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sldIdLst>
    <p:sldId id="256" r:id="rId4"/>
    <p:sldId id="286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88" r:id="rId13"/>
    <p:sldId id="264" r:id="rId14"/>
    <p:sldId id="265" r:id="rId15"/>
    <p:sldId id="266" r:id="rId16"/>
    <p:sldId id="267" r:id="rId17"/>
    <p:sldId id="268" r:id="rId18"/>
    <p:sldId id="269" r:id="rId19"/>
    <p:sldId id="289" r:id="rId20"/>
    <p:sldId id="272" r:id="rId21"/>
    <p:sldId id="271" r:id="rId22"/>
    <p:sldId id="273" r:id="rId23"/>
    <p:sldId id="274" r:id="rId24"/>
    <p:sldId id="275" r:id="rId25"/>
    <p:sldId id="276" r:id="rId26"/>
    <p:sldId id="290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67A"/>
    <a:srgbClr val="00B069"/>
    <a:srgbClr val="E8644E"/>
    <a:srgbClr val="AFD1C2"/>
    <a:srgbClr val="F4F4F4"/>
    <a:srgbClr val="DDDDDD"/>
    <a:srgbClr val="E34326"/>
    <a:srgbClr val="95C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7F389-F341-4B3A-835D-F162AC75E5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7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D7332-1D9D-4117-81FB-A97ACAD9C7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57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EA1A0-E5C3-430E-88B4-0878C2297F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299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547B9-47B7-4191-B9F3-780A0B01A5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25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4D0F0-D51E-4041-9FFE-6DB87E8B83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44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0BF9E-12C5-4079-9479-425C6CB3D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357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4C54C-C8A3-4E7D-AB67-7FC042A831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6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447D1-9FA8-4DB2-8D4A-C6440F1E96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73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86F03-C8A8-471A-A0DD-F9642E578B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274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D0414-65C5-4E1D-9E84-C832C1757E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900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9A76E-CF44-4A43-8E0B-3C0BAC5943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20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D47F6-6C2D-47B8-809F-EB240CE029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867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8C131-C027-49AA-87A1-99A4700C32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650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ECD28-C5D1-44F4-868B-4828293E2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6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93047-7F57-4F44-9BD5-223FB461C1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639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509B-64D6-4DC9-B13D-73D8129F78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04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7D245-6AF9-4AB3-88FA-DD6A2126C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293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38B43-51B5-47B2-B7C8-F2E9A6DEE6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2292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0DE1A-107E-4A69-9F7C-0E34935B09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233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B9FB7-389D-46E4-8F87-96C12F77D2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27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C7705-3067-40B3-BFD2-00210215DA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812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AF172-DDF7-4A47-8978-80DE037348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8B27C-596D-4C22-A0DD-71BCE98413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473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1D1D6-BE1F-42B9-AA94-496AE6E84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266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B44F5-EBE0-4122-A8AE-4622C79234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226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637B-2259-46D7-A943-75C904A52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698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0533D-8841-46B9-BD23-D2E8169F93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3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E4B6F-EB1E-45ED-997D-A236D4835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10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1D2F7-43DB-47ED-B9EB-4EDF6B1640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22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2E5A0-9AD1-4AC4-B66C-1B077779F7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46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6C30-826D-4100-A7C5-D55CEADA82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16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CEB80-5832-4E98-A6D3-7F4F5DF445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0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54F68-5F93-4955-B785-817BF2FDA0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28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1F490A-830A-424B-BBEF-2E5DA80BA5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97739F-5EAC-40E1-A77F-BBD44A04D8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charset="0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400"/>
            </a:lvl1pPr>
          </a:lstStyle>
          <a:p>
            <a:fld id="{09ED5251-B303-448A-919C-EC2C4AE645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7"/>
          <p:cNvSpPr>
            <a:spLocks/>
          </p:cNvSpPr>
          <p:nvPr/>
        </p:nvSpPr>
        <p:spPr bwMode="auto">
          <a:xfrm>
            <a:off x="4025900" y="4652963"/>
            <a:ext cx="228600" cy="230187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>
            <a:off x="4025900" y="4652963"/>
            <a:ext cx="228600" cy="230187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4057650" y="4643438"/>
            <a:ext cx="168275" cy="242887"/>
          </a:xfrm>
          <a:custGeom>
            <a:avLst/>
            <a:gdLst>
              <a:gd name="T0" fmla="*/ 24 w 106"/>
              <a:gd name="T1" fmla="*/ 153 h 153"/>
              <a:gd name="T2" fmla="*/ 0 w 106"/>
              <a:gd name="T3" fmla="*/ 139 h 153"/>
              <a:gd name="T4" fmla="*/ 82 w 106"/>
              <a:gd name="T5" fmla="*/ 0 h 153"/>
              <a:gd name="T6" fmla="*/ 106 w 106"/>
              <a:gd name="T7" fmla="*/ 14 h 153"/>
              <a:gd name="T8" fmla="*/ 24 w 106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3">
                <a:moveTo>
                  <a:pt x="24" y="153"/>
                </a:moveTo>
                <a:lnTo>
                  <a:pt x="0" y="139"/>
                </a:lnTo>
                <a:lnTo>
                  <a:pt x="82" y="0"/>
                </a:lnTo>
                <a:lnTo>
                  <a:pt x="106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4321175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4321175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4371975" y="4637088"/>
            <a:ext cx="114300" cy="255587"/>
          </a:xfrm>
          <a:custGeom>
            <a:avLst/>
            <a:gdLst>
              <a:gd name="T0" fmla="*/ 72 w 72"/>
              <a:gd name="T1" fmla="*/ 153 h 161"/>
              <a:gd name="T2" fmla="*/ 46 w 72"/>
              <a:gd name="T3" fmla="*/ 161 h 161"/>
              <a:gd name="T4" fmla="*/ 0 w 72"/>
              <a:gd name="T5" fmla="*/ 8 h 161"/>
              <a:gd name="T6" fmla="*/ 26 w 72"/>
              <a:gd name="T7" fmla="*/ 0 h 161"/>
              <a:gd name="T8" fmla="*/ 72 w 72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61">
                <a:moveTo>
                  <a:pt x="72" y="153"/>
                </a:moveTo>
                <a:lnTo>
                  <a:pt x="46" y="161"/>
                </a:lnTo>
                <a:lnTo>
                  <a:pt x="0" y="8"/>
                </a:lnTo>
                <a:lnTo>
                  <a:pt x="26" y="0"/>
                </a:lnTo>
                <a:lnTo>
                  <a:pt x="72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Freeform 17"/>
          <p:cNvSpPr>
            <a:spLocks/>
          </p:cNvSpPr>
          <p:nvPr/>
        </p:nvSpPr>
        <p:spPr bwMode="auto">
          <a:xfrm>
            <a:off x="3649663" y="4759325"/>
            <a:ext cx="158750" cy="123825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Freeform 18"/>
          <p:cNvSpPr>
            <a:spLocks/>
          </p:cNvSpPr>
          <p:nvPr/>
        </p:nvSpPr>
        <p:spPr bwMode="auto">
          <a:xfrm>
            <a:off x="3494088" y="4759325"/>
            <a:ext cx="155575" cy="123825"/>
          </a:xfrm>
          <a:custGeom>
            <a:avLst/>
            <a:gdLst>
              <a:gd name="T0" fmla="*/ 20 w 49"/>
              <a:gd name="T1" fmla="*/ 0 h 39"/>
              <a:gd name="T2" fmla="*/ 49 w 49"/>
              <a:gd name="T3" fmla="*/ 0 h 39"/>
              <a:gd name="T4" fmla="*/ 49 w 49"/>
              <a:gd name="T5" fmla="*/ 39 h 39"/>
              <a:gd name="T6" fmla="*/ 20 w 49"/>
              <a:gd name="T7" fmla="*/ 39 h 39"/>
              <a:gd name="T8" fmla="*/ 0 w 49"/>
              <a:gd name="T9" fmla="*/ 19 h 39"/>
              <a:gd name="T10" fmla="*/ 20 w 49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0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39"/>
                  <a:pt x="49" y="39"/>
                  <a:pt x="49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Freeform 19"/>
          <p:cNvSpPr>
            <a:spLocks/>
          </p:cNvSpPr>
          <p:nvPr/>
        </p:nvSpPr>
        <p:spPr bwMode="auto">
          <a:xfrm>
            <a:off x="3719513" y="4567238"/>
            <a:ext cx="158750" cy="123825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Freeform 20"/>
          <p:cNvSpPr>
            <a:spLocks/>
          </p:cNvSpPr>
          <p:nvPr/>
        </p:nvSpPr>
        <p:spPr bwMode="auto">
          <a:xfrm>
            <a:off x="3878263" y="4567238"/>
            <a:ext cx="157162" cy="123825"/>
          </a:xfrm>
          <a:custGeom>
            <a:avLst/>
            <a:gdLst>
              <a:gd name="T0" fmla="*/ 29 w 49"/>
              <a:gd name="T1" fmla="*/ 39 h 39"/>
              <a:gd name="T2" fmla="*/ 0 w 49"/>
              <a:gd name="T3" fmla="*/ 39 h 39"/>
              <a:gd name="T4" fmla="*/ 0 w 49"/>
              <a:gd name="T5" fmla="*/ 0 h 39"/>
              <a:gd name="T6" fmla="*/ 29 w 49"/>
              <a:gd name="T7" fmla="*/ 0 h 39"/>
              <a:gd name="T8" fmla="*/ 49 w 49"/>
              <a:gd name="T9" fmla="*/ 19 h 39"/>
              <a:gd name="T10" fmla="*/ 29 w 49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9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40" y="0"/>
                  <a:pt x="49" y="9"/>
                  <a:pt x="49" y="19"/>
                </a:cubicBezTo>
                <a:cubicBezTo>
                  <a:pt x="49" y="30"/>
                  <a:pt x="40" y="39"/>
                  <a:pt x="2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Freeform 21"/>
          <p:cNvSpPr>
            <a:spLocks/>
          </p:cNvSpPr>
          <p:nvPr/>
        </p:nvSpPr>
        <p:spPr bwMode="auto">
          <a:xfrm>
            <a:off x="2693988" y="4143375"/>
            <a:ext cx="295275" cy="303213"/>
          </a:xfrm>
          <a:custGeom>
            <a:avLst/>
            <a:gdLst>
              <a:gd name="T0" fmla="*/ 76 w 93"/>
              <a:gd name="T1" fmla="*/ 95 h 95"/>
              <a:gd name="T2" fmla="*/ 18 w 93"/>
              <a:gd name="T3" fmla="*/ 95 h 95"/>
              <a:gd name="T4" fmla="*/ 2 w 93"/>
              <a:gd name="T5" fmla="*/ 81 h 95"/>
              <a:gd name="T6" fmla="*/ 2 w 93"/>
              <a:gd name="T7" fmla="*/ 7 h 95"/>
              <a:gd name="T8" fmla="*/ 8 w 93"/>
              <a:gd name="T9" fmla="*/ 0 h 95"/>
              <a:gd name="T10" fmla="*/ 84 w 93"/>
              <a:gd name="T11" fmla="*/ 0 h 95"/>
              <a:gd name="T12" fmla="*/ 91 w 93"/>
              <a:gd name="T13" fmla="*/ 7 h 95"/>
              <a:gd name="T14" fmla="*/ 91 w 93"/>
              <a:gd name="T15" fmla="*/ 80 h 95"/>
              <a:gd name="T16" fmla="*/ 76 w 93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95">
                <a:moveTo>
                  <a:pt x="76" y="95"/>
                </a:moveTo>
                <a:cubicBezTo>
                  <a:pt x="59" y="95"/>
                  <a:pt x="37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1" y="3"/>
                  <a:pt x="91" y="7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80"/>
                  <a:pt x="93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2671763" y="4108450"/>
            <a:ext cx="346075" cy="603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2814638" y="4232275"/>
            <a:ext cx="168275" cy="134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2852738" y="43148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2852738" y="42640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4057650" y="4067175"/>
            <a:ext cx="85725" cy="539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4076700" y="4111625"/>
            <a:ext cx="47625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4019550" y="3479800"/>
            <a:ext cx="158750" cy="222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4048125" y="3492500"/>
            <a:ext cx="104775" cy="1016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" name="Freeform 30"/>
          <p:cNvSpPr>
            <a:spLocks/>
          </p:cNvSpPr>
          <p:nvPr/>
        </p:nvSpPr>
        <p:spPr bwMode="auto">
          <a:xfrm>
            <a:off x="4092575" y="4143375"/>
            <a:ext cx="15875" cy="187325"/>
          </a:xfrm>
          <a:custGeom>
            <a:avLst/>
            <a:gdLst>
              <a:gd name="T0" fmla="*/ 10 w 10"/>
              <a:gd name="T1" fmla="*/ 104 h 118"/>
              <a:gd name="T2" fmla="*/ 4 w 10"/>
              <a:gd name="T3" fmla="*/ 118 h 118"/>
              <a:gd name="T4" fmla="*/ 0 w 10"/>
              <a:gd name="T5" fmla="*/ 104 h 118"/>
              <a:gd name="T6" fmla="*/ 0 w 10"/>
              <a:gd name="T7" fmla="*/ 0 h 118"/>
              <a:gd name="T8" fmla="*/ 10 w 10"/>
              <a:gd name="T9" fmla="*/ 0 h 118"/>
              <a:gd name="T10" fmla="*/ 10 w 10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18">
                <a:moveTo>
                  <a:pt x="10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10" y="0"/>
                </a:lnTo>
                <a:lnTo>
                  <a:pt x="10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4022725" y="3603625"/>
            <a:ext cx="155575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4041775" y="3849688"/>
            <a:ext cx="117475" cy="211137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3997325" y="3590925"/>
            <a:ext cx="2063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4086225" y="3619500"/>
            <a:ext cx="28575" cy="21113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4041775" y="3830638"/>
            <a:ext cx="117475" cy="190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4241800" y="4267200"/>
            <a:ext cx="292100" cy="290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5" name="Freeform 37"/>
          <p:cNvSpPr>
            <a:spLocks/>
          </p:cNvSpPr>
          <p:nvPr/>
        </p:nvSpPr>
        <p:spPr bwMode="auto">
          <a:xfrm>
            <a:off x="4318000" y="3725863"/>
            <a:ext cx="139700" cy="701675"/>
          </a:xfrm>
          <a:custGeom>
            <a:avLst/>
            <a:gdLst>
              <a:gd name="T0" fmla="*/ 0 w 44"/>
              <a:gd name="T1" fmla="*/ 0 h 220"/>
              <a:gd name="T2" fmla="*/ 0 w 44"/>
              <a:gd name="T3" fmla="*/ 197 h 220"/>
              <a:gd name="T4" fmla="*/ 22 w 44"/>
              <a:gd name="T5" fmla="*/ 220 h 220"/>
              <a:gd name="T6" fmla="*/ 44 w 44"/>
              <a:gd name="T7" fmla="*/ 197 h 220"/>
              <a:gd name="T8" fmla="*/ 44 w 44"/>
              <a:gd name="T9" fmla="*/ 0 h 220"/>
              <a:gd name="T10" fmla="*/ 0 w 44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2" y="220"/>
                </a:cubicBezTo>
                <a:cubicBezTo>
                  <a:pt x="34" y="220"/>
                  <a:pt x="44" y="210"/>
                  <a:pt x="44" y="197"/>
                </a:cubicBezTo>
                <a:cubicBezTo>
                  <a:pt x="44" y="0"/>
                  <a:pt x="44" y="0"/>
                  <a:pt x="4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4276725" y="4302125"/>
            <a:ext cx="219075" cy="220663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7" name="Freeform 39"/>
          <p:cNvSpPr>
            <a:spLocks/>
          </p:cNvSpPr>
          <p:nvPr/>
        </p:nvSpPr>
        <p:spPr bwMode="auto">
          <a:xfrm>
            <a:off x="4349750" y="3925888"/>
            <a:ext cx="76200" cy="427037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5" y="134"/>
                  <a:pt x="12" y="134"/>
                </a:cubicBezTo>
                <a:cubicBezTo>
                  <a:pt x="18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8" name="Freeform 40"/>
          <p:cNvSpPr>
            <a:spLocks/>
          </p:cNvSpPr>
          <p:nvPr/>
        </p:nvSpPr>
        <p:spPr bwMode="auto">
          <a:xfrm>
            <a:off x="4378325" y="3246438"/>
            <a:ext cx="130175" cy="373062"/>
          </a:xfrm>
          <a:custGeom>
            <a:avLst/>
            <a:gdLst>
              <a:gd name="T0" fmla="*/ 0 w 41"/>
              <a:gd name="T1" fmla="*/ 0 h 117"/>
              <a:gd name="T2" fmla="*/ 0 w 41"/>
              <a:gd name="T3" fmla="*/ 78 h 117"/>
              <a:gd name="T4" fmla="*/ 15 w 41"/>
              <a:gd name="T5" fmla="*/ 98 h 117"/>
              <a:gd name="T6" fmla="*/ 16 w 41"/>
              <a:gd name="T7" fmla="*/ 113 h 117"/>
              <a:gd name="T8" fmla="*/ 21 w 41"/>
              <a:gd name="T9" fmla="*/ 117 h 117"/>
              <a:gd name="T10" fmla="*/ 24 w 41"/>
              <a:gd name="T11" fmla="*/ 116 h 117"/>
              <a:gd name="T12" fmla="*/ 25 w 41"/>
              <a:gd name="T13" fmla="*/ 112 h 117"/>
              <a:gd name="T14" fmla="*/ 24 w 41"/>
              <a:gd name="T15" fmla="*/ 98 h 117"/>
              <a:gd name="T16" fmla="*/ 35 w 41"/>
              <a:gd name="T17" fmla="*/ 92 h 117"/>
              <a:gd name="T18" fmla="*/ 41 w 41"/>
              <a:gd name="T19" fmla="*/ 77 h 117"/>
              <a:gd name="T20" fmla="*/ 41 w 41"/>
              <a:gd name="T21" fmla="*/ 5 h 117"/>
              <a:gd name="T22" fmla="*/ 0 w 41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6" y="95"/>
                  <a:pt x="15" y="98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5"/>
                  <a:pt x="18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5" y="114"/>
                  <a:pt x="25" y="112"/>
                </a:cubicBezTo>
                <a:cubicBezTo>
                  <a:pt x="24" y="98"/>
                  <a:pt x="24" y="98"/>
                  <a:pt x="24" y="98"/>
                </a:cubicBezTo>
                <a:cubicBezTo>
                  <a:pt x="29" y="97"/>
                  <a:pt x="32" y="95"/>
                  <a:pt x="35" y="92"/>
                </a:cubicBezTo>
                <a:cubicBezTo>
                  <a:pt x="39" y="88"/>
                  <a:pt x="41" y="83"/>
                  <a:pt x="41" y="77"/>
                </a:cubicBezTo>
                <a:cubicBezTo>
                  <a:pt x="41" y="5"/>
                  <a:pt x="41" y="5"/>
                  <a:pt x="41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" name="Freeform 41"/>
          <p:cNvSpPr>
            <a:spLocks/>
          </p:cNvSpPr>
          <p:nvPr/>
        </p:nvSpPr>
        <p:spPr bwMode="auto">
          <a:xfrm>
            <a:off x="4340225" y="3043238"/>
            <a:ext cx="203200" cy="225425"/>
          </a:xfrm>
          <a:custGeom>
            <a:avLst/>
            <a:gdLst>
              <a:gd name="T0" fmla="*/ 64 w 64"/>
              <a:gd name="T1" fmla="*/ 71 h 71"/>
              <a:gd name="T2" fmla="*/ 64 w 64"/>
              <a:gd name="T3" fmla="*/ 58 h 71"/>
              <a:gd name="T4" fmla="*/ 54 w 64"/>
              <a:gd name="T5" fmla="*/ 58 h 71"/>
              <a:gd name="T6" fmla="*/ 55 w 64"/>
              <a:gd name="T7" fmla="*/ 21 h 71"/>
              <a:gd name="T8" fmla="*/ 34 w 64"/>
              <a:gd name="T9" fmla="*/ 0 h 71"/>
              <a:gd name="T10" fmla="*/ 13 w 64"/>
              <a:gd name="T11" fmla="*/ 21 h 71"/>
              <a:gd name="T12" fmla="*/ 12 w 64"/>
              <a:gd name="T13" fmla="*/ 58 h 71"/>
              <a:gd name="T14" fmla="*/ 0 w 64"/>
              <a:gd name="T15" fmla="*/ 58 h 71"/>
              <a:gd name="T16" fmla="*/ 0 w 64"/>
              <a:gd name="T17" fmla="*/ 71 h 71"/>
              <a:gd name="T18" fmla="*/ 64 w 64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71">
                <a:moveTo>
                  <a:pt x="64" y="71"/>
                </a:moveTo>
                <a:cubicBezTo>
                  <a:pt x="64" y="58"/>
                  <a:pt x="64" y="58"/>
                  <a:pt x="6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0"/>
                  <a:pt x="45" y="0"/>
                  <a:pt x="34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4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0" name="Freeform 42"/>
          <p:cNvSpPr>
            <a:spLocks noEditPoints="1"/>
          </p:cNvSpPr>
          <p:nvPr/>
        </p:nvSpPr>
        <p:spPr bwMode="auto">
          <a:xfrm>
            <a:off x="2763838" y="3643313"/>
            <a:ext cx="133350" cy="257175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2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3 w 42"/>
              <a:gd name="T29" fmla="*/ 68 h 81"/>
              <a:gd name="T30" fmla="*/ 39 w 42"/>
              <a:gd name="T31" fmla="*/ 41 h 81"/>
              <a:gd name="T32" fmla="*/ 33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6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6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1" y="7"/>
                  <a:pt x="8" y="14"/>
                </a:cubicBezTo>
                <a:cubicBezTo>
                  <a:pt x="4" y="21"/>
                  <a:pt x="2" y="30"/>
                  <a:pt x="2" y="41"/>
                </a:cubicBezTo>
                <a:cubicBezTo>
                  <a:pt x="2" y="51"/>
                  <a:pt x="4" y="61"/>
                  <a:pt x="8" y="68"/>
                </a:cubicBezTo>
                <a:cubicBezTo>
                  <a:pt x="11" y="75"/>
                  <a:pt x="16" y="79"/>
                  <a:pt x="21" y="79"/>
                </a:cubicBezTo>
                <a:cubicBezTo>
                  <a:pt x="25" y="79"/>
                  <a:pt x="30" y="75"/>
                  <a:pt x="33" y="68"/>
                </a:cubicBezTo>
                <a:cubicBezTo>
                  <a:pt x="37" y="61"/>
                  <a:pt x="39" y="51"/>
                  <a:pt x="39" y="41"/>
                </a:cubicBezTo>
                <a:cubicBezTo>
                  <a:pt x="39" y="30"/>
                  <a:pt x="37" y="21"/>
                  <a:pt x="33" y="14"/>
                </a:cubicBezTo>
                <a:cubicBezTo>
                  <a:pt x="30" y="7"/>
                  <a:pt x="25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1" name="Freeform 43"/>
          <p:cNvSpPr>
            <a:spLocks noEditPoints="1"/>
          </p:cNvSpPr>
          <p:nvPr/>
        </p:nvSpPr>
        <p:spPr bwMode="auto">
          <a:xfrm>
            <a:off x="2709863" y="3668713"/>
            <a:ext cx="238125" cy="206375"/>
          </a:xfrm>
          <a:custGeom>
            <a:avLst/>
            <a:gdLst>
              <a:gd name="T0" fmla="*/ 56 w 75"/>
              <a:gd name="T1" fmla="*/ 65 h 65"/>
              <a:gd name="T2" fmla="*/ 23 w 75"/>
              <a:gd name="T3" fmla="*/ 48 h 65"/>
              <a:gd name="T4" fmla="*/ 9 w 75"/>
              <a:gd name="T5" fmla="*/ 4 h 65"/>
              <a:gd name="T6" fmla="*/ 19 w 75"/>
              <a:gd name="T7" fmla="*/ 0 h 65"/>
              <a:gd name="T8" fmla="*/ 53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5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3" y="48"/>
                </a:cubicBezTo>
                <a:cubicBezTo>
                  <a:pt x="6" y="32"/>
                  <a:pt x="0" y="12"/>
                  <a:pt x="9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3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6" y="3"/>
                  <a:pt x="13" y="4"/>
                  <a:pt x="11" y="6"/>
                </a:cubicBezTo>
                <a:cubicBezTo>
                  <a:pt x="4" y="13"/>
                  <a:pt x="11" y="31"/>
                  <a:pt x="25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60" y="62"/>
                  <a:pt x="62" y="61"/>
                  <a:pt x="64" y="59"/>
                </a:cubicBezTo>
                <a:cubicBezTo>
                  <a:pt x="71" y="52"/>
                  <a:pt x="65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2" name="Freeform 44"/>
          <p:cNvSpPr>
            <a:spLocks noEditPoints="1"/>
          </p:cNvSpPr>
          <p:nvPr/>
        </p:nvSpPr>
        <p:spPr bwMode="auto">
          <a:xfrm>
            <a:off x="2709863" y="3668713"/>
            <a:ext cx="225425" cy="206375"/>
          </a:xfrm>
          <a:custGeom>
            <a:avLst/>
            <a:gdLst>
              <a:gd name="T0" fmla="*/ 19 w 71"/>
              <a:gd name="T1" fmla="*/ 65 h 65"/>
              <a:gd name="T2" fmla="*/ 9 w 71"/>
              <a:gd name="T3" fmla="*/ 62 h 65"/>
              <a:gd name="T4" fmla="*/ 23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9 w 71"/>
              <a:gd name="T11" fmla="*/ 24 h 65"/>
              <a:gd name="T12" fmla="*/ 53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5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9" y="62"/>
                </a:cubicBezTo>
                <a:cubicBezTo>
                  <a:pt x="0" y="53"/>
                  <a:pt x="6" y="34"/>
                  <a:pt x="23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1" y="8"/>
                  <a:pt x="71" y="15"/>
                  <a:pt x="69" y="24"/>
                </a:cubicBezTo>
                <a:cubicBezTo>
                  <a:pt x="66" y="32"/>
                  <a:pt x="60" y="40"/>
                  <a:pt x="53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5" y="20"/>
                </a:cubicBezTo>
                <a:cubicBezTo>
                  <a:pt x="11" y="34"/>
                  <a:pt x="4" y="52"/>
                  <a:pt x="11" y="59"/>
                </a:cubicBezTo>
                <a:cubicBezTo>
                  <a:pt x="13" y="61"/>
                  <a:pt x="16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8" y="38"/>
                  <a:pt x="63" y="30"/>
                  <a:pt x="65" y="22"/>
                </a:cubicBezTo>
                <a:cubicBezTo>
                  <a:pt x="68" y="15"/>
                  <a:pt x="67" y="9"/>
                  <a:pt x="64" y="6"/>
                </a:cubicBezTo>
                <a:cubicBezTo>
                  <a:pt x="62" y="4"/>
                  <a:pt x="60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3" name="Freeform 45"/>
          <p:cNvSpPr>
            <a:spLocks noEditPoints="1"/>
          </p:cNvSpPr>
          <p:nvPr/>
        </p:nvSpPr>
        <p:spPr bwMode="auto">
          <a:xfrm>
            <a:off x="2700338" y="3706813"/>
            <a:ext cx="257175" cy="133350"/>
          </a:xfrm>
          <a:custGeom>
            <a:avLst/>
            <a:gdLst>
              <a:gd name="T0" fmla="*/ 41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1 w 81"/>
              <a:gd name="T9" fmla="*/ 0 h 42"/>
              <a:gd name="T10" fmla="*/ 69 w 81"/>
              <a:gd name="T11" fmla="*/ 6 h 42"/>
              <a:gd name="T12" fmla="*/ 81 w 81"/>
              <a:gd name="T13" fmla="*/ 21 h 42"/>
              <a:gd name="T14" fmla="*/ 69 w 81"/>
              <a:gd name="T15" fmla="*/ 36 h 42"/>
              <a:gd name="T16" fmla="*/ 41 w 81"/>
              <a:gd name="T17" fmla="*/ 42 h 42"/>
              <a:gd name="T18" fmla="*/ 41 w 81"/>
              <a:gd name="T19" fmla="*/ 2 h 42"/>
              <a:gd name="T20" fmla="*/ 14 w 81"/>
              <a:gd name="T21" fmla="*/ 8 h 42"/>
              <a:gd name="T22" fmla="*/ 3 w 81"/>
              <a:gd name="T23" fmla="*/ 21 h 42"/>
              <a:gd name="T24" fmla="*/ 14 w 81"/>
              <a:gd name="T25" fmla="*/ 34 h 42"/>
              <a:gd name="T26" fmla="*/ 41 w 81"/>
              <a:gd name="T27" fmla="*/ 39 h 42"/>
              <a:gd name="T28" fmla="*/ 68 w 81"/>
              <a:gd name="T29" fmla="*/ 34 h 42"/>
              <a:gd name="T30" fmla="*/ 78 w 81"/>
              <a:gd name="T31" fmla="*/ 21 h 42"/>
              <a:gd name="T32" fmla="*/ 68 w 81"/>
              <a:gd name="T33" fmla="*/ 8 h 42"/>
              <a:gd name="T34" fmla="*/ 41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1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5" y="32"/>
                  <a:pt x="0" y="26"/>
                  <a:pt x="0" y="21"/>
                </a:cubicBezTo>
                <a:cubicBezTo>
                  <a:pt x="0" y="15"/>
                  <a:pt x="5" y="10"/>
                  <a:pt x="12" y="6"/>
                </a:cubicBezTo>
                <a:cubicBezTo>
                  <a:pt x="20" y="2"/>
                  <a:pt x="30" y="0"/>
                  <a:pt x="41" y="0"/>
                </a:cubicBezTo>
                <a:cubicBezTo>
                  <a:pt x="51" y="0"/>
                  <a:pt x="61" y="2"/>
                  <a:pt x="69" y="6"/>
                </a:cubicBezTo>
                <a:cubicBezTo>
                  <a:pt x="77" y="10"/>
                  <a:pt x="81" y="15"/>
                  <a:pt x="81" y="21"/>
                </a:cubicBezTo>
                <a:cubicBezTo>
                  <a:pt x="81" y="26"/>
                  <a:pt x="77" y="32"/>
                  <a:pt x="69" y="36"/>
                </a:cubicBezTo>
                <a:cubicBezTo>
                  <a:pt x="61" y="40"/>
                  <a:pt x="51" y="42"/>
                  <a:pt x="41" y="42"/>
                </a:cubicBezTo>
                <a:close/>
                <a:moveTo>
                  <a:pt x="41" y="2"/>
                </a:moveTo>
                <a:cubicBezTo>
                  <a:pt x="30" y="2"/>
                  <a:pt x="21" y="4"/>
                  <a:pt x="14" y="8"/>
                </a:cubicBezTo>
                <a:cubicBezTo>
                  <a:pt x="7" y="11"/>
                  <a:pt x="3" y="16"/>
                  <a:pt x="3" y="21"/>
                </a:cubicBezTo>
                <a:cubicBezTo>
                  <a:pt x="3" y="25"/>
                  <a:pt x="7" y="30"/>
                  <a:pt x="14" y="34"/>
                </a:cubicBezTo>
                <a:cubicBezTo>
                  <a:pt x="21" y="37"/>
                  <a:pt x="30" y="39"/>
                  <a:pt x="41" y="39"/>
                </a:cubicBezTo>
                <a:cubicBezTo>
                  <a:pt x="51" y="39"/>
                  <a:pt x="61" y="37"/>
                  <a:pt x="68" y="34"/>
                </a:cubicBezTo>
                <a:cubicBezTo>
                  <a:pt x="75" y="30"/>
                  <a:pt x="78" y="25"/>
                  <a:pt x="78" y="21"/>
                </a:cubicBezTo>
                <a:cubicBezTo>
                  <a:pt x="78" y="16"/>
                  <a:pt x="75" y="11"/>
                  <a:pt x="68" y="8"/>
                </a:cubicBezTo>
                <a:cubicBezTo>
                  <a:pt x="61" y="4"/>
                  <a:pt x="51" y="2"/>
                  <a:pt x="41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4" name="Oval 46"/>
          <p:cNvSpPr>
            <a:spLocks noChangeArrowheads="1"/>
          </p:cNvSpPr>
          <p:nvPr/>
        </p:nvSpPr>
        <p:spPr bwMode="auto">
          <a:xfrm>
            <a:off x="2811463" y="3751263"/>
            <a:ext cx="41275" cy="4127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5" name="Oval 47"/>
          <p:cNvSpPr>
            <a:spLocks noChangeArrowheads="1"/>
          </p:cNvSpPr>
          <p:nvPr/>
        </p:nvSpPr>
        <p:spPr bwMode="auto">
          <a:xfrm>
            <a:off x="2773363" y="3849688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6" name="Oval 48"/>
          <p:cNvSpPr>
            <a:spLocks noChangeArrowheads="1"/>
          </p:cNvSpPr>
          <p:nvPr/>
        </p:nvSpPr>
        <p:spPr bwMode="auto">
          <a:xfrm>
            <a:off x="2878138" y="3754438"/>
            <a:ext cx="28575" cy="28575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7" name="Oval 49"/>
          <p:cNvSpPr>
            <a:spLocks noChangeArrowheads="1"/>
          </p:cNvSpPr>
          <p:nvPr/>
        </p:nvSpPr>
        <p:spPr bwMode="auto">
          <a:xfrm>
            <a:off x="2789238" y="3697288"/>
            <a:ext cx="28575" cy="25400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8" name="Oval 50"/>
          <p:cNvSpPr>
            <a:spLocks noChangeArrowheads="1"/>
          </p:cNvSpPr>
          <p:nvPr/>
        </p:nvSpPr>
        <p:spPr bwMode="auto">
          <a:xfrm>
            <a:off x="2722563" y="3668713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" name="Freeform 51"/>
          <p:cNvSpPr>
            <a:spLocks/>
          </p:cNvSpPr>
          <p:nvPr/>
        </p:nvSpPr>
        <p:spPr bwMode="auto">
          <a:xfrm>
            <a:off x="2878138" y="4624388"/>
            <a:ext cx="123825" cy="41275"/>
          </a:xfrm>
          <a:custGeom>
            <a:avLst/>
            <a:gdLst>
              <a:gd name="T0" fmla="*/ 78 w 78"/>
              <a:gd name="T1" fmla="*/ 26 h 26"/>
              <a:gd name="T2" fmla="*/ 78 w 78"/>
              <a:gd name="T3" fmla="*/ 0 h 26"/>
              <a:gd name="T4" fmla="*/ 0 w 78"/>
              <a:gd name="T5" fmla="*/ 0 h 26"/>
              <a:gd name="T6" fmla="*/ 0 w 78"/>
              <a:gd name="T7" fmla="*/ 24 h 26"/>
              <a:gd name="T8" fmla="*/ 78 w 78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26">
                <a:moveTo>
                  <a:pt x="78" y="26"/>
                </a:moveTo>
                <a:lnTo>
                  <a:pt x="78" y="0"/>
                </a:lnTo>
                <a:lnTo>
                  <a:pt x="0" y="0"/>
                </a:lnTo>
                <a:lnTo>
                  <a:pt x="0" y="24"/>
                </a:lnTo>
                <a:lnTo>
                  <a:pt x="78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" name="Freeform 52"/>
          <p:cNvSpPr>
            <a:spLocks/>
          </p:cNvSpPr>
          <p:nvPr/>
        </p:nvSpPr>
        <p:spPr bwMode="auto">
          <a:xfrm>
            <a:off x="3011488" y="4468813"/>
            <a:ext cx="361950" cy="366712"/>
          </a:xfrm>
          <a:custGeom>
            <a:avLst/>
            <a:gdLst>
              <a:gd name="T0" fmla="*/ 56 w 114"/>
              <a:gd name="T1" fmla="*/ 114 h 115"/>
              <a:gd name="T2" fmla="*/ 0 w 114"/>
              <a:gd name="T3" fmla="*/ 57 h 115"/>
              <a:gd name="T4" fmla="*/ 58 w 114"/>
              <a:gd name="T5" fmla="*/ 1 h 115"/>
              <a:gd name="T6" fmla="*/ 114 w 114"/>
              <a:gd name="T7" fmla="*/ 58 h 115"/>
              <a:gd name="T8" fmla="*/ 56 w 114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5">
                <a:moveTo>
                  <a:pt x="56" y="114"/>
                </a:moveTo>
                <a:cubicBezTo>
                  <a:pt x="25" y="114"/>
                  <a:pt x="0" y="88"/>
                  <a:pt x="0" y="57"/>
                </a:cubicBezTo>
                <a:cubicBezTo>
                  <a:pt x="0" y="25"/>
                  <a:pt x="26" y="0"/>
                  <a:pt x="58" y="1"/>
                </a:cubicBezTo>
                <a:cubicBezTo>
                  <a:pt x="89" y="1"/>
                  <a:pt x="114" y="27"/>
                  <a:pt x="114" y="58"/>
                </a:cubicBezTo>
                <a:cubicBezTo>
                  <a:pt x="113" y="90"/>
                  <a:pt x="88" y="115"/>
                  <a:pt x="56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1" name="Freeform 53"/>
          <p:cNvSpPr>
            <a:spLocks noEditPoints="1"/>
          </p:cNvSpPr>
          <p:nvPr/>
        </p:nvSpPr>
        <p:spPr bwMode="auto">
          <a:xfrm>
            <a:off x="2973388" y="4433888"/>
            <a:ext cx="438150" cy="436562"/>
          </a:xfrm>
          <a:custGeom>
            <a:avLst/>
            <a:gdLst>
              <a:gd name="T0" fmla="*/ 21 w 138"/>
              <a:gd name="T1" fmla="*/ 19 h 137"/>
              <a:gd name="T2" fmla="*/ 70 w 138"/>
              <a:gd name="T3" fmla="*/ 0 h 137"/>
              <a:gd name="T4" fmla="*/ 138 w 138"/>
              <a:gd name="T5" fmla="*/ 69 h 137"/>
              <a:gd name="T6" fmla="*/ 117 w 138"/>
              <a:gd name="T7" fmla="*/ 118 h 137"/>
              <a:gd name="T8" fmla="*/ 68 w 138"/>
              <a:gd name="T9" fmla="*/ 137 h 137"/>
              <a:gd name="T10" fmla="*/ 0 w 138"/>
              <a:gd name="T11" fmla="*/ 68 h 137"/>
              <a:gd name="T12" fmla="*/ 21 w 138"/>
              <a:gd name="T13" fmla="*/ 19 h 137"/>
              <a:gd name="T14" fmla="*/ 101 w 138"/>
              <a:gd name="T15" fmla="*/ 101 h 137"/>
              <a:gd name="T16" fmla="*/ 114 w 138"/>
              <a:gd name="T17" fmla="*/ 69 h 137"/>
              <a:gd name="T18" fmla="*/ 70 w 138"/>
              <a:gd name="T19" fmla="*/ 23 h 137"/>
              <a:gd name="T20" fmla="*/ 37 w 138"/>
              <a:gd name="T21" fmla="*/ 36 h 137"/>
              <a:gd name="T22" fmla="*/ 24 w 138"/>
              <a:gd name="T23" fmla="*/ 68 h 137"/>
              <a:gd name="T24" fmla="*/ 68 w 138"/>
              <a:gd name="T25" fmla="*/ 114 h 137"/>
              <a:gd name="T26" fmla="*/ 101 w 138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" h="137">
                <a:moveTo>
                  <a:pt x="21" y="19"/>
                </a:moveTo>
                <a:cubicBezTo>
                  <a:pt x="34" y="6"/>
                  <a:pt x="52" y="0"/>
                  <a:pt x="70" y="0"/>
                </a:cubicBezTo>
                <a:cubicBezTo>
                  <a:pt x="108" y="0"/>
                  <a:pt x="138" y="32"/>
                  <a:pt x="138" y="69"/>
                </a:cubicBezTo>
                <a:cubicBezTo>
                  <a:pt x="137" y="88"/>
                  <a:pt x="130" y="105"/>
                  <a:pt x="117" y="118"/>
                </a:cubicBezTo>
                <a:cubicBezTo>
                  <a:pt x="104" y="130"/>
                  <a:pt x="86" y="137"/>
                  <a:pt x="68" y="137"/>
                </a:cubicBezTo>
                <a:cubicBezTo>
                  <a:pt x="30" y="137"/>
                  <a:pt x="0" y="105"/>
                  <a:pt x="0" y="68"/>
                </a:cubicBezTo>
                <a:cubicBezTo>
                  <a:pt x="0" y="49"/>
                  <a:pt x="8" y="32"/>
                  <a:pt x="21" y="19"/>
                </a:cubicBezTo>
                <a:close/>
                <a:moveTo>
                  <a:pt x="101" y="101"/>
                </a:moveTo>
                <a:cubicBezTo>
                  <a:pt x="109" y="92"/>
                  <a:pt x="114" y="81"/>
                  <a:pt x="114" y="69"/>
                </a:cubicBezTo>
                <a:cubicBezTo>
                  <a:pt x="115" y="44"/>
                  <a:pt x="94" y="24"/>
                  <a:pt x="70" y="23"/>
                </a:cubicBezTo>
                <a:cubicBezTo>
                  <a:pt x="57" y="23"/>
                  <a:pt x="46" y="28"/>
                  <a:pt x="37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3" y="93"/>
                  <a:pt x="43" y="113"/>
                  <a:pt x="68" y="114"/>
                </a:cubicBezTo>
                <a:cubicBezTo>
                  <a:pt x="80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2" name="Freeform 54"/>
          <p:cNvSpPr>
            <a:spLocks/>
          </p:cNvSpPr>
          <p:nvPr/>
        </p:nvSpPr>
        <p:spPr bwMode="auto">
          <a:xfrm>
            <a:off x="2587625" y="4592638"/>
            <a:ext cx="315913" cy="98425"/>
          </a:xfrm>
          <a:custGeom>
            <a:avLst/>
            <a:gdLst>
              <a:gd name="T0" fmla="*/ 15 w 99"/>
              <a:gd name="T1" fmla="*/ 30 h 31"/>
              <a:gd name="T2" fmla="*/ 16 w 99"/>
              <a:gd name="T3" fmla="*/ 1 h 31"/>
              <a:gd name="T4" fmla="*/ 99 w 99"/>
              <a:gd name="T5" fmla="*/ 1 h 31"/>
              <a:gd name="T6" fmla="*/ 99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6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9" y="31"/>
                  <a:pt x="99" y="31"/>
                  <a:pt x="99" y="31"/>
                </a:cubicBezTo>
                <a:cubicBezTo>
                  <a:pt x="99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3" name="Freeform 55"/>
          <p:cNvSpPr>
            <a:spLocks/>
          </p:cNvSpPr>
          <p:nvPr/>
        </p:nvSpPr>
        <p:spPr bwMode="auto">
          <a:xfrm>
            <a:off x="3475038" y="4035425"/>
            <a:ext cx="428625" cy="430213"/>
          </a:xfrm>
          <a:custGeom>
            <a:avLst/>
            <a:gdLst>
              <a:gd name="T0" fmla="*/ 192 w 270"/>
              <a:gd name="T1" fmla="*/ 0 h 271"/>
              <a:gd name="T2" fmla="*/ 0 w 270"/>
              <a:gd name="T3" fmla="*/ 0 h 271"/>
              <a:gd name="T4" fmla="*/ 0 w 270"/>
              <a:gd name="T5" fmla="*/ 271 h 271"/>
              <a:gd name="T6" fmla="*/ 270 w 270"/>
              <a:gd name="T7" fmla="*/ 271 h 271"/>
              <a:gd name="T8" fmla="*/ 270 w 270"/>
              <a:gd name="T9" fmla="*/ 78 h 271"/>
              <a:gd name="T10" fmla="*/ 192 w 270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71">
                <a:moveTo>
                  <a:pt x="192" y="0"/>
                </a:moveTo>
                <a:lnTo>
                  <a:pt x="0" y="0"/>
                </a:lnTo>
                <a:lnTo>
                  <a:pt x="0" y="271"/>
                </a:lnTo>
                <a:lnTo>
                  <a:pt x="270" y="271"/>
                </a:lnTo>
                <a:lnTo>
                  <a:pt x="270" y="78"/>
                </a:lnTo>
                <a:lnTo>
                  <a:pt x="192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4" name="Freeform 56"/>
          <p:cNvSpPr>
            <a:spLocks/>
          </p:cNvSpPr>
          <p:nvPr/>
        </p:nvSpPr>
        <p:spPr bwMode="auto">
          <a:xfrm>
            <a:off x="3779838" y="4035425"/>
            <a:ext cx="123825" cy="123825"/>
          </a:xfrm>
          <a:custGeom>
            <a:avLst/>
            <a:gdLst>
              <a:gd name="T0" fmla="*/ 0 w 78"/>
              <a:gd name="T1" fmla="*/ 78 h 78"/>
              <a:gd name="T2" fmla="*/ 0 w 78"/>
              <a:gd name="T3" fmla="*/ 0 h 78"/>
              <a:gd name="T4" fmla="*/ 78 w 78"/>
              <a:gd name="T5" fmla="*/ 78 h 78"/>
              <a:gd name="T6" fmla="*/ 0 w 78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0" y="0"/>
                </a:lnTo>
                <a:lnTo>
                  <a:pt x="78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5" name="Freeform 57"/>
          <p:cNvSpPr>
            <a:spLocks/>
          </p:cNvSpPr>
          <p:nvPr/>
        </p:nvSpPr>
        <p:spPr bwMode="auto">
          <a:xfrm>
            <a:off x="1857375" y="3802063"/>
            <a:ext cx="314325" cy="354012"/>
          </a:xfrm>
          <a:custGeom>
            <a:avLst/>
            <a:gdLst>
              <a:gd name="T0" fmla="*/ 0 w 99"/>
              <a:gd name="T1" fmla="*/ 0 h 111"/>
              <a:gd name="T2" fmla="*/ 0 w 99"/>
              <a:gd name="T3" fmla="*/ 102 h 111"/>
              <a:gd name="T4" fmla="*/ 9 w 99"/>
              <a:gd name="T5" fmla="*/ 111 h 111"/>
              <a:gd name="T6" fmla="*/ 90 w 99"/>
              <a:gd name="T7" fmla="*/ 111 h 111"/>
              <a:gd name="T8" fmla="*/ 99 w 99"/>
              <a:gd name="T9" fmla="*/ 102 h 111"/>
              <a:gd name="T10" fmla="*/ 99 w 99"/>
              <a:gd name="T11" fmla="*/ 0 h 111"/>
              <a:gd name="T12" fmla="*/ 0 w 99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4" y="111"/>
                  <a:pt x="9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5" y="111"/>
                  <a:pt x="99" y="107"/>
                  <a:pt x="99" y="102"/>
                </a:cubicBezTo>
                <a:cubicBezTo>
                  <a:pt x="99" y="0"/>
                  <a:pt x="99" y="0"/>
                  <a:pt x="9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" name="Freeform 58"/>
          <p:cNvSpPr>
            <a:spLocks/>
          </p:cNvSpPr>
          <p:nvPr/>
        </p:nvSpPr>
        <p:spPr bwMode="auto">
          <a:xfrm>
            <a:off x="1885950" y="3960813"/>
            <a:ext cx="257175" cy="166687"/>
          </a:xfrm>
          <a:custGeom>
            <a:avLst/>
            <a:gdLst>
              <a:gd name="T0" fmla="*/ 0 w 81"/>
              <a:gd name="T1" fmla="*/ 0 h 52"/>
              <a:gd name="T2" fmla="*/ 0 w 81"/>
              <a:gd name="T3" fmla="*/ 44 h 52"/>
              <a:gd name="T4" fmla="*/ 8 w 81"/>
              <a:gd name="T5" fmla="*/ 52 h 52"/>
              <a:gd name="T6" fmla="*/ 73 w 81"/>
              <a:gd name="T7" fmla="*/ 52 h 52"/>
              <a:gd name="T8" fmla="*/ 81 w 81"/>
              <a:gd name="T9" fmla="*/ 44 h 52"/>
              <a:gd name="T10" fmla="*/ 81 w 81"/>
              <a:gd name="T11" fmla="*/ 0 h 52"/>
              <a:gd name="T12" fmla="*/ 0 w 81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4" y="52"/>
                  <a:pt x="8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7" y="52"/>
                  <a:pt x="81" y="49"/>
                  <a:pt x="81" y="44"/>
                </a:cubicBezTo>
                <a:cubicBezTo>
                  <a:pt x="81" y="0"/>
                  <a:pt x="81" y="0"/>
                  <a:pt x="8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2108200" y="383698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2108200" y="388143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2108200" y="392588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2108200" y="397033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2108200" y="401637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2" name="Rectangle 64"/>
          <p:cNvSpPr>
            <a:spLocks noChangeArrowheads="1"/>
          </p:cNvSpPr>
          <p:nvPr/>
        </p:nvSpPr>
        <p:spPr bwMode="auto">
          <a:xfrm>
            <a:off x="2108200" y="406082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3" name="Rectangle 65"/>
          <p:cNvSpPr>
            <a:spLocks noChangeArrowheads="1"/>
          </p:cNvSpPr>
          <p:nvPr/>
        </p:nvSpPr>
        <p:spPr bwMode="auto">
          <a:xfrm>
            <a:off x="2108200" y="410527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4" name="Freeform 66"/>
          <p:cNvSpPr>
            <a:spLocks/>
          </p:cNvSpPr>
          <p:nvPr/>
        </p:nvSpPr>
        <p:spPr bwMode="auto">
          <a:xfrm>
            <a:off x="3506788" y="3568700"/>
            <a:ext cx="377825" cy="338138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59 w 119"/>
              <a:gd name="T5" fmla="*/ 11 h 106"/>
              <a:gd name="T6" fmla="*/ 59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3" y="0"/>
                  <a:pt x="85" y="0"/>
                </a:cubicBezTo>
                <a:cubicBezTo>
                  <a:pt x="75" y="0"/>
                  <a:pt x="66" y="5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53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4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4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3154363" y="3824288"/>
            <a:ext cx="31750" cy="227012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6" name="Rectangle 68"/>
          <p:cNvSpPr>
            <a:spLocks noChangeArrowheads="1"/>
          </p:cNvSpPr>
          <p:nvPr/>
        </p:nvSpPr>
        <p:spPr bwMode="auto">
          <a:xfrm>
            <a:off x="3154363" y="4051300"/>
            <a:ext cx="31750" cy="34925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7" name="Freeform 69"/>
          <p:cNvSpPr>
            <a:spLocks noEditPoints="1"/>
          </p:cNvSpPr>
          <p:nvPr/>
        </p:nvSpPr>
        <p:spPr bwMode="auto">
          <a:xfrm>
            <a:off x="3071813" y="3476625"/>
            <a:ext cx="196850" cy="366713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70 w 124"/>
              <a:gd name="T11" fmla="*/ 229 h 231"/>
              <a:gd name="T12" fmla="*/ 64 w 124"/>
              <a:gd name="T13" fmla="*/ 225 h 231"/>
              <a:gd name="T14" fmla="*/ 54 w 124"/>
              <a:gd name="T15" fmla="*/ 231 h 231"/>
              <a:gd name="T16" fmla="*/ 18 w 124"/>
              <a:gd name="T17" fmla="*/ 147 h 231"/>
              <a:gd name="T18" fmla="*/ 62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8 w 124"/>
              <a:gd name="T25" fmla="*/ 20 h 231"/>
              <a:gd name="T26" fmla="*/ 18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70" y="229"/>
                </a:lnTo>
                <a:lnTo>
                  <a:pt x="64" y="225"/>
                </a:lnTo>
                <a:lnTo>
                  <a:pt x="54" y="231"/>
                </a:lnTo>
                <a:close/>
                <a:moveTo>
                  <a:pt x="18" y="147"/>
                </a:moveTo>
                <a:lnTo>
                  <a:pt x="62" y="211"/>
                </a:lnTo>
                <a:lnTo>
                  <a:pt x="106" y="145"/>
                </a:lnTo>
                <a:lnTo>
                  <a:pt x="106" y="18"/>
                </a:lnTo>
                <a:lnTo>
                  <a:pt x="18" y="20"/>
                </a:lnTo>
                <a:lnTo>
                  <a:pt x="18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3084513" y="3656013"/>
            <a:ext cx="171450" cy="28575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" name="Freeform 71"/>
          <p:cNvSpPr>
            <a:spLocks/>
          </p:cNvSpPr>
          <p:nvPr/>
        </p:nvSpPr>
        <p:spPr bwMode="auto">
          <a:xfrm>
            <a:off x="3071813" y="3429000"/>
            <a:ext cx="196850" cy="82550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18 h 52"/>
              <a:gd name="T4" fmla="*/ 26 w 124"/>
              <a:gd name="T5" fmla="*/ 18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18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18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18"/>
                </a:lnTo>
                <a:lnTo>
                  <a:pt x="26" y="18"/>
                </a:lnTo>
                <a:lnTo>
                  <a:pt x="26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18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3252788" y="3941763"/>
            <a:ext cx="31750" cy="230187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1" name="Rectangle 73"/>
          <p:cNvSpPr>
            <a:spLocks noChangeArrowheads="1"/>
          </p:cNvSpPr>
          <p:nvPr/>
        </p:nvSpPr>
        <p:spPr bwMode="auto">
          <a:xfrm>
            <a:off x="3252788" y="4171950"/>
            <a:ext cx="31750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2" name="Freeform 74"/>
          <p:cNvSpPr>
            <a:spLocks noEditPoints="1"/>
          </p:cNvSpPr>
          <p:nvPr/>
        </p:nvSpPr>
        <p:spPr bwMode="auto">
          <a:xfrm>
            <a:off x="3170238" y="3597275"/>
            <a:ext cx="196850" cy="363538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4 w 124"/>
              <a:gd name="T13" fmla="*/ 223 h 229"/>
              <a:gd name="T14" fmla="*/ 54 w 124"/>
              <a:gd name="T15" fmla="*/ 229 h 229"/>
              <a:gd name="T16" fmla="*/ 18 w 124"/>
              <a:gd name="T17" fmla="*/ 145 h 229"/>
              <a:gd name="T18" fmla="*/ 62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8 w 124"/>
              <a:gd name="T25" fmla="*/ 18 h 229"/>
              <a:gd name="T26" fmla="*/ 18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4" y="223"/>
                </a:lnTo>
                <a:lnTo>
                  <a:pt x="54" y="229"/>
                </a:lnTo>
                <a:close/>
                <a:moveTo>
                  <a:pt x="18" y="145"/>
                </a:moveTo>
                <a:lnTo>
                  <a:pt x="62" y="209"/>
                </a:lnTo>
                <a:lnTo>
                  <a:pt x="106" y="145"/>
                </a:lnTo>
                <a:lnTo>
                  <a:pt x="106" y="18"/>
                </a:lnTo>
                <a:lnTo>
                  <a:pt x="18" y="18"/>
                </a:lnTo>
                <a:lnTo>
                  <a:pt x="18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3" name="Rectangle 75"/>
          <p:cNvSpPr>
            <a:spLocks noChangeArrowheads="1"/>
          </p:cNvSpPr>
          <p:nvPr/>
        </p:nvSpPr>
        <p:spPr bwMode="auto">
          <a:xfrm>
            <a:off x="3182938" y="3776663"/>
            <a:ext cx="171450" cy="2857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4" name="Freeform 76"/>
          <p:cNvSpPr>
            <a:spLocks/>
          </p:cNvSpPr>
          <p:nvPr/>
        </p:nvSpPr>
        <p:spPr bwMode="auto">
          <a:xfrm>
            <a:off x="3170238" y="3546475"/>
            <a:ext cx="196850" cy="82550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2365375" y="3856038"/>
            <a:ext cx="139700" cy="32861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2397125" y="3967163"/>
            <a:ext cx="76200" cy="109537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7" name="Rectangle 79"/>
          <p:cNvSpPr>
            <a:spLocks noChangeArrowheads="1"/>
          </p:cNvSpPr>
          <p:nvPr/>
        </p:nvSpPr>
        <p:spPr bwMode="auto">
          <a:xfrm>
            <a:off x="2270125" y="3951288"/>
            <a:ext cx="331788" cy="138112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8" name="Rectangle 80"/>
          <p:cNvSpPr>
            <a:spLocks noChangeArrowheads="1"/>
          </p:cNvSpPr>
          <p:nvPr/>
        </p:nvSpPr>
        <p:spPr bwMode="auto">
          <a:xfrm>
            <a:off x="2381250" y="3983038"/>
            <a:ext cx="107950" cy="7778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9" name="Freeform 81"/>
          <p:cNvSpPr>
            <a:spLocks noEditPoints="1"/>
          </p:cNvSpPr>
          <p:nvPr/>
        </p:nvSpPr>
        <p:spPr bwMode="auto">
          <a:xfrm>
            <a:off x="1901825" y="4273550"/>
            <a:ext cx="409575" cy="293688"/>
          </a:xfrm>
          <a:custGeom>
            <a:avLst/>
            <a:gdLst>
              <a:gd name="T0" fmla="*/ 258 w 258"/>
              <a:gd name="T1" fmla="*/ 185 h 185"/>
              <a:gd name="T2" fmla="*/ 0 w 258"/>
              <a:gd name="T3" fmla="*/ 185 h 185"/>
              <a:gd name="T4" fmla="*/ 0 w 258"/>
              <a:gd name="T5" fmla="*/ 0 h 185"/>
              <a:gd name="T6" fmla="*/ 258 w 258"/>
              <a:gd name="T7" fmla="*/ 0 h 185"/>
              <a:gd name="T8" fmla="*/ 258 w 258"/>
              <a:gd name="T9" fmla="*/ 185 h 185"/>
              <a:gd name="T10" fmla="*/ 36 w 258"/>
              <a:gd name="T11" fmla="*/ 149 h 185"/>
              <a:gd name="T12" fmla="*/ 222 w 258"/>
              <a:gd name="T13" fmla="*/ 149 h 185"/>
              <a:gd name="T14" fmla="*/ 222 w 258"/>
              <a:gd name="T15" fmla="*/ 36 h 185"/>
              <a:gd name="T16" fmla="*/ 36 w 258"/>
              <a:gd name="T17" fmla="*/ 36 h 185"/>
              <a:gd name="T18" fmla="*/ 36 w 258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185">
                <a:moveTo>
                  <a:pt x="258" y="185"/>
                </a:moveTo>
                <a:lnTo>
                  <a:pt x="0" y="185"/>
                </a:lnTo>
                <a:lnTo>
                  <a:pt x="0" y="0"/>
                </a:lnTo>
                <a:lnTo>
                  <a:pt x="258" y="0"/>
                </a:lnTo>
                <a:lnTo>
                  <a:pt x="258" y="185"/>
                </a:lnTo>
                <a:close/>
                <a:moveTo>
                  <a:pt x="36" y="149"/>
                </a:moveTo>
                <a:lnTo>
                  <a:pt x="222" y="149"/>
                </a:lnTo>
                <a:lnTo>
                  <a:pt x="222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1739900" y="4414838"/>
            <a:ext cx="73342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1" name="Oval 83"/>
          <p:cNvSpPr>
            <a:spLocks noChangeArrowheads="1"/>
          </p:cNvSpPr>
          <p:nvPr/>
        </p:nvSpPr>
        <p:spPr bwMode="auto">
          <a:xfrm>
            <a:off x="1965325" y="4506913"/>
            <a:ext cx="282575" cy="280987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2" name="Freeform 84"/>
          <p:cNvSpPr>
            <a:spLocks/>
          </p:cNvSpPr>
          <p:nvPr/>
        </p:nvSpPr>
        <p:spPr bwMode="auto">
          <a:xfrm>
            <a:off x="2022475" y="4564063"/>
            <a:ext cx="168275" cy="173037"/>
          </a:xfrm>
          <a:custGeom>
            <a:avLst/>
            <a:gdLst>
              <a:gd name="T0" fmla="*/ 106 w 106"/>
              <a:gd name="T1" fmla="*/ 38 h 109"/>
              <a:gd name="T2" fmla="*/ 68 w 106"/>
              <a:gd name="T3" fmla="*/ 38 h 109"/>
              <a:gd name="T4" fmla="*/ 68 w 106"/>
              <a:gd name="T5" fmla="*/ 0 h 109"/>
              <a:gd name="T6" fmla="*/ 36 w 106"/>
              <a:gd name="T7" fmla="*/ 0 h 109"/>
              <a:gd name="T8" fmla="*/ 36 w 106"/>
              <a:gd name="T9" fmla="*/ 38 h 109"/>
              <a:gd name="T10" fmla="*/ 0 w 106"/>
              <a:gd name="T11" fmla="*/ 38 h 109"/>
              <a:gd name="T12" fmla="*/ 0 w 106"/>
              <a:gd name="T13" fmla="*/ 70 h 109"/>
              <a:gd name="T14" fmla="*/ 36 w 106"/>
              <a:gd name="T15" fmla="*/ 70 h 109"/>
              <a:gd name="T16" fmla="*/ 36 w 106"/>
              <a:gd name="T17" fmla="*/ 109 h 109"/>
              <a:gd name="T18" fmla="*/ 68 w 106"/>
              <a:gd name="T19" fmla="*/ 109 h 109"/>
              <a:gd name="T20" fmla="*/ 68 w 106"/>
              <a:gd name="T21" fmla="*/ 70 h 109"/>
              <a:gd name="T22" fmla="*/ 106 w 106"/>
              <a:gd name="T23" fmla="*/ 70 h 109"/>
              <a:gd name="T24" fmla="*/ 106 w 106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109">
                <a:moveTo>
                  <a:pt x="106" y="38"/>
                </a:moveTo>
                <a:lnTo>
                  <a:pt x="68" y="38"/>
                </a:lnTo>
                <a:lnTo>
                  <a:pt x="68" y="0"/>
                </a:lnTo>
                <a:lnTo>
                  <a:pt x="36" y="0"/>
                </a:lnTo>
                <a:lnTo>
                  <a:pt x="36" y="38"/>
                </a:lnTo>
                <a:lnTo>
                  <a:pt x="0" y="38"/>
                </a:lnTo>
                <a:lnTo>
                  <a:pt x="0" y="70"/>
                </a:lnTo>
                <a:lnTo>
                  <a:pt x="36" y="70"/>
                </a:lnTo>
                <a:lnTo>
                  <a:pt x="36" y="109"/>
                </a:lnTo>
                <a:lnTo>
                  <a:pt x="68" y="109"/>
                </a:lnTo>
                <a:lnTo>
                  <a:pt x="68" y="70"/>
                </a:lnTo>
                <a:lnTo>
                  <a:pt x="106" y="70"/>
                </a:lnTo>
                <a:lnTo>
                  <a:pt x="10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4" name="Group 416"/>
          <p:cNvGrpSpPr>
            <a:grpSpLocks/>
          </p:cNvGrpSpPr>
          <p:nvPr/>
        </p:nvGrpSpPr>
        <p:grpSpPr bwMode="auto">
          <a:xfrm>
            <a:off x="1062038" y="4044950"/>
            <a:ext cx="579437" cy="831850"/>
            <a:chOff x="669" y="2548"/>
            <a:chExt cx="365" cy="524"/>
          </a:xfrm>
        </p:grpSpPr>
        <p:sp>
          <p:nvSpPr>
            <p:cNvPr id="2133" name="Freeform 85"/>
            <p:cNvSpPr>
              <a:spLocks/>
            </p:cNvSpPr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89"/>
            <p:cNvSpPr>
              <a:spLocks/>
            </p:cNvSpPr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90"/>
            <p:cNvSpPr>
              <a:spLocks/>
            </p:cNvSpPr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Oval 91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Oval 92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Oval 94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Oval 95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Oval 96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5" name="Rectangle 97"/>
          <p:cNvSpPr>
            <a:spLocks noChangeArrowheads="1"/>
          </p:cNvSpPr>
          <p:nvPr/>
        </p:nvSpPr>
        <p:spPr bwMode="auto">
          <a:xfrm>
            <a:off x="547688" y="4092575"/>
            <a:ext cx="177800" cy="79375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6" name="Rectangle 98"/>
          <p:cNvSpPr>
            <a:spLocks noChangeArrowheads="1"/>
          </p:cNvSpPr>
          <p:nvPr/>
        </p:nvSpPr>
        <p:spPr bwMode="auto">
          <a:xfrm>
            <a:off x="547688" y="4187825"/>
            <a:ext cx="177800" cy="730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7" name="Rectangle 99"/>
          <p:cNvSpPr>
            <a:spLocks noChangeArrowheads="1"/>
          </p:cNvSpPr>
          <p:nvPr/>
        </p:nvSpPr>
        <p:spPr bwMode="auto">
          <a:xfrm>
            <a:off x="611188" y="4545013"/>
            <a:ext cx="53975" cy="258762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8" name="Rectangle 100"/>
          <p:cNvSpPr>
            <a:spLocks noChangeArrowheads="1"/>
          </p:cNvSpPr>
          <p:nvPr/>
        </p:nvSpPr>
        <p:spPr bwMode="auto">
          <a:xfrm>
            <a:off x="481013" y="4251325"/>
            <a:ext cx="66675" cy="6318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9" name="Rectangle 101"/>
          <p:cNvSpPr>
            <a:spLocks noChangeArrowheads="1"/>
          </p:cNvSpPr>
          <p:nvPr/>
        </p:nvSpPr>
        <p:spPr bwMode="auto">
          <a:xfrm>
            <a:off x="481013" y="4324350"/>
            <a:ext cx="66675" cy="396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" name="Rectangle 102"/>
          <p:cNvSpPr>
            <a:spLocks noChangeArrowheads="1"/>
          </p:cNvSpPr>
          <p:nvPr/>
        </p:nvSpPr>
        <p:spPr bwMode="auto">
          <a:xfrm>
            <a:off x="481013" y="4392613"/>
            <a:ext cx="666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" name="Freeform 103"/>
          <p:cNvSpPr>
            <a:spLocks/>
          </p:cNvSpPr>
          <p:nvPr/>
        </p:nvSpPr>
        <p:spPr bwMode="auto">
          <a:xfrm>
            <a:off x="820738" y="4241800"/>
            <a:ext cx="358775" cy="385763"/>
          </a:xfrm>
          <a:custGeom>
            <a:avLst/>
            <a:gdLst>
              <a:gd name="T0" fmla="*/ 102 w 113"/>
              <a:gd name="T1" fmla="*/ 101 h 121"/>
              <a:gd name="T2" fmla="*/ 69 w 113"/>
              <a:gd name="T3" fmla="*/ 45 h 121"/>
              <a:gd name="T4" fmla="*/ 69 w 113"/>
              <a:gd name="T5" fmla="*/ 0 h 121"/>
              <a:gd name="T6" fmla="*/ 44 w 113"/>
              <a:gd name="T7" fmla="*/ 0 h 121"/>
              <a:gd name="T8" fmla="*/ 44 w 113"/>
              <a:gd name="T9" fmla="*/ 45 h 121"/>
              <a:gd name="T10" fmla="*/ 10 w 113"/>
              <a:gd name="T11" fmla="*/ 101 h 121"/>
              <a:gd name="T12" fmla="*/ 19 w 113"/>
              <a:gd name="T13" fmla="*/ 121 h 121"/>
              <a:gd name="T14" fmla="*/ 94 w 113"/>
              <a:gd name="T15" fmla="*/ 121 h 121"/>
              <a:gd name="T16" fmla="*/ 102 w 113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21">
                <a:moveTo>
                  <a:pt x="102" y="101"/>
                </a:moveTo>
                <a:cubicBezTo>
                  <a:pt x="92" y="82"/>
                  <a:pt x="69" y="53"/>
                  <a:pt x="69" y="45"/>
                </a:cubicBezTo>
                <a:cubicBezTo>
                  <a:pt x="69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5" y="110"/>
                  <a:pt x="0" y="121"/>
                  <a:pt x="19" y="121"/>
                </a:cubicBezTo>
                <a:cubicBezTo>
                  <a:pt x="26" y="121"/>
                  <a:pt x="86" y="121"/>
                  <a:pt x="94" y="121"/>
                </a:cubicBezTo>
                <a:cubicBezTo>
                  <a:pt x="113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" name="Freeform 104"/>
          <p:cNvSpPr>
            <a:spLocks/>
          </p:cNvSpPr>
          <p:nvPr/>
        </p:nvSpPr>
        <p:spPr bwMode="auto">
          <a:xfrm>
            <a:off x="862013" y="4465638"/>
            <a:ext cx="276225" cy="139700"/>
          </a:xfrm>
          <a:custGeom>
            <a:avLst/>
            <a:gdLst>
              <a:gd name="T0" fmla="*/ 62 w 87"/>
              <a:gd name="T1" fmla="*/ 3 h 44"/>
              <a:gd name="T2" fmla="*/ 42 w 87"/>
              <a:gd name="T3" fmla="*/ 2 h 44"/>
              <a:gd name="T4" fmla="*/ 26 w 87"/>
              <a:gd name="T5" fmla="*/ 0 h 44"/>
              <a:gd name="T6" fmla="*/ 8 w 87"/>
              <a:gd name="T7" fmla="*/ 28 h 44"/>
              <a:gd name="T8" fmla="*/ 15 w 87"/>
              <a:gd name="T9" fmla="*/ 44 h 44"/>
              <a:gd name="T10" fmla="*/ 72 w 87"/>
              <a:gd name="T11" fmla="*/ 44 h 44"/>
              <a:gd name="T12" fmla="*/ 79 w 87"/>
              <a:gd name="T13" fmla="*/ 28 h 44"/>
              <a:gd name="T14" fmla="*/ 62 w 87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44">
                <a:moveTo>
                  <a:pt x="62" y="3"/>
                </a:moveTo>
                <a:cubicBezTo>
                  <a:pt x="55" y="3"/>
                  <a:pt x="49" y="2"/>
                  <a:pt x="42" y="2"/>
                </a:cubicBezTo>
                <a:cubicBezTo>
                  <a:pt x="37" y="1"/>
                  <a:pt x="32" y="0"/>
                  <a:pt x="26" y="0"/>
                </a:cubicBezTo>
                <a:cubicBezTo>
                  <a:pt x="21" y="9"/>
                  <a:pt x="13" y="20"/>
                  <a:pt x="8" y="28"/>
                </a:cubicBezTo>
                <a:cubicBezTo>
                  <a:pt x="4" y="36"/>
                  <a:pt x="0" y="44"/>
                  <a:pt x="15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7" y="44"/>
                  <a:pt x="83" y="36"/>
                  <a:pt x="79" y="28"/>
                </a:cubicBezTo>
                <a:cubicBezTo>
                  <a:pt x="74" y="21"/>
                  <a:pt x="67" y="11"/>
                  <a:pt x="62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" name="Oval 105"/>
          <p:cNvSpPr>
            <a:spLocks noChangeArrowheads="1"/>
          </p:cNvSpPr>
          <p:nvPr/>
        </p:nvSpPr>
        <p:spPr bwMode="auto">
          <a:xfrm>
            <a:off x="966788" y="4506913"/>
            <a:ext cx="28575" cy="285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" name="Oval 106"/>
          <p:cNvSpPr>
            <a:spLocks noChangeArrowheads="1"/>
          </p:cNvSpPr>
          <p:nvPr/>
        </p:nvSpPr>
        <p:spPr bwMode="auto">
          <a:xfrm>
            <a:off x="985838" y="4564063"/>
            <a:ext cx="28575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" name="Oval 107"/>
          <p:cNvSpPr>
            <a:spLocks noChangeArrowheads="1"/>
          </p:cNvSpPr>
          <p:nvPr/>
        </p:nvSpPr>
        <p:spPr bwMode="auto">
          <a:xfrm>
            <a:off x="1008063" y="4529138"/>
            <a:ext cx="15875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" name="Oval 108"/>
          <p:cNvSpPr>
            <a:spLocks noChangeArrowheads="1"/>
          </p:cNvSpPr>
          <p:nvPr/>
        </p:nvSpPr>
        <p:spPr bwMode="auto">
          <a:xfrm>
            <a:off x="995363" y="4487863"/>
            <a:ext cx="15875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" name="Rectangle 109"/>
          <p:cNvSpPr>
            <a:spLocks noChangeArrowheads="1"/>
          </p:cNvSpPr>
          <p:nvPr/>
        </p:nvSpPr>
        <p:spPr bwMode="auto">
          <a:xfrm>
            <a:off x="954088" y="4238625"/>
            <a:ext cx="92075" cy="2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" name="Freeform 110"/>
          <p:cNvSpPr>
            <a:spLocks/>
          </p:cNvSpPr>
          <p:nvPr/>
        </p:nvSpPr>
        <p:spPr bwMode="auto">
          <a:xfrm>
            <a:off x="3586163" y="2790825"/>
            <a:ext cx="468312" cy="584200"/>
          </a:xfrm>
          <a:custGeom>
            <a:avLst/>
            <a:gdLst>
              <a:gd name="T0" fmla="*/ 94 w 147"/>
              <a:gd name="T1" fmla="*/ 63 h 183"/>
              <a:gd name="T2" fmla="*/ 95 w 147"/>
              <a:gd name="T3" fmla="*/ 0 h 183"/>
              <a:gd name="T4" fmla="*/ 82 w 147"/>
              <a:gd name="T5" fmla="*/ 0 h 183"/>
              <a:gd name="T6" fmla="*/ 82 w 147"/>
              <a:gd name="T7" fmla="*/ 0 h 183"/>
              <a:gd name="T8" fmla="*/ 53 w 147"/>
              <a:gd name="T9" fmla="*/ 0 h 183"/>
              <a:gd name="T10" fmla="*/ 52 w 147"/>
              <a:gd name="T11" fmla="*/ 63 h 183"/>
              <a:gd name="T12" fmla="*/ 0 w 147"/>
              <a:gd name="T13" fmla="*/ 133 h 183"/>
              <a:gd name="T14" fmla="*/ 20 w 147"/>
              <a:gd name="T15" fmla="*/ 183 h 183"/>
              <a:gd name="T16" fmla="*/ 73 w 147"/>
              <a:gd name="T17" fmla="*/ 183 h 183"/>
              <a:gd name="T18" fmla="*/ 127 w 147"/>
              <a:gd name="T19" fmla="*/ 183 h 183"/>
              <a:gd name="T20" fmla="*/ 147 w 147"/>
              <a:gd name="T21" fmla="*/ 133 h 183"/>
              <a:gd name="T22" fmla="*/ 94 w 147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20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7" y="183"/>
                  <a:pt x="127" y="183"/>
                  <a:pt x="127" y="183"/>
                </a:cubicBezTo>
                <a:cubicBezTo>
                  <a:pt x="139" y="170"/>
                  <a:pt x="147" y="152"/>
                  <a:pt x="147" y="133"/>
                </a:cubicBezTo>
                <a:cubicBezTo>
                  <a:pt x="147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" name="Freeform 111"/>
          <p:cNvSpPr>
            <a:spLocks/>
          </p:cNvSpPr>
          <p:nvPr/>
        </p:nvSpPr>
        <p:spPr bwMode="auto">
          <a:xfrm>
            <a:off x="3633788" y="3141663"/>
            <a:ext cx="373062" cy="188912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8 w 117"/>
              <a:gd name="T9" fmla="*/ 59 h 59"/>
              <a:gd name="T10" fmla="*/ 106 w 117"/>
              <a:gd name="T11" fmla="*/ 59 h 59"/>
              <a:gd name="T12" fmla="*/ 117 w 117"/>
              <a:gd name="T13" fmla="*/ 25 h 59"/>
              <a:gd name="T14" fmla="*/ 111 w 117"/>
              <a:gd name="T15" fmla="*/ 0 h 59"/>
              <a:gd name="T16" fmla="*/ 66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5" y="8"/>
                  <a:pt x="4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1" y="0"/>
                </a:cubicBezTo>
                <a:cubicBezTo>
                  <a:pt x="96" y="0"/>
                  <a:pt x="81" y="2"/>
                  <a:pt x="66" y="4"/>
                </a:cubicBezTo>
                <a:cubicBezTo>
                  <a:pt x="46" y="7"/>
                  <a:pt x="26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" name="Oval 112"/>
          <p:cNvSpPr>
            <a:spLocks noChangeArrowheads="1"/>
          </p:cNvSpPr>
          <p:nvPr/>
        </p:nvSpPr>
        <p:spPr bwMode="auto">
          <a:xfrm>
            <a:off x="3805238" y="320198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" name="Oval 113"/>
          <p:cNvSpPr>
            <a:spLocks noChangeArrowheads="1"/>
          </p:cNvSpPr>
          <p:nvPr/>
        </p:nvSpPr>
        <p:spPr bwMode="auto">
          <a:xfrm>
            <a:off x="3833813" y="3255963"/>
            <a:ext cx="38100" cy="42862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" name="Oval 114"/>
          <p:cNvSpPr>
            <a:spLocks noChangeArrowheads="1"/>
          </p:cNvSpPr>
          <p:nvPr/>
        </p:nvSpPr>
        <p:spPr bwMode="auto">
          <a:xfrm>
            <a:off x="3862388" y="3208338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" name="Oval 115"/>
          <p:cNvSpPr>
            <a:spLocks noChangeArrowheads="1"/>
          </p:cNvSpPr>
          <p:nvPr/>
        </p:nvSpPr>
        <p:spPr bwMode="auto">
          <a:xfrm>
            <a:off x="3751263" y="324643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" name="Oval 116"/>
          <p:cNvSpPr>
            <a:spLocks noChangeArrowheads="1"/>
          </p:cNvSpPr>
          <p:nvPr/>
        </p:nvSpPr>
        <p:spPr bwMode="auto">
          <a:xfrm>
            <a:off x="3694113" y="318928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3738563" y="2787650"/>
            <a:ext cx="161925" cy="28575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" name="Freeform 118"/>
          <p:cNvSpPr>
            <a:spLocks/>
          </p:cNvSpPr>
          <p:nvPr/>
        </p:nvSpPr>
        <p:spPr bwMode="auto">
          <a:xfrm>
            <a:off x="519113" y="3543300"/>
            <a:ext cx="412750" cy="436563"/>
          </a:xfrm>
          <a:custGeom>
            <a:avLst/>
            <a:gdLst>
              <a:gd name="T0" fmla="*/ 87 w 130"/>
              <a:gd name="T1" fmla="*/ 1 h 137"/>
              <a:gd name="T2" fmla="*/ 67 w 130"/>
              <a:gd name="T3" fmla="*/ 4 h 137"/>
              <a:gd name="T4" fmla="*/ 65 w 130"/>
              <a:gd name="T5" fmla="*/ 5 h 137"/>
              <a:gd name="T6" fmla="*/ 62 w 130"/>
              <a:gd name="T7" fmla="*/ 4 h 137"/>
              <a:gd name="T8" fmla="*/ 43 w 130"/>
              <a:gd name="T9" fmla="*/ 1 h 137"/>
              <a:gd name="T10" fmla="*/ 27 w 130"/>
              <a:gd name="T11" fmla="*/ 55 h 137"/>
              <a:gd name="T12" fmla="*/ 33 w 130"/>
              <a:gd name="T13" fmla="*/ 76 h 137"/>
              <a:gd name="T14" fmla="*/ 57 w 130"/>
              <a:gd name="T15" fmla="*/ 137 h 137"/>
              <a:gd name="T16" fmla="*/ 65 w 130"/>
              <a:gd name="T17" fmla="*/ 90 h 137"/>
              <a:gd name="T18" fmla="*/ 73 w 130"/>
              <a:gd name="T19" fmla="*/ 137 h 137"/>
              <a:gd name="T20" fmla="*/ 97 w 130"/>
              <a:gd name="T21" fmla="*/ 76 h 137"/>
              <a:gd name="T22" fmla="*/ 103 w 130"/>
              <a:gd name="T23" fmla="*/ 55 h 137"/>
              <a:gd name="T24" fmla="*/ 87 w 130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137">
                <a:moveTo>
                  <a:pt x="87" y="1"/>
                </a:moveTo>
                <a:cubicBezTo>
                  <a:pt x="87" y="1"/>
                  <a:pt x="74" y="0"/>
                  <a:pt x="67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4"/>
                  <a:pt x="62" y="4"/>
                  <a:pt x="62" y="4"/>
                </a:cubicBezTo>
                <a:cubicBezTo>
                  <a:pt x="56" y="0"/>
                  <a:pt x="43" y="1"/>
                  <a:pt x="43" y="1"/>
                </a:cubicBezTo>
                <a:cubicBezTo>
                  <a:pt x="0" y="3"/>
                  <a:pt x="27" y="55"/>
                  <a:pt x="27" y="55"/>
                </a:cubicBezTo>
                <a:cubicBezTo>
                  <a:pt x="33" y="63"/>
                  <a:pt x="33" y="76"/>
                  <a:pt x="33" y="76"/>
                </a:cubicBezTo>
                <a:cubicBezTo>
                  <a:pt x="25" y="125"/>
                  <a:pt x="57" y="137"/>
                  <a:pt x="57" y="137"/>
                </a:cubicBezTo>
                <a:cubicBezTo>
                  <a:pt x="51" y="103"/>
                  <a:pt x="60" y="93"/>
                  <a:pt x="65" y="90"/>
                </a:cubicBezTo>
                <a:cubicBezTo>
                  <a:pt x="70" y="93"/>
                  <a:pt x="79" y="103"/>
                  <a:pt x="73" y="137"/>
                </a:cubicBezTo>
                <a:cubicBezTo>
                  <a:pt x="73" y="137"/>
                  <a:pt x="105" y="125"/>
                  <a:pt x="97" y="76"/>
                </a:cubicBezTo>
                <a:cubicBezTo>
                  <a:pt x="97" y="76"/>
                  <a:pt x="96" y="63"/>
                  <a:pt x="103" y="55"/>
                </a:cubicBezTo>
                <a:cubicBezTo>
                  <a:pt x="103" y="55"/>
                  <a:pt x="130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1603375" y="3632200"/>
            <a:ext cx="60325" cy="29051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1524000" y="3783013"/>
            <a:ext cx="219075" cy="603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" name="Oval 121"/>
          <p:cNvSpPr>
            <a:spLocks noChangeArrowheads="1"/>
          </p:cNvSpPr>
          <p:nvPr/>
        </p:nvSpPr>
        <p:spPr bwMode="auto">
          <a:xfrm>
            <a:off x="1498600" y="3394075"/>
            <a:ext cx="273050" cy="274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" name="Freeform 122"/>
          <p:cNvSpPr>
            <a:spLocks noEditPoints="1"/>
          </p:cNvSpPr>
          <p:nvPr/>
        </p:nvSpPr>
        <p:spPr bwMode="auto">
          <a:xfrm>
            <a:off x="1470025" y="3365500"/>
            <a:ext cx="330200" cy="331788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6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3" y="104"/>
                  <a:pt x="0" y="81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80" y="0"/>
                  <a:pt x="104" y="23"/>
                  <a:pt x="104" y="52"/>
                </a:cubicBezTo>
                <a:cubicBezTo>
                  <a:pt x="104" y="81"/>
                  <a:pt x="80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6" y="71"/>
                  <a:pt x="86" y="52"/>
                </a:cubicBezTo>
                <a:cubicBezTo>
                  <a:pt x="86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" name="Freeform 123"/>
          <p:cNvSpPr>
            <a:spLocks/>
          </p:cNvSpPr>
          <p:nvPr/>
        </p:nvSpPr>
        <p:spPr bwMode="auto">
          <a:xfrm>
            <a:off x="4241800" y="2771775"/>
            <a:ext cx="177800" cy="179388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4251325" y="2743200"/>
            <a:ext cx="196850" cy="444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4403725" y="2752725"/>
            <a:ext cx="44450" cy="18256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4" name="Freeform 126"/>
          <p:cNvSpPr>
            <a:spLocks/>
          </p:cNvSpPr>
          <p:nvPr/>
        </p:nvSpPr>
        <p:spPr bwMode="auto">
          <a:xfrm>
            <a:off x="4095750" y="2876550"/>
            <a:ext cx="215900" cy="21748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5" name="Freeform 127"/>
          <p:cNvSpPr>
            <a:spLocks noEditPoints="1"/>
          </p:cNvSpPr>
          <p:nvPr/>
        </p:nvSpPr>
        <p:spPr bwMode="auto">
          <a:xfrm>
            <a:off x="4073525" y="2854325"/>
            <a:ext cx="260350" cy="261938"/>
          </a:xfrm>
          <a:custGeom>
            <a:avLst/>
            <a:gdLst>
              <a:gd name="T0" fmla="*/ 68 w 82"/>
              <a:gd name="T1" fmla="*/ 15 h 82"/>
              <a:gd name="T2" fmla="*/ 68 w 82"/>
              <a:gd name="T3" fmla="*/ 68 h 82"/>
              <a:gd name="T4" fmla="*/ 15 w 82"/>
              <a:gd name="T5" fmla="*/ 68 h 82"/>
              <a:gd name="T6" fmla="*/ 15 w 82"/>
              <a:gd name="T7" fmla="*/ 15 h 82"/>
              <a:gd name="T8" fmla="*/ 68 w 82"/>
              <a:gd name="T9" fmla="*/ 15 h 82"/>
              <a:gd name="T10" fmla="*/ 24 w 82"/>
              <a:gd name="T11" fmla="*/ 59 h 82"/>
              <a:gd name="T12" fmla="*/ 59 w 82"/>
              <a:gd name="T13" fmla="*/ 59 h 82"/>
              <a:gd name="T14" fmla="*/ 59 w 82"/>
              <a:gd name="T15" fmla="*/ 24 h 82"/>
              <a:gd name="T16" fmla="*/ 24 w 82"/>
              <a:gd name="T17" fmla="*/ 24 h 82"/>
              <a:gd name="T18" fmla="*/ 24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8" y="15"/>
                </a:moveTo>
                <a:cubicBezTo>
                  <a:pt x="82" y="29"/>
                  <a:pt x="82" y="53"/>
                  <a:pt x="68" y="68"/>
                </a:cubicBezTo>
                <a:cubicBezTo>
                  <a:pt x="53" y="82"/>
                  <a:pt x="29" y="82"/>
                  <a:pt x="15" y="68"/>
                </a:cubicBezTo>
                <a:cubicBezTo>
                  <a:pt x="0" y="53"/>
                  <a:pt x="0" y="29"/>
                  <a:pt x="15" y="15"/>
                </a:cubicBezTo>
                <a:cubicBezTo>
                  <a:pt x="29" y="0"/>
                  <a:pt x="53" y="0"/>
                  <a:pt x="68" y="15"/>
                </a:cubicBezTo>
                <a:close/>
                <a:moveTo>
                  <a:pt x="24" y="59"/>
                </a:moveTo>
                <a:cubicBezTo>
                  <a:pt x="33" y="68"/>
                  <a:pt x="49" y="68"/>
                  <a:pt x="59" y="59"/>
                </a:cubicBezTo>
                <a:cubicBezTo>
                  <a:pt x="68" y="49"/>
                  <a:pt x="68" y="33"/>
                  <a:pt x="59" y="24"/>
                </a:cubicBezTo>
                <a:cubicBezTo>
                  <a:pt x="49" y="14"/>
                  <a:pt x="33" y="14"/>
                  <a:pt x="24" y="24"/>
                </a:cubicBezTo>
                <a:cubicBezTo>
                  <a:pt x="14" y="33"/>
                  <a:pt x="14" y="49"/>
                  <a:pt x="24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6" name="Freeform 128"/>
          <p:cNvSpPr>
            <a:spLocks/>
          </p:cNvSpPr>
          <p:nvPr/>
        </p:nvSpPr>
        <p:spPr bwMode="auto">
          <a:xfrm>
            <a:off x="2105025" y="3302000"/>
            <a:ext cx="639763" cy="446088"/>
          </a:xfrm>
          <a:custGeom>
            <a:avLst/>
            <a:gdLst>
              <a:gd name="T0" fmla="*/ 89 w 201"/>
              <a:gd name="T1" fmla="*/ 140 h 140"/>
              <a:gd name="T2" fmla="*/ 89 w 201"/>
              <a:gd name="T3" fmla="*/ 140 h 140"/>
              <a:gd name="T4" fmla="*/ 84 w 201"/>
              <a:gd name="T5" fmla="*/ 136 h 140"/>
              <a:gd name="T6" fmla="*/ 76 w 201"/>
              <a:gd name="T7" fmla="*/ 48 h 140"/>
              <a:gd name="T8" fmla="*/ 67 w 201"/>
              <a:gd name="T9" fmla="*/ 116 h 140"/>
              <a:gd name="T10" fmla="*/ 63 w 201"/>
              <a:gd name="T11" fmla="*/ 121 h 140"/>
              <a:gd name="T12" fmla="*/ 58 w 201"/>
              <a:gd name="T13" fmla="*/ 117 h 140"/>
              <a:gd name="T14" fmla="*/ 47 w 201"/>
              <a:gd name="T15" fmla="*/ 54 h 140"/>
              <a:gd name="T16" fmla="*/ 44 w 201"/>
              <a:gd name="T17" fmla="*/ 72 h 140"/>
              <a:gd name="T18" fmla="*/ 39 w 201"/>
              <a:gd name="T19" fmla="*/ 76 h 140"/>
              <a:gd name="T20" fmla="*/ 5 w 201"/>
              <a:gd name="T21" fmla="*/ 76 h 140"/>
              <a:gd name="T22" fmla="*/ 0 w 201"/>
              <a:gd name="T23" fmla="*/ 71 h 140"/>
              <a:gd name="T24" fmla="*/ 5 w 201"/>
              <a:gd name="T25" fmla="*/ 66 h 140"/>
              <a:gd name="T26" fmla="*/ 35 w 201"/>
              <a:gd name="T27" fmla="*/ 66 h 140"/>
              <a:gd name="T28" fmla="*/ 42 w 201"/>
              <a:gd name="T29" fmla="*/ 24 h 140"/>
              <a:gd name="T30" fmla="*/ 47 w 201"/>
              <a:gd name="T31" fmla="*/ 20 h 140"/>
              <a:gd name="T32" fmla="*/ 47 w 201"/>
              <a:gd name="T33" fmla="*/ 20 h 140"/>
              <a:gd name="T34" fmla="*/ 52 w 201"/>
              <a:gd name="T35" fmla="*/ 24 h 140"/>
              <a:gd name="T36" fmla="*/ 62 w 201"/>
              <a:gd name="T37" fmla="*/ 83 h 140"/>
              <a:gd name="T38" fmla="*/ 72 w 201"/>
              <a:gd name="T39" fmla="*/ 4 h 140"/>
              <a:gd name="T40" fmla="*/ 77 w 201"/>
              <a:gd name="T41" fmla="*/ 0 h 140"/>
              <a:gd name="T42" fmla="*/ 82 w 201"/>
              <a:gd name="T43" fmla="*/ 4 h 140"/>
              <a:gd name="T44" fmla="*/ 91 w 201"/>
              <a:gd name="T45" fmla="*/ 97 h 140"/>
              <a:gd name="T46" fmla="*/ 102 w 201"/>
              <a:gd name="T47" fmla="*/ 25 h 140"/>
              <a:gd name="T48" fmla="*/ 107 w 201"/>
              <a:gd name="T49" fmla="*/ 21 h 140"/>
              <a:gd name="T50" fmla="*/ 112 w 201"/>
              <a:gd name="T51" fmla="*/ 25 h 140"/>
              <a:gd name="T52" fmla="*/ 120 w 201"/>
              <a:gd name="T53" fmla="*/ 86 h 140"/>
              <a:gd name="T54" fmla="*/ 130 w 201"/>
              <a:gd name="T55" fmla="*/ 53 h 140"/>
              <a:gd name="T56" fmla="*/ 135 w 201"/>
              <a:gd name="T57" fmla="*/ 50 h 140"/>
              <a:gd name="T58" fmla="*/ 139 w 201"/>
              <a:gd name="T59" fmla="*/ 54 h 140"/>
              <a:gd name="T60" fmla="*/ 142 w 201"/>
              <a:gd name="T61" fmla="*/ 68 h 140"/>
              <a:gd name="T62" fmla="*/ 197 w 201"/>
              <a:gd name="T63" fmla="*/ 68 h 140"/>
              <a:gd name="T64" fmla="*/ 201 w 201"/>
              <a:gd name="T65" fmla="*/ 73 h 140"/>
              <a:gd name="T66" fmla="*/ 197 w 201"/>
              <a:gd name="T67" fmla="*/ 78 h 140"/>
              <a:gd name="T68" fmla="*/ 138 w 201"/>
              <a:gd name="T69" fmla="*/ 78 h 140"/>
              <a:gd name="T70" fmla="*/ 134 w 201"/>
              <a:gd name="T71" fmla="*/ 75 h 140"/>
              <a:gd name="T72" fmla="*/ 123 w 201"/>
              <a:gd name="T73" fmla="*/ 111 h 140"/>
              <a:gd name="T74" fmla="*/ 118 w 201"/>
              <a:gd name="T75" fmla="*/ 115 h 140"/>
              <a:gd name="T76" fmla="*/ 114 w 201"/>
              <a:gd name="T77" fmla="*/ 111 h 140"/>
              <a:gd name="T78" fmla="*/ 107 w 201"/>
              <a:gd name="T79" fmla="*/ 59 h 140"/>
              <a:gd name="T80" fmla="*/ 94 w 201"/>
              <a:gd name="T81" fmla="*/ 136 h 140"/>
              <a:gd name="T82" fmla="*/ 89 w 201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1" h="140">
                <a:moveTo>
                  <a:pt x="89" y="140"/>
                </a:moveTo>
                <a:cubicBezTo>
                  <a:pt x="89" y="140"/>
                  <a:pt x="89" y="140"/>
                  <a:pt x="89" y="140"/>
                </a:cubicBezTo>
                <a:cubicBezTo>
                  <a:pt x="87" y="140"/>
                  <a:pt x="85" y="138"/>
                  <a:pt x="84" y="136"/>
                </a:cubicBezTo>
                <a:cubicBezTo>
                  <a:pt x="76" y="48"/>
                  <a:pt x="76" y="48"/>
                  <a:pt x="76" y="48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7" y="119"/>
                  <a:pt x="65" y="121"/>
                  <a:pt x="63" y="121"/>
                </a:cubicBezTo>
                <a:cubicBezTo>
                  <a:pt x="60" y="121"/>
                  <a:pt x="58" y="119"/>
                  <a:pt x="58" y="117"/>
                </a:cubicBezTo>
                <a:cubicBezTo>
                  <a:pt x="47" y="54"/>
                  <a:pt x="47" y="54"/>
                  <a:pt x="47" y="54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4"/>
                  <a:pt x="42" y="76"/>
                  <a:pt x="39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2" y="76"/>
                  <a:pt x="0" y="74"/>
                  <a:pt x="0" y="71"/>
                </a:cubicBezTo>
                <a:cubicBezTo>
                  <a:pt x="0" y="68"/>
                  <a:pt x="2" y="66"/>
                  <a:pt x="5" y="66"/>
                </a:cubicBezTo>
                <a:cubicBezTo>
                  <a:pt x="35" y="66"/>
                  <a:pt x="35" y="66"/>
                  <a:pt x="35" y="66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2"/>
                  <a:pt x="45" y="20"/>
                  <a:pt x="47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9" y="20"/>
                  <a:pt x="51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5" y="0"/>
                  <a:pt x="77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103" y="23"/>
                  <a:pt x="105" y="21"/>
                  <a:pt x="107" y="21"/>
                </a:cubicBezTo>
                <a:cubicBezTo>
                  <a:pt x="110" y="21"/>
                  <a:pt x="112" y="23"/>
                  <a:pt x="112" y="25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0" y="51"/>
                  <a:pt x="132" y="50"/>
                  <a:pt x="135" y="50"/>
                </a:cubicBezTo>
                <a:cubicBezTo>
                  <a:pt x="137" y="50"/>
                  <a:pt x="139" y="51"/>
                  <a:pt x="139" y="54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199" y="68"/>
                  <a:pt x="201" y="70"/>
                  <a:pt x="201" y="73"/>
                </a:cubicBezTo>
                <a:cubicBezTo>
                  <a:pt x="201" y="76"/>
                  <a:pt x="199" y="78"/>
                  <a:pt x="197" y="78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136" y="78"/>
                  <a:pt x="135" y="77"/>
                  <a:pt x="134" y="7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3"/>
                  <a:pt x="121" y="115"/>
                  <a:pt x="118" y="115"/>
                </a:cubicBezTo>
                <a:cubicBezTo>
                  <a:pt x="116" y="115"/>
                  <a:pt x="114" y="113"/>
                  <a:pt x="114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94" y="138"/>
                  <a:pt x="92" y="140"/>
                  <a:pt x="89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7" name="Freeform 129"/>
          <p:cNvSpPr>
            <a:spLocks/>
          </p:cNvSpPr>
          <p:nvPr/>
        </p:nvSpPr>
        <p:spPr bwMode="auto">
          <a:xfrm>
            <a:off x="1011238" y="3856038"/>
            <a:ext cx="158750" cy="296862"/>
          </a:xfrm>
          <a:custGeom>
            <a:avLst/>
            <a:gdLst>
              <a:gd name="T0" fmla="*/ 28 w 50"/>
              <a:gd name="T1" fmla="*/ 43 h 93"/>
              <a:gd name="T2" fmla="*/ 28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8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8" y="43"/>
                </a:move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3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8" y="66"/>
                  <a:pt x="28" y="56"/>
                  <a:pt x="28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1011238" y="3808413"/>
            <a:ext cx="88900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1239838" y="3808413"/>
            <a:ext cx="90487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0" name="Freeform 132"/>
          <p:cNvSpPr>
            <a:spLocks/>
          </p:cNvSpPr>
          <p:nvPr/>
        </p:nvSpPr>
        <p:spPr bwMode="auto">
          <a:xfrm>
            <a:off x="1169988" y="3856038"/>
            <a:ext cx="160337" cy="296862"/>
          </a:xfrm>
          <a:custGeom>
            <a:avLst/>
            <a:gdLst>
              <a:gd name="T0" fmla="*/ 22 w 50"/>
              <a:gd name="T1" fmla="*/ 0 h 93"/>
              <a:gd name="T2" fmla="*/ 22 w 50"/>
              <a:gd name="T3" fmla="*/ 43 h 93"/>
              <a:gd name="T4" fmla="*/ 0 w 50"/>
              <a:gd name="T5" fmla="*/ 66 h 93"/>
              <a:gd name="T6" fmla="*/ 0 w 50"/>
              <a:gd name="T7" fmla="*/ 93 h 93"/>
              <a:gd name="T8" fmla="*/ 50 w 50"/>
              <a:gd name="T9" fmla="*/ 43 h 93"/>
              <a:gd name="T10" fmla="*/ 50 w 50"/>
              <a:gd name="T11" fmla="*/ 0 h 93"/>
              <a:gd name="T12" fmla="*/ 22 w 50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50" y="70"/>
                  <a:pt x="50" y="43"/>
                </a:cubicBezTo>
                <a:cubicBezTo>
                  <a:pt x="50" y="0"/>
                  <a:pt x="50" y="0"/>
                  <a:pt x="50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5" name="Group 417"/>
          <p:cNvGrpSpPr>
            <a:grpSpLocks/>
          </p:cNvGrpSpPr>
          <p:nvPr/>
        </p:nvGrpSpPr>
        <p:grpSpPr bwMode="auto">
          <a:xfrm>
            <a:off x="1062038" y="3279775"/>
            <a:ext cx="217487" cy="550863"/>
            <a:chOff x="669" y="2066"/>
            <a:chExt cx="137" cy="347"/>
          </a:xfrm>
        </p:grpSpPr>
        <p:sp>
          <p:nvSpPr>
            <p:cNvPr id="2181" name="Freeform 133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3" name="Rectangle 145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Rectangle 151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Rectangle 152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55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2" name="Group 414"/>
          <p:cNvGrpSpPr>
            <a:grpSpLocks/>
          </p:cNvGrpSpPr>
          <p:nvPr/>
        </p:nvGrpSpPr>
        <p:grpSpPr bwMode="auto">
          <a:xfrm>
            <a:off x="465138" y="2711450"/>
            <a:ext cx="438150" cy="650875"/>
            <a:chOff x="293" y="1708"/>
            <a:chExt cx="276" cy="410"/>
          </a:xfrm>
        </p:grpSpPr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5" name="Rectangle 157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8"/>
            <p:cNvSpPr>
              <a:spLocks/>
            </p:cNvSpPr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Oval 159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60"/>
            <p:cNvSpPr>
              <a:spLocks/>
            </p:cNvSpPr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09" name="Oval 161"/>
          <p:cNvSpPr>
            <a:spLocks noChangeArrowheads="1"/>
          </p:cNvSpPr>
          <p:nvPr/>
        </p:nvSpPr>
        <p:spPr bwMode="auto">
          <a:xfrm>
            <a:off x="3109913" y="2806700"/>
            <a:ext cx="419100" cy="420688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0" name="Oval 162"/>
          <p:cNvSpPr>
            <a:spLocks noChangeArrowheads="1"/>
          </p:cNvSpPr>
          <p:nvPr/>
        </p:nvSpPr>
        <p:spPr bwMode="auto">
          <a:xfrm>
            <a:off x="3148013" y="2844800"/>
            <a:ext cx="342900" cy="3444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" name="Rectangle 163"/>
          <p:cNvSpPr>
            <a:spLocks noChangeArrowheads="1"/>
          </p:cNvSpPr>
          <p:nvPr/>
        </p:nvSpPr>
        <p:spPr bwMode="auto">
          <a:xfrm>
            <a:off x="3313113" y="2863850"/>
            <a:ext cx="12700" cy="412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" name="Rectangle 164"/>
          <p:cNvSpPr>
            <a:spLocks noChangeArrowheads="1"/>
          </p:cNvSpPr>
          <p:nvPr/>
        </p:nvSpPr>
        <p:spPr bwMode="auto">
          <a:xfrm>
            <a:off x="3313113" y="3132138"/>
            <a:ext cx="12700" cy="381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3" name="Rectangle 165"/>
          <p:cNvSpPr>
            <a:spLocks noChangeArrowheads="1"/>
          </p:cNvSpPr>
          <p:nvPr/>
        </p:nvSpPr>
        <p:spPr bwMode="auto">
          <a:xfrm>
            <a:off x="3433763" y="3011488"/>
            <a:ext cx="38100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4" name="Rectangle 166"/>
          <p:cNvSpPr>
            <a:spLocks noChangeArrowheads="1"/>
          </p:cNvSpPr>
          <p:nvPr/>
        </p:nvSpPr>
        <p:spPr bwMode="auto">
          <a:xfrm>
            <a:off x="3167063" y="3011488"/>
            <a:ext cx="41275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5" name="Freeform 167"/>
          <p:cNvSpPr>
            <a:spLocks/>
          </p:cNvSpPr>
          <p:nvPr/>
        </p:nvSpPr>
        <p:spPr bwMode="auto">
          <a:xfrm>
            <a:off x="3430588" y="2932113"/>
            <a:ext cx="22225" cy="2222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6" name="Freeform 168"/>
          <p:cNvSpPr>
            <a:spLocks/>
          </p:cNvSpPr>
          <p:nvPr/>
        </p:nvSpPr>
        <p:spPr bwMode="auto">
          <a:xfrm>
            <a:off x="3186113" y="3084513"/>
            <a:ext cx="22225" cy="19050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7" name="Freeform 169"/>
          <p:cNvSpPr>
            <a:spLocks/>
          </p:cNvSpPr>
          <p:nvPr/>
        </p:nvSpPr>
        <p:spPr bwMode="auto">
          <a:xfrm>
            <a:off x="3379788" y="2879725"/>
            <a:ext cx="19050" cy="22225"/>
          </a:xfrm>
          <a:custGeom>
            <a:avLst/>
            <a:gdLst>
              <a:gd name="T0" fmla="*/ 6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6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6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6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8" name="Freeform 170"/>
          <p:cNvSpPr>
            <a:spLocks/>
          </p:cNvSpPr>
          <p:nvPr/>
        </p:nvSpPr>
        <p:spPr bwMode="auto">
          <a:xfrm>
            <a:off x="3240088" y="3132138"/>
            <a:ext cx="22225" cy="2222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9" name="Freeform 171"/>
          <p:cNvSpPr>
            <a:spLocks/>
          </p:cNvSpPr>
          <p:nvPr/>
        </p:nvSpPr>
        <p:spPr bwMode="auto">
          <a:xfrm>
            <a:off x="3382963" y="3128963"/>
            <a:ext cx="19050" cy="25400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0" name="Freeform 172"/>
          <p:cNvSpPr>
            <a:spLocks/>
          </p:cNvSpPr>
          <p:nvPr/>
        </p:nvSpPr>
        <p:spPr bwMode="auto">
          <a:xfrm>
            <a:off x="3236913" y="2882900"/>
            <a:ext cx="19050" cy="2222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6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6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1" name="Freeform 173"/>
          <p:cNvSpPr>
            <a:spLocks/>
          </p:cNvSpPr>
          <p:nvPr/>
        </p:nvSpPr>
        <p:spPr bwMode="auto">
          <a:xfrm>
            <a:off x="3433763" y="3078163"/>
            <a:ext cx="22225" cy="22225"/>
          </a:xfrm>
          <a:custGeom>
            <a:avLst/>
            <a:gdLst>
              <a:gd name="T0" fmla="*/ 0 w 14"/>
              <a:gd name="T1" fmla="*/ 8 h 14"/>
              <a:gd name="T2" fmla="*/ 4 w 14"/>
              <a:gd name="T3" fmla="*/ 0 h 14"/>
              <a:gd name="T4" fmla="*/ 14 w 14"/>
              <a:gd name="T5" fmla="*/ 6 h 14"/>
              <a:gd name="T6" fmla="*/ 10 w 14"/>
              <a:gd name="T7" fmla="*/ 14 h 14"/>
              <a:gd name="T8" fmla="*/ 0 w 14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4" y="0"/>
                </a:lnTo>
                <a:lnTo>
                  <a:pt x="14" y="6"/>
                </a:lnTo>
                <a:lnTo>
                  <a:pt x="10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" name="Freeform 174"/>
          <p:cNvSpPr>
            <a:spLocks/>
          </p:cNvSpPr>
          <p:nvPr/>
        </p:nvSpPr>
        <p:spPr bwMode="auto">
          <a:xfrm>
            <a:off x="3182938" y="2938463"/>
            <a:ext cx="22225" cy="19050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3" name="Freeform 175"/>
          <p:cNvSpPr>
            <a:spLocks/>
          </p:cNvSpPr>
          <p:nvPr/>
        </p:nvSpPr>
        <p:spPr bwMode="auto">
          <a:xfrm>
            <a:off x="3278188" y="2998788"/>
            <a:ext cx="123825" cy="107950"/>
          </a:xfrm>
          <a:custGeom>
            <a:avLst/>
            <a:gdLst>
              <a:gd name="T0" fmla="*/ 22 w 78"/>
              <a:gd name="T1" fmla="*/ 2 h 68"/>
              <a:gd name="T2" fmla="*/ 0 w 78"/>
              <a:gd name="T3" fmla="*/ 68 h 68"/>
              <a:gd name="T4" fmla="*/ 34 w 78"/>
              <a:gd name="T5" fmla="*/ 18 h 68"/>
              <a:gd name="T6" fmla="*/ 78 w 78"/>
              <a:gd name="T7" fmla="*/ 0 h 68"/>
              <a:gd name="T8" fmla="*/ 22 w 78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68">
                <a:moveTo>
                  <a:pt x="22" y="2"/>
                </a:moveTo>
                <a:lnTo>
                  <a:pt x="0" y="68"/>
                </a:lnTo>
                <a:lnTo>
                  <a:pt x="34" y="18"/>
                </a:lnTo>
                <a:lnTo>
                  <a:pt x="78" y="0"/>
                </a:lnTo>
                <a:lnTo>
                  <a:pt x="22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4" name="Freeform 176"/>
          <p:cNvSpPr>
            <a:spLocks/>
          </p:cNvSpPr>
          <p:nvPr/>
        </p:nvSpPr>
        <p:spPr bwMode="auto">
          <a:xfrm>
            <a:off x="1416050" y="2759075"/>
            <a:ext cx="498475" cy="496888"/>
          </a:xfrm>
          <a:custGeom>
            <a:avLst/>
            <a:gdLst>
              <a:gd name="T0" fmla="*/ 58 w 157"/>
              <a:gd name="T1" fmla="*/ 0 h 156"/>
              <a:gd name="T2" fmla="*/ 75 w 157"/>
              <a:gd name="T3" fmla="*/ 0 h 156"/>
              <a:gd name="T4" fmla="*/ 91 w 157"/>
              <a:gd name="T5" fmla="*/ 31 h 156"/>
              <a:gd name="T6" fmla="*/ 131 w 157"/>
              <a:gd name="T7" fmla="*/ 30 h 156"/>
              <a:gd name="T8" fmla="*/ 138 w 157"/>
              <a:gd name="T9" fmla="*/ 102 h 156"/>
              <a:gd name="T10" fmla="*/ 47 w 157"/>
              <a:gd name="T11" fmla="*/ 120 h 156"/>
              <a:gd name="T12" fmla="*/ 18 w 157"/>
              <a:gd name="T13" fmla="*/ 143 h 156"/>
              <a:gd name="T14" fmla="*/ 1 w 157"/>
              <a:gd name="T15" fmla="*/ 143 h 156"/>
              <a:gd name="T16" fmla="*/ 29 w 157"/>
              <a:gd name="T17" fmla="*/ 97 h 156"/>
              <a:gd name="T18" fmla="*/ 84 w 157"/>
              <a:gd name="T19" fmla="*/ 73 h 156"/>
              <a:gd name="T20" fmla="*/ 71 w 157"/>
              <a:gd name="T21" fmla="*/ 46 h 156"/>
              <a:gd name="T22" fmla="*/ 58 w 157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56">
                <a:moveTo>
                  <a:pt x="58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100" y="25"/>
                  <a:pt x="114" y="15"/>
                  <a:pt x="131" y="30"/>
                </a:cubicBezTo>
                <a:cubicBezTo>
                  <a:pt x="145" y="42"/>
                  <a:pt x="157" y="61"/>
                  <a:pt x="138" y="102"/>
                </a:cubicBezTo>
                <a:cubicBezTo>
                  <a:pt x="128" y="123"/>
                  <a:pt x="96" y="156"/>
                  <a:pt x="47" y="120"/>
                </a:cubicBezTo>
                <a:cubicBezTo>
                  <a:pt x="39" y="114"/>
                  <a:pt x="20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9" y="108"/>
                  <a:pt x="84" y="73"/>
                </a:cubicBezTo>
                <a:cubicBezTo>
                  <a:pt x="85" y="65"/>
                  <a:pt x="89" y="56"/>
                  <a:pt x="71" y="46"/>
                </a:cubicBezTo>
                <a:cubicBezTo>
                  <a:pt x="64" y="41"/>
                  <a:pt x="57" y="37"/>
                  <a:pt x="58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5" name="Freeform 177"/>
          <p:cNvSpPr>
            <a:spLocks/>
          </p:cNvSpPr>
          <p:nvPr/>
        </p:nvSpPr>
        <p:spPr bwMode="auto">
          <a:xfrm>
            <a:off x="1074738" y="2771775"/>
            <a:ext cx="354012" cy="268288"/>
          </a:xfrm>
          <a:custGeom>
            <a:avLst/>
            <a:gdLst>
              <a:gd name="T0" fmla="*/ 107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3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3 w 111"/>
              <a:gd name="T17" fmla="*/ 0 h 84"/>
              <a:gd name="T18" fmla="*/ 107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7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7" y="84"/>
                </a:moveTo>
                <a:cubicBezTo>
                  <a:pt x="105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5" y="84"/>
                  <a:pt x="3" y="84"/>
                </a:cubicBezTo>
                <a:cubicBezTo>
                  <a:pt x="1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09" y="84"/>
                  <a:pt x="10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6" name="Freeform 178"/>
          <p:cNvSpPr>
            <a:spLocks/>
          </p:cNvSpPr>
          <p:nvPr/>
        </p:nvSpPr>
        <p:spPr bwMode="auto">
          <a:xfrm>
            <a:off x="1027113" y="3011488"/>
            <a:ext cx="436562" cy="34925"/>
          </a:xfrm>
          <a:custGeom>
            <a:avLst/>
            <a:gdLst>
              <a:gd name="T0" fmla="*/ 137 w 137"/>
              <a:gd name="T1" fmla="*/ 11 h 11"/>
              <a:gd name="T2" fmla="*/ 0 w 137"/>
              <a:gd name="T3" fmla="*/ 11 h 11"/>
              <a:gd name="T4" fmla="*/ 11 w 137"/>
              <a:gd name="T5" fmla="*/ 0 h 11"/>
              <a:gd name="T6" fmla="*/ 125 w 137"/>
              <a:gd name="T7" fmla="*/ 0 h 11"/>
              <a:gd name="T8" fmla="*/ 137 w 137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">
                <a:moveTo>
                  <a:pt x="137" y="11"/>
                </a:moveTo>
                <a:cubicBezTo>
                  <a:pt x="113" y="11"/>
                  <a:pt x="62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2" y="0"/>
                  <a:pt x="137" y="5"/>
                  <a:pt x="137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7" name="Oval 179"/>
          <p:cNvSpPr>
            <a:spLocks noChangeArrowheads="1"/>
          </p:cNvSpPr>
          <p:nvPr/>
        </p:nvSpPr>
        <p:spPr bwMode="auto">
          <a:xfrm>
            <a:off x="116363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8" name="Rectangle 180"/>
          <p:cNvSpPr>
            <a:spLocks noChangeArrowheads="1"/>
          </p:cNvSpPr>
          <p:nvPr/>
        </p:nvSpPr>
        <p:spPr bwMode="auto">
          <a:xfrm>
            <a:off x="118903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9" name="Freeform 181"/>
          <p:cNvSpPr>
            <a:spLocks/>
          </p:cNvSpPr>
          <p:nvPr/>
        </p:nvSpPr>
        <p:spPr bwMode="auto">
          <a:xfrm>
            <a:off x="995363" y="2857500"/>
            <a:ext cx="69850" cy="68263"/>
          </a:xfrm>
          <a:custGeom>
            <a:avLst/>
            <a:gdLst>
              <a:gd name="T0" fmla="*/ 17 w 22"/>
              <a:gd name="T1" fmla="*/ 18 h 21"/>
              <a:gd name="T2" fmla="*/ 4 w 22"/>
              <a:gd name="T3" fmla="*/ 16 h 21"/>
              <a:gd name="T4" fmla="*/ 5 w 22"/>
              <a:gd name="T5" fmla="*/ 3 h 21"/>
              <a:gd name="T6" fmla="*/ 18 w 22"/>
              <a:gd name="T7" fmla="*/ 4 h 21"/>
              <a:gd name="T8" fmla="*/ 17 w 22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17" y="18"/>
                </a:moveTo>
                <a:cubicBezTo>
                  <a:pt x="13" y="21"/>
                  <a:pt x="7" y="20"/>
                  <a:pt x="4" y="16"/>
                </a:cubicBezTo>
                <a:cubicBezTo>
                  <a:pt x="0" y="12"/>
                  <a:pt x="1" y="6"/>
                  <a:pt x="5" y="3"/>
                </a:cubicBezTo>
                <a:cubicBezTo>
                  <a:pt x="9" y="0"/>
                  <a:pt x="15" y="0"/>
                  <a:pt x="18" y="4"/>
                </a:cubicBezTo>
                <a:cubicBezTo>
                  <a:pt x="22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0" name="Freeform 182"/>
          <p:cNvSpPr>
            <a:spLocks/>
          </p:cNvSpPr>
          <p:nvPr/>
        </p:nvSpPr>
        <p:spPr bwMode="auto">
          <a:xfrm>
            <a:off x="1046163" y="2784475"/>
            <a:ext cx="111125" cy="95250"/>
          </a:xfrm>
          <a:custGeom>
            <a:avLst/>
            <a:gdLst>
              <a:gd name="T0" fmla="*/ 4 w 70"/>
              <a:gd name="T1" fmla="*/ 60 h 60"/>
              <a:gd name="T2" fmla="*/ 0 w 70"/>
              <a:gd name="T3" fmla="*/ 54 h 60"/>
              <a:gd name="T4" fmla="*/ 66 w 70"/>
              <a:gd name="T5" fmla="*/ 0 h 60"/>
              <a:gd name="T6" fmla="*/ 70 w 70"/>
              <a:gd name="T7" fmla="*/ 4 h 60"/>
              <a:gd name="T8" fmla="*/ 4 w 7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60">
                <a:moveTo>
                  <a:pt x="4" y="60"/>
                </a:moveTo>
                <a:lnTo>
                  <a:pt x="0" y="54"/>
                </a:lnTo>
                <a:lnTo>
                  <a:pt x="66" y="0"/>
                </a:lnTo>
                <a:lnTo>
                  <a:pt x="70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1" name="Oval 183"/>
          <p:cNvSpPr>
            <a:spLocks noChangeArrowheads="1"/>
          </p:cNvSpPr>
          <p:nvPr/>
        </p:nvSpPr>
        <p:spPr bwMode="auto">
          <a:xfrm>
            <a:off x="1223963" y="2925763"/>
            <a:ext cx="61912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1246188" y="2794000"/>
            <a:ext cx="14287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3" name="Oval 185"/>
          <p:cNvSpPr>
            <a:spLocks noChangeArrowheads="1"/>
          </p:cNvSpPr>
          <p:nvPr/>
        </p:nvSpPr>
        <p:spPr bwMode="auto">
          <a:xfrm>
            <a:off x="1285875" y="2925763"/>
            <a:ext cx="57150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1308100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5" name="Oval 187"/>
          <p:cNvSpPr>
            <a:spLocks noChangeArrowheads="1"/>
          </p:cNvSpPr>
          <p:nvPr/>
        </p:nvSpPr>
        <p:spPr bwMode="auto">
          <a:xfrm>
            <a:off x="1343025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1368425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7" name="Freeform 189"/>
          <p:cNvSpPr>
            <a:spLocks/>
          </p:cNvSpPr>
          <p:nvPr/>
        </p:nvSpPr>
        <p:spPr bwMode="auto">
          <a:xfrm>
            <a:off x="1955800" y="2784475"/>
            <a:ext cx="333375" cy="571500"/>
          </a:xfrm>
          <a:custGeom>
            <a:avLst/>
            <a:gdLst>
              <a:gd name="T0" fmla="*/ 30 w 210"/>
              <a:gd name="T1" fmla="*/ 356 h 360"/>
              <a:gd name="T2" fmla="*/ 0 w 210"/>
              <a:gd name="T3" fmla="*/ 360 h 360"/>
              <a:gd name="T4" fmla="*/ 186 w 210"/>
              <a:gd name="T5" fmla="*/ 0 h 360"/>
              <a:gd name="T6" fmla="*/ 210 w 210"/>
              <a:gd name="T7" fmla="*/ 12 h 360"/>
              <a:gd name="T8" fmla="*/ 30 w 210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360">
                <a:moveTo>
                  <a:pt x="30" y="356"/>
                </a:moveTo>
                <a:lnTo>
                  <a:pt x="0" y="360"/>
                </a:lnTo>
                <a:lnTo>
                  <a:pt x="186" y="0"/>
                </a:lnTo>
                <a:lnTo>
                  <a:pt x="210" y="12"/>
                </a:lnTo>
                <a:lnTo>
                  <a:pt x="30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8" name="Freeform 190"/>
          <p:cNvSpPr>
            <a:spLocks/>
          </p:cNvSpPr>
          <p:nvPr/>
        </p:nvSpPr>
        <p:spPr bwMode="auto">
          <a:xfrm>
            <a:off x="2092325" y="2806700"/>
            <a:ext cx="222250" cy="227013"/>
          </a:xfrm>
          <a:custGeom>
            <a:avLst/>
            <a:gdLst>
              <a:gd name="T0" fmla="*/ 62 w 70"/>
              <a:gd name="T1" fmla="*/ 50 h 71"/>
              <a:gd name="T2" fmla="*/ 21 w 70"/>
              <a:gd name="T3" fmla="*/ 63 h 71"/>
              <a:gd name="T4" fmla="*/ 8 w 70"/>
              <a:gd name="T5" fmla="*/ 21 h 71"/>
              <a:gd name="T6" fmla="*/ 49 w 70"/>
              <a:gd name="T7" fmla="*/ 8 h 71"/>
              <a:gd name="T8" fmla="*/ 62 w 70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1">
                <a:moveTo>
                  <a:pt x="62" y="50"/>
                </a:moveTo>
                <a:cubicBezTo>
                  <a:pt x="54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4" y="0"/>
                  <a:pt x="49" y="8"/>
                </a:cubicBezTo>
                <a:cubicBezTo>
                  <a:pt x="64" y="16"/>
                  <a:pt x="70" y="35"/>
                  <a:pt x="62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9" name="Freeform 191"/>
          <p:cNvSpPr>
            <a:spLocks/>
          </p:cNvSpPr>
          <p:nvPr/>
        </p:nvSpPr>
        <p:spPr bwMode="auto">
          <a:xfrm>
            <a:off x="2016125" y="3001963"/>
            <a:ext cx="190500" cy="190500"/>
          </a:xfrm>
          <a:custGeom>
            <a:avLst/>
            <a:gdLst>
              <a:gd name="T0" fmla="*/ 53 w 60"/>
              <a:gd name="T1" fmla="*/ 42 h 60"/>
              <a:gd name="T2" fmla="*/ 18 w 60"/>
              <a:gd name="T3" fmla="*/ 53 h 60"/>
              <a:gd name="T4" fmla="*/ 7 w 60"/>
              <a:gd name="T5" fmla="*/ 18 h 60"/>
              <a:gd name="T6" fmla="*/ 42 w 60"/>
              <a:gd name="T7" fmla="*/ 7 h 60"/>
              <a:gd name="T8" fmla="*/ 53 w 60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53" y="42"/>
                </a:moveTo>
                <a:cubicBezTo>
                  <a:pt x="46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3" y="5"/>
                  <a:pt x="29" y="0"/>
                  <a:pt x="42" y="7"/>
                </a:cubicBezTo>
                <a:cubicBezTo>
                  <a:pt x="55" y="13"/>
                  <a:pt x="60" y="29"/>
                  <a:pt x="53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0" name="Freeform 192"/>
          <p:cNvSpPr>
            <a:spLocks/>
          </p:cNvSpPr>
          <p:nvPr/>
        </p:nvSpPr>
        <p:spPr bwMode="auto">
          <a:xfrm>
            <a:off x="1946275" y="3163888"/>
            <a:ext cx="168275" cy="173037"/>
          </a:xfrm>
          <a:custGeom>
            <a:avLst/>
            <a:gdLst>
              <a:gd name="T0" fmla="*/ 47 w 53"/>
              <a:gd name="T1" fmla="*/ 38 h 54"/>
              <a:gd name="T2" fmla="*/ 16 w 53"/>
              <a:gd name="T3" fmla="*/ 48 h 54"/>
              <a:gd name="T4" fmla="*/ 6 w 53"/>
              <a:gd name="T5" fmla="*/ 16 h 54"/>
              <a:gd name="T6" fmla="*/ 37 w 53"/>
              <a:gd name="T7" fmla="*/ 6 h 54"/>
              <a:gd name="T8" fmla="*/ 47 w 53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54">
                <a:moveTo>
                  <a:pt x="47" y="38"/>
                </a:moveTo>
                <a:cubicBezTo>
                  <a:pt x="41" y="50"/>
                  <a:pt x="27" y="54"/>
                  <a:pt x="16" y="48"/>
                </a:cubicBezTo>
                <a:cubicBezTo>
                  <a:pt x="4" y="42"/>
                  <a:pt x="0" y="28"/>
                  <a:pt x="6" y="16"/>
                </a:cubicBezTo>
                <a:cubicBezTo>
                  <a:pt x="12" y="5"/>
                  <a:pt x="26" y="0"/>
                  <a:pt x="37" y="6"/>
                </a:cubicBezTo>
                <a:cubicBezTo>
                  <a:pt x="49" y="12"/>
                  <a:pt x="53" y="27"/>
                  <a:pt x="47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3" name="Group 415"/>
          <p:cNvGrpSpPr>
            <a:grpSpLocks/>
          </p:cNvGrpSpPr>
          <p:nvPr/>
        </p:nvGrpSpPr>
        <p:grpSpPr bwMode="auto">
          <a:xfrm>
            <a:off x="2413000" y="2838450"/>
            <a:ext cx="573088" cy="479425"/>
            <a:chOff x="1520" y="1788"/>
            <a:chExt cx="361" cy="302"/>
          </a:xfrm>
        </p:grpSpPr>
        <p:sp>
          <p:nvSpPr>
            <p:cNvPr id="2241" name="Freeform 193"/>
            <p:cNvSpPr>
              <a:spLocks/>
            </p:cNvSpPr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" name="Freeform 194"/>
            <p:cNvSpPr>
              <a:spLocks/>
            </p:cNvSpPr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" name="Freeform 195"/>
            <p:cNvSpPr>
              <a:spLocks/>
            </p:cNvSpPr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" name="Freeform 196"/>
            <p:cNvSpPr>
              <a:spLocks/>
            </p:cNvSpPr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" name="Freeform 197"/>
            <p:cNvSpPr>
              <a:spLocks/>
            </p:cNvSpPr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" name="Freeform 198"/>
            <p:cNvSpPr>
              <a:spLocks/>
            </p:cNvSpPr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7" name="Freeform 199"/>
            <p:cNvSpPr>
              <a:spLocks/>
            </p:cNvSpPr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8" name="Freeform 200"/>
            <p:cNvSpPr>
              <a:spLocks/>
            </p:cNvSpPr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2" name="Freeform 204"/>
          <p:cNvSpPr>
            <a:spLocks/>
          </p:cNvSpPr>
          <p:nvPr/>
        </p:nvSpPr>
        <p:spPr bwMode="auto">
          <a:xfrm>
            <a:off x="8170863" y="4652963"/>
            <a:ext cx="225425" cy="230187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" name="Freeform 205"/>
          <p:cNvSpPr>
            <a:spLocks/>
          </p:cNvSpPr>
          <p:nvPr/>
        </p:nvSpPr>
        <p:spPr bwMode="auto">
          <a:xfrm>
            <a:off x="8170863" y="4652963"/>
            <a:ext cx="225425" cy="230187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" name="Freeform 206"/>
          <p:cNvSpPr>
            <a:spLocks/>
          </p:cNvSpPr>
          <p:nvPr/>
        </p:nvSpPr>
        <p:spPr bwMode="auto">
          <a:xfrm>
            <a:off x="8202613" y="4643438"/>
            <a:ext cx="165100" cy="242887"/>
          </a:xfrm>
          <a:custGeom>
            <a:avLst/>
            <a:gdLst>
              <a:gd name="T0" fmla="*/ 24 w 104"/>
              <a:gd name="T1" fmla="*/ 153 h 153"/>
              <a:gd name="T2" fmla="*/ 0 w 104"/>
              <a:gd name="T3" fmla="*/ 139 h 153"/>
              <a:gd name="T4" fmla="*/ 80 w 104"/>
              <a:gd name="T5" fmla="*/ 0 h 153"/>
              <a:gd name="T6" fmla="*/ 104 w 104"/>
              <a:gd name="T7" fmla="*/ 14 h 153"/>
              <a:gd name="T8" fmla="*/ 24 w 104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53">
                <a:moveTo>
                  <a:pt x="24" y="153"/>
                </a:moveTo>
                <a:lnTo>
                  <a:pt x="0" y="139"/>
                </a:lnTo>
                <a:lnTo>
                  <a:pt x="80" y="0"/>
                </a:lnTo>
                <a:lnTo>
                  <a:pt x="104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" name="Freeform 208"/>
          <p:cNvSpPr>
            <a:spLocks/>
          </p:cNvSpPr>
          <p:nvPr/>
        </p:nvSpPr>
        <p:spPr bwMode="auto">
          <a:xfrm>
            <a:off x="8462963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" name="Freeform 209"/>
          <p:cNvSpPr>
            <a:spLocks/>
          </p:cNvSpPr>
          <p:nvPr/>
        </p:nvSpPr>
        <p:spPr bwMode="auto">
          <a:xfrm>
            <a:off x="8462963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" name="Freeform 210"/>
          <p:cNvSpPr>
            <a:spLocks/>
          </p:cNvSpPr>
          <p:nvPr/>
        </p:nvSpPr>
        <p:spPr bwMode="auto">
          <a:xfrm>
            <a:off x="8513763" y="4637088"/>
            <a:ext cx="117475" cy="255587"/>
          </a:xfrm>
          <a:custGeom>
            <a:avLst/>
            <a:gdLst>
              <a:gd name="T0" fmla="*/ 74 w 74"/>
              <a:gd name="T1" fmla="*/ 153 h 161"/>
              <a:gd name="T2" fmla="*/ 48 w 74"/>
              <a:gd name="T3" fmla="*/ 161 h 161"/>
              <a:gd name="T4" fmla="*/ 0 w 74"/>
              <a:gd name="T5" fmla="*/ 8 h 161"/>
              <a:gd name="T6" fmla="*/ 28 w 74"/>
              <a:gd name="T7" fmla="*/ 0 h 161"/>
              <a:gd name="T8" fmla="*/ 74 w 74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61">
                <a:moveTo>
                  <a:pt x="74" y="153"/>
                </a:moveTo>
                <a:lnTo>
                  <a:pt x="48" y="161"/>
                </a:lnTo>
                <a:lnTo>
                  <a:pt x="0" y="8"/>
                </a:lnTo>
                <a:lnTo>
                  <a:pt x="28" y="0"/>
                </a:lnTo>
                <a:lnTo>
                  <a:pt x="7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" name="Freeform 215"/>
          <p:cNvSpPr>
            <a:spLocks/>
          </p:cNvSpPr>
          <p:nvPr/>
        </p:nvSpPr>
        <p:spPr bwMode="auto">
          <a:xfrm>
            <a:off x="7791450" y="4759325"/>
            <a:ext cx="158750" cy="123825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" name="Freeform 216"/>
          <p:cNvSpPr>
            <a:spLocks/>
          </p:cNvSpPr>
          <p:nvPr/>
        </p:nvSpPr>
        <p:spPr bwMode="auto">
          <a:xfrm>
            <a:off x="7639050" y="4759325"/>
            <a:ext cx="152400" cy="123825"/>
          </a:xfrm>
          <a:custGeom>
            <a:avLst/>
            <a:gdLst>
              <a:gd name="T0" fmla="*/ 20 w 48"/>
              <a:gd name="T1" fmla="*/ 0 h 39"/>
              <a:gd name="T2" fmla="*/ 48 w 48"/>
              <a:gd name="T3" fmla="*/ 0 h 39"/>
              <a:gd name="T4" fmla="*/ 48 w 48"/>
              <a:gd name="T5" fmla="*/ 39 h 39"/>
              <a:gd name="T6" fmla="*/ 20 w 48"/>
              <a:gd name="T7" fmla="*/ 39 h 39"/>
              <a:gd name="T8" fmla="*/ 0 w 48"/>
              <a:gd name="T9" fmla="*/ 19 h 39"/>
              <a:gd name="T10" fmla="*/ 20 w 48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0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39"/>
                  <a:pt x="48" y="39"/>
                  <a:pt x="48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" name="Freeform 217"/>
          <p:cNvSpPr>
            <a:spLocks/>
          </p:cNvSpPr>
          <p:nvPr/>
        </p:nvSpPr>
        <p:spPr bwMode="auto">
          <a:xfrm>
            <a:off x="7864475" y="4567238"/>
            <a:ext cx="160338" cy="123825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" name="Freeform 218"/>
          <p:cNvSpPr>
            <a:spLocks/>
          </p:cNvSpPr>
          <p:nvPr/>
        </p:nvSpPr>
        <p:spPr bwMode="auto">
          <a:xfrm>
            <a:off x="8024813" y="4567238"/>
            <a:ext cx="152400" cy="123825"/>
          </a:xfrm>
          <a:custGeom>
            <a:avLst/>
            <a:gdLst>
              <a:gd name="T0" fmla="*/ 28 w 48"/>
              <a:gd name="T1" fmla="*/ 39 h 39"/>
              <a:gd name="T2" fmla="*/ 0 w 48"/>
              <a:gd name="T3" fmla="*/ 39 h 39"/>
              <a:gd name="T4" fmla="*/ 0 w 48"/>
              <a:gd name="T5" fmla="*/ 0 h 39"/>
              <a:gd name="T6" fmla="*/ 28 w 48"/>
              <a:gd name="T7" fmla="*/ 0 h 39"/>
              <a:gd name="T8" fmla="*/ 48 w 48"/>
              <a:gd name="T9" fmla="*/ 19 h 39"/>
              <a:gd name="T10" fmla="*/ 28 w 48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8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9" y="0"/>
                  <a:pt x="48" y="9"/>
                  <a:pt x="48" y="19"/>
                </a:cubicBezTo>
                <a:cubicBezTo>
                  <a:pt x="48" y="30"/>
                  <a:pt x="39" y="39"/>
                  <a:pt x="28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7" name="Freeform 219"/>
          <p:cNvSpPr>
            <a:spLocks/>
          </p:cNvSpPr>
          <p:nvPr/>
        </p:nvSpPr>
        <p:spPr bwMode="auto">
          <a:xfrm>
            <a:off x="6838950" y="4143375"/>
            <a:ext cx="292100" cy="303213"/>
          </a:xfrm>
          <a:custGeom>
            <a:avLst/>
            <a:gdLst>
              <a:gd name="T0" fmla="*/ 76 w 92"/>
              <a:gd name="T1" fmla="*/ 95 h 95"/>
              <a:gd name="T2" fmla="*/ 18 w 92"/>
              <a:gd name="T3" fmla="*/ 95 h 95"/>
              <a:gd name="T4" fmla="*/ 2 w 92"/>
              <a:gd name="T5" fmla="*/ 81 h 95"/>
              <a:gd name="T6" fmla="*/ 2 w 92"/>
              <a:gd name="T7" fmla="*/ 7 h 95"/>
              <a:gd name="T8" fmla="*/ 8 w 92"/>
              <a:gd name="T9" fmla="*/ 0 h 95"/>
              <a:gd name="T10" fmla="*/ 84 w 92"/>
              <a:gd name="T11" fmla="*/ 0 h 95"/>
              <a:gd name="T12" fmla="*/ 90 w 92"/>
              <a:gd name="T13" fmla="*/ 7 h 95"/>
              <a:gd name="T14" fmla="*/ 90 w 92"/>
              <a:gd name="T15" fmla="*/ 80 h 95"/>
              <a:gd name="T16" fmla="*/ 76 w 92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5">
                <a:moveTo>
                  <a:pt x="76" y="95"/>
                </a:moveTo>
                <a:cubicBezTo>
                  <a:pt x="59" y="95"/>
                  <a:pt x="36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0" y="3"/>
                  <a:pt x="90" y="7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2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8" name="Rectangle 220"/>
          <p:cNvSpPr>
            <a:spLocks noChangeArrowheads="1"/>
          </p:cNvSpPr>
          <p:nvPr/>
        </p:nvSpPr>
        <p:spPr bwMode="auto">
          <a:xfrm>
            <a:off x="6813550" y="4108450"/>
            <a:ext cx="349250" cy="603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9" name="Rectangle 221"/>
          <p:cNvSpPr>
            <a:spLocks noChangeArrowheads="1"/>
          </p:cNvSpPr>
          <p:nvPr/>
        </p:nvSpPr>
        <p:spPr bwMode="auto">
          <a:xfrm>
            <a:off x="6959600" y="4232275"/>
            <a:ext cx="165100" cy="134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0" name="Rectangle 222"/>
          <p:cNvSpPr>
            <a:spLocks noChangeArrowheads="1"/>
          </p:cNvSpPr>
          <p:nvPr/>
        </p:nvSpPr>
        <p:spPr bwMode="auto">
          <a:xfrm>
            <a:off x="6994525" y="43148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1" name="Rectangle 223"/>
          <p:cNvSpPr>
            <a:spLocks noChangeArrowheads="1"/>
          </p:cNvSpPr>
          <p:nvPr/>
        </p:nvSpPr>
        <p:spPr bwMode="auto">
          <a:xfrm>
            <a:off x="6994525" y="42640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2" name="Rectangle 224"/>
          <p:cNvSpPr>
            <a:spLocks noChangeArrowheads="1"/>
          </p:cNvSpPr>
          <p:nvPr/>
        </p:nvSpPr>
        <p:spPr bwMode="auto">
          <a:xfrm>
            <a:off x="8199438" y="4067175"/>
            <a:ext cx="88900" cy="539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" name="Rectangle 225"/>
          <p:cNvSpPr>
            <a:spLocks noChangeArrowheads="1"/>
          </p:cNvSpPr>
          <p:nvPr/>
        </p:nvSpPr>
        <p:spPr bwMode="auto">
          <a:xfrm>
            <a:off x="8218488" y="4111625"/>
            <a:ext cx="50800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4" name="Rectangle 226"/>
          <p:cNvSpPr>
            <a:spLocks noChangeArrowheads="1"/>
          </p:cNvSpPr>
          <p:nvPr/>
        </p:nvSpPr>
        <p:spPr bwMode="auto">
          <a:xfrm>
            <a:off x="8164513" y="3479800"/>
            <a:ext cx="158750" cy="222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5" name="Rectangle 227"/>
          <p:cNvSpPr>
            <a:spLocks noChangeArrowheads="1"/>
          </p:cNvSpPr>
          <p:nvPr/>
        </p:nvSpPr>
        <p:spPr bwMode="auto">
          <a:xfrm>
            <a:off x="8193088" y="3492500"/>
            <a:ext cx="101600" cy="1016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" name="Freeform 228"/>
          <p:cNvSpPr>
            <a:spLocks/>
          </p:cNvSpPr>
          <p:nvPr/>
        </p:nvSpPr>
        <p:spPr bwMode="auto">
          <a:xfrm>
            <a:off x="8237538" y="4143375"/>
            <a:ext cx="12700" cy="187325"/>
          </a:xfrm>
          <a:custGeom>
            <a:avLst/>
            <a:gdLst>
              <a:gd name="T0" fmla="*/ 8 w 8"/>
              <a:gd name="T1" fmla="*/ 104 h 118"/>
              <a:gd name="T2" fmla="*/ 4 w 8"/>
              <a:gd name="T3" fmla="*/ 118 h 118"/>
              <a:gd name="T4" fmla="*/ 0 w 8"/>
              <a:gd name="T5" fmla="*/ 104 h 118"/>
              <a:gd name="T6" fmla="*/ 0 w 8"/>
              <a:gd name="T7" fmla="*/ 0 h 118"/>
              <a:gd name="T8" fmla="*/ 8 w 8"/>
              <a:gd name="T9" fmla="*/ 0 h 118"/>
              <a:gd name="T10" fmla="*/ 8 w 8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118">
                <a:moveTo>
                  <a:pt x="8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8" y="0"/>
                </a:lnTo>
                <a:lnTo>
                  <a:pt x="8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" name="Rectangle 229"/>
          <p:cNvSpPr>
            <a:spLocks noChangeArrowheads="1"/>
          </p:cNvSpPr>
          <p:nvPr/>
        </p:nvSpPr>
        <p:spPr bwMode="auto">
          <a:xfrm>
            <a:off x="8167688" y="3603625"/>
            <a:ext cx="152400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8" name="Rectangle 230"/>
          <p:cNvSpPr>
            <a:spLocks noChangeArrowheads="1"/>
          </p:cNvSpPr>
          <p:nvPr/>
        </p:nvSpPr>
        <p:spPr bwMode="auto">
          <a:xfrm>
            <a:off x="8183563" y="3849688"/>
            <a:ext cx="120650" cy="211137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9" name="Rectangle 231"/>
          <p:cNvSpPr>
            <a:spLocks noChangeArrowheads="1"/>
          </p:cNvSpPr>
          <p:nvPr/>
        </p:nvSpPr>
        <p:spPr bwMode="auto">
          <a:xfrm>
            <a:off x="8142288" y="3590925"/>
            <a:ext cx="2032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0" name="Rectangle 232"/>
          <p:cNvSpPr>
            <a:spLocks noChangeArrowheads="1"/>
          </p:cNvSpPr>
          <p:nvPr/>
        </p:nvSpPr>
        <p:spPr bwMode="auto">
          <a:xfrm>
            <a:off x="8231188" y="3619500"/>
            <a:ext cx="25400" cy="21113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1" name="Rectangle 233"/>
          <p:cNvSpPr>
            <a:spLocks noChangeArrowheads="1"/>
          </p:cNvSpPr>
          <p:nvPr/>
        </p:nvSpPr>
        <p:spPr bwMode="auto">
          <a:xfrm>
            <a:off x="8183563" y="3830638"/>
            <a:ext cx="120650" cy="190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2" name="Oval 234"/>
          <p:cNvSpPr>
            <a:spLocks noChangeArrowheads="1"/>
          </p:cNvSpPr>
          <p:nvPr/>
        </p:nvSpPr>
        <p:spPr bwMode="auto">
          <a:xfrm>
            <a:off x="8386763" y="4267200"/>
            <a:ext cx="288925" cy="290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" name="Freeform 235"/>
          <p:cNvSpPr>
            <a:spLocks/>
          </p:cNvSpPr>
          <p:nvPr/>
        </p:nvSpPr>
        <p:spPr bwMode="auto">
          <a:xfrm>
            <a:off x="8459788" y="3725863"/>
            <a:ext cx="142875" cy="701675"/>
          </a:xfrm>
          <a:custGeom>
            <a:avLst/>
            <a:gdLst>
              <a:gd name="T0" fmla="*/ 0 w 45"/>
              <a:gd name="T1" fmla="*/ 0 h 220"/>
              <a:gd name="T2" fmla="*/ 0 w 45"/>
              <a:gd name="T3" fmla="*/ 197 h 220"/>
              <a:gd name="T4" fmla="*/ 23 w 45"/>
              <a:gd name="T5" fmla="*/ 220 h 220"/>
              <a:gd name="T6" fmla="*/ 45 w 45"/>
              <a:gd name="T7" fmla="*/ 197 h 220"/>
              <a:gd name="T8" fmla="*/ 45 w 45"/>
              <a:gd name="T9" fmla="*/ 0 h 220"/>
              <a:gd name="T10" fmla="*/ 0 w 45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3" y="220"/>
                </a:cubicBezTo>
                <a:cubicBezTo>
                  <a:pt x="35" y="220"/>
                  <a:pt x="45" y="210"/>
                  <a:pt x="45" y="197"/>
                </a:cubicBezTo>
                <a:cubicBezTo>
                  <a:pt x="45" y="0"/>
                  <a:pt x="45" y="0"/>
                  <a:pt x="4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" name="Oval 236"/>
          <p:cNvSpPr>
            <a:spLocks noChangeArrowheads="1"/>
          </p:cNvSpPr>
          <p:nvPr/>
        </p:nvSpPr>
        <p:spPr bwMode="auto">
          <a:xfrm>
            <a:off x="8421688" y="4302125"/>
            <a:ext cx="219075" cy="220663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5" name="Freeform 237"/>
          <p:cNvSpPr>
            <a:spLocks/>
          </p:cNvSpPr>
          <p:nvPr/>
        </p:nvSpPr>
        <p:spPr bwMode="auto">
          <a:xfrm>
            <a:off x="8491538" y="3925888"/>
            <a:ext cx="76200" cy="427037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6" y="134"/>
                  <a:pt x="12" y="134"/>
                </a:cubicBezTo>
                <a:cubicBezTo>
                  <a:pt x="19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6" name="Freeform 238"/>
          <p:cNvSpPr>
            <a:spLocks/>
          </p:cNvSpPr>
          <p:nvPr/>
        </p:nvSpPr>
        <p:spPr bwMode="auto">
          <a:xfrm>
            <a:off x="8520113" y="3246438"/>
            <a:ext cx="133350" cy="373062"/>
          </a:xfrm>
          <a:custGeom>
            <a:avLst/>
            <a:gdLst>
              <a:gd name="T0" fmla="*/ 0 w 42"/>
              <a:gd name="T1" fmla="*/ 0 h 117"/>
              <a:gd name="T2" fmla="*/ 0 w 42"/>
              <a:gd name="T3" fmla="*/ 78 h 117"/>
              <a:gd name="T4" fmla="*/ 16 w 42"/>
              <a:gd name="T5" fmla="*/ 98 h 117"/>
              <a:gd name="T6" fmla="*/ 17 w 42"/>
              <a:gd name="T7" fmla="*/ 113 h 117"/>
              <a:gd name="T8" fmla="*/ 21 w 42"/>
              <a:gd name="T9" fmla="*/ 117 h 117"/>
              <a:gd name="T10" fmla="*/ 24 w 42"/>
              <a:gd name="T11" fmla="*/ 116 h 117"/>
              <a:gd name="T12" fmla="*/ 26 w 42"/>
              <a:gd name="T13" fmla="*/ 112 h 117"/>
              <a:gd name="T14" fmla="*/ 25 w 42"/>
              <a:gd name="T15" fmla="*/ 98 h 117"/>
              <a:gd name="T16" fmla="*/ 36 w 42"/>
              <a:gd name="T17" fmla="*/ 92 h 117"/>
              <a:gd name="T18" fmla="*/ 42 w 42"/>
              <a:gd name="T19" fmla="*/ 77 h 117"/>
              <a:gd name="T20" fmla="*/ 42 w 42"/>
              <a:gd name="T21" fmla="*/ 5 h 117"/>
              <a:gd name="T22" fmla="*/ 0 w 42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7" y="95"/>
                  <a:pt x="16" y="98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7" y="115"/>
                  <a:pt x="19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6" y="114"/>
                  <a:pt x="26" y="112"/>
                </a:cubicBezTo>
                <a:cubicBezTo>
                  <a:pt x="25" y="98"/>
                  <a:pt x="25" y="98"/>
                  <a:pt x="25" y="98"/>
                </a:cubicBezTo>
                <a:cubicBezTo>
                  <a:pt x="29" y="97"/>
                  <a:pt x="33" y="95"/>
                  <a:pt x="36" y="92"/>
                </a:cubicBezTo>
                <a:cubicBezTo>
                  <a:pt x="40" y="88"/>
                  <a:pt x="42" y="83"/>
                  <a:pt x="42" y="77"/>
                </a:cubicBezTo>
                <a:cubicBezTo>
                  <a:pt x="42" y="5"/>
                  <a:pt x="42" y="5"/>
                  <a:pt x="42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" name="Freeform 239"/>
          <p:cNvSpPr>
            <a:spLocks/>
          </p:cNvSpPr>
          <p:nvPr/>
        </p:nvSpPr>
        <p:spPr bwMode="auto">
          <a:xfrm>
            <a:off x="8485188" y="3043238"/>
            <a:ext cx="200025" cy="225425"/>
          </a:xfrm>
          <a:custGeom>
            <a:avLst/>
            <a:gdLst>
              <a:gd name="T0" fmla="*/ 63 w 63"/>
              <a:gd name="T1" fmla="*/ 71 h 71"/>
              <a:gd name="T2" fmla="*/ 63 w 63"/>
              <a:gd name="T3" fmla="*/ 58 h 71"/>
              <a:gd name="T4" fmla="*/ 53 w 63"/>
              <a:gd name="T5" fmla="*/ 58 h 71"/>
              <a:gd name="T6" fmla="*/ 54 w 63"/>
              <a:gd name="T7" fmla="*/ 21 h 71"/>
              <a:gd name="T8" fmla="*/ 33 w 63"/>
              <a:gd name="T9" fmla="*/ 0 h 71"/>
              <a:gd name="T10" fmla="*/ 13 w 63"/>
              <a:gd name="T11" fmla="*/ 21 h 71"/>
              <a:gd name="T12" fmla="*/ 12 w 63"/>
              <a:gd name="T13" fmla="*/ 58 h 71"/>
              <a:gd name="T14" fmla="*/ 0 w 63"/>
              <a:gd name="T15" fmla="*/ 58 h 71"/>
              <a:gd name="T16" fmla="*/ 0 w 63"/>
              <a:gd name="T17" fmla="*/ 71 h 71"/>
              <a:gd name="T18" fmla="*/ 63 w 63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71">
                <a:moveTo>
                  <a:pt x="63" y="71"/>
                </a:moveTo>
                <a:cubicBezTo>
                  <a:pt x="63" y="58"/>
                  <a:pt x="63" y="58"/>
                  <a:pt x="63" y="58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0"/>
                  <a:pt x="45" y="0"/>
                  <a:pt x="33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3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8" name="Freeform 240"/>
          <p:cNvSpPr>
            <a:spLocks noEditPoints="1"/>
          </p:cNvSpPr>
          <p:nvPr/>
        </p:nvSpPr>
        <p:spPr bwMode="auto">
          <a:xfrm>
            <a:off x="6905625" y="3643313"/>
            <a:ext cx="133350" cy="257175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3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4 w 42"/>
              <a:gd name="T29" fmla="*/ 68 h 81"/>
              <a:gd name="T30" fmla="*/ 40 w 42"/>
              <a:gd name="T31" fmla="*/ 41 h 81"/>
              <a:gd name="T32" fmla="*/ 34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7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7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2" y="7"/>
                  <a:pt x="8" y="14"/>
                </a:cubicBezTo>
                <a:cubicBezTo>
                  <a:pt x="5" y="21"/>
                  <a:pt x="3" y="30"/>
                  <a:pt x="3" y="41"/>
                </a:cubicBezTo>
                <a:cubicBezTo>
                  <a:pt x="3" y="51"/>
                  <a:pt x="5" y="61"/>
                  <a:pt x="8" y="68"/>
                </a:cubicBezTo>
                <a:cubicBezTo>
                  <a:pt x="12" y="75"/>
                  <a:pt x="16" y="79"/>
                  <a:pt x="21" y="79"/>
                </a:cubicBezTo>
                <a:cubicBezTo>
                  <a:pt x="26" y="79"/>
                  <a:pt x="31" y="75"/>
                  <a:pt x="34" y="68"/>
                </a:cubicBezTo>
                <a:cubicBezTo>
                  <a:pt x="38" y="61"/>
                  <a:pt x="40" y="51"/>
                  <a:pt x="40" y="41"/>
                </a:cubicBezTo>
                <a:cubicBezTo>
                  <a:pt x="40" y="30"/>
                  <a:pt x="38" y="21"/>
                  <a:pt x="34" y="14"/>
                </a:cubicBezTo>
                <a:cubicBezTo>
                  <a:pt x="31" y="7"/>
                  <a:pt x="26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9" name="Freeform 241"/>
          <p:cNvSpPr>
            <a:spLocks noEditPoints="1"/>
          </p:cNvSpPr>
          <p:nvPr/>
        </p:nvSpPr>
        <p:spPr bwMode="auto">
          <a:xfrm>
            <a:off x="6854825" y="3668713"/>
            <a:ext cx="238125" cy="206375"/>
          </a:xfrm>
          <a:custGeom>
            <a:avLst/>
            <a:gdLst>
              <a:gd name="T0" fmla="*/ 56 w 75"/>
              <a:gd name="T1" fmla="*/ 65 h 65"/>
              <a:gd name="T2" fmla="*/ 22 w 75"/>
              <a:gd name="T3" fmla="*/ 48 h 65"/>
              <a:gd name="T4" fmla="*/ 8 w 75"/>
              <a:gd name="T5" fmla="*/ 4 h 65"/>
              <a:gd name="T6" fmla="*/ 19 w 75"/>
              <a:gd name="T7" fmla="*/ 0 h 65"/>
              <a:gd name="T8" fmla="*/ 52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4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2" y="48"/>
                </a:cubicBezTo>
                <a:cubicBezTo>
                  <a:pt x="6" y="32"/>
                  <a:pt x="0" y="12"/>
                  <a:pt x="8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2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5" y="3"/>
                  <a:pt x="13" y="4"/>
                  <a:pt x="11" y="6"/>
                </a:cubicBezTo>
                <a:cubicBezTo>
                  <a:pt x="4" y="13"/>
                  <a:pt x="10" y="31"/>
                  <a:pt x="24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59" y="62"/>
                  <a:pt x="62" y="61"/>
                  <a:pt x="64" y="59"/>
                </a:cubicBezTo>
                <a:cubicBezTo>
                  <a:pt x="71" y="52"/>
                  <a:pt x="64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" name="Freeform 242"/>
          <p:cNvSpPr>
            <a:spLocks noEditPoints="1"/>
          </p:cNvSpPr>
          <p:nvPr/>
        </p:nvSpPr>
        <p:spPr bwMode="auto">
          <a:xfrm>
            <a:off x="6854825" y="3668713"/>
            <a:ext cx="225425" cy="206375"/>
          </a:xfrm>
          <a:custGeom>
            <a:avLst/>
            <a:gdLst>
              <a:gd name="T0" fmla="*/ 19 w 71"/>
              <a:gd name="T1" fmla="*/ 65 h 65"/>
              <a:gd name="T2" fmla="*/ 8 w 71"/>
              <a:gd name="T3" fmla="*/ 62 h 65"/>
              <a:gd name="T4" fmla="*/ 22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8 w 71"/>
              <a:gd name="T11" fmla="*/ 24 h 65"/>
              <a:gd name="T12" fmla="*/ 52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4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8" y="62"/>
                </a:cubicBezTo>
                <a:cubicBezTo>
                  <a:pt x="0" y="53"/>
                  <a:pt x="6" y="34"/>
                  <a:pt x="22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0" y="8"/>
                  <a:pt x="71" y="15"/>
                  <a:pt x="68" y="24"/>
                </a:cubicBezTo>
                <a:cubicBezTo>
                  <a:pt x="66" y="32"/>
                  <a:pt x="60" y="40"/>
                  <a:pt x="52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4" y="20"/>
                </a:cubicBezTo>
                <a:cubicBezTo>
                  <a:pt x="10" y="34"/>
                  <a:pt x="4" y="52"/>
                  <a:pt x="11" y="59"/>
                </a:cubicBezTo>
                <a:cubicBezTo>
                  <a:pt x="13" y="61"/>
                  <a:pt x="15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7" y="38"/>
                  <a:pt x="63" y="30"/>
                  <a:pt x="65" y="22"/>
                </a:cubicBezTo>
                <a:cubicBezTo>
                  <a:pt x="67" y="15"/>
                  <a:pt x="67" y="9"/>
                  <a:pt x="64" y="6"/>
                </a:cubicBezTo>
                <a:cubicBezTo>
                  <a:pt x="62" y="4"/>
                  <a:pt x="59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1" name="Freeform 243"/>
          <p:cNvSpPr>
            <a:spLocks noEditPoints="1"/>
          </p:cNvSpPr>
          <p:nvPr/>
        </p:nvSpPr>
        <p:spPr bwMode="auto">
          <a:xfrm>
            <a:off x="6845300" y="3706813"/>
            <a:ext cx="257175" cy="133350"/>
          </a:xfrm>
          <a:custGeom>
            <a:avLst/>
            <a:gdLst>
              <a:gd name="T0" fmla="*/ 40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0 w 81"/>
              <a:gd name="T9" fmla="*/ 0 h 42"/>
              <a:gd name="T10" fmla="*/ 68 w 81"/>
              <a:gd name="T11" fmla="*/ 6 h 42"/>
              <a:gd name="T12" fmla="*/ 81 w 81"/>
              <a:gd name="T13" fmla="*/ 21 h 42"/>
              <a:gd name="T14" fmla="*/ 68 w 81"/>
              <a:gd name="T15" fmla="*/ 36 h 42"/>
              <a:gd name="T16" fmla="*/ 40 w 81"/>
              <a:gd name="T17" fmla="*/ 42 h 42"/>
              <a:gd name="T18" fmla="*/ 40 w 81"/>
              <a:gd name="T19" fmla="*/ 2 h 42"/>
              <a:gd name="T20" fmla="*/ 13 w 81"/>
              <a:gd name="T21" fmla="*/ 8 h 42"/>
              <a:gd name="T22" fmla="*/ 2 w 81"/>
              <a:gd name="T23" fmla="*/ 21 h 42"/>
              <a:gd name="T24" fmla="*/ 13 w 81"/>
              <a:gd name="T25" fmla="*/ 34 h 42"/>
              <a:gd name="T26" fmla="*/ 40 w 81"/>
              <a:gd name="T27" fmla="*/ 39 h 42"/>
              <a:gd name="T28" fmla="*/ 67 w 81"/>
              <a:gd name="T29" fmla="*/ 34 h 42"/>
              <a:gd name="T30" fmla="*/ 78 w 81"/>
              <a:gd name="T31" fmla="*/ 21 h 42"/>
              <a:gd name="T32" fmla="*/ 67 w 81"/>
              <a:gd name="T33" fmla="*/ 8 h 42"/>
              <a:gd name="T34" fmla="*/ 40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0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4" y="32"/>
                  <a:pt x="0" y="26"/>
                  <a:pt x="0" y="21"/>
                </a:cubicBezTo>
                <a:cubicBezTo>
                  <a:pt x="0" y="15"/>
                  <a:pt x="4" y="10"/>
                  <a:pt x="12" y="6"/>
                </a:cubicBezTo>
                <a:cubicBezTo>
                  <a:pt x="20" y="2"/>
                  <a:pt x="30" y="0"/>
                  <a:pt x="40" y="0"/>
                </a:cubicBezTo>
                <a:cubicBezTo>
                  <a:pt x="51" y="0"/>
                  <a:pt x="61" y="2"/>
                  <a:pt x="68" y="6"/>
                </a:cubicBezTo>
                <a:cubicBezTo>
                  <a:pt x="76" y="10"/>
                  <a:pt x="81" y="15"/>
                  <a:pt x="81" y="21"/>
                </a:cubicBezTo>
                <a:cubicBezTo>
                  <a:pt x="81" y="26"/>
                  <a:pt x="76" y="32"/>
                  <a:pt x="68" y="36"/>
                </a:cubicBezTo>
                <a:cubicBezTo>
                  <a:pt x="61" y="40"/>
                  <a:pt x="51" y="42"/>
                  <a:pt x="40" y="42"/>
                </a:cubicBezTo>
                <a:close/>
                <a:moveTo>
                  <a:pt x="40" y="2"/>
                </a:moveTo>
                <a:cubicBezTo>
                  <a:pt x="30" y="2"/>
                  <a:pt x="20" y="4"/>
                  <a:pt x="13" y="8"/>
                </a:cubicBezTo>
                <a:cubicBezTo>
                  <a:pt x="6" y="11"/>
                  <a:pt x="2" y="16"/>
                  <a:pt x="2" y="21"/>
                </a:cubicBezTo>
                <a:cubicBezTo>
                  <a:pt x="2" y="25"/>
                  <a:pt x="6" y="30"/>
                  <a:pt x="13" y="34"/>
                </a:cubicBezTo>
                <a:cubicBezTo>
                  <a:pt x="20" y="37"/>
                  <a:pt x="30" y="39"/>
                  <a:pt x="40" y="39"/>
                </a:cubicBezTo>
                <a:cubicBezTo>
                  <a:pt x="50" y="39"/>
                  <a:pt x="60" y="37"/>
                  <a:pt x="67" y="34"/>
                </a:cubicBezTo>
                <a:cubicBezTo>
                  <a:pt x="74" y="30"/>
                  <a:pt x="78" y="25"/>
                  <a:pt x="78" y="21"/>
                </a:cubicBezTo>
                <a:cubicBezTo>
                  <a:pt x="78" y="16"/>
                  <a:pt x="74" y="11"/>
                  <a:pt x="67" y="8"/>
                </a:cubicBezTo>
                <a:cubicBezTo>
                  <a:pt x="60" y="4"/>
                  <a:pt x="50" y="2"/>
                  <a:pt x="40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2" name="Oval 244"/>
          <p:cNvSpPr>
            <a:spLocks noChangeArrowheads="1"/>
          </p:cNvSpPr>
          <p:nvPr/>
        </p:nvSpPr>
        <p:spPr bwMode="auto">
          <a:xfrm>
            <a:off x="6953250" y="3751263"/>
            <a:ext cx="44450" cy="4127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3" name="Oval 245"/>
          <p:cNvSpPr>
            <a:spLocks noChangeArrowheads="1"/>
          </p:cNvSpPr>
          <p:nvPr/>
        </p:nvSpPr>
        <p:spPr bwMode="auto">
          <a:xfrm>
            <a:off x="6915150" y="3849688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4" name="Oval 246"/>
          <p:cNvSpPr>
            <a:spLocks noChangeArrowheads="1"/>
          </p:cNvSpPr>
          <p:nvPr/>
        </p:nvSpPr>
        <p:spPr bwMode="auto">
          <a:xfrm>
            <a:off x="7023100" y="3754438"/>
            <a:ext cx="25400" cy="28575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5" name="Oval 247"/>
          <p:cNvSpPr>
            <a:spLocks noChangeArrowheads="1"/>
          </p:cNvSpPr>
          <p:nvPr/>
        </p:nvSpPr>
        <p:spPr bwMode="auto">
          <a:xfrm>
            <a:off x="6934200" y="3697288"/>
            <a:ext cx="28575" cy="25400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6" name="Oval 248"/>
          <p:cNvSpPr>
            <a:spLocks noChangeArrowheads="1"/>
          </p:cNvSpPr>
          <p:nvPr/>
        </p:nvSpPr>
        <p:spPr bwMode="auto">
          <a:xfrm>
            <a:off x="6864350" y="3668713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7" name="Freeform 249"/>
          <p:cNvSpPr>
            <a:spLocks/>
          </p:cNvSpPr>
          <p:nvPr/>
        </p:nvSpPr>
        <p:spPr bwMode="auto">
          <a:xfrm>
            <a:off x="7019925" y="4624388"/>
            <a:ext cx="127000" cy="41275"/>
          </a:xfrm>
          <a:custGeom>
            <a:avLst/>
            <a:gdLst>
              <a:gd name="T0" fmla="*/ 80 w 80"/>
              <a:gd name="T1" fmla="*/ 26 h 26"/>
              <a:gd name="T2" fmla="*/ 80 w 80"/>
              <a:gd name="T3" fmla="*/ 0 h 26"/>
              <a:gd name="T4" fmla="*/ 2 w 80"/>
              <a:gd name="T5" fmla="*/ 0 h 26"/>
              <a:gd name="T6" fmla="*/ 0 w 80"/>
              <a:gd name="T7" fmla="*/ 24 h 26"/>
              <a:gd name="T8" fmla="*/ 80 w 80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26">
                <a:moveTo>
                  <a:pt x="80" y="26"/>
                </a:moveTo>
                <a:lnTo>
                  <a:pt x="80" y="0"/>
                </a:lnTo>
                <a:lnTo>
                  <a:pt x="2" y="0"/>
                </a:lnTo>
                <a:lnTo>
                  <a:pt x="0" y="24"/>
                </a:lnTo>
                <a:lnTo>
                  <a:pt x="80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8" name="Freeform 250"/>
          <p:cNvSpPr>
            <a:spLocks/>
          </p:cNvSpPr>
          <p:nvPr/>
        </p:nvSpPr>
        <p:spPr bwMode="auto">
          <a:xfrm>
            <a:off x="7153275" y="4468813"/>
            <a:ext cx="365125" cy="366712"/>
          </a:xfrm>
          <a:custGeom>
            <a:avLst/>
            <a:gdLst>
              <a:gd name="T0" fmla="*/ 57 w 115"/>
              <a:gd name="T1" fmla="*/ 114 h 115"/>
              <a:gd name="T2" fmla="*/ 1 w 115"/>
              <a:gd name="T3" fmla="*/ 57 h 115"/>
              <a:gd name="T4" fmla="*/ 58 w 115"/>
              <a:gd name="T5" fmla="*/ 1 h 115"/>
              <a:gd name="T6" fmla="*/ 115 w 115"/>
              <a:gd name="T7" fmla="*/ 58 h 115"/>
              <a:gd name="T8" fmla="*/ 57 w 115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15">
                <a:moveTo>
                  <a:pt x="57" y="114"/>
                </a:moveTo>
                <a:cubicBezTo>
                  <a:pt x="25" y="114"/>
                  <a:pt x="0" y="88"/>
                  <a:pt x="1" y="57"/>
                </a:cubicBezTo>
                <a:cubicBezTo>
                  <a:pt x="1" y="25"/>
                  <a:pt x="27" y="0"/>
                  <a:pt x="58" y="1"/>
                </a:cubicBezTo>
                <a:cubicBezTo>
                  <a:pt x="90" y="1"/>
                  <a:pt x="115" y="27"/>
                  <a:pt x="115" y="58"/>
                </a:cubicBezTo>
                <a:cubicBezTo>
                  <a:pt x="114" y="90"/>
                  <a:pt x="88" y="115"/>
                  <a:pt x="57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9" name="Freeform 251"/>
          <p:cNvSpPr>
            <a:spLocks noEditPoints="1"/>
          </p:cNvSpPr>
          <p:nvPr/>
        </p:nvSpPr>
        <p:spPr bwMode="auto">
          <a:xfrm>
            <a:off x="7115175" y="4433888"/>
            <a:ext cx="441325" cy="436562"/>
          </a:xfrm>
          <a:custGeom>
            <a:avLst/>
            <a:gdLst>
              <a:gd name="T0" fmla="*/ 22 w 139"/>
              <a:gd name="T1" fmla="*/ 19 h 137"/>
              <a:gd name="T2" fmla="*/ 70 w 139"/>
              <a:gd name="T3" fmla="*/ 0 h 137"/>
              <a:gd name="T4" fmla="*/ 138 w 139"/>
              <a:gd name="T5" fmla="*/ 69 h 137"/>
              <a:gd name="T6" fmla="*/ 117 w 139"/>
              <a:gd name="T7" fmla="*/ 118 h 137"/>
              <a:gd name="T8" fmla="*/ 69 w 139"/>
              <a:gd name="T9" fmla="*/ 137 h 137"/>
              <a:gd name="T10" fmla="*/ 1 w 139"/>
              <a:gd name="T11" fmla="*/ 68 h 137"/>
              <a:gd name="T12" fmla="*/ 22 w 139"/>
              <a:gd name="T13" fmla="*/ 19 h 137"/>
              <a:gd name="T14" fmla="*/ 101 w 139"/>
              <a:gd name="T15" fmla="*/ 101 h 137"/>
              <a:gd name="T16" fmla="*/ 115 w 139"/>
              <a:gd name="T17" fmla="*/ 69 h 137"/>
              <a:gd name="T18" fmla="*/ 70 w 139"/>
              <a:gd name="T19" fmla="*/ 23 h 137"/>
              <a:gd name="T20" fmla="*/ 38 w 139"/>
              <a:gd name="T21" fmla="*/ 36 h 137"/>
              <a:gd name="T22" fmla="*/ 24 w 139"/>
              <a:gd name="T23" fmla="*/ 68 h 137"/>
              <a:gd name="T24" fmla="*/ 69 w 139"/>
              <a:gd name="T25" fmla="*/ 114 h 137"/>
              <a:gd name="T26" fmla="*/ 101 w 139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" h="137">
                <a:moveTo>
                  <a:pt x="22" y="19"/>
                </a:moveTo>
                <a:cubicBezTo>
                  <a:pt x="35" y="6"/>
                  <a:pt x="52" y="0"/>
                  <a:pt x="70" y="0"/>
                </a:cubicBezTo>
                <a:cubicBezTo>
                  <a:pt x="108" y="0"/>
                  <a:pt x="139" y="32"/>
                  <a:pt x="138" y="69"/>
                </a:cubicBezTo>
                <a:cubicBezTo>
                  <a:pt x="138" y="88"/>
                  <a:pt x="131" y="105"/>
                  <a:pt x="117" y="118"/>
                </a:cubicBezTo>
                <a:cubicBezTo>
                  <a:pt x="104" y="130"/>
                  <a:pt x="87" y="137"/>
                  <a:pt x="69" y="137"/>
                </a:cubicBezTo>
                <a:cubicBezTo>
                  <a:pt x="31" y="137"/>
                  <a:pt x="0" y="105"/>
                  <a:pt x="1" y="68"/>
                </a:cubicBezTo>
                <a:cubicBezTo>
                  <a:pt x="1" y="49"/>
                  <a:pt x="8" y="32"/>
                  <a:pt x="22" y="19"/>
                </a:cubicBezTo>
                <a:close/>
                <a:moveTo>
                  <a:pt x="101" y="101"/>
                </a:moveTo>
                <a:cubicBezTo>
                  <a:pt x="110" y="92"/>
                  <a:pt x="115" y="81"/>
                  <a:pt x="115" y="69"/>
                </a:cubicBezTo>
                <a:cubicBezTo>
                  <a:pt x="115" y="44"/>
                  <a:pt x="95" y="24"/>
                  <a:pt x="70" y="23"/>
                </a:cubicBezTo>
                <a:cubicBezTo>
                  <a:pt x="58" y="23"/>
                  <a:pt x="47" y="28"/>
                  <a:pt x="38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4" y="93"/>
                  <a:pt x="44" y="113"/>
                  <a:pt x="69" y="114"/>
                </a:cubicBezTo>
                <a:cubicBezTo>
                  <a:pt x="81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0" name="Freeform 252"/>
          <p:cNvSpPr>
            <a:spLocks/>
          </p:cNvSpPr>
          <p:nvPr/>
        </p:nvSpPr>
        <p:spPr bwMode="auto">
          <a:xfrm>
            <a:off x="6734175" y="4592638"/>
            <a:ext cx="314325" cy="98425"/>
          </a:xfrm>
          <a:custGeom>
            <a:avLst/>
            <a:gdLst>
              <a:gd name="T0" fmla="*/ 15 w 99"/>
              <a:gd name="T1" fmla="*/ 30 h 31"/>
              <a:gd name="T2" fmla="*/ 15 w 99"/>
              <a:gd name="T3" fmla="*/ 1 h 31"/>
              <a:gd name="T4" fmla="*/ 99 w 99"/>
              <a:gd name="T5" fmla="*/ 1 h 31"/>
              <a:gd name="T6" fmla="*/ 98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5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8" y="31"/>
                  <a:pt x="98" y="31"/>
                  <a:pt x="98" y="31"/>
                </a:cubicBezTo>
                <a:cubicBezTo>
                  <a:pt x="98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1" name="Freeform 253"/>
          <p:cNvSpPr>
            <a:spLocks/>
          </p:cNvSpPr>
          <p:nvPr/>
        </p:nvSpPr>
        <p:spPr bwMode="auto">
          <a:xfrm>
            <a:off x="7620000" y="4035425"/>
            <a:ext cx="430213" cy="430213"/>
          </a:xfrm>
          <a:custGeom>
            <a:avLst/>
            <a:gdLst>
              <a:gd name="T0" fmla="*/ 190 w 271"/>
              <a:gd name="T1" fmla="*/ 0 h 271"/>
              <a:gd name="T2" fmla="*/ 0 w 271"/>
              <a:gd name="T3" fmla="*/ 0 h 271"/>
              <a:gd name="T4" fmla="*/ 0 w 271"/>
              <a:gd name="T5" fmla="*/ 271 h 271"/>
              <a:gd name="T6" fmla="*/ 271 w 271"/>
              <a:gd name="T7" fmla="*/ 271 h 271"/>
              <a:gd name="T8" fmla="*/ 271 w 271"/>
              <a:gd name="T9" fmla="*/ 78 h 271"/>
              <a:gd name="T10" fmla="*/ 190 w 271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90" y="0"/>
                </a:moveTo>
                <a:lnTo>
                  <a:pt x="0" y="0"/>
                </a:lnTo>
                <a:lnTo>
                  <a:pt x="0" y="271"/>
                </a:lnTo>
                <a:lnTo>
                  <a:pt x="271" y="271"/>
                </a:lnTo>
                <a:lnTo>
                  <a:pt x="271" y="78"/>
                </a:lnTo>
                <a:lnTo>
                  <a:pt x="190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2" name="Freeform 254"/>
          <p:cNvSpPr>
            <a:spLocks/>
          </p:cNvSpPr>
          <p:nvPr/>
        </p:nvSpPr>
        <p:spPr bwMode="auto">
          <a:xfrm>
            <a:off x="7921625" y="4035425"/>
            <a:ext cx="128588" cy="123825"/>
          </a:xfrm>
          <a:custGeom>
            <a:avLst/>
            <a:gdLst>
              <a:gd name="T0" fmla="*/ 0 w 81"/>
              <a:gd name="T1" fmla="*/ 78 h 78"/>
              <a:gd name="T2" fmla="*/ 0 w 81"/>
              <a:gd name="T3" fmla="*/ 0 h 78"/>
              <a:gd name="T4" fmla="*/ 81 w 81"/>
              <a:gd name="T5" fmla="*/ 78 h 78"/>
              <a:gd name="T6" fmla="*/ 0 w 8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78">
                <a:moveTo>
                  <a:pt x="0" y="78"/>
                </a:moveTo>
                <a:lnTo>
                  <a:pt x="0" y="0"/>
                </a:lnTo>
                <a:lnTo>
                  <a:pt x="81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3" name="Freeform 255"/>
          <p:cNvSpPr>
            <a:spLocks/>
          </p:cNvSpPr>
          <p:nvPr/>
        </p:nvSpPr>
        <p:spPr bwMode="auto">
          <a:xfrm>
            <a:off x="5999163" y="3802063"/>
            <a:ext cx="317500" cy="354012"/>
          </a:xfrm>
          <a:custGeom>
            <a:avLst/>
            <a:gdLst>
              <a:gd name="T0" fmla="*/ 0 w 100"/>
              <a:gd name="T1" fmla="*/ 0 h 111"/>
              <a:gd name="T2" fmla="*/ 0 w 100"/>
              <a:gd name="T3" fmla="*/ 102 h 111"/>
              <a:gd name="T4" fmla="*/ 10 w 100"/>
              <a:gd name="T5" fmla="*/ 111 h 111"/>
              <a:gd name="T6" fmla="*/ 90 w 100"/>
              <a:gd name="T7" fmla="*/ 111 h 111"/>
              <a:gd name="T8" fmla="*/ 100 w 100"/>
              <a:gd name="T9" fmla="*/ 102 h 111"/>
              <a:gd name="T10" fmla="*/ 100 w 100"/>
              <a:gd name="T11" fmla="*/ 0 h 111"/>
              <a:gd name="T12" fmla="*/ 0 w 100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5" y="111"/>
                  <a:pt x="10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6" y="111"/>
                  <a:pt x="100" y="107"/>
                  <a:pt x="100" y="102"/>
                </a:cubicBezTo>
                <a:cubicBezTo>
                  <a:pt x="100" y="0"/>
                  <a:pt x="100" y="0"/>
                  <a:pt x="1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" name="Freeform 256"/>
          <p:cNvSpPr>
            <a:spLocks/>
          </p:cNvSpPr>
          <p:nvPr/>
        </p:nvSpPr>
        <p:spPr bwMode="auto">
          <a:xfrm>
            <a:off x="6030913" y="3960813"/>
            <a:ext cx="254000" cy="166687"/>
          </a:xfrm>
          <a:custGeom>
            <a:avLst/>
            <a:gdLst>
              <a:gd name="T0" fmla="*/ 0 w 80"/>
              <a:gd name="T1" fmla="*/ 0 h 52"/>
              <a:gd name="T2" fmla="*/ 0 w 80"/>
              <a:gd name="T3" fmla="*/ 44 h 52"/>
              <a:gd name="T4" fmla="*/ 8 w 80"/>
              <a:gd name="T5" fmla="*/ 52 h 52"/>
              <a:gd name="T6" fmla="*/ 72 w 80"/>
              <a:gd name="T7" fmla="*/ 52 h 52"/>
              <a:gd name="T8" fmla="*/ 80 w 80"/>
              <a:gd name="T9" fmla="*/ 44 h 52"/>
              <a:gd name="T10" fmla="*/ 80 w 80"/>
              <a:gd name="T11" fmla="*/ 0 h 52"/>
              <a:gd name="T12" fmla="*/ 0 w 80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3" y="52"/>
                  <a:pt x="8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7" y="52"/>
                  <a:pt x="80" y="49"/>
                  <a:pt x="80" y="44"/>
                </a:cubicBezTo>
                <a:cubicBezTo>
                  <a:pt x="80" y="0"/>
                  <a:pt x="80" y="0"/>
                  <a:pt x="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" name="Rectangle 257"/>
          <p:cNvSpPr>
            <a:spLocks noChangeArrowheads="1"/>
          </p:cNvSpPr>
          <p:nvPr/>
        </p:nvSpPr>
        <p:spPr bwMode="auto">
          <a:xfrm>
            <a:off x="6249988" y="383698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6" name="Rectangle 258"/>
          <p:cNvSpPr>
            <a:spLocks noChangeArrowheads="1"/>
          </p:cNvSpPr>
          <p:nvPr/>
        </p:nvSpPr>
        <p:spPr bwMode="auto">
          <a:xfrm>
            <a:off x="6249988" y="388143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7" name="Rectangle 259"/>
          <p:cNvSpPr>
            <a:spLocks noChangeArrowheads="1"/>
          </p:cNvSpPr>
          <p:nvPr/>
        </p:nvSpPr>
        <p:spPr bwMode="auto">
          <a:xfrm>
            <a:off x="6249988" y="392588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8" name="Rectangle 260"/>
          <p:cNvSpPr>
            <a:spLocks noChangeArrowheads="1"/>
          </p:cNvSpPr>
          <p:nvPr/>
        </p:nvSpPr>
        <p:spPr bwMode="auto">
          <a:xfrm>
            <a:off x="6249988" y="397033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9" name="Rectangle 261"/>
          <p:cNvSpPr>
            <a:spLocks noChangeArrowheads="1"/>
          </p:cNvSpPr>
          <p:nvPr/>
        </p:nvSpPr>
        <p:spPr bwMode="auto">
          <a:xfrm>
            <a:off x="6249988" y="401637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0" name="Rectangle 262"/>
          <p:cNvSpPr>
            <a:spLocks noChangeArrowheads="1"/>
          </p:cNvSpPr>
          <p:nvPr/>
        </p:nvSpPr>
        <p:spPr bwMode="auto">
          <a:xfrm>
            <a:off x="6249988" y="406082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1" name="Rectangle 263"/>
          <p:cNvSpPr>
            <a:spLocks noChangeArrowheads="1"/>
          </p:cNvSpPr>
          <p:nvPr/>
        </p:nvSpPr>
        <p:spPr bwMode="auto">
          <a:xfrm>
            <a:off x="6249988" y="410527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2" name="Freeform 264"/>
          <p:cNvSpPr>
            <a:spLocks/>
          </p:cNvSpPr>
          <p:nvPr/>
        </p:nvSpPr>
        <p:spPr bwMode="auto">
          <a:xfrm>
            <a:off x="7648575" y="3568700"/>
            <a:ext cx="379413" cy="338138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60 w 119"/>
              <a:gd name="T5" fmla="*/ 11 h 106"/>
              <a:gd name="T6" fmla="*/ 60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4" y="0"/>
                  <a:pt x="85" y="0"/>
                </a:cubicBezTo>
                <a:cubicBezTo>
                  <a:pt x="75" y="0"/>
                  <a:pt x="66" y="5"/>
                  <a:pt x="60" y="11"/>
                </a:cubicBezTo>
                <a:cubicBezTo>
                  <a:pt x="60" y="12"/>
                  <a:pt x="60" y="12"/>
                  <a:pt x="60" y="12"/>
                </a:cubicBezTo>
                <a:cubicBezTo>
                  <a:pt x="54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5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5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3" name="Rectangle 265"/>
          <p:cNvSpPr>
            <a:spLocks noChangeArrowheads="1"/>
          </p:cNvSpPr>
          <p:nvPr/>
        </p:nvSpPr>
        <p:spPr bwMode="auto">
          <a:xfrm>
            <a:off x="7296150" y="3824288"/>
            <a:ext cx="34925" cy="227012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" name="Rectangle 266"/>
          <p:cNvSpPr>
            <a:spLocks noChangeArrowheads="1"/>
          </p:cNvSpPr>
          <p:nvPr/>
        </p:nvSpPr>
        <p:spPr bwMode="auto">
          <a:xfrm>
            <a:off x="7296150" y="4051300"/>
            <a:ext cx="34925" cy="34925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5" name="Freeform 267"/>
          <p:cNvSpPr>
            <a:spLocks noEditPoints="1"/>
          </p:cNvSpPr>
          <p:nvPr/>
        </p:nvSpPr>
        <p:spPr bwMode="auto">
          <a:xfrm>
            <a:off x="7216775" y="3476625"/>
            <a:ext cx="196850" cy="366713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68 w 124"/>
              <a:gd name="T11" fmla="*/ 229 h 231"/>
              <a:gd name="T12" fmla="*/ 62 w 124"/>
              <a:gd name="T13" fmla="*/ 225 h 231"/>
              <a:gd name="T14" fmla="*/ 54 w 124"/>
              <a:gd name="T15" fmla="*/ 231 h 231"/>
              <a:gd name="T16" fmla="*/ 16 w 124"/>
              <a:gd name="T17" fmla="*/ 147 h 231"/>
              <a:gd name="T18" fmla="*/ 60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6 w 124"/>
              <a:gd name="T25" fmla="*/ 20 h 231"/>
              <a:gd name="T26" fmla="*/ 16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68" y="229"/>
                </a:lnTo>
                <a:lnTo>
                  <a:pt x="62" y="225"/>
                </a:lnTo>
                <a:lnTo>
                  <a:pt x="54" y="231"/>
                </a:lnTo>
                <a:close/>
                <a:moveTo>
                  <a:pt x="16" y="147"/>
                </a:moveTo>
                <a:lnTo>
                  <a:pt x="60" y="211"/>
                </a:lnTo>
                <a:lnTo>
                  <a:pt x="106" y="145"/>
                </a:lnTo>
                <a:lnTo>
                  <a:pt x="106" y="18"/>
                </a:lnTo>
                <a:lnTo>
                  <a:pt x="16" y="20"/>
                </a:lnTo>
                <a:lnTo>
                  <a:pt x="16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6" name="Rectangle 268"/>
          <p:cNvSpPr>
            <a:spLocks noChangeArrowheads="1"/>
          </p:cNvSpPr>
          <p:nvPr/>
        </p:nvSpPr>
        <p:spPr bwMode="auto">
          <a:xfrm>
            <a:off x="7229475" y="3656013"/>
            <a:ext cx="168275" cy="28575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7" name="Freeform 269"/>
          <p:cNvSpPr>
            <a:spLocks/>
          </p:cNvSpPr>
          <p:nvPr/>
        </p:nvSpPr>
        <p:spPr bwMode="auto">
          <a:xfrm>
            <a:off x="7213600" y="3429000"/>
            <a:ext cx="200025" cy="82550"/>
          </a:xfrm>
          <a:custGeom>
            <a:avLst/>
            <a:gdLst>
              <a:gd name="T0" fmla="*/ 98 w 126"/>
              <a:gd name="T1" fmla="*/ 0 h 52"/>
              <a:gd name="T2" fmla="*/ 98 w 126"/>
              <a:gd name="T3" fmla="*/ 18 h 52"/>
              <a:gd name="T4" fmla="*/ 28 w 126"/>
              <a:gd name="T5" fmla="*/ 18 h 52"/>
              <a:gd name="T6" fmla="*/ 28 w 126"/>
              <a:gd name="T7" fmla="*/ 0 h 52"/>
              <a:gd name="T8" fmla="*/ 0 w 126"/>
              <a:gd name="T9" fmla="*/ 0 h 52"/>
              <a:gd name="T10" fmla="*/ 0 w 126"/>
              <a:gd name="T11" fmla="*/ 18 h 52"/>
              <a:gd name="T12" fmla="*/ 0 w 126"/>
              <a:gd name="T13" fmla="*/ 52 h 52"/>
              <a:gd name="T14" fmla="*/ 28 w 126"/>
              <a:gd name="T15" fmla="*/ 52 h 52"/>
              <a:gd name="T16" fmla="*/ 98 w 126"/>
              <a:gd name="T17" fmla="*/ 52 h 52"/>
              <a:gd name="T18" fmla="*/ 126 w 126"/>
              <a:gd name="T19" fmla="*/ 52 h 52"/>
              <a:gd name="T20" fmla="*/ 126 w 126"/>
              <a:gd name="T21" fmla="*/ 18 h 52"/>
              <a:gd name="T22" fmla="*/ 126 w 126"/>
              <a:gd name="T23" fmla="*/ 0 h 52"/>
              <a:gd name="T24" fmla="*/ 98 w 126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52">
                <a:moveTo>
                  <a:pt x="98" y="0"/>
                </a:moveTo>
                <a:lnTo>
                  <a:pt x="98" y="18"/>
                </a:lnTo>
                <a:lnTo>
                  <a:pt x="28" y="18"/>
                </a:lnTo>
                <a:lnTo>
                  <a:pt x="28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8" y="52"/>
                </a:lnTo>
                <a:lnTo>
                  <a:pt x="98" y="52"/>
                </a:lnTo>
                <a:lnTo>
                  <a:pt x="126" y="52"/>
                </a:lnTo>
                <a:lnTo>
                  <a:pt x="126" y="18"/>
                </a:lnTo>
                <a:lnTo>
                  <a:pt x="126" y="0"/>
                </a:lnTo>
                <a:lnTo>
                  <a:pt x="98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8" name="Rectangle 270"/>
          <p:cNvSpPr>
            <a:spLocks noChangeArrowheads="1"/>
          </p:cNvSpPr>
          <p:nvPr/>
        </p:nvSpPr>
        <p:spPr bwMode="auto">
          <a:xfrm>
            <a:off x="7394575" y="3941763"/>
            <a:ext cx="34925" cy="230187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9" name="Rectangle 271"/>
          <p:cNvSpPr>
            <a:spLocks noChangeArrowheads="1"/>
          </p:cNvSpPr>
          <p:nvPr/>
        </p:nvSpPr>
        <p:spPr bwMode="auto">
          <a:xfrm>
            <a:off x="7394575" y="4171950"/>
            <a:ext cx="34925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0" name="Freeform 272"/>
          <p:cNvSpPr>
            <a:spLocks noEditPoints="1"/>
          </p:cNvSpPr>
          <p:nvPr/>
        </p:nvSpPr>
        <p:spPr bwMode="auto">
          <a:xfrm>
            <a:off x="7315200" y="3597275"/>
            <a:ext cx="196850" cy="363538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2 w 124"/>
              <a:gd name="T13" fmla="*/ 223 h 229"/>
              <a:gd name="T14" fmla="*/ 54 w 124"/>
              <a:gd name="T15" fmla="*/ 229 h 229"/>
              <a:gd name="T16" fmla="*/ 16 w 124"/>
              <a:gd name="T17" fmla="*/ 145 h 229"/>
              <a:gd name="T18" fmla="*/ 60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6 w 124"/>
              <a:gd name="T25" fmla="*/ 18 h 229"/>
              <a:gd name="T26" fmla="*/ 16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2" y="223"/>
                </a:lnTo>
                <a:lnTo>
                  <a:pt x="54" y="229"/>
                </a:lnTo>
                <a:close/>
                <a:moveTo>
                  <a:pt x="16" y="145"/>
                </a:moveTo>
                <a:lnTo>
                  <a:pt x="60" y="209"/>
                </a:lnTo>
                <a:lnTo>
                  <a:pt x="106" y="145"/>
                </a:lnTo>
                <a:lnTo>
                  <a:pt x="106" y="18"/>
                </a:lnTo>
                <a:lnTo>
                  <a:pt x="16" y="18"/>
                </a:lnTo>
                <a:lnTo>
                  <a:pt x="16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1" name="Rectangle 273"/>
          <p:cNvSpPr>
            <a:spLocks noChangeArrowheads="1"/>
          </p:cNvSpPr>
          <p:nvPr/>
        </p:nvSpPr>
        <p:spPr bwMode="auto">
          <a:xfrm>
            <a:off x="7327900" y="3776663"/>
            <a:ext cx="168275" cy="2857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2" name="Freeform 274"/>
          <p:cNvSpPr>
            <a:spLocks/>
          </p:cNvSpPr>
          <p:nvPr/>
        </p:nvSpPr>
        <p:spPr bwMode="auto">
          <a:xfrm>
            <a:off x="7315200" y="3546475"/>
            <a:ext cx="196850" cy="82550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3" name="Rectangle 275"/>
          <p:cNvSpPr>
            <a:spLocks noChangeArrowheads="1"/>
          </p:cNvSpPr>
          <p:nvPr/>
        </p:nvSpPr>
        <p:spPr bwMode="auto">
          <a:xfrm>
            <a:off x="6510338" y="3856038"/>
            <a:ext cx="138112" cy="32861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" name="Rectangle 276"/>
          <p:cNvSpPr>
            <a:spLocks noChangeArrowheads="1"/>
          </p:cNvSpPr>
          <p:nvPr/>
        </p:nvSpPr>
        <p:spPr bwMode="auto">
          <a:xfrm>
            <a:off x="6542088" y="3967163"/>
            <a:ext cx="76200" cy="109537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5" name="Rectangle 277"/>
          <p:cNvSpPr>
            <a:spLocks noChangeArrowheads="1"/>
          </p:cNvSpPr>
          <p:nvPr/>
        </p:nvSpPr>
        <p:spPr bwMode="auto">
          <a:xfrm>
            <a:off x="6415088" y="3951288"/>
            <a:ext cx="331787" cy="138112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6" name="Rectangle 278"/>
          <p:cNvSpPr>
            <a:spLocks noChangeArrowheads="1"/>
          </p:cNvSpPr>
          <p:nvPr/>
        </p:nvSpPr>
        <p:spPr bwMode="auto">
          <a:xfrm>
            <a:off x="6526213" y="3983038"/>
            <a:ext cx="107950" cy="7778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7" name="Freeform 279"/>
          <p:cNvSpPr>
            <a:spLocks noEditPoints="1"/>
          </p:cNvSpPr>
          <p:nvPr/>
        </p:nvSpPr>
        <p:spPr bwMode="auto">
          <a:xfrm>
            <a:off x="6043613" y="4273550"/>
            <a:ext cx="412750" cy="293688"/>
          </a:xfrm>
          <a:custGeom>
            <a:avLst/>
            <a:gdLst>
              <a:gd name="T0" fmla="*/ 260 w 260"/>
              <a:gd name="T1" fmla="*/ 185 h 185"/>
              <a:gd name="T2" fmla="*/ 0 w 260"/>
              <a:gd name="T3" fmla="*/ 185 h 185"/>
              <a:gd name="T4" fmla="*/ 0 w 260"/>
              <a:gd name="T5" fmla="*/ 0 h 185"/>
              <a:gd name="T6" fmla="*/ 260 w 260"/>
              <a:gd name="T7" fmla="*/ 0 h 185"/>
              <a:gd name="T8" fmla="*/ 260 w 260"/>
              <a:gd name="T9" fmla="*/ 185 h 185"/>
              <a:gd name="T10" fmla="*/ 36 w 260"/>
              <a:gd name="T11" fmla="*/ 149 h 185"/>
              <a:gd name="T12" fmla="*/ 224 w 260"/>
              <a:gd name="T13" fmla="*/ 149 h 185"/>
              <a:gd name="T14" fmla="*/ 224 w 260"/>
              <a:gd name="T15" fmla="*/ 36 h 185"/>
              <a:gd name="T16" fmla="*/ 36 w 260"/>
              <a:gd name="T17" fmla="*/ 36 h 185"/>
              <a:gd name="T18" fmla="*/ 36 w 260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" h="185">
                <a:moveTo>
                  <a:pt x="260" y="185"/>
                </a:moveTo>
                <a:lnTo>
                  <a:pt x="0" y="185"/>
                </a:lnTo>
                <a:lnTo>
                  <a:pt x="0" y="0"/>
                </a:lnTo>
                <a:lnTo>
                  <a:pt x="260" y="0"/>
                </a:lnTo>
                <a:lnTo>
                  <a:pt x="260" y="185"/>
                </a:lnTo>
                <a:close/>
                <a:moveTo>
                  <a:pt x="36" y="149"/>
                </a:moveTo>
                <a:lnTo>
                  <a:pt x="224" y="149"/>
                </a:lnTo>
                <a:lnTo>
                  <a:pt x="224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8" name="Rectangle 280"/>
          <p:cNvSpPr>
            <a:spLocks noChangeArrowheads="1"/>
          </p:cNvSpPr>
          <p:nvPr/>
        </p:nvSpPr>
        <p:spPr bwMode="auto">
          <a:xfrm>
            <a:off x="5881688" y="4414838"/>
            <a:ext cx="736600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9" name="Oval 281"/>
          <p:cNvSpPr>
            <a:spLocks noChangeArrowheads="1"/>
          </p:cNvSpPr>
          <p:nvPr/>
        </p:nvSpPr>
        <p:spPr bwMode="auto">
          <a:xfrm>
            <a:off x="6110288" y="4506913"/>
            <a:ext cx="279400" cy="280987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0" name="Freeform 282"/>
          <p:cNvSpPr>
            <a:spLocks/>
          </p:cNvSpPr>
          <p:nvPr/>
        </p:nvSpPr>
        <p:spPr bwMode="auto">
          <a:xfrm>
            <a:off x="6164263" y="4564063"/>
            <a:ext cx="171450" cy="173037"/>
          </a:xfrm>
          <a:custGeom>
            <a:avLst/>
            <a:gdLst>
              <a:gd name="T0" fmla="*/ 108 w 108"/>
              <a:gd name="T1" fmla="*/ 38 h 109"/>
              <a:gd name="T2" fmla="*/ 70 w 108"/>
              <a:gd name="T3" fmla="*/ 38 h 109"/>
              <a:gd name="T4" fmla="*/ 70 w 108"/>
              <a:gd name="T5" fmla="*/ 0 h 109"/>
              <a:gd name="T6" fmla="*/ 38 w 108"/>
              <a:gd name="T7" fmla="*/ 0 h 109"/>
              <a:gd name="T8" fmla="*/ 38 w 108"/>
              <a:gd name="T9" fmla="*/ 38 h 109"/>
              <a:gd name="T10" fmla="*/ 0 w 108"/>
              <a:gd name="T11" fmla="*/ 38 h 109"/>
              <a:gd name="T12" fmla="*/ 0 w 108"/>
              <a:gd name="T13" fmla="*/ 70 h 109"/>
              <a:gd name="T14" fmla="*/ 38 w 108"/>
              <a:gd name="T15" fmla="*/ 70 h 109"/>
              <a:gd name="T16" fmla="*/ 38 w 108"/>
              <a:gd name="T17" fmla="*/ 109 h 109"/>
              <a:gd name="T18" fmla="*/ 70 w 108"/>
              <a:gd name="T19" fmla="*/ 109 h 109"/>
              <a:gd name="T20" fmla="*/ 70 w 108"/>
              <a:gd name="T21" fmla="*/ 70 h 109"/>
              <a:gd name="T22" fmla="*/ 108 w 108"/>
              <a:gd name="T23" fmla="*/ 70 h 109"/>
              <a:gd name="T24" fmla="*/ 108 w 108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9">
                <a:moveTo>
                  <a:pt x="108" y="38"/>
                </a:moveTo>
                <a:lnTo>
                  <a:pt x="70" y="38"/>
                </a:lnTo>
                <a:lnTo>
                  <a:pt x="70" y="0"/>
                </a:lnTo>
                <a:lnTo>
                  <a:pt x="38" y="0"/>
                </a:lnTo>
                <a:lnTo>
                  <a:pt x="38" y="38"/>
                </a:lnTo>
                <a:lnTo>
                  <a:pt x="0" y="38"/>
                </a:lnTo>
                <a:lnTo>
                  <a:pt x="0" y="70"/>
                </a:lnTo>
                <a:lnTo>
                  <a:pt x="38" y="70"/>
                </a:lnTo>
                <a:lnTo>
                  <a:pt x="38" y="109"/>
                </a:lnTo>
                <a:lnTo>
                  <a:pt x="70" y="109"/>
                </a:lnTo>
                <a:lnTo>
                  <a:pt x="70" y="70"/>
                </a:lnTo>
                <a:lnTo>
                  <a:pt x="108" y="70"/>
                </a:lnTo>
                <a:lnTo>
                  <a:pt x="10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1" name="Freeform 283"/>
          <p:cNvSpPr>
            <a:spLocks/>
          </p:cNvSpPr>
          <p:nvPr/>
        </p:nvSpPr>
        <p:spPr bwMode="auto">
          <a:xfrm>
            <a:off x="5414963" y="4500563"/>
            <a:ext cx="104775" cy="76200"/>
          </a:xfrm>
          <a:custGeom>
            <a:avLst/>
            <a:gdLst>
              <a:gd name="T0" fmla="*/ 28 w 33"/>
              <a:gd name="T1" fmla="*/ 24 h 24"/>
              <a:gd name="T2" fmla="*/ 1 w 33"/>
              <a:gd name="T3" fmla="*/ 12 h 24"/>
              <a:gd name="T4" fmla="*/ 4 w 33"/>
              <a:gd name="T5" fmla="*/ 4 h 24"/>
              <a:gd name="T6" fmla="*/ 12 w 33"/>
              <a:gd name="T7" fmla="*/ 1 h 24"/>
              <a:gd name="T8" fmla="*/ 29 w 33"/>
              <a:gd name="T9" fmla="*/ 9 h 24"/>
              <a:gd name="T10" fmla="*/ 31 w 33"/>
              <a:gd name="T11" fmla="*/ 16 h 24"/>
              <a:gd name="T12" fmla="*/ 28 w 33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24">
                <a:moveTo>
                  <a:pt x="28" y="24"/>
                </a:moveTo>
                <a:cubicBezTo>
                  <a:pt x="28" y="24"/>
                  <a:pt x="0" y="11"/>
                  <a:pt x="1" y="12"/>
                </a:cubicBezTo>
                <a:cubicBezTo>
                  <a:pt x="1" y="13"/>
                  <a:pt x="4" y="4"/>
                  <a:pt x="4" y="4"/>
                </a:cubicBezTo>
                <a:cubicBezTo>
                  <a:pt x="5" y="1"/>
                  <a:pt x="9" y="0"/>
                  <a:pt x="12" y="1"/>
                </a:cubicBezTo>
                <a:cubicBezTo>
                  <a:pt x="29" y="9"/>
                  <a:pt x="29" y="9"/>
                  <a:pt x="29" y="9"/>
                </a:cubicBezTo>
                <a:cubicBezTo>
                  <a:pt x="31" y="10"/>
                  <a:pt x="33" y="13"/>
                  <a:pt x="31" y="16"/>
                </a:cubicBezTo>
                <a:lnTo>
                  <a:pt x="28" y="2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2" name="Freeform 284"/>
          <p:cNvSpPr>
            <a:spLocks/>
          </p:cNvSpPr>
          <p:nvPr/>
        </p:nvSpPr>
        <p:spPr bwMode="auto">
          <a:xfrm>
            <a:off x="5576888" y="4044950"/>
            <a:ext cx="152400" cy="161925"/>
          </a:xfrm>
          <a:custGeom>
            <a:avLst/>
            <a:gdLst>
              <a:gd name="T0" fmla="*/ 34 w 48"/>
              <a:gd name="T1" fmla="*/ 47 h 51"/>
              <a:gd name="T2" fmla="*/ 28 w 48"/>
              <a:gd name="T3" fmla="*/ 50 h 51"/>
              <a:gd name="T4" fmla="*/ 4 w 48"/>
              <a:gd name="T5" fmla="*/ 39 h 51"/>
              <a:gd name="T6" fmla="*/ 1 w 48"/>
              <a:gd name="T7" fmla="*/ 33 h 51"/>
              <a:gd name="T8" fmla="*/ 16 w 48"/>
              <a:gd name="T9" fmla="*/ 0 h 51"/>
              <a:gd name="T10" fmla="*/ 48 w 48"/>
              <a:gd name="T11" fmla="*/ 14 h 51"/>
              <a:gd name="T12" fmla="*/ 34 w 48"/>
              <a:gd name="T13" fmla="*/ 4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51">
                <a:moveTo>
                  <a:pt x="34" y="47"/>
                </a:moveTo>
                <a:cubicBezTo>
                  <a:pt x="33" y="50"/>
                  <a:pt x="30" y="51"/>
                  <a:pt x="28" y="50"/>
                </a:cubicBezTo>
                <a:cubicBezTo>
                  <a:pt x="4" y="39"/>
                  <a:pt x="4" y="39"/>
                  <a:pt x="4" y="39"/>
                </a:cubicBezTo>
                <a:cubicBezTo>
                  <a:pt x="1" y="38"/>
                  <a:pt x="0" y="35"/>
                  <a:pt x="1" y="33"/>
                </a:cubicBezTo>
                <a:cubicBezTo>
                  <a:pt x="16" y="0"/>
                  <a:pt x="16" y="0"/>
                  <a:pt x="16" y="0"/>
                </a:cubicBezTo>
                <a:cubicBezTo>
                  <a:pt x="48" y="14"/>
                  <a:pt x="48" y="14"/>
                  <a:pt x="48" y="14"/>
                </a:cubicBezTo>
                <a:lnTo>
                  <a:pt x="34" y="47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3" name="Freeform 285"/>
          <p:cNvSpPr>
            <a:spLocks/>
          </p:cNvSpPr>
          <p:nvPr/>
        </p:nvSpPr>
        <p:spPr bwMode="auto">
          <a:xfrm>
            <a:off x="5421313" y="4117975"/>
            <a:ext cx="298450" cy="382588"/>
          </a:xfrm>
          <a:custGeom>
            <a:avLst/>
            <a:gdLst>
              <a:gd name="T0" fmla="*/ 53 w 94"/>
              <a:gd name="T1" fmla="*/ 116 h 120"/>
              <a:gd name="T2" fmla="*/ 45 w 94"/>
              <a:gd name="T3" fmla="*/ 119 h 120"/>
              <a:gd name="T4" fmla="*/ 4 w 94"/>
              <a:gd name="T5" fmla="*/ 101 h 120"/>
              <a:gd name="T6" fmla="*/ 1 w 94"/>
              <a:gd name="T7" fmla="*/ 93 h 120"/>
              <a:gd name="T8" fmla="*/ 41 w 94"/>
              <a:gd name="T9" fmla="*/ 4 h 120"/>
              <a:gd name="T10" fmla="*/ 49 w 94"/>
              <a:gd name="T11" fmla="*/ 1 h 120"/>
              <a:gd name="T12" fmla="*/ 90 w 94"/>
              <a:gd name="T13" fmla="*/ 20 h 120"/>
              <a:gd name="T14" fmla="*/ 93 w 94"/>
              <a:gd name="T15" fmla="*/ 27 h 120"/>
              <a:gd name="T16" fmla="*/ 53 w 94"/>
              <a:gd name="T17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20">
                <a:moveTo>
                  <a:pt x="53" y="116"/>
                </a:moveTo>
                <a:cubicBezTo>
                  <a:pt x="51" y="119"/>
                  <a:pt x="48" y="120"/>
                  <a:pt x="45" y="119"/>
                </a:cubicBezTo>
                <a:cubicBezTo>
                  <a:pt x="4" y="101"/>
                  <a:pt x="4" y="101"/>
                  <a:pt x="4" y="101"/>
                </a:cubicBezTo>
                <a:cubicBezTo>
                  <a:pt x="1" y="99"/>
                  <a:pt x="0" y="96"/>
                  <a:pt x="1" y="93"/>
                </a:cubicBezTo>
                <a:cubicBezTo>
                  <a:pt x="41" y="4"/>
                  <a:pt x="41" y="4"/>
                  <a:pt x="41" y="4"/>
                </a:cubicBezTo>
                <a:cubicBezTo>
                  <a:pt x="43" y="1"/>
                  <a:pt x="46" y="0"/>
                  <a:pt x="49" y="1"/>
                </a:cubicBezTo>
                <a:cubicBezTo>
                  <a:pt x="90" y="20"/>
                  <a:pt x="90" y="20"/>
                  <a:pt x="90" y="20"/>
                </a:cubicBezTo>
                <a:cubicBezTo>
                  <a:pt x="93" y="21"/>
                  <a:pt x="94" y="24"/>
                  <a:pt x="93" y="27"/>
                </a:cubicBezTo>
                <a:lnTo>
                  <a:pt x="53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4" name="Freeform 286"/>
          <p:cNvSpPr>
            <a:spLocks/>
          </p:cNvSpPr>
          <p:nvPr/>
        </p:nvSpPr>
        <p:spPr bwMode="auto">
          <a:xfrm>
            <a:off x="5392738" y="4414838"/>
            <a:ext cx="196850" cy="152400"/>
          </a:xfrm>
          <a:custGeom>
            <a:avLst/>
            <a:gdLst>
              <a:gd name="T0" fmla="*/ 52 w 62"/>
              <a:gd name="T1" fmla="*/ 44 h 48"/>
              <a:gd name="T2" fmla="*/ 45 w 62"/>
              <a:gd name="T3" fmla="*/ 47 h 48"/>
              <a:gd name="T4" fmla="*/ 4 w 62"/>
              <a:gd name="T5" fmla="*/ 29 h 48"/>
              <a:gd name="T6" fmla="*/ 1 w 62"/>
              <a:gd name="T7" fmla="*/ 21 h 48"/>
              <a:gd name="T8" fmla="*/ 11 w 62"/>
              <a:gd name="T9" fmla="*/ 0 h 48"/>
              <a:gd name="T10" fmla="*/ 62 w 62"/>
              <a:gd name="T11" fmla="*/ 23 h 48"/>
              <a:gd name="T12" fmla="*/ 52 w 62"/>
              <a:gd name="T1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48">
                <a:moveTo>
                  <a:pt x="52" y="44"/>
                </a:moveTo>
                <a:cubicBezTo>
                  <a:pt x="51" y="47"/>
                  <a:pt x="48" y="48"/>
                  <a:pt x="45" y="47"/>
                </a:cubicBezTo>
                <a:cubicBezTo>
                  <a:pt x="4" y="29"/>
                  <a:pt x="4" y="29"/>
                  <a:pt x="4" y="29"/>
                </a:cubicBezTo>
                <a:cubicBezTo>
                  <a:pt x="1" y="28"/>
                  <a:pt x="0" y="24"/>
                  <a:pt x="1" y="21"/>
                </a:cubicBezTo>
                <a:cubicBezTo>
                  <a:pt x="11" y="0"/>
                  <a:pt x="11" y="0"/>
                  <a:pt x="11" y="0"/>
                </a:cubicBezTo>
                <a:cubicBezTo>
                  <a:pt x="62" y="23"/>
                  <a:pt x="62" y="23"/>
                  <a:pt x="62" y="23"/>
                </a:cubicBezTo>
                <a:lnTo>
                  <a:pt x="52" y="4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5" name="Freeform 287"/>
          <p:cNvSpPr>
            <a:spLocks/>
          </p:cNvSpPr>
          <p:nvPr/>
        </p:nvSpPr>
        <p:spPr bwMode="auto">
          <a:xfrm>
            <a:off x="5300663" y="4314825"/>
            <a:ext cx="482600" cy="457200"/>
          </a:xfrm>
          <a:custGeom>
            <a:avLst/>
            <a:gdLst>
              <a:gd name="T0" fmla="*/ 152 w 152"/>
              <a:gd name="T1" fmla="*/ 64 h 143"/>
              <a:gd name="T2" fmla="*/ 92 w 152"/>
              <a:gd name="T3" fmla="*/ 1 h 143"/>
              <a:gd name="T4" fmla="*/ 87 w 152"/>
              <a:gd name="T5" fmla="*/ 5 h 143"/>
              <a:gd name="T6" fmla="*/ 87 w 152"/>
              <a:gd name="T7" fmla="*/ 16 h 143"/>
              <a:gd name="T8" fmla="*/ 92 w 152"/>
              <a:gd name="T9" fmla="*/ 24 h 143"/>
              <a:gd name="T10" fmla="*/ 129 w 152"/>
              <a:gd name="T11" fmla="*/ 65 h 143"/>
              <a:gd name="T12" fmla="*/ 81 w 152"/>
              <a:gd name="T13" fmla="*/ 119 h 143"/>
              <a:gd name="T14" fmla="*/ 0 w 152"/>
              <a:gd name="T15" fmla="*/ 119 h 143"/>
              <a:gd name="T16" fmla="*/ 0 w 152"/>
              <a:gd name="T17" fmla="*/ 143 h 143"/>
              <a:gd name="T18" fmla="*/ 81 w 152"/>
              <a:gd name="T19" fmla="*/ 143 h 143"/>
              <a:gd name="T20" fmla="*/ 152 w 152"/>
              <a:gd name="T21" fmla="*/ 6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2" h="143">
                <a:moveTo>
                  <a:pt x="152" y="64"/>
                </a:moveTo>
                <a:cubicBezTo>
                  <a:pt x="152" y="16"/>
                  <a:pt x="92" y="1"/>
                  <a:pt x="92" y="1"/>
                </a:cubicBezTo>
                <a:cubicBezTo>
                  <a:pt x="89" y="0"/>
                  <a:pt x="87" y="1"/>
                  <a:pt x="87" y="5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20"/>
                  <a:pt x="89" y="23"/>
                  <a:pt x="92" y="24"/>
                </a:cubicBezTo>
                <a:cubicBezTo>
                  <a:pt x="92" y="24"/>
                  <a:pt x="129" y="35"/>
                  <a:pt x="129" y="65"/>
                </a:cubicBezTo>
                <a:cubicBezTo>
                  <a:pt x="129" y="94"/>
                  <a:pt x="101" y="119"/>
                  <a:pt x="81" y="119"/>
                </a:cubicBezTo>
                <a:cubicBezTo>
                  <a:pt x="71" y="119"/>
                  <a:pt x="0" y="119"/>
                  <a:pt x="0" y="119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52" y="143"/>
                  <a:pt x="81" y="143"/>
                </a:cubicBezTo>
                <a:cubicBezTo>
                  <a:pt x="114" y="143"/>
                  <a:pt x="152" y="113"/>
                  <a:pt x="152" y="6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6" name="Freeform 288"/>
          <p:cNvSpPr>
            <a:spLocks/>
          </p:cNvSpPr>
          <p:nvPr/>
        </p:nvSpPr>
        <p:spPr bwMode="auto">
          <a:xfrm>
            <a:off x="5207000" y="4835525"/>
            <a:ext cx="474663" cy="41275"/>
          </a:xfrm>
          <a:custGeom>
            <a:avLst/>
            <a:gdLst>
              <a:gd name="T0" fmla="*/ 149 w 149"/>
              <a:gd name="T1" fmla="*/ 8 h 13"/>
              <a:gd name="T2" fmla="*/ 143 w 149"/>
              <a:gd name="T3" fmla="*/ 13 h 13"/>
              <a:gd name="T4" fmla="*/ 0 w 149"/>
              <a:gd name="T5" fmla="*/ 13 h 13"/>
              <a:gd name="T6" fmla="*/ 0 w 149"/>
              <a:gd name="T7" fmla="*/ 0 h 13"/>
              <a:gd name="T8" fmla="*/ 143 w 149"/>
              <a:gd name="T9" fmla="*/ 0 h 13"/>
              <a:gd name="T10" fmla="*/ 149 w 149"/>
              <a:gd name="T11" fmla="*/ 6 h 13"/>
              <a:gd name="T12" fmla="*/ 149 w 149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3">
                <a:moveTo>
                  <a:pt x="149" y="8"/>
                </a:moveTo>
                <a:cubicBezTo>
                  <a:pt x="149" y="11"/>
                  <a:pt x="147" y="13"/>
                  <a:pt x="14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7" y="0"/>
                  <a:pt x="149" y="3"/>
                  <a:pt x="149" y="6"/>
                </a:cubicBezTo>
                <a:lnTo>
                  <a:pt x="149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7" name="Oval 289"/>
          <p:cNvSpPr>
            <a:spLocks noChangeArrowheads="1"/>
          </p:cNvSpPr>
          <p:nvPr/>
        </p:nvSpPr>
        <p:spPr bwMode="auto">
          <a:xfrm>
            <a:off x="5519738" y="4260850"/>
            <a:ext cx="161925" cy="163513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8" name="Oval 290"/>
          <p:cNvSpPr>
            <a:spLocks noChangeArrowheads="1"/>
          </p:cNvSpPr>
          <p:nvPr/>
        </p:nvSpPr>
        <p:spPr bwMode="auto">
          <a:xfrm>
            <a:off x="5545138" y="4286250"/>
            <a:ext cx="111125" cy="112713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9" name="Freeform 291"/>
          <p:cNvSpPr>
            <a:spLocks/>
          </p:cNvSpPr>
          <p:nvPr/>
        </p:nvSpPr>
        <p:spPr bwMode="auto">
          <a:xfrm>
            <a:off x="5434013" y="4694238"/>
            <a:ext cx="282575" cy="182562"/>
          </a:xfrm>
          <a:custGeom>
            <a:avLst/>
            <a:gdLst>
              <a:gd name="T0" fmla="*/ 85 w 89"/>
              <a:gd name="T1" fmla="*/ 57 h 57"/>
              <a:gd name="T2" fmla="*/ 0 w 89"/>
              <a:gd name="T3" fmla="*/ 57 h 57"/>
              <a:gd name="T4" fmla="*/ 0 w 89"/>
              <a:gd name="T5" fmla="*/ 0 h 57"/>
              <a:gd name="T6" fmla="*/ 42 w 89"/>
              <a:gd name="T7" fmla="*/ 0 h 57"/>
              <a:gd name="T8" fmla="*/ 86 w 89"/>
              <a:gd name="T9" fmla="*/ 54 h 57"/>
              <a:gd name="T10" fmla="*/ 85 w 89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57">
                <a:moveTo>
                  <a:pt x="85" y="57"/>
                </a:moveTo>
                <a:cubicBezTo>
                  <a:pt x="81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9" y="57"/>
                  <a:pt x="85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0" name="Oval 292"/>
          <p:cNvSpPr>
            <a:spLocks noChangeArrowheads="1"/>
          </p:cNvSpPr>
          <p:nvPr/>
        </p:nvSpPr>
        <p:spPr bwMode="auto">
          <a:xfrm>
            <a:off x="5570538" y="4311650"/>
            <a:ext cx="60325" cy="61913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1" name="Oval 293"/>
          <p:cNvSpPr>
            <a:spLocks noChangeArrowheads="1"/>
          </p:cNvSpPr>
          <p:nvPr/>
        </p:nvSpPr>
        <p:spPr bwMode="auto">
          <a:xfrm>
            <a:off x="5465763" y="4719638"/>
            <a:ext cx="34925" cy="36512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2" name="Oval 294"/>
          <p:cNvSpPr>
            <a:spLocks noChangeArrowheads="1"/>
          </p:cNvSpPr>
          <p:nvPr/>
        </p:nvSpPr>
        <p:spPr bwMode="auto">
          <a:xfrm>
            <a:off x="5459413" y="4835525"/>
            <a:ext cx="34925" cy="349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3" name="Rectangle 295"/>
          <p:cNvSpPr>
            <a:spLocks noChangeArrowheads="1"/>
          </p:cNvSpPr>
          <p:nvPr/>
        </p:nvSpPr>
        <p:spPr bwMode="auto">
          <a:xfrm>
            <a:off x="4692650" y="4092575"/>
            <a:ext cx="174625" cy="79375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4" name="Rectangle 296"/>
          <p:cNvSpPr>
            <a:spLocks noChangeArrowheads="1"/>
          </p:cNvSpPr>
          <p:nvPr/>
        </p:nvSpPr>
        <p:spPr bwMode="auto">
          <a:xfrm>
            <a:off x="4692650" y="4187825"/>
            <a:ext cx="174625" cy="730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" name="Rectangle 297"/>
          <p:cNvSpPr>
            <a:spLocks noChangeArrowheads="1"/>
          </p:cNvSpPr>
          <p:nvPr/>
        </p:nvSpPr>
        <p:spPr bwMode="auto">
          <a:xfrm>
            <a:off x="4752975" y="4545013"/>
            <a:ext cx="53975" cy="258762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6" name="Rectangle 298"/>
          <p:cNvSpPr>
            <a:spLocks noChangeArrowheads="1"/>
          </p:cNvSpPr>
          <p:nvPr/>
        </p:nvSpPr>
        <p:spPr bwMode="auto">
          <a:xfrm>
            <a:off x="4622800" y="4251325"/>
            <a:ext cx="69850" cy="6318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7" name="Rectangle 299"/>
          <p:cNvSpPr>
            <a:spLocks noChangeArrowheads="1"/>
          </p:cNvSpPr>
          <p:nvPr/>
        </p:nvSpPr>
        <p:spPr bwMode="auto">
          <a:xfrm>
            <a:off x="4622800" y="4324350"/>
            <a:ext cx="69850" cy="396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8" name="Rectangle 300"/>
          <p:cNvSpPr>
            <a:spLocks noChangeArrowheads="1"/>
          </p:cNvSpPr>
          <p:nvPr/>
        </p:nvSpPr>
        <p:spPr bwMode="auto">
          <a:xfrm>
            <a:off x="4622800" y="4392613"/>
            <a:ext cx="6985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9" name="Freeform 301"/>
          <p:cNvSpPr>
            <a:spLocks/>
          </p:cNvSpPr>
          <p:nvPr/>
        </p:nvSpPr>
        <p:spPr bwMode="auto">
          <a:xfrm>
            <a:off x="4965700" y="4241800"/>
            <a:ext cx="357188" cy="385763"/>
          </a:xfrm>
          <a:custGeom>
            <a:avLst/>
            <a:gdLst>
              <a:gd name="T0" fmla="*/ 102 w 112"/>
              <a:gd name="T1" fmla="*/ 101 h 121"/>
              <a:gd name="T2" fmla="*/ 68 w 112"/>
              <a:gd name="T3" fmla="*/ 45 h 121"/>
              <a:gd name="T4" fmla="*/ 69 w 112"/>
              <a:gd name="T5" fmla="*/ 0 h 121"/>
              <a:gd name="T6" fmla="*/ 44 w 112"/>
              <a:gd name="T7" fmla="*/ 0 h 121"/>
              <a:gd name="T8" fmla="*/ 44 w 112"/>
              <a:gd name="T9" fmla="*/ 45 h 121"/>
              <a:gd name="T10" fmla="*/ 10 w 112"/>
              <a:gd name="T11" fmla="*/ 101 h 121"/>
              <a:gd name="T12" fmla="*/ 19 w 112"/>
              <a:gd name="T13" fmla="*/ 121 h 121"/>
              <a:gd name="T14" fmla="*/ 93 w 112"/>
              <a:gd name="T15" fmla="*/ 121 h 121"/>
              <a:gd name="T16" fmla="*/ 102 w 112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21">
                <a:moveTo>
                  <a:pt x="102" y="101"/>
                </a:moveTo>
                <a:cubicBezTo>
                  <a:pt x="91" y="82"/>
                  <a:pt x="68" y="53"/>
                  <a:pt x="68" y="45"/>
                </a:cubicBezTo>
                <a:cubicBezTo>
                  <a:pt x="68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4" y="110"/>
                  <a:pt x="0" y="121"/>
                  <a:pt x="19" y="121"/>
                </a:cubicBezTo>
                <a:cubicBezTo>
                  <a:pt x="26" y="121"/>
                  <a:pt x="86" y="121"/>
                  <a:pt x="93" y="121"/>
                </a:cubicBezTo>
                <a:cubicBezTo>
                  <a:pt x="112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0" name="Freeform 302"/>
          <p:cNvSpPr>
            <a:spLocks/>
          </p:cNvSpPr>
          <p:nvPr/>
        </p:nvSpPr>
        <p:spPr bwMode="auto">
          <a:xfrm>
            <a:off x="5006975" y="4465638"/>
            <a:ext cx="273050" cy="139700"/>
          </a:xfrm>
          <a:custGeom>
            <a:avLst/>
            <a:gdLst>
              <a:gd name="T0" fmla="*/ 61 w 86"/>
              <a:gd name="T1" fmla="*/ 3 h 44"/>
              <a:gd name="T2" fmla="*/ 42 w 86"/>
              <a:gd name="T3" fmla="*/ 2 h 44"/>
              <a:gd name="T4" fmla="*/ 26 w 86"/>
              <a:gd name="T5" fmla="*/ 0 h 44"/>
              <a:gd name="T6" fmla="*/ 8 w 86"/>
              <a:gd name="T7" fmla="*/ 28 h 44"/>
              <a:gd name="T8" fmla="*/ 14 w 86"/>
              <a:gd name="T9" fmla="*/ 44 h 44"/>
              <a:gd name="T10" fmla="*/ 72 w 86"/>
              <a:gd name="T11" fmla="*/ 44 h 44"/>
              <a:gd name="T12" fmla="*/ 78 w 86"/>
              <a:gd name="T13" fmla="*/ 28 h 44"/>
              <a:gd name="T14" fmla="*/ 61 w 86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44">
                <a:moveTo>
                  <a:pt x="61" y="3"/>
                </a:moveTo>
                <a:cubicBezTo>
                  <a:pt x="55" y="3"/>
                  <a:pt x="48" y="2"/>
                  <a:pt x="42" y="2"/>
                </a:cubicBezTo>
                <a:cubicBezTo>
                  <a:pt x="36" y="1"/>
                  <a:pt x="31" y="0"/>
                  <a:pt x="26" y="0"/>
                </a:cubicBezTo>
                <a:cubicBezTo>
                  <a:pt x="20" y="9"/>
                  <a:pt x="12" y="20"/>
                  <a:pt x="8" y="28"/>
                </a:cubicBezTo>
                <a:cubicBezTo>
                  <a:pt x="3" y="36"/>
                  <a:pt x="0" y="44"/>
                  <a:pt x="14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6" y="44"/>
                  <a:pt x="83" y="36"/>
                  <a:pt x="78" y="28"/>
                </a:cubicBezTo>
                <a:cubicBezTo>
                  <a:pt x="74" y="21"/>
                  <a:pt x="67" y="11"/>
                  <a:pt x="61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1" name="Oval 303"/>
          <p:cNvSpPr>
            <a:spLocks noChangeArrowheads="1"/>
          </p:cNvSpPr>
          <p:nvPr/>
        </p:nvSpPr>
        <p:spPr bwMode="auto">
          <a:xfrm>
            <a:off x="5111750" y="4506913"/>
            <a:ext cx="28575" cy="285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2" name="Oval 304"/>
          <p:cNvSpPr>
            <a:spLocks noChangeArrowheads="1"/>
          </p:cNvSpPr>
          <p:nvPr/>
        </p:nvSpPr>
        <p:spPr bwMode="auto">
          <a:xfrm>
            <a:off x="5130800" y="4564063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3" name="Oval 305"/>
          <p:cNvSpPr>
            <a:spLocks noChangeArrowheads="1"/>
          </p:cNvSpPr>
          <p:nvPr/>
        </p:nvSpPr>
        <p:spPr bwMode="auto">
          <a:xfrm>
            <a:off x="5153025" y="4529138"/>
            <a:ext cx="12700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4" name="Oval 306"/>
          <p:cNvSpPr>
            <a:spLocks noChangeArrowheads="1"/>
          </p:cNvSpPr>
          <p:nvPr/>
        </p:nvSpPr>
        <p:spPr bwMode="auto">
          <a:xfrm>
            <a:off x="5140325" y="4487863"/>
            <a:ext cx="12700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" name="Rectangle 307"/>
          <p:cNvSpPr>
            <a:spLocks noChangeArrowheads="1"/>
          </p:cNvSpPr>
          <p:nvPr/>
        </p:nvSpPr>
        <p:spPr bwMode="auto">
          <a:xfrm>
            <a:off x="5095875" y="4238625"/>
            <a:ext cx="95250" cy="2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" name="Freeform 308"/>
          <p:cNvSpPr>
            <a:spLocks/>
          </p:cNvSpPr>
          <p:nvPr/>
        </p:nvSpPr>
        <p:spPr bwMode="auto">
          <a:xfrm>
            <a:off x="7731125" y="2790825"/>
            <a:ext cx="465138" cy="584200"/>
          </a:xfrm>
          <a:custGeom>
            <a:avLst/>
            <a:gdLst>
              <a:gd name="T0" fmla="*/ 94 w 146"/>
              <a:gd name="T1" fmla="*/ 63 h 183"/>
              <a:gd name="T2" fmla="*/ 95 w 146"/>
              <a:gd name="T3" fmla="*/ 0 h 183"/>
              <a:gd name="T4" fmla="*/ 82 w 146"/>
              <a:gd name="T5" fmla="*/ 0 h 183"/>
              <a:gd name="T6" fmla="*/ 82 w 146"/>
              <a:gd name="T7" fmla="*/ 0 h 183"/>
              <a:gd name="T8" fmla="*/ 52 w 146"/>
              <a:gd name="T9" fmla="*/ 0 h 183"/>
              <a:gd name="T10" fmla="*/ 52 w 146"/>
              <a:gd name="T11" fmla="*/ 63 h 183"/>
              <a:gd name="T12" fmla="*/ 0 w 146"/>
              <a:gd name="T13" fmla="*/ 133 h 183"/>
              <a:gd name="T14" fmla="*/ 19 w 146"/>
              <a:gd name="T15" fmla="*/ 183 h 183"/>
              <a:gd name="T16" fmla="*/ 73 w 146"/>
              <a:gd name="T17" fmla="*/ 183 h 183"/>
              <a:gd name="T18" fmla="*/ 126 w 146"/>
              <a:gd name="T19" fmla="*/ 183 h 183"/>
              <a:gd name="T20" fmla="*/ 146 w 146"/>
              <a:gd name="T21" fmla="*/ 133 h 183"/>
              <a:gd name="T22" fmla="*/ 94 w 146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19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6" y="183"/>
                  <a:pt x="126" y="183"/>
                  <a:pt x="126" y="183"/>
                </a:cubicBezTo>
                <a:cubicBezTo>
                  <a:pt x="139" y="170"/>
                  <a:pt x="146" y="152"/>
                  <a:pt x="146" y="133"/>
                </a:cubicBezTo>
                <a:cubicBezTo>
                  <a:pt x="146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" name="Freeform 309"/>
          <p:cNvSpPr>
            <a:spLocks/>
          </p:cNvSpPr>
          <p:nvPr/>
        </p:nvSpPr>
        <p:spPr bwMode="auto">
          <a:xfrm>
            <a:off x="7775575" y="3141663"/>
            <a:ext cx="373063" cy="188912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9 w 117"/>
              <a:gd name="T9" fmla="*/ 59 h 59"/>
              <a:gd name="T10" fmla="*/ 107 w 117"/>
              <a:gd name="T11" fmla="*/ 59 h 59"/>
              <a:gd name="T12" fmla="*/ 117 w 117"/>
              <a:gd name="T13" fmla="*/ 25 h 59"/>
              <a:gd name="T14" fmla="*/ 112 w 117"/>
              <a:gd name="T15" fmla="*/ 0 h 59"/>
              <a:gd name="T16" fmla="*/ 67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6" y="8"/>
                  <a:pt x="5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2" y="0"/>
                </a:cubicBezTo>
                <a:cubicBezTo>
                  <a:pt x="97" y="0"/>
                  <a:pt x="82" y="2"/>
                  <a:pt x="67" y="4"/>
                </a:cubicBezTo>
                <a:cubicBezTo>
                  <a:pt x="47" y="7"/>
                  <a:pt x="27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" name="Oval 310"/>
          <p:cNvSpPr>
            <a:spLocks noChangeArrowheads="1"/>
          </p:cNvSpPr>
          <p:nvPr/>
        </p:nvSpPr>
        <p:spPr bwMode="auto">
          <a:xfrm>
            <a:off x="7947025" y="320198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" name="Oval 311"/>
          <p:cNvSpPr>
            <a:spLocks noChangeArrowheads="1"/>
          </p:cNvSpPr>
          <p:nvPr/>
        </p:nvSpPr>
        <p:spPr bwMode="auto">
          <a:xfrm>
            <a:off x="7978775" y="3255963"/>
            <a:ext cx="39688" cy="42862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" name="Oval 312"/>
          <p:cNvSpPr>
            <a:spLocks noChangeArrowheads="1"/>
          </p:cNvSpPr>
          <p:nvPr/>
        </p:nvSpPr>
        <p:spPr bwMode="auto">
          <a:xfrm>
            <a:off x="8008938" y="3208338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" name="Oval 313"/>
          <p:cNvSpPr>
            <a:spLocks noChangeArrowheads="1"/>
          </p:cNvSpPr>
          <p:nvPr/>
        </p:nvSpPr>
        <p:spPr bwMode="auto">
          <a:xfrm>
            <a:off x="7893050" y="324643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" name="Oval 314"/>
          <p:cNvSpPr>
            <a:spLocks noChangeArrowheads="1"/>
          </p:cNvSpPr>
          <p:nvPr/>
        </p:nvSpPr>
        <p:spPr bwMode="auto">
          <a:xfrm>
            <a:off x="7839075" y="318928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3" name="Rectangle 315"/>
          <p:cNvSpPr>
            <a:spLocks noChangeArrowheads="1"/>
          </p:cNvSpPr>
          <p:nvPr/>
        </p:nvSpPr>
        <p:spPr bwMode="auto">
          <a:xfrm>
            <a:off x="7880350" y="2787650"/>
            <a:ext cx="166688" cy="28575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" name="Freeform 316"/>
          <p:cNvSpPr>
            <a:spLocks/>
          </p:cNvSpPr>
          <p:nvPr/>
        </p:nvSpPr>
        <p:spPr bwMode="auto">
          <a:xfrm>
            <a:off x="4660900" y="3543300"/>
            <a:ext cx="415925" cy="436563"/>
          </a:xfrm>
          <a:custGeom>
            <a:avLst/>
            <a:gdLst>
              <a:gd name="T0" fmla="*/ 87 w 131"/>
              <a:gd name="T1" fmla="*/ 1 h 137"/>
              <a:gd name="T2" fmla="*/ 68 w 131"/>
              <a:gd name="T3" fmla="*/ 4 h 137"/>
              <a:gd name="T4" fmla="*/ 65 w 131"/>
              <a:gd name="T5" fmla="*/ 5 h 137"/>
              <a:gd name="T6" fmla="*/ 63 w 131"/>
              <a:gd name="T7" fmla="*/ 4 h 137"/>
              <a:gd name="T8" fmla="*/ 44 w 131"/>
              <a:gd name="T9" fmla="*/ 1 h 137"/>
              <a:gd name="T10" fmla="*/ 28 w 131"/>
              <a:gd name="T11" fmla="*/ 55 h 137"/>
              <a:gd name="T12" fmla="*/ 34 w 131"/>
              <a:gd name="T13" fmla="*/ 76 h 137"/>
              <a:gd name="T14" fmla="*/ 57 w 131"/>
              <a:gd name="T15" fmla="*/ 137 h 137"/>
              <a:gd name="T16" fmla="*/ 65 w 131"/>
              <a:gd name="T17" fmla="*/ 90 h 137"/>
              <a:gd name="T18" fmla="*/ 74 w 131"/>
              <a:gd name="T19" fmla="*/ 137 h 137"/>
              <a:gd name="T20" fmla="*/ 97 w 131"/>
              <a:gd name="T21" fmla="*/ 76 h 137"/>
              <a:gd name="T22" fmla="*/ 103 w 131"/>
              <a:gd name="T23" fmla="*/ 55 h 137"/>
              <a:gd name="T24" fmla="*/ 87 w 131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7">
                <a:moveTo>
                  <a:pt x="87" y="1"/>
                </a:moveTo>
                <a:cubicBezTo>
                  <a:pt x="87" y="1"/>
                  <a:pt x="75" y="0"/>
                  <a:pt x="68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3" y="4"/>
                  <a:pt x="63" y="4"/>
                  <a:pt x="63" y="4"/>
                </a:cubicBezTo>
                <a:cubicBezTo>
                  <a:pt x="56" y="0"/>
                  <a:pt x="44" y="1"/>
                  <a:pt x="44" y="1"/>
                </a:cubicBezTo>
                <a:cubicBezTo>
                  <a:pt x="0" y="3"/>
                  <a:pt x="28" y="55"/>
                  <a:pt x="28" y="55"/>
                </a:cubicBezTo>
                <a:cubicBezTo>
                  <a:pt x="34" y="63"/>
                  <a:pt x="34" y="76"/>
                  <a:pt x="34" y="76"/>
                </a:cubicBezTo>
                <a:cubicBezTo>
                  <a:pt x="26" y="125"/>
                  <a:pt x="57" y="137"/>
                  <a:pt x="57" y="137"/>
                </a:cubicBezTo>
                <a:cubicBezTo>
                  <a:pt x="52" y="103"/>
                  <a:pt x="61" y="93"/>
                  <a:pt x="65" y="90"/>
                </a:cubicBezTo>
                <a:cubicBezTo>
                  <a:pt x="70" y="93"/>
                  <a:pt x="79" y="103"/>
                  <a:pt x="74" y="137"/>
                </a:cubicBezTo>
                <a:cubicBezTo>
                  <a:pt x="74" y="137"/>
                  <a:pt x="105" y="125"/>
                  <a:pt x="97" y="76"/>
                </a:cubicBezTo>
                <a:cubicBezTo>
                  <a:pt x="97" y="76"/>
                  <a:pt x="97" y="63"/>
                  <a:pt x="103" y="55"/>
                </a:cubicBezTo>
                <a:cubicBezTo>
                  <a:pt x="103" y="55"/>
                  <a:pt x="131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5" name="Rectangle 317"/>
          <p:cNvSpPr>
            <a:spLocks noChangeArrowheads="1"/>
          </p:cNvSpPr>
          <p:nvPr/>
        </p:nvSpPr>
        <p:spPr bwMode="auto">
          <a:xfrm>
            <a:off x="5748338" y="3632200"/>
            <a:ext cx="60325" cy="29051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" name="Rectangle 318"/>
          <p:cNvSpPr>
            <a:spLocks noChangeArrowheads="1"/>
          </p:cNvSpPr>
          <p:nvPr/>
        </p:nvSpPr>
        <p:spPr bwMode="auto">
          <a:xfrm>
            <a:off x="5668963" y="3783013"/>
            <a:ext cx="219075" cy="603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7" name="Oval 319"/>
          <p:cNvSpPr>
            <a:spLocks noChangeArrowheads="1"/>
          </p:cNvSpPr>
          <p:nvPr/>
        </p:nvSpPr>
        <p:spPr bwMode="auto">
          <a:xfrm>
            <a:off x="5640388" y="3394075"/>
            <a:ext cx="273050" cy="274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8" name="Freeform 320"/>
          <p:cNvSpPr>
            <a:spLocks noEditPoints="1"/>
          </p:cNvSpPr>
          <p:nvPr/>
        </p:nvSpPr>
        <p:spPr bwMode="auto">
          <a:xfrm>
            <a:off x="5611813" y="3365500"/>
            <a:ext cx="330200" cy="331788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7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4" y="104"/>
                  <a:pt x="0" y="81"/>
                  <a:pt x="0" y="52"/>
                </a:cubicBezTo>
                <a:cubicBezTo>
                  <a:pt x="0" y="23"/>
                  <a:pt x="24" y="0"/>
                  <a:pt x="52" y="0"/>
                </a:cubicBezTo>
                <a:cubicBezTo>
                  <a:pt x="81" y="0"/>
                  <a:pt x="104" y="23"/>
                  <a:pt x="104" y="52"/>
                </a:cubicBezTo>
                <a:cubicBezTo>
                  <a:pt x="104" y="81"/>
                  <a:pt x="81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7" y="71"/>
                  <a:pt x="87" y="52"/>
                </a:cubicBezTo>
                <a:cubicBezTo>
                  <a:pt x="87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9" name="Freeform 321"/>
          <p:cNvSpPr>
            <a:spLocks/>
          </p:cNvSpPr>
          <p:nvPr/>
        </p:nvSpPr>
        <p:spPr bwMode="auto">
          <a:xfrm>
            <a:off x="8383588" y="2771775"/>
            <a:ext cx="177800" cy="179388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0" name="Rectangle 322"/>
          <p:cNvSpPr>
            <a:spLocks noChangeArrowheads="1"/>
          </p:cNvSpPr>
          <p:nvPr/>
        </p:nvSpPr>
        <p:spPr bwMode="auto">
          <a:xfrm>
            <a:off x="8396288" y="2743200"/>
            <a:ext cx="196850" cy="444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1" name="Rectangle 323"/>
          <p:cNvSpPr>
            <a:spLocks noChangeArrowheads="1"/>
          </p:cNvSpPr>
          <p:nvPr/>
        </p:nvSpPr>
        <p:spPr bwMode="auto">
          <a:xfrm>
            <a:off x="8548688" y="2752725"/>
            <a:ext cx="44450" cy="18256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2" name="Freeform 324"/>
          <p:cNvSpPr>
            <a:spLocks/>
          </p:cNvSpPr>
          <p:nvPr/>
        </p:nvSpPr>
        <p:spPr bwMode="auto">
          <a:xfrm>
            <a:off x="8240713" y="2876550"/>
            <a:ext cx="215900" cy="21748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3" name="Freeform 325"/>
          <p:cNvSpPr>
            <a:spLocks noEditPoints="1"/>
          </p:cNvSpPr>
          <p:nvPr/>
        </p:nvSpPr>
        <p:spPr bwMode="auto">
          <a:xfrm>
            <a:off x="8218488" y="2854325"/>
            <a:ext cx="260350" cy="261938"/>
          </a:xfrm>
          <a:custGeom>
            <a:avLst/>
            <a:gdLst>
              <a:gd name="T0" fmla="*/ 67 w 82"/>
              <a:gd name="T1" fmla="*/ 15 h 82"/>
              <a:gd name="T2" fmla="*/ 67 w 82"/>
              <a:gd name="T3" fmla="*/ 68 h 82"/>
              <a:gd name="T4" fmla="*/ 14 w 82"/>
              <a:gd name="T5" fmla="*/ 68 h 82"/>
              <a:gd name="T6" fmla="*/ 14 w 82"/>
              <a:gd name="T7" fmla="*/ 15 h 82"/>
              <a:gd name="T8" fmla="*/ 67 w 82"/>
              <a:gd name="T9" fmla="*/ 15 h 82"/>
              <a:gd name="T10" fmla="*/ 23 w 82"/>
              <a:gd name="T11" fmla="*/ 59 h 82"/>
              <a:gd name="T12" fmla="*/ 58 w 82"/>
              <a:gd name="T13" fmla="*/ 59 h 82"/>
              <a:gd name="T14" fmla="*/ 58 w 82"/>
              <a:gd name="T15" fmla="*/ 24 h 82"/>
              <a:gd name="T16" fmla="*/ 23 w 82"/>
              <a:gd name="T17" fmla="*/ 24 h 82"/>
              <a:gd name="T18" fmla="*/ 23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7" y="15"/>
                </a:moveTo>
                <a:cubicBezTo>
                  <a:pt x="82" y="29"/>
                  <a:pt x="82" y="53"/>
                  <a:pt x="67" y="68"/>
                </a:cubicBezTo>
                <a:cubicBezTo>
                  <a:pt x="53" y="82"/>
                  <a:pt x="29" y="82"/>
                  <a:pt x="14" y="68"/>
                </a:cubicBezTo>
                <a:cubicBezTo>
                  <a:pt x="0" y="53"/>
                  <a:pt x="0" y="29"/>
                  <a:pt x="14" y="15"/>
                </a:cubicBezTo>
                <a:cubicBezTo>
                  <a:pt x="29" y="0"/>
                  <a:pt x="53" y="0"/>
                  <a:pt x="67" y="15"/>
                </a:cubicBezTo>
                <a:close/>
                <a:moveTo>
                  <a:pt x="23" y="59"/>
                </a:moveTo>
                <a:cubicBezTo>
                  <a:pt x="33" y="68"/>
                  <a:pt x="49" y="68"/>
                  <a:pt x="58" y="59"/>
                </a:cubicBezTo>
                <a:cubicBezTo>
                  <a:pt x="68" y="49"/>
                  <a:pt x="68" y="33"/>
                  <a:pt x="58" y="24"/>
                </a:cubicBezTo>
                <a:cubicBezTo>
                  <a:pt x="49" y="14"/>
                  <a:pt x="33" y="14"/>
                  <a:pt x="23" y="24"/>
                </a:cubicBezTo>
                <a:cubicBezTo>
                  <a:pt x="14" y="33"/>
                  <a:pt x="14" y="49"/>
                  <a:pt x="23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4" name="Freeform 326"/>
          <p:cNvSpPr>
            <a:spLocks/>
          </p:cNvSpPr>
          <p:nvPr/>
        </p:nvSpPr>
        <p:spPr bwMode="auto">
          <a:xfrm>
            <a:off x="6246813" y="3302000"/>
            <a:ext cx="642937" cy="446088"/>
          </a:xfrm>
          <a:custGeom>
            <a:avLst/>
            <a:gdLst>
              <a:gd name="T0" fmla="*/ 90 w 202"/>
              <a:gd name="T1" fmla="*/ 140 h 140"/>
              <a:gd name="T2" fmla="*/ 90 w 202"/>
              <a:gd name="T3" fmla="*/ 140 h 140"/>
              <a:gd name="T4" fmla="*/ 85 w 202"/>
              <a:gd name="T5" fmla="*/ 136 h 140"/>
              <a:gd name="T6" fmla="*/ 77 w 202"/>
              <a:gd name="T7" fmla="*/ 48 h 140"/>
              <a:gd name="T8" fmla="*/ 68 w 202"/>
              <a:gd name="T9" fmla="*/ 116 h 140"/>
              <a:gd name="T10" fmla="*/ 63 w 202"/>
              <a:gd name="T11" fmla="*/ 121 h 140"/>
              <a:gd name="T12" fmla="*/ 58 w 202"/>
              <a:gd name="T13" fmla="*/ 117 h 140"/>
              <a:gd name="T14" fmla="*/ 48 w 202"/>
              <a:gd name="T15" fmla="*/ 54 h 140"/>
              <a:gd name="T16" fmla="*/ 45 w 202"/>
              <a:gd name="T17" fmla="*/ 72 h 140"/>
              <a:gd name="T18" fmla="*/ 40 w 202"/>
              <a:gd name="T19" fmla="*/ 76 h 140"/>
              <a:gd name="T20" fmla="*/ 5 w 202"/>
              <a:gd name="T21" fmla="*/ 76 h 140"/>
              <a:gd name="T22" fmla="*/ 0 w 202"/>
              <a:gd name="T23" fmla="*/ 71 h 140"/>
              <a:gd name="T24" fmla="*/ 5 w 202"/>
              <a:gd name="T25" fmla="*/ 66 h 140"/>
              <a:gd name="T26" fmla="*/ 36 w 202"/>
              <a:gd name="T27" fmla="*/ 66 h 140"/>
              <a:gd name="T28" fmla="*/ 43 w 202"/>
              <a:gd name="T29" fmla="*/ 24 h 140"/>
              <a:gd name="T30" fmla="*/ 48 w 202"/>
              <a:gd name="T31" fmla="*/ 20 h 140"/>
              <a:gd name="T32" fmla="*/ 48 w 202"/>
              <a:gd name="T33" fmla="*/ 20 h 140"/>
              <a:gd name="T34" fmla="*/ 52 w 202"/>
              <a:gd name="T35" fmla="*/ 24 h 140"/>
              <a:gd name="T36" fmla="*/ 62 w 202"/>
              <a:gd name="T37" fmla="*/ 83 h 140"/>
              <a:gd name="T38" fmla="*/ 73 w 202"/>
              <a:gd name="T39" fmla="*/ 4 h 140"/>
              <a:gd name="T40" fmla="*/ 78 w 202"/>
              <a:gd name="T41" fmla="*/ 0 h 140"/>
              <a:gd name="T42" fmla="*/ 82 w 202"/>
              <a:gd name="T43" fmla="*/ 4 h 140"/>
              <a:gd name="T44" fmla="*/ 91 w 202"/>
              <a:gd name="T45" fmla="*/ 97 h 140"/>
              <a:gd name="T46" fmla="*/ 103 w 202"/>
              <a:gd name="T47" fmla="*/ 25 h 140"/>
              <a:gd name="T48" fmla="*/ 108 w 202"/>
              <a:gd name="T49" fmla="*/ 21 h 140"/>
              <a:gd name="T50" fmla="*/ 113 w 202"/>
              <a:gd name="T51" fmla="*/ 25 h 140"/>
              <a:gd name="T52" fmla="*/ 121 w 202"/>
              <a:gd name="T53" fmla="*/ 86 h 140"/>
              <a:gd name="T54" fmla="*/ 130 w 202"/>
              <a:gd name="T55" fmla="*/ 53 h 140"/>
              <a:gd name="T56" fmla="*/ 135 w 202"/>
              <a:gd name="T57" fmla="*/ 50 h 140"/>
              <a:gd name="T58" fmla="*/ 140 w 202"/>
              <a:gd name="T59" fmla="*/ 54 h 140"/>
              <a:gd name="T60" fmla="*/ 143 w 202"/>
              <a:gd name="T61" fmla="*/ 68 h 140"/>
              <a:gd name="T62" fmla="*/ 197 w 202"/>
              <a:gd name="T63" fmla="*/ 68 h 140"/>
              <a:gd name="T64" fmla="*/ 202 w 202"/>
              <a:gd name="T65" fmla="*/ 73 h 140"/>
              <a:gd name="T66" fmla="*/ 197 w 202"/>
              <a:gd name="T67" fmla="*/ 78 h 140"/>
              <a:gd name="T68" fmla="*/ 139 w 202"/>
              <a:gd name="T69" fmla="*/ 78 h 140"/>
              <a:gd name="T70" fmla="*/ 134 w 202"/>
              <a:gd name="T71" fmla="*/ 75 h 140"/>
              <a:gd name="T72" fmla="*/ 124 w 202"/>
              <a:gd name="T73" fmla="*/ 111 h 140"/>
              <a:gd name="T74" fmla="*/ 119 w 202"/>
              <a:gd name="T75" fmla="*/ 115 h 140"/>
              <a:gd name="T76" fmla="*/ 115 w 202"/>
              <a:gd name="T77" fmla="*/ 111 h 140"/>
              <a:gd name="T78" fmla="*/ 107 w 202"/>
              <a:gd name="T79" fmla="*/ 59 h 140"/>
              <a:gd name="T80" fmla="*/ 95 w 202"/>
              <a:gd name="T81" fmla="*/ 136 h 140"/>
              <a:gd name="T82" fmla="*/ 90 w 202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2" h="140">
                <a:moveTo>
                  <a:pt x="90" y="140"/>
                </a:moveTo>
                <a:cubicBezTo>
                  <a:pt x="90" y="140"/>
                  <a:pt x="90" y="140"/>
                  <a:pt x="90" y="140"/>
                </a:cubicBezTo>
                <a:cubicBezTo>
                  <a:pt x="87" y="140"/>
                  <a:pt x="85" y="138"/>
                  <a:pt x="85" y="136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19"/>
                  <a:pt x="66" y="121"/>
                  <a:pt x="63" y="121"/>
                </a:cubicBezTo>
                <a:cubicBezTo>
                  <a:pt x="61" y="121"/>
                  <a:pt x="59" y="119"/>
                  <a:pt x="58" y="117"/>
                </a:cubicBezTo>
                <a:cubicBezTo>
                  <a:pt x="48" y="54"/>
                  <a:pt x="48" y="54"/>
                  <a:pt x="48" y="54"/>
                </a:cubicBezTo>
                <a:cubicBezTo>
                  <a:pt x="45" y="72"/>
                  <a:pt x="45" y="72"/>
                  <a:pt x="45" y="72"/>
                </a:cubicBezTo>
                <a:cubicBezTo>
                  <a:pt x="44" y="74"/>
                  <a:pt x="42" y="76"/>
                  <a:pt x="4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68"/>
                  <a:pt x="3" y="66"/>
                  <a:pt x="5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2"/>
                  <a:pt x="45" y="20"/>
                  <a:pt x="48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50" y="20"/>
                  <a:pt x="52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5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3"/>
                  <a:pt x="106" y="21"/>
                  <a:pt x="108" y="21"/>
                </a:cubicBezTo>
                <a:cubicBezTo>
                  <a:pt x="110" y="21"/>
                  <a:pt x="112" y="23"/>
                  <a:pt x="113" y="2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1" y="51"/>
                  <a:pt x="133" y="50"/>
                  <a:pt x="135" y="50"/>
                </a:cubicBezTo>
                <a:cubicBezTo>
                  <a:pt x="137" y="50"/>
                  <a:pt x="139" y="51"/>
                  <a:pt x="140" y="54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200" y="68"/>
                  <a:pt x="202" y="70"/>
                  <a:pt x="202" y="73"/>
                </a:cubicBezTo>
                <a:cubicBezTo>
                  <a:pt x="202" y="76"/>
                  <a:pt x="200" y="78"/>
                  <a:pt x="197" y="7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7" y="78"/>
                  <a:pt x="135" y="77"/>
                  <a:pt x="134" y="7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3" y="113"/>
                  <a:pt x="121" y="115"/>
                  <a:pt x="119" y="115"/>
                </a:cubicBezTo>
                <a:cubicBezTo>
                  <a:pt x="117" y="115"/>
                  <a:pt x="115" y="113"/>
                  <a:pt x="115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4" y="138"/>
                  <a:pt x="92" y="140"/>
                  <a:pt x="90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" name="Freeform 327"/>
          <p:cNvSpPr>
            <a:spLocks/>
          </p:cNvSpPr>
          <p:nvPr/>
        </p:nvSpPr>
        <p:spPr bwMode="auto">
          <a:xfrm>
            <a:off x="5156200" y="3856038"/>
            <a:ext cx="160338" cy="296862"/>
          </a:xfrm>
          <a:custGeom>
            <a:avLst/>
            <a:gdLst>
              <a:gd name="T0" fmla="*/ 27 w 50"/>
              <a:gd name="T1" fmla="*/ 43 h 93"/>
              <a:gd name="T2" fmla="*/ 27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7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7" y="43"/>
                </a:move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2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7" y="66"/>
                  <a:pt x="27" y="56"/>
                  <a:pt x="27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" name="Rectangle 328"/>
          <p:cNvSpPr>
            <a:spLocks noChangeArrowheads="1"/>
          </p:cNvSpPr>
          <p:nvPr/>
        </p:nvSpPr>
        <p:spPr bwMode="auto">
          <a:xfrm>
            <a:off x="5156200" y="3808413"/>
            <a:ext cx="857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7" name="Rectangle 329"/>
          <p:cNvSpPr>
            <a:spLocks noChangeArrowheads="1"/>
          </p:cNvSpPr>
          <p:nvPr/>
        </p:nvSpPr>
        <p:spPr bwMode="auto">
          <a:xfrm>
            <a:off x="5386388" y="3808413"/>
            <a:ext cx="857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8" name="Freeform 330"/>
          <p:cNvSpPr>
            <a:spLocks/>
          </p:cNvSpPr>
          <p:nvPr/>
        </p:nvSpPr>
        <p:spPr bwMode="auto">
          <a:xfrm>
            <a:off x="5316538" y="3856038"/>
            <a:ext cx="155575" cy="296862"/>
          </a:xfrm>
          <a:custGeom>
            <a:avLst/>
            <a:gdLst>
              <a:gd name="T0" fmla="*/ 22 w 49"/>
              <a:gd name="T1" fmla="*/ 0 h 93"/>
              <a:gd name="T2" fmla="*/ 22 w 49"/>
              <a:gd name="T3" fmla="*/ 43 h 93"/>
              <a:gd name="T4" fmla="*/ 0 w 49"/>
              <a:gd name="T5" fmla="*/ 66 h 93"/>
              <a:gd name="T6" fmla="*/ 0 w 49"/>
              <a:gd name="T7" fmla="*/ 93 h 93"/>
              <a:gd name="T8" fmla="*/ 49 w 49"/>
              <a:gd name="T9" fmla="*/ 43 h 93"/>
              <a:gd name="T10" fmla="*/ 49 w 49"/>
              <a:gd name="T11" fmla="*/ 0 h 93"/>
              <a:gd name="T12" fmla="*/ 22 w 49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49" y="70"/>
                  <a:pt x="49" y="43"/>
                </a:cubicBezTo>
                <a:cubicBezTo>
                  <a:pt x="49" y="0"/>
                  <a:pt x="49" y="0"/>
                  <a:pt x="49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9" name="Freeform 331"/>
          <p:cNvSpPr>
            <a:spLocks noEditPoints="1"/>
          </p:cNvSpPr>
          <p:nvPr/>
        </p:nvSpPr>
        <p:spPr bwMode="auto">
          <a:xfrm>
            <a:off x="5257800" y="3279775"/>
            <a:ext cx="112713" cy="85725"/>
          </a:xfrm>
          <a:custGeom>
            <a:avLst/>
            <a:gdLst>
              <a:gd name="T0" fmla="*/ 71 w 71"/>
              <a:gd name="T1" fmla="*/ 54 h 54"/>
              <a:gd name="T2" fmla="*/ 0 w 71"/>
              <a:gd name="T3" fmla="*/ 54 h 54"/>
              <a:gd name="T4" fmla="*/ 0 w 71"/>
              <a:gd name="T5" fmla="*/ 0 h 54"/>
              <a:gd name="T6" fmla="*/ 71 w 71"/>
              <a:gd name="T7" fmla="*/ 0 h 54"/>
              <a:gd name="T8" fmla="*/ 71 w 71"/>
              <a:gd name="T9" fmla="*/ 54 h 54"/>
              <a:gd name="T10" fmla="*/ 12 w 71"/>
              <a:gd name="T11" fmla="*/ 42 h 54"/>
              <a:gd name="T12" fmla="*/ 61 w 71"/>
              <a:gd name="T13" fmla="*/ 42 h 54"/>
              <a:gd name="T14" fmla="*/ 61 w 71"/>
              <a:gd name="T15" fmla="*/ 10 h 54"/>
              <a:gd name="T16" fmla="*/ 12 w 71"/>
              <a:gd name="T17" fmla="*/ 10 h 54"/>
              <a:gd name="T18" fmla="*/ 12 w 71"/>
              <a:gd name="T19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54">
                <a:moveTo>
                  <a:pt x="71" y="54"/>
                </a:moveTo>
                <a:lnTo>
                  <a:pt x="0" y="54"/>
                </a:lnTo>
                <a:lnTo>
                  <a:pt x="0" y="0"/>
                </a:lnTo>
                <a:lnTo>
                  <a:pt x="71" y="0"/>
                </a:lnTo>
                <a:lnTo>
                  <a:pt x="71" y="54"/>
                </a:lnTo>
                <a:close/>
                <a:moveTo>
                  <a:pt x="12" y="42"/>
                </a:moveTo>
                <a:lnTo>
                  <a:pt x="61" y="42"/>
                </a:lnTo>
                <a:lnTo>
                  <a:pt x="61" y="10"/>
                </a:lnTo>
                <a:lnTo>
                  <a:pt x="12" y="10"/>
                </a:lnTo>
                <a:lnTo>
                  <a:pt x="12" y="4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0" name="Rectangle 332"/>
          <p:cNvSpPr>
            <a:spLocks noChangeArrowheads="1"/>
          </p:cNvSpPr>
          <p:nvPr/>
        </p:nvSpPr>
        <p:spPr bwMode="auto">
          <a:xfrm>
            <a:off x="5207000" y="3330575"/>
            <a:ext cx="214313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1" name="Rectangle 333"/>
          <p:cNvSpPr>
            <a:spLocks noChangeArrowheads="1"/>
          </p:cNvSpPr>
          <p:nvPr/>
        </p:nvSpPr>
        <p:spPr bwMode="auto">
          <a:xfrm>
            <a:off x="5222875" y="3473450"/>
            <a:ext cx="182563" cy="1270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2" name="Rectangle 334"/>
          <p:cNvSpPr>
            <a:spLocks noChangeArrowheads="1"/>
          </p:cNvSpPr>
          <p:nvPr/>
        </p:nvSpPr>
        <p:spPr bwMode="auto">
          <a:xfrm>
            <a:off x="5219700" y="3613150"/>
            <a:ext cx="317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3" name="Rectangle 335"/>
          <p:cNvSpPr>
            <a:spLocks noChangeArrowheads="1"/>
          </p:cNvSpPr>
          <p:nvPr/>
        </p:nvSpPr>
        <p:spPr bwMode="auto">
          <a:xfrm>
            <a:off x="5286375" y="3616325"/>
            <a:ext cx="58738" cy="46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4" name="Rectangle 336"/>
          <p:cNvSpPr>
            <a:spLocks noChangeArrowheads="1"/>
          </p:cNvSpPr>
          <p:nvPr/>
        </p:nvSpPr>
        <p:spPr bwMode="auto">
          <a:xfrm>
            <a:off x="5292725" y="3594100"/>
            <a:ext cx="42863" cy="5873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5" name="Rectangle 337"/>
          <p:cNvSpPr>
            <a:spLocks noChangeArrowheads="1"/>
          </p:cNvSpPr>
          <p:nvPr/>
        </p:nvSpPr>
        <p:spPr bwMode="auto">
          <a:xfrm>
            <a:off x="5222875" y="3597275"/>
            <a:ext cx="25400" cy="3968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" name="Rectangle 338"/>
          <p:cNvSpPr>
            <a:spLocks noChangeArrowheads="1"/>
          </p:cNvSpPr>
          <p:nvPr/>
        </p:nvSpPr>
        <p:spPr bwMode="auto">
          <a:xfrm>
            <a:off x="5310188" y="3656013"/>
            <a:ext cx="9525" cy="174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7" name="Rectangle 339"/>
          <p:cNvSpPr>
            <a:spLocks noChangeArrowheads="1"/>
          </p:cNvSpPr>
          <p:nvPr/>
        </p:nvSpPr>
        <p:spPr bwMode="auto">
          <a:xfrm>
            <a:off x="5380038" y="34448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8" name="Rectangle 340"/>
          <p:cNvSpPr>
            <a:spLocks noChangeArrowheads="1"/>
          </p:cNvSpPr>
          <p:nvPr/>
        </p:nvSpPr>
        <p:spPr bwMode="auto">
          <a:xfrm>
            <a:off x="5380038" y="34671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9" name="Rectangle 341"/>
          <p:cNvSpPr>
            <a:spLocks noChangeArrowheads="1"/>
          </p:cNvSpPr>
          <p:nvPr/>
        </p:nvSpPr>
        <p:spPr bwMode="auto">
          <a:xfrm>
            <a:off x="5380038" y="348932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0" name="Rectangle 342"/>
          <p:cNvSpPr>
            <a:spLocks noChangeArrowheads="1"/>
          </p:cNvSpPr>
          <p:nvPr/>
        </p:nvSpPr>
        <p:spPr bwMode="auto">
          <a:xfrm>
            <a:off x="5380038" y="351155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1" name="Rectangle 343"/>
          <p:cNvSpPr>
            <a:spLocks noChangeArrowheads="1"/>
          </p:cNvSpPr>
          <p:nvPr/>
        </p:nvSpPr>
        <p:spPr bwMode="auto">
          <a:xfrm>
            <a:off x="5380038" y="35337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2" name="Rectangle 344"/>
          <p:cNvSpPr>
            <a:spLocks noChangeArrowheads="1"/>
          </p:cNvSpPr>
          <p:nvPr/>
        </p:nvSpPr>
        <p:spPr bwMode="auto">
          <a:xfrm>
            <a:off x="5380038" y="35560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3" name="Rectangle 345"/>
          <p:cNvSpPr>
            <a:spLocks noChangeArrowheads="1"/>
          </p:cNvSpPr>
          <p:nvPr/>
        </p:nvSpPr>
        <p:spPr bwMode="auto">
          <a:xfrm>
            <a:off x="5380038" y="3575050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4" name="Rectangle 346"/>
          <p:cNvSpPr>
            <a:spLocks noChangeArrowheads="1"/>
          </p:cNvSpPr>
          <p:nvPr/>
        </p:nvSpPr>
        <p:spPr bwMode="auto">
          <a:xfrm>
            <a:off x="5380038" y="3355975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5" name="Rectangle 347"/>
          <p:cNvSpPr>
            <a:spLocks noChangeArrowheads="1"/>
          </p:cNvSpPr>
          <p:nvPr/>
        </p:nvSpPr>
        <p:spPr bwMode="auto">
          <a:xfrm>
            <a:off x="5380038" y="3378200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" name="Rectangle 348"/>
          <p:cNvSpPr>
            <a:spLocks noChangeArrowheads="1"/>
          </p:cNvSpPr>
          <p:nvPr/>
        </p:nvSpPr>
        <p:spPr bwMode="auto">
          <a:xfrm>
            <a:off x="5380038" y="3400425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7" name="Rectangle 349"/>
          <p:cNvSpPr>
            <a:spLocks noChangeArrowheads="1"/>
          </p:cNvSpPr>
          <p:nvPr/>
        </p:nvSpPr>
        <p:spPr bwMode="auto">
          <a:xfrm>
            <a:off x="5380038" y="342265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8" name="Rectangle 350"/>
          <p:cNvSpPr>
            <a:spLocks noChangeArrowheads="1"/>
          </p:cNvSpPr>
          <p:nvPr/>
        </p:nvSpPr>
        <p:spPr bwMode="auto">
          <a:xfrm>
            <a:off x="5380038" y="34448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9" name="Rectangle 351"/>
          <p:cNvSpPr>
            <a:spLocks noChangeArrowheads="1"/>
          </p:cNvSpPr>
          <p:nvPr/>
        </p:nvSpPr>
        <p:spPr bwMode="auto">
          <a:xfrm>
            <a:off x="5380038" y="34671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0" name="Rectangle 352"/>
          <p:cNvSpPr>
            <a:spLocks noChangeArrowheads="1"/>
          </p:cNvSpPr>
          <p:nvPr/>
        </p:nvSpPr>
        <p:spPr bwMode="auto">
          <a:xfrm>
            <a:off x="5380038" y="348932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1" name="Rectangle 353"/>
          <p:cNvSpPr>
            <a:spLocks noChangeArrowheads="1"/>
          </p:cNvSpPr>
          <p:nvPr/>
        </p:nvSpPr>
        <p:spPr bwMode="auto">
          <a:xfrm>
            <a:off x="5283200" y="3652838"/>
            <a:ext cx="61913" cy="95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2" name="Rectangle 354"/>
          <p:cNvSpPr>
            <a:spLocks noChangeArrowheads="1"/>
          </p:cNvSpPr>
          <p:nvPr/>
        </p:nvSpPr>
        <p:spPr bwMode="auto">
          <a:xfrm>
            <a:off x="4606925" y="2778125"/>
            <a:ext cx="438150" cy="5842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3" name="Rectangle 355"/>
          <p:cNvSpPr>
            <a:spLocks noChangeArrowheads="1"/>
          </p:cNvSpPr>
          <p:nvPr/>
        </p:nvSpPr>
        <p:spPr bwMode="auto">
          <a:xfrm>
            <a:off x="4645025" y="2828925"/>
            <a:ext cx="361950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4" name="Freeform 356"/>
          <p:cNvSpPr>
            <a:spLocks/>
          </p:cNvSpPr>
          <p:nvPr/>
        </p:nvSpPr>
        <p:spPr bwMode="auto">
          <a:xfrm>
            <a:off x="4695825" y="2711450"/>
            <a:ext cx="260350" cy="142875"/>
          </a:xfrm>
          <a:custGeom>
            <a:avLst/>
            <a:gdLst>
              <a:gd name="T0" fmla="*/ 136 w 164"/>
              <a:gd name="T1" fmla="*/ 34 h 90"/>
              <a:gd name="T2" fmla="*/ 136 w 164"/>
              <a:gd name="T3" fmla="*/ 0 h 90"/>
              <a:gd name="T4" fmla="*/ 30 w 164"/>
              <a:gd name="T5" fmla="*/ 0 h 90"/>
              <a:gd name="T6" fmla="*/ 30 w 164"/>
              <a:gd name="T7" fmla="*/ 34 h 90"/>
              <a:gd name="T8" fmla="*/ 0 w 164"/>
              <a:gd name="T9" fmla="*/ 34 h 90"/>
              <a:gd name="T10" fmla="*/ 0 w 164"/>
              <a:gd name="T11" fmla="*/ 90 h 90"/>
              <a:gd name="T12" fmla="*/ 164 w 164"/>
              <a:gd name="T13" fmla="*/ 90 h 90"/>
              <a:gd name="T14" fmla="*/ 164 w 164"/>
              <a:gd name="T15" fmla="*/ 34 h 90"/>
              <a:gd name="T16" fmla="*/ 136 w 164"/>
              <a:gd name="T17" fmla="*/ 3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90">
                <a:moveTo>
                  <a:pt x="136" y="34"/>
                </a:moveTo>
                <a:lnTo>
                  <a:pt x="136" y="0"/>
                </a:lnTo>
                <a:lnTo>
                  <a:pt x="30" y="0"/>
                </a:lnTo>
                <a:lnTo>
                  <a:pt x="30" y="34"/>
                </a:lnTo>
                <a:lnTo>
                  <a:pt x="0" y="34"/>
                </a:lnTo>
                <a:lnTo>
                  <a:pt x="0" y="90"/>
                </a:lnTo>
                <a:lnTo>
                  <a:pt x="164" y="90"/>
                </a:lnTo>
                <a:lnTo>
                  <a:pt x="164" y="34"/>
                </a:lnTo>
                <a:lnTo>
                  <a:pt x="136" y="3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5" name="Oval 357"/>
          <p:cNvSpPr>
            <a:spLocks noChangeArrowheads="1"/>
          </p:cNvSpPr>
          <p:nvPr/>
        </p:nvSpPr>
        <p:spPr bwMode="auto">
          <a:xfrm>
            <a:off x="4692650" y="2960688"/>
            <a:ext cx="266700" cy="26670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" name="Freeform 358"/>
          <p:cNvSpPr>
            <a:spLocks/>
          </p:cNvSpPr>
          <p:nvPr/>
        </p:nvSpPr>
        <p:spPr bwMode="auto">
          <a:xfrm>
            <a:off x="4746625" y="3017838"/>
            <a:ext cx="161925" cy="158750"/>
          </a:xfrm>
          <a:custGeom>
            <a:avLst/>
            <a:gdLst>
              <a:gd name="T0" fmla="*/ 102 w 102"/>
              <a:gd name="T1" fmla="*/ 34 h 100"/>
              <a:gd name="T2" fmla="*/ 66 w 102"/>
              <a:gd name="T3" fmla="*/ 34 h 100"/>
              <a:gd name="T4" fmla="*/ 66 w 102"/>
              <a:gd name="T5" fmla="*/ 0 h 100"/>
              <a:gd name="T6" fmla="*/ 36 w 102"/>
              <a:gd name="T7" fmla="*/ 0 h 100"/>
              <a:gd name="T8" fmla="*/ 36 w 102"/>
              <a:gd name="T9" fmla="*/ 34 h 100"/>
              <a:gd name="T10" fmla="*/ 0 w 102"/>
              <a:gd name="T11" fmla="*/ 34 h 100"/>
              <a:gd name="T12" fmla="*/ 0 w 102"/>
              <a:gd name="T13" fmla="*/ 66 h 100"/>
              <a:gd name="T14" fmla="*/ 36 w 102"/>
              <a:gd name="T15" fmla="*/ 66 h 100"/>
              <a:gd name="T16" fmla="*/ 36 w 102"/>
              <a:gd name="T17" fmla="*/ 100 h 100"/>
              <a:gd name="T18" fmla="*/ 66 w 102"/>
              <a:gd name="T19" fmla="*/ 100 h 100"/>
              <a:gd name="T20" fmla="*/ 66 w 102"/>
              <a:gd name="T21" fmla="*/ 66 h 100"/>
              <a:gd name="T22" fmla="*/ 102 w 102"/>
              <a:gd name="T23" fmla="*/ 66 h 100"/>
              <a:gd name="T24" fmla="*/ 102 w 102"/>
              <a:gd name="T25" fmla="*/ 3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00">
                <a:moveTo>
                  <a:pt x="102" y="34"/>
                </a:moveTo>
                <a:lnTo>
                  <a:pt x="66" y="34"/>
                </a:lnTo>
                <a:lnTo>
                  <a:pt x="66" y="0"/>
                </a:lnTo>
                <a:lnTo>
                  <a:pt x="36" y="0"/>
                </a:lnTo>
                <a:lnTo>
                  <a:pt x="36" y="34"/>
                </a:lnTo>
                <a:lnTo>
                  <a:pt x="0" y="34"/>
                </a:lnTo>
                <a:lnTo>
                  <a:pt x="0" y="66"/>
                </a:lnTo>
                <a:lnTo>
                  <a:pt x="36" y="66"/>
                </a:lnTo>
                <a:lnTo>
                  <a:pt x="36" y="100"/>
                </a:lnTo>
                <a:lnTo>
                  <a:pt x="66" y="100"/>
                </a:lnTo>
                <a:lnTo>
                  <a:pt x="66" y="66"/>
                </a:lnTo>
                <a:lnTo>
                  <a:pt x="102" y="66"/>
                </a:lnTo>
                <a:lnTo>
                  <a:pt x="10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7" name="Oval 359"/>
          <p:cNvSpPr>
            <a:spLocks noChangeArrowheads="1"/>
          </p:cNvSpPr>
          <p:nvPr/>
        </p:nvSpPr>
        <p:spPr bwMode="auto">
          <a:xfrm>
            <a:off x="7254875" y="2806700"/>
            <a:ext cx="419100" cy="420688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8" name="Oval 360"/>
          <p:cNvSpPr>
            <a:spLocks noChangeArrowheads="1"/>
          </p:cNvSpPr>
          <p:nvPr/>
        </p:nvSpPr>
        <p:spPr bwMode="auto">
          <a:xfrm>
            <a:off x="7292975" y="2844800"/>
            <a:ext cx="342900" cy="3444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9" name="Rectangle 361"/>
          <p:cNvSpPr>
            <a:spLocks noChangeArrowheads="1"/>
          </p:cNvSpPr>
          <p:nvPr/>
        </p:nvSpPr>
        <p:spPr bwMode="auto">
          <a:xfrm>
            <a:off x="7458075" y="2863850"/>
            <a:ext cx="12700" cy="412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0" name="Rectangle 362"/>
          <p:cNvSpPr>
            <a:spLocks noChangeArrowheads="1"/>
          </p:cNvSpPr>
          <p:nvPr/>
        </p:nvSpPr>
        <p:spPr bwMode="auto">
          <a:xfrm>
            <a:off x="7458075" y="3132138"/>
            <a:ext cx="12700" cy="381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1" name="Rectangle 363"/>
          <p:cNvSpPr>
            <a:spLocks noChangeArrowheads="1"/>
          </p:cNvSpPr>
          <p:nvPr/>
        </p:nvSpPr>
        <p:spPr bwMode="auto">
          <a:xfrm>
            <a:off x="7575550" y="3011488"/>
            <a:ext cx="41275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2" name="Rectangle 364"/>
          <p:cNvSpPr>
            <a:spLocks noChangeArrowheads="1"/>
          </p:cNvSpPr>
          <p:nvPr/>
        </p:nvSpPr>
        <p:spPr bwMode="auto">
          <a:xfrm>
            <a:off x="7312025" y="3011488"/>
            <a:ext cx="38100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3" name="Freeform 365"/>
          <p:cNvSpPr>
            <a:spLocks/>
          </p:cNvSpPr>
          <p:nvPr/>
        </p:nvSpPr>
        <p:spPr bwMode="auto">
          <a:xfrm>
            <a:off x="7575550" y="2932113"/>
            <a:ext cx="22225" cy="2222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4" name="Freeform 366"/>
          <p:cNvSpPr>
            <a:spLocks/>
          </p:cNvSpPr>
          <p:nvPr/>
        </p:nvSpPr>
        <p:spPr bwMode="auto">
          <a:xfrm>
            <a:off x="7331075" y="3084513"/>
            <a:ext cx="22225" cy="19050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5" name="Freeform 367"/>
          <p:cNvSpPr>
            <a:spLocks/>
          </p:cNvSpPr>
          <p:nvPr/>
        </p:nvSpPr>
        <p:spPr bwMode="auto">
          <a:xfrm>
            <a:off x="7521575" y="2879725"/>
            <a:ext cx="22225" cy="2222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6" name="Freeform 368"/>
          <p:cNvSpPr>
            <a:spLocks/>
          </p:cNvSpPr>
          <p:nvPr/>
        </p:nvSpPr>
        <p:spPr bwMode="auto">
          <a:xfrm>
            <a:off x="7385050" y="3132138"/>
            <a:ext cx="19050" cy="22225"/>
          </a:xfrm>
          <a:custGeom>
            <a:avLst/>
            <a:gdLst>
              <a:gd name="T0" fmla="*/ 8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8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" name="Freeform 369"/>
          <p:cNvSpPr>
            <a:spLocks/>
          </p:cNvSpPr>
          <p:nvPr/>
        </p:nvSpPr>
        <p:spPr bwMode="auto">
          <a:xfrm>
            <a:off x="7527925" y="3128963"/>
            <a:ext cx="19050" cy="25400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8" name="Freeform 370"/>
          <p:cNvSpPr>
            <a:spLocks/>
          </p:cNvSpPr>
          <p:nvPr/>
        </p:nvSpPr>
        <p:spPr bwMode="auto">
          <a:xfrm>
            <a:off x="7381875" y="2882900"/>
            <a:ext cx="19050" cy="2222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4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4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9" name="Freeform 371"/>
          <p:cNvSpPr>
            <a:spLocks/>
          </p:cNvSpPr>
          <p:nvPr/>
        </p:nvSpPr>
        <p:spPr bwMode="auto">
          <a:xfrm>
            <a:off x="7575550" y="3078163"/>
            <a:ext cx="25400" cy="22225"/>
          </a:xfrm>
          <a:custGeom>
            <a:avLst/>
            <a:gdLst>
              <a:gd name="T0" fmla="*/ 0 w 16"/>
              <a:gd name="T1" fmla="*/ 8 h 14"/>
              <a:gd name="T2" fmla="*/ 4 w 16"/>
              <a:gd name="T3" fmla="*/ 0 h 14"/>
              <a:gd name="T4" fmla="*/ 16 w 16"/>
              <a:gd name="T5" fmla="*/ 6 h 14"/>
              <a:gd name="T6" fmla="*/ 12 w 16"/>
              <a:gd name="T7" fmla="*/ 14 h 14"/>
              <a:gd name="T8" fmla="*/ 0 w 16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4">
                <a:moveTo>
                  <a:pt x="0" y="8"/>
                </a:moveTo>
                <a:lnTo>
                  <a:pt x="4" y="0"/>
                </a:lnTo>
                <a:lnTo>
                  <a:pt x="16" y="6"/>
                </a:lnTo>
                <a:lnTo>
                  <a:pt x="12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0" name="Freeform 372"/>
          <p:cNvSpPr>
            <a:spLocks/>
          </p:cNvSpPr>
          <p:nvPr/>
        </p:nvSpPr>
        <p:spPr bwMode="auto">
          <a:xfrm>
            <a:off x="7327900" y="2938463"/>
            <a:ext cx="22225" cy="19050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1" name="Freeform 373"/>
          <p:cNvSpPr>
            <a:spLocks/>
          </p:cNvSpPr>
          <p:nvPr/>
        </p:nvSpPr>
        <p:spPr bwMode="auto">
          <a:xfrm>
            <a:off x="7419975" y="2998788"/>
            <a:ext cx="127000" cy="107950"/>
          </a:xfrm>
          <a:custGeom>
            <a:avLst/>
            <a:gdLst>
              <a:gd name="T0" fmla="*/ 24 w 80"/>
              <a:gd name="T1" fmla="*/ 2 h 68"/>
              <a:gd name="T2" fmla="*/ 0 w 80"/>
              <a:gd name="T3" fmla="*/ 68 h 68"/>
              <a:gd name="T4" fmla="*/ 36 w 80"/>
              <a:gd name="T5" fmla="*/ 18 h 68"/>
              <a:gd name="T6" fmla="*/ 80 w 80"/>
              <a:gd name="T7" fmla="*/ 0 h 68"/>
              <a:gd name="T8" fmla="*/ 24 w 80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68">
                <a:moveTo>
                  <a:pt x="24" y="2"/>
                </a:moveTo>
                <a:lnTo>
                  <a:pt x="0" y="68"/>
                </a:lnTo>
                <a:lnTo>
                  <a:pt x="36" y="18"/>
                </a:lnTo>
                <a:lnTo>
                  <a:pt x="80" y="0"/>
                </a:lnTo>
                <a:lnTo>
                  <a:pt x="24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2" name="Freeform 374"/>
          <p:cNvSpPr>
            <a:spLocks/>
          </p:cNvSpPr>
          <p:nvPr/>
        </p:nvSpPr>
        <p:spPr bwMode="auto">
          <a:xfrm>
            <a:off x="5561013" y="2759075"/>
            <a:ext cx="495300" cy="496888"/>
          </a:xfrm>
          <a:custGeom>
            <a:avLst/>
            <a:gdLst>
              <a:gd name="T0" fmla="*/ 57 w 156"/>
              <a:gd name="T1" fmla="*/ 0 h 156"/>
              <a:gd name="T2" fmla="*/ 75 w 156"/>
              <a:gd name="T3" fmla="*/ 0 h 156"/>
              <a:gd name="T4" fmla="*/ 91 w 156"/>
              <a:gd name="T5" fmla="*/ 31 h 156"/>
              <a:gd name="T6" fmla="*/ 131 w 156"/>
              <a:gd name="T7" fmla="*/ 30 h 156"/>
              <a:gd name="T8" fmla="*/ 138 w 156"/>
              <a:gd name="T9" fmla="*/ 102 h 156"/>
              <a:gd name="T10" fmla="*/ 46 w 156"/>
              <a:gd name="T11" fmla="*/ 120 h 156"/>
              <a:gd name="T12" fmla="*/ 18 w 156"/>
              <a:gd name="T13" fmla="*/ 143 h 156"/>
              <a:gd name="T14" fmla="*/ 1 w 156"/>
              <a:gd name="T15" fmla="*/ 143 h 156"/>
              <a:gd name="T16" fmla="*/ 29 w 156"/>
              <a:gd name="T17" fmla="*/ 97 h 156"/>
              <a:gd name="T18" fmla="*/ 84 w 156"/>
              <a:gd name="T19" fmla="*/ 73 h 156"/>
              <a:gd name="T20" fmla="*/ 71 w 156"/>
              <a:gd name="T21" fmla="*/ 46 h 156"/>
              <a:gd name="T22" fmla="*/ 57 w 156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156">
                <a:moveTo>
                  <a:pt x="57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99" y="25"/>
                  <a:pt x="113" y="15"/>
                  <a:pt x="131" y="30"/>
                </a:cubicBezTo>
                <a:cubicBezTo>
                  <a:pt x="144" y="42"/>
                  <a:pt x="156" y="61"/>
                  <a:pt x="138" y="102"/>
                </a:cubicBezTo>
                <a:cubicBezTo>
                  <a:pt x="128" y="123"/>
                  <a:pt x="96" y="156"/>
                  <a:pt x="46" y="120"/>
                </a:cubicBezTo>
                <a:cubicBezTo>
                  <a:pt x="39" y="114"/>
                  <a:pt x="19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8" y="108"/>
                  <a:pt x="84" y="73"/>
                </a:cubicBezTo>
                <a:cubicBezTo>
                  <a:pt x="85" y="65"/>
                  <a:pt x="88" y="56"/>
                  <a:pt x="71" y="46"/>
                </a:cubicBezTo>
                <a:cubicBezTo>
                  <a:pt x="63" y="41"/>
                  <a:pt x="57" y="37"/>
                  <a:pt x="57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3" name="Freeform 375"/>
          <p:cNvSpPr>
            <a:spLocks/>
          </p:cNvSpPr>
          <p:nvPr/>
        </p:nvSpPr>
        <p:spPr bwMode="auto">
          <a:xfrm>
            <a:off x="5216525" y="2771775"/>
            <a:ext cx="354013" cy="268288"/>
          </a:xfrm>
          <a:custGeom>
            <a:avLst/>
            <a:gdLst>
              <a:gd name="T0" fmla="*/ 108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4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4 w 111"/>
              <a:gd name="T17" fmla="*/ 0 h 84"/>
              <a:gd name="T18" fmla="*/ 108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8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8" y="84"/>
                </a:moveTo>
                <a:cubicBezTo>
                  <a:pt x="106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6" y="84"/>
                  <a:pt x="4" y="84"/>
                </a:cubicBezTo>
                <a:cubicBezTo>
                  <a:pt x="2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10" y="84"/>
                  <a:pt x="108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4" name="Freeform 376"/>
          <p:cNvSpPr>
            <a:spLocks/>
          </p:cNvSpPr>
          <p:nvPr/>
        </p:nvSpPr>
        <p:spPr bwMode="auto">
          <a:xfrm>
            <a:off x="5172075" y="3011488"/>
            <a:ext cx="433388" cy="34925"/>
          </a:xfrm>
          <a:custGeom>
            <a:avLst/>
            <a:gdLst>
              <a:gd name="T0" fmla="*/ 136 w 136"/>
              <a:gd name="T1" fmla="*/ 11 h 11"/>
              <a:gd name="T2" fmla="*/ 0 w 136"/>
              <a:gd name="T3" fmla="*/ 11 h 11"/>
              <a:gd name="T4" fmla="*/ 11 w 136"/>
              <a:gd name="T5" fmla="*/ 0 h 11"/>
              <a:gd name="T6" fmla="*/ 125 w 136"/>
              <a:gd name="T7" fmla="*/ 0 h 11"/>
              <a:gd name="T8" fmla="*/ 136 w 136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1">
                <a:moveTo>
                  <a:pt x="136" y="11"/>
                </a:moveTo>
                <a:cubicBezTo>
                  <a:pt x="112" y="11"/>
                  <a:pt x="61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1" y="0"/>
                  <a:pt x="136" y="5"/>
                  <a:pt x="136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5" name="Oval 377"/>
          <p:cNvSpPr>
            <a:spLocks noChangeArrowheads="1"/>
          </p:cNvSpPr>
          <p:nvPr/>
        </p:nvSpPr>
        <p:spPr bwMode="auto">
          <a:xfrm>
            <a:off x="5307013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5332413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7" name="Freeform 379"/>
          <p:cNvSpPr>
            <a:spLocks/>
          </p:cNvSpPr>
          <p:nvPr/>
        </p:nvSpPr>
        <p:spPr bwMode="auto">
          <a:xfrm>
            <a:off x="5140325" y="2857500"/>
            <a:ext cx="66675" cy="68263"/>
          </a:xfrm>
          <a:custGeom>
            <a:avLst/>
            <a:gdLst>
              <a:gd name="T0" fmla="*/ 17 w 21"/>
              <a:gd name="T1" fmla="*/ 18 h 21"/>
              <a:gd name="T2" fmla="*/ 3 w 21"/>
              <a:gd name="T3" fmla="*/ 16 h 21"/>
              <a:gd name="T4" fmla="*/ 5 w 21"/>
              <a:gd name="T5" fmla="*/ 3 h 21"/>
              <a:gd name="T6" fmla="*/ 18 w 21"/>
              <a:gd name="T7" fmla="*/ 4 h 21"/>
              <a:gd name="T8" fmla="*/ 17 w 21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17" y="18"/>
                </a:moveTo>
                <a:cubicBezTo>
                  <a:pt x="12" y="21"/>
                  <a:pt x="7" y="20"/>
                  <a:pt x="3" y="16"/>
                </a:cubicBezTo>
                <a:cubicBezTo>
                  <a:pt x="0" y="12"/>
                  <a:pt x="0" y="6"/>
                  <a:pt x="5" y="3"/>
                </a:cubicBezTo>
                <a:cubicBezTo>
                  <a:pt x="9" y="0"/>
                  <a:pt x="14" y="0"/>
                  <a:pt x="18" y="4"/>
                </a:cubicBezTo>
                <a:cubicBezTo>
                  <a:pt x="21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8" name="Freeform 380"/>
          <p:cNvSpPr>
            <a:spLocks/>
          </p:cNvSpPr>
          <p:nvPr/>
        </p:nvSpPr>
        <p:spPr bwMode="auto">
          <a:xfrm>
            <a:off x="5187950" y="2784475"/>
            <a:ext cx="115888" cy="95250"/>
          </a:xfrm>
          <a:custGeom>
            <a:avLst/>
            <a:gdLst>
              <a:gd name="T0" fmla="*/ 4 w 73"/>
              <a:gd name="T1" fmla="*/ 60 h 60"/>
              <a:gd name="T2" fmla="*/ 0 w 73"/>
              <a:gd name="T3" fmla="*/ 54 h 60"/>
              <a:gd name="T4" fmla="*/ 69 w 73"/>
              <a:gd name="T5" fmla="*/ 0 h 60"/>
              <a:gd name="T6" fmla="*/ 73 w 73"/>
              <a:gd name="T7" fmla="*/ 4 h 60"/>
              <a:gd name="T8" fmla="*/ 4 w 73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60">
                <a:moveTo>
                  <a:pt x="4" y="60"/>
                </a:moveTo>
                <a:lnTo>
                  <a:pt x="0" y="54"/>
                </a:lnTo>
                <a:lnTo>
                  <a:pt x="69" y="0"/>
                </a:lnTo>
                <a:lnTo>
                  <a:pt x="73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9" name="Oval 381"/>
          <p:cNvSpPr>
            <a:spLocks noChangeArrowheads="1"/>
          </p:cNvSpPr>
          <p:nvPr/>
        </p:nvSpPr>
        <p:spPr bwMode="auto">
          <a:xfrm>
            <a:off x="536733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0" name="Rectangle 382"/>
          <p:cNvSpPr>
            <a:spLocks noChangeArrowheads="1"/>
          </p:cNvSpPr>
          <p:nvPr/>
        </p:nvSpPr>
        <p:spPr bwMode="auto">
          <a:xfrm>
            <a:off x="539273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1" name="Oval 383"/>
          <p:cNvSpPr>
            <a:spLocks noChangeArrowheads="1"/>
          </p:cNvSpPr>
          <p:nvPr/>
        </p:nvSpPr>
        <p:spPr bwMode="auto">
          <a:xfrm>
            <a:off x="5427663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2" name="Rectangle 384"/>
          <p:cNvSpPr>
            <a:spLocks noChangeArrowheads="1"/>
          </p:cNvSpPr>
          <p:nvPr/>
        </p:nvSpPr>
        <p:spPr bwMode="auto">
          <a:xfrm>
            <a:off x="5453063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3" name="Oval 385"/>
          <p:cNvSpPr>
            <a:spLocks noChangeArrowheads="1"/>
          </p:cNvSpPr>
          <p:nvPr/>
        </p:nvSpPr>
        <p:spPr bwMode="auto">
          <a:xfrm>
            <a:off x="548798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4" name="Rectangle 386"/>
          <p:cNvSpPr>
            <a:spLocks noChangeArrowheads="1"/>
          </p:cNvSpPr>
          <p:nvPr/>
        </p:nvSpPr>
        <p:spPr bwMode="auto">
          <a:xfrm>
            <a:off x="551338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5" name="Freeform 387"/>
          <p:cNvSpPr>
            <a:spLocks/>
          </p:cNvSpPr>
          <p:nvPr/>
        </p:nvSpPr>
        <p:spPr bwMode="auto">
          <a:xfrm>
            <a:off x="6097588" y="2784475"/>
            <a:ext cx="336550" cy="571500"/>
          </a:xfrm>
          <a:custGeom>
            <a:avLst/>
            <a:gdLst>
              <a:gd name="T0" fmla="*/ 32 w 212"/>
              <a:gd name="T1" fmla="*/ 356 h 360"/>
              <a:gd name="T2" fmla="*/ 0 w 212"/>
              <a:gd name="T3" fmla="*/ 360 h 360"/>
              <a:gd name="T4" fmla="*/ 188 w 212"/>
              <a:gd name="T5" fmla="*/ 0 h 360"/>
              <a:gd name="T6" fmla="*/ 212 w 212"/>
              <a:gd name="T7" fmla="*/ 12 h 360"/>
              <a:gd name="T8" fmla="*/ 32 w 212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" h="360">
                <a:moveTo>
                  <a:pt x="32" y="356"/>
                </a:moveTo>
                <a:lnTo>
                  <a:pt x="0" y="360"/>
                </a:lnTo>
                <a:lnTo>
                  <a:pt x="188" y="0"/>
                </a:lnTo>
                <a:lnTo>
                  <a:pt x="212" y="12"/>
                </a:lnTo>
                <a:lnTo>
                  <a:pt x="32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6" name="Freeform 388"/>
          <p:cNvSpPr>
            <a:spLocks/>
          </p:cNvSpPr>
          <p:nvPr/>
        </p:nvSpPr>
        <p:spPr bwMode="auto">
          <a:xfrm>
            <a:off x="6234113" y="2806700"/>
            <a:ext cx="225425" cy="227013"/>
          </a:xfrm>
          <a:custGeom>
            <a:avLst/>
            <a:gdLst>
              <a:gd name="T0" fmla="*/ 63 w 71"/>
              <a:gd name="T1" fmla="*/ 50 h 71"/>
              <a:gd name="T2" fmla="*/ 21 w 71"/>
              <a:gd name="T3" fmla="*/ 63 h 71"/>
              <a:gd name="T4" fmla="*/ 8 w 71"/>
              <a:gd name="T5" fmla="*/ 21 h 71"/>
              <a:gd name="T6" fmla="*/ 50 w 71"/>
              <a:gd name="T7" fmla="*/ 8 h 71"/>
              <a:gd name="T8" fmla="*/ 63 w 71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1">
                <a:moveTo>
                  <a:pt x="63" y="50"/>
                </a:moveTo>
                <a:cubicBezTo>
                  <a:pt x="55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5" y="0"/>
                  <a:pt x="50" y="8"/>
                </a:cubicBezTo>
                <a:cubicBezTo>
                  <a:pt x="65" y="16"/>
                  <a:pt x="71" y="35"/>
                  <a:pt x="63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" name="Freeform 389"/>
          <p:cNvSpPr>
            <a:spLocks/>
          </p:cNvSpPr>
          <p:nvPr/>
        </p:nvSpPr>
        <p:spPr bwMode="auto">
          <a:xfrm>
            <a:off x="6157913" y="3001963"/>
            <a:ext cx="193675" cy="190500"/>
          </a:xfrm>
          <a:custGeom>
            <a:avLst/>
            <a:gdLst>
              <a:gd name="T0" fmla="*/ 54 w 61"/>
              <a:gd name="T1" fmla="*/ 42 h 60"/>
              <a:gd name="T2" fmla="*/ 18 w 61"/>
              <a:gd name="T3" fmla="*/ 53 h 60"/>
              <a:gd name="T4" fmla="*/ 7 w 61"/>
              <a:gd name="T5" fmla="*/ 18 h 60"/>
              <a:gd name="T6" fmla="*/ 43 w 61"/>
              <a:gd name="T7" fmla="*/ 7 h 60"/>
              <a:gd name="T8" fmla="*/ 54 w 61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0">
                <a:moveTo>
                  <a:pt x="54" y="42"/>
                </a:moveTo>
                <a:cubicBezTo>
                  <a:pt x="47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4" y="5"/>
                  <a:pt x="30" y="0"/>
                  <a:pt x="43" y="7"/>
                </a:cubicBezTo>
                <a:cubicBezTo>
                  <a:pt x="56" y="13"/>
                  <a:pt x="61" y="29"/>
                  <a:pt x="54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8" name="Freeform 390"/>
          <p:cNvSpPr>
            <a:spLocks/>
          </p:cNvSpPr>
          <p:nvPr/>
        </p:nvSpPr>
        <p:spPr bwMode="auto">
          <a:xfrm>
            <a:off x="6088063" y="3163888"/>
            <a:ext cx="171450" cy="173037"/>
          </a:xfrm>
          <a:custGeom>
            <a:avLst/>
            <a:gdLst>
              <a:gd name="T0" fmla="*/ 48 w 54"/>
              <a:gd name="T1" fmla="*/ 38 h 54"/>
              <a:gd name="T2" fmla="*/ 16 w 54"/>
              <a:gd name="T3" fmla="*/ 48 h 54"/>
              <a:gd name="T4" fmla="*/ 6 w 54"/>
              <a:gd name="T5" fmla="*/ 16 h 54"/>
              <a:gd name="T6" fmla="*/ 38 w 54"/>
              <a:gd name="T7" fmla="*/ 6 h 54"/>
              <a:gd name="T8" fmla="*/ 48 w 54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54">
                <a:moveTo>
                  <a:pt x="48" y="38"/>
                </a:moveTo>
                <a:cubicBezTo>
                  <a:pt x="42" y="50"/>
                  <a:pt x="28" y="54"/>
                  <a:pt x="16" y="48"/>
                </a:cubicBezTo>
                <a:cubicBezTo>
                  <a:pt x="5" y="42"/>
                  <a:pt x="0" y="28"/>
                  <a:pt x="6" y="16"/>
                </a:cubicBezTo>
                <a:cubicBezTo>
                  <a:pt x="12" y="5"/>
                  <a:pt x="27" y="0"/>
                  <a:pt x="38" y="6"/>
                </a:cubicBezTo>
                <a:cubicBezTo>
                  <a:pt x="49" y="12"/>
                  <a:pt x="54" y="27"/>
                  <a:pt x="48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9" name="Freeform 391"/>
          <p:cNvSpPr>
            <a:spLocks/>
          </p:cNvSpPr>
          <p:nvPr/>
        </p:nvSpPr>
        <p:spPr bwMode="auto">
          <a:xfrm>
            <a:off x="6573838" y="2895600"/>
            <a:ext cx="554037" cy="422275"/>
          </a:xfrm>
          <a:custGeom>
            <a:avLst/>
            <a:gdLst>
              <a:gd name="T0" fmla="*/ 170 w 174"/>
              <a:gd name="T1" fmla="*/ 132 h 132"/>
              <a:gd name="T2" fmla="*/ 36 w 174"/>
              <a:gd name="T3" fmla="*/ 132 h 132"/>
              <a:gd name="T4" fmla="*/ 32 w 174"/>
              <a:gd name="T5" fmla="*/ 128 h 132"/>
              <a:gd name="T6" fmla="*/ 36 w 174"/>
              <a:gd name="T7" fmla="*/ 124 h 132"/>
              <a:gd name="T8" fmla="*/ 166 w 174"/>
              <a:gd name="T9" fmla="*/ 124 h 132"/>
              <a:gd name="T10" fmla="*/ 166 w 174"/>
              <a:gd name="T11" fmla="*/ 9 h 132"/>
              <a:gd name="T12" fmla="*/ 5 w 174"/>
              <a:gd name="T13" fmla="*/ 9 h 132"/>
              <a:gd name="T14" fmla="*/ 0 w 174"/>
              <a:gd name="T15" fmla="*/ 4 h 132"/>
              <a:gd name="T16" fmla="*/ 5 w 174"/>
              <a:gd name="T17" fmla="*/ 0 h 132"/>
              <a:gd name="T18" fmla="*/ 170 w 174"/>
              <a:gd name="T19" fmla="*/ 0 h 132"/>
              <a:gd name="T20" fmla="*/ 174 w 174"/>
              <a:gd name="T21" fmla="*/ 4 h 132"/>
              <a:gd name="T22" fmla="*/ 174 w 174"/>
              <a:gd name="T23" fmla="*/ 128 h 132"/>
              <a:gd name="T24" fmla="*/ 170 w 174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" h="132">
                <a:moveTo>
                  <a:pt x="170" y="132"/>
                </a:moveTo>
                <a:cubicBezTo>
                  <a:pt x="36" y="132"/>
                  <a:pt x="36" y="132"/>
                  <a:pt x="36" y="132"/>
                </a:cubicBezTo>
                <a:cubicBezTo>
                  <a:pt x="34" y="132"/>
                  <a:pt x="32" y="130"/>
                  <a:pt x="32" y="128"/>
                </a:cubicBezTo>
                <a:cubicBezTo>
                  <a:pt x="32" y="126"/>
                  <a:pt x="34" y="124"/>
                  <a:pt x="36" y="124"/>
                </a:cubicBezTo>
                <a:cubicBezTo>
                  <a:pt x="166" y="124"/>
                  <a:pt x="166" y="124"/>
                  <a:pt x="166" y="124"/>
                </a:cubicBezTo>
                <a:cubicBezTo>
                  <a:pt x="166" y="9"/>
                  <a:pt x="166" y="9"/>
                  <a:pt x="166" y="9"/>
                </a:cubicBezTo>
                <a:cubicBezTo>
                  <a:pt x="5" y="9"/>
                  <a:pt x="5" y="9"/>
                  <a:pt x="5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2" y="0"/>
                  <a:pt x="174" y="2"/>
                  <a:pt x="174" y="4"/>
                </a:cubicBezTo>
                <a:cubicBezTo>
                  <a:pt x="174" y="128"/>
                  <a:pt x="174" y="128"/>
                  <a:pt x="174" y="128"/>
                </a:cubicBezTo>
                <a:cubicBezTo>
                  <a:pt x="174" y="130"/>
                  <a:pt x="172" y="132"/>
                  <a:pt x="170" y="132"/>
                </a:cubicBezTo>
                <a:close/>
              </a:path>
            </a:pathLst>
          </a:cu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0" name="Freeform 392"/>
          <p:cNvSpPr>
            <a:spLocks/>
          </p:cNvSpPr>
          <p:nvPr/>
        </p:nvSpPr>
        <p:spPr bwMode="auto">
          <a:xfrm>
            <a:off x="6570663" y="2847975"/>
            <a:ext cx="87312" cy="341313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1" name="Freeform 393"/>
          <p:cNvSpPr>
            <a:spLocks/>
          </p:cNvSpPr>
          <p:nvPr/>
        </p:nvSpPr>
        <p:spPr bwMode="auto">
          <a:xfrm>
            <a:off x="6586538" y="2992438"/>
            <a:ext cx="58737" cy="177800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2" name="Freeform 394"/>
          <p:cNvSpPr>
            <a:spLocks/>
          </p:cNvSpPr>
          <p:nvPr/>
        </p:nvSpPr>
        <p:spPr bwMode="auto">
          <a:xfrm>
            <a:off x="6765925" y="2847975"/>
            <a:ext cx="85725" cy="341313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19 w 27"/>
              <a:gd name="T7" fmla="*/ 0 h 107"/>
              <a:gd name="T8" fmla="*/ 19 w 27"/>
              <a:gd name="T9" fmla="*/ 0 h 107"/>
              <a:gd name="T10" fmla="*/ 0 w 27"/>
              <a:gd name="T11" fmla="*/ 0 h 107"/>
              <a:gd name="T12" fmla="*/ 0 w 27"/>
              <a:gd name="T13" fmla="*/ 18 h 107"/>
              <a:gd name="T14" fmla="*/ 0 w 27"/>
              <a:gd name="T15" fmla="*/ 28 h 107"/>
              <a:gd name="T16" fmla="*/ 0 w 27"/>
              <a:gd name="T17" fmla="*/ 28 h 107"/>
              <a:gd name="T18" fmla="*/ 0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6" y="11"/>
                  <a:pt x="27" y="0"/>
                  <a:pt x="2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1"/>
                  <a:pt x="0" y="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66"/>
                  <a:pt x="0" y="87"/>
                </a:cubicBezTo>
                <a:cubicBezTo>
                  <a:pt x="0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3" name="Freeform 395"/>
          <p:cNvSpPr>
            <a:spLocks/>
          </p:cNvSpPr>
          <p:nvPr/>
        </p:nvSpPr>
        <p:spPr bwMode="auto">
          <a:xfrm>
            <a:off x="6778625" y="2992438"/>
            <a:ext cx="60325" cy="177800"/>
          </a:xfrm>
          <a:custGeom>
            <a:avLst/>
            <a:gdLst>
              <a:gd name="T0" fmla="*/ 0 w 19"/>
              <a:gd name="T1" fmla="*/ 0 h 56"/>
              <a:gd name="T2" fmla="*/ 0 w 19"/>
              <a:gd name="T3" fmla="*/ 41 h 56"/>
              <a:gd name="T4" fmla="*/ 19 w 19"/>
              <a:gd name="T5" fmla="*/ 41 h 56"/>
              <a:gd name="T6" fmla="*/ 19 w 19"/>
              <a:gd name="T7" fmla="*/ 0 h 56"/>
              <a:gd name="T8" fmla="*/ 0 w 19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9" y="55"/>
                  <a:pt x="19" y="41"/>
                </a:cubicBezTo>
                <a:cubicBezTo>
                  <a:pt x="19" y="29"/>
                  <a:pt x="19" y="0"/>
                  <a:pt x="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4" name="Freeform 396"/>
          <p:cNvSpPr>
            <a:spLocks/>
          </p:cNvSpPr>
          <p:nvPr/>
        </p:nvSpPr>
        <p:spPr bwMode="auto">
          <a:xfrm>
            <a:off x="6959600" y="2847975"/>
            <a:ext cx="85725" cy="341313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5" name="Freeform 397"/>
          <p:cNvSpPr>
            <a:spLocks/>
          </p:cNvSpPr>
          <p:nvPr/>
        </p:nvSpPr>
        <p:spPr bwMode="auto">
          <a:xfrm>
            <a:off x="6975475" y="2992438"/>
            <a:ext cx="57150" cy="177800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6" name="Freeform 398"/>
          <p:cNvSpPr>
            <a:spLocks/>
          </p:cNvSpPr>
          <p:nvPr/>
        </p:nvSpPr>
        <p:spPr bwMode="auto">
          <a:xfrm>
            <a:off x="6615113" y="3252788"/>
            <a:ext cx="509587" cy="65087"/>
          </a:xfrm>
          <a:custGeom>
            <a:avLst/>
            <a:gdLst>
              <a:gd name="T0" fmla="*/ 160 w 160"/>
              <a:gd name="T1" fmla="*/ 20 h 20"/>
              <a:gd name="T2" fmla="*/ 0 w 160"/>
              <a:gd name="T3" fmla="*/ 20 h 20"/>
              <a:gd name="T4" fmla="*/ 0 w 160"/>
              <a:gd name="T5" fmla="*/ 16 h 20"/>
              <a:gd name="T6" fmla="*/ 16 w 160"/>
              <a:gd name="T7" fmla="*/ 0 h 20"/>
              <a:gd name="T8" fmla="*/ 145 w 160"/>
              <a:gd name="T9" fmla="*/ 0 h 20"/>
              <a:gd name="T10" fmla="*/ 160 w 160"/>
              <a:gd name="T11" fmla="*/ 16 h 20"/>
              <a:gd name="T12" fmla="*/ 160 w 160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20">
                <a:moveTo>
                  <a:pt x="160" y="20"/>
                </a:moveTo>
                <a:cubicBezTo>
                  <a:pt x="102" y="20"/>
                  <a:pt x="33" y="20"/>
                  <a:pt x="0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0" y="7"/>
                  <a:pt x="160" y="16"/>
                </a:cubicBezTo>
                <a:lnTo>
                  <a:pt x="16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" name="Rectangle 399"/>
          <p:cNvSpPr>
            <a:spLocks noChangeArrowheads="1"/>
          </p:cNvSpPr>
          <p:nvPr/>
        </p:nvSpPr>
        <p:spPr bwMode="auto">
          <a:xfrm>
            <a:off x="6557963" y="2838450"/>
            <a:ext cx="109537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8" name="Rectangle 400"/>
          <p:cNvSpPr>
            <a:spLocks noChangeArrowheads="1"/>
          </p:cNvSpPr>
          <p:nvPr/>
        </p:nvSpPr>
        <p:spPr bwMode="auto">
          <a:xfrm>
            <a:off x="6753225" y="2838450"/>
            <a:ext cx="111125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9" name="Rectangle 401"/>
          <p:cNvSpPr>
            <a:spLocks noChangeArrowheads="1"/>
          </p:cNvSpPr>
          <p:nvPr/>
        </p:nvSpPr>
        <p:spPr bwMode="auto">
          <a:xfrm>
            <a:off x="6950075" y="2838450"/>
            <a:ext cx="107950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3" name="Rectangle 405"/>
          <p:cNvSpPr>
            <a:spLocks noChangeArrowheads="1"/>
          </p:cNvSpPr>
          <p:nvPr/>
        </p:nvSpPr>
        <p:spPr bwMode="auto">
          <a:xfrm>
            <a:off x="2438400" y="650875"/>
            <a:ext cx="426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800" b="1">
                <a:solidFill>
                  <a:schemeClr val="bg1"/>
                </a:solidFill>
                <a:ea typeface="微软雅黑" pitchFamily="34" charset="-122"/>
              </a:rPr>
              <a:t>医学相关毕业论文答辩模板</a:t>
            </a:r>
          </a:p>
        </p:txBody>
      </p:sp>
      <p:sp>
        <p:nvSpPr>
          <p:cNvPr id="2454" name="Rectangle 406"/>
          <p:cNvSpPr>
            <a:spLocks noChangeArrowheads="1"/>
          </p:cNvSpPr>
          <p:nvPr/>
        </p:nvSpPr>
        <p:spPr bwMode="auto">
          <a:xfrm>
            <a:off x="3078163" y="1081088"/>
            <a:ext cx="29860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900">
                <a:solidFill>
                  <a:srgbClr val="FFFFFF"/>
                </a:solidFill>
              </a:rPr>
              <a:t>POWERPOINT TEMPLATE</a:t>
            </a:r>
            <a:endParaRPr lang="en-US" altLang="zh-CN"/>
          </a:p>
        </p:txBody>
      </p:sp>
      <p:sp>
        <p:nvSpPr>
          <p:cNvPr id="2455" name="Rectangle 407"/>
          <p:cNvSpPr>
            <a:spLocks noChangeArrowheads="1"/>
          </p:cNvSpPr>
          <p:nvPr/>
        </p:nvSpPr>
        <p:spPr bwMode="auto">
          <a:xfrm>
            <a:off x="2263775" y="1443038"/>
            <a:ext cx="4613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456" name="Rectangle 408"/>
          <p:cNvSpPr>
            <a:spLocks noChangeArrowheads="1"/>
          </p:cNvSpPr>
          <p:nvPr/>
        </p:nvSpPr>
        <p:spPr bwMode="auto">
          <a:xfrm>
            <a:off x="3529013" y="1876425"/>
            <a:ext cx="927100" cy="203200"/>
          </a:xfrm>
          <a:prstGeom prst="rect">
            <a:avLst/>
          </a:prstGeom>
          <a:solidFill>
            <a:srgbClr val="E343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2457" name="Rectangle 409"/>
          <p:cNvSpPr>
            <a:spLocks noChangeArrowheads="1"/>
          </p:cNvSpPr>
          <p:nvPr/>
        </p:nvSpPr>
        <p:spPr bwMode="auto">
          <a:xfrm>
            <a:off x="4687888" y="1876425"/>
            <a:ext cx="927100" cy="203200"/>
          </a:xfrm>
          <a:prstGeom prst="rect">
            <a:avLst/>
          </a:prstGeom>
          <a:solidFill>
            <a:srgbClr val="0096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20xx.05.21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>
                <a:solidFill>
                  <a:schemeClr val="bg1"/>
                </a:solidFill>
                <a:ea typeface="微软雅黑" pitchFamily="34" charset="-122"/>
              </a:rPr>
              <a:t>论文综述</a:t>
            </a:r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843338" y="251301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 to help anyone that is stepping into the world of PowerPoint for the very first time. 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02</a:t>
            </a:r>
          </a:p>
        </p:txBody>
      </p:sp>
      <p:grpSp>
        <p:nvGrpSpPr>
          <p:cNvPr id="41025" name="Group 65"/>
          <p:cNvGrpSpPr>
            <a:grpSpLocks/>
          </p:cNvGrpSpPr>
          <p:nvPr/>
        </p:nvGrpSpPr>
        <p:grpSpPr bwMode="auto">
          <a:xfrm>
            <a:off x="2955925" y="1624013"/>
            <a:ext cx="533400" cy="530225"/>
            <a:chOff x="2064" y="395"/>
            <a:chExt cx="336" cy="334"/>
          </a:xfrm>
        </p:grpSpPr>
        <p:sp>
          <p:nvSpPr>
            <p:cNvPr id="40991" name="Oval 31"/>
            <p:cNvSpPr>
              <a:spLocks noChangeArrowheads="1"/>
            </p:cNvSpPr>
            <p:nvPr/>
          </p:nvSpPr>
          <p:spPr bwMode="auto">
            <a:xfrm>
              <a:off x="2064" y="395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92" name="Group 32"/>
            <p:cNvGrpSpPr>
              <a:grpSpLocks/>
            </p:cNvGrpSpPr>
            <p:nvPr/>
          </p:nvGrpSpPr>
          <p:grpSpPr bwMode="auto">
            <a:xfrm>
              <a:off x="2154" y="454"/>
              <a:ext cx="147" cy="209"/>
              <a:chOff x="669" y="2548"/>
              <a:chExt cx="365" cy="524"/>
            </a:xfrm>
          </p:grpSpPr>
          <p:sp>
            <p:nvSpPr>
              <p:cNvPr id="40993" name="Freeform 33"/>
              <p:cNvSpPr>
                <a:spLocks/>
              </p:cNvSpPr>
              <p:nvPr/>
            </p:nvSpPr>
            <p:spPr bwMode="auto">
              <a:xfrm>
                <a:off x="800" y="2835"/>
                <a:ext cx="66" cy="48"/>
              </a:xfrm>
              <a:custGeom>
                <a:avLst/>
                <a:gdLst>
                  <a:gd name="T0" fmla="*/ 28 w 33"/>
                  <a:gd name="T1" fmla="*/ 24 h 24"/>
                  <a:gd name="T2" fmla="*/ 1 w 33"/>
                  <a:gd name="T3" fmla="*/ 12 h 24"/>
                  <a:gd name="T4" fmla="*/ 5 w 33"/>
                  <a:gd name="T5" fmla="*/ 4 h 24"/>
                  <a:gd name="T6" fmla="*/ 12 w 33"/>
                  <a:gd name="T7" fmla="*/ 1 h 24"/>
                  <a:gd name="T8" fmla="*/ 29 w 33"/>
                  <a:gd name="T9" fmla="*/ 9 h 24"/>
                  <a:gd name="T10" fmla="*/ 32 w 33"/>
                  <a:gd name="T11" fmla="*/ 16 h 24"/>
                  <a:gd name="T12" fmla="*/ 28 w 3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4">
                    <a:moveTo>
                      <a:pt x="28" y="24"/>
                    </a:moveTo>
                    <a:cubicBezTo>
                      <a:pt x="28" y="24"/>
                      <a:pt x="0" y="11"/>
                      <a:pt x="1" y="12"/>
                    </a:cubicBezTo>
                    <a:cubicBezTo>
                      <a:pt x="2" y="13"/>
                      <a:pt x="5" y="4"/>
                      <a:pt x="5" y="4"/>
                    </a:cubicBezTo>
                    <a:cubicBezTo>
                      <a:pt x="6" y="1"/>
                      <a:pt x="9" y="0"/>
                      <a:pt x="12" y="1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10"/>
                      <a:pt x="33" y="13"/>
                      <a:pt x="32" y="16"/>
                    </a:cubicBezTo>
                    <a:lnTo>
                      <a:pt x="28" y="24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4" name="Freeform 34"/>
              <p:cNvSpPr>
                <a:spLocks/>
              </p:cNvSpPr>
              <p:nvPr/>
            </p:nvSpPr>
            <p:spPr bwMode="auto">
              <a:xfrm>
                <a:off x="904" y="2548"/>
                <a:ext cx="96" cy="102"/>
              </a:xfrm>
              <a:custGeom>
                <a:avLst/>
                <a:gdLst>
                  <a:gd name="T0" fmla="*/ 33 w 48"/>
                  <a:gd name="T1" fmla="*/ 47 h 51"/>
                  <a:gd name="T2" fmla="*/ 27 w 48"/>
                  <a:gd name="T3" fmla="*/ 50 h 51"/>
                  <a:gd name="T4" fmla="*/ 3 w 48"/>
                  <a:gd name="T5" fmla="*/ 39 h 51"/>
                  <a:gd name="T6" fmla="*/ 1 w 48"/>
                  <a:gd name="T7" fmla="*/ 33 h 51"/>
                  <a:gd name="T8" fmla="*/ 15 w 48"/>
                  <a:gd name="T9" fmla="*/ 0 h 51"/>
                  <a:gd name="T10" fmla="*/ 48 w 48"/>
                  <a:gd name="T11" fmla="*/ 14 h 51"/>
                  <a:gd name="T12" fmla="*/ 33 w 48"/>
                  <a:gd name="T13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1">
                    <a:moveTo>
                      <a:pt x="33" y="47"/>
                    </a:moveTo>
                    <a:cubicBezTo>
                      <a:pt x="32" y="50"/>
                      <a:pt x="29" y="51"/>
                      <a:pt x="27" y="5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" y="38"/>
                      <a:pt x="0" y="35"/>
                      <a:pt x="1" y="3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8" y="14"/>
                      <a:pt x="48" y="14"/>
                      <a:pt x="48" y="14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5" name="Freeform 35"/>
              <p:cNvSpPr>
                <a:spLocks/>
              </p:cNvSpPr>
              <p:nvPr/>
            </p:nvSpPr>
            <p:spPr bwMode="auto">
              <a:xfrm>
                <a:off x="806" y="2594"/>
                <a:ext cx="186" cy="241"/>
              </a:xfrm>
              <a:custGeom>
                <a:avLst/>
                <a:gdLst>
                  <a:gd name="T0" fmla="*/ 52 w 93"/>
                  <a:gd name="T1" fmla="*/ 116 h 120"/>
                  <a:gd name="T2" fmla="*/ 45 w 93"/>
                  <a:gd name="T3" fmla="*/ 119 h 120"/>
                  <a:gd name="T4" fmla="*/ 4 w 93"/>
                  <a:gd name="T5" fmla="*/ 101 h 120"/>
                  <a:gd name="T6" fmla="*/ 1 w 93"/>
                  <a:gd name="T7" fmla="*/ 93 h 120"/>
                  <a:gd name="T8" fmla="*/ 41 w 93"/>
                  <a:gd name="T9" fmla="*/ 4 h 120"/>
                  <a:gd name="T10" fmla="*/ 48 w 93"/>
                  <a:gd name="T11" fmla="*/ 1 h 120"/>
                  <a:gd name="T12" fmla="*/ 89 w 93"/>
                  <a:gd name="T13" fmla="*/ 20 h 120"/>
                  <a:gd name="T14" fmla="*/ 92 w 93"/>
                  <a:gd name="T15" fmla="*/ 27 h 120"/>
                  <a:gd name="T16" fmla="*/ 52 w 93"/>
                  <a:gd name="T17" fmla="*/ 11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120">
                    <a:moveTo>
                      <a:pt x="52" y="116"/>
                    </a:moveTo>
                    <a:cubicBezTo>
                      <a:pt x="51" y="119"/>
                      <a:pt x="48" y="120"/>
                      <a:pt x="45" y="119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1" y="99"/>
                      <a:pt x="0" y="96"/>
                      <a:pt x="1" y="9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1"/>
                      <a:pt x="45" y="0"/>
                      <a:pt x="48" y="1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1"/>
                      <a:pt x="93" y="24"/>
                      <a:pt x="92" y="27"/>
                    </a:cubicBezTo>
                    <a:lnTo>
                      <a:pt x="52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6" name="Freeform 36"/>
              <p:cNvSpPr>
                <a:spLocks/>
              </p:cNvSpPr>
              <p:nvPr/>
            </p:nvSpPr>
            <p:spPr bwMode="auto">
              <a:xfrm>
                <a:off x="785" y="2781"/>
                <a:ext cx="125" cy="96"/>
              </a:xfrm>
              <a:custGeom>
                <a:avLst/>
                <a:gdLst>
                  <a:gd name="T0" fmla="*/ 53 w 62"/>
                  <a:gd name="T1" fmla="*/ 44 h 48"/>
                  <a:gd name="T2" fmla="*/ 45 w 62"/>
                  <a:gd name="T3" fmla="*/ 47 h 48"/>
                  <a:gd name="T4" fmla="*/ 4 w 62"/>
                  <a:gd name="T5" fmla="*/ 29 h 48"/>
                  <a:gd name="T6" fmla="*/ 1 w 62"/>
                  <a:gd name="T7" fmla="*/ 21 h 48"/>
                  <a:gd name="T8" fmla="*/ 11 w 62"/>
                  <a:gd name="T9" fmla="*/ 0 h 48"/>
                  <a:gd name="T10" fmla="*/ 62 w 62"/>
                  <a:gd name="T11" fmla="*/ 23 h 48"/>
                  <a:gd name="T12" fmla="*/ 53 w 62"/>
                  <a:gd name="T13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48">
                    <a:moveTo>
                      <a:pt x="53" y="44"/>
                    </a:moveTo>
                    <a:cubicBezTo>
                      <a:pt x="51" y="47"/>
                      <a:pt x="48" y="48"/>
                      <a:pt x="45" y="47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1" y="28"/>
                      <a:pt x="0" y="24"/>
                      <a:pt x="1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2" y="23"/>
                      <a:pt x="62" y="23"/>
                      <a:pt x="62" y="23"/>
                    </a:cubicBezTo>
                    <a:lnTo>
                      <a:pt x="53" y="4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7" name="Freeform 37"/>
              <p:cNvSpPr>
                <a:spLocks/>
              </p:cNvSpPr>
              <p:nvPr/>
            </p:nvSpPr>
            <p:spPr bwMode="auto">
              <a:xfrm>
                <a:off x="727" y="2718"/>
                <a:ext cx="307" cy="288"/>
              </a:xfrm>
              <a:custGeom>
                <a:avLst/>
                <a:gdLst>
                  <a:gd name="T0" fmla="*/ 153 w 153"/>
                  <a:gd name="T1" fmla="*/ 64 h 143"/>
                  <a:gd name="T2" fmla="*/ 92 w 153"/>
                  <a:gd name="T3" fmla="*/ 1 h 143"/>
                  <a:gd name="T4" fmla="*/ 87 w 153"/>
                  <a:gd name="T5" fmla="*/ 5 h 143"/>
                  <a:gd name="T6" fmla="*/ 87 w 153"/>
                  <a:gd name="T7" fmla="*/ 16 h 143"/>
                  <a:gd name="T8" fmla="*/ 92 w 153"/>
                  <a:gd name="T9" fmla="*/ 24 h 143"/>
                  <a:gd name="T10" fmla="*/ 130 w 153"/>
                  <a:gd name="T11" fmla="*/ 65 h 143"/>
                  <a:gd name="T12" fmla="*/ 82 w 153"/>
                  <a:gd name="T13" fmla="*/ 119 h 143"/>
                  <a:gd name="T14" fmla="*/ 0 w 153"/>
                  <a:gd name="T15" fmla="*/ 119 h 143"/>
                  <a:gd name="T16" fmla="*/ 0 w 153"/>
                  <a:gd name="T17" fmla="*/ 143 h 143"/>
                  <a:gd name="T18" fmla="*/ 82 w 153"/>
                  <a:gd name="T19" fmla="*/ 143 h 143"/>
                  <a:gd name="T20" fmla="*/ 153 w 153"/>
                  <a:gd name="T21" fmla="*/ 6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143">
                    <a:moveTo>
                      <a:pt x="153" y="64"/>
                    </a:moveTo>
                    <a:cubicBezTo>
                      <a:pt x="153" y="16"/>
                      <a:pt x="92" y="1"/>
                      <a:pt x="92" y="1"/>
                    </a:cubicBezTo>
                    <a:cubicBezTo>
                      <a:pt x="89" y="0"/>
                      <a:pt x="87" y="1"/>
                      <a:pt x="87" y="5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0"/>
                      <a:pt x="89" y="23"/>
                      <a:pt x="92" y="24"/>
                    </a:cubicBezTo>
                    <a:cubicBezTo>
                      <a:pt x="92" y="24"/>
                      <a:pt x="130" y="35"/>
                      <a:pt x="130" y="65"/>
                    </a:cubicBezTo>
                    <a:cubicBezTo>
                      <a:pt x="130" y="94"/>
                      <a:pt x="101" y="119"/>
                      <a:pt x="82" y="119"/>
                    </a:cubicBezTo>
                    <a:cubicBezTo>
                      <a:pt x="71" y="119"/>
                      <a:pt x="0" y="119"/>
                      <a:pt x="0" y="11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3"/>
                      <a:pt x="52" y="143"/>
                      <a:pt x="82" y="143"/>
                    </a:cubicBezTo>
                    <a:cubicBezTo>
                      <a:pt x="115" y="143"/>
                      <a:pt x="153" y="113"/>
                      <a:pt x="153" y="64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8" name="Freeform 38"/>
              <p:cNvSpPr>
                <a:spLocks/>
              </p:cNvSpPr>
              <p:nvPr/>
            </p:nvSpPr>
            <p:spPr bwMode="auto">
              <a:xfrm>
                <a:off x="669" y="3046"/>
                <a:ext cx="299" cy="26"/>
              </a:xfrm>
              <a:custGeom>
                <a:avLst/>
                <a:gdLst>
                  <a:gd name="T0" fmla="*/ 149 w 149"/>
                  <a:gd name="T1" fmla="*/ 8 h 13"/>
                  <a:gd name="T2" fmla="*/ 144 w 149"/>
                  <a:gd name="T3" fmla="*/ 13 h 13"/>
                  <a:gd name="T4" fmla="*/ 0 w 149"/>
                  <a:gd name="T5" fmla="*/ 13 h 13"/>
                  <a:gd name="T6" fmla="*/ 0 w 149"/>
                  <a:gd name="T7" fmla="*/ 0 h 13"/>
                  <a:gd name="T8" fmla="*/ 144 w 149"/>
                  <a:gd name="T9" fmla="*/ 0 h 13"/>
                  <a:gd name="T10" fmla="*/ 149 w 149"/>
                  <a:gd name="T11" fmla="*/ 6 h 13"/>
                  <a:gd name="T12" fmla="*/ 149 w 149"/>
                  <a:gd name="T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3">
                    <a:moveTo>
                      <a:pt x="149" y="8"/>
                    </a:moveTo>
                    <a:cubicBezTo>
                      <a:pt x="149" y="11"/>
                      <a:pt x="147" y="13"/>
                      <a:pt x="14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7" y="0"/>
                      <a:pt x="149" y="3"/>
                      <a:pt x="149" y="6"/>
                    </a:cubicBezTo>
                    <a:lnTo>
                      <a:pt x="149" y="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Oval 39"/>
              <p:cNvSpPr>
                <a:spLocks noChangeArrowheads="1"/>
              </p:cNvSpPr>
              <p:nvPr/>
            </p:nvSpPr>
            <p:spPr bwMode="auto">
              <a:xfrm>
                <a:off x="866" y="2684"/>
                <a:ext cx="102" cy="103"/>
              </a:xfrm>
              <a:prstGeom prst="ellipse">
                <a:avLst/>
              </a:pr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0" name="Oval 40"/>
              <p:cNvSpPr>
                <a:spLocks noChangeArrowheads="1"/>
              </p:cNvSpPr>
              <p:nvPr/>
            </p:nvSpPr>
            <p:spPr bwMode="auto">
              <a:xfrm>
                <a:off x="882" y="2700"/>
                <a:ext cx="72" cy="71"/>
              </a:xfrm>
              <a:prstGeom prst="ellipse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1" name="Freeform 41"/>
              <p:cNvSpPr>
                <a:spLocks/>
              </p:cNvSpPr>
              <p:nvPr/>
            </p:nvSpPr>
            <p:spPr bwMode="auto">
              <a:xfrm>
                <a:off x="812" y="2957"/>
                <a:ext cx="180" cy="115"/>
              </a:xfrm>
              <a:custGeom>
                <a:avLst/>
                <a:gdLst>
                  <a:gd name="T0" fmla="*/ 86 w 90"/>
                  <a:gd name="T1" fmla="*/ 57 h 57"/>
                  <a:gd name="T2" fmla="*/ 0 w 90"/>
                  <a:gd name="T3" fmla="*/ 57 h 57"/>
                  <a:gd name="T4" fmla="*/ 0 w 90"/>
                  <a:gd name="T5" fmla="*/ 0 h 57"/>
                  <a:gd name="T6" fmla="*/ 43 w 90"/>
                  <a:gd name="T7" fmla="*/ 0 h 57"/>
                  <a:gd name="T8" fmla="*/ 87 w 90"/>
                  <a:gd name="T9" fmla="*/ 54 h 57"/>
                  <a:gd name="T10" fmla="*/ 86 w 90"/>
                  <a:gd name="T1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57">
                    <a:moveTo>
                      <a:pt x="86" y="57"/>
                    </a:moveTo>
                    <a:cubicBezTo>
                      <a:pt x="81" y="57"/>
                      <a:pt x="0" y="57"/>
                      <a:pt x="0" y="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54"/>
                      <a:pt x="90" y="57"/>
                      <a:pt x="86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Oval 42"/>
              <p:cNvSpPr>
                <a:spLocks noChangeArrowheads="1"/>
              </p:cNvSpPr>
              <p:nvPr/>
            </p:nvSpPr>
            <p:spPr bwMode="auto">
              <a:xfrm>
                <a:off x="900" y="2716"/>
                <a:ext cx="36" cy="39"/>
              </a:xfrm>
              <a:prstGeom prst="ellipse">
                <a:avLst/>
              </a:pr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Oval 43"/>
              <p:cNvSpPr>
                <a:spLocks noChangeArrowheads="1"/>
              </p:cNvSpPr>
              <p:nvPr/>
            </p:nvSpPr>
            <p:spPr bwMode="auto">
              <a:xfrm>
                <a:off x="832" y="2973"/>
                <a:ext cx="22" cy="23"/>
              </a:xfrm>
              <a:prstGeom prst="ellipse">
                <a:avLst/>
              </a:prstGeom>
              <a:solidFill>
                <a:srgbClr val="403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4" name="Oval 44"/>
              <p:cNvSpPr>
                <a:spLocks noChangeArrowheads="1"/>
              </p:cNvSpPr>
              <p:nvPr/>
            </p:nvSpPr>
            <p:spPr bwMode="auto">
              <a:xfrm>
                <a:off x="828" y="3046"/>
                <a:ext cx="22" cy="22"/>
              </a:xfrm>
              <a:prstGeom prst="ellipse">
                <a:avLst/>
              </a:prstGeom>
              <a:solidFill>
                <a:srgbClr val="403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 descr="slide3"/>
          <p:cNvSpPr>
            <a:spLocks noChangeArrowheads="1"/>
          </p:cNvSpPr>
          <p:nvPr/>
        </p:nvSpPr>
        <p:spPr bwMode="auto">
          <a:xfrm>
            <a:off x="3851275" y="1779588"/>
            <a:ext cx="5292725" cy="30241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157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820150" y="3290888"/>
            <a:ext cx="323850" cy="1512887"/>
          </a:xfrm>
          <a:prstGeom prst="rect">
            <a:avLst/>
          </a:prstGeom>
          <a:solidFill>
            <a:srgbClr val="ACC571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403350" y="2171700"/>
            <a:ext cx="22320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E34326"/>
                </a:solidFill>
              </a:rPr>
              <a:t>TOPIC HEADER ONE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rgbClr val="E34326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95288" y="1203325"/>
            <a:ext cx="8353425" cy="57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https://liangliangtuwen.tmall.com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66750" y="22367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000">
                <a:solidFill>
                  <a:schemeClr val="bg2"/>
                </a:solidFill>
              </a:rPr>
              <a:t>08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00088" y="2670175"/>
            <a:ext cx="398462" cy="214313"/>
          </a:xfrm>
          <a:prstGeom prst="rect">
            <a:avLst/>
          </a:prstGeom>
          <a:solidFill>
            <a:srgbClr val="E343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DEC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403350" y="3560763"/>
            <a:ext cx="22320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009658"/>
                </a:solidFill>
              </a:rPr>
              <a:t>TOPIC HEADER </a:t>
            </a:r>
            <a:r>
              <a:rPr lang="en-US" altLang="zh-CN" sz="800" b="1">
                <a:solidFill>
                  <a:srgbClr val="009658"/>
                </a:solidFill>
              </a:rPr>
              <a:t>TWO</a:t>
            </a:r>
            <a:endParaRPr lang="zh-CN" altLang="en-US" sz="800" b="1">
              <a:solidFill>
                <a:srgbClr val="009658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rgbClr val="009658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66750" y="362585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00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96913" y="4059238"/>
            <a:ext cx="404812" cy="214312"/>
          </a:xfrm>
          <a:prstGeom prst="rect">
            <a:avLst/>
          </a:prstGeom>
          <a:solidFill>
            <a:srgbClr val="0096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NOV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820150" y="1779588"/>
            <a:ext cx="323850" cy="1512887"/>
          </a:xfrm>
          <a:prstGeom prst="rect">
            <a:avLst/>
          </a:prstGeom>
          <a:solidFill>
            <a:srgbClr val="F6AC33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8496300" y="3290888"/>
            <a:ext cx="323850" cy="1512887"/>
          </a:xfrm>
          <a:prstGeom prst="rect">
            <a:avLst/>
          </a:prstGeom>
          <a:solidFill>
            <a:srgbClr val="237DB9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8496300" y="1779588"/>
            <a:ext cx="323850" cy="1512887"/>
          </a:xfrm>
          <a:prstGeom prst="rect">
            <a:avLst/>
          </a:prstGeom>
          <a:solidFill>
            <a:srgbClr val="1DAF98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03238" y="4370388"/>
            <a:ext cx="8135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489075" y="1349375"/>
            <a:ext cx="525463" cy="35560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42925" y="2170113"/>
            <a:ext cx="174625" cy="15589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619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61975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874713" y="2170113"/>
            <a:ext cx="173037" cy="15589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8921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892175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204913" y="2352675"/>
            <a:ext cx="173037" cy="137636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2223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222375" y="214471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1535113" y="3135313"/>
            <a:ext cx="174625" cy="5937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5525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552575" y="291306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1865313" y="2994025"/>
            <a:ext cx="174625" cy="7350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8827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1882775" y="2789238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2195513" y="3354388"/>
            <a:ext cx="174625" cy="37465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2212975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2212975" y="3165475"/>
            <a:ext cx="179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7.6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4618038" y="1349375"/>
            <a:ext cx="523875" cy="3556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3671888" y="2170113"/>
            <a:ext cx="174625" cy="15589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3689350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3689350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4002088" y="2170113"/>
            <a:ext cx="174625" cy="15589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4019550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4019550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4332288" y="2352675"/>
            <a:ext cx="174625" cy="137636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4349750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4349750" y="214471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4662488" y="3135313"/>
            <a:ext cx="174625" cy="5937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4681538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4681538" y="291306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4994275" y="2994025"/>
            <a:ext cx="173038" cy="73501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5011738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011738" y="2789238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5324475" y="3354388"/>
            <a:ext cx="173038" cy="37465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5341938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5341938" y="31654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7.6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7745413" y="1349375"/>
            <a:ext cx="525462" cy="35560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6799263" y="2170113"/>
            <a:ext cx="174625" cy="15589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68183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6818313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7131050" y="2170113"/>
            <a:ext cx="173038" cy="15589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71485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7148513" y="1949450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7461250" y="2352675"/>
            <a:ext cx="173038" cy="137636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74787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7478713" y="214471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7791450" y="3135313"/>
            <a:ext cx="174625" cy="5937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78089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7808913" y="2913063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8121650" y="2994025"/>
            <a:ext cx="174625" cy="73501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81391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8139113" y="2789238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8451850" y="3354388"/>
            <a:ext cx="174625" cy="37465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8469313" y="3794125"/>
            <a:ext cx="149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8469313" y="31654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7.6</a:t>
            </a:r>
            <a:endParaRPr lang="en-US" altLang="zh-CN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3059113" y="1779588"/>
            <a:ext cx="0" cy="1779587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>
            <a:off x="6140450" y="1779588"/>
            <a:ext cx="0" cy="1779587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8" name="Text Box 64"/>
          <p:cNvSpPr txBox="1">
            <a:spLocks noChangeArrowheads="1"/>
          </p:cNvSpPr>
          <p:nvPr/>
        </p:nvSpPr>
        <p:spPr bwMode="auto">
          <a:xfrm>
            <a:off x="684213" y="1406525"/>
            <a:ext cx="638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$23,887</a:t>
            </a:r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1527175" y="1406525"/>
            <a:ext cx="436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52%</a:t>
            </a:r>
          </a:p>
        </p:txBody>
      </p:sp>
      <p:sp>
        <p:nvSpPr>
          <p:cNvPr id="11330" name="Text Box 66"/>
          <p:cNvSpPr txBox="1">
            <a:spLocks noChangeArrowheads="1"/>
          </p:cNvSpPr>
          <p:nvPr/>
        </p:nvSpPr>
        <p:spPr bwMode="auto">
          <a:xfrm>
            <a:off x="3819525" y="1406525"/>
            <a:ext cx="638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$40,119</a:t>
            </a:r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4662488" y="1406525"/>
            <a:ext cx="4365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70%</a:t>
            </a:r>
          </a:p>
        </p:txBody>
      </p:sp>
      <p:sp>
        <p:nvSpPr>
          <p:cNvPr id="11332" name="Text Box 68"/>
          <p:cNvSpPr txBox="1">
            <a:spLocks noChangeArrowheads="1"/>
          </p:cNvSpPr>
          <p:nvPr/>
        </p:nvSpPr>
        <p:spPr bwMode="auto">
          <a:xfrm>
            <a:off x="6948488" y="1406525"/>
            <a:ext cx="638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$12,465</a:t>
            </a:r>
          </a:p>
        </p:txBody>
      </p: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7791450" y="1406525"/>
            <a:ext cx="436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28%</a:t>
            </a:r>
          </a:p>
        </p:txBody>
      </p:sp>
      <p:sp>
        <p:nvSpPr>
          <p:cNvPr id="11339" name="Rectangle 75"/>
          <p:cNvSpPr>
            <a:spLocks noChangeArrowheads="1"/>
          </p:cNvSpPr>
          <p:nvPr/>
        </p:nvSpPr>
        <p:spPr bwMode="auto">
          <a:xfrm>
            <a:off x="506413" y="1349375"/>
            <a:ext cx="1666875" cy="355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54697C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0" name="Rectangle 76"/>
          <p:cNvSpPr>
            <a:spLocks noChangeArrowheads="1"/>
          </p:cNvSpPr>
          <p:nvPr/>
        </p:nvSpPr>
        <p:spPr bwMode="auto">
          <a:xfrm>
            <a:off x="3633788" y="1349375"/>
            <a:ext cx="1668462" cy="355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54697C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1" name="Rectangle 77"/>
          <p:cNvSpPr>
            <a:spLocks noChangeArrowheads="1"/>
          </p:cNvSpPr>
          <p:nvPr/>
        </p:nvSpPr>
        <p:spPr bwMode="auto">
          <a:xfrm>
            <a:off x="6762750" y="1349375"/>
            <a:ext cx="1666875" cy="355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54697C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1343" name="Text Box 79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1344" name="Group 80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8313" y="1346200"/>
            <a:ext cx="2746375" cy="159067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Rectangle 5" descr="C3443F420FB5676601CD8A6FCB880146"/>
          <p:cNvSpPr>
            <a:spLocks noChangeArrowheads="1"/>
          </p:cNvSpPr>
          <p:nvPr/>
        </p:nvSpPr>
        <p:spPr bwMode="auto">
          <a:xfrm>
            <a:off x="3200400" y="1344613"/>
            <a:ext cx="2746375" cy="1590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410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Rectangle 6" descr="headphones-405880_1280"/>
          <p:cNvSpPr>
            <a:spLocks noChangeArrowheads="1"/>
          </p:cNvSpPr>
          <p:nvPr/>
        </p:nvSpPr>
        <p:spPr bwMode="auto">
          <a:xfrm>
            <a:off x="5962650" y="1344613"/>
            <a:ext cx="2746375" cy="15906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r="-298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7" descr="photo-1416339276121-ba1dfa199912"/>
          <p:cNvSpPr>
            <a:spLocks noChangeArrowheads="1"/>
          </p:cNvSpPr>
          <p:nvPr/>
        </p:nvSpPr>
        <p:spPr bwMode="auto">
          <a:xfrm>
            <a:off x="434975" y="2954338"/>
            <a:ext cx="2746375" cy="159067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 b="-3150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Rectangle 8" descr="12"/>
          <p:cNvSpPr>
            <a:spLocks noChangeArrowheads="1"/>
          </p:cNvSpPr>
          <p:nvPr/>
        </p:nvSpPr>
        <p:spPr bwMode="auto">
          <a:xfrm>
            <a:off x="3200400" y="2954338"/>
            <a:ext cx="2746375" cy="159067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 b="-157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Rectangle 9" descr="psb"/>
          <p:cNvSpPr>
            <a:spLocks noChangeArrowheads="1"/>
          </p:cNvSpPr>
          <p:nvPr/>
        </p:nvSpPr>
        <p:spPr bwMode="auto">
          <a:xfrm>
            <a:off x="5962650" y="2954338"/>
            <a:ext cx="2746375" cy="1590675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 b="-1596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84213" y="1682750"/>
            <a:ext cx="22320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ONE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10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2306" name="Group 18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923925" y="1563688"/>
            <a:ext cx="466725" cy="46990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923925" y="2408238"/>
            <a:ext cx="466725" cy="46831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923925" y="3249613"/>
            <a:ext cx="466725" cy="468312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923925" y="4090988"/>
            <a:ext cx="466725" cy="4683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4813300" y="1563688"/>
            <a:ext cx="466725" cy="46990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813300" y="2408238"/>
            <a:ext cx="466725" cy="46831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813300" y="3249613"/>
            <a:ext cx="466725" cy="468312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4813300" y="4090988"/>
            <a:ext cx="466725" cy="4683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1065213" y="1676400"/>
            <a:ext cx="190500" cy="242888"/>
            <a:chOff x="0" y="0"/>
            <a:chExt cx="120" cy="153"/>
          </a:xfrm>
        </p:grpSpPr>
        <p:sp>
          <p:nvSpPr>
            <p:cNvPr id="13325" name="Freeform 13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14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4926013" y="2532063"/>
            <a:ext cx="238125" cy="231775"/>
            <a:chOff x="0" y="0"/>
            <a:chExt cx="150" cy="146"/>
          </a:xfrm>
        </p:grpSpPr>
        <p:sp>
          <p:nvSpPr>
            <p:cNvPr id="13328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Freeform 17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0" name="Freeform 18"/>
          <p:cNvSpPr>
            <a:spLocks/>
          </p:cNvSpPr>
          <p:nvPr/>
        </p:nvSpPr>
        <p:spPr bwMode="auto">
          <a:xfrm>
            <a:off x="4968875" y="1703388"/>
            <a:ext cx="155575" cy="188912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Freeform 19"/>
          <p:cNvSpPr>
            <a:spLocks noEditPoints="1"/>
          </p:cNvSpPr>
          <p:nvPr/>
        </p:nvSpPr>
        <p:spPr bwMode="auto">
          <a:xfrm>
            <a:off x="1042988" y="2522538"/>
            <a:ext cx="200025" cy="234950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Freeform 20"/>
          <p:cNvSpPr>
            <a:spLocks noEditPoints="1"/>
          </p:cNvSpPr>
          <p:nvPr/>
        </p:nvSpPr>
        <p:spPr bwMode="auto">
          <a:xfrm>
            <a:off x="1087438" y="3405188"/>
            <a:ext cx="168275" cy="187325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Freeform 21"/>
          <p:cNvSpPr>
            <a:spLocks noEditPoints="1"/>
          </p:cNvSpPr>
          <p:nvPr/>
        </p:nvSpPr>
        <p:spPr bwMode="auto">
          <a:xfrm>
            <a:off x="4972050" y="4217988"/>
            <a:ext cx="152400" cy="217487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Freeform 22"/>
          <p:cNvSpPr>
            <a:spLocks noEditPoints="1"/>
          </p:cNvSpPr>
          <p:nvPr/>
        </p:nvSpPr>
        <p:spPr bwMode="auto">
          <a:xfrm>
            <a:off x="4930775" y="3382963"/>
            <a:ext cx="230188" cy="236537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Freeform 23"/>
          <p:cNvSpPr>
            <a:spLocks noEditPoints="1"/>
          </p:cNvSpPr>
          <p:nvPr/>
        </p:nvSpPr>
        <p:spPr bwMode="auto">
          <a:xfrm>
            <a:off x="1042988" y="4211638"/>
            <a:ext cx="228600" cy="22860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1501775" y="1565275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1501775" y="2416175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1501775" y="3248025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501775" y="4105275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5389563" y="1565275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5389563" y="2416175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5389563" y="3248025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5389563" y="4105275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900363" y="1808163"/>
            <a:ext cx="3343275" cy="2251075"/>
            <a:chOff x="0" y="0"/>
            <a:chExt cx="2724" cy="183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42" name="Group 6"/>
            <p:cNvGrpSpPr>
              <a:grpSpLocks/>
            </p:cNvGrpSpPr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14343" name="Picture 7" descr="apple ic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44" name="Rectangle 8" descr="star_stareu_177855_11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 b="-103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345" name="Freeform 9"/>
          <p:cNvSpPr>
            <a:spLocks/>
          </p:cNvSpPr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10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11"/>
          <p:cNvSpPr>
            <a:spLocks noEditPoints="1"/>
          </p:cNvSpPr>
          <p:nvPr/>
        </p:nvSpPr>
        <p:spPr bwMode="auto">
          <a:xfrm rot="-178888">
            <a:off x="2554288" y="3429000"/>
            <a:ext cx="304800" cy="304800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</p:grpSpPr>
        <p:sp>
          <p:nvSpPr>
            <p:cNvPr id="14349" name="Freeform 13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4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729413" y="1690688"/>
            <a:ext cx="1943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009658"/>
                </a:solidFill>
              </a:rPr>
              <a:t>TOPIC HEADER TWO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rgbClr val="009658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9413" y="3524250"/>
            <a:ext cx="1943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FOUR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rgbClr val="95C1AD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17513" y="1690688"/>
            <a:ext cx="1943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ONE</a:t>
            </a:r>
          </a:p>
          <a:p>
            <a:pPr algn="r"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rgbClr val="95C1AD"/>
              </a:solidFill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7513" y="3524250"/>
            <a:ext cx="1943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E34326"/>
                </a:solidFill>
              </a:rPr>
              <a:t>TOPIC HEADER THREE</a:t>
            </a:r>
          </a:p>
          <a:p>
            <a:pPr algn="r"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rgbClr val="E34326"/>
              </a:solidFill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4362" name="Group 2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732588" y="1635125"/>
            <a:ext cx="1943100" cy="53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sz="800" dirty="0">
                <a:solidFill>
                  <a:schemeClr val="bg2"/>
                </a:solidFill>
              </a:rPr>
              <a:t> that has been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https://liangliangtuwen.tmall.com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732588" y="3554413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00063" y="1635125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00063" y="3554413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3779838" y="1419225"/>
            <a:ext cx="1747837" cy="1120775"/>
          </a:xfrm>
          <a:custGeom>
            <a:avLst/>
            <a:gdLst>
              <a:gd name="T0" fmla="*/ 74 w 466"/>
              <a:gd name="T1" fmla="*/ 299 h 299"/>
              <a:gd name="T2" fmla="*/ 394 w 466"/>
              <a:gd name="T3" fmla="*/ 299 h 299"/>
              <a:gd name="T4" fmla="*/ 466 w 466"/>
              <a:gd name="T5" fmla="*/ 215 h 299"/>
              <a:gd name="T6" fmla="*/ 388 w 466"/>
              <a:gd name="T7" fmla="*/ 152 h 299"/>
              <a:gd name="T8" fmla="*/ 308 w 466"/>
              <a:gd name="T9" fmla="*/ 24 h 299"/>
              <a:gd name="T10" fmla="*/ 166 w 466"/>
              <a:gd name="T11" fmla="*/ 98 h 299"/>
              <a:gd name="T12" fmla="*/ 108 w 466"/>
              <a:gd name="T13" fmla="*/ 86 h 299"/>
              <a:gd name="T14" fmla="*/ 83 w 466"/>
              <a:gd name="T15" fmla="*/ 135 h 299"/>
              <a:gd name="T16" fmla="*/ 12 w 466"/>
              <a:gd name="T17" fmla="*/ 202 h 299"/>
              <a:gd name="T18" fmla="*/ 74 w 466"/>
              <a:gd name="T19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2900363" y="1673225"/>
            <a:ext cx="1323975" cy="850900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9 h 227"/>
              <a:gd name="T10" fmla="*/ 125 w 353"/>
              <a:gd name="T11" fmla="*/ 75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4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Freeform 10"/>
          <p:cNvSpPr>
            <a:spLocks/>
          </p:cNvSpPr>
          <p:nvPr/>
        </p:nvSpPr>
        <p:spPr bwMode="auto">
          <a:xfrm>
            <a:off x="4176713" y="2036763"/>
            <a:ext cx="1327150" cy="850900"/>
          </a:xfrm>
          <a:custGeom>
            <a:avLst/>
            <a:gdLst>
              <a:gd name="T0" fmla="*/ 56 w 354"/>
              <a:gd name="T1" fmla="*/ 227 h 227"/>
              <a:gd name="T2" fmla="*/ 299 w 354"/>
              <a:gd name="T3" fmla="*/ 227 h 227"/>
              <a:gd name="T4" fmla="*/ 354 w 354"/>
              <a:gd name="T5" fmla="*/ 163 h 227"/>
              <a:gd name="T6" fmla="*/ 294 w 354"/>
              <a:gd name="T7" fmla="*/ 115 h 227"/>
              <a:gd name="T8" fmla="*/ 234 w 354"/>
              <a:gd name="T9" fmla="*/ 19 h 227"/>
              <a:gd name="T10" fmla="*/ 126 w 354"/>
              <a:gd name="T11" fmla="*/ 75 h 227"/>
              <a:gd name="T12" fmla="*/ 82 w 354"/>
              <a:gd name="T13" fmla="*/ 65 h 227"/>
              <a:gd name="T14" fmla="*/ 63 w 354"/>
              <a:gd name="T15" fmla="*/ 103 h 227"/>
              <a:gd name="T16" fmla="*/ 9 w 354"/>
              <a:gd name="T17" fmla="*/ 154 h 227"/>
              <a:gd name="T18" fmla="*/ 56 w 354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Freeform 11"/>
          <p:cNvSpPr>
            <a:spLocks/>
          </p:cNvSpPr>
          <p:nvPr/>
        </p:nvSpPr>
        <p:spPr bwMode="auto">
          <a:xfrm>
            <a:off x="5233988" y="1890713"/>
            <a:ext cx="1323975" cy="850900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8 h 227"/>
              <a:gd name="T10" fmla="*/ 125 w 353"/>
              <a:gd name="T11" fmla="*/ 74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3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5418138" y="1452563"/>
            <a:ext cx="517525" cy="333375"/>
          </a:xfrm>
          <a:custGeom>
            <a:avLst/>
            <a:gdLst>
              <a:gd name="T0" fmla="*/ 22 w 138"/>
              <a:gd name="T1" fmla="*/ 89 h 89"/>
              <a:gd name="T2" fmla="*/ 117 w 138"/>
              <a:gd name="T3" fmla="*/ 89 h 89"/>
              <a:gd name="T4" fmla="*/ 138 w 138"/>
              <a:gd name="T5" fmla="*/ 64 h 89"/>
              <a:gd name="T6" fmla="*/ 115 w 138"/>
              <a:gd name="T7" fmla="*/ 45 h 89"/>
              <a:gd name="T8" fmla="*/ 91 w 138"/>
              <a:gd name="T9" fmla="*/ 7 h 89"/>
              <a:gd name="T10" fmla="*/ 49 w 138"/>
              <a:gd name="T11" fmla="*/ 29 h 89"/>
              <a:gd name="T12" fmla="*/ 32 w 138"/>
              <a:gd name="T13" fmla="*/ 25 h 89"/>
              <a:gd name="T14" fmla="*/ 24 w 138"/>
              <a:gd name="T15" fmla="*/ 40 h 89"/>
              <a:gd name="T16" fmla="*/ 3 w 138"/>
              <a:gd name="T17" fmla="*/ 60 h 89"/>
              <a:gd name="T18" fmla="*/ 22 w 138"/>
              <a:gd name="T1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89">
                <a:moveTo>
                  <a:pt x="22" y="89"/>
                </a:moveTo>
                <a:cubicBezTo>
                  <a:pt x="37" y="89"/>
                  <a:pt x="105" y="89"/>
                  <a:pt x="117" y="89"/>
                </a:cubicBezTo>
                <a:cubicBezTo>
                  <a:pt x="129" y="89"/>
                  <a:pt x="138" y="82"/>
                  <a:pt x="138" y="64"/>
                </a:cubicBezTo>
                <a:cubicBezTo>
                  <a:pt x="138" y="45"/>
                  <a:pt x="121" y="40"/>
                  <a:pt x="115" y="45"/>
                </a:cubicBezTo>
                <a:cubicBezTo>
                  <a:pt x="115" y="45"/>
                  <a:pt x="119" y="14"/>
                  <a:pt x="91" y="7"/>
                </a:cubicBezTo>
                <a:cubicBezTo>
                  <a:pt x="64" y="0"/>
                  <a:pt x="51" y="23"/>
                  <a:pt x="49" y="29"/>
                </a:cubicBezTo>
                <a:cubicBezTo>
                  <a:pt x="49" y="29"/>
                  <a:pt x="43" y="20"/>
                  <a:pt x="32" y="25"/>
                </a:cubicBezTo>
                <a:cubicBezTo>
                  <a:pt x="22" y="30"/>
                  <a:pt x="24" y="40"/>
                  <a:pt x="24" y="40"/>
                </a:cubicBezTo>
                <a:cubicBezTo>
                  <a:pt x="24" y="40"/>
                  <a:pt x="7" y="43"/>
                  <a:pt x="3" y="60"/>
                </a:cubicBezTo>
                <a:cubicBezTo>
                  <a:pt x="0" y="77"/>
                  <a:pt x="11" y="89"/>
                  <a:pt x="22" y="89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2582863" y="1606550"/>
            <a:ext cx="306387" cy="19526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8 h 52"/>
              <a:gd name="T6" fmla="*/ 68 w 82"/>
              <a:gd name="T7" fmla="*/ 27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4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2732088" y="2997200"/>
            <a:ext cx="307975" cy="19526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7 h 52"/>
              <a:gd name="T6" fmla="*/ 68 w 82"/>
              <a:gd name="T7" fmla="*/ 26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3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Freeform 15"/>
          <p:cNvSpPr>
            <a:spLocks/>
          </p:cNvSpPr>
          <p:nvPr/>
        </p:nvSpPr>
        <p:spPr bwMode="auto">
          <a:xfrm>
            <a:off x="5935663" y="2944813"/>
            <a:ext cx="388937" cy="250825"/>
          </a:xfrm>
          <a:custGeom>
            <a:avLst/>
            <a:gdLst>
              <a:gd name="T0" fmla="*/ 16 w 104"/>
              <a:gd name="T1" fmla="*/ 67 h 67"/>
              <a:gd name="T2" fmla="*/ 88 w 104"/>
              <a:gd name="T3" fmla="*/ 67 h 67"/>
              <a:gd name="T4" fmla="*/ 104 w 104"/>
              <a:gd name="T5" fmla="*/ 48 h 67"/>
              <a:gd name="T6" fmla="*/ 87 w 104"/>
              <a:gd name="T7" fmla="*/ 34 h 67"/>
              <a:gd name="T8" fmla="*/ 69 w 104"/>
              <a:gd name="T9" fmla="*/ 5 h 67"/>
              <a:gd name="T10" fmla="*/ 37 w 104"/>
              <a:gd name="T11" fmla="*/ 22 h 67"/>
              <a:gd name="T12" fmla="*/ 24 w 104"/>
              <a:gd name="T13" fmla="*/ 19 h 67"/>
              <a:gd name="T14" fmla="*/ 18 w 104"/>
              <a:gd name="T15" fmla="*/ 30 h 67"/>
              <a:gd name="T16" fmla="*/ 2 w 104"/>
              <a:gd name="T17" fmla="*/ 45 h 67"/>
              <a:gd name="T18" fmla="*/ 16 w 104"/>
              <a:gd name="T19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67">
                <a:moveTo>
                  <a:pt x="16" y="67"/>
                </a:moveTo>
                <a:cubicBezTo>
                  <a:pt x="28" y="67"/>
                  <a:pt x="79" y="67"/>
                  <a:pt x="88" y="67"/>
                </a:cubicBezTo>
                <a:cubicBezTo>
                  <a:pt x="98" y="67"/>
                  <a:pt x="104" y="62"/>
                  <a:pt x="104" y="48"/>
                </a:cubicBezTo>
                <a:cubicBezTo>
                  <a:pt x="104" y="34"/>
                  <a:pt x="91" y="31"/>
                  <a:pt x="87" y="34"/>
                </a:cubicBezTo>
                <a:cubicBezTo>
                  <a:pt x="87" y="34"/>
                  <a:pt x="90" y="11"/>
                  <a:pt x="69" y="5"/>
                </a:cubicBezTo>
                <a:cubicBezTo>
                  <a:pt x="48" y="0"/>
                  <a:pt x="38" y="17"/>
                  <a:pt x="37" y="22"/>
                </a:cubicBezTo>
                <a:cubicBezTo>
                  <a:pt x="37" y="22"/>
                  <a:pt x="32" y="16"/>
                  <a:pt x="24" y="19"/>
                </a:cubicBezTo>
                <a:cubicBezTo>
                  <a:pt x="16" y="23"/>
                  <a:pt x="18" y="30"/>
                  <a:pt x="18" y="30"/>
                </a:cubicBezTo>
                <a:cubicBezTo>
                  <a:pt x="18" y="30"/>
                  <a:pt x="5" y="33"/>
                  <a:pt x="2" y="45"/>
                </a:cubicBezTo>
                <a:cubicBezTo>
                  <a:pt x="0" y="58"/>
                  <a:pt x="8" y="67"/>
                  <a:pt x="16" y="67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16"/>
          <p:cNvSpPr>
            <a:spLocks/>
          </p:cNvSpPr>
          <p:nvPr/>
        </p:nvSpPr>
        <p:spPr bwMode="auto">
          <a:xfrm>
            <a:off x="2687638" y="3252788"/>
            <a:ext cx="1071562" cy="685800"/>
          </a:xfrm>
          <a:custGeom>
            <a:avLst/>
            <a:gdLst>
              <a:gd name="T0" fmla="*/ 46 w 286"/>
              <a:gd name="T1" fmla="*/ 183 h 183"/>
              <a:gd name="T2" fmla="*/ 241 w 286"/>
              <a:gd name="T3" fmla="*/ 183 h 183"/>
              <a:gd name="T4" fmla="*/ 286 w 286"/>
              <a:gd name="T5" fmla="*/ 131 h 183"/>
              <a:gd name="T6" fmla="*/ 238 w 286"/>
              <a:gd name="T7" fmla="*/ 93 h 183"/>
              <a:gd name="T8" fmla="*/ 189 w 286"/>
              <a:gd name="T9" fmla="*/ 15 h 183"/>
              <a:gd name="T10" fmla="*/ 102 w 286"/>
              <a:gd name="T11" fmla="*/ 60 h 183"/>
              <a:gd name="T12" fmla="*/ 67 w 286"/>
              <a:gd name="T13" fmla="*/ 52 h 183"/>
              <a:gd name="T14" fmla="*/ 51 w 286"/>
              <a:gd name="T15" fmla="*/ 83 h 183"/>
              <a:gd name="T16" fmla="*/ 8 w 286"/>
              <a:gd name="T17" fmla="*/ 123 h 183"/>
              <a:gd name="T18" fmla="*/ 46 w 286"/>
              <a:gd name="T19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Freeform 17"/>
          <p:cNvSpPr>
            <a:spLocks/>
          </p:cNvSpPr>
          <p:nvPr/>
        </p:nvSpPr>
        <p:spPr bwMode="auto">
          <a:xfrm>
            <a:off x="5548313" y="3405188"/>
            <a:ext cx="908050" cy="582612"/>
          </a:xfrm>
          <a:custGeom>
            <a:avLst/>
            <a:gdLst>
              <a:gd name="T0" fmla="*/ 39 w 242"/>
              <a:gd name="T1" fmla="*/ 155 h 155"/>
              <a:gd name="T2" fmla="*/ 205 w 242"/>
              <a:gd name="T3" fmla="*/ 155 h 155"/>
              <a:gd name="T4" fmla="*/ 242 w 242"/>
              <a:gd name="T5" fmla="*/ 111 h 155"/>
              <a:gd name="T6" fmla="*/ 202 w 242"/>
              <a:gd name="T7" fmla="*/ 78 h 155"/>
              <a:gd name="T8" fmla="*/ 160 w 242"/>
              <a:gd name="T9" fmla="*/ 12 h 155"/>
              <a:gd name="T10" fmla="*/ 86 w 242"/>
              <a:gd name="T11" fmla="*/ 50 h 155"/>
              <a:gd name="T12" fmla="*/ 56 w 242"/>
              <a:gd name="T13" fmla="*/ 44 h 155"/>
              <a:gd name="T14" fmla="*/ 43 w 242"/>
              <a:gd name="T15" fmla="*/ 70 h 155"/>
              <a:gd name="T16" fmla="*/ 6 w 242"/>
              <a:gd name="T17" fmla="*/ 105 h 155"/>
              <a:gd name="T18" fmla="*/ 39 w 242"/>
              <a:gd name="T1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Freeform 18"/>
          <p:cNvSpPr>
            <a:spLocks/>
          </p:cNvSpPr>
          <p:nvPr/>
        </p:nvSpPr>
        <p:spPr bwMode="auto">
          <a:xfrm>
            <a:off x="3494088" y="4305300"/>
            <a:ext cx="457200" cy="293688"/>
          </a:xfrm>
          <a:custGeom>
            <a:avLst/>
            <a:gdLst>
              <a:gd name="T0" fmla="*/ 19 w 122"/>
              <a:gd name="T1" fmla="*/ 78 h 78"/>
              <a:gd name="T2" fmla="*/ 103 w 122"/>
              <a:gd name="T3" fmla="*/ 78 h 78"/>
              <a:gd name="T4" fmla="*/ 122 w 122"/>
              <a:gd name="T5" fmla="*/ 56 h 78"/>
              <a:gd name="T6" fmla="*/ 102 w 122"/>
              <a:gd name="T7" fmla="*/ 39 h 78"/>
              <a:gd name="T8" fmla="*/ 81 w 122"/>
              <a:gd name="T9" fmla="*/ 6 h 78"/>
              <a:gd name="T10" fmla="*/ 43 w 122"/>
              <a:gd name="T11" fmla="*/ 25 h 78"/>
              <a:gd name="T12" fmla="*/ 28 w 122"/>
              <a:gd name="T13" fmla="*/ 22 h 78"/>
              <a:gd name="T14" fmla="*/ 22 w 122"/>
              <a:gd name="T15" fmla="*/ 35 h 78"/>
              <a:gd name="T16" fmla="*/ 3 w 122"/>
              <a:gd name="T17" fmla="*/ 53 h 78"/>
              <a:gd name="T18" fmla="*/ 19 w 12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78">
                <a:moveTo>
                  <a:pt x="19" y="78"/>
                </a:moveTo>
                <a:cubicBezTo>
                  <a:pt x="33" y="78"/>
                  <a:pt x="92" y="78"/>
                  <a:pt x="103" y="78"/>
                </a:cubicBezTo>
                <a:cubicBezTo>
                  <a:pt x="114" y="78"/>
                  <a:pt x="122" y="72"/>
                  <a:pt x="122" y="56"/>
                </a:cubicBezTo>
                <a:cubicBezTo>
                  <a:pt x="122" y="40"/>
                  <a:pt x="107" y="35"/>
                  <a:pt x="102" y="39"/>
                </a:cubicBezTo>
                <a:cubicBezTo>
                  <a:pt x="102" y="39"/>
                  <a:pt x="105" y="12"/>
                  <a:pt x="81" y="6"/>
                </a:cubicBezTo>
                <a:cubicBezTo>
                  <a:pt x="56" y="0"/>
                  <a:pt x="45" y="20"/>
                  <a:pt x="43" y="25"/>
                </a:cubicBezTo>
                <a:cubicBezTo>
                  <a:pt x="43" y="25"/>
                  <a:pt x="38" y="18"/>
                  <a:pt x="28" y="22"/>
                </a:cubicBezTo>
                <a:cubicBezTo>
                  <a:pt x="19" y="26"/>
                  <a:pt x="22" y="35"/>
                  <a:pt x="22" y="35"/>
                </a:cubicBezTo>
                <a:cubicBezTo>
                  <a:pt x="22" y="35"/>
                  <a:pt x="6" y="38"/>
                  <a:pt x="3" y="53"/>
                </a:cubicBezTo>
                <a:cubicBezTo>
                  <a:pt x="0" y="68"/>
                  <a:pt x="10" y="78"/>
                  <a:pt x="19" y="78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64038" y="2884488"/>
            <a:ext cx="0" cy="2254250"/>
          </a:xfrm>
          <a:prstGeom prst="line">
            <a:avLst/>
          </a:prstGeom>
          <a:noFill/>
          <a:ln w="12700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900613" y="2884488"/>
            <a:ext cx="0" cy="2254250"/>
          </a:xfrm>
          <a:prstGeom prst="line">
            <a:avLst/>
          </a:prstGeom>
          <a:noFill/>
          <a:ln w="12700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Freeform 21"/>
          <p:cNvSpPr>
            <a:spLocks/>
          </p:cNvSpPr>
          <p:nvPr/>
        </p:nvSpPr>
        <p:spPr bwMode="auto">
          <a:xfrm>
            <a:off x="3759200" y="2524125"/>
            <a:ext cx="604838" cy="919163"/>
          </a:xfrm>
          <a:custGeom>
            <a:avLst/>
            <a:gdLst>
              <a:gd name="T0" fmla="*/ 0 w 381"/>
              <a:gd name="T1" fmla="*/ 0 h 579"/>
              <a:gd name="T2" fmla="*/ 0 w 381"/>
              <a:gd name="T3" fmla="*/ 579 h 579"/>
              <a:gd name="T4" fmla="*/ 381 w 381"/>
              <a:gd name="T5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579">
                <a:moveTo>
                  <a:pt x="0" y="0"/>
                </a:moveTo>
                <a:lnTo>
                  <a:pt x="0" y="579"/>
                </a:lnTo>
                <a:lnTo>
                  <a:pt x="381" y="579"/>
                </a:lnTo>
              </a:path>
            </a:pathLst>
          </a:custGeom>
          <a:noFill/>
          <a:ln w="12700" cap="flat" cmpd="sng">
            <a:solidFill>
              <a:srgbClr val="E343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Freeform 22"/>
          <p:cNvSpPr>
            <a:spLocks/>
          </p:cNvSpPr>
          <p:nvPr/>
        </p:nvSpPr>
        <p:spPr bwMode="auto">
          <a:xfrm>
            <a:off x="4900613" y="2741613"/>
            <a:ext cx="787400" cy="765175"/>
          </a:xfrm>
          <a:custGeom>
            <a:avLst/>
            <a:gdLst>
              <a:gd name="T0" fmla="*/ 0 w 496"/>
              <a:gd name="T1" fmla="*/ 482 h 482"/>
              <a:gd name="T2" fmla="*/ 496 w 496"/>
              <a:gd name="T3" fmla="*/ 482 h 482"/>
              <a:gd name="T4" fmla="*/ 496 w 496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" h="482">
                <a:moveTo>
                  <a:pt x="0" y="482"/>
                </a:moveTo>
                <a:lnTo>
                  <a:pt x="496" y="482"/>
                </a:lnTo>
                <a:lnTo>
                  <a:pt x="496" y="0"/>
                </a:lnTo>
              </a:path>
            </a:pathLst>
          </a:custGeom>
          <a:noFill/>
          <a:ln w="12700" cap="flat" cmpd="sng">
            <a:solidFill>
              <a:srgbClr val="E343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Freeform 23"/>
          <p:cNvSpPr>
            <a:spLocks/>
          </p:cNvSpPr>
          <p:nvPr/>
        </p:nvSpPr>
        <p:spPr bwMode="auto">
          <a:xfrm>
            <a:off x="4900613" y="3829050"/>
            <a:ext cx="666750" cy="993775"/>
          </a:xfrm>
          <a:custGeom>
            <a:avLst/>
            <a:gdLst>
              <a:gd name="T0" fmla="*/ 420 w 420"/>
              <a:gd name="T1" fmla="*/ 0 h 626"/>
              <a:gd name="T2" fmla="*/ 330 w 420"/>
              <a:gd name="T3" fmla="*/ 0 h 626"/>
              <a:gd name="T4" fmla="*/ 330 w 420"/>
              <a:gd name="T5" fmla="*/ 626 h 626"/>
              <a:gd name="T6" fmla="*/ 0 w 420"/>
              <a:gd name="T7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626">
                <a:moveTo>
                  <a:pt x="420" y="0"/>
                </a:moveTo>
                <a:lnTo>
                  <a:pt x="330" y="0"/>
                </a:lnTo>
                <a:lnTo>
                  <a:pt x="330" y="626"/>
                </a:lnTo>
                <a:lnTo>
                  <a:pt x="0" y="626"/>
                </a:lnTo>
              </a:path>
            </a:pathLst>
          </a:custGeom>
          <a:noFill/>
          <a:ln w="12700" cap="flat" cmpd="sng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Freeform 24"/>
          <p:cNvSpPr>
            <a:spLocks/>
          </p:cNvSpPr>
          <p:nvPr/>
        </p:nvSpPr>
        <p:spPr bwMode="auto">
          <a:xfrm>
            <a:off x="3756025" y="3746500"/>
            <a:ext cx="1144588" cy="627063"/>
          </a:xfrm>
          <a:custGeom>
            <a:avLst/>
            <a:gdLst>
              <a:gd name="T0" fmla="*/ 721 w 721"/>
              <a:gd name="T1" fmla="*/ 395 h 395"/>
              <a:gd name="T2" fmla="*/ 191 w 721"/>
              <a:gd name="T3" fmla="*/ 395 h 395"/>
              <a:gd name="T4" fmla="*/ 191 w 721"/>
              <a:gd name="T5" fmla="*/ 0 h 395"/>
              <a:gd name="T6" fmla="*/ 0 w 721"/>
              <a:gd name="T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1" h="395">
                <a:moveTo>
                  <a:pt x="721" y="395"/>
                </a:moveTo>
                <a:lnTo>
                  <a:pt x="191" y="39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Freeform 25"/>
          <p:cNvSpPr>
            <a:spLocks/>
          </p:cNvSpPr>
          <p:nvPr/>
        </p:nvSpPr>
        <p:spPr bwMode="auto">
          <a:xfrm>
            <a:off x="3448050" y="2636838"/>
            <a:ext cx="393700" cy="255587"/>
          </a:xfrm>
          <a:custGeom>
            <a:avLst/>
            <a:gdLst>
              <a:gd name="T0" fmla="*/ 17 w 105"/>
              <a:gd name="T1" fmla="*/ 68 h 68"/>
              <a:gd name="T2" fmla="*/ 89 w 105"/>
              <a:gd name="T3" fmla="*/ 68 h 68"/>
              <a:gd name="T4" fmla="*/ 105 w 105"/>
              <a:gd name="T5" fmla="*/ 49 h 68"/>
              <a:gd name="T6" fmla="*/ 87 w 105"/>
              <a:gd name="T7" fmla="*/ 35 h 68"/>
              <a:gd name="T8" fmla="*/ 69 w 105"/>
              <a:gd name="T9" fmla="*/ 6 h 68"/>
              <a:gd name="T10" fmla="*/ 37 w 105"/>
              <a:gd name="T11" fmla="*/ 23 h 68"/>
              <a:gd name="T12" fmla="*/ 24 w 105"/>
              <a:gd name="T13" fmla="*/ 20 h 68"/>
              <a:gd name="T14" fmla="*/ 19 w 105"/>
              <a:gd name="T15" fmla="*/ 31 h 68"/>
              <a:gd name="T16" fmla="*/ 3 w 105"/>
              <a:gd name="T17" fmla="*/ 46 h 68"/>
              <a:gd name="T18" fmla="*/ 17 w 105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68">
                <a:moveTo>
                  <a:pt x="17" y="68"/>
                </a:moveTo>
                <a:cubicBezTo>
                  <a:pt x="28" y="68"/>
                  <a:pt x="79" y="68"/>
                  <a:pt x="89" y="68"/>
                </a:cubicBezTo>
                <a:cubicBezTo>
                  <a:pt x="98" y="68"/>
                  <a:pt x="105" y="63"/>
                  <a:pt x="105" y="49"/>
                </a:cubicBezTo>
                <a:cubicBezTo>
                  <a:pt x="105" y="35"/>
                  <a:pt x="92" y="31"/>
                  <a:pt x="87" y="35"/>
                </a:cubicBezTo>
                <a:cubicBezTo>
                  <a:pt x="87" y="35"/>
                  <a:pt x="90" y="11"/>
                  <a:pt x="69" y="6"/>
                </a:cubicBezTo>
                <a:cubicBezTo>
                  <a:pt x="48" y="0"/>
                  <a:pt x="39" y="18"/>
                  <a:pt x="37" y="23"/>
                </a:cubicBezTo>
                <a:cubicBezTo>
                  <a:pt x="37" y="23"/>
                  <a:pt x="33" y="16"/>
                  <a:pt x="24" y="20"/>
                </a:cubicBezTo>
                <a:cubicBezTo>
                  <a:pt x="17" y="23"/>
                  <a:pt x="19" y="31"/>
                  <a:pt x="19" y="31"/>
                </a:cubicBezTo>
                <a:cubicBezTo>
                  <a:pt x="19" y="31"/>
                  <a:pt x="5" y="33"/>
                  <a:pt x="3" y="46"/>
                </a:cubicBezTo>
                <a:cubicBezTo>
                  <a:pt x="0" y="59"/>
                  <a:pt x="8" y="68"/>
                  <a:pt x="17" y="68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5393" name="Group 33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Rectangle 3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>
                <a:solidFill>
                  <a:schemeClr val="bg1"/>
                </a:solidFill>
                <a:ea typeface="微软雅黑" pitchFamily="34" charset="-122"/>
              </a:rPr>
              <a:t>研究方法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43338" y="251301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 to help anyone that is stepping into the world of PowerPoint for the very first time.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03</a:t>
            </a:r>
          </a:p>
        </p:txBody>
      </p:sp>
      <p:grpSp>
        <p:nvGrpSpPr>
          <p:cNvPr id="43049" name="Group 41"/>
          <p:cNvGrpSpPr>
            <a:grpSpLocks/>
          </p:cNvGrpSpPr>
          <p:nvPr/>
        </p:nvGrpSpPr>
        <p:grpSpPr bwMode="auto">
          <a:xfrm>
            <a:off x="2947988" y="1624013"/>
            <a:ext cx="533400" cy="530225"/>
            <a:chOff x="2346" y="859"/>
            <a:chExt cx="336" cy="334"/>
          </a:xfrm>
        </p:grpSpPr>
        <p:sp>
          <p:nvSpPr>
            <p:cNvPr id="43036" name="Oval 28"/>
            <p:cNvSpPr>
              <a:spLocks noChangeArrowheads="1"/>
            </p:cNvSpPr>
            <p:nvPr/>
          </p:nvSpPr>
          <p:spPr bwMode="auto">
            <a:xfrm>
              <a:off x="2346" y="859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37" name="Group 29"/>
            <p:cNvGrpSpPr>
              <a:grpSpLocks/>
            </p:cNvGrpSpPr>
            <p:nvPr/>
          </p:nvGrpSpPr>
          <p:grpSpPr bwMode="auto">
            <a:xfrm>
              <a:off x="2426" y="939"/>
              <a:ext cx="200" cy="167"/>
              <a:chOff x="1520" y="1788"/>
              <a:chExt cx="361" cy="302"/>
            </a:xfrm>
          </p:grpSpPr>
          <p:sp>
            <p:nvSpPr>
              <p:cNvPr id="43038" name="Freeform 30"/>
              <p:cNvSpPr>
                <a:spLocks/>
              </p:cNvSpPr>
              <p:nvPr/>
            </p:nvSpPr>
            <p:spPr bwMode="auto">
              <a:xfrm>
                <a:off x="1532" y="1824"/>
                <a:ext cx="349" cy="266"/>
              </a:xfrm>
              <a:custGeom>
                <a:avLst/>
                <a:gdLst>
                  <a:gd name="T0" fmla="*/ 169 w 174"/>
                  <a:gd name="T1" fmla="*/ 132 h 132"/>
                  <a:gd name="T2" fmla="*/ 35 w 174"/>
                  <a:gd name="T3" fmla="*/ 132 h 132"/>
                  <a:gd name="T4" fmla="*/ 31 w 174"/>
                  <a:gd name="T5" fmla="*/ 128 h 132"/>
                  <a:gd name="T6" fmla="*/ 35 w 174"/>
                  <a:gd name="T7" fmla="*/ 124 h 132"/>
                  <a:gd name="T8" fmla="*/ 165 w 174"/>
                  <a:gd name="T9" fmla="*/ 124 h 132"/>
                  <a:gd name="T10" fmla="*/ 165 w 174"/>
                  <a:gd name="T11" fmla="*/ 9 h 132"/>
                  <a:gd name="T12" fmla="*/ 4 w 174"/>
                  <a:gd name="T13" fmla="*/ 9 h 132"/>
                  <a:gd name="T14" fmla="*/ 0 w 174"/>
                  <a:gd name="T15" fmla="*/ 4 h 132"/>
                  <a:gd name="T16" fmla="*/ 4 w 174"/>
                  <a:gd name="T17" fmla="*/ 0 h 132"/>
                  <a:gd name="T18" fmla="*/ 169 w 174"/>
                  <a:gd name="T19" fmla="*/ 0 h 132"/>
                  <a:gd name="T20" fmla="*/ 174 w 174"/>
                  <a:gd name="T21" fmla="*/ 4 h 132"/>
                  <a:gd name="T22" fmla="*/ 174 w 174"/>
                  <a:gd name="T23" fmla="*/ 128 h 132"/>
                  <a:gd name="T24" fmla="*/ 169 w 174"/>
                  <a:gd name="T2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4" h="132">
                    <a:moveTo>
                      <a:pt x="169" y="132"/>
                    </a:moveTo>
                    <a:cubicBezTo>
                      <a:pt x="35" y="132"/>
                      <a:pt x="35" y="132"/>
                      <a:pt x="35" y="132"/>
                    </a:cubicBezTo>
                    <a:cubicBezTo>
                      <a:pt x="33" y="132"/>
                      <a:pt x="31" y="130"/>
                      <a:pt x="31" y="128"/>
                    </a:cubicBezTo>
                    <a:cubicBezTo>
                      <a:pt x="31" y="126"/>
                      <a:pt x="33" y="124"/>
                      <a:pt x="35" y="124"/>
                    </a:cubicBezTo>
                    <a:cubicBezTo>
                      <a:pt x="165" y="124"/>
                      <a:pt x="165" y="124"/>
                      <a:pt x="165" y="124"/>
                    </a:cubicBezTo>
                    <a:cubicBezTo>
                      <a:pt x="165" y="9"/>
                      <a:pt x="165" y="9"/>
                      <a:pt x="16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2" y="0"/>
                      <a:pt x="174" y="2"/>
                      <a:pt x="174" y="4"/>
                    </a:cubicBezTo>
                    <a:cubicBezTo>
                      <a:pt x="174" y="128"/>
                      <a:pt x="174" y="128"/>
                      <a:pt x="174" y="128"/>
                    </a:cubicBezTo>
                    <a:cubicBezTo>
                      <a:pt x="174" y="130"/>
                      <a:pt x="172" y="132"/>
                      <a:pt x="169" y="132"/>
                    </a:cubicBezTo>
                    <a:close/>
                  </a:path>
                </a:pathLst>
              </a:custGeom>
              <a:solidFill>
                <a:srgbClr val="F1F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Freeform 31"/>
              <p:cNvSpPr>
                <a:spLocks/>
              </p:cNvSpPr>
              <p:nvPr/>
            </p:nvSpPr>
            <p:spPr bwMode="auto">
              <a:xfrm>
                <a:off x="1528" y="1794"/>
                <a:ext cx="56" cy="215"/>
              </a:xfrm>
              <a:custGeom>
                <a:avLst/>
                <a:gdLst>
                  <a:gd name="T0" fmla="*/ 28 w 28"/>
                  <a:gd name="T1" fmla="*/ 28 h 107"/>
                  <a:gd name="T2" fmla="*/ 28 w 28"/>
                  <a:gd name="T3" fmla="*/ 18 h 107"/>
                  <a:gd name="T4" fmla="*/ 28 w 28"/>
                  <a:gd name="T5" fmla="*/ 0 h 107"/>
                  <a:gd name="T6" fmla="*/ 20 w 28"/>
                  <a:gd name="T7" fmla="*/ 0 h 107"/>
                  <a:gd name="T8" fmla="*/ 20 w 28"/>
                  <a:gd name="T9" fmla="*/ 0 h 107"/>
                  <a:gd name="T10" fmla="*/ 0 w 28"/>
                  <a:gd name="T11" fmla="*/ 0 h 107"/>
                  <a:gd name="T12" fmla="*/ 1 w 28"/>
                  <a:gd name="T13" fmla="*/ 18 h 107"/>
                  <a:gd name="T14" fmla="*/ 1 w 28"/>
                  <a:gd name="T15" fmla="*/ 28 h 107"/>
                  <a:gd name="T16" fmla="*/ 1 w 28"/>
                  <a:gd name="T17" fmla="*/ 28 h 107"/>
                  <a:gd name="T18" fmla="*/ 1 w 28"/>
                  <a:gd name="T19" fmla="*/ 87 h 107"/>
                  <a:gd name="T20" fmla="*/ 28 w 28"/>
                  <a:gd name="T21" fmla="*/ 87 h 107"/>
                  <a:gd name="T22" fmla="*/ 28 w 28"/>
                  <a:gd name="T23" fmla="*/ 2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107">
                    <a:moveTo>
                      <a:pt x="28" y="2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11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1"/>
                      <a:pt x="1" y="1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66"/>
                      <a:pt x="1" y="87"/>
                    </a:cubicBezTo>
                    <a:cubicBezTo>
                      <a:pt x="1" y="107"/>
                      <a:pt x="28" y="107"/>
                      <a:pt x="28" y="87"/>
                    </a:cubicBezTo>
                    <a:cubicBezTo>
                      <a:pt x="28" y="67"/>
                      <a:pt x="28" y="28"/>
                      <a:pt x="28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0" name="Freeform 32"/>
              <p:cNvSpPr>
                <a:spLocks/>
              </p:cNvSpPr>
              <p:nvPr/>
            </p:nvSpPr>
            <p:spPr bwMode="auto">
              <a:xfrm>
                <a:off x="1538" y="1885"/>
                <a:ext cx="38" cy="112"/>
              </a:xfrm>
              <a:custGeom>
                <a:avLst/>
                <a:gdLst>
                  <a:gd name="T0" fmla="*/ 0 w 19"/>
                  <a:gd name="T1" fmla="*/ 0 h 56"/>
                  <a:gd name="T2" fmla="*/ 0 w 19"/>
                  <a:gd name="T3" fmla="*/ 41 h 56"/>
                  <a:gd name="T4" fmla="*/ 19 w 19"/>
                  <a:gd name="T5" fmla="*/ 41 h 56"/>
                  <a:gd name="T6" fmla="*/ 19 w 19"/>
                  <a:gd name="T7" fmla="*/ 0 h 56"/>
                  <a:gd name="T8" fmla="*/ 0 w 1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9" y="55"/>
                      <a:pt x="19" y="41"/>
                    </a:cubicBezTo>
                    <a:cubicBezTo>
                      <a:pt x="19" y="29"/>
                      <a:pt x="19" y="0"/>
                      <a:pt x="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A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1" name="Freeform 33"/>
              <p:cNvSpPr>
                <a:spLocks/>
              </p:cNvSpPr>
              <p:nvPr/>
            </p:nvSpPr>
            <p:spPr bwMode="auto">
              <a:xfrm>
                <a:off x="1653" y="1794"/>
                <a:ext cx="54" cy="215"/>
              </a:xfrm>
              <a:custGeom>
                <a:avLst/>
                <a:gdLst>
                  <a:gd name="T0" fmla="*/ 26 w 27"/>
                  <a:gd name="T1" fmla="*/ 28 h 107"/>
                  <a:gd name="T2" fmla="*/ 26 w 27"/>
                  <a:gd name="T3" fmla="*/ 18 h 107"/>
                  <a:gd name="T4" fmla="*/ 27 w 27"/>
                  <a:gd name="T5" fmla="*/ 0 h 107"/>
                  <a:gd name="T6" fmla="*/ 19 w 27"/>
                  <a:gd name="T7" fmla="*/ 0 h 107"/>
                  <a:gd name="T8" fmla="*/ 19 w 27"/>
                  <a:gd name="T9" fmla="*/ 0 h 107"/>
                  <a:gd name="T10" fmla="*/ 0 w 27"/>
                  <a:gd name="T11" fmla="*/ 0 h 107"/>
                  <a:gd name="T12" fmla="*/ 0 w 27"/>
                  <a:gd name="T13" fmla="*/ 18 h 107"/>
                  <a:gd name="T14" fmla="*/ 0 w 27"/>
                  <a:gd name="T15" fmla="*/ 28 h 107"/>
                  <a:gd name="T16" fmla="*/ 0 w 27"/>
                  <a:gd name="T17" fmla="*/ 28 h 107"/>
                  <a:gd name="T18" fmla="*/ 0 w 27"/>
                  <a:gd name="T19" fmla="*/ 87 h 107"/>
                  <a:gd name="T20" fmla="*/ 26 w 27"/>
                  <a:gd name="T21" fmla="*/ 87 h 107"/>
                  <a:gd name="T22" fmla="*/ 26 w 27"/>
                  <a:gd name="T23" fmla="*/ 2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07">
                    <a:moveTo>
                      <a:pt x="26" y="28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1"/>
                      <a:pt x="27" y="0"/>
                      <a:pt x="2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66"/>
                      <a:pt x="0" y="87"/>
                    </a:cubicBezTo>
                    <a:cubicBezTo>
                      <a:pt x="0" y="107"/>
                      <a:pt x="26" y="107"/>
                      <a:pt x="26" y="87"/>
                    </a:cubicBezTo>
                    <a:cubicBezTo>
                      <a:pt x="26" y="67"/>
                      <a:pt x="26" y="28"/>
                      <a:pt x="2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2" name="Freeform 34"/>
              <p:cNvSpPr>
                <a:spLocks/>
              </p:cNvSpPr>
              <p:nvPr/>
            </p:nvSpPr>
            <p:spPr bwMode="auto">
              <a:xfrm>
                <a:off x="1661" y="1885"/>
                <a:ext cx="36" cy="112"/>
              </a:xfrm>
              <a:custGeom>
                <a:avLst/>
                <a:gdLst>
                  <a:gd name="T0" fmla="*/ 0 w 18"/>
                  <a:gd name="T1" fmla="*/ 0 h 56"/>
                  <a:gd name="T2" fmla="*/ 0 w 18"/>
                  <a:gd name="T3" fmla="*/ 41 h 56"/>
                  <a:gd name="T4" fmla="*/ 18 w 18"/>
                  <a:gd name="T5" fmla="*/ 41 h 56"/>
                  <a:gd name="T6" fmla="*/ 18 w 18"/>
                  <a:gd name="T7" fmla="*/ 0 h 56"/>
                  <a:gd name="T8" fmla="*/ 0 w 18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8" y="55"/>
                      <a:pt x="18" y="41"/>
                    </a:cubicBezTo>
                    <a:cubicBezTo>
                      <a:pt x="18" y="29"/>
                      <a:pt x="18" y="0"/>
                      <a:pt x="1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4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3" name="Freeform 35"/>
              <p:cNvSpPr>
                <a:spLocks/>
              </p:cNvSpPr>
              <p:nvPr/>
            </p:nvSpPr>
            <p:spPr bwMode="auto">
              <a:xfrm>
                <a:off x="1775" y="1794"/>
                <a:ext cx="54" cy="215"/>
              </a:xfrm>
              <a:custGeom>
                <a:avLst/>
                <a:gdLst>
                  <a:gd name="T0" fmla="*/ 27 w 27"/>
                  <a:gd name="T1" fmla="*/ 28 h 107"/>
                  <a:gd name="T2" fmla="*/ 27 w 27"/>
                  <a:gd name="T3" fmla="*/ 18 h 107"/>
                  <a:gd name="T4" fmla="*/ 26 w 27"/>
                  <a:gd name="T5" fmla="*/ 0 h 107"/>
                  <a:gd name="T6" fmla="*/ 19 w 27"/>
                  <a:gd name="T7" fmla="*/ 0 h 107"/>
                  <a:gd name="T8" fmla="*/ 19 w 27"/>
                  <a:gd name="T9" fmla="*/ 0 h 107"/>
                  <a:gd name="T10" fmla="*/ 0 w 27"/>
                  <a:gd name="T11" fmla="*/ 0 h 107"/>
                  <a:gd name="T12" fmla="*/ 0 w 27"/>
                  <a:gd name="T13" fmla="*/ 18 h 107"/>
                  <a:gd name="T14" fmla="*/ 0 w 27"/>
                  <a:gd name="T15" fmla="*/ 28 h 107"/>
                  <a:gd name="T16" fmla="*/ 0 w 27"/>
                  <a:gd name="T17" fmla="*/ 28 h 107"/>
                  <a:gd name="T18" fmla="*/ 0 w 27"/>
                  <a:gd name="T19" fmla="*/ 87 h 107"/>
                  <a:gd name="T20" fmla="*/ 27 w 27"/>
                  <a:gd name="T21" fmla="*/ 87 h 107"/>
                  <a:gd name="T22" fmla="*/ 27 w 27"/>
                  <a:gd name="T23" fmla="*/ 2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07">
                    <a:moveTo>
                      <a:pt x="27" y="28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6" y="11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66"/>
                      <a:pt x="0" y="87"/>
                    </a:cubicBezTo>
                    <a:cubicBezTo>
                      <a:pt x="0" y="107"/>
                      <a:pt x="27" y="107"/>
                      <a:pt x="27" y="87"/>
                    </a:cubicBezTo>
                    <a:cubicBezTo>
                      <a:pt x="27" y="67"/>
                      <a:pt x="27" y="28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Freeform 36"/>
              <p:cNvSpPr>
                <a:spLocks/>
              </p:cNvSpPr>
              <p:nvPr/>
            </p:nvSpPr>
            <p:spPr bwMode="auto">
              <a:xfrm>
                <a:off x="1783" y="1885"/>
                <a:ext cx="38" cy="112"/>
              </a:xfrm>
              <a:custGeom>
                <a:avLst/>
                <a:gdLst>
                  <a:gd name="T0" fmla="*/ 0 w 19"/>
                  <a:gd name="T1" fmla="*/ 0 h 56"/>
                  <a:gd name="T2" fmla="*/ 0 w 19"/>
                  <a:gd name="T3" fmla="*/ 41 h 56"/>
                  <a:gd name="T4" fmla="*/ 19 w 19"/>
                  <a:gd name="T5" fmla="*/ 41 h 56"/>
                  <a:gd name="T6" fmla="*/ 19 w 19"/>
                  <a:gd name="T7" fmla="*/ 0 h 56"/>
                  <a:gd name="T8" fmla="*/ 0 w 1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9" y="55"/>
                      <a:pt x="19" y="41"/>
                    </a:cubicBezTo>
                    <a:cubicBezTo>
                      <a:pt x="19" y="29"/>
                      <a:pt x="19" y="0"/>
                      <a:pt x="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5" name="Freeform 37"/>
              <p:cNvSpPr>
                <a:spLocks/>
              </p:cNvSpPr>
              <p:nvPr/>
            </p:nvSpPr>
            <p:spPr bwMode="auto">
              <a:xfrm>
                <a:off x="1558" y="2049"/>
                <a:ext cx="321" cy="41"/>
              </a:xfrm>
              <a:custGeom>
                <a:avLst/>
                <a:gdLst>
                  <a:gd name="T0" fmla="*/ 160 w 160"/>
                  <a:gd name="T1" fmla="*/ 20 h 20"/>
                  <a:gd name="T2" fmla="*/ 0 w 160"/>
                  <a:gd name="T3" fmla="*/ 20 h 20"/>
                  <a:gd name="T4" fmla="*/ 0 w 160"/>
                  <a:gd name="T5" fmla="*/ 16 h 20"/>
                  <a:gd name="T6" fmla="*/ 15 w 160"/>
                  <a:gd name="T7" fmla="*/ 0 h 20"/>
                  <a:gd name="T8" fmla="*/ 144 w 160"/>
                  <a:gd name="T9" fmla="*/ 0 h 20"/>
                  <a:gd name="T10" fmla="*/ 160 w 160"/>
                  <a:gd name="T11" fmla="*/ 16 h 20"/>
                  <a:gd name="T12" fmla="*/ 160 w 160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20">
                    <a:moveTo>
                      <a:pt x="160" y="20"/>
                    </a:moveTo>
                    <a:cubicBezTo>
                      <a:pt x="101" y="20"/>
                      <a:pt x="32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0"/>
                      <a:pt x="160" y="7"/>
                      <a:pt x="160" y="16"/>
                    </a:cubicBezTo>
                    <a:lnTo>
                      <a:pt x="16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Rectangle 38"/>
              <p:cNvSpPr>
                <a:spLocks noChangeArrowheads="1"/>
              </p:cNvSpPr>
              <p:nvPr/>
            </p:nvSpPr>
            <p:spPr bwMode="auto">
              <a:xfrm>
                <a:off x="1520" y="1788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7" name="Rectangle 39"/>
              <p:cNvSpPr>
                <a:spLocks noChangeArrowheads="1"/>
              </p:cNvSpPr>
              <p:nvPr/>
            </p:nvSpPr>
            <p:spPr bwMode="auto">
              <a:xfrm>
                <a:off x="1645" y="1788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8" name="Rectangle 40"/>
              <p:cNvSpPr>
                <a:spLocks noChangeArrowheads="1"/>
              </p:cNvSpPr>
              <p:nvPr/>
            </p:nvSpPr>
            <p:spPr bwMode="auto">
              <a:xfrm>
                <a:off x="1767" y="1788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Freeform 9"/>
          <p:cNvSpPr>
            <a:spLocks/>
          </p:cNvSpPr>
          <p:nvPr/>
        </p:nvSpPr>
        <p:spPr bwMode="auto">
          <a:xfrm>
            <a:off x="2498725" y="2982913"/>
            <a:ext cx="1582738" cy="792162"/>
          </a:xfrm>
          <a:custGeom>
            <a:avLst/>
            <a:gdLst>
              <a:gd name="T0" fmla="*/ 228 w 457"/>
              <a:gd name="T1" fmla="*/ 142 h 229"/>
              <a:gd name="T2" fmla="*/ 87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7" y="78"/>
                  <a:pt x="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95C1AD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3779838" y="2190750"/>
            <a:ext cx="1584325" cy="792163"/>
          </a:xfrm>
          <a:custGeom>
            <a:avLst/>
            <a:gdLst>
              <a:gd name="T0" fmla="*/ 229 w 458"/>
              <a:gd name="T1" fmla="*/ 87 h 229"/>
              <a:gd name="T2" fmla="*/ 371 w 458"/>
              <a:gd name="T3" fmla="*/ 229 h 229"/>
              <a:gd name="T4" fmla="*/ 458 w 458"/>
              <a:gd name="T5" fmla="*/ 229 h 229"/>
              <a:gd name="T6" fmla="*/ 229 w 458"/>
              <a:gd name="T7" fmla="*/ 0 h 229"/>
              <a:gd name="T8" fmla="*/ 0 w 458"/>
              <a:gd name="T9" fmla="*/ 229 h 229"/>
              <a:gd name="T10" fmla="*/ 87 w 458"/>
              <a:gd name="T11" fmla="*/ 229 h 229"/>
              <a:gd name="T12" fmla="*/ 229 w 458"/>
              <a:gd name="T13" fmla="*/ 8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229">
                <a:moveTo>
                  <a:pt x="229" y="87"/>
                </a:move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5062538" y="2982913"/>
            <a:ext cx="1582737" cy="792162"/>
          </a:xfrm>
          <a:custGeom>
            <a:avLst/>
            <a:gdLst>
              <a:gd name="T0" fmla="*/ 228 w 457"/>
              <a:gd name="T1" fmla="*/ 142 h 229"/>
              <a:gd name="T2" fmla="*/ 86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6" y="78"/>
                  <a:pt x="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95C1AD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1216025" y="2190750"/>
            <a:ext cx="1584325" cy="941388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44 w 458"/>
              <a:gd name="T5" fmla="*/ 272 h 272"/>
              <a:gd name="T6" fmla="*/ 87 w 458"/>
              <a:gd name="T7" fmla="*/ 229 h 272"/>
              <a:gd name="T8" fmla="*/ 229 w 458"/>
              <a:gd name="T9" fmla="*/ 87 h 272"/>
              <a:gd name="T10" fmla="*/ 371 w 458"/>
              <a:gd name="T11" fmla="*/ 229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0" y="253"/>
                  <a:pt x="20" y="272"/>
                  <a:pt x="44" y="272"/>
                </a:cubicBezTo>
                <a:cubicBezTo>
                  <a:pt x="68" y="272"/>
                  <a:pt x="87" y="253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6343650" y="2190750"/>
            <a:ext cx="1584325" cy="941388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87 w 458"/>
              <a:gd name="T5" fmla="*/ 229 h 272"/>
              <a:gd name="T6" fmla="*/ 229 w 458"/>
              <a:gd name="T7" fmla="*/ 87 h 272"/>
              <a:gd name="T8" fmla="*/ 371 w 458"/>
              <a:gd name="T9" fmla="*/ 229 h 272"/>
              <a:gd name="T10" fmla="*/ 414 w 458"/>
              <a:gd name="T11" fmla="*/ 272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371" y="253"/>
                  <a:pt x="390" y="272"/>
                  <a:pt x="414" y="272"/>
                </a:cubicBezTo>
                <a:cubicBezTo>
                  <a:pt x="438" y="272"/>
                  <a:pt x="458" y="253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6" name="Group 14"/>
          <p:cNvGrpSpPr>
            <a:grpSpLocks/>
          </p:cNvGrpSpPr>
          <p:nvPr/>
        </p:nvGrpSpPr>
        <p:grpSpPr bwMode="auto">
          <a:xfrm>
            <a:off x="1862138" y="2795588"/>
            <a:ext cx="292100" cy="374650"/>
            <a:chOff x="0" y="0"/>
            <a:chExt cx="184" cy="236"/>
          </a:xfrm>
        </p:grpSpPr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16"/>
            <p:cNvSpPr>
              <a:spLocks/>
            </p:cNvSpPr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7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Freeform 18"/>
            <p:cNvSpPr>
              <a:spLocks/>
            </p:cNvSpPr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19"/>
            <p:cNvSpPr>
              <a:spLocks/>
            </p:cNvSpPr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5668963" y="2795588"/>
            <a:ext cx="369887" cy="374650"/>
            <a:chOff x="0" y="0"/>
            <a:chExt cx="233" cy="236"/>
          </a:xfrm>
        </p:grpSpPr>
        <p:sp>
          <p:nvSpPr>
            <p:cNvPr id="18453" name="Freeform 21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Freeform 22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5" name="Group 23"/>
          <p:cNvGrpSpPr>
            <a:grpSpLocks/>
          </p:cNvGrpSpPr>
          <p:nvPr/>
        </p:nvGrpSpPr>
        <p:grpSpPr bwMode="auto">
          <a:xfrm>
            <a:off x="4387850" y="2795588"/>
            <a:ext cx="368300" cy="374650"/>
            <a:chOff x="0" y="0"/>
            <a:chExt cx="232" cy="236"/>
          </a:xfrm>
        </p:grpSpPr>
        <p:sp>
          <p:nvSpPr>
            <p:cNvPr id="18456" name="Freeform 24"/>
            <p:cNvSpPr>
              <a:spLocks/>
            </p:cNvSpPr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25"/>
            <p:cNvSpPr>
              <a:spLocks/>
            </p:cNvSpPr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8" name="Group 26"/>
          <p:cNvGrpSpPr>
            <a:grpSpLocks/>
          </p:cNvGrpSpPr>
          <p:nvPr/>
        </p:nvGrpSpPr>
        <p:grpSpPr bwMode="auto">
          <a:xfrm>
            <a:off x="3119438" y="2824163"/>
            <a:ext cx="373062" cy="317500"/>
            <a:chOff x="0" y="0"/>
            <a:chExt cx="235" cy="200"/>
          </a:xfrm>
        </p:grpSpPr>
        <p:sp>
          <p:nvSpPr>
            <p:cNvPr id="18459" name="Freeform 27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8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61" name="Group 29"/>
          <p:cNvGrpSpPr>
            <a:grpSpLocks/>
          </p:cNvGrpSpPr>
          <p:nvPr/>
        </p:nvGrpSpPr>
        <p:grpSpPr bwMode="auto">
          <a:xfrm>
            <a:off x="6953250" y="2800350"/>
            <a:ext cx="366713" cy="365125"/>
            <a:chOff x="0" y="0"/>
            <a:chExt cx="231" cy="230"/>
          </a:xfrm>
        </p:grpSpPr>
        <p:sp>
          <p:nvSpPr>
            <p:cNvPr id="18462" name="Freeform 30"/>
            <p:cNvSpPr>
              <a:spLocks noEditPoints="1"/>
            </p:cNvSpPr>
            <p:nvPr/>
          </p:nvSpPr>
          <p:spPr bwMode="auto">
            <a:xfrm>
              <a:off x="0" y="0"/>
              <a:ext cx="231" cy="230"/>
            </a:xfrm>
            <a:custGeom>
              <a:avLst/>
              <a:gdLst>
                <a:gd name="T0" fmla="*/ 53 w 106"/>
                <a:gd name="T1" fmla="*/ 106 h 106"/>
                <a:gd name="T2" fmla="*/ 0 w 106"/>
                <a:gd name="T3" fmla="*/ 53 h 106"/>
                <a:gd name="T4" fmla="*/ 53 w 106"/>
                <a:gd name="T5" fmla="*/ 0 h 106"/>
                <a:gd name="T6" fmla="*/ 106 w 106"/>
                <a:gd name="T7" fmla="*/ 53 h 106"/>
                <a:gd name="T8" fmla="*/ 53 w 106"/>
                <a:gd name="T9" fmla="*/ 106 h 106"/>
                <a:gd name="T10" fmla="*/ 53 w 106"/>
                <a:gd name="T11" fmla="*/ 9 h 106"/>
                <a:gd name="T12" fmla="*/ 9 w 106"/>
                <a:gd name="T13" fmla="*/ 53 h 106"/>
                <a:gd name="T14" fmla="*/ 53 w 106"/>
                <a:gd name="T15" fmla="*/ 97 h 106"/>
                <a:gd name="T16" fmla="*/ 97 w 106"/>
                <a:gd name="T17" fmla="*/ 53 h 106"/>
                <a:gd name="T18" fmla="*/ 53 w 106"/>
                <a:gd name="T19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6" y="82"/>
                    <a:pt x="82" y="106"/>
                    <a:pt x="53" y="106"/>
                  </a:cubicBezTo>
                  <a:close/>
                  <a:moveTo>
                    <a:pt x="53" y="9"/>
                  </a:moveTo>
                  <a:cubicBezTo>
                    <a:pt x="29" y="9"/>
                    <a:pt x="9" y="29"/>
                    <a:pt x="9" y="53"/>
                  </a:cubicBezTo>
                  <a:cubicBezTo>
                    <a:pt x="9" y="77"/>
                    <a:pt x="29" y="97"/>
                    <a:pt x="53" y="97"/>
                  </a:cubicBezTo>
                  <a:cubicBezTo>
                    <a:pt x="77" y="97"/>
                    <a:pt x="97" y="77"/>
                    <a:pt x="97" y="53"/>
                  </a:cubicBezTo>
                  <a:cubicBezTo>
                    <a:pt x="97" y="29"/>
                    <a:pt x="77" y="9"/>
                    <a:pt x="53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31"/>
            <p:cNvSpPr>
              <a:spLocks/>
            </p:cNvSpPr>
            <p:nvPr/>
          </p:nvSpPr>
          <p:spPr bwMode="auto">
            <a:xfrm>
              <a:off x="104" y="43"/>
              <a:ext cx="72" cy="81"/>
            </a:xfrm>
            <a:custGeom>
              <a:avLst/>
              <a:gdLst>
                <a:gd name="T0" fmla="*/ 28 w 33"/>
                <a:gd name="T1" fmla="*/ 37 h 37"/>
                <a:gd name="T2" fmla="*/ 5 w 33"/>
                <a:gd name="T3" fmla="*/ 37 h 37"/>
                <a:gd name="T4" fmla="*/ 0 w 33"/>
                <a:gd name="T5" fmla="*/ 33 h 37"/>
                <a:gd name="T6" fmla="*/ 0 w 33"/>
                <a:gd name="T7" fmla="*/ 5 h 37"/>
                <a:gd name="T8" fmla="*/ 5 w 33"/>
                <a:gd name="T9" fmla="*/ 0 h 37"/>
                <a:gd name="T10" fmla="*/ 9 w 33"/>
                <a:gd name="T11" fmla="*/ 5 h 37"/>
                <a:gd name="T12" fmla="*/ 9 w 33"/>
                <a:gd name="T13" fmla="*/ 28 h 37"/>
                <a:gd name="T14" fmla="*/ 28 w 33"/>
                <a:gd name="T15" fmla="*/ 28 h 37"/>
                <a:gd name="T16" fmla="*/ 33 w 33"/>
                <a:gd name="T17" fmla="*/ 33 h 37"/>
                <a:gd name="T18" fmla="*/ 28 w 33"/>
                <a:gd name="T1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7">
                  <a:moveTo>
                    <a:pt x="2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2" y="37"/>
                    <a:pt x="0" y="35"/>
                    <a:pt x="0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1" y="28"/>
                    <a:pt x="33" y="30"/>
                    <a:pt x="33" y="33"/>
                  </a:cubicBezTo>
                  <a:cubicBezTo>
                    <a:pt x="33" y="35"/>
                    <a:pt x="31" y="37"/>
                    <a:pt x="28" y="3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2008188" y="3270250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4572000" y="3270250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7135813" y="3270250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3305175" y="2019300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5851525" y="2019300"/>
            <a:ext cx="0" cy="67468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1036638" y="4110038"/>
            <a:ext cx="1943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ONE</a:t>
            </a:r>
            <a:endParaRPr lang="zh-CN" altLang="en-US" sz="800">
              <a:solidFill>
                <a:srgbClr val="95C1AD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595688" y="4110038"/>
            <a:ext cx="1943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ONE</a:t>
            </a:r>
            <a:endParaRPr lang="zh-CN" altLang="en-US" sz="800">
              <a:solidFill>
                <a:srgbClr val="95C1AD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6165850" y="4110038"/>
            <a:ext cx="1943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ONE</a:t>
            </a:r>
            <a:endParaRPr lang="zh-CN" altLang="en-US" sz="800">
              <a:solidFill>
                <a:srgbClr val="95C1AD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2320925" y="1130300"/>
            <a:ext cx="1943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E34326"/>
                </a:solidFill>
              </a:rPr>
              <a:t>TOPIC HEADER ONE</a:t>
            </a:r>
            <a:endParaRPr lang="zh-CN" altLang="en-US" sz="800">
              <a:solidFill>
                <a:srgbClr val="E34326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4879975" y="1130300"/>
            <a:ext cx="1943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009658"/>
                </a:solidFill>
              </a:rPr>
              <a:t>TOPIC HEADER ONE</a:t>
            </a:r>
            <a:endParaRPr lang="zh-CN" altLang="en-US" sz="800">
              <a:solidFill>
                <a:srgbClr val="009658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8476" name="Group 44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1200150" y="1965325"/>
            <a:ext cx="434975" cy="1071563"/>
            <a:chOff x="0" y="0"/>
            <a:chExt cx="274" cy="675"/>
          </a:xfrm>
        </p:grpSpPr>
        <p:sp>
          <p:nvSpPr>
            <p:cNvPr id="17418" name="Freeform 10"/>
            <p:cNvSpPr>
              <a:spLocks/>
            </p:cNvSpPr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>
              <a:spLocks/>
            </p:cNvSpPr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5618163" y="1957388"/>
            <a:ext cx="565150" cy="1073150"/>
            <a:chOff x="0" y="0"/>
            <a:chExt cx="356" cy="676"/>
          </a:xfrm>
        </p:grpSpPr>
        <p:sp>
          <p:nvSpPr>
            <p:cNvPr id="17423" name="Freeform 15"/>
            <p:cNvSpPr>
              <a:spLocks/>
            </p:cNvSpPr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1800225" y="1965325"/>
            <a:ext cx="434975" cy="1071563"/>
            <a:chOff x="0" y="0"/>
            <a:chExt cx="274" cy="675"/>
          </a:xfrm>
        </p:grpSpPr>
        <p:sp>
          <p:nvSpPr>
            <p:cNvPr id="17426" name="Freeform 18"/>
            <p:cNvSpPr>
              <a:spLocks/>
            </p:cNvSpPr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8" name="Group 20"/>
          <p:cNvGrpSpPr>
            <a:grpSpLocks/>
          </p:cNvGrpSpPr>
          <p:nvPr/>
        </p:nvGrpSpPr>
        <p:grpSpPr bwMode="auto">
          <a:xfrm>
            <a:off x="6218238" y="1957388"/>
            <a:ext cx="565150" cy="1073150"/>
            <a:chOff x="0" y="0"/>
            <a:chExt cx="356" cy="676"/>
          </a:xfrm>
        </p:grpSpPr>
        <p:sp>
          <p:nvSpPr>
            <p:cNvPr id="17429" name="Freeform 21"/>
            <p:cNvSpPr>
              <a:spLocks/>
            </p:cNvSpPr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2400300" y="1965325"/>
            <a:ext cx="434975" cy="1071563"/>
            <a:chOff x="0" y="0"/>
            <a:chExt cx="274" cy="675"/>
          </a:xfrm>
        </p:grpSpPr>
        <p:sp>
          <p:nvSpPr>
            <p:cNvPr id="17432" name="Freeform 24"/>
            <p:cNvSpPr>
              <a:spLocks/>
            </p:cNvSpPr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4" name="Group 26"/>
          <p:cNvGrpSpPr>
            <a:grpSpLocks/>
          </p:cNvGrpSpPr>
          <p:nvPr/>
        </p:nvGrpSpPr>
        <p:grpSpPr bwMode="auto">
          <a:xfrm>
            <a:off x="6818313" y="1957388"/>
            <a:ext cx="565150" cy="1073150"/>
            <a:chOff x="0" y="0"/>
            <a:chExt cx="356" cy="676"/>
          </a:xfrm>
        </p:grpSpPr>
        <p:sp>
          <p:nvSpPr>
            <p:cNvPr id="17435" name="Freeform 27"/>
            <p:cNvSpPr>
              <a:spLocks/>
            </p:cNvSpPr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7" name="Group 29"/>
          <p:cNvGrpSpPr>
            <a:grpSpLocks/>
          </p:cNvGrpSpPr>
          <p:nvPr/>
        </p:nvGrpSpPr>
        <p:grpSpPr bwMode="auto">
          <a:xfrm>
            <a:off x="3000375" y="1965325"/>
            <a:ext cx="434975" cy="1071563"/>
            <a:chOff x="0" y="0"/>
            <a:chExt cx="274" cy="675"/>
          </a:xfrm>
        </p:grpSpPr>
        <p:sp>
          <p:nvSpPr>
            <p:cNvPr id="17438" name="Freeform 30"/>
            <p:cNvSpPr>
              <a:spLocks/>
            </p:cNvSpPr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7416800" y="1957388"/>
            <a:ext cx="566738" cy="1073150"/>
            <a:chOff x="0" y="0"/>
            <a:chExt cx="357" cy="676"/>
          </a:xfrm>
        </p:grpSpPr>
        <p:sp>
          <p:nvSpPr>
            <p:cNvPr id="17441" name="Freeform 33"/>
            <p:cNvSpPr>
              <a:spLocks/>
            </p:cNvSpPr>
            <p:nvPr/>
          </p:nvSpPr>
          <p:spPr bwMode="auto">
            <a:xfrm>
              <a:off x="0" y="137"/>
              <a:ext cx="357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123" y="0"/>
              <a:ext cx="114" cy="111"/>
            </a:xfrm>
            <a:prstGeom prst="ellipse">
              <a:avLst/>
            </a:pr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1" name="Group 93"/>
          <p:cNvGrpSpPr>
            <a:grpSpLocks/>
          </p:cNvGrpSpPr>
          <p:nvPr/>
        </p:nvGrpSpPr>
        <p:grpSpPr bwMode="auto">
          <a:xfrm>
            <a:off x="1008063" y="1635125"/>
            <a:ext cx="349250" cy="295275"/>
            <a:chOff x="635" y="1030"/>
            <a:chExt cx="220" cy="186"/>
          </a:xfrm>
        </p:grpSpPr>
        <p:sp>
          <p:nvSpPr>
            <p:cNvPr id="17464" name="Freeform 56"/>
            <p:cNvSpPr>
              <a:spLocks/>
            </p:cNvSpPr>
            <p:nvPr/>
          </p:nvSpPr>
          <p:spPr bwMode="auto">
            <a:xfrm>
              <a:off x="635" y="1030"/>
              <a:ext cx="220" cy="186"/>
            </a:xfrm>
            <a:custGeom>
              <a:avLst/>
              <a:gdLst>
                <a:gd name="T0" fmla="*/ 81 w 93"/>
                <a:gd name="T1" fmla="*/ 0 h 79"/>
                <a:gd name="T2" fmla="*/ 11 w 93"/>
                <a:gd name="T3" fmla="*/ 0 h 79"/>
                <a:gd name="T4" fmla="*/ 0 w 93"/>
                <a:gd name="T5" fmla="*/ 11 h 79"/>
                <a:gd name="T6" fmla="*/ 0 w 93"/>
                <a:gd name="T7" fmla="*/ 55 h 79"/>
                <a:gd name="T8" fmla="*/ 11 w 93"/>
                <a:gd name="T9" fmla="*/ 67 h 79"/>
                <a:gd name="T10" fmla="*/ 67 w 93"/>
                <a:gd name="T11" fmla="*/ 67 h 79"/>
                <a:gd name="T12" fmla="*/ 83 w 93"/>
                <a:gd name="T13" fmla="*/ 79 h 79"/>
                <a:gd name="T14" fmla="*/ 85 w 93"/>
                <a:gd name="T15" fmla="*/ 66 h 79"/>
                <a:gd name="T16" fmla="*/ 93 w 93"/>
                <a:gd name="T17" fmla="*/ 55 h 79"/>
                <a:gd name="T18" fmla="*/ 93 w 93"/>
                <a:gd name="T19" fmla="*/ 11 h 79"/>
                <a:gd name="T20" fmla="*/ 81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Oval 57"/>
            <p:cNvSpPr>
              <a:spLocks noChangeArrowheads="1"/>
            </p:cNvSpPr>
            <p:nvPr/>
          </p:nvSpPr>
          <p:spPr bwMode="auto">
            <a:xfrm>
              <a:off x="699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Oval 58"/>
            <p:cNvSpPr>
              <a:spLocks noChangeArrowheads="1"/>
            </p:cNvSpPr>
            <p:nvPr/>
          </p:nvSpPr>
          <p:spPr bwMode="auto">
            <a:xfrm>
              <a:off x="73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Oval 59"/>
            <p:cNvSpPr>
              <a:spLocks noChangeArrowheads="1"/>
            </p:cNvSpPr>
            <p:nvPr/>
          </p:nvSpPr>
          <p:spPr bwMode="auto">
            <a:xfrm>
              <a:off x="763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0" name="Group 92"/>
          <p:cNvGrpSpPr>
            <a:grpSpLocks/>
          </p:cNvGrpSpPr>
          <p:nvPr/>
        </p:nvGrpSpPr>
        <p:grpSpPr bwMode="auto">
          <a:xfrm>
            <a:off x="1619250" y="1635125"/>
            <a:ext cx="346075" cy="295275"/>
            <a:chOff x="1020" y="1030"/>
            <a:chExt cx="218" cy="186"/>
          </a:xfrm>
        </p:grpSpPr>
        <p:sp>
          <p:nvSpPr>
            <p:cNvPr id="17469" name="Freeform 61"/>
            <p:cNvSpPr>
              <a:spLocks/>
            </p:cNvSpPr>
            <p:nvPr/>
          </p:nvSpPr>
          <p:spPr bwMode="auto">
            <a:xfrm>
              <a:off x="1020" y="1030"/>
              <a:ext cx="218" cy="186"/>
            </a:xfrm>
            <a:custGeom>
              <a:avLst/>
              <a:gdLst>
                <a:gd name="T0" fmla="*/ 81 w 92"/>
                <a:gd name="T1" fmla="*/ 0 h 79"/>
                <a:gd name="T2" fmla="*/ 11 w 92"/>
                <a:gd name="T3" fmla="*/ 0 h 79"/>
                <a:gd name="T4" fmla="*/ 0 w 92"/>
                <a:gd name="T5" fmla="*/ 11 h 79"/>
                <a:gd name="T6" fmla="*/ 0 w 92"/>
                <a:gd name="T7" fmla="*/ 55 h 79"/>
                <a:gd name="T8" fmla="*/ 11 w 92"/>
                <a:gd name="T9" fmla="*/ 67 h 79"/>
                <a:gd name="T10" fmla="*/ 66 w 92"/>
                <a:gd name="T11" fmla="*/ 67 h 79"/>
                <a:gd name="T12" fmla="*/ 83 w 92"/>
                <a:gd name="T13" fmla="*/ 79 h 79"/>
                <a:gd name="T14" fmla="*/ 84 w 92"/>
                <a:gd name="T15" fmla="*/ 66 h 79"/>
                <a:gd name="T16" fmla="*/ 92 w 92"/>
                <a:gd name="T17" fmla="*/ 55 h 79"/>
                <a:gd name="T18" fmla="*/ 92 w 92"/>
                <a:gd name="T19" fmla="*/ 11 h 79"/>
                <a:gd name="T20" fmla="*/ 8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Oval 62"/>
            <p:cNvSpPr>
              <a:spLocks noChangeArrowheads="1"/>
            </p:cNvSpPr>
            <p:nvPr/>
          </p:nvSpPr>
          <p:spPr bwMode="auto">
            <a:xfrm>
              <a:off x="1084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Oval 63"/>
            <p:cNvSpPr>
              <a:spLocks noChangeArrowheads="1"/>
            </p:cNvSpPr>
            <p:nvPr/>
          </p:nvSpPr>
          <p:spPr bwMode="auto">
            <a:xfrm>
              <a:off x="1117" y="109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Oval 64"/>
            <p:cNvSpPr>
              <a:spLocks noChangeArrowheads="1"/>
            </p:cNvSpPr>
            <p:nvPr/>
          </p:nvSpPr>
          <p:spPr bwMode="auto">
            <a:xfrm>
              <a:off x="1148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98" name="Group 90"/>
          <p:cNvGrpSpPr>
            <a:grpSpLocks/>
          </p:cNvGrpSpPr>
          <p:nvPr/>
        </p:nvGrpSpPr>
        <p:grpSpPr bwMode="auto">
          <a:xfrm>
            <a:off x="3306763" y="1635125"/>
            <a:ext cx="349250" cy="295275"/>
            <a:chOff x="2083" y="1030"/>
            <a:chExt cx="220" cy="186"/>
          </a:xfrm>
        </p:grpSpPr>
        <p:sp>
          <p:nvSpPr>
            <p:cNvPr id="17474" name="Freeform 66"/>
            <p:cNvSpPr>
              <a:spLocks/>
            </p:cNvSpPr>
            <p:nvPr/>
          </p:nvSpPr>
          <p:spPr bwMode="auto">
            <a:xfrm>
              <a:off x="2083" y="1030"/>
              <a:ext cx="220" cy="186"/>
            </a:xfrm>
            <a:custGeom>
              <a:avLst/>
              <a:gdLst>
                <a:gd name="T0" fmla="*/ 12 w 93"/>
                <a:gd name="T1" fmla="*/ 0 h 79"/>
                <a:gd name="T2" fmla="*/ 82 w 93"/>
                <a:gd name="T3" fmla="*/ 0 h 79"/>
                <a:gd name="T4" fmla="*/ 93 w 93"/>
                <a:gd name="T5" fmla="*/ 11 h 79"/>
                <a:gd name="T6" fmla="*/ 93 w 93"/>
                <a:gd name="T7" fmla="*/ 55 h 79"/>
                <a:gd name="T8" fmla="*/ 82 w 93"/>
                <a:gd name="T9" fmla="*/ 67 h 79"/>
                <a:gd name="T10" fmla="*/ 26 w 93"/>
                <a:gd name="T11" fmla="*/ 67 h 79"/>
                <a:gd name="T12" fmla="*/ 10 w 93"/>
                <a:gd name="T13" fmla="*/ 79 h 79"/>
                <a:gd name="T14" fmla="*/ 8 w 93"/>
                <a:gd name="T15" fmla="*/ 66 h 79"/>
                <a:gd name="T16" fmla="*/ 0 w 93"/>
                <a:gd name="T17" fmla="*/ 55 h 79"/>
                <a:gd name="T18" fmla="*/ 0 w 93"/>
                <a:gd name="T19" fmla="*/ 11 h 79"/>
                <a:gd name="T20" fmla="*/ 12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Oval 67"/>
            <p:cNvSpPr>
              <a:spLocks noChangeArrowheads="1"/>
            </p:cNvSpPr>
            <p:nvPr/>
          </p:nvSpPr>
          <p:spPr bwMode="auto">
            <a:xfrm>
              <a:off x="2220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Oval 68"/>
            <p:cNvSpPr>
              <a:spLocks noChangeArrowheads="1"/>
            </p:cNvSpPr>
            <p:nvPr/>
          </p:nvSpPr>
          <p:spPr bwMode="auto">
            <a:xfrm>
              <a:off x="218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Oval 69"/>
            <p:cNvSpPr>
              <a:spLocks noChangeArrowheads="1"/>
            </p:cNvSpPr>
            <p:nvPr/>
          </p:nvSpPr>
          <p:spPr bwMode="auto">
            <a:xfrm>
              <a:off x="215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99" name="Group 91"/>
          <p:cNvGrpSpPr>
            <a:grpSpLocks/>
          </p:cNvGrpSpPr>
          <p:nvPr/>
        </p:nvGrpSpPr>
        <p:grpSpPr bwMode="auto">
          <a:xfrm>
            <a:off x="2700338" y="1635125"/>
            <a:ext cx="344487" cy="295275"/>
            <a:chOff x="1701" y="1030"/>
            <a:chExt cx="217" cy="186"/>
          </a:xfrm>
        </p:grpSpPr>
        <p:sp>
          <p:nvSpPr>
            <p:cNvPr id="17479" name="Freeform 71"/>
            <p:cNvSpPr>
              <a:spLocks/>
            </p:cNvSpPr>
            <p:nvPr/>
          </p:nvSpPr>
          <p:spPr bwMode="auto">
            <a:xfrm>
              <a:off x="1701" y="1030"/>
              <a:ext cx="217" cy="186"/>
            </a:xfrm>
            <a:custGeom>
              <a:avLst/>
              <a:gdLst>
                <a:gd name="T0" fmla="*/ 11 w 92"/>
                <a:gd name="T1" fmla="*/ 0 h 79"/>
                <a:gd name="T2" fmla="*/ 81 w 92"/>
                <a:gd name="T3" fmla="*/ 0 h 79"/>
                <a:gd name="T4" fmla="*/ 92 w 92"/>
                <a:gd name="T5" fmla="*/ 11 h 79"/>
                <a:gd name="T6" fmla="*/ 92 w 92"/>
                <a:gd name="T7" fmla="*/ 55 h 79"/>
                <a:gd name="T8" fmla="*/ 81 w 92"/>
                <a:gd name="T9" fmla="*/ 67 h 79"/>
                <a:gd name="T10" fmla="*/ 26 w 92"/>
                <a:gd name="T11" fmla="*/ 67 h 79"/>
                <a:gd name="T12" fmla="*/ 9 w 92"/>
                <a:gd name="T13" fmla="*/ 79 h 79"/>
                <a:gd name="T14" fmla="*/ 8 w 92"/>
                <a:gd name="T15" fmla="*/ 66 h 79"/>
                <a:gd name="T16" fmla="*/ 0 w 92"/>
                <a:gd name="T17" fmla="*/ 55 h 79"/>
                <a:gd name="T18" fmla="*/ 0 w 92"/>
                <a:gd name="T19" fmla="*/ 11 h 79"/>
                <a:gd name="T20" fmla="*/ 1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Oval 72"/>
            <p:cNvSpPr>
              <a:spLocks noChangeArrowheads="1"/>
            </p:cNvSpPr>
            <p:nvPr/>
          </p:nvSpPr>
          <p:spPr bwMode="auto">
            <a:xfrm>
              <a:off x="1835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Oval 73"/>
            <p:cNvSpPr>
              <a:spLocks noChangeArrowheads="1"/>
            </p:cNvSpPr>
            <p:nvPr/>
          </p:nvSpPr>
          <p:spPr bwMode="auto">
            <a:xfrm>
              <a:off x="180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Oval 74"/>
            <p:cNvSpPr>
              <a:spLocks noChangeArrowheads="1"/>
            </p:cNvSpPr>
            <p:nvPr/>
          </p:nvSpPr>
          <p:spPr bwMode="auto">
            <a:xfrm>
              <a:off x="1772" y="109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83" name="Line 75"/>
          <p:cNvSpPr>
            <a:spLocks noChangeShapeType="1"/>
          </p:cNvSpPr>
          <p:nvPr/>
        </p:nvSpPr>
        <p:spPr bwMode="auto">
          <a:xfrm>
            <a:off x="3976688" y="2498725"/>
            <a:ext cx="1189037" cy="0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4" name="Oval 76"/>
          <p:cNvSpPr>
            <a:spLocks noChangeArrowheads="1"/>
          </p:cNvSpPr>
          <p:nvPr/>
        </p:nvSpPr>
        <p:spPr bwMode="auto">
          <a:xfrm>
            <a:off x="4287838" y="2214563"/>
            <a:ext cx="566737" cy="5699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4327525" y="232251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17486" name="Text Box 78"/>
          <p:cNvSpPr txBox="1">
            <a:spLocks noChangeArrowheads="1"/>
          </p:cNvSpPr>
          <p:nvPr/>
        </p:nvSpPr>
        <p:spPr bwMode="auto">
          <a:xfrm>
            <a:off x="1660525" y="345440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>
                <a:solidFill>
                  <a:srgbClr val="95C1AD"/>
                </a:solidFill>
              </a:rPr>
              <a:t>35,216,840</a:t>
            </a:r>
          </a:p>
        </p:txBody>
      </p:sp>
      <p:sp>
        <p:nvSpPr>
          <p:cNvPr id="17487" name="Rectangle 79"/>
          <p:cNvSpPr>
            <a:spLocks noChangeArrowheads="1"/>
          </p:cNvSpPr>
          <p:nvPr/>
        </p:nvSpPr>
        <p:spPr bwMode="auto">
          <a:xfrm>
            <a:off x="1352550" y="3932238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88" name="Text Box 80"/>
          <p:cNvSpPr txBox="1">
            <a:spLocks noChangeArrowheads="1"/>
          </p:cNvSpPr>
          <p:nvPr/>
        </p:nvSpPr>
        <p:spPr bwMode="auto">
          <a:xfrm>
            <a:off x="6143625" y="345440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>
                <a:solidFill>
                  <a:srgbClr val="E34326"/>
                </a:solidFill>
              </a:rPr>
              <a:t>61,478,900</a:t>
            </a:r>
          </a:p>
        </p:txBody>
      </p:sp>
      <p:sp>
        <p:nvSpPr>
          <p:cNvPr id="17489" name="Rectangle 81"/>
          <p:cNvSpPr>
            <a:spLocks noChangeArrowheads="1"/>
          </p:cNvSpPr>
          <p:nvPr/>
        </p:nvSpPr>
        <p:spPr bwMode="auto">
          <a:xfrm>
            <a:off x="5835650" y="3932238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1363663" y="3846513"/>
            <a:ext cx="1944687" cy="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5827713" y="3846513"/>
            <a:ext cx="1944687" cy="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2" name="Text Box 84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7493" name="Text Box 85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7494" name="Group 8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17495" name="Rectangle 8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6" name="Rectangle 8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502" name="Group 94"/>
          <p:cNvGrpSpPr>
            <a:grpSpLocks/>
          </p:cNvGrpSpPr>
          <p:nvPr/>
        </p:nvGrpSpPr>
        <p:grpSpPr bwMode="auto">
          <a:xfrm>
            <a:off x="5457825" y="1635125"/>
            <a:ext cx="349250" cy="295275"/>
            <a:chOff x="635" y="1030"/>
            <a:chExt cx="220" cy="186"/>
          </a:xfrm>
        </p:grpSpPr>
        <p:sp>
          <p:nvSpPr>
            <p:cNvPr id="17503" name="Freeform 95"/>
            <p:cNvSpPr>
              <a:spLocks/>
            </p:cNvSpPr>
            <p:nvPr/>
          </p:nvSpPr>
          <p:spPr bwMode="auto">
            <a:xfrm>
              <a:off x="635" y="1030"/>
              <a:ext cx="220" cy="186"/>
            </a:xfrm>
            <a:custGeom>
              <a:avLst/>
              <a:gdLst>
                <a:gd name="T0" fmla="*/ 81 w 93"/>
                <a:gd name="T1" fmla="*/ 0 h 79"/>
                <a:gd name="T2" fmla="*/ 11 w 93"/>
                <a:gd name="T3" fmla="*/ 0 h 79"/>
                <a:gd name="T4" fmla="*/ 0 w 93"/>
                <a:gd name="T5" fmla="*/ 11 h 79"/>
                <a:gd name="T6" fmla="*/ 0 w 93"/>
                <a:gd name="T7" fmla="*/ 55 h 79"/>
                <a:gd name="T8" fmla="*/ 11 w 93"/>
                <a:gd name="T9" fmla="*/ 67 h 79"/>
                <a:gd name="T10" fmla="*/ 67 w 93"/>
                <a:gd name="T11" fmla="*/ 67 h 79"/>
                <a:gd name="T12" fmla="*/ 83 w 93"/>
                <a:gd name="T13" fmla="*/ 79 h 79"/>
                <a:gd name="T14" fmla="*/ 85 w 93"/>
                <a:gd name="T15" fmla="*/ 66 h 79"/>
                <a:gd name="T16" fmla="*/ 93 w 93"/>
                <a:gd name="T17" fmla="*/ 55 h 79"/>
                <a:gd name="T18" fmla="*/ 93 w 93"/>
                <a:gd name="T19" fmla="*/ 11 h 79"/>
                <a:gd name="T20" fmla="*/ 81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Oval 96"/>
            <p:cNvSpPr>
              <a:spLocks noChangeArrowheads="1"/>
            </p:cNvSpPr>
            <p:nvPr/>
          </p:nvSpPr>
          <p:spPr bwMode="auto">
            <a:xfrm>
              <a:off x="699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Oval 97"/>
            <p:cNvSpPr>
              <a:spLocks noChangeArrowheads="1"/>
            </p:cNvSpPr>
            <p:nvPr/>
          </p:nvSpPr>
          <p:spPr bwMode="auto">
            <a:xfrm>
              <a:off x="73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Oval 98"/>
            <p:cNvSpPr>
              <a:spLocks noChangeArrowheads="1"/>
            </p:cNvSpPr>
            <p:nvPr/>
          </p:nvSpPr>
          <p:spPr bwMode="auto">
            <a:xfrm>
              <a:off x="763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7" name="Group 99"/>
          <p:cNvGrpSpPr>
            <a:grpSpLocks/>
          </p:cNvGrpSpPr>
          <p:nvPr/>
        </p:nvGrpSpPr>
        <p:grpSpPr bwMode="auto">
          <a:xfrm>
            <a:off x="6069013" y="1635125"/>
            <a:ext cx="346075" cy="295275"/>
            <a:chOff x="1020" y="1030"/>
            <a:chExt cx="218" cy="186"/>
          </a:xfrm>
        </p:grpSpPr>
        <p:sp>
          <p:nvSpPr>
            <p:cNvPr id="17508" name="Freeform 100"/>
            <p:cNvSpPr>
              <a:spLocks/>
            </p:cNvSpPr>
            <p:nvPr/>
          </p:nvSpPr>
          <p:spPr bwMode="auto">
            <a:xfrm>
              <a:off x="1020" y="1030"/>
              <a:ext cx="218" cy="186"/>
            </a:xfrm>
            <a:custGeom>
              <a:avLst/>
              <a:gdLst>
                <a:gd name="T0" fmla="*/ 81 w 92"/>
                <a:gd name="T1" fmla="*/ 0 h 79"/>
                <a:gd name="T2" fmla="*/ 11 w 92"/>
                <a:gd name="T3" fmla="*/ 0 h 79"/>
                <a:gd name="T4" fmla="*/ 0 w 92"/>
                <a:gd name="T5" fmla="*/ 11 h 79"/>
                <a:gd name="T6" fmla="*/ 0 w 92"/>
                <a:gd name="T7" fmla="*/ 55 h 79"/>
                <a:gd name="T8" fmla="*/ 11 w 92"/>
                <a:gd name="T9" fmla="*/ 67 h 79"/>
                <a:gd name="T10" fmla="*/ 66 w 92"/>
                <a:gd name="T11" fmla="*/ 67 h 79"/>
                <a:gd name="T12" fmla="*/ 83 w 92"/>
                <a:gd name="T13" fmla="*/ 79 h 79"/>
                <a:gd name="T14" fmla="*/ 84 w 92"/>
                <a:gd name="T15" fmla="*/ 66 h 79"/>
                <a:gd name="T16" fmla="*/ 92 w 92"/>
                <a:gd name="T17" fmla="*/ 55 h 79"/>
                <a:gd name="T18" fmla="*/ 92 w 92"/>
                <a:gd name="T19" fmla="*/ 11 h 79"/>
                <a:gd name="T20" fmla="*/ 8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Oval 101"/>
            <p:cNvSpPr>
              <a:spLocks noChangeArrowheads="1"/>
            </p:cNvSpPr>
            <p:nvPr/>
          </p:nvSpPr>
          <p:spPr bwMode="auto">
            <a:xfrm>
              <a:off x="1084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Oval 102"/>
            <p:cNvSpPr>
              <a:spLocks noChangeArrowheads="1"/>
            </p:cNvSpPr>
            <p:nvPr/>
          </p:nvSpPr>
          <p:spPr bwMode="auto">
            <a:xfrm>
              <a:off x="1117" y="109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Oval 103"/>
            <p:cNvSpPr>
              <a:spLocks noChangeArrowheads="1"/>
            </p:cNvSpPr>
            <p:nvPr/>
          </p:nvSpPr>
          <p:spPr bwMode="auto">
            <a:xfrm>
              <a:off x="1148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12" name="Group 104"/>
          <p:cNvGrpSpPr>
            <a:grpSpLocks/>
          </p:cNvGrpSpPr>
          <p:nvPr/>
        </p:nvGrpSpPr>
        <p:grpSpPr bwMode="auto">
          <a:xfrm>
            <a:off x="7756525" y="1635125"/>
            <a:ext cx="349250" cy="295275"/>
            <a:chOff x="2083" y="1030"/>
            <a:chExt cx="220" cy="186"/>
          </a:xfrm>
        </p:grpSpPr>
        <p:sp>
          <p:nvSpPr>
            <p:cNvPr id="17513" name="Freeform 105"/>
            <p:cNvSpPr>
              <a:spLocks/>
            </p:cNvSpPr>
            <p:nvPr/>
          </p:nvSpPr>
          <p:spPr bwMode="auto">
            <a:xfrm>
              <a:off x="2083" y="1030"/>
              <a:ext cx="220" cy="186"/>
            </a:xfrm>
            <a:custGeom>
              <a:avLst/>
              <a:gdLst>
                <a:gd name="T0" fmla="*/ 12 w 93"/>
                <a:gd name="T1" fmla="*/ 0 h 79"/>
                <a:gd name="T2" fmla="*/ 82 w 93"/>
                <a:gd name="T3" fmla="*/ 0 h 79"/>
                <a:gd name="T4" fmla="*/ 93 w 93"/>
                <a:gd name="T5" fmla="*/ 11 h 79"/>
                <a:gd name="T6" fmla="*/ 93 w 93"/>
                <a:gd name="T7" fmla="*/ 55 h 79"/>
                <a:gd name="T8" fmla="*/ 82 w 93"/>
                <a:gd name="T9" fmla="*/ 67 h 79"/>
                <a:gd name="T10" fmla="*/ 26 w 93"/>
                <a:gd name="T11" fmla="*/ 67 h 79"/>
                <a:gd name="T12" fmla="*/ 10 w 93"/>
                <a:gd name="T13" fmla="*/ 79 h 79"/>
                <a:gd name="T14" fmla="*/ 8 w 93"/>
                <a:gd name="T15" fmla="*/ 66 h 79"/>
                <a:gd name="T16" fmla="*/ 0 w 93"/>
                <a:gd name="T17" fmla="*/ 55 h 79"/>
                <a:gd name="T18" fmla="*/ 0 w 93"/>
                <a:gd name="T19" fmla="*/ 11 h 79"/>
                <a:gd name="T20" fmla="*/ 12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Oval 106"/>
            <p:cNvSpPr>
              <a:spLocks noChangeArrowheads="1"/>
            </p:cNvSpPr>
            <p:nvPr/>
          </p:nvSpPr>
          <p:spPr bwMode="auto">
            <a:xfrm>
              <a:off x="2220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Oval 107"/>
            <p:cNvSpPr>
              <a:spLocks noChangeArrowheads="1"/>
            </p:cNvSpPr>
            <p:nvPr/>
          </p:nvSpPr>
          <p:spPr bwMode="auto">
            <a:xfrm>
              <a:off x="218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" name="Oval 108"/>
            <p:cNvSpPr>
              <a:spLocks noChangeArrowheads="1"/>
            </p:cNvSpPr>
            <p:nvPr/>
          </p:nvSpPr>
          <p:spPr bwMode="auto">
            <a:xfrm>
              <a:off x="215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17" name="Group 109"/>
          <p:cNvGrpSpPr>
            <a:grpSpLocks/>
          </p:cNvGrpSpPr>
          <p:nvPr/>
        </p:nvGrpSpPr>
        <p:grpSpPr bwMode="auto">
          <a:xfrm>
            <a:off x="7150100" y="1635125"/>
            <a:ext cx="344488" cy="295275"/>
            <a:chOff x="1701" y="1030"/>
            <a:chExt cx="217" cy="186"/>
          </a:xfrm>
        </p:grpSpPr>
        <p:sp>
          <p:nvSpPr>
            <p:cNvPr id="17518" name="Freeform 110"/>
            <p:cNvSpPr>
              <a:spLocks/>
            </p:cNvSpPr>
            <p:nvPr/>
          </p:nvSpPr>
          <p:spPr bwMode="auto">
            <a:xfrm>
              <a:off x="1701" y="1030"/>
              <a:ext cx="217" cy="186"/>
            </a:xfrm>
            <a:custGeom>
              <a:avLst/>
              <a:gdLst>
                <a:gd name="T0" fmla="*/ 11 w 92"/>
                <a:gd name="T1" fmla="*/ 0 h 79"/>
                <a:gd name="T2" fmla="*/ 81 w 92"/>
                <a:gd name="T3" fmla="*/ 0 h 79"/>
                <a:gd name="T4" fmla="*/ 92 w 92"/>
                <a:gd name="T5" fmla="*/ 11 h 79"/>
                <a:gd name="T6" fmla="*/ 92 w 92"/>
                <a:gd name="T7" fmla="*/ 55 h 79"/>
                <a:gd name="T8" fmla="*/ 81 w 92"/>
                <a:gd name="T9" fmla="*/ 67 h 79"/>
                <a:gd name="T10" fmla="*/ 26 w 92"/>
                <a:gd name="T11" fmla="*/ 67 h 79"/>
                <a:gd name="T12" fmla="*/ 9 w 92"/>
                <a:gd name="T13" fmla="*/ 79 h 79"/>
                <a:gd name="T14" fmla="*/ 8 w 92"/>
                <a:gd name="T15" fmla="*/ 66 h 79"/>
                <a:gd name="T16" fmla="*/ 0 w 92"/>
                <a:gd name="T17" fmla="*/ 55 h 79"/>
                <a:gd name="T18" fmla="*/ 0 w 92"/>
                <a:gd name="T19" fmla="*/ 11 h 79"/>
                <a:gd name="T20" fmla="*/ 1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9" name="Oval 111"/>
            <p:cNvSpPr>
              <a:spLocks noChangeArrowheads="1"/>
            </p:cNvSpPr>
            <p:nvPr/>
          </p:nvSpPr>
          <p:spPr bwMode="auto">
            <a:xfrm>
              <a:off x="1835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Oval 112"/>
            <p:cNvSpPr>
              <a:spLocks noChangeArrowheads="1"/>
            </p:cNvSpPr>
            <p:nvPr/>
          </p:nvSpPr>
          <p:spPr bwMode="auto">
            <a:xfrm>
              <a:off x="180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Oval 113"/>
            <p:cNvSpPr>
              <a:spLocks noChangeArrowheads="1"/>
            </p:cNvSpPr>
            <p:nvPr/>
          </p:nvSpPr>
          <p:spPr bwMode="auto">
            <a:xfrm>
              <a:off x="1772" y="109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3146425"/>
          </a:xfrm>
          <a:prstGeom prst="rect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6" name="Oval 78"/>
          <p:cNvSpPr>
            <a:spLocks noChangeArrowheads="1"/>
          </p:cNvSpPr>
          <p:nvPr/>
        </p:nvSpPr>
        <p:spPr bwMode="auto">
          <a:xfrm>
            <a:off x="5130800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7" name="Oval 79"/>
          <p:cNvSpPr>
            <a:spLocks noChangeArrowheads="1"/>
          </p:cNvSpPr>
          <p:nvPr/>
        </p:nvSpPr>
        <p:spPr bwMode="auto">
          <a:xfrm>
            <a:off x="7127875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5" name="Oval 77"/>
          <p:cNvSpPr>
            <a:spLocks noChangeArrowheads="1"/>
          </p:cNvSpPr>
          <p:nvPr/>
        </p:nvSpPr>
        <p:spPr bwMode="auto">
          <a:xfrm>
            <a:off x="3059113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779838" y="3954463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CONTENTS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89338" y="424180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This is a good space for a short subtitle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1165225" y="2728913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944563" y="917575"/>
            <a:ext cx="1296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>
                <a:solidFill>
                  <a:schemeClr val="bg1"/>
                </a:solidFill>
              </a:rPr>
              <a:t>01</a:t>
            </a:r>
            <a:r>
              <a:rPr lang="zh-CN" altLang="en-US" sz="1000" b="1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charset="0"/>
              <a:buNone/>
            </a:pPr>
            <a:endParaRPr lang="zh-CN" altLang="en-US" sz="1000" b="1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zh-CN" altLang="en-US" sz="1200" b="1">
                <a:solidFill>
                  <a:schemeClr val="bg1"/>
                </a:solidFill>
                <a:ea typeface="微软雅黑" pitchFamily="34" charset="-122"/>
              </a:rPr>
              <a:t>选题背景</a:t>
            </a:r>
            <a:endParaRPr lang="zh-CN" sz="1200" b="1">
              <a:solidFill>
                <a:schemeClr val="bg1"/>
              </a:solidFill>
              <a:ea typeface="微软雅黑" pitchFamily="34" charset="-122"/>
            </a:endParaRPr>
          </a:p>
          <a:p>
            <a:pPr algn="ctr"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833688" y="917575"/>
            <a:ext cx="1296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>
                <a:solidFill>
                  <a:schemeClr val="bg1"/>
                </a:solidFill>
              </a:rPr>
              <a:t>02</a:t>
            </a:r>
            <a:r>
              <a:rPr lang="zh-CN" altLang="en-US" sz="1000" b="1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charset="0"/>
              <a:buNone/>
            </a:pPr>
            <a:endParaRPr lang="zh-CN" altLang="en-US" sz="1000" b="1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zh-CN" altLang="en-US" sz="1200" b="1">
                <a:solidFill>
                  <a:schemeClr val="bg1"/>
                </a:solidFill>
                <a:ea typeface="微软雅黑" pitchFamily="34" charset="-122"/>
              </a:rPr>
              <a:t>论文综述</a:t>
            </a:r>
            <a:endParaRPr lang="zh-CN" sz="1200" b="1">
              <a:solidFill>
                <a:schemeClr val="bg1"/>
              </a:solidFill>
              <a:ea typeface="微软雅黑" pitchFamily="34" charset="-122"/>
            </a:endParaRPr>
          </a:p>
          <a:p>
            <a:pPr algn="ctr"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868863" y="917575"/>
            <a:ext cx="1296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>
                <a:solidFill>
                  <a:schemeClr val="bg1"/>
                </a:solidFill>
              </a:rPr>
              <a:t>03</a:t>
            </a:r>
            <a:endParaRPr lang="zh-CN" altLang="en-US" sz="1000" b="1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endParaRPr lang="zh-CN" altLang="en-US" sz="1000" b="1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zh-CN" altLang="en-US" sz="1200" b="1">
                <a:solidFill>
                  <a:schemeClr val="bg1"/>
                </a:solidFill>
                <a:ea typeface="微软雅黑" pitchFamily="34" charset="-122"/>
              </a:rPr>
              <a:t>研究方法</a:t>
            </a:r>
            <a:endParaRPr lang="zh-CN" sz="1200" b="1">
              <a:solidFill>
                <a:schemeClr val="bg1"/>
              </a:solidFill>
              <a:ea typeface="微软雅黑" pitchFamily="34" charset="-122"/>
            </a:endParaRPr>
          </a:p>
          <a:p>
            <a:pPr algn="ctr"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865938" y="917575"/>
            <a:ext cx="1296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>
                <a:solidFill>
                  <a:schemeClr val="bg1"/>
                </a:solidFill>
              </a:rPr>
              <a:t>04</a:t>
            </a:r>
            <a:r>
              <a:rPr lang="zh-CN" altLang="en-US" sz="1000" b="1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charset="0"/>
              <a:buNone/>
            </a:pPr>
            <a:endParaRPr lang="zh-CN" altLang="en-US" sz="1000" b="1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zh-CN" altLang="en-US" sz="1200" b="1">
                <a:solidFill>
                  <a:schemeClr val="bg1"/>
                </a:solidFill>
                <a:ea typeface="微软雅黑" pitchFamily="34" charset="-122"/>
              </a:rPr>
              <a:t>论文总结</a:t>
            </a:r>
            <a:endParaRPr lang="zh-CN" sz="1200" b="1">
              <a:solidFill>
                <a:schemeClr val="bg1"/>
              </a:solidFill>
              <a:ea typeface="微软雅黑" pitchFamily="34" charset="-122"/>
            </a:endParaRPr>
          </a:p>
          <a:p>
            <a:pPr algn="ctr"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1225550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130550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5157788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7153275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3282950" y="2876550"/>
            <a:ext cx="365125" cy="520700"/>
            <a:chOff x="669" y="2548"/>
            <a:chExt cx="365" cy="524"/>
          </a:xfrm>
        </p:grpSpPr>
        <p:sp>
          <p:nvSpPr>
            <p:cNvPr id="37911" name="Freeform 23"/>
            <p:cNvSpPr>
              <a:spLocks/>
            </p:cNvSpPr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Freeform 24"/>
            <p:cNvSpPr>
              <a:spLocks/>
            </p:cNvSpPr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Freeform 25"/>
            <p:cNvSpPr>
              <a:spLocks/>
            </p:cNvSpPr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Freeform 26"/>
            <p:cNvSpPr>
              <a:spLocks/>
            </p:cNvSpPr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Freeform 27"/>
            <p:cNvSpPr>
              <a:spLocks/>
            </p:cNvSpPr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Freeform 28"/>
            <p:cNvSpPr>
              <a:spLocks/>
            </p:cNvSpPr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Oval 29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Oval 30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31"/>
            <p:cNvSpPr>
              <a:spLocks/>
            </p:cNvSpPr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Oval 32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Oval 33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Oval 34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23" name="Group 35"/>
          <p:cNvGrpSpPr>
            <a:grpSpLocks/>
          </p:cNvGrpSpPr>
          <p:nvPr/>
        </p:nvGrpSpPr>
        <p:grpSpPr bwMode="auto">
          <a:xfrm>
            <a:off x="1476375" y="2884488"/>
            <a:ext cx="227013" cy="576262"/>
            <a:chOff x="669" y="2066"/>
            <a:chExt cx="137" cy="347"/>
          </a:xfrm>
        </p:grpSpPr>
        <p:sp>
          <p:nvSpPr>
            <p:cNvPr id="37924" name="Freeform 36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Rectangle 50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Rectangle 57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47" name="Group 59"/>
          <p:cNvGrpSpPr>
            <a:grpSpLocks/>
          </p:cNvGrpSpPr>
          <p:nvPr/>
        </p:nvGrpSpPr>
        <p:grpSpPr bwMode="auto">
          <a:xfrm>
            <a:off x="7375525" y="2882900"/>
            <a:ext cx="354013" cy="525463"/>
            <a:chOff x="293" y="1708"/>
            <a:chExt cx="276" cy="410"/>
          </a:xfrm>
        </p:grpSpPr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62"/>
            <p:cNvSpPr>
              <a:spLocks/>
            </p:cNvSpPr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Oval 63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64"/>
            <p:cNvSpPr>
              <a:spLocks/>
            </p:cNvSpPr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53" name="Group 65"/>
          <p:cNvGrpSpPr>
            <a:grpSpLocks/>
          </p:cNvGrpSpPr>
          <p:nvPr/>
        </p:nvGrpSpPr>
        <p:grpSpPr bwMode="auto">
          <a:xfrm>
            <a:off x="5305425" y="2930525"/>
            <a:ext cx="498475" cy="415925"/>
            <a:chOff x="1520" y="1788"/>
            <a:chExt cx="361" cy="302"/>
          </a:xfrm>
        </p:grpSpPr>
        <p:sp>
          <p:nvSpPr>
            <p:cNvPr id="37954" name="Freeform 66"/>
            <p:cNvSpPr>
              <a:spLocks/>
            </p:cNvSpPr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Freeform 67"/>
            <p:cNvSpPr>
              <a:spLocks/>
            </p:cNvSpPr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Freeform 68"/>
            <p:cNvSpPr>
              <a:spLocks/>
            </p:cNvSpPr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69"/>
            <p:cNvSpPr>
              <a:spLocks/>
            </p:cNvSpPr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70"/>
            <p:cNvSpPr>
              <a:spLocks/>
            </p:cNvSpPr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71"/>
            <p:cNvSpPr>
              <a:spLocks/>
            </p:cNvSpPr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72"/>
            <p:cNvSpPr>
              <a:spLocks/>
            </p:cNvSpPr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73"/>
            <p:cNvSpPr>
              <a:spLocks/>
            </p:cNvSpPr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Rectangle 74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Rectangle 75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Rectangle 76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Freeform 9"/>
          <p:cNvSpPr>
            <a:spLocks/>
          </p:cNvSpPr>
          <p:nvPr/>
        </p:nvSpPr>
        <p:spPr bwMode="auto">
          <a:xfrm>
            <a:off x="468313" y="1801813"/>
            <a:ext cx="2393950" cy="2393950"/>
          </a:xfrm>
          <a:custGeom>
            <a:avLst/>
            <a:gdLst>
              <a:gd name="T0" fmla="*/ 379 w 758"/>
              <a:gd name="T1" fmla="*/ 721 h 758"/>
              <a:gd name="T2" fmla="*/ 37 w 758"/>
              <a:gd name="T3" fmla="*/ 379 h 758"/>
              <a:gd name="T4" fmla="*/ 379 w 758"/>
              <a:gd name="T5" fmla="*/ 37 h 758"/>
              <a:gd name="T6" fmla="*/ 379 w 758"/>
              <a:gd name="T7" fmla="*/ 0 h 758"/>
              <a:gd name="T8" fmla="*/ 0 w 758"/>
              <a:gd name="T9" fmla="*/ 379 h 758"/>
              <a:gd name="T10" fmla="*/ 379 w 758"/>
              <a:gd name="T11" fmla="*/ 758 h 758"/>
              <a:gd name="T12" fmla="*/ 758 w 758"/>
              <a:gd name="T13" fmla="*/ 379 h 758"/>
              <a:gd name="T14" fmla="*/ 721 w 758"/>
              <a:gd name="T15" fmla="*/ 379 h 758"/>
              <a:gd name="T16" fmla="*/ 379 w 758"/>
              <a:gd name="T17" fmla="*/ 721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8" h="758">
                <a:moveTo>
                  <a:pt x="379" y="721"/>
                </a:moveTo>
                <a:cubicBezTo>
                  <a:pt x="190" y="721"/>
                  <a:pt x="37" y="568"/>
                  <a:pt x="37" y="379"/>
                </a:cubicBezTo>
                <a:cubicBezTo>
                  <a:pt x="37" y="190"/>
                  <a:pt x="190" y="37"/>
                  <a:pt x="379" y="37"/>
                </a:cubicBezTo>
                <a:cubicBezTo>
                  <a:pt x="379" y="0"/>
                  <a:pt x="379" y="0"/>
                  <a:pt x="379" y="0"/>
                </a:cubicBezTo>
                <a:cubicBezTo>
                  <a:pt x="170" y="0"/>
                  <a:pt x="0" y="170"/>
                  <a:pt x="0" y="379"/>
                </a:cubicBezTo>
                <a:cubicBezTo>
                  <a:pt x="0" y="588"/>
                  <a:pt x="170" y="758"/>
                  <a:pt x="379" y="758"/>
                </a:cubicBezTo>
                <a:cubicBezTo>
                  <a:pt x="588" y="758"/>
                  <a:pt x="758" y="588"/>
                  <a:pt x="758" y="379"/>
                </a:cubicBezTo>
                <a:cubicBezTo>
                  <a:pt x="721" y="379"/>
                  <a:pt x="721" y="379"/>
                  <a:pt x="721" y="379"/>
                </a:cubicBezTo>
                <a:cubicBezTo>
                  <a:pt x="721" y="568"/>
                  <a:pt x="568" y="721"/>
                  <a:pt x="379" y="721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793750" y="2127250"/>
            <a:ext cx="1350963" cy="1743075"/>
          </a:xfrm>
          <a:custGeom>
            <a:avLst/>
            <a:gdLst>
              <a:gd name="T0" fmla="*/ 408 w 428"/>
              <a:gd name="T1" fmla="*/ 476 h 552"/>
              <a:gd name="T2" fmla="*/ 276 w 428"/>
              <a:gd name="T3" fmla="*/ 516 h 552"/>
              <a:gd name="T4" fmla="*/ 36 w 428"/>
              <a:gd name="T5" fmla="*/ 276 h 552"/>
              <a:gd name="T6" fmla="*/ 276 w 428"/>
              <a:gd name="T7" fmla="*/ 36 h 552"/>
              <a:gd name="T8" fmla="*/ 276 w 428"/>
              <a:gd name="T9" fmla="*/ 0 h 552"/>
              <a:gd name="T10" fmla="*/ 0 w 428"/>
              <a:gd name="T11" fmla="*/ 276 h 552"/>
              <a:gd name="T12" fmla="*/ 276 w 428"/>
              <a:gd name="T13" fmla="*/ 552 h 552"/>
              <a:gd name="T14" fmla="*/ 428 w 428"/>
              <a:gd name="T15" fmla="*/ 507 h 552"/>
              <a:gd name="T16" fmla="*/ 408 w 428"/>
              <a:gd name="T17" fmla="*/ 476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552">
                <a:moveTo>
                  <a:pt x="408" y="476"/>
                </a:moveTo>
                <a:cubicBezTo>
                  <a:pt x="370" y="501"/>
                  <a:pt x="325" y="516"/>
                  <a:pt x="276" y="516"/>
                </a:cubicBezTo>
                <a:cubicBezTo>
                  <a:pt x="144" y="516"/>
                  <a:pt x="36" y="408"/>
                  <a:pt x="36" y="276"/>
                </a:cubicBezTo>
                <a:cubicBezTo>
                  <a:pt x="36" y="144"/>
                  <a:pt x="144" y="36"/>
                  <a:pt x="276" y="36"/>
                </a:cubicBezTo>
                <a:cubicBezTo>
                  <a:pt x="276" y="0"/>
                  <a:pt x="276" y="0"/>
                  <a:pt x="276" y="0"/>
                </a:cubicBezTo>
                <a:cubicBezTo>
                  <a:pt x="124" y="0"/>
                  <a:pt x="0" y="124"/>
                  <a:pt x="0" y="276"/>
                </a:cubicBezTo>
                <a:cubicBezTo>
                  <a:pt x="0" y="428"/>
                  <a:pt x="124" y="552"/>
                  <a:pt x="276" y="552"/>
                </a:cubicBezTo>
                <a:cubicBezTo>
                  <a:pt x="332" y="552"/>
                  <a:pt x="384" y="536"/>
                  <a:pt x="428" y="507"/>
                </a:cubicBezTo>
                <a:lnTo>
                  <a:pt x="408" y="47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950913" y="2284413"/>
            <a:ext cx="714375" cy="1393825"/>
          </a:xfrm>
          <a:custGeom>
            <a:avLst/>
            <a:gdLst>
              <a:gd name="T0" fmla="*/ 37 w 226"/>
              <a:gd name="T1" fmla="*/ 226 h 441"/>
              <a:gd name="T2" fmla="*/ 226 w 226"/>
              <a:gd name="T3" fmla="*/ 37 h 441"/>
              <a:gd name="T4" fmla="*/ 226 w 226"/>
              <a:gd name="T5" fmla="*/ 0 h 441"/>
              <a:gd name="T6" fmla="*/ 0 w 226"/>
              <a:gd name="T7" fmla="*/ 226 h 441"/>
              <a:gd name="T8" fmla="*/ 158 w 226"/>
              <a:gd name="T9" fmla="*/ 441 h 441"/>
              <a:gd name="T10" fmla="*/ 169 w 226"/>
              <a:gd name="T11" fmla="*/ 406 h 441"/>
              <a:gd name="T12" fmla="*/ 37 w 226"/>
              <a:gd name="T13" fmla="*/ 226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" h="441">
                <a:moveTo>
                  <a:pt x="37" y="226"/>
                </a:moveTo>
                <a:cubicBezTo>
                  <a:pt x="37" y="122"/>
                  <a:pt x="122" y="37"/>
                  <a:pt x="226" y="37"/>
                </a:cubicBezTo>
                <a:cubicBezTo>
                  <a:pt x="226" y="0"/>
                  <a:pt x="226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ubicBezTo>
                  <a:pt x="0" y="326"/>
                  <a:pt x="67" y="412"/>
                  <a:pt x="158" y="441"/>
                </a:cubicBezTo>
                <a:cubicBezTo>
                  <a:pt x="169" y="406"/>
                  <a:pt x="169" y="406"/>
                  <a:pt x="169" y="406"/>
                </a:cubicBezTo>
                <a:cubicBezTo>
                  <a:pt x="92" y="382"/>
                  <a:pt x="37" y="310"/>
                  <a:pt x="37" y="226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Freeform 12"/>
          <p:cNvSpPr>
            <a:spLocks/>
          </p:cNvSpPr>
          <p:nvPr/>
        </p:nvSpPr>
        <p:spPr bwMode="auto">
          <a:xfrm>
            <a:off x="631825" y="1965325"/>
            <a:ext cx="1990725" cy="2066925"/>
          </a:xfrm>
          <a:custGeom>
            <a:avLst/>
            <a:gdLst>
              <a:gd name="T0" fmla="*/ 596 w 630"/>
              <a:gd name="T1" fmla="*/ 437 h 654"/>
              <a:gd name="T2" fmla="*/ 327 w 630"/>
              <a:gd name="T3" fmla="*/ 618 h 654"/>
              <a:gd name="T4" fmla="*/ 36 w 630"/>
              <a:gd name="T5" fmla="*/ 327 h 654"/>
              <a:gd name="T6" fmla="*/ 327 w 630"/>
              <a:gd name="T7" fmla="*/ 36 h 654"/>
              <a:gd name="T8" fmla="*/ 327 w 630"/>
              <a:gd name="T9" fmla="*/ 0 h 654"/>
              <a:gd name="T10" fmla="*/ 0 w 630"/>
              <a:gd name="T11" fmla="*/ 327 h 654"/>
              <a:gd name="T12" fmla="*/ 327 w 630"/>
              <a:gd name="T13" fmla="*/ 654 h 654"/>
              <a:gd name="T14" fmla="*/ 630 w 630"/>
              <a:gd name="T15" fmla="*/ 451 h 654"/>
              <a:gd name="T16" fmla="*/ 596 w 630"/>
              <a:gd name="T17" fmla="*/ 437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0" h="654">
                <a:moveTo>
                  <a:pt x="596" y="437"/>
                </a:moveTo>
                <a:cubicBezTo>
                  <a:pt x="553" y="543"/>
                  <a:pt x="448" y="618"/>
                  <a:pt x="327" y="618"/>
                </a:cubicBezTo>
                <a:cubicBezTo>
                  <a:pt x="167" y="618"/>
                  <a:pt x="36" y="487"/>
                  <a:pt x="36" y="327"/>
                </a:cubicBezTo>
                <a:cubicBezTo>
                  <a:pt x="36" y="167"/>
                  <a:pt x="167" y="36"/>
                  <a:pt x="327" y="36"/>
                </a:cubicBezTo>
                <a:cubicBezTo>
                  <a:pt x="327" y="0"/>
                  <a:pt x="327" y="0"/>
                  <a:pt x="327" y="0"/>
                </a:cubicBezTo>
                <a:cubicBezTo>
                  <a:pt x="147" y="0"/>
                  <a:pt x="0" y="146"/>
                  <a:pt x="0" y="327"/>
                </a:cubicBezTo>
                <a:cubicBezTo>
                  <a:pt x="0" y="508"/>
                  <a:pt x="147" y="654"/>
                  <a:pt x="327" y="654"/>
                </a:cubicBezTo>
                <a:cubicBezTo>
                  <a:pt x="464" y="654"/>
                  <a:pt x="581" y="570"/>
                  <a:pt x="630" y="451"/>
                </a:cubicBezTo>
                <a:lnTo>
                  <a:pt x="596" y="437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9" name="Group 13"/>
          <p:cNvGrpSpPr>
            <a:grpSpLocks/>
          </p:cNvGrpSpPr>
          <p:nvPr/>
        </p:nvGrpSpPr>
        <p:grpSpPr bwMode="auto">
          <a:xfrm>
            <a:off x="1363663" y="2697163"/>
            <a:ext cx="603250" cy="603250"/>
            <a:chOff x="0" y="0"/>
            <a:chExt cx="522" cy="522"/>
          </a:xfrm>
        </p:grpSpPr>
        <p:sp>
          <p:nvSpPr>
            <p:cNvPr id="19470" name="Freeform 14"/>
            <p:cNvSpPr>
              <a:spLocks noEditPoints="1"/>
            </p:cNvSpPr>
            <p:nvPr/>
          </p:nvSpPr>
          <p:spPr bwMode="auto">
            <a:xfrm>
              <a:off x="0" y="0"/>
              <a:ext cx="522" cy="522"/>
            </a:xfrm>
            <a:custGeom>
              <a:avLst/>
              <a:gdLst>
                <a:gd name="T0" fmla="*/ 248 w 262"/>
                <a:gd name="T1" fmla="*/ 73 h 262"/>
                <a:gd name="T2" fmla="*/ 24 w 262"/>
                <a:gd name="T3" fmla="*/ 55 h 262"/>
                <a:gd name="T4" fmla="*/ 4 w 262"/>
                <a:gd name="T5" fmla="*/ 165 h 262"/>
                <a:gd name="T6" fmla="*/ 131 w 262"/>
                <a:gd name="T7" fmla="*/ 262 h 262"/>
                <a:gd name="T8" fmla="*/ 262 w 262"/>
                <a:gd name="T9" fmla="*/ 136 h 262"/>
                <a:gd name="T10" fmla="*/ 230 w 262"/>
                <a:gd name="T11" fmla="*/ 100 h 262"/>
                <a:gd name="T12" fmla="*/ 240 w 262"/>
                <a:gd name="T13" fmla="*/ 114 h 262"/>
                <a:gd name="T14" fmla="*/ 233 w 262"/>
                <a:gd name="T15" fmla="*/ 106 h 262"/>
                <a:gd name="T16" fmla="*/ 231 w 262"/>
                <a:gd name="T17" fmla="*/ 178 h 262"/>
                <a:gd name="T18" fmla="*/ 178 w 262"/>
                <a:gd name="T19" fmla="*/ 231 h 262"/>
                <a:gd name="T20" fmla="*/ 147 w 262"/>
                <a:gd name="T21" fmla="*/ 240 h 262"/>
                <a:gd name="T22" fmla="*/ 33 w 262"/>
                <a:gd name="T23" fmla="*/ 184 h 262"/>
                <a:gd name="T24" fmla="*/ 20 w 262"/>
                <a:gd name="T25" fmla="*/ 131 h 262"/>
                <a:gd name="T26" fmla="*/ 26 w 262"/>
                <a:gd name="T27" fmla="*/ 128 h 262"/>
                <a:gd name="T28" fmla="*/ 61 w 262"/>
                <a:gd name="T29" fmla="*/ 144 h 262"/>
                <a:gd name="T30" fmla="*/ 60 w 262"/>
                <a:gd name="T31" fmla="*/ 160 h 262"/>
                <a:gd name="T32" fmla="*/ 47 w 262"/>
                <a:gd name="T33" fmla="*/ 181 h 262"/>
                <a:gd name="T34" fmla="*/ 62 w 262"/>
                <a:gd name="T35" fmla="*/ 198 h 262"/>
                <a:gd name="T36" fmla="*/ 72 w 262"/>
                <a:gd name="T37" fmla="*/ 204 h 262"/>
                <a:gd name="T38" fmla="*/ 92 w 262"/>
                <a:gd name="T39" fmla="*/ 231 h 262"/>
                <a:gd name="T40" fmla="*/ 96 w 262"/>
                <a:gd name="T41" fmla="*/ 195 h 262"/>
                <a:gd name="T42" fmla="*/ 102 w 262"/>
                <a:gd name="T43" fmla="*/ 170 h 262"/>
                <a:gd name="T44" fmla="*/ 76 w 262"/>
                <a:gd name="T45" fmla="*/ 148 h 262"/>
                <a:gd name="T46" fmla="*/ 71 w 262"/>
                <a:gd name="T47" fmla="*/ 127 h 262"/>
                <a:gd name="T48" fmla="*/ 77 w 262"/>
                <a:gd name="T49" fmla="*/ 114 h 262"/>
                <a:gd name="T50" fmla="*/ 88 w 262"/>
                <a:gd name="T51" fmla="*/ 119 h 262"/>
                <a:gd name="T52" fmla="*/ 99 w 262"/>
                <a:gd name="T53" fmla="*/ 103 h 262"/>
                <a:gd name="T54" fmla="*/ 109 w 262"/>
                <a:gd name="T55" fmla="*/ 63 h 262"/>
                <a:gd name="T56" fmla="*/ 95 w 262"/>
                <a:gd name="T57" fmla="*/ 51 h 262"/>
                <a:gd name="T58" fmla="*/ 65 w 262"/>
                <a:gd name="T59" fmla="*/ 47 h 262"/>
                <a:gd name="T60" fmla="*/ 83 w 262"/>
                <a:gd name="T61" fmla="*/ 31 h 262"/>
                <a:gd name="T62" fmla="*/ 196 w 262"/>
                <a:gd name="T63" fmla="*/ 63 h 262"/>
                <a:gd name="T64" fmla="*/ 176 w 262"/>
                <a:gd name="T65" fmla="*/ 80 h 262"/>
                <a:gd name="T66" fmla="*/ 160 w 262"/>
                <a:gd name="T67" fmla="*/ 105 h 262"/>
                <a:gd name="T68" fmla="*/ 167 w 262"/>
                <a:gd name="T69" fmla="*/ 112 h 262"/>
                <a:gd name="T70" fmla="*/ 188 w 262"/>
                <a:gd name="T71" fmla="*/ 114 h 262"/>
                <a:gd name="T72" fmla="*/ 180 w 262"/>
                <a:gd name="T73" fmla="*/ 131 h 262"/>
                <a:gd name="T74" fmla="*/ 157 w 262"/>
                <a:gd name="T75" fmla="*/ 138 h 262"/>
                <a:gd name="T76" fmla="*/ 155 w 262"/>
                <a:gd name="T77" fmla="*/ 157 h 262"/>
                <a:gd name="T78" fmla="*/ 165 w 262"/>
                <a:gd name="T79" fmla="*/ 171 h 262"/>
                <a:gd name="T80" fmla="*/ 174 w 262"/>
                <a:gd name="T81" fmla="*/ 209 h 262"/>
                <a:gd name="T82" fmla="*/ 189 w 262"/>
                <a:gd name="T83" fmla="*/ 203 h 262"/>
                <a:gd name="T84" fmla="*/ 200 w 262"/>
                <a:gd name="T85" fmla="*/ 181 h 262"/>
                <a:gd name="T86" fmla="*/ 212 w 262"/>
                <a:gd name="T87" fmla="*/ 166 h 262"/>
                <a:gd name="T88" fmla="*/ 227 w 262"/>
                <a:gd name="T89" fmla="*/ 148 h 262"/>
                <a:gd name="T90" fmla="*/ 230 w 262"/>
                <a:gd name="T91" fmla="*/ 141 h 262"/>
                <a:gd name="T92" fmla="*/ 215 w 262"/>
                <a:gd name="T93" fmla="*/ 138 h 262"/>
                <a:gd name="T94" fmla="*/ 214 w 262"/>
                <a:gd name="T95" fmla="*/ 130 h 262"/>
                <a:gd name="T96" fmla="*/ 229 w 262"/>
                <a:gd name="T97" fmla="*/ 134 h 262"/>
                <a:gd name="T98" fmla="*/ 241 w 262"/>
                <a:gd name="T99" fmla="*/ 12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2" h="262">
                  <a:moveTo>
                    <a:pt x="261" y="123"/>
                  </a:moveTo>
                  <a:cubicBezTo>
                    <a:pt x="261" y="119"/>
                    <a:pt x="261" y="115"/>
                    <a:pt x="260" y="111"/>
                  </a:cubicBezTo>
                  <a:cubicBezTo>
                    <a:pt x="258" y="98"/>
                    <a:pt x="254" y="85"/>
                    <a:pt x="248" y="73"/>
                  </a:cubicBezTo>
                  <a:cubicBezTo>
                    <a:pt x="226" y="28"/>
                    <a:pt x="181" y="0"/>
                    <a:pt x="131" y="0"/>
                  </a:cubicBezTo>
                  <a:cubicBezTo>
                    <a:pt x="100" y="0"/>
                    <a:pt x="70" y="11"/>
                    <a:pt x="46" y="31"/>
                  </a:cubicBezTo>
                  <a:cubicBezTo>
                    <a:pt x="38" y="38"/>
                    <a:pt x="30" y="46"/>
                    <a:pt x="24" y="55"/>
                  </a:cubicBezTo>
                  <a:cubicBezTo>
                    <a:pt x="15" y="68"/>
                    <a:pt x="8" y="83"/>
                    <a:pt x="4" y="100"/>
                  </a:cubicBezTo>
                  <a:cubicBezTo>
                    <a:pt x="1" y="110"/>
                    <a:pt x="0" y="120"/>
                    <a:pt x="0" y="131"/>
                  </a:cubicBezTo>
                  <a:cubicBezTo>
                    <a:pt x="0" y="143"/>
                    <a:pt x="1" y="154"/>
                    <a:pt x="4" y="165"/>
                  </a:cubicBezTo>
                  <a:cubicBezTo>
                    <a:pt x="8" y="178"/>
                    <a:pt x="13" y="190"/>
                    <a:pt x="20" y="201"/>
                  </a:cubicBezTo>
                  <a:cubicBezTo>
                    <a:pt x="31" y="219"/>
                    <a:pt x="47" y="234"/>
                    <a:pt x="65" y="244"/>
                  </a:cubicBezTo>
                  <a:cubicBezTo>
                    <a:pt x="84" y="255"/>
                    <a:pt x="107" y="262"/>
                    <a:pt x="131" y="262"/>
                  </a:cubicBezTo>
                  <a:cubicBezTo>
                    <a:pt x="137" y="262"/>
                    <a:pt x="143" y="262"/>
                    <a:pt x="148" y="261"/>
                  </a:cubicBezTo>
                  <a:cubicBezTo>
                    <a:pt x="170" y="258"/>
                    <a:pt x="190" y="250"/>
                    <a:pt x="207" y="237"/>
                  </a:cubicBezTo>
                  <a:cubicBezTo>
                    <a:pt x="239" y="215"/>
                    <a:pt x="260" y="178"/>
                    <a:pt x="262" y="136"/>
                  </a:cubicBezTo>
                  <a:cubicBezTo>
                    <a:pt x="262" y="134"/>
                    <a:pt x="262" y="133"/>
                    <a:pt x="262" y="131"/>
                  </a:cubicBezTo>
                  <a:cubicBezTo>
                    <a:pt x="262" y="128"/>
                    <a:pt x="262" y="126"/>
                    <a:pt x="261" y="123"/>
                  </a:cubicBezTo>
                  <a:close/>
                  <a:moveTo>
                    <a:pt x="230" y="100"/>
                  </a:moveTo>
                  <a:cubicBezTo>
                    <a:pt x="231" y="99"/>
                    <a:pt x="233" y="100"/>
                    <a:pt x="236" y="101"/>
                  </a:cubicBezTo>
                  <a:cubicBezTo>
                    <a:pt x="236" y="101"/>
                    <a:pt x="237" y="101"/>
                    <a:pt x="237" y="101"/>
                  </a:cubicBezTo>
                  <a:cubicBezTo>
                    <a:pt x="238" y="105"/>
                    <a:pt x="239" y="110"/>
                    <a:pt x="240" y="114"/>
                  </a:cubicBezTo>
                  <a:cubicBezTo>
                    <a:pt x="240" y="114"/>
                    <a:pt x="240" y="115"/>
                    <a:pt x="240" y="116"/>
                  </a:cubicBezTo>
                  <a:cubicBezTo>
                    <a:pt x="239" y="114"/>
                    <a:pt x="238" y="112"/>
                    <a:pt x="237" y="110"/>
                  </a:cubicBezTo>
                  <a:cubicBezTo>
                    <a:pt x="233" y="106"/>
                    <a:pt x="233" y="106"/>
                    <a:pt x="233" y="106"/>
                  </a:cubicBezTo>
                  <a:cubicBezTo>
                    <a:pt x="231" y="104"/>
                    <a:pt x="229" y="101"/>
                    <a:pt x="230" y="100"/>
                  </a:cubicBezTo>
                  <a:close/>
                  <a:moveTo>
                    <a:pt x="241" y="135"/>
                  </a:moveTo>
                  <a:cubicBezTo>
                    <a:pt x="241" y="151"/>
                    <a:pt x="237" y="165"/>
                    <a:pt x="231" y="178"/>
                  </a:cubicBezTo>
                  <a:cubicBezTo>
                    <a:pt x="222" y="196"/>
                    <a:pt x="209" y="212"/>
                    <a:pt x="192" y="223"/>
                  </a:cubicBezTo>
                  <a:cubicBezTo>
                    <a:pt x="188" y="226"/>
                    <a:pt x="183" y="229"/>
                    <a:pt x="178" y="231"/>
                  </a:cubicBezTo>
                  <a:cubicBezTo>
                    <a:pt x="178" y="231"/>
                    <a:pt x="178" y="231"/>
                    <a:pt x="178" y="231"/>
                  </a:cubicBezTo>
                  <a:cubicBezTo>
                    <a:pt x="174" y="233"/>
                    <a:pt x="171" y="234"/>
                    <a:pt x="167" y="235"/>
                  </a:cubicBezTo>
                  <a:cubicBezTo>
                    <a:pt x="162" y="237"/>
                    <a:pt x="157" y="238"/>
                    <a:pt x="152" y="239"/>
                  </a:cubicBezTo>
                  <a:cubicBezTo>
                    <a:pt x="150" y="240"/>
                    <a:pt x="149" y="240"/>
                    <a:pt x="147" y="240"/>
                  </a:cubicBezTo>
                  <a:cubicBezTo>
                    <a:pt x="142" y="241"/>
                    <a:pt x="136" y="242"/>
                    <a:pt x="131" y="242"/>
                  </a:cubicBezTo>
                  <a:cubicBezTo>
                    <a:pt x="107" y="242"/>
                    <a:pt x="86" y="234"/>
                    <a:pt x="68" y="222"/>
                  </a:cubicBezTo>
                  <a:cubicBezTo>
                    <a:pt x="54" y="212"/>
                    <a:pt x="42" y="199"/>
                    <a:pt x="33" y="184"/>
                  </a:cubicBezTo>
                  <a:cubicBezTo>
                    <a:pt x="31" y="179"/>
                    <a:pt x="29" y="174"/>
                    <a:pt x="27" y="169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3" y="157"/>
                    <a:pt x="20" y="144"/>
                    <a:pt x="20" y="131"/>
                  </a:cubicBezTo>
                  <a:cubicBezTo>
                    <a:pt x="20" y="125"/>
                    <a:pt x="21" y="119"/>
                    <a:pt x="22" y="113"/>
                  </a:cubicBezTo>
                  <a:cubicBezTo>
                    <a:pt x="22" y="114"/>
                    <a:pt x="22" y="115"/>
                    <a:pt x="22" y="115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7" y="131"/>
                    <a:pt x="31" y="134"/>
                    <a:pt x="34" y="135"/>
                  </a:cubicBezTo>
                  <a:cubicBezTo>
                    <a:pt x="53" y="138"/>
                    <a:pt x="53" y="138"/>
                    <a:pt x="53" y="138"/>
                  </a:cubicBezTo>
                  <a:cubicBezTo>
                    <a:pt x="56" y="138"/>
                    <a:pt x="60" y="141"/>
                    <a:pt x="61" y="144"/>
                  </a:cubicBezTo>
                  <a:cubicBezTo>
                    <a:pt x="61" y="144"/>
                    <a:pt x="61" y="145"/>
                    <a:pt x="61" y="145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4" y="154"/>
                    <a:pt x="63" y="158"/>
                    <a:pt x="60" y="160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53" y="165"/>
                    <a:pt x="50" y="170"/>
                    <a:pt x="49" y="173"/>
                  </a:cubicBezTo>
                  <a:cubicBezTo>
                    <a:pt x="47" y="181"/>
                    <a:pt x="47" y="181"/>
                    <a:pt x="47" y="181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6" y="188"/>
                    <a:pt x="47" y="192"/>
                    <a:pt x="50" y="194"/>
                  </a:cubicBezTo>
                  <a:cubicBezTo>
                    <a:pt x="53" y="196"/>
                    <a:pt x="59" y="197"/>
                    <a:pt x="62" y="198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0" y="201"/>
                    <a:pt x="71" y="203"/>
                  </a:cubicBezTo>
                  <a:cubicBezTo>
                    <a:pt x="71" y="204"/>
                    <a:pt x="72" y="204"/>
                    <a:pt x="72" y="204"/>
                  </a:cubicBezTo>
                  <a:cubicBezTo>
                    <a:pt x="74" y="207"/>
                    <a:pt x="76" y="211"/>
                    <a:pt x="77" y="214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5" y="228"/>
                    <a:pt x="88" y="231"/>
                    <a:pt x="92" y="231"/>
                  </a:cubicBezTo>
                  <a:cubicBezTo>
                    <a:pt x="95" y="231"/>
                    <a:pt x="97" y="228"/>
                    <a:pt x="96" y="225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3" y="204"/>
                    <a:pt x="94" y="198"/>
                    <a:pt x="96" y="195"/>
                  </a:cubicBezTo>
                  <a:cubicBezTo>
                    <a:pt x="99" y="190"/>
                    <a:pt x="99" y="190"/>
                    <a:pt x="99" y="190"/>
                  </a:cubicBezTo>
                  <a:cubicBezTo>
                    <a:pt x="101" y="187"/>
                    <a:pt x="102" y="182"/>
                    <a:pt x="102" y="178"/>
                  </a:cubicBezTo>
                  <a:cubicBezTo>
                    <a:pt x="102" y="170"/>
                    <a:pt x="102" y="170"/>
                    <a:pt x="102" y="170"/>
                  </a:cubicBezTo>
                  <a:cubicBezTo>
                    <a:pt x="101" y="167"/>
                    <a:pt x="99" y="163"/>
                    <a:pt x="95" y="162"/>
                  </a:cubicBezTo>
                  <a:cubicBezTo>
                    <a:pt x="84" y="157"/>
                    <a:pt x="84" y="157"/>
                    <a:pt x="84" y="157"/>
                  </a:cubicBezTo>
                  <a:cubicBezTo>
                    <a:pt x="80" y="155"/>
                    <a:pt x="77" y="151"/>
                    <a:pt x="76" y="148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72" y="137"/>
                    <a:pt x="72" y="134"/>
                    <a:pt x="71" y="131"/>
                  </a:cubicBezTo>
                  <a:cubicBezTo>
                    <a:pt x="71" y="130"/>
                    <a:pt x="71" y="128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3"/>
                    <a:pt x="73" y="118"/>
                    <a:pt x="75" y="116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3"/>
                    <a:pt x="79" y="112"/>
                    <a:pt x="80" y="112"/>
                  </a:cubicBezTo>
                  <a:cubicBezTo>
                    <a:pt x="81" y="112"/>
                    <a:pt x="82" y="113"/>
                    <a:pt x="83" y="115"/>
                  </a:cubicBezTo>
                  <a:cubicBezTo>
                    <a:pt x="84" y="118"/>
                    <a:pt x="86" y="120"/>
                    <a:pt x="88" y="119"/>
                  </a:cubicBezTo>
                  <a:cubicBezTo>
                    <a:pt x="89" y="118"/>
                    <a:pt x="91" y="115"/>
                    <a:pt x="92" y="112"/>
                  </a:cubicBezTo>
                  <a:cubicBezTo>
                    <a:pt x="93" y="109"/>
                    <a:pt x="96" y="105"/>
                    <a:pt x="99" y="103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102" y="101"/>
                    <a:pt x="106" y="97"/>
                    <a:pt x="107" y="9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3" y="70"/>
                    <a:pt x="111" y="66"/>
                    <a:pt x="109" y="63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58"/>
                    <a:pt x="99" y="54"/>
                    <a:pt x="96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2" y="48"/>
                    <a:pt x="88" y="47"/>
                    <a:pt x="84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4" y="47"/>
                    <a:pt x="62" y="46"/>
                    <a:pt x="59" y="47"/>
                  </a:cubicBezTo>
                  <a:cubicBezTo>
                    <a:pt x="67" y="40"/>
                    <a:pt x="75" y="35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98" y="24"/>
                    <a:pt x="114" y="20"/>
                    <a:pt x="131" y="20"/>
                  </a:cubicBezTo>
                  <a:cubicBezTo>
                    <a:pt x="168" y="20"/>
                    <a:pt x="200" y="39"/>
                    <a:pt x="220" y="67"/>
                  </a:cubicBezTo>
                  <a:cubicBezTo>
                    <a:pt x="196" y="63"/>
                    <a:pt x="196" y="63"/>
                    <a:pt x="196" y="63"/>
                  </a:cubicBezTo>
                  <a:cubicBezTo>
                    <a:pt x="194" y="63"/>
                    <a:pt x="192" y="64"/>
                    <a:pt x="190" y="65"/>
                  </a:cubicBezTo>
                  <a:cubicBezTo>
                    <a:pt x="188" y="65"/>
                    <a:pt x="187" y="66"/>
                    <a:pt x="186" y="67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2" y="96"/>
                    <a:pt x="160" y="101"/>
                    <a:pt x="160" y="105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59" y="117"/>
                    <a:pt x="161" y="118"/>
                    <a:pt x="163" y="116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70" y="110"/>
                    <a:pt x="174" y="108"/>
                    <a:pt x="178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4" y="108"/>
                    <a:pt x="187" y="111"/>
                    <a:pt x="188" y="114"/>
                  </a:cubicBezTo>
                  <a:cubicBezTo>
                    <a:pt x="189" y="117"/>
                    <a:pt x="189" y="117"/>
                    <a:pt x="189" y="117"/>
                  </a:cubicBezTo>
                  <a:cubicBezTo>
                    <a:pt x="190" y="121"/>
                    <a:pt x="190" y="125"/>
                    <a:pt x="188" y="128"/>
                  </a:cubicBezTo>
                  <a:cubicBezTo>
                    <a:pt x="187" y="130"/>
                    <a:pt x="184" y="132"/>
                    <a:pt x="180" y="131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7" y="130"/>
                    <a:pt x="163" y="132"/>
                    <a:pt x="160" y="134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7" y="138"/>
                    <a:pt x="156" y="139"/>
                    <a:pt x="156" y="140"/>
                  </a:cubicBezTo>
                  <a:cubicBezTo>
                    <a:pt x="154" y="143"/>
                    <a:pt x="153" y="146"/>
                    <a:pt x="154" y="149"/>
                  </a:cubicBezTo>
                  <a:cubicBezTo>
                    <a:pt x="155" y="157"/>
                    <a:pt x="155" y="157"/>
                    <a:pt x="155" y="157"/>
                  </a:cubicBezTo>
                  <a:cubicBezTo>
                    <a:pt x="155" y="158"/>
                    <a:pt x="155" y="159"/>
                    <a:pt x="156" y="160"/>
                  </a:cubicBezTo>
                  <a:cubicBezTo>
                    <a:pt x="157" y="163"/>
                    <a:pt x="159" y="166"/>
                    <a:pt x="161" y="167"/>
                  </a:cubicBezTo>
                  <a:cubicBezTo>
                    <a:pt x="165" y="171"/>
                    <a:pt x="165" y="171"/>
                    <a:pt x="165" y="171"/>
                  </a:cubicBezTo>
                  <a:cubicBezTo>
                    <a:pt x="168" y="173"/>
                    <a:pt x="170" y="177"/>
                    <a:pt x="170" y="181"/>
                  </a:cubicBezTo>
                  <a:cubicBezTo>
                    <a:pt x="170" y="201"/>
                    <a:pt x="170" y="201"/>
                    <a:pt x="170" y="201"/>
                  </a:cubicBezTo>
                  <a:cubicBezTo>
                    <a:pt x="170" y="204"/>
                    <a:pt x="172" y="207"/>
                    <a:pt x="174" y="209"/>
                  </a:cubicBezTo>
                  <a:cubicBezTo>
                    <a:pt x="174" y="209"/>
                    <a:pt x="175" y="210"/>
                    <a:pt x="175" y="210"/>
                  </a:cubicBezTo>
                  <a:cubicBezTo>
                    <a:pt x="178" y="211"/>
                    <a:pt x="182" y="210"/>
                    <a:pt x="184" y="208"/>
                  </a:cubicBezTo>
                  <a:cubicBezTo>
                    <a:pt x="189" y="203"/>
                    <a:pt x="189" y="203"/>
                    <a:pt x="189" y="203"/>
                  </a:cubicBezTo>
                  <a:cubicBezTo>
                    <a:pt x="191" y="200"/>
                    <a:pt x="194" y="196"/>
                    <a:pt x="195" y="192"/>
                  </a:cubicBezTo>
                  <a:cubicBezTo>
                    <a:pt x="195" y="192"/>
                    <a:pt x="198" y="185"/>
                    <a:pt x="198" y="184"/>
                  </a:cubicBezTo>
                  <a:cubicBezTo>
                    <a:pt x="198" y="183"/>
                    <a:pt x="200" y="181"/>
                    <a:pt x="200" y="181"/>
                  </a:cubicBezTo>
                  <a:cubicBezTo>
                    <a:pt x="203" y="180"/>
                    <a:pt x="207" y="177"/>
                    <a:pt x="208" y="175"/>
                  </a:cubicBezTo>
                  <a:cubicBezTo>
                    <a:pt x="209" y="173"/>
                    <a:pt x="210" y="170"/>
                    <a:pt x="211" y="168"/>
                  </a:cubicBezTo>
                  <a:cubicBezTo>
                    <a:pt x="211" y="167"/>
                    <a:pt x="212" y="167"/>
                    <a:pt x="212" y="166"/>
                  </a:cubicBezTo>
                  <a:cubicBezTo>
                    <a:pt x="213" y="164"/>
                    <a:pt x="215" y="160"/>
                    <a:pt x="218" y="158"/>
                  </a:cubicBezTo>
                  <a:cubicBezTo>
                    <a:pt x="219" y="158"/>
                    <a:pt x="219" y="158"/>
                    <a:pt x="219" y="158"/>
                  </a:cubicBezTo>
                  <a:cubicBezTo>
                    <a:pt x="221" y="155"/>
                    <a:pt x="225" y="151"/>
                    <a:pt x="227" y="148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30" y="143"/>
                    <a:pt x="230" y="143"/>
                    <a:pt x="230" y="142"/>
                  </a:cubicBezTo>
                  <a:cubicBezTo>
                    <a:pt x="230" y="142"/>
                    <a:pt x="230" y="141"/>
                    <a:pt x="230" y="141"/>
                  </a:cubicBezTo>
                  <a:cubicBezTo>
                    <a:pt x="230" y="140"/>
                    <a:pt x="228" y="140"/>
                    <a:pt x="227" y="140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23" y="141"/>
                    <a:pt x="218" y="140"/>
                    <a:pt x="215" y="138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09" y="134"/>
                    <a:pt x="207" y="131"/>
                    <a:pt x="208" y="130"/>
                  </a:cubicBezTo>
                  <a:cubicBezTo>
                    <a:pt x="208" y="128"/>
                    <a:pt x="211" y="129"/>
                    <a:pt x="214" y="130"/>
                  </a:cubicBezTo>
                  <a:cubicBezTo>
                    <a:pt x="217" y="132"/>
                    <a:pt x="217" y="132"/>
                    <a:pt x="217" y="132"/>
                  </a:cubicBezTo>
                  <a:cubicBezTo>
                    <a:pt x="220" y="133"/>
                    <a:pt x="225" y="135"/>
                    <a:pt x="228" y="134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31" y="134"/>
                    <a:pt x="231" y="134"/>
                    <a:pt x="231" y="134"/>
                  </a:cubicBezTo>
                  <a:cubicBezTo>
                    <a:pt x="235" y="134"/>
                    <a:pt x="238" y="132"/>
                    <a:pt x="239" y="130"/>
                  </a:cubicBezTo>
                  <a:cubicBezTo>
                    <a:pt x="240" y="129"/>
                    <a:pt x="241" y="127"/>
                    <a:pt x="241" y="125"/>
                  </a:cubicBezTo>
                  <a:cubicBezTo>
                    <a:pt x="241" y="127"/>
                    <a:pt x="241" y="129"/>
                    <a:pt x="241" y="131"/>
                  </a:cubicBezTo>
                  <a:cubicBezTo>
                    <a:pt x="241" y="132"/>
                    <a:pt x="241" y="134"/>
                    <a:pt x="241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15"/>
            <p:cNvSpPr>
              <a:spLocks/>
            </p:cNvSpPr>
            <p:nvPr/>
          </p:nvSpPr>
          <p:spPr bwMode="auto">
            <a:xfrm>
              <a:off x="392" y="382"/>
              <a:ext cx="26" cy="32"/>
            </a:xfrm>
            <a:custGeom>
              <a:avLst/>
              <a:gdLst>
                <a:gd name="T0" fmla="*/ 13 w 13"/>
                <a:gd name="T1" fmla="*/ 4 h 16"/>
                <a:gd name="T2" fmla="*/ 9 w 13"/>
                <a:gd name="T3" fmla="*/ 11 h 16"/>
                <a:gd name="T4" fmla="*/ 4 w 13"/>
                <a:gd name="T5" fmla="*/ 15 h 16"/>
                <a:gd name="T6" fmla="*/ 4 w 13"/>
                <a:gd name="T7" fmla="*/ 16 h 16"/>
                <a:gd name="T8" fmla="*/ 0 w 13"/>
                <a:gd name="T9" fmla="*/ 15 h 16"/>
                <a:gd name="T10" fmla="*/ 0 w 13"/>
                <a:gd name="T11" fmla="*/ 12 h 16"/>
                <a:gd name="T12" fmla="*/ 5 w 13"/>
                <a:gd name="T13" fmla="*/ 5 h 16"/>
                <a:gd name="T14" fmla="*/ 10 w 13"/>
                <a:gd name="T15" fmla="*/ 1 h 16"/>
                <a:gd name="T16" fmla="*/ 11 w 13"/>
                <a:gd name="T17" fmla="*/ 0 h 16"/>
                <a:gd name="T18" fmla="*/ 13 w 13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6">
                  <a:moveTo>
                    <a:pt x="13" y="4"/>
                  </a:moveTo>
                  <a:cubicBezTo>
                    <a:pt x="12" y="7"/>
                    <a:pt x="11" y="10"/>
                    <a:pt x="9" y="11"/>
                  </a:cubicBezTo>
                  <a:cubicBezTo>
                    <a:pt x="8" y="13"/>
                    <a:pt x="6" y="15"/>
                    <a:pt x="4" y="15"/>
                  </a:cubicBezTo>
                  <a:cubicBezTo>
                    <a:pt x="4" y="15"/>
                    <a:pt x="4" y="15"/>
                    <a:pt x="4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1" y="11"/>
                    <a:pt x="3" y="8"/>
                    <a:pt x="5" y="5"/>
                  </a:cubicBezTo>
                  <a:cubicBezTo>
                    <a:pt x="6" y="3"/>
                    <a:pt x="8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3" y="2"/>
                    <a:pt x="13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1801813" y="1857375"/>
            <a:ext cx="2197100" cy="0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Freeform 17"/>
          <p:cNvSpPr>
            <a:spLocks/>
          </p:cNvSpPr>
          <p:nvPr/>
        </p:nvSpPr>
        <p:spPr bwMode="auto">
          <a:xfrm>
            <a:off x="1801813" y="2022475"/>
            <a:ext cx="2197100" cy="423863"/>
          </a:xfrm>
          <a:custGeom>
            <a:avLst/>
            <a:gdLst>
              <a:gd name="T0" fmla="*/ 0 w 1384"/>
              <a:gd name="T1" fmla="*/ 0 h 267"/>
              <a:gd name="T2" fmla="*/ 1150 w 1384"/>
              <a:gd name="T3" fmla="*/ 0 h 267"/>
              <a:gd name="T4" fmla="*/ 1150 w 1384"/>
              <a:gd name="T5" fmla="*/ 267 h 267"/>
              <a:gd name="T6" fmla="*/ 1384 w 1384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4" h="267">
                <a:moveTo>
                  <a:pt x="0" y="0"/>
                </a:moveTo>
                <a:lnTo>
                  <a:pt x="1150" y="0"/>
                </a:lnTo>
                <a:lnTo>
                  <a:pt x="1150" y="267"/>
                </a:lnTo>
                <a:lnTo>
                  <a:pt x="1384" y="267"/>
                </a:lnTo>
              </a:path>
            </a:pathLst>
          </a:custGeom>
          <a:noFill/>
          <a:ln w="6350" cap="flat" cmpd="sng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1801813" y="2185988"/>
            <a:ext cx="2197100" cy="869950"/>
          </a:xfrm>
          <a:custGeom>
            <a:avLst/>
            <a:gdLst>
              <a:gd name="T0" fmla="*/ 0 w 1384"/>
              <a:gd name="T1" fmla="*/ 0 h 548"/>
              <a:gd name="T2" fmla="*/ 996 w 1384"/>
              <a:gd name="T3" fmla="*/ 0 h 548"/>
              <a:gd name="T4" fmla="*/ 996 w 1384"/>
              <a:gd name="T5" fmla="*/ 548 h 548"/>
              <a:gd name="T6" fmla="*/ 1384 w 1384"/>
              <a:gd name="T7" fmla="*/ 548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4" h="548">
                <a:moveTo>
                  <a:pt x="0" y="0"/>
                </a:moveTo>
                <a:lnTo>
                  <a:pt x="996" y="0"/>
                </a:lnTo>
                <a:lnTo>
                  <a:pt x="996" y="548"/>
                </a:lnTo>
                <a:lnTo>
                  <a:pt x="1384" y="548"/>
                </a:lnTo>
              </a:path>
            </a:pathLst>
          </a:custGeom>
          <a:noFill/>
          <a:ln w="6350" cap="flat" cmpd="sng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1801813" y="2344738"/>
            <a:ext cx="2197100" cy="1273175"/>
          </a:xfrm>
          <a:custGeom>
            <a:avLst/>
            <a:gdLst>
              <a:gd name="T0" fmla="*/ 0 w 1384"/>
              <a:gd name="T1" fmla="*/ 0 h 802"/>
              <a:gd name="T2" fmla="*/ 841 w 1384"/>
              <a:gd name="T3" fmla="*/ 0 h 802"/>
              <a:gd name="T4" fmla="*/ 841 w 1384"/>
              <a:gd name="T5" fmla="*/ 802 h 802"/>
              <a:gd name="T6" fmla="*/ 1384 w 1384"/>
              <a:gd name="T7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4" h="802">
                <a:moveTo>
                  <a:pt x="0" y="0"/>
                </a:moveTo>
                <a:lnTo>
                  <a:pt x="841" y="0"/>
                </a:lnTo>
                <a:lnTo>
                  <a:pt x="841" y="802"/>
                </a:lnTo>
                <a:lnTo>
                  <a:pt x="1384" y="802"/>
                </a:lnTo>
              </a:path>
            </a:pathLst>
          </a:custGeom>
          <a:noFill/>
          <a:ln w="6350" cap="flat" cmpd="sng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6" name="Group 20"/>
          <p:cNvGrpSpPr>
            <a:grpSpLocks/>
          </p:cNvGrpSpPr>
          <p:nvPr/>
        </p:nvGrpSpPr>
        <p:grpSpPr bwMode="auto">
          <a:xfrm>
            <a:off x="4194175" y="3521075"/>
            <a:ext cx="177800" cy="187325"/>
            <a:chOff x="0" y="0"/>
            <a:chExt cx="167" cy="177"/>
          </a:xfrm>
        </p:grpSpPr>
        <p:sp>
          <p:nvSpPr>
            <p:cNvPr id="19477" name="Freeform 21"/>
            <p:cNvSpPr>
              <a:spLocks/>
            </p:cNvSpPr>
            <p:nvPr/>
          </p:nvSpPr>
          <p:spPr bwMode="auto">
            <a:xfrm>
              <a:off x="133" y="42"/>
              <a:ext cx="16" cy="135"/>
            </a:xfrm>
            <a:custGeom>
              <a:avLst/>
              <a:gdLst>
                <a:gd name="T0" fmla="*/ 4 w 8"/>
                <a:gd name="T1" fmla="*/ 0 h 68"/>
                <a:gd name="T2" fmla="*/ 0 w 8"/>
                <a:gd name="T3" fmla="*/ 4 h 68"/>
                <a:gd name="T4" fmla="*/ 0 w 8"/>
                <a:gd name="T5" fmla="*/ 64 h 68"/>
                <a:gd name="T6" fmla="*/ 4 w 8"/>
                <a:gd name="T7" fmla="*/ 68 h 68"/>
                <a:gd name="T8" fmla="*/ 8 w 8"/>
                <a:gd name="T9" fmla="*/ 64 h 68"/>
                <a:gd name="T10" fmla="*/ 8 w 8"/>
                <a:gd name="T11" fmla="*/ 4 h 68"/>
                <a:gd name="T12" fmla="*/ 4 w 8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6" y="68"/>
                    <a:pt x="8" y="66"/>
                    <a:pt x="8" y="6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22"/>
            <p:cNvSpPr>
              <a:spLocks/>
            </p:cNvSpPr>
            <p:nvPr/>
          </p:nvSpPr>
          <p:spPr bwMode="auto">
            <a:xfrm>
              <a:off x="153" y="66"/>
              <a:ext cx="14" cy="111"/>
            </a:xfrm>
            <a:custGeom>
              <a:avLst/>
              <a:gdLst>
                <a:gd name="T0" fmla="*/ 4 w 7"/>
                <a:gd name="T1" fmla="*/ 0 h 56"/>
                <a:gd name="T2" fmla="*/ 0 w 7"/>
                <a:gd name="T3" fmla="*/ 4 h 56"/>
                <a:gd name="T4" fmla="*/ 0 w 7"/>
                <a:gd name="T5" fmla="*/ 52 h 56"/>
                <a:gd name="T6" fmla="*/ 4 w 7"/>
                <a:gd name="T7" fmla="*/ 56 h 56"/>
                <a:gd name="T8" fmla="*/ 7 w 7"/>
                <a:gd name="T9" fmla="*/ 52 h 56"/>
                <a:gd name="T10" fmla="*/ 7 w 7"/>
                <a:gd name="T11" fmla="*/ 4 h 56"/>
                <a:gd name="T12" fmla="*/ 4 w 7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6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1" y="56"/>
                    <a:pt x="4" y="56"/>
                  </a:cubicBezTo>
                  <a:cubicBezTo>
                    <a:pt x="6" y="56"/>
                    <a:pt x="7" y="54"/>
                    <a:pt x="7" y="5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23"/>
            <p:cNvSpPr>
              <a:spLocks/>
            </p:cNvSpPr>
            <p:nvPr/>
          </p:nvSpPr>
          <p:spPr bwMode="auto">
            <a:xfrm>
              <a:off x="32" y="52"/>
              <a:ext cx="61" cy="16"/>
            </a:xfrm>
            <a:custGeom>
              <a:avLst/>
              <a:gdLst>
                <a:gd name="T0" fmla="*/ 27 w 31"/>
                <a:gd name="T1" fmla="*/ 0 h 8"/>
                <a:gd name="T2" fmla="*/ 4 w 31"/>
                <a:gd name="T3" fmla="*/ 0 h 8"/>
                <a:gd name="T4" fmla="*/ 0 w 31"/>
                <a:gd name="T5" fmla="*/ 4 h 8"/>
                <a:gd name="T6" fmla="*/ 4 w 31"/>
                <a:gd name="T7" fmla="*/ 8 h 8"/>
                <a:gd name="T8" fmla="*/ 27 w 31"/>
                <a:gd name="T9" fmla="*/ 8 h 8"/>
                <a:gd name="T10" fmla="*/ 31 w 31"/>
                <a:gd name="T11" fmla="*/ 4 h 8"/>
                <a:gd name="T12" fmla="*/ 27 w 31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0" y="8"/>
                    <a:pt x="31" y="6"/>
                    <a:pt x="31" y="4"/>
                  </a:cubicBezTo>
                  <a:cubicBezTo>
                    <a:pt x="31" y="2"/>
                    <a:pt x="30" y="0"/>
                    <a:pt x="27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24"/>
            <p:cNvSpPr>
              <a:spLocks/>
            </p:cNvSpPr>
            <p:nvPr/>
          </p:nvSpPr>
          <p:spPr bwMode="auto">
            <a:xfrm>
              <a:off x="32" y="82"/>
              <a:ext cx="61" cy="14"/>
            </a:xfrm>
            <a:custGeom>
              <a:avLst/>
              <a:gdLst>
                <a:gd name="T0" fmla="*/ 27 w 31"/>
                <a:gd name="T1" fmla="*/ 0 h 7"/>
                <a:gd name="T2" fmla="*/ 4 w 31"/>
                <a:gd name="T3" fmla="*/ 0 h 7"/>
                <a:gd name="T4" fmla="*/ 0 w 31"/>
                <a:gd name="T5" fmla="*/ 4 h 7"/>
                <a:gd name="T6" fmla="*/ 4 w 31"/>
                <a:gd name="T7" fmla="*/ 7 h 7"/>
                <a:gd name="T8" fmla="*/ 27 w 31"/>
                <a:gd name="T9" fmla="*/ 7 h 7"/>
                <a:gd name="T10" fmla="*/ 31 w 31"/>
                <a:gd name="T11" fmla="*/ 4 h 7"/>
                <a:gd name="T12" fmla="*/ 27 w 3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7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0" y="7"/>
                    <a:pt x="31" y="6"/>
                    <a:pt x="31" y="4"/>
                  </a:cubicBezTo>
                  <a:cubicBezTo>
                    <a:pt x="31" y="2"/>
                    <a:pt x="30" y="0"/>
                    <a:pt x="27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25"/>
            <p:cNvSpPr>
              <a:spLocks/>
            </p:cNvSpPr>
            <p:nvPr/>
          </p:nvSpPr>
          <p:spPr bwMode="auto">
            <a:xfrm>
              <a:off x="34" y="112"/>
              <a:ext cx="45" cy="14"/>
            </a:xfrm>
            <a:custGeom>
              <a:avLst/>
              <a:gdLst>
                <a:gd name="T0" fmla="*/ 19 w 23"/>
                <a:gd name="T1" fmla="*/ 0 h 7"/>
                <a:gd name="T2" fmla="*/ 3 w 23"/>
                <a:gd name="T3" fmla="*/ 0 h 7"/>
                <a:gd name="T4" fmla="*/ 0 w 23"/>
                <a:gd name="T5" fmla="*/ 4 h 7"/>
                <a:gd name="T6" fmla="*/ 3 w 23"/>
                <a:gd name="T7" fmla="*/ 7 h 7"/>
                <a:gd name="T8" fmla="*/ 19 w 23"/>
                <a:gd name="T9" fmla="*/ 7 h 7"/>
                <a:gd name="T10" fmla="*/ 23 w 23"/>
                <a:gd name="T11" fmla="*/ 4 h 7"/>
                <a:gd name="T12" fmla="*/ 19 w 2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1" y="7"/>
                    <a:pt x="23" y="6"/>
                    <a:pt x="23" y="4"/>
                  </a:cubicBezTo>
                  <a:cubicBezTo>
                    <a:pt x="23" y="1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26"/>
            <p:cNvSpPr>
              <a:spLocks noEditPoints="1"/>
            </p:cNvSpPr>
            <p:nvPr/>
          </p:nvSpPr>
          <p:spPr bwMode="auto">
            <a:xfrm>
              <a:off x="0" y="0"/>
              <a:ext cx="127" cy="177"/>
            </a:xfrm>
            <a:custGeom>
              <a:avLst/>
              <a:gdLst>
                <a:gd name="T0" fmla="*/ 55 w 64"/>
                <a:gd name="T1" fmla="*/ 0 h 89"/>
                <a:gd name="T2" fmla="*/ 9 w 64"/>
                <a:gd name="T3" fmla="*/ 0 h 89"/>
                <a:gd name="T4" fmla="*/ 0 w 64"/>
                <a:gd name="T5" fmla="*/ 9 h 89"/>
                <a:gd name="T6" fmla="*/ 0 w 64"/>
                <a:gd name="T7" fmla="*/ 81 h 89"/>
                <a:gd name="T8" fmla="*/ 9 w 64"/>
                <a:gd name="T9" fmla="*/ 89 h 89"/>
                <a:gd name="T10" fmla="*/ 55 w 64"/>
                <a:gd name="T11" fmla="*/ 89 h 89"/>
                <a:gd name="T12" fmla="*/ 64 w 64"/>
                <a:gd name="T13" fmla="*/ 81 h 89"/>
                <a:gd name="T14" fmla="*/ 64 w 64"/>
                <a:gd name="T15" fmla="*/ 9 h 89"/>
                <a:gd name="T16" fmla="*/ 55 w 64"/>
                <a:gd name="T17" fmla="*/ 0 h 89"/>
                <a:gd name="T18" fmla="*/ 56 w 64"/>
                <a:gd name="T19" fmla="*/ 81 h 89"/>
                <a:gd name="T20" fmla="*/ 55 w 64"/>
                <a:gd name="T21" fmla="*/ 82 h 89"/>
                <a:gd name="T22" fmla="*/ 9 w 64"/>
                <a:gd name="T23" fmla="*/ 82 h 89"/>
                <a:gd name="T24" fmla="*/ 8 w 64"/>
                <a:gd name="T25" fmla="*/ 81 h 89"/>
                <a:gd name="T26" fmla="*/ 8 w 64"/>
                <a:gd name="T27" fmla="*/ 9 h 89"/>
                <a:gd name="T28" fmla="*/ 9 w 64"/>
                <a:gd name="T29" fmla="*/ 8 h 89"/>
                <a:gd name="T30" fmla="*/ 55 w 64"/>
                <a:gd name="T31" fmla="*/ 8 h 89"/>
                <a:gd name="T32" fmla="*/ 56 w 64"/>
                <a:gd name="T33" fmla="*/ 9 h 89"/>
                <a:gd name="T34" fmla="*/ 56 w 64"/>
                <a:gd name="T35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89">
                  <a:moveTo>
                    <a:pt x="5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5"/>
                    <a:pt x="4" y="89"/>
                    <a:pt x="9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60" y="89"/>
                    <a:pt x="64" y="85"/>
                    <a:pt x="64" y="81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"/>
                    <a:pt x="60" y="0"/>
                    <a:pt x="55" y="0"/>
                  </a:cubicBezTo>
                  <a:close/>
                  <a:moveTo>
                    <a:pt x="56" y="81"/>
                  </a:moveTo>
                  <a:cubicBezTo>
                    <a:pt x="56" y="81"/>
                    <a:pt x="56" y="82"/>
                    <a:pt x="55" y="82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8" y="82"/>
                    <a:pt x="8" y="81"/>
                    <a:pt x="8" y="8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8"/>
                    <a:pt x="56" y="8"/>
                    <a:pt x="56" y="9"/>
                  </a:cubicBezTo>
                  <a:lnTo>
                    <a:pt x="56" y="81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83" name="Freeform 27"/>
          <p:cNvSpPr>
            <a:spLocks noEditPoints="1"/>
          </p:cNvSpPr>
          <p:nvPr/>
        </p:nvSpPr>
        <p:spPr bwMode="auto">
          <a:xfrm>
            <a:off x="4189413" y="2962275"/>
            <a:ext cx="190500" cy="187325"/>
          </a:xfrm>
          <a:custGeom>
            <a:avLst/>
            <a:gdLst>
              <a:gd name="T0" fmla="*/ 89 w 89"/>
              <a:gd name="T1" fmla="*/ 49 h 89"/>
              <a:gd name="T2" fmla="*/ 39 w 89"/>
              <a:gd name="T3" fmla="*/ 0 h 89"/>
              <a:gd name="T4" fmla="*/ 36 w 89"/>
              <a:gd name="T5" fmla="*/ 0 h 89"/>
              <a:gd name="T6" fmla="*/ 36 w 89"/>
              <a:gd name="T7" fmla="*/ 10 h 89"/>
              <a:gd name="T8" fmla="*/ 0 w 89"/>
              <a:gd name="T9" fmla="*/ 49 h 89"/>
              <a:gd name="T10" fmla="*/ 39 w 89"/>
              <a:gd name="T11" fmla="*/ 89 h 89"/>
              <a:gd name="T12" fmla="*/ 62 w 89"/>
              <a:gd name="T13" fmla="*/ 82 h 89"/>
              <a:gd name="T14" fmla="*/ 79 w 89"/>
              <a:gd name="T15" fmla="*/ 53 h 89"/>
              <a:gd name="T16" fmla="*/ 89 w 89"/>
              <a:gd name="T17" fmla="*/ 53 h 89"/>
              <a:gd name="T18" fmla="*/ 89 w 89"/>
              <a:gd name="T19" fmla="*/ 49 h 89"/>
              <a:gd name="T20" fmla="*/ 57 w 89"/>
              <a:gd name="T21" fmla="*/ 76 h 89"/>
              <a:gd name="T22" fmla="*/ 39 w 89"/>
              <a:gd name="T23" fmla="*/ 81 h 89"/>
              <a:gd name="T24" fmla="*/ 7 w 89"/>
              <a:gd name="T25" fmla="*/ 49 h 89"/>
              <a:gd name="T26" fmla="*/ 36 w 89"/>
              <a:gd name="T27" fmla="*/ 18 h 89"/>
              <a:gd name="T28" fmla="*/ 36 w 89"/>
              <a:gd name="T29" fmla="*/ 53 h 89"/>
              <a:gd name="T30" fmla="*/ 71 w 89"/>
              <a:gd name="T31" fmla="*/ 53 h 89"/>
              <a:gd name="T32" fmla="*/ 57 w 89"/>
              <a:gd name="T33" fmla="*/ 76 h 89"/>
              <a:gd name="T34" fmla="*/ 43 w 89"/>
              <a:gd name="T35" fmla="*/ 45 h 89"/>
              <a:gd name="T36" fmla="*/ 43 w 89"/>
              <a:gd name="T37" fmla="*/ 8 h 89"/>
              <a:gd name="T38" fmla="*/ 81 w 89"/>
              <a:gd name="T39" fmla="*/ 45 h 89"/>
              <a:gd name="T40" fmla="*/ 43 w 89"/>
              <a:gd name="T41" fmla="*/ 4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9" h="89">
                <a:moveTo>
                  <a:pt x="89" y="49"/>
                </a:moveTo>
                <a:cubicBezTo>
                  <a:pt x="89" y="22"/>
                  <a:pt x="67" y="0"/>
                  <a:pt x="3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0"/>
                  <a:pt x="36" y="10"/>
                  <a:pt x="36" y="10"/>
                </a:cubicBezTo>
                <a:cubicBezTo>
                  <a:pt x="16" y="12"/>
                  <a:pt x="0" y="29"/>
                  <a:pt x="0" y="49"/>
                </a:cubicBezTo>
                <a:cubicBezTo>
                  <a:pt x="0" y="71"/>
                  <a:pt x="18" y="89"/>
                  <a:pt x="39" y="89"/>
                </a:cubicBezTo>
                <a:cubicBezTo>
                  <a:pt x="47" y="89"/>
                  <a:pt x="55" y="86"/>
                  <a:pt x="62" y="82"/>
                </a:cubicBezTo>
                <a:cubicBezTo>
                  <a:pt x="71" y="75"/>
                  <a:pt x="78" y="65"/>
                  <a:pt x="79" y="53"/>
                </a:cubicBezTo>
                <a:cubicBezTo>
                  <a:pt x="89" y="53"/>
                  <a:pt x="89" y="53"/>
                  <a:pt x="89" y="53"/>
                </a:cubicBezTo>
                <a:lnTo>
                  <a:pt x="89" y="49"/>
                </a:lnTo>
                <a:close/>
                <a:moveTo>
                  <a:pt x="57" y="76"/>
                </a:moveTo>
                <a:cubicBezTo>
                  <a:pt x="52" y="79"/>
                  <a:pt x="46" y="81"/>
                  <a:pt x="39" y="81"/>
                </a:cubicBezTo>
                <a:cubicBezTo>
                  <a:pt x="22" y="81"/>
                  <a:pt x="7" y="67"/>
                  <a:pt x="7" y="49"/>
                </a:cubicBezTo>
                <a:cubicBezTo>
                  <a:pt x="7" y="33"/>
                  <a:pt x="20" y="19"/>
                  <a:pt x="36" y="18"/>
                </a:cubicBezTo>
                <a:cubicBezTo>
                  <a:pt x="36" y="53"/>
                  <a:pt x="36" y="53"/>
                  <a:pt x="36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0" y="62"/>
                  <a:pt x="65" y="70"/>
                  <a:pt x="57" y="76"/>
                </a:cubicBezTo>
                <a:close/>
                <a:moveTo>
                  <a:pt x="43" y="45"/>
                </a:moveTo>
                <a:cubicBezTo>
                  <a:pt x="43" y="8"/>
                  <a:pt x="43" y="8"/>
                  <a:pt x="43" y="8"/>
                </a:cubicBezTo>
                <a:cubicBezTo>
                  <a:pt x="63" y="9"/>
                  <a:pt x="79" y="25"/>
                  <a:pt x="81" y="45"/>
                </a:cubicBezTo>
                <a:lnTo>
                  <a:pt x="43" y="45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84" name="Group 28"/>
          <p:cNvGrpSpPr>
            <a:grpSpLocks/>
          </p:cNvGrpSpPr>
          <p:nvPr/>
        </p:nvGrpSpPr>
        <p:grpSpPr bwMode="auto">
          <a:xfrm>
            <a:off x="4189413" y="2362200"/>
            <a:ext cx="190500" cy="165100"/>
            <a:chOff x="0" y="0"/>
            <a:chExt cx="177" cy="155"/>
          </a:xfrm>
        </p:grpSpPr>
        <p:sp>
          <p:nvSpPr>
            <p:cNvPr id="19485" name="Freeform 29"/>
            <p:cNvSpPr>
              <a:spLocks noEditPoints="1"/>
            </p:cNvSpPr>
            <p:nvPr/>
          </p:nvSpPr>
          <p:spPr bwMode="auto">
            <a:xfrm>
              <a:off x="0" y="32"/>
              <a:ext cx="143" cy="123"/>
            </a:xfrm>
            <a:custGeom>
              <a:avLst/>
              <a:gdLst>
                <a:gd name="T0" fmla="*/ 68 w 72"/>
                <a:gd name="T1" fmla="*/ 0 h 62"/>
                <a:gd name="T2" fmla="*/ 4 w 72"/>
                <a:gd name="T3" fmla="*/ 0 h 62"/>
                <a:gd name="T4" fmla="*/ 0 w 72"/>
                <a:gd name="T5" fmla="*/ 4 h 62"/>
                <a:gd name="T6" fmla="*/ 0 w 72"/>
                <a:gd name="T7" fmla="*/ 58 h 62"/>
                <a:gd name="T8" fmla="*/ 4 w 72"/>
                <a:gd name="T9" fmla="*/ 62 h 62"/>
                <a:gd name="T10" fmla="*/ 68 w 72"/>
                <a:gd name="T11" fmla="*/ 62 h 62"/>
                <a:gd name="T12" fmla="*/ 72 w 72"/>
                <a:gd name="T13" fmla="*/ 58 h 62"/>
                <a:gd name="T14" fmla="*/ 72 w 72"/>
                <a:gd name="T15" fmla="*/ 36 h 62"/>
                <a:gd name="T16" fmla="*/ 72 w 72"/>
                <a:gd name="T17" fmla="*/ 26 h 62"/>
                <a:gd name="T18" fmla="*/ 72 w 72"/>
                <a:gd name="T19" fmla="*/ 4 h 62"/>
                <a:gd name="T20" fmla="*/ 68 w 72"/>
                <a:gd name="T21" fmla="*/ 0 h 62"/>
                <a:gd name="T22" fmla="*/ 7 w 72"/>
                <a:gd name="T23" fmla="*/ 54 h 62"/>
                <a:gd name="T24" fmla="*/ 7 w 72"/>
                <a:gd name="T25" fmla="*/ 8 h 62"/>
                <a:gd name="T26" fmla="*/ 65 w 72"/>
                <a:gd name="T27" fmla="*/ 8 h 62"/>
                <a:gd name="T28" fmla="*/ 65 w 72"/>
                <a:gd name="T29" fmla="*/ 23 h 62"/>
                <a:gd name="T30" fmla="*/ 57 w 72"/>
                <a:gd name="T31" fmla="*/ 23 h 62"/>
                <a:gd name="T32" fmla="*/ 48 w 72"/>
                <a:gd name="T33" fmla="*/ 31 h 62"/>
                <a:gd name="T34" fmla="*/ 57 w 72"/>
                <a:gd name="T35" fmla="*/ 40 h 62"/>
                <a:gd name="T36" fmla="*/ 65 w 72"/>
                <a:gd name="T37" fmla="*/ 40 h 62"/>
                <a:gd name="T38" fmla="*/ 65 w 72"/>
                <a:gd name="T39" fmla="*/ 54 h 62"/>
                <a:gd name="T40" fmla="*/ 7 w 72"/>
                <a:gd name="T4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62">
                  <a:moveTo>
                    <a:pt x="6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0"/>
                    <a:pt x="2" y="62"/>
                    <a:pt x="4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70" y="62"/>
                    <a:pt x="72" y="60"/>
                    <a:pt x="72" y="58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lose/>
                  <a:moveTo>
                    <a:pt x="7" y="5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2" y="23"/>
                    <a:pt x="48" y="26"/>
                    <a:pt x="48" y="31"/>
                  </a:cubicBezTo>
                  <a:cubicBezTo>
                    <a:pt x="48" y="36"/>
                    <a:pt x="52" y="40"/>
                    <a:pt x="57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54"/>
                    <a:pt x="65" y="54"/>
                    <a:pt x="65" y="54"/>
                  </a:cubicBezTo>
                  <a:lnTo>
                    <a:pt x="7" y="54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Freeform 30"/>
            <p:cNvSpPr>
              <a:spLocks/>
            </p:cNvSpPr>
            <p:nvPr/>
          </p:nvSpPr>
          <p:spPr bwMode="auto">
            <a:xfrm>
              <a:off x="34" y="0"/>
              <a:ext cx="143" cy="121"/>
            </a:xfrm>
            <a:custGeom>
              <a:avLst/>
              <a:gdLst>
                <a:gd name="T0" fmla="*/ 68 w 72"/>
                <a:gd name="T1" fmla="*/ 0 h 61"/>
                <a:gd name="T2" fmla="*/ 3 w 72"/>
                <a:gd name="T3" fmla="*/ 0 h 61"/>
                <a:gd name="T4" fmla="*/ 0 w 72"/>
                <a:gd name="T5" fmla="*/ 4 h 61"/>
                <a:gd name="T6" fmla="*/ 3 w 72"/>
                <a:gd name="T7" fmla="*/ 7 h 61"/>
                <a:gd name="T8" fmla="*/ 64 w 72"/>
                <a:gd name="T9" fmla="*/ 7 h 61"/>
                <a:gd name="T10" fmla="*/ 64 w 72"/>
                <a:gd name="T11" fmla="*/ 57 h 61"/>
                <a:gd name="T12" fmla="*/ 68 w 72"/>
                <a:gd name="T13" fmla="*/ 61 h 61"/>
                <a:gd name="T14" fmla="*/ 72 w 72"/>
                <a:gd name="T15" fmla="*/ 57 h 61"/>
                <a:gd name="T16" fmla="*/ 72 w 72"/>
                <a:gd name="T17" fmla="*/ 4 h 61"/>
                <a:gd name="T18" fmla="*/ 68 w 7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61">
                  <a:moveTo>
                    <a:pt x="6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60"/>
                    <a:pt x="66" y="61"/>
                    <a:pt x="68" y="61"/>
                  </a:cubicBezTo>
                  <a:cubicBezTo>
                    <a:pt x="70" y="61"/>
                    <a:pt x="72" y="60"/>
                    <a:pt x="72" y="57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1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87" name="Group 31"/>
          <p:cNvGrpSpPr>
            <a:grpSpLocks/>
          </p:cNvGrpSpPr>
          <p:nvPr/>
        </p:nvGrpSpPr>
        <p:grpSpPr bwMode="auto">
          <a:xfrm>
            <a:off x="4189413" y="1752600"/>
            <a:ext cx="190500" cy="187325"/>
            <a:chOff x="0" y="0"/>
            <a:chExt cx="177" cy="177"/>
          </a:xfrm>
        </p:grpSpPr>
        <p:sp>
          <p:nvSpPr>
            <p:cNvPr id="19488" name="Freeform 32"/>
            <p:cNvSpPr>
              <a:spLocks noEditPoints="1"/>
            </p:cNvSpPr>
            <p:nvPr/>
          </p:nvSpPr>
          <p:spPr bwMode="auto">
            <a:xfrm>
              <a:off x="48" y="48"/>
              <a:ext cx="81" cy="81"/>
            </a:xfrm>
            <a:custGeom>
              <a:avLst/>
              <a:gdLst>
                <a:gd name="T0" fmla="*/ 35 w 41"/>
                <a:gd name="T1" fmla="*/ 1 h 41"/>
                <a:gd name="T2" fmla="*/ 11 w 41"/>
                <a:gd name="T3" fmla="*/ 10 h 41"/>
                <a:gd name="T4" fmla="*/ 11 w 41"/>
                <a:gd name="T5" fmla="*/ 10 h 41"/>
                <a:gd name="T6" fmla="*/ 11 w 41"/>
                <a:gd name="T7" fmla="*/ 10 h 41"/>
                <a:gd name="T8" fmla="*/ 10 w 41"/>
                <a:gd name="T9" fmla="*/ 10 h 41"/>
                <a:gd name="T10" fmla="*/ 10 w 41"/>
                <a:gd name="T11" fmla="*/ 11 h 41"/>
                <a:gd name="T12" fmla="*/ 10 w 41"/>
                <a:gd name="T13" fmla="*/ 11 h 41"/>
                <a:gd name="T14" fmla="*/ 9 w 41"/>
                <a:gd name="T15" fmla="*/ 11 h 41"/>
                <a:gd name="T16" fmla="*/ 9 w 41"/>
                <a:gd name="T17" fmla="*/ 12 h 41"/>
                <a:gd name="T18" fmla="*/ 9 w 41"/>
                <a:gd name="T19" fmla="*/ 12 h 41"/>
                <a:gd name="T20" fmla="*/ 0 w 41"/>
                <a:gd name="T21" fmla="*/ 36 h 41"/>
                <a:gd name="T22" fmla="*/ 1 w 41"/>
                <a:gd name="T23" fmla="*/ 40 h 41"/>
                <a:gd name="T24" fmla="*/ 4 w 41"/>
                <a:gd name="T25" fmla="*/ 41 h 41"/>
                <a:gd name="T26" fmla="*/ 5 w 41"/>
                <a:gd name="T27" fmla="*/ 41 h 41"/>
                <a:gd name="T28" fmla="*/ 29 w 41"/>
                <a:gd name="T29" fmla="*/ 32 h 41"/>
                <a:gd name="T30" fmla="*/ 30 w 41"/>
                <a:gd name="T31" fmla="*/ 32 h 41"/>
                <a:gd name="T32" fmla="*/ 30 w 41"/>
                <a:gd name="T33" fmla="*/ 32 h 41"/>
                <a:gd name="T34" fmla="*/ 30 w 41"/>
                <a:gd name="T35" fmla="*/ 32 h 41"/>
                <a:gd name="T36" fmla="*/ 31 w 41"/>
                <a:gd name="T37" fmla="*/ 31 h 41"/>
                <a:gd name="T38" fmla="*/ 31 w 41"/>
                <a:gd name="T39" fmla="*/ 31 h 41"/>
                <a:gd name="T40" fmla="*/ 31 w 41"/>
                <a:gd name="T41" fmla="*/ 31 h 41"/>
                <a:gd name="T42" fmla="*/ 32 w 41"/>
                <a:gd name="T43" fmla="*/ 30 h 41"/>
                <a:gd name="T44" fmla="*/ 32 w 41"/>
                <a:gd name="T45" fmla="*/ 30 h 41"/>
                <a:gd name="T46" fmla="*/ 40 w 41"/>
                <a:gd name="T47" fmla="*/ 6 h 41"/>
                <a:gd name="T48" fmla="*/ 39 w 41"/>
                <a:gd name="T49" fmla="*/ 2 h 41"/>
                <a:gd name="T50" fmla="*/ 35 w 41"/>
                <a:gd name="T51" fmla="*/ 1 h 41"/>
                <a:gd name="T52" fmla="*/ 10 w 41"/>
                <a:gd name="T53" fmla="*/ 31 h 41"/>
                <a:gd name="T54" fmla="*/ 14 w 41"/>
                <a:gd name="T55" fmla="*/ 20 h 41"/>
                <a:gd name="T56" fmla="*/ 21 w 41"/>
                <a:gd name="T57" fmla="*/ 27 h 41"/>
                <a:gd name="T58" fmla="*/ 10 w 41"/>
                <a:gd name="T59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" h="41">
                  <a:moveTo>
                    <a:pt x="35" y="1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9"/>
                    <a:pt x="1" y="40"/>
                  </a:cubicBezTo>
                  <a:cubicBezTo>
                    <a:pt x="2" y="41"/>
                    <a:pt x="3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2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0"/>
                    <a:pt x="31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4"/>
                    <a:pt x="40" y="3"/>
                    <a:pt x="39" y="2"/>
                  </a:cubicBezTo>
                  <a:cubicBezTo>
                    <a:pt x="38" y="1"/>
                    <a:pt x="37" y="0"/>
                    <a:pt x="35" y="1"/>
                  </a:cubicBezTo>
                  <a:close/>
                  <a:moveTo>
                    <a:pt x="10" y="3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0" y="31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Freeform 33"/>
            <p:cNvSpPr>
              <a:spLocks noEditPoints="1"/>
            </p:cNvSpPr>
            <p:nvPr/>
          </p:nvSpPr>
          <p:spPr bwMode="auto">
            <a:xfrm>
              <a:off x="0" y="0"/>
              <a:ext cx="177" cy="177"/>
            </a:xfrm>
            <a:custGeom>
              <a:avLst/>
              <a:gdLst>
                <a:gd name="T0" fmla="*/ 72 w 89"/>
                <a:gd name="T1" fmla="*/ 0 h 89"/>
                <a:gd name="T2" fmla="*/ 16 w 89"/>
                <a:gd name="T3" fmla="*/ 0 h 89"/>
                <a:gd name="T4" fmla="*/ 0 w 89"/>
                <a:gd name="T5" fmla="*/ 17 h 89"/>
                <a:gd name="T6" fmla="*/ 0 w 89"/>
                <a:gd name="T7" fmla="*/ 73 h 89"/>
                <a:gd name="T8" fmla="*/ 16 w 89"/>
                <a:gd name="T9" fmla="*/ 89 h 89"/>
                <a:gd name="T10" fmla="*/ 72 w 89"/>
                <a:gd name="T11" fmla="*/ 89 h 89"/>
                <a:gd name="T12" fmla="*/ 76 w 89"/>
                <a:gd name="T13" fmla="*/ 89 h 89"/>
                <a:gd name="T14" fmla="*/ 89 w 89"/>
                <a:gd name="T15" fmla="*/ 73 h 89"/>
                <a:gd name="T16" fmla="*/ 89 w 89"/>
                <a:gd name="T17" fmla="*/ 17 h 89"/>
                <a:gd name="T18" fmla="*/ 72 w 89"/>
                <a:gd name="T19" fmla="*/ 0 h 89"/>
                <a:gd name="T20" fmla="*/ 81 w 89"/>
                <a:gd name="T21" fmla="*/ 73 h 89"/>
                <a:gd name="T22" fmla="*/ 74 w 89"/>
                <a:gd name="T23" fmla="*/ 82 h 89"/>
                <a:gd name="T24" fmla="*/ 72 w 89"/>
                <a:gd name="T25" fmla="*/ 82 h 89"/>
                <a:gd name="T26" fmla="*/ 16 w 89"/>
                <a:gd name="T27" fmla="*/ 82 h 89"/>
                <a:gd name="T28" fmla="*/ 7 w 89"/>
                <a:gd name="T29" fmla="*/ 73 h 89"/>
                <a:gd name="T30" fmla="*/ 7 w 89"/>
                <a:gd name="T31" fmla="*/ 17 h 89"/>
                <a:gd name="T32" fmla="*/ 16 w 89"/>
                <a:gd name="T33" fmla="*/ 8 h 89"/>
                <a:gd name="T34" fmla="*/ 72 w 89"/>
                <a:gd name="T35" fmla="*/ 8 h 89"/>
                <a:gd name="T36" fmla="*/ 81 w 89"/>
                <a:gd name="T37" fmla="*/ 17 h 89"/>
                <a:gd name="T38" fmla="*/ 81 w 89"/>
                <a:gd name="T39" fmla="*/ 7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89">
                  <a:moveTo>
                    <a:pt x="7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2"/>
                    <a:pt x="7" y="89"/>
                    <a:pt x="16" y="89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5" y="89"/>
                    <a:pt x="76" y="89"/>
                  </a:cubicBezTo>
                  <a:cubicBezTo>
                    <a:pt x="83" y="88"/>
                    <a:pt x="89" y="81"/>
                    <a:pt x="89" y="73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8"/>
                    <a:pt x="81" y="0"/>
                    <a:pt x="72" y="0"/>
                  </a:cubicBezTo>
                  <a:close/>
                  <a:moveTo>
                    <a:pt x="81" y="73"/>
                  </a:moveTo>
                  <a:cubicBezTo>
                    <a:pt x="81" y="77"/>
                    <a:pt x="78" y="81"/>
                    <a:pt x="74" y="82"/>
                  </a:cubicBezTo>
                  <a:cubicBezTo>
                    <a:pt x="74" y="82"/>
                    <a:pt x="73" y="82"/>
                    <a:pt x="72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1" y="82"/>
                    <a:pt x="7" y="78"/>
                    <a:pt x="7" y="73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"/>
                    <a:pt x="11" y="8"/>
                    <a:pt x="16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7" y="8"/>
                    <a:pt x="81" y="12"/>
                    <a:pt x="81" y="17"/>
                  </a:cubicBezTo>
                  <a:lnTo>
                    <a:pt x="81" y="7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425950" y="16541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2"/>
                </a:solidFill>
              </a:rPr>
              <a:t>75%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5073650" y="1685925"/>
            <a:ext cx="3600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425950" y="22574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2"/>
                </a:solidFill>
              </a:rPr>
              <a:t>68%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5073650" y="2289175"/>
            <a:ext cx="3600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4425950" y="28733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2"/>
                </a:solidFill>
              </a:rPr>
              <a:t>56%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5073650" y="2905125"/>
            <a:ext cx="3600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4425950" y="34258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2"/>
                </a:solidFill>
              </a:rPr>
              <a:t>43%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5073650" y="3457575"/>
            <a:ext cx="3600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19500" name="Group 44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Rectangle 46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627313" y="2787650"/>
            <a:ext cx="733425" cy="733425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547813" y="2224088"/>
            <a:ext cx="641350" cy="63500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90588" y="1985963"/>
            <a:ext cx="366712" cy="3667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552450" y="2289175"/>
            <a:ext cx="255588" cy="25558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230188" y="2289175"/>
            <a:ext cx="176212" cy="176213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-301625" y="2500313"/>
            <a:ext cx="592138" cy="592137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5924550" y="1817688"/>
            <a:ext cx="323850" cy="3238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5924550" y="2538413"/>
            <a:ext cx="323850" cy="3238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5924550" y="3262313"/>
            <a:ext cx="323850" cy="32067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5924550" y="3975100"/>
            <a:ext cx="323850" cy="3238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99" name="Group 19"/>
          <p:cNvGrpSpPr>
            <a:grpSpLocks/>
          </p:cNvGrpSpPr>
          <p:nvPr/>
        </p:nvGrpSpPr>
        <p:grpSpPr bwMode="auto">
          <a:xfrm>
            <a:off x="3779838" y="1779588"/>
            <a:ext cx="1733550" cy="2527300"/>
            <a:chOff x="0" y="0"/>
            <a:chExt cx="1335" cy="1947"/>
          </a:xfrm>
        </p:grpSpPr>
        <p:sp>
          <p:nvSpPr>
            <p:cNvPr id="20500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21"/>
            <p:cNvSpPr>
              <a:spLocks/>
            </p:cNvSpPr>
            <p:nvPr/>
          </p:nvSpPr>
          <p:spPr bwMode="auto">
            <a:xfrm>
              <a:off x="442" y="1621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solidFill>
              <a:srgbClr val="AFD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Freeform 22"/>
            <p:cNvSpPr>
              <a:spLocks/>
            </p:cNvSpPr>
            <p:nvPr/>
          </p:nvSpPr>
          <p:spPr bwMode="auto">
            <a:xfrm>
              <a:off x="442" y="1748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solidFill>
              <a:srgbClr val="AFD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6037263" y="4065588"/>
            <a:ext cx="98425" cy="146050"/>
            <a:chOff x="0" y="0"/>
            <a:chExt cx="85" cy="127"/>
          </a:xfrm>
        </p:grpSpPr>
        <p:sp>
          <p:nvSpPr>
            <p:cNvPr id="20506" name="Freeform 26"/>
            <p:cNvSpPr>
              <a:spLocks noEditPoints="1"/>
            </p:cNvSpPr>
            <p:nvPr/>
          </p:nvSpPr>
          <p:spPr bwMode="auto">
            <a:xfrm>
              <a:off x="0" y="47"/>
              <a:ext cx="85" cy="80"/>
            </a:xfrm>
            <a:custGeom>
              <a:avLst/>
              <a:gdLst>
                <a:gd name="T0" fmla="*/ 34 w 36"/>
                <a:gd name="T1" fmla="*/ 0 h 34"/>
                <a:gd name="T2" fmla="*/ 2 w 36"/>
                <a:gd name="T3" fmla="*/ 0 h 34"/>
                <a:gd name="T4" fmla="*/ 1 w 36"/>
                <a:gd name="T5" fmla="*/ 0 h 34"/>
                <a:gd name="T6" fmla="*/ 0 w 36"/>
                <a:gd name="T7" fmla="*/ 1 h 34"/>
                <a:gd name="T8" fmla="*/ 0 w 36"/>
                <a:gd name="T9" fmla="*/ 6 h 34"/>
                <a:gd name="T10" fmla="*/ 0 w 36"/>
                <a:gd name="T11" fmla="*/ 32 h 34"/>
                <a:gd name="T12" fmla="*/ 2 w 36"/>
                <a:gd name="T13" fmla="*/ 34 h 34"/>
                <a:gd name="T14" fmla="*/ 34 w 36"/>
                <a:gd name="T15" fmla="*/ 34 h 34"/>
                <a:gd name="T16" fmla="*/ 36 w 36"/>
                <a:gd name="T17" fmla="*/ 32 h 34"/>
                <a:gd name="T18" fmla="*/ 36 w 36"/>
                <a:gd name="T19" fmla="*/ 1 h 34"/>
                <a:gd name="T20" fmla="*/ 34 w 36"/>
                <a:gd name="T21" fmla="*/ 0 h 34"/>
                <a:gd name="T22" fmla="*/ 8 w 36"/>
                <a:gd name="T23" fmla="*/ 7 h 34"/>
                <a:gd name="T24" fmla="*/ 11 w 36"/>
                <a:gd name="T25" fmla="*/ 7 h 34"/>
                <a:gd name="T26" fmla="*/ 11 w 36"/>
                <a:gd name="T27" fmla="*/ 26 h 34"/>
                <a:gd name="T28" fmla="*/ 8 w 36"/>
                <a:gd name="T29" fmla="*/ 26 h 34"/>
                <a:gd name="T30" fmla="*/ 8 w 36"/>
                <a:gd name="T31" fmla="*/ 7 h 34"/>
                <a:gd name="T32" fmla="*/ 16 w 36"/>
                <a:gd name="T33" fmla="*/ 7 h 34"/>
                <a:gd name="T34" fmla="*/ 20 w 36"/>
                <a:gd name="T35" fmla="*/ 7 h 34"/>
                <a:gd name="T36" fmla="*/ 20 w 36"/>
                <a:gd name="T37" fmla="*/ 26 h 34"/>
                <a:gd name="T38" fmla="*/ 16 w 36"/>
                <a:gd name="T39" fmla="*/ 26 h 34"/>
                <a:gd name="T40" fmla="*/ 16 w 36"/>
                <a:gd name="T41" fmla="*/ 7 h 34"/>
                <a:gd name="T42" fmla="*/ 28 w 36"/>
                <a:gd name="T43" fmla="*/ 26 h 34"/>
                <a:gd name="T44" fmla="*/ 25 w 36"/>
                <a:gd name="T45" fmla="*/ 26 h 34"/>
                <a:gd name="T46" fmla="*/ 25 w 36"/>
                <a:gd name="T47" fmla="*/ 7 h 34"/>
                <a:gd name="T48" fmla="*/ 28 w 36"/>
                <a:gd name="T49" fmla="*/ 7 h 34"/>
                <a:gd name="T50" fmla="*/ 28 w 36"/>
                <a:gd name="T5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4" y="0"/>
                  </a:cubicBezTo>
                  <a:close/>
                  <a:moveTo>
                    <a:pt x="8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7"/>
                  </a:lnTo>
                  <a:close/>
                  <a:moveTo>
                    <a:pt x="16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6" y="7"/>
                  </a:lnTo>
                  <a:close/>
                  <a:moveTo>
                    <a:pt x="28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7"/>
                    <a:pt x="28" y="7"/>
                    <a:pt x="28" y="7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Freeform 27"/>
            <p:cNvSpPr>
              <a:spLocks/>
            </p:cNvSpPr>
            <p:nvPr/>
          </p:nvSpPr>
          <p:spPr bwMode="auto">
            <a:xfrm>
              <a:off x="0" y="0"/>
              <a:ext cx="85" cy="33"/>
            </a:xfrm>
            <a:custGeom>
              <a:avLst/>
              <a:gdLst>
                <a:gd name="T0" fmla="*/ 34 w 36"/>
                <a:gd name="T1" fmla="*/ 14 h 14"/>
                <a:gd name="T2" fmla="*/ 36 w 36"/>
                <a:gd name="T3" fmla="*/ 12 h 14"/>
                <a:gd name="T4" fmla="*/ 36 w 36"/>
                <a:gd name="T5" fmla="*/ 7 h 14"/>
                <a:gd name="T6" fmla="*/ 34 w 36"/>
                <a:gd name="T7" fmla="*/ 5 h 14"/>
                <a:gd name="T8" fmla="*/ 26 w 36"/>
                <a:gd name="T9" fmla="*/ 5 h 14"/>
                <a:gd name="T10" fmla="*/ 25 w 36"/>
                <a:gd name="T11" fmla="*/ 4 h 14"/>
                <a:gd name="T12" fmla="*/ 25 w 36"/>
                <a:gd name="T13" fmla="*/ 1 h 14"/>
                <a:gd name="T14" fmla="*/ 23 w 36"/>
                <a:gd name="T15" fmla="*/ 0 h 14"/>
                <a:gd name="T16" fmla="*/ 13 w 36"/>
                <a:gd name="T17" fmla="*/ 0 h 14"/>
                <a:gd name="T18" fmla="*/ 12 w 36"/>
                <a:gd name="T19" fmla="*/ 1 h 14"/>
                <a:gd name="T20" fmla="*/ 12 w 36"/>
                <a:gd name="T21" fmla="*/ 4 h 14"/>
                <a:gd name="T22" fmla="*/ 10 w 36"/>
                <a:gd name="T23" fmla="*/ 5 h 14"/>
                <a:gd name="T24" fmla="*/ 2 w 36"/>
                <a:gd name="T25" fmla="*/ 5 h 14"/>
                <a:gd name="T26" fmla="*/ 0 w 36"/>
                <a:gd name="T27" fmla="*/ 7 h 14"/>
                <a:gd name="T28" fmla="*/ 0 w 36"/>
                <a:gd name="T29" fmla="*/ 12 h 14"/>
                <a:gd name="T30" fmla="*/ 2 w 36"/>
                <a:gd name="T31" fmla="*/ 14 h 14"/>
                <a:gd name="T32" fmla="*/ 34 w 36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4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8" name="Group 28"/>
          <p:cNvGrpSpPr>
            <a:grpSpLocks/>
          </p:cNvGrpSpPr>
          <p:nvPr/>
        </p:nvGrpSpPr>
        <p:grpSpPr bwMode="auto">
          <a:xfrm>
            <a:off x="6010275" y="3352800"/>
            <a:ext cx="152400" cy="123825"/>
            <a:chOff x="0" y="0"/>
            <a:chExt cx="132" cy="109"/>
          </a:xfrm>
        </p:grpSpPr>
        <p:sp>
          <p:nvSpPr>
            <p:cNvPr id="20509" name="Freeform 29"/>
            <p:cNvSpPr>
              <a:spLocks/>
            </p:cNvSpPr>
            <p:nvPr/>
          </p:nvSpPr>
          <p:spPr bwMode="auto">
            <a:xfrm>
              <a:off x="83" y="38"/>
              <a:ext cx="49" cy="71"/>
            </a:xfrm>
            <a:custGeom>
              <a:avLst/>
              <a:gdLst>
                <a:gd name="T0" fmla="*/ 21 w 21"/>
                <a:gd name="T1" fmla="*/ 15 h 30"/>
                <a:gd name="T2" fmla="*/ 5 w 21"/>
                <a:gd name="T3" fmla="*/ 30 h 30"/>
                <a:gd name="T4" fmla="*/ 0 w 21"/>
                <a:gd name="T5" fmla="*/ 29 h 30"/>
                <a:gd name="T6" fmla="*/ 14 w 21"/>
                <a:gd name="T7" fmla="*/ 9 h 30"/>
                <a:gd name="T8" fmla="*/ 12 w 21"/>
                <a:gd name="T9" fmla="*/ 0 h 30"/>
                <a:gd name="T10" fmla="*/ 21 w 21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21" y="15"/>
                  </a:moveTo>
                  <a:cubicBezTo>
                    <a:pt x="21" y="23"/>
                    <a:pt x="14" y="30"/>
                    <a:pt x="5" y="30"/>
                  </a:cubicBezTo>
                  <a:cubicBezTo>
                    <a:pt x="4" y="30"/>
                    <a:pt x="2" y="30"/>
                    <a:pt x="0" y="29"/>
                  </a:cubicBezTo>
                  <a:cubicBezTo>
                    <a:pt x="8" y="26"/>
                    <a:pt x="14" y="18"/>
                    <a:pt x="14" y="9"/>
                  </a:cubicBezTo>
                  <a:cubicBezTo>
                    <a:pt x="14" y="6"/>
                    <a:pt x="13" y="3"/>
                    <a:pt x="12" y="0"/>
                  </a:cubicBezTo>
                  <a:cubicBezTo>
                    <a:pt x="17" y="3"/>
                    <a:pt x="21" y="8"/>
                    <a:pt x="2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Freeform 30"/>
            <p:cNvSpPr>
              <a:spLocks noEditPoints="1"/>
            </p:cNvSpPr>
            <p:nvPr/>
          </p:nvSpPr>
          <p:spPr bwMode="auto">
            <a:xfrm>
              <a:off x="0" y="0"/>
              <a:ext cx="109" cy="109"/>
            </a:xfrm>
            <a:custGeom>
              <a:avLst/>
              <a:gdLst>
                <a:gd name="T0" fmla="*/ 45 w 46"/>
                <a:gd name="T1" fmla="*/ 15 h 46"/>
                <a:gd name="T2" fmla="*/ 35 w 46"/>
                <a:gd name="T3" fmla="*/ 4 h 46"/>
                <a:gd name="T4" fmla="*/ 35 w 46"/>
                <a:gd name="T5" fmla="*/ 4 h 46"/>
                <a:gd name="T6" fmla="*/ 23 w 46"/>
                <a:gd name="T7" fmla="*/ 0 h 46"/>
                <a:gd name="T8" fmla="*/ 4 w 46"/>
                <a:gd name="T9" fmla="*/ 10 h 46"/>
                <a:gd name="T10" fmla="*/ 0 w 46"/>
                <a:gd name="T11" fmla="*/ 23 h 46"/>
                <a:gd name="T12" fmla="*/ 5 w 46"/>
                <a:gd name="T13" fmla="*/ 37 h 46"/>
                <a:gd name="T14" fmla="*/ 9 w 46"/>
                <a:gd name="T15" fmla="*/ 42 h 46"/>
                <a:gd name="T16" fmla="*/ 14 w 46"/>
                <a:gd name="T17" fmla="*/ 44 h 46"/>
                <a:gd name="T18" fmla="*/ 14 w 46"/>
                <a:gd name="T19" fmla="*/ 44 h 46"/>
                <a:gd name="T20" fmla="*/ 23 w 46"/>
                <a:gd name="T21" fmla="*/ 46 h 46"/>
                <a:gd name="T22" fmla="*/ 32 w 46"/>
                <a:gd name="T23" fmla="*/ 44 h 46"/>
                <a:gd name="T24" fmla="*/ 36 w 46"/>
                <a:gd name="T25" fmla="*/ 42 h 46"/>
                <a:gd name="T26" fmla="*/ 42 w 46"/>
                <a:gd name="T27" fmla="*/ 36 h 46"/>
                <a:gd name="T28" fmla="*/ 46 w 46"/>
                <a:gd name="T29" fmla="*/ 26 h 46"/>
                <a:gd name="T30" fmla="*/ 46 w 46"/>
                <a:gd name="T31" fmla="*/ 26 h 46"/>
                <a:gd name="T32" fmla="*/ 46 w 46"/>
                <a:gd name="T33" fmla="*/ 23 h 46"/>
                <a:gd name="T34" fmla="*/ 45 w 46"/>
                <a:gd name="T35" fmla="*/ 15 h 46"/>
                <a:gd name="T36" fmla="*/ 31 w 46"/>
                <a:gd name="T37" fmla="*/ 11 h 46"/>
                <a:gd name="T38" fmla="*/ 35 w 46"/>
                <a:gd name="T39" fmla="*/ 15 h 46"/>
                <a:gd name="T40" fmla="*/ 35 w 46"/>
                <a:gd name="T41" fmla="*/ 15 h 46"/>
                <a:gd name="T42" fmla="*/ 31 w 46"/>
                <a:gd name="T43" fmla="*/ 19 h 46"/>
                <a:gd name="T44" fmla="*/ 27 w 46"/>
                <a:gd name="T45" fmla="*/ 15 h 46"/>
                <a:gd name="T46" fmla="*/ 31 w 46"/>
                <a:gd name="T47" fmla="*/ 11 h 46"/>
                <a:gd name="T48" fmla="*/ 31 w 46"/>
                <a:gd name="T49" fmla="*/ 11 h 46"/>
                <a:gd name="T50" fmla="*/ 15 w 46"/>
                <a:gd name="T51" fmla="*/ 36 h 46"/>
                <a:gd name="T52" fmla="*/ 11 w 46"/>
                <a:gd name="T53" fmla="*/ 32 h 46"/>
                <a:gd name="T54" fmla="*/ 15 w 46"/>
                <a:gd name="T55" fmla="*/ 28 h 46"/>
                <a:gd name="T56" fmla="*/ 19 w 46"/>
                <a:gd name="T57" fmla="*/ 32 h 46"/>
                <a:gd name="T58" fmla="*/ 15 w 46"/>
                <a:gd name="T59" fmla="*/ 36 h 46"/>
                <a:gd name="T60" fmla="*/ 15 w 46"/>
                <a:gd name="T61" fmla="*/ 19 h 46"/>
                <a:gd name="T62" fmla="*/ 11 w 46"/>
                <a:gd name="T63" fmla="*/ 15 h 46"/>
                <a:gd name="T64" fmla="*/ 15 w 46"/>
                <a:gd name="T65" fmla="*/ 11 h 46"/>
                <a:gd name="T66" fmla="*/ 19 w 46"/>
                <a:gd name="T67" fmla="*/ 15 h 46"/>
                <a:gd name="T68" fmla="*/ 15 w 46"/>
                <a:gd name="T69" fmla="*/ 19 h 46"/>
                <a:gd name="T70" fmla="*/ 20 w 46"/>
                <a:gd name="T71" fmla="*/ 23 h 46"/>
                <a:gd name="T72" fmla="*/ 22 w 46"/>
                <a:gd name="T73" fmla="*/ 21 h 46"/>
                <a:gd name="T74" fmla="*/ 23 w 46"/>
                <a:gd name="T75" fmla="*/ 21 h 46"/>
                <a:gd name="T76" fmla="*/ 26 w 46"/>
                <a:gd name="T77" fmla="*/ 23 h 46"/>
                <a:gd name="T78" fmla="*/ 25 w 46"/>
                <a:gd name="T79" fmla="*/ 25 h 46"/>
                <a:gd name="T80" fmla="*/ 23 w 46"/>
                <a:gd name="T81" fmla="*/ 26 h 46"/>
                <a:gd name="T82" fmla="*/ 20 w 46"/>
                <a:gd name="T83" fmla="*/ 23 h 46"/>
                <a:gd name="T84" fmla="*/ 31 w 46"/>
                <a:gd name="T85" fmla="*/ 36 h 46"/>
                <a:gd name="T86" fmla="*/ 27 w 46"/>
                <a:gd name="T87" fmla="*/ 32 h 46"/>
                <a:gd name="T88" fmla="*/ 31 w 46"/>
                <a:gd name="T89" fmla="*/ 28 h 46"/>
                <a:gd name="T90" fmla="*/ 35 w 46"/>
                <a:gd name="T91" fmla="*/ 32 h 46"/>
                <a:gd name="T92" fmla="*/ 31 w 46"/>
                <a:gd name="T9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6">
                  <a:moveTo>
                    <a:pt x="45" y="15"/>
                  </a:moveTo>
                  <a:cubicBezTo>
                    <a:pt x="43" y="10"/>
                    <a:pt x="39" y="6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2"/>
                    <a:pt x="27" y="0"/>
                    <a:pt x="23" y="0"/>
                  </a:cubicBezTo>
                  <a:cubicBezTo>
                    <a:pt x="15" y="0"/>
                    <a:pt x="8" y="4"/>
                    <a:pt x="4" y="10"/>
                  </a:cubicBezTo>
                  <a:cubicBezTo>
                    <a:pt x="2" y="14"/>
                    <a:pt x="0" y="19"/>
                    <a:pt x="0" y="23"/>
                  </a:cubicBezTo>
                  <a:cubicBezTo>
                    <a:pt x="0" y="29"/>
                    <a:pt x="2" y="33"/>
                    <a:pt x="5" y="37"/>
                  </a:cubicBezTo>
                  <a:cubicBezTo>
                    <a:pt x="6" y="39"/>
                    <a:pt x="8" y="40"/>
                    <a:pt x="9" y="42"/>
                  </a:cubicBezTo>
                  <a:cubicBezTo>
                    <a:pt x="11" y="43"/>
                    <a:pt x="12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7" y="46"/>
                    <a:pt x="20" y="46"/>
                    <a:pt x="23" y="46"/>
                  </a:cubicBezTo>
                  <a:cubicBezTo>
                    <a:pt x="26" y="46"/>
                    <a:pt x="30" y="46"/>
                    <a:pt x="32" y="44"/>
                  </a:cubicBezTo>
                  <a:cubicBezTo>
                    <a:pt x="34" y="44"/>
                    <a:pt x="35" y="43"/>
                    <a:pt x="36" y="42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4" y="33"/>
                    <a:pt x="45" y="30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6" y="21"/>
                    <a:pt x="45" y="18"/>
                    <a:pt x="45" y="15"/>
                  </a:cubicBezTo>
                  <a:close/>
                  <a:moveTo>
                    <a:pt x="31" y="11"/>
                  </a:moveTo>
                  <a:cubicBezTo>
                    <a:pt x="34" y="11"/>
                    <a:pt x="35" y="13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7"/>
                    <a:pt x="33" y="19"/>
                    <a:pt x="31" y="19"/>
                  </a:cubicBezTo>
                  <a:cubicBezTo>
                    <a:pt x="29" y="19"/>
                    <a:pt x="27" y="17"/>
                    <a:pt x="27" y="15"/>
                  </a:cubicBezTo>
                  <a:cubicBezTo>
                    <a:pt x="27" y="13"/>
                    <a:pt x="29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lose/>
                  <a:moveTo>
                    <a:pt x="15" y="36"/>
                  </a:moveTo>
                  <a:cubicBezTo>
                    <a:pt x="12" y="36"/>
                    <a:pt x="11" y="34"/>
                    <a:pt x="11" y="32"/>
                  </a:cubicBezTo>
                  <a:cubicBezTo>
                    <a:pt x="11" y="30"/>
                    <a:pt x="12" y="28"/>
                    <a:pt x="15" y="28"/>
                  </a:cubicBezTo>
                  <a:cubicBezTo>
                    <a:pt x="17" y="28"/>
                    <a:pt x="19" y="30"/>
                    <a:pt x="19" y="32"/>
                  </a:cubicBezTo>
                  <a:cubicBezTo>
                    <a:pt x="19" y="34"/>
                    <a:pt x="17" y="36"/>
                    <a:pt x="15" y="36"/>
                  </a:cubicBezTo>
                  <a:close/>
                  <a:moveTo>
                    <a:pt x="15" y="19"/>
                  </a:moveTo>
                  <a:cubicBezTo>
                    <a:pt x="12" y="19"/>
                    <a:pt x="11" y="17"/>
                    <a:pt x="11" y="15"/>
                  </a:cubicBezTo>
                  <a:cubicBezTo>
                    <a:pt x="11" y="13"/>
                    <a:pt x="12" y="11"/>
                    <a:pt x="15" y="11"/>
                  </a:cubicBezTo>
                  <a:cubicBezTo>
                    <a:pt x="17" y="11"/>
                    <a:pt x="19" y="13"/>
                    <a:pt x="19" y="15"/>
                  </a:cubicBezTo>
                  <a:cubicBezTo>
                    <a:pt x="19" y="17"/>
                    <a:pt x="17" y="19"/>
                    <a:pt x="15" y="19"/>
                  </a:cubicBezTo>
                  <a:close/>
                  <a:moveTo>
                    <a:pt x="20" y="23"/>
                  </a:moveTo>
                  <a:cubicBezTo>
                    <a:pt x="20" y="22"/>
                    <a:pt x="21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5" y="21"/>
                    <a:pt x="26" y="22"/>
                    <a:pt x="26" y="23"/>
                  </a:cubicBezTo>
                  <a:cubicBezTo>
                    <a:pt x="26" y="24"/>
                    <a:pt x="26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2" y="26"/>
                    <a:pt x="20" y="25"/>
                    <a:pt x="20" y="23"/>
                  </a:cubicBezTo>
                  <a:close/>
                  <a:moveTo>
                    <a:pt x="31" y="36"/>
                  </a:moveTo>
                  <a:cubicBezTo>
                    <a:pt x="29" y="36"/>
                    <a:pt x="27" y="34"/>
                    <a:pt x="27" y="32"/>
                  </a:cubicBezTo>
                  <a:cubicBezTo>
                    <a:pt x="27" y="30"/>
                    <a:pt x="29" y="28"/>
                    <a:pt x="31" y="28"/>
                  </a:cubicBezTo>
                  <a:cubicBezTo>
                    <a:pt x="34" y="28"/>
                    <a:pt x="35" y="30"/>
                    <a:pt x="35" y="32"/>
                  </a:cubicBezTo>
                  <a:cubicBezTo>
                    <a:pt x="35" y="34"/>
                    <a:pt x="34" y="36"/>
                    <a:pt x="3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1" name="Freeform 31"/>
          <p:cNvSpPr>
            <a:spLocks noEditPoints="1"/>
          </p:cNvSpPr>
          <p:nvPr/>
        </p:nvSpPr>
        <p:spPr bwMode="auto">
          <a:xfrm>
            <a:off x="6011863" y="2647950"/>
            <a:ext cx="149225" cy="127000"/>
          </a:xfrm>
          <a:custGeom>
            <a:avLst/>
            <a:gdLst>
              <a:gd name="T0" fmla="*/ 52 w 54"/>
              <a:gd name="T1" fmla="*/ 0 h 47"/>
              <a:gd name="T2" fmla="*/ 11 w 54"/>
              <a:gd name="T3" fmla="*/ 0 h 47"/>
              <a:gd name="T4" fmla="*/ 9 w 54"/>
              <a:gd name="T5" fmla="*/ 2 h 47"/>
              <a:gd name="T6" fmla="*/ 9 w 54"/>
              <a:gd name="T7" fmla="*/ 4 h 47"/>
              <a:gd name="T8" fmla="*/ 9 w 54"/>
              <a:gd name="T9" fmla="*/ 5 h 47"/>
              <a:gd name="T10" fmla="*/ 9 w 54"/>
              <a:gd name="T11" fmla="*/ 6 h 47"/>
              <a:gd name="T12" fmla="*/ 9 w 54"/>
              <a:gd name="T13" fmla="*/ 9 h 47"/>
              <a:gd name="T14" fmla="*/ 10 w 54"/>
              <a:gd name="T15" fmla="*/ 9 h 47"/>
              <a:gd name="T16" fmla="*/ 2 w 54"/>
              <a:gd name="T17" fmla="*/ 9 h 47"/>
              <a:gd name="T18" fmla="*/ 0 w 54"/>
              <a:gd name="T19" fmla="*/ 11 h 47"/>
              <a:gd name="T20" fmla="*/ 0 w 54"/>
              <a:gd name="T21" fmla="*/ 45 h 47"/>
              <a:gd name="T22" fmla="*/ 2 w 54"/>
              <a:gd name="T23" fmla="*/ 47 h 47"/>
              <a:gd name="T24" fmla="*/ 43 w 54"/>
              <a:gd name="T25" fmla="*/ 47 h 47"/>
              <a:gd name="T26" fmla="*/ 45 w 54"/>
              <a:gd name="T27" fmla="*/ 45 h 47"/>
              <a:gd name="T28" fmla="*/ 45 w 54"/>
              <a:gd name="T29" fmla="*/ 38 h 47"/>
              <a:gd name="T30" fmla="*/ 52 w 54"/>
              <a:gd name="T31" fmla="*/ 38 h 47"/>
              <a:gd name="T32" fmla="*/ 54 w 54"/>
              <a:gd name="T33" fmla="*/ 36 h 47"/>
              <a:gd name="T34" fmla="*/ 54 w 54"/>
              <a:gd name="T35" fmla="*/ 34 h 47"/>
              <a:gd name="T36" fmla="*/ 54 w 54"/>
              <a:gd name="T37" fmla="*/ 33 h 47"/>
              <a:gd name="T38" fmla="*/ 54 w 54"/>
              <a:gd name="T39" fmla="*/ 31 h 47"/>
              <a:gd name="T40" fmla="*/ 54 w 54"/>
              <a:gd name="T41" fmla="*/ 7 h 47"/>
              <a:gd name="T42" fmla="*/ 54 w 54"/>
              <a:gd name="T43" fmla="*/ 5 h 47"/>
              <a:gd name="T44" fmla="*/ 54 w 54"/>
              <a:gd name="T45" fmla="*/ 4 h 47"/>
              <a:gd name="T46" fmla="*/ 54 w 54"/>
              <a:gd name="T47" fmla="*/ 2 h 47"/>
              <a:gd name="T48" fmla="*/ 52 w 54"/>
              <a:gd name="T49" fmla="*/ 0 h 47"/>
              <a:gd name="T50" fmla="*/ 26 w 54"/>
              <a:gd name="T51" fmla="*/ 22 h 47"/>
              <a:gd name="T52" fmla="*/ 30 w 54"/>
              <a:gd name="T53" fmla="*/ 18 h 47"/>
              <a:gd name="T54" fmla="*/ 34 w 54"/>
              <a:gd name="T55" fmla="*/ 22 h 47"/>
              <a:gd name="T56" fmla="*/ 30 w 54"/>
              <a:gd name="T57" fmla="*/ 26 h 47"/>
              <a:gd name="T58" fmla="*/ 26 w 54"/>
              <a:gd name="T59" fmla="*/ 22 h 47"/>
              <a:gd name="T60" fmla="*/ 38 w 54"/>
              <a:gd name="T61" fmla="*/ 42 h 47"/>
              <a:gd name="T62" fmla="*/ 7 w 54"/>
              <a:gd name="T63" fmla="*/ 42 h 47"/>
              <a:gd name="T64" fmla="*/ 5 w 54"/>
              <a:gd name="T65" fmla="*/ 40 h 47"/>
              <a:gd name="T66" fmla="*/ 5 w 54"/>
              <a:gd name="T67" fmla="*/ 37 h 47"/>
              <a:gd name="T68" fmla="*/ 5 w 54"/>
              <a:gd name="T69" fmla="*/ 36 h 47"/>
              <a:gd name="T70" fmla="*/ 6 w 54"/>
              <a:gd name="T71" fmla="*/ 34 h 47"/>
              <a:gd name="T72" fmla="*/ 20 w 54"/>
              <a:gd name="T73" fmla="*/ 29 h 47"/>
              <a:gd name="T74" fmla="*/ 23 w 54"/>
              <a:gd name="T75" fmla="*/ 30 h 47"/>
              <a:gd name="T76" fmla="*/ 26 w 54"/>
              <a:gd name="T77" fmla="*/ 32 h 47"/>
              <a:gd name="T78" fmla="*/ 38 w 54"/>
              <a:gd name="T79" fmla="*/ 32 h 47"/>
              <a:gd name="T80" fmla="*/ 39 w 54"/>
              <a:gd name="T81" fmla="*/ 32 h 47"/>
              <a:gd name="T82" fmla="*/ 40 w 54"/>
              <a:gd name="T83" fmla="*/ 33 h 47"/>
              <a:gd name="T84" fmla="*/ 40 w 54"/>
              <a:gd name="T85" fmla="*/ 40 h 47"/>
              <a:gd name="T86" fmla="*/ 38 w 54"/>
              <a:gd name="T87" fmla="*/ 42 h 47"/>
              <a:gd name="T88" fmla="*/ 49 w 54"/>
              <a:gd name="T89" fmla="*/ 31 h 47"/>
              <a:gd name="T90" fmla="*/ 48 w 54"/>
              <a:gd name="T91" fmla="*/ 33 h 47"/>
              <a:gd name="T92" fmla="*/ 47 w 54"/>
              <a:gd name="T93" fmla="*/ 33 h 47"/>
              <a:gd name="T94" fmla="*/ 45 w 54"/>
              <a:gd name="T95" fmla="*/ 33 h 47"/>
              <a:gd name="T96" fmla="*/ 45 w 54"/>
              <a:gd name="T97" fmla="*/ 11 h 47"/>
              <a:gd name="T98" fmla="*/ 43 w 54"/>
              <a:gd name="T99" fmla="*/ 9 h 47"/>
              <a:gd name="T100" fmla="*/ 14 w 54"/>
              <a:gd name="T101" fmla="*/ 9 h 47"/>
              <a:gd name="T102" fmla="*/ 14 w 54"/>
              <a:gd name="T103" fmla="*/ 9 h 47"/>
              <a:gd name="T104" fmla="*/ 14 w 54"/>
              <a:gd name="T105" fmla="*/ 7 h 47"/>
              <a:gd name="T106" fmla="*/ 15 w 54"/>
              <a:gd name="T107" fmla="*/ 6 h 47"/>
              <a:gd name="T108" fmla="*/ 16 w 54"/>
              <a:gd name="T109" fmla="*/ 5 h 47"/>
              <a:gd name="T110" fmla="*/ 47 w 54"/>
              <a:gd name="T111" fmla="*/ 5 h 47"/>
              <a:gd name="T112" fmla="*/ 49 w 54"/>
              <a:gd name="T113" fmla="*/ 7 h 47"/>
              <a:gd name="T114" fmla="*/ 49 w 54"/>
              <a:gd name="T115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6021388" y="1928813"/>
            <a:ext cx="133350" cy="107950"/>
            <a:chOff x="0" y="0"/>
            <a:chExt cx="116" cy="94"/>
          </a:xfrm>
        </p:grpSpPr>
        <p:sp>
          <p:nvSpPr>
            <p:cNvPr id="20513" name="Freeform 33"/>
            <p:cNvSpPr>
              <a:spLocks/>
            </p:cNvSpPr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34"/>
            <p:cNvSpPr>
              <a:spLocks/>
            </p:cNvSpPr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5" name="Group 35"/>
          <p:cNvGrpSpPr>
            <a:grpSpLocks/>
          </p:cNvGrpSpPr>
          <p:nvPr/>
        </p:nvGrpSpPr>
        <p:grpSpPr bwMode="auto">
          <a:xfrm>
            <a:off x="1763713" y="2414588"/>
            <a:ext cx="209550" cy="260350"/>
            <a:chOff x="0" y="0"/>
            <a:chExt cx="156" cy="194"/>
          </a:xfrm>
        </p:grpSpPr>
        <p:sp>
          <p:nvSpPr>
            <p:cNvPr id="20516" name="Freeform 36"/>
            <p:cNvSpPr>
              <a:spLocks/>
            </p:cNvSpPr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8" name="Group 38"/>
          <p:cNvGrpSpPr>
            <a:grpSpLocks/>
          </p:cNvGrpSpPr>
          <p:nvPr/>
        </p:nvGrpSpPr>
        <p:grpSpPr bwMode="auto">
          <a:xfrm>
            <a:off x="2878138" y="2989263"/>
            <a:ext cx="241300" cy="320675"/>
            <a:chOff x="0" y="0"/>
            <a:chExt cx="201" cy="269"/>
          </a:xfrm>
        </p:grpSpPr>
        <p:sp>
          <p:nvSpPr>
            <p:cNvPr id="20519" name="Freeform 39"/>
            <p:cNvSpPr>
              <a:spLocks/>
            </p:cNvSpPr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40"/>
            <p:cNvSpPr>
              <a:spLocks/>
            </p:cNvSpPr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Freeform 41"/>
            <p:cNvSpPr>
              <a:spLocks/>
            </p:cNvSpPr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595313" y="3074988"/>
            <a:ext cx="1728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HERE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6440488" y="1754188"/>
            <a:ext cx="2019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ONE</a:t>
            </a:r>
            <a:endParaRPr lang="zh-CN" altLang="en-US" sz="800">
              <a:solidFill>
                <a:srgbClr val="95C1AD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6440488" y="2471738"/>
            <a:ext cx="2019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E34326"/>
                </a:solidFill>
              </a:rPr>
              <a:t>TOPIC HEADER TWO</a:t>
            </a:r>
            <a:endParaRPr lang="zh-CN" altLang="en-US" sz="800">
              <a:solidFill>
                <a:srgbClr val="E34326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6440488" y="3201988"/>
            <a:ext cx="2019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009658"/>
                </a:solidFill>
              </a:rPr>
              <a:t>TOPIC HEADER THREE</a:t>
            </a:r>
            <a:endParaRPr lang="zh-CN" altLang="en-US" sz="800">
              <a:solidFill>
                <a:srgbClr val="009658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440488" y="3906838"/>
            <a:ext cx="2019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FOUR</a:t>
            </a:r>
            <a:endParaRPr lang="zh-CN" altLang="en-US" sz="800">
              <a:solidFill>
                <a:srgbClr val="95C1AD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0529" name="Group 49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Rectangle 51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014413" y="2498725"/>
            <a:ext cx="719137" cy="468313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692275" y="2065338"/>
            <a:ext cx="719138" cy="466725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2914650" y="2498725"/>
            <a:ext cx="719138" cy="468313"/>
          </a:xfrm>
          <a:prstGeom prst="rect">
            <a:avLst/>
          </a:prstGeom>
          <a:solidFill>
            <a:srgbClr val="B12D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594100" y="2065338"/>
            <a:ext cx="719138" cy="466725"/>
          </a:xfrm>
          <a:prstGeom prst="rect">
            <a:avLst/>
          </a:prstGeom>
          <a:solidFill>
            <a:srgbClr val="B12D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818063" y="2498725"/>
            <a:ext cx="719137" cy="468313"/>
          </a:xfrm>
          <a:prstGeom prst="rect">
            <a:avLst/>
          </a:prstGeom>
          <a:solidFill>
            <a:srgbClr val="0070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495925" y="2065338"/>
            <a:ext cx="719138" cy="466725"/>
          </a:xfrm>
          <a:prstGeom prst="rect">
            <a:avLst/>
          </a:prstGeom>
          <a:solidFill>
            <a:srgbClr val="0070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686550" y="2498725"/>
            <a:ext cx="719138" cy="468313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366000" y="2065338"/>
            <a:ext cx="719138" cy="466725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Freeform 17"/>
          <p:cNvSpPr>
            <a:spLocks/>
          </p:cNvSpPr>
          <p:nvPr/>
        </p:nvSpPr>
        <p:spPr bwMode="auto">
          <a:xfrm>
            <a:off x="0" y="2282825"/>
            <a:ext cx="8788400" cy="514350"/>
          </a:xfrm>
          <a:custGeom>
            <a:avLst/>
            <a:gdLst>
              <a:gd name="T0" fmla="*/ 5518 w 5536"/>
              <a:gd name="T1" fmla="*/ 196 h 324"/>
              <a:gd name="T2" fmla="*/ 5518 w 5536"/>
              <a:gd name="T3" fmla="*/ 128 h 324"/>
              <a:gd name="T4" fmla="*/ 5408 w 5536"/>
              <a:gd name="T5" fmla="*/ 18 h 324"/>
              <a:gd name="T6" fmla="*/ 5374 w 5536"/>
              <a:gd name="T7" fmla="*/ 32 h 324"/>
              <a:gd name="T8" fmla="*/ 5374 w 5536"/>
              <a:gd name="T9" fmla="*/ 82 h 324"/>
              <a:gd name="T10" fmla="*/ 5326 w 5536"/>
              <a:gd name="T11" fmla="*/ 130 h 324"/>
              <a:gd name="T12" fmla="*/ 0 w 5536"/>
              <a:gd name="T13" fmla="*/ 130 h 324"/>
              <a:gd name="T14" fmla="*/ 1 w 5536"/>
              <a:gd name="T15" fmla="*/ 193 h 324"/>
              <a:gd name="T16" fmla="*/ 5326 w 5536"/>
              <a:gd name="T17" fmla="*/ 194 h 324"/>
              <a:gd name="T18" fmla="*/ 5374 w 5536"/>
              <a:gd name="T19" fmla="*/ 242 h 324"/>
              <a:gd name="T20" fmla="*/ 5374 w 5536"/>
              <a:gd name="T21" fmla="*/ 292 h 324"/>
              <a:gd name="T22" fmla="*/ 5408 w 5536"/>
              <a:gd name="T23" fmla="*/ 306 h 324"/>
              <a:gd name="T24" fmla="*/ 5518 w 5536"/>
              <a:gd name="T25" fmla="*/ 196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36" h="324">
                <a:moveTo>
                  <a:pt x="5518" y="196"/>
                </a:moveTo>
                <a:cubicBezTo>
                  <a:pt x="5536" y="176"/>
                  <a:pt x="5536" y="146"/>
                  <a:pt x="5518" y="128"/>
                </a:cubicBezTo>
                <a:cubicBezTo>
                  <a:pt x="5408" y="18"/>
                  <a:pt x="5408" y="18"/>
                  <a:pt x="5408" y="18"/>
                </a:cubicBezTo>
                <a:cubicBezTo>
                  <a:pt x="5390" y="0"/>
                  <a:pt x="5374" y="6"/>
                  <a:pt x="5374" y="32"/>
                </a:cubicBezTo>
                <a:cubicBezTo>
                  <a:pt x="5374" y="82"/>
                  <a:pt x="5374" y="82"/>
                  <a:pt x="5374" y="82"/>
                </a:cubicBezTo>
                <a:cubicBezTo>
                  <a:pt x="5374" y="108"/>
                  <a:pt x="5352" y="130"/>
                  <a:pt x="5326" y="130"/>
                </a:cubicBezTo>
                <a:cubicBezTo>
                  <a:pt x="1096" y="130"/>
                  <a:pt x="0" y="130"/>
                  <a:pt x="0" y="130"/>
                </a:cubicBezTo>
                <a:cubicBezTo>
                  <a:pt x="1" y="149"/>
                  <a:pt x="0" y="167"/>
                  <a:pt x="1" y="193"/>
                </a:cubicBezTo>
                <a:cubicBezTo>
                  <a:pt x="4231" y="193"/>
                  <a:pt x="5326" y="194"/>
                  <a:pt x="5326" y="194"/>
                </a:cubicBezTo>
                <a:cubicBezTo>
                  <a:pt x="5352" y="194"/>
                  <a:pt x="5374" y="214"/>
                  <a:pt x="5374" y="242"/>
                </a:cubicBezTo>
                <a:cubicBezTo>
                  <a:pt x="5374" y="292"/>
                  <a:pt x="5374" y="292"/>
                  <a:pt x="5374" y="292"/>
                </a:cubicBezTo>
                <a:cubicBezTo>
                  <a:pt x="5374" y="318"/>
                  <a:pt x="5390" y="324"/>
                  <a:pt x="5408" y="306"/>
                </a:cubicBezTo>
                <a:lnTo>
                  <a:pt x="5518" y="196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Freeform 18"/>
          <p:cNvSpPr>
            <a:spLocks/>
          </p:cNvSpPr>
          <p:nvPr/>
        </p:nvSpPr>
        <p:spPr bwMode="auto">
          <a:xfrm>
            <a:off x="1014413" y="2065338"/>
            <a:ext cx="1397000" cy="901700"/>
          </a:xfrm>
          <a:custGeom>
            <a:avLst/>
            <a:gdLst>
              <a:gd name="T0" fmla="*/ 1037 w 1037"/>
              <a:gd name="T1" fmla="*/ 0 h 671"/>
              <a:gd name="T2" fmla="*/ 503 w 1037"/>
              <a:gd name="T3" fmla="*/ 0 h 671"/>
              <a:gd name="T4" fmla="*/ 0 w 1037"/>
              <a:gd name="T5" fmla="*/ 671 h 671"/>
              <a:gd name="T6" fmla="*/ 534 w 1037"/>
              <a:gd name="T7" fmla="*/ 671 h 671"/>
              <a:gd name="T8" fmla="*/ 1037 w 1037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671">
                <a:moveTo>
                  <a:pt x="1037" y="0"/>
                </a:moveTo>
                <a:lnTo>
                  <a:pt x="503" y="0"/>
                </a:lnTo>
                <a:lnTo>
                  <a:pt x="0" y="671"/>
                </a:lnTo>
                <a:lnTo>
                  <a:pt x="534" y="671"/>
                </a:lnTo>
                <a:lnTo>
                  <a:pt x="1037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2916238" y="2066925"/>
            <a:ext cx="1398587" cy="901700"/>
          </a:xfrm>
          <a:custGeom>
            <a:avLst/>
            <a:gdLst>
              <a:gd name="T0" fmla="*/ 1039 w 1039"/>
              <a:gd name="T1" fmla="*/ 0 h 671"/>
              <a:gd name="T2" fmla="*/ 505 w 1039"/>
              <a:gd name="T3" fmla="*/ 0 h 671"/>
              <a:gd name="T4" fmla="*/ 0 w 1039"/>
              <a:gd name="T5" fmla="*/ 671 h 671"/>
              <a:gd name="T6" fmla="*/ 534 w 1039"/>
              <a:gd name="T7" fmla="*/ 671 h 671"/>
              <a:gd name="T8" fmla="*/ 1039 w 1039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671">
                <a:moveTo>
                  <a:pt x="1039" y="0"/>
                </a:moveTo>
                <a:lnTo>
                  <a:pt x="505" y="0"/>
                </a:lnTo>
                <a:lnTo>
                  <a:pt x="0" y="671"/>
                </a:lnTo>
                <a:lnTo>
                  <a:pt x="534" y="671"/>
                </a:lnTo>
                <a:lnTo>
                  <a:pt x="1039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4818063" y="2065338"/>
            <a:ext cx="1397000" cy="901700"/>
          </a:xfrm>
          <a:custGeom>
            <a:avLst/>
            <a:gdLst>
              <a:gd name="T0" fmla="*/ 1037 w 1037"/>
              <a:gd name="T1" fmla="*/ 0 h 671"/>
              <a:gd name="T2" fmla="*/ 503 w 1037"/>
              <a:gd name="T3" fmla="*/ 0 h 671"/>
              <a:gd name="T4" fmla="*/ 0 w 1037"/>
              <a:gd name="T5" fmla="*/ 671 h 671"/>
              <a:gd name="T6" fmla="*/ 534 w 1037"/>
              <a:gd name="T7" fmla="*/ 671 h 671"/>
              <a:gd name="T8" fmla="*/ 1037 w 1037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671">
                <a:moveTo>
                  <a:pt x="1037" y="0"/>
                </a:moveTo>
                <a:lnTo>
                  <a:pt x="503" y="0"/>
                </a:lnTo>
                <a:lnTo>
                  <a:pt x="0" y="671"/>
                </a:lnTo>
                <a:lnTo>
                  <a:pt x="534" y="671"/>
                </a:lnTo>
                <a:lnTo>
                  <a:pt x="1037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Freeform 21"/>
          <p:cNvSpPr>
            <a:spLocks/>
          </p:cNvSpPr>
          <p:nvPr/>
        </p:nvSpPr>
        <p:spPr bwMode="auto">
          <a:xfrm>
            <a:off x="6686550" y="2065338"/>
            <a:ext cx="1398588" cy="901700"/>
          </a:xfrm>
          <a:custGeom>
            <a:avLst/>
            <a:gdLst>
              <a:gd name="T0" fmla="*/ 1039 w 1039"/>
              <a:gd name="T1" fmla="*/ 0 h 671"/>
              <a:gd name="T2" fmla="*/ 505 w 1039"/>
              <a:gd name="T3" fmla="*/ 0 h 671"/>
              <a:gd name="T4" fmla="*/ 0 w 1039"/>
              <a:gd name="T5" fmla="*/ 671 h 671"/>
              <a:gd name="T6" fmla="*/ 534 w 1039"/>
              <a:gd name="T7" fmla="*/ 671 h 671"/>
              <a:gd name="T8" fmla="*/ 1039 w 1039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671">
                <a:moveTo>
                  <a:pt x="1039" y="0"/>
                </a:moveTo>
                <a:lnTo>
                  <a:pt x="505" y="0"/>
                </a:lnTo>
                <a:lnTo>
                  <a:pt x="0" y="671"/>
                </a:lnTo>
                <a:lnTo>
                  <a:pt x="534" y="671"/>
                </a:lnTo>
                <a:lnTo>
                  <a:pt x="1039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26" name="Group 22"/>
          <p:cNvGrpSpPr>
            <a:grpSpLocks/>
          </p:cNvGrpSpPr>
          <p:nvPr/>
        </p:nvGrpSpPr>
        <p:grpSpPr bwMode="auto">
          <a:xfrm>
            <a:off x="7272338" y="2419350"/>
            <a:ext cx="241300" cy="217488"/>
            <a:chOff x="0" y="0"/>
            <a:chExt cx="152" cy="137"/>
          </a:xfrm>
        </p:grpSpPr>
        <p:sp>
          <p:nvSpPr>
            <p:cNvPr id="21527" name="Freeform 23"/>
            <p:cNvSpPr>
              <a:spLocks noEditPoints="1"/>
            </p:cNvSpPr>
            <p:nvPr/>
          </p:nvSpPr>
          <p:spPr bwMode="auto">
            <a:xfrm>
              <a:off x="0" y="0"/>
              <a:ext cx="109" cy="137"/>
            </a:xfrm>
            <a:custGeom>
              <a:avLst/>
              <a:gdLst>
                <a:gd name="T0" fmla="*/ 53 w 55"/>
                <a:gd name="T1" fmla="*/ 0 h 68"/>
                <a:gd name="T2" fmla="*/ 3 w 55"/>
                <a:gd name="T3" fmla="*/ 0 h 68"/>
                <a:gd name="T4" fmla="*/ 0 w 55"/>
                <a:gd name="T5" fmla="*/ 3 h 68"/>
                <a:gd name="T6" fmla="*/ 0 w 55"/>
                <a:gd name="T7" fmla="*/ 66 h 68"/>
                <a:gd name="T8" fmla="*/ 3 w 55"/>
                <a:gd name="T9" fmla="*/ 68 h 68"/>
                <a:gd name="T10" fmla="*/ 53 w 55"/>
                <a:gd name="T11" fmla="*/ 68 h 68"/>
                <a:gd name="T12" fmla="*/ 53 w 55"/>
                <a:gd name="T13" fmla="*/ 68 h 68"/>
                <a:gd name="T14" fmla="*/ 55 w 55"/>
                <a:gd name="T15" fmla="*/ 66 h 68"/>
                <a:gd name="T16" fmla="*/ 55 w 55"/>
                <a:gd name="T17" fmla="*/ 3 h 68"/>
                <a:gd name="T18" fmla="*/ 53 w 55"/>
                <a:gd name="T19" fmla="*/ 0 h 68"/>
                <a:gd name="T20" fmla="*/ 34 w 55"/>
                <a:gd name="T21" fmla="*/ 37 h 68"/>
                <a:gd name="T22" fmla="*/ 28 w 55"/>
                <a:gd name="T23" fmla="*/ 38 h 68"/>
                <a:gd name="T24" fmla="*/ 25 w 55"/>
                <a:gd name="T25" fmla="*/ 37 h 68"/>
                <a:gd name="T26" fmla="*/ 11 w 55"/>
                <a:gd name="T27" fmla="*/ 21 h 68"/>
                <a:gd name="T28" fmla="*/ 15 w 55"/>
                <a:gd name="T29" fmla="*/ 17 h 68"/>
                <a:gd name="T30" fmla="*/ 18 w 55"/>
                <a:gd name="T31" fmla="*/ 21 h 68"/>
                <a:gd name="T32" fmla="*/ 28 w 55"/>
                <a:gd name="T33" fmla="*/ 31 h 68"/>
                <a:gd name="T34" fmla="*/ 28 w 55"/>
                <a:gd name="T35" fmla="*/ 31 h 68"/>
                <a:gd name="T36" fmla="*/ 34 w 55"/>
                <a:gd name="T37" fmla="*/ 28 h 68"/>
                <a:gd name="T38" fmla="*/ 38 w 55"/>
                <a:gd name="T39" fmla="*/ 21 h 68"/>
                <a:gd name="T40" fmla="*/ 41 w 55"/>
                <a:gd name="T41" fmla="*/ 17 h 68"/>
                <a:gd name="T42" fmla="*/ 45 w 55"/>
                <a:gd name="T43" fmla="*/ 21 h 68"/>
                <a:gd name="T44" fmla="*/ 34 w 55"/>
                <a:gd name="T45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68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5" y="68"/>
                    <a:pt x="55" y="67"/>
                    <a:pt x="55" y="66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1"/>
                    <a:pt x="54" y="0"/>
                    <a:pt x="53" y="0"/>
                  </a:cubicBezTo>
                  <a:close/>
                  <a:moveTo>
                    <a:pt x="34" y="37"/>
                  </a:moveTo>
                  <a:cubicBezTo>
                    <a:pt x="32" y="37"/>
                    <a:pt x="30" y="38"/>
                    <a:pt x="28" y="38"/>
                  </a:cubicBezTo>
                  <a:cubicBezTo>
                    <a:pt x="27" y="38"/>
                    <a:pt x="26" y="38"/>
                    <a:pt x="25" y="37"/>
                  </a:cubicBezTo>
                  <a:cubicBezTo>
                    <a:pt x="17" y="36"/>
                    <a:pt x="11" y="29"/>
                    <a:pt x="11" y="21"/>
                  </a:cubicBezTo>
                  <a:cubicBezTo>
                    <a:pt x="11" y="19"/>
                    <a:pt x="13" y="17"/>
                    <a:pt x="15" y="17"/>
                  </a:cubicBezTo>
                  <a:cubicBezTo>
                    <a:pt x="16" y="17"/>
                    <a:pt x="18" y="19"/>
                    <a:pt x="18" y="21"/>
                  </a:cubicBezTo>
                  <a:cubicBezTo>
                    <a:pt x="18" y="26"/>
                    <a:pt x="22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1"/>
                    <a:pt x="33" y="30"/>
                    <a:pt x="34" y="28"/>
                  </a:cubicBezTo>
                  <a:cubicBezTo>
                    <a:pt x="36" y="26"/>
                    <a:pt x="38" y="24"/>
                    <a:pt x="38" y="21"/>
                  </a:cubicBezTo>
                  <a:cubicBezTo>
                    <a:pt x="38" y="19"/>
                    <a:pt x="39" y="17"/>
                    <a:pt x="41" y="17"/>
                  </a:cubicBezTo>
                  <a:cubicBezTo>
                    <a:pt x="43" y="17"/>
                    <a:pt x="45" y="19"/>
                    <a:pt x="45" y="21"/>
                  </a:cubicBezTo>
                  <a:cubicBezTo>
                    <a:pt x="45" y="28"/>
                    <a:pt x="40" y="34"/>
                    <a:pt x="3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125" y="44"/>
              <a:ext cx="27" cy="93"/>
            </a:xfrm>
            <a:custGeom>
              <a:avLst/>
              <a:gdLst>
                <a:gd name="T0" fmla="*/ 0 w 13"/>
                <a:gd name="T1" fmla="*/ 3 h 46"/>
                <a:gd name="T2" fmla="*/ 2 w 13"/>
                <a:gd name="T3" fmla="*/ 0 h 46"/>
                <a:gd name="T4" fmla="*/ 11 w 13"/>
                <a:gd name="T5" fmla="*/ 0 h 46"/>
                <a:gd name="T6" fmla="*/ 13 w 13"/>
                <a:gd name="T7" fmla="*/ 3 h 46"/>
                <a:gd name="T8" fmla="*/ 13 w 13"/>
                <a:gd name="T9" fmla="*/ 44 h 46"/>
                <a:gd name="T10" fmla="*/ 11 w 13"/>
                <a:gd name="T11" fmla="*/ 46 h 46"/>
                <a:gd name="T12" fmla="*/ 2 w 13"/>
                <a:gd name="T13" fmla="*/ 46 h 46"/>
                <a:gd name="T14" fmla="*/ 0 w 13"/>
                <a:gd name="T15" fmla="*/ 44 h 46"/>
                <a:gd name="T16" fmla="*/ 0 w 13"/>
                <a:gd name="T17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6">
                  <a:moveTo>
                    <a:pt x="0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5"/>
                    <a:pt x="12" y="46"/>
                    <a:pt x="11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0" y="45"/>
                    <a:pt x="0" y="4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29" name="Freeform 25"/>
          <p:cNvSpPr>
            <a:spLocks noEditPoints="1"/>
          </p:cNvSpPr>
          <p:nvPr/>
        </p:nvSpPr>
        <p:spPr bwMode="auto">
          <a:xfrm>
            <a:off x="5403850" y="2408238"/>
            <a:ext cx="184150" cy="239712"/>
          </a:xfrm>
          <a:custGeom>
            <a:avLst/>
            <a:gdLst>
              <a:gd name="T0" fmla="*/ 56 w 58"/>
              <a:gd name="T1" fmla="*/ 30 h 76"/>
              <a:gd name="T2" fmla="*/ 46 w 58"/>
              <a:gd name="T3" fmla="*/ 30 h 76"/>
              <a:gd name="T4" fmla="*/ 46 w 58"/>
              <a:gd name="T5" fmla="*/ 17 h 76"/>
              <a:gd name="T6" fmla="*/ 29 w 58"/>
              <a:gd name="T7" fmla="*/ 0 h 76"/>
              <a:gd name="T8" fmla="*/ 12 w 58"/>
              <a:gd name="T9" fmla="*/ 17 h 76"/>
              <a:gd name="T10" fmla="*/ 12 w 58"/>
              <a:gd name="T11" fmla="*/ 30 h 76"/>
              <a:gd name="T12" fmla="*/ 2 w 58"/>
              <a:gd name="T13" fmla="*/ 30 h 76"/>
              <a:gd name="T14" fmla="*/ 0 w 58"/>
              <a:gd name="T15" fmla="*/ 32 h 76"/>
              <a:gd name="T16" fmla="*/ 0 w 58"/>
              <a:gd name="T17" fmla="*/ 74 h 76"/>
              <a:gd name="T18" fmla="*/ 2 w 58"/>
              <a:gd name="T19" fmla="*/ 76 h 76"/>
              <a:gd name="T20" fmla="*/ 56 w 58"/>
              <a:gd name="T21" fmla="*/ 76 h 76"/>
              <a:gd name="T22" fmla="*/ 58 w 58"/>
              <a:gd name="T23" fmla="*/ 74 h 76"/>
              <a:gd name="T24" fmla="*/ 58 w 58"/>
              <a:gd name="T25" fmla="*/ 32 h 76"/>
              <a:gd name="T26" fmla="*/ 56 w 58"/>
              <a:gd name="T27" fmla="*/ 30 h 76"/>
              <a:gd name="T28" fmla="*/ 33 w 58"/>
              <a:gd name="T29" fmla="*/ 56 h 76"/>
              <a:gd name="T30" fmla="*/ 32 w 58"/>
              <a:gd name="T31" fmla="*/ 56 h 76"/>
              <a:gd name="T32" fmla="*/ 32 w 58"/>
              <a:gd name="T33" fmla="*/ 59 h 76"/>
              <a:gd name="T34" fmla="*/ 27 w 58"/>
              <a:gd name="T35" fmla="*/ 59 h 76"/>
              <a:gd name="T36" fmla="*/ 27 w 58"/>
              <a:gd name="T37" fmla="*/ 56 h 76"/>
              <a:gd name="T38" fmla="*/ 25 w 58"/>
              <a:gd name="T39" fmla="*/ 56 h 76"/>
              <a:gd name="T40" fmla="*/ 25 w 58"/>
              <a:gd name="T41" fmla="*/ 48 h 76"/>
              <a:gd name="T42" fmla="*/ 33 w 58"/>
              <a:gd name="T43" fmla="*/ 48 h 76"/>
              <a:gd name="T44" fmla="*/ 33 w 58"/>
              <a:gd name="T45" fmla="*/ 56 h 76"/>
              <a:gd name="T46" fmla="*/ 37 w 58"/>
              <a:gd name="T47" fmla="*/ 30 h 76"/>
              <a:gd name="T48" fmla="*/ 21 w 58"/>
              <a:gd name="T49" fmla="*/ 30 h 76"/>
              <a:gd name="T50" fmla="*/ 21 w 58"/>
              <a:gd name="T51" fmla="*/ 17 h 76"/>
              <a:gd name="T52" fmla="*/ 29 w 58"/>
              <a:gd name="T53" fmla="*/ 9 h 76"/>
              <a:gd name="T54" fmla="*/ 37 w 58"/>
              <a:gd name="T55" fmla="*/ 17 h 76"/>
              <a:gd name="T56" fmla="*/ 37 w 58"/>
              <a:gd name="T57" fmla="*/ 3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" h="76">
                <a:moveTo>
                  <a:pt x="56" y="30"/>
                </a:moveTo>
                <a:cubicBezTo>
                  <a:pt x="46" y="30"/>
                  <a:pt x="46" y="30"/>
                  <a:pt x="46" y="30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8"/>
                  <a:pt x="38" y="0"/>
                  <a:pt x="29" y="0"/>
                </a:cubicBezTo>
                <a:cubicBezTo>
                  <a:pt x="20" y="0"/>
                  <a:pt x="12" y="8"/>
                  <a:pt x="12" y="17"/>
                </a:cubicBezTo>
                <a:cubicBezTo>
                  <a:pt x="12" y="30"/>
                  <a:pt x="12" y="30"/>
                  <a:pt x="1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5"/>
                  <a:pt x="1" y="76"/>
                  <a:pt x="2" y="76"/>
                </a:cubicBezTo>
                <a:cubicBezTo>
                  <a:pt x="56" y="76"/>
                  <a:pt x="56" y="76"/>
                  <a:pt x="56" y="76"/>
                </a:cubicBezTo>
                <a:cubicBezTo>
                  <a:pt x="57" y="76"/>
                  <a:pt x="58" y="75"/>
                  <a:pt x="58" y="74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1"/>
                  <a:pt x="57" y="30"/>
                  <a:pt x="56" y="30"/>
                </a:cubicBezTo>
                <a:close/>
                <a:moveTo>
                  <a:pt x="33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2" y="59"/>
                  <a:pt x="32" y="59"/>
                  <a:pt x="32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6"/>
                  <a:pt x="27" y="56"/>
                  <a:pt x="27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48"/>
                  <a:pt x="25" y="48"/>
                  <a:pt x="25" y="48"/>
                </a:cubicBezTo>
                <a:cubicBezTo>
                  <a:pt x="33" y="48"/>
                  <a:pt x="33" y="48"/>
                  <a:pt x="33" y="48"/>
                </a:cubicBezTo>
                <a:lnTo>
                  <a:pt x="33" y="56"/>
                </a:lnTo>
                <a:close/>
                <a:moveTo>
                  <a:pt x="37" y="30"/>
                </a:moveTo>
                <a:cubicBezTo>
                  <a:pt x="21" y="30"/>
                  <a:pt x="21" y="30"/>
                  <a:pt x="21" y="30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2"/>
                  <a:pt x="25" y="9"/>
                  <a:pt x="29" y="9"/>
                </a:cubicBezTo>
                <a:cubicBezTo>
                  <a:pt x="34" y="9"/>
                  <a:pt x="37" y="12"/>
                  <a:pt x="37" y="17"/>
                </a:cubicBezTo>
                <a:lnTo>
                  <a:pt x="37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Freeform 26"/>
          <p:cNvSpPr>
            <a:spLocks/>
          </p:cNvSpPr>
          <p:nvPr/>
        </p:nvSpPr>
        <p:spPr bwMode="auto">
          <a:xfrm>
            <a:off x="3495675" y="2408238"/>
            <a:ext cx="201613" cy="239712"/>
          </a:xfrm>
          <a:custGeom>
            <a:avLst/>
            <a:gdLst>
              <a:gd name="T0" fmla="*/ 40 w 63"/>
              <a:gd name="T1" fmla="*/ 51 h 76"/>
              <a:gd name="T2" fmla="*/ 37 w 63"/>
              <a:gd name="T3" fmla="*/ 49 h 76"/>
              <a:gd name="T4" fmla="*/ 25 w 63"/>
              <a:gd name="T5" fmla="*/ 49 h 76"/>
              <a:gd name="T6" fmla="*/ 23 w 63"/>
              <a:gd name="T7" fmla="*/ 51 h 76"/>
              <a:gd name="T8" fmla="*/ 23 w 63"/>
              <a:gd name="T9" fmla="*/ 74 h 76"/>
              <a:gd name="T10" fmla="*/ 20 w 63"/>
              <a:gd name="T11" fmla="*/ 76 h 76"/>
              <a:gd name="T12" fmla="*/ 2 w 63"/>
              <a:gd name="T13" fmla="*/ 76 h 76"/>
              <a:gd name="T14" fmla="*/ 0 w 63"/>
              <a:gd name="T15" fmla="*/ 74 h 76"/>
              <a:gd name="T16" fmla="*/ 0 w 63"/>
              <a:gd name="T17" fmla="*/ 33 h 76"/>
              <a:gd name="T18" fmla="*/ 1 w 63"/>
              <a:gd name="T19" fmla="*/ 29 h 76"/>
              <a:gd name="T20" fmla="*/ 29 w 63"/>
              <a:gd name="T21" fmla="*/ 1 h 76"/>
              <a:gd name="T22" fmla="*/ 33 w 63"/>
              <a:gd name="T23" fmla="*/ 1 h 76"/>
              <a:gd name="T24" fmla="*/ 61 w 63"/>
              <a:gd name="T25" fmla="*/ 29 h 76"/>
              <a:gd name="T26" fmla="*/ 63 w 63"/>
              <a:gd name="T27" fmla="*/ 33 h 76"/>
              <a:gd name="T28" fmla="*/ 63 w 63"/>
              <a:gd name="T29" fmla="*/ 74 h 76"/>
              <a:gd name="T30" fmla="*/ 60 w 63"/>
              <a:gd name="T31" fmla="*/ 76 h 76"/>
              <a:gd name="T32" fmla="*/ 42 w 63"/>
              <a:gd name="T33" fmla="*/ 76 h 76"/>
              <a:gd name="T34" fmla="*/ 40 w 63"/>
              <a:gd name="T35" fmla="*/ 74 h 76"/>
              <a:gd name="T36" fmla="*/ 40 w 63"/>
              <a:gd name="T37" fmla="*/ 5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" h="76">
                <a:moveTo>
                  <a:pt x="40" y="51"/>
                </a:moveTo>
                <a:cubicBezTo>
                  <a:pt x="40" y="50"/>
                  <a:pt x="39" y="49"/>
                  <a:pt x="37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4" y="49"/>
                  <a:pt x="23" y="50"/>
                  <a:pt x="23" y="51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5"/>
                  <a:pt x="22" y="76"/>
                  <a:pt x="20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1" y="76"/>
                  <a:pt x="0" y="75"/>
                  <a:pt x="0" y="7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0" y="30"/>
                  <a:pt x="1" y="2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61" y="29"/>
                  <a:pt x="61" y="29"/>
                  <a:pt x="61" y="29"/>
                </a:cubicBezTo>
                <a:cubicBezTo>
                  <a:pt x="62" y="30"/>
                  <a:pt x="63" y="32"/>
                  <a:pt x="63" y="33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75"/>
                  <a:pt x="62" y="76"/>
                  <a:pt x="60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41" y="76"/>
                  <a:pt x="40" y="75"/>
                  <a:pt x="40" y="74"/>
                </a:cubicBezTo>
                <a:lnTo>
                  <a:pt x="4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Freeform 27"/>
          <p:cNvSpPr>
            <a:spLocks/>
          </p:cNvSpPr>
          <p:nvPr/>
        </p:nvSpPr>
        <p:spPr bwMode="auto">
          <a:xfrm>
            <a:off x="1603375" y="2408238"/>
            <a:ext cx="177800" cy="239712"/>
          </a:xfrm>
          <a:custGeom>
            <a:avLst/>
            <a:gdLst>
              <a:gd name="T0" fmla="*/ 55 w 56"/>
              <a:gd name="T1" fmla="*/ 63 h 76"/>
              <a:gd name="T2" fmla="*/ 35 w 56"/>
              <a:gd name="T3" fmla="*/ 51 h 76"/>
              <a:gd name="T4" fmla="*/ 35 w 56"/>
              <a:gd name="T5" fmla="*/ 45 h 76"/>
              <a:gd name="T6" fmla="*/ 43 w 56"/>
              <a:gd name="T7" fmla="*/ 35 h 76"/>
              <a:gd name="T8" fmla="*/ 47 w 56"/>
              <a:gd name="T9" fmla="*/ 31 h 76"/>
              <a:gd name="T10" fmla="*/ 47 w 56"/>
              <a:gd name="T11" fmla="*/ 30 h 76"/>
              <a:gd name="T12" fmla="*/ 46 w 56"/>
              <a:gd name="T13" fmla="*/ 21 h 76"/>
              <a:gd name="T14" fmla="*/ 44 w 56"/>
              <a:gd name="T15" fmla="*/ 20 h 76"/>
              <a:gd name="T16" fmla="*/ 44 w 56"/>
              <a:gd name="T17" fmla="*/ 16 h 76"/>
              <a:gd name="T18" fmla="*/ 28 w 56"/>
              <a:gd name="T19" fmla="*/ 0 h 76"/>
              <a:gd name="T20" fmla="*/ 12 w 56"/>
              <a:gd name="T21" fmla="*/ 16 h 76"/>
              <a:gd name="T22" fmla="*/ 12 w 56"/>
              <a:gd name="T23" fmla="*/ 20 h 76"/>
              <a:gd name="T24" fmla="*/ 10 w 56"/>
              <a:gd name="T25" fmla="*/ 21 h 76"/>
              <a:gd name="T26" fmla="*/ 9 w 56"/>
              <a:gd name="T27" fmla="*/ 30 h 76"/>
              <a:gd name="T28" fmla="*/ 9 w 56"/>
              <a:gd name="T29" fmla="*/ 31 h 76"/>
              <a:gd name="T30" fmla="*/ 13 w 56"/>
              <a:gd name="T31" fmla="*/ 35 h 76"/>
              <a:gd name="T32" fmla="*/ 21 w 56"/>
              <a:gd name="T33" fmla="*/ 45 h 76"/>
              <a:gd name="T34" fmla="*/ 21 w 56"/>
              <a:gd name="T35" fmla="*/ 51 h 76"/>
              <a:gd name="T36" fmla="*/ 1 w 56"/>
              <a:gd name="T37" fmla="*/ 62 h 76"/>
              <a:gd name="T38" fmla="*/ 1 w 56"/>
              <a:gd name="T39" fmla="*/ 70 h 76"/>
              <a:gd name="T40" fmla="*/ 1 w 56"/>
              <a:gd name="T41" fmla="*/ 71 h 76"/>
              <a:gd name="T42" fmla="*/ 2 w 56"/>
              <a:gd name="T43" fmla="*/ 71 h 76"/>
              <a:gd name="T44" fmla="*/ 28 w 56"/>
              <a:gd name="T45" fmla="*/ 76 h 76"/>
              <a:gd name="T46" fmla="*/ 54 w 56"/>
              <a:gd name="T47" fmla="*/ 71 h 76"/>
              <a:gd name="T48" fmla="*/ 55 w 56"/>
              <a:gd name="T49" fmla="*/ 71 h 76"/>
              <a:gd name="T50" fmla="*/ 55 w 56"/>
              <a:gd name="T51" fmla="*/ 70 h 76"/>
              <a:gd name="T52" fmla="*/ 55 w 56"/>
              <a:gd name="T53" fmla="*/ 6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6" h="76">
                <a:moveTo>
                  <a:pt x="55" y="63"/>
                </a:moveTo>
                <a:cubicBezTo>
                  <a:pt x="54" y="56"/>
                  <a:pt x="39" y="52"/>
                  <a:pt x="35" y="51"/>
                </a:cubicBezTo>
                <a:cubicBezTo>
                  <a:pt x="35" y="45"/>
                  <a:pt x="35" y="45"/>
                  <a:pt x="35" y="45"/>
                </a:cubicBezTo>
                <a:cubicBezTo>
                  <a:pt x="39" y="43"/>
                  <a:pt x="42" y="39"/>
                  <a:pt x="43" y="35"/>
                </a:cubicBezTo>
                <a:cubicBezTo>
                  <a:pt x="45" y="34"/>
                  <a:pt x="47" y="34"/>
                  <a:pt x="47" y="31"/>
                </a:cubicBezTo>
                <a:cubicBezTo>
                  <a:pt x="47" y="31"/>
                  <a:pt x="47" y="31"/>
                  <a:pt x="47" y="30"/>
                </a:cubicBezTo>
                <a:cubicBezTo>
                  <a:pt x="48" y="26"/>
                  <a:pt x="48" y="22"/>
                  <a:pt x="46" y="21"/>
                </a:cubicBezTo>
                <a:cubicBezTo>
                  <a:pt x="46" y="20"/>
                  <a:pt x="45" y="20"/>
                  <a:pt x="44" y="20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7"/>
                  <a:pt x="37" y="0"/>
                  <a:pt x="28" y="0"/>
                </a:cubicBezTo>
                <a:cubicBezTo>
                  <a:pt x="19" y="0"/>
                  <a:pt x="12" y="7"/>
                  <a:pt x="12" y="16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0" y="20"/>
                  <a:pt x="10" y="21"/>
                </a:cubicBezTo>
                <a:cubicBezTo>
                  <a:pt x="8" y="22"/>
                  <a:pt x="8" y="26"/>
                  <a:pt x="9" y="30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4"/>
                  <a:pt x="11" y="34"/>
                  <a:pt x="13" y="35"/>
                </a:cubicBezTo>
                <a:cubicBezTo>
                  <a:pt x="14" y="39"/>
                  <a:pt x="17" y="43"/>
                  <a:pt x="21" y="45"/>
                </a:cubicBezTo>
                <a:cubicBezTo>
                  <a:pt x="21" y="51"/>
                  <a:pt x="21" y="51"/>
                  <a:pt x="21" y="51"/>
                </a:cubicBezTo>
                <a:cubicBezTo>
                  <a:pt x="17" y="52"/>
                  <a:pt x="2" y="56"/>
                  <a:pt x="1" y="62"/>
                </a:cubicBezTo>
                <a:cubicBezTo>
                  <a:pt x="1" y="63"/>
                  <a:pt x="0" y="65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13" y="76"/>
                  <a:pt x="28" y="76"/>
                </a:cubicBezTo>
                <a:cubicBezTo>
                  <a:pt x="43" y="76"/>
                  <a:pt x="54" y="71"/>
                  <a:pt x="54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70"/>
                  <a:pt x="55" y="70"/>
                  <a:pt x="55" y="70"/>
                </a:cubicBezTo>
                <a:cubicBezTo>
                  <a:pt x="56" y="65"/>
                  <a:pt x="55" y="63"/>
                  <a:pt x="5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395288" y="1203325"/>
            <a:ext cx="83534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6704013" y="3651250"/>
            <a:ext cx="13684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FOUR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4830763" y="3651250"/>
            <a:ext cx="13684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THREE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1014413" y="3651250"/>
            <a:ext cx="13684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ONE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2887663" y="3651250"/>
            <a:ext cx="13684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TWO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1539" name="Group 35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8" name="Group 10"/>
          <p:cNvGrpSpPr>
            <a:grpSpLocks/>
          </p:cNvGrpSpPr>
          <p:nvPr/>
        </p:nvGrpSpPr>
        <p:grpSpPr bwMode="auto">
          <a:xfrm>
            <a:off x="2124075" y="1173163"/>
            <a:ext cx="3643313" cy="3649662"/>
            <a:chOff x="0" y="0"/>
            <a:chExt cx="5826" cy="5836"/>
          </a:xfrm>
        </p:grpSpPr>
        <p:sp>
          <p:nvSpPr>
            <p:cNvPr id="22539" name="Freeform 11"/>
            <p:cNvSpPr>
              <a:spLocks/>
            </p:cNvSpPr>
            <p:nvPr/>
          </p:nvSpPr>
          <p:spPr bwMode="auto">
            <a:xfrm>
              <a:off x="3715" y="2764"/>
              <a:ext cx="2" cy="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Freeform 12"/>
            <p:cNvSpPr>
              <a:spLocks/>
            </p:cNvSpPr>
            <p:nvPr/>
          </p:nvSpPr>
          <p:spPr bwMode="auto">
            <a:xfrm>
              <a:off x="3625" y="2467"/>
              <a:ext cx="194" cy="100"/>
            </a:xfrm>
            <a:custGeom>
              <a:avLst/>
              <a:gdLst>
                <a:gd name="T0" fmla="*/ 0 w 97"/>
                <a:gd name="T1" fmla="*/ 26 h 50"/>
                <a:gd name="T2" fmla="*/ 0 w 97"/>
                <a:gd name="T3" fmla="*/ 28 h 50"/>
                <a:gd name="T4" fmla="*/ 76 w 97"/>
                <a:gd name="T5" fmla="*/ 48 h 50"/>
                <a:gd name="T6" fmla="*/ 94 w 97"/>
                <a:gd name="T7" fmla="*/ 0 h 50"/>
                <a:gd name="T8" fmla="*/ 0 w 97"/>
                <a:gd name="T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0">
                  <a:moveTo>
                    <a:pt x="0" y="2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29" y="38"/>
                    <a:pt x="40" y="50"/>
                    <a:pt x="76" y="48"/>
                  </a:cubicBezTo>
                  <a:cubicBezTo>
                    <a:pt x="77" y="27"/>
                    <a:pt x="97" y="28"/>
                    <a:pt x="94" y="0"/>
                  </a:cubicBezTo>
                  <a:cubicBezTo>
                    <a:pt x="63" y="14"/>
                    <a:pt x="36" y="21"/>
                    <a:pt x="0" y="26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3851" y="2447"/>
              <a:ext cx="42" cy="34"/>
            </a:xfrm>
            <a:custGeom>
              <a:avLst/>
              <a:gdLst>
                <a:gd name="T0" fmla="*/ 0 w 21"/>
                <a:gd name="T1" fmla="*/ 3 h 17"/>
                <a:gd name="T2" fmla="*/ 20 w 21"/>
                <a:gd name="T3" fmla="*/ 17 h 17"/>
                <a:gd name="T4" fmla="*/ 0 w 21"/>
                <a:gd name="T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7">
                  <a:moveTo>
                    <a:pt x="0" y="3"/>
                  </a:moveTo>
                  <a:cubicBezTo>
                    <a:pt x="3" y="12"/>
                    <a:pt x="10" y="17"/>
                    <a:pt x="20" y="17"/>
                  </a:cubicBezTo>
                  <a:cubicBezTo>
                    <a:pt x="21" y="4"/>
                    <a:pt x="12" y="0"/>
                    <a:pt x="0" y="3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Freeform 14"/>
            <p:cNvSpPr>
              <a:spLocks/>
            </p:cNvSpPr>
            <p:nvPr/>
          </p:nvSpPr>
          <p:spPr bwMode="auto">
            <a:xfrm>
              <a:off x="3847" y="2449"/>
              <a:ext cx="4" cy="4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Freeform 15"/>
            <p:cNvSpPr>
              <a:spLocks/>
            </p:cNvSpPr>
            <p:nvPr/>
          </p:nvSpPr>
          <p:spPr bwMode="auto">
            <a:xfrm>
              <a:off x="3925" y="2523"/>
              <a:ext cx="70" cy="78"/>
            </a:xfrm>
            <a:custGeom>
              <a:avLst/>
              <a:gdLst>
                <a:gd name="T0" fmla="*/ 2 w 35"/>
                <a:gd name="T1" fmla="*/ 2 h 39"/>
                <a:gd name="T2" fmla="*/ 0 w 35"/>
                <a:gd name="T3" fmla="*/ 0 h 39"/>
                <a:gd name="T4" fmla="*/ 32 w 35"/>
                <a:gd name="T5" fmla="*/ 39 h 39"/>
                <a:gd name="T6" fmla="*/ 2 w 35"/>
                <a:gd name="T7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9">
                  <a:moveTo>
                    <a:pt x="2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8"/>
                    <a:pt x="19" y="31"/>
                    <a:pt x="32" y="39"/>
                  </a:cubicBezTo>
                  <a:cubicBezTo>
                    <a:pt x="35" y="19"/>
                    <a:pt x="20" y="5"/>
                    <a:pt x="2" y="2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4017" y="2601"/>
              <a:ext cx="56" cy="42"/>
            </a:xfrm>
            <a:custGeom>
              <a:avLst/>
              <a:gdLst>
                <a:gd name="T0" fmla="*/ 0 w 28"/>
                <a:gd name="T1" fmla="*/ 0 h 21"/>
                <a:gd name="T2" fmla="*/ 5 w 28"/>
                <a:gd name="T3" fmla="*/ 3 h 21"/>
                <a:gd name="T4" fmla="*/ 28 w 28"/>
                <a:gd name="T5" fmla="*/ 21 h 21"/>
                <a:gd name="T6" fmla="*/ 0 w 28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1">
                  <a:moveTo>
                    <a:pt x="0" y="0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11" y="11"/>
                    <a:pt x="19" y="19"/>
                    <a:pt x="28" y="21"/>
                  </a:cubicBezTo>
                  <a:cubicBezTo>
                    <a:pt x="28" y="7"/>
                    <a:pt x="12" y="3"/>
                    <a:pt x="0" y="0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Freeform 17"/>
            <p:cNvSpPr>
              <a:spLocks/>
            </p:cNvSpPr>
            <p:nvPr/>
          </p:nvSpPr>
          <p:spPr bwMode="auto">
            <a:xfrm>
              <a:off x="4156" y="2742"/>
              <a:ext cx="30" cy="22"/>
            </a:xfrm>
            <a:custGeom>
              <a:avLst/>
              <a:gdLst>
                <a:gd name="T0" fmla="*/ 14 w 15"/>
                <a:gd name="T1" fmla="*/ 11 h 11"/>
                <a:gd name="T2" fmla="*/ 15 w 15"/>
                <a:gd name="T3" fmla="*/ 6 h 11"/>
                <a:gd name="T4" fmla="*/ 0 w 15"/>
                <a:gd name="T5" fmla="*/ 0 h 11"/>
                <a:gd name="T6" fmla="*/ 14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4" y="11"/>
                  </a:moveTo>
                  <a:cubicBezTo>
                    <a:pt x="15" y="9"/>
                    <a:pt x="15" y="8"/>
                    <a:pt x="15" y="6"/>
                  </a:cubicBezTo>
                  <a:cubicBezTo>
                    <a:pt x="11" y="5"/>
                    <a:pt x="5" y="2"/>
                    <a:pt x="0" y="0"/>
                  </a:cubicBezTo>
                  <a:cubicBezTo>
                    <a:pt x="3" y="6"/>
                    <a:pt x="7" y="10"/>
                    <a:pt x="14" y="11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Freeform 18"/>
            <p:cNvSpPr>
              <a:spLocks/>
            </p:cNvSpPr>
            <p:nvPr/>
          </p:nvSpPr>
          <p:spPr bwMode="auto">
            <a:xfrm>
              <a:off x="4152" y="2736"/>
              <a:ext cx="4" cy="6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3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Freeform 19"/>
            <p:cNvSpPr>
              <a:spLocks/>
            </p:cNvSpPr>
            <p:nvPr/>
          </p:nvSpPr>
          <p:spPr bwMode="auto">
            <a:xfrm>
              <a:off x="4234" y="2806"/>
              <a:ext cx="38" cy="70"/>
            </a:xfrm>
            <a:custGeom>
              <a:avLst/>
              <a:gdLst>
                <a:gd name="T0" fmla="*/ 6 w 19"/>
                <a:gd name="T1" fmla="*/ 7 h 35"/>
                <a:gd name="T2" fmla="*/ 6 w 19"/>
                <a:gd name="T3" fmla="*/ 0 h 35"/>
                <a:gd name="T4" fmla="*/ 19 w 19"/>
                <a:gd name="T5" fmla="*/ 12 h 35"/>
                <a:gd name="T6" fmla="*/ 6 w 19"/>
                <a:gd name="T7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5">
                  <a:moveTo>
                    <a:pt x="6" y="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15"/>
                    <a:pt x="17" y="35"/>
                    <a:pt x="19" y="12"/>
                  </a:cubicBezTo>
                  <a:cubicBezTo>
                    <a:pt x="12" y="13"/>
                    <a:pt x="11" y="8"/>
                    <a:pt x="6" y="7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Freeform 20"/>
            <p:cNvSpPr>
              <a:spLocks/>
            </p:cNvSpPr>
            <p:nvPr/>
          </p:nvSpPr>
          <p:spPr bwMode="auto">
            <a:xfrm>
              <a:off x="1529" y="2593"/>
              <a:ext cx="394" cy="105"/>
            </a:xfrm>
            <a:custGeom>
              <a:avLst/>
              <a:gdLst>
                <a:gd name="T0" fmla="*/ 82 w 197"/>
                <a:gd name="T1" fmla="*/ 46 h 52"/>
                <a:gd name="T2" fmla="*/ 189 w 197"/>
                <a:gd name="T3" fmla="*/ 48 h 52"/>
                <a:gd name="T4" fmla="*/ 99 w 197"/>
                <a:gd name="T5" fmla="*/ 13 h 52"/>
                <a:gd name="T6" fmla="*/ 49 w 197"/>
                <a:gd name="T7" fmla="*/ 25 h 52"/>
                <a:gd name="T8" fmla="*/ 2 w 197"/>
                <a:gd name="T9" fmla="*/ 16 h 52"/>
                <a:gd name="T10" fmla="*/ 0 w 197"/>
                <a:gd name="T11" fmla="*/ 18 h 52"/>
                <a:gd name="T12" fmla="*/ 82 w 197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52">
                  <a:moveTo>
                    <a:pt x="82" y="46"/>
                  </a:moveTo>
                  <a:cubicBezTo>
                    <a:pt x="117" y="52"/>
                    <a:pt x="153" y="49"/>
                    <a:pt x="189" y="48"/>
                  </a:cubicBezTo>
                  <a:cubicBezTo>
                    <a:pt x="197" y="20"/>
                    <a:pt x="118" y="9"/>
                    <a:pt x="99" y="13"/>
                  </a:cubicBezTo>
                  <a:cubicBezTo>
                    <a:pt x="87" y="16"/>
                    <a:pt x="64" y="28"/>
                    <a:pt x="49" y="25"/>
                  </a:cubicBezTo>
                  <a:cubicBezTo>
                    <a:pt x="31" y="22"/>
                    <a:pt x="20" y="0"/>
                    <a:pt x="2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6" y="41"/>
                    <a:pt x="57" y="42"/>
                    <a:pt x="82" y="46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auto">
            <a:xfrm>
              <a:off x="1973" y="2639"/>
              <a:ext cx="144" cy="53"/>
            </a:xfrm>
            <a:custGeom>
              <a:avLst/>
              <a:gdLst>
                <a:gd name="T0" fmla="*/ 72 w 72"/>
                <a:gd name="T1" fmla="*/ 18 h 26"/>
                <a:gd name="T2" fmla="*/ 4 w 72"/>
                <a:gd name="T3" fmla="*/ 4 h 26"/>
                <a:gd name="T4" fmla="*/ 0 w 72"/>
                <a:gd name="T5" fmla="*/ 14 h 26"/>
                <a:gd name="T6" fmla="*/ 72 w 72"/>
                <a:gd name="T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26">
                  <a:moveTo>
                    <a:pt x="72" y="18"/>
                  </a:moveTo>
                  <a:cubicBezTo>
                    <a:pt x="56" y="0"/>
                    <a:pt x="25" y="17"/>
                    <a:pt x="4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4" y="26"/>
                    <a:pt x="56" y="24"/>
                    <a:pt x="72" y="18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Freeform 22"/>
            <p:cNvSpPr>
              <a:spLocks/>
            </p:cNvSpPr>
            <p:nvPr/>
          </p:nvSpPr>
          <p:spPr bwMode="auto">
            <a:xfrm>
              <a:off x="2339" y="2645"/>
              <a:ext cx="216" cy="109"/>
            </a:xfrm>
            <a:custGeom>
              <a:avLst/>
              <a:gdLst>
                <a:gd name="T0" fmla="*/ 90 w 108"/>
                <a:gd name="T1" fmla="*/ 4 h 54"/>
                <a:gd name="T2" fmla="*/ 26 w 108"/>
                <a:gd name="T3" fmla="*/ 15 h 54"/>
                <a:gd name="T4" fmla="*/ 0 w 108"/>
                <a:gd name="T5" fmla="*/ 54 h 54"/>
                <a:gd name="T6" fmla="*/ 50 w 108"/>
                <a:gd name="T7" fmla="*/ 25 h 54"/>
                <a:gd name="T8" fmla="*/ 101 w 108"/>
                <a:gd name="T9" fmla="*/ 6 h 54"/>
                <a:gd name="T10" fmla="*/ 90 w 108"/>
                <a:gd name="T1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54">
                  <a:moveTo>
                    <a:pt x="90" y="4"/>
                  </a:moveTo>
                  <a:cubicBezTo>
                    <a:pt x="63" y="4"/>
                    <a:pt x="44" y="0"/>
                    <a:pt x="26" y="15"/>
                  </a:cubicBezTo>
                  <a:cubicBezTo>
                    <a:pt x="18" y="22"/>
                    <a:pt x="3" y="45"/>
                    <a:pt x="0" y="54"/>
                  </a:cubicBezTo>
                  <a:cubicBezTo>
                    <a:pt x="20" y="47"/>
                    <a:pt x="31" y="32"/>
                    <a:pt x="50" y="25"/>
                  </a:cubicBezTo>
                  <a:cubicBezTo>
                    <a:pt x="63" y="19"/>
                    <a:pt x="108" y="27"/>
                    <a:pt x="101" y="6"/>
                  </a:cubicBezTo>
                  <a:lnTo>
                    <a:pt x="90" y="4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Freeform 23"/>
            <p:cNvSpPr>
              <a:spLocks/>
            </p:cNvSpPr>
            <p:nvPr/>
          </p:nvSpPr>
          <p:spPr bwMode="auto">
            <a:xfrm>
              <a:off x="2425" y="2152"/>
              <a:ext cx="6" cy="2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1 h 1"/>
                <a:gd name="T4" fmla="*/ 3 w 3"/>
                <a:gd name="T5" fmla="*/ 0 h 1"/>
                <a:gd name="T6" fmla="*/ 1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Freeform 24"/>
            <p:cNvSpPr>
              <a:spLocks/>
            </p:cNvSpPr>
            <p:nvPr/>
          </p:nvSpPr>
          <p:spPr bwMode="auto">
            <a:xfrm>
              <a:off x="2711" y="539"/>
              <a:ext cx="536" cy="231"/>
            </a:xfrm>
            <a:custGeom>
              <a:avLst/>
              <a:gdLst>
                <a:gd name="T0" fmla="*/ 173 w 268"/>
                <a:gd name="T1" fmla="*/ 38 h 115"/>
                <a:gd name="T2" fmla="*/ 151 w 268"/>
                <a:gd name="T3" fmla="*/ 61 h 115"/>
                <a:gd name="T4" fmla="*/ 126 w 268"/>
                <a:gd name="T5" fmla="*/ 67 h 115"/>
                <a:gd name="T6" fmla="*/ 19 w 268"/>
                <a:gd name="T7" fmla="*/ 115 h 115"/>
                <a:gd name="T8" fmla="*/ 128 w 268"/>
                <a:gd name="T9" fmla="*/ 110 h 115"/>
                <a:gd name="T10" fmla="*/ 146 w 268"/>
                <a:gd name="T11" fmla="*/ 91 h 115"/>
                <a:gd name="T12" fmla="*/ 231 w 268"/>
                <a:gd name="T13" fmla="*/ 78 h 115"/>
                <a:gd name="T14" fmla="*/ 244 w 268"/>
                <a:gd name="T15" fmla="*/ 7 h 115"/>
                <a:gd name="T16" fmla="*/ 237 w 268"/>
                <a:gd name="T17" fmla="*/ 0 h 115"/>
                <a:gd name="T18" fmla="*/ 173 w 268"/>
                <a:gd name="T19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115">
                  <a:moveTo>
                    <a:pt x="173" y="38"/>
                  </a:moveTo>
                  <a:cubicBezTo>
                    <a:pt x="164" y="42"/>
                    <a:pt x="158" y="57"/>
                    <a:pt x="151" y="61"/>
                  </a:cubicBezTo>
                  <a:cubicBezTo>
                    <a:pt x="142" y="66"/>
                    <a:pt x="136" y="64"/>
                    <a:pt x="126" y="67"/>
                  </a:cubicBezTo>
                  <a:cubicBezTo>
                    <a:pt x="110" y="71"/>
                    <a:pt x="0" y="88"/>
                    <a:pt x="19" y="115"/>
                  </a:cubicBezTo>
                  <a:cubicBezTo>
                    <a:pt x="35" y="112"/>
                    <a:pt x="123" y="74"/>
                    <a:pt x="128" y="110"/>
                  </a:cubicBezTo>
                  <a:cubicBezTo>
                    <a:pt x="140" y="111"/>
                    <a:pt x="146" y="102"/>
                    <a:pt x="146" y="91"/>
                  </a:cubicBezTo>
                  <a:cubicBezTo>
                    <a:pt x="169" y="96"/>
                    <a:pt x="213" y="96"/>
                    <a:pt x="231" y="78"/>
                  </a:cubicBezTo>
                  <a:cubicBezTo>
                    <a:pt x="244" y="64"/>
                    <a:pt x="268" y="13"/>
                    <a:pt x="244" y="7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4" y="42"/>
                    <a:pt x="193" y="28"/>
                    <a:pt x="173" y="38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Freeform 25"/>
            <p:cNvSpPr>
              <a:spLocks/>
            </p:cNvSpPr>
            <p:nvPr/>
          </p:nvSpPr>
          <p:spPr bwMode="auto">
            <a:xfrm>
              <a:off x="2199" y="1371"/>
              <a:ext cx="130" cy="212"/>
            </a:xfrm>
            <a:custGeom>
              <a:avLst/>
              <a:gdLst>
                <a:gd name="T0" fmla="*/ 49 w 65"/>
                <a:gd name="T1" fmla="*/ 61 h 106"/>
                <a:gd name="T2" fmla="*/ 63 w 65"/>
                <a:gd name="T3" fmla="*/ 35 h 106"/>
                <a:gd name="T4" fmla="*/ 65 w 65"/>
                <a:gd name="T5" fmla="*/ 2 h 106"/>
                <a:gd name="T6" fmla="*/ 39 w 65"/>
                <a:gd name="T7" fmla="*/ 1 h 106"/>
                <a:gd name="T8" fmla="*/ 28 w 65"/>
                <a:gd name="T9" fmla="*/ 10 h 106"/>
                <a:gd name="T10" fmla="*/ 0 w 65"/>
                <a:gd name="T11" fmla="*/ 39 h 106"/>
                <a:gd name="T12" fmla="*/ 28 w 65"/>
                <a:gd name="T13" fmla="*/ 102 h 106"/>
                <a:gd name="T14" fmla="*/ 49 w 65"/>
                <a:gd name="T15" fmla="*/ 6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06">
                  <a:moveTo>
                    <a:pt x="49" y="61"/>
                  </a:moveTo>
                  <a:cubicBezTo>
                    <a:pt x="51" y="54"/>
                    <a:pt x="60" y="45"/>
                    <a:pt x="63" y="35"/>
                  </a:cubicBezTo>
                  <a:cubicBezTo>
                    <a:pt x="65" y="25"/>
                    <a:pt x="64" y="12"/>
                    <a:pt x="65" y="2"/>
                  </a:cubicBezTo>
                  <a:cubicBezTo>
                    <a:pt x="57" y="1"/>
                    <a:pt x="47" y="0"/>
                    <a:pt x="39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4" y="8"/>
                    <a:pt x="0" y="18"/>
                    <a:pt x="0" y="39"/>
                  </a:cubicBezTo>
                  <a:cubicBezTo>
                    <a:pt x="0" y="69"/>
                    <a:pt x="29" y="79"/>
                    <a:pt x="28" y="102"/>
                  </a:cubicBezTo>
                  <a:cubicBezTo>
                    <a:pt x="55" y="106"/>
                    <a:pt x="45" y="77"/>
                    <a:pt x="49" y="61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Freeform 26"/>
            <p:cNvSpPr>
              <a:spLocks/>
            </p:cNvSpPr>
            <p:nvPr/>
          </p:nvSpPr>
          <p:spPr bwMode="auto">
            <a:xfrm>
              <a:off x="2253" y="1772"/>
              <a:ext cx="246" cy="176"/>
            </a:xfrm>
            <a:custGeom>
              <a:avLst/>
              <a:gdLst>
                <a:gd name="T0" fmla="*/ 63 w 123"/>
                <a:gd name="T1" fmla="*/ 44 h 88"/>
                <a:gd name="T2" fmla="*/ 66 w 123"/>
                <a:gd name="T3" fmla="*/ 62 h 88"/>
                <a:gd name="T4" fmla="*/ 95 w 123"/>
                <a:gd name="T5" fmla="*/ 63 h 88"/>
                <a:gd name="T6" fmla="*/ 121 w 123"/>
                <a:gd name="T7" fmla="*/ 64 h 88"/>
                <a:gd name="T8" fmla="*/ 114 w 123"/>
                <a:gd name="T9" fmla="*/ 39 h 88"/>
                <a:gd name="T10" fmla="*/ 121 w 123"/>
                <a:gd name="T11" fmla="*/ 28 h 88"/>
                <a:gd name="T12" fmla="*/ 119 w 123"/>
                <a:gd name="T13" fmla="*/ 0 h 88"/>
                <a:gd name="T14" fmla="*/ 110 w 123"/>
                <a:gd name="T15" fmla="*/ 7 h 88"/>
                <a:gd name="T16" fmla="*/ 57 w 123"/>
                <a:gd name="T17" fmla="*/ 44 h 88"/>
                <a:gd name="T18" fmla="*/ 63 w 123"/>
                <a:gd name="T19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88">
                  <a:moveTo>
                    <a:pt x="63" y="44"/>
                  </a:moveTo>
                  <a:cubicBezTo>
                    <a:pt x="63" y="49"/>
                    <a:pt x="67" y="56"/>
                    <a:pt x="66" y="62"/>
                  </a:cubicBezTo>
                  <a:cubicBezTo>
                    <a:pt x="76" y="63"/>
                    <a:pt x="86" y="63"/>
                    <a:pt x="95" y="63"/>
                  </a:cubicBezTo>
                  <a:cubicBezTo>
                    <a:pt x="92" y="88"/>
                    <a:pt x="118" y="85"/>
                    <a:pt x="121" y="64"/>
                  </a:cubicBezTo>
                  <a:cubicBezTo>
                    <a:pt x="123" y="56"/>
                    <a:pt x="114" y="47"/>
                    <a:pt x="114" y="39"/>
                  </a:cubicBezTo>
                  <a:cubicBezTo>
                    <a:pt x="114" y="33"/>
                    <a:pt x="121" y="34"/>
                    <a:pt x="121" y="28"/>
                  </a:cubicBezTo>
                  <a:cubicBezTo>
                    <a:pt x="121" y="19"/>
                    <a:pt x="120" y="10"/>
                    <a:pt x="119" y="0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81" y="0"/>
                    <a:pt x="79" y="36"/>
                    <a:pt x="57" y="44"/>
                  </a:cubicBezTo>
                  <a:cubicBezTo>
                    <a:pt x="53" y="7"/>
                    <a:pt x="0" y="78"/>
                    <a:pt x="63" y="44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Freeform 27"/>
            <p:cNvSpPr>
              <a:spLocks/>
            </p:cNvSpPr>
            <p:nvPr/>
          </p:nvSpPr>
          <p:spPr bwMode="auto">
            <a:xfrm>
              <a:off x="2403" y="1615"/>
              <a:ext cx="112" cy="121"/>
            </a:xfrm>
            <a:custGeom>
              <a:avLst/>
              <a:gdLst>
                <a:gd name="T0" fmla="*/ 9 w 56"/>
                <a:gd name="T1" fmla="*/ 6 h 60"/>
                <a:gd name="T2" fmla="*/ 0 w 56"/>
                <a:gd name="T3" fmla="*/ 0 h 60"/>
                <a:gd name="T4" fmla="*/ 9 w 56"/>
                <a:gd name="T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60">
                  <a:moveTo>
                    <a:pt x="9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60"/>
                    <a:pt x="56" y="7"/>
                    <a:pt x="9" y="6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Freeform 28"/>
            <p:cNvSpPr>
              <a:spLocks/>
            </p:cNvSpPr>
            <p:nvPr/>
          </p:nvSpPr>
          <p:spPr bwMode="auto">
            <a:xfrm>
              <a:off x="2347" y="1553"/>
              <a:ext cx="46" cy="24"/>
            </a:xfrm>
            <a:custGeom>
              <a:avLst/>
              <a:gdLst>
                <a:gd name="T0" fmla="*/ 0 w 23"/>
                <a:gd name="T1" fmla="*/ 2 h 12"/>
                <a:gd name="T2" fmla="*/ 23 w 23"/>
                <a:gd name="T3" fmla="*/ 12 h 12"/>
                <a:gd name="T4" fmla="*/ 0 w 23"/>
                <a:gd name="T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2">
                  <a:moveTo>
                    <a:pt x="0" y="2"/>
                  </a:moveTo>
                  <a:cubicBezTo>
                    <a:pt x="7" y="8"/>
                    <a:pt x="15" y="11"/>
                    <a:pt x="23" y="12"/>
                  </a:cubicBezTo>
                  <a:cubicBezTo>
                    <a:pt x="18" y="4"/>
                    <a:pt x="8" y="0"/>
                    <a:pt x="0" y="2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Freeform 29"/>
            <p:cNvSpPr>
              <a:spLocks/>
            </p:cNvSpPr>
            <p:nvPr/>
          </p:nvSpPr>
          <p:spPr bwMode="auto">
            <a:xfrm>
              <a:off x="2343" y="1553"/>
              <a:ext cx="4" cy="6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2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Freeform 30"/>
            <p:cNvSpPr>
              <a:spLocks/>
            </p:cNvSpPr>
            <p:nvPr/>
          </p:nvSpPr>
          <p:spPr bwMode="auto">
            <a:xfrm>
              <a:off x="2343" y="1688"/>
              <a:ext cx="52" cy="58"/>
            </a:xfrm>
            <a:custGeom>
              <a:avLst/>
              <a:gdLst>
                <a:gd name="T0" fmla="*/ 4 w 26"/>
                <a:gd name="T1" fmla="*/ 7 h 29"/>
                <a:gd name="T2" fmla="*/ 1 w 26"/>
                <a:gd name="T3" fmla="*/ 27 h 29"/>
                <a:gd name="T4" fmla="*/ 25 w 26"/>
                <a:gd name="T5" fmla="*/ 1 h 29"/>
                <a:gd name="T6" fmla="*/ 16 w 26"/>
                <a:gd name="T7" fmla="*/ 1 h 29"/>
                <a:gd name="T8" fmla="*/ 4 w 26"/>
                <a:gd name="T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4" y="7"/>
                  </a:moveTo>
                  <a:cubicBezTo>
                    <a:pt x="1" y="12"/>
                    <a:pt x="0" y="21"/>
                    <a:pt x="1" y="27"/>
                  </a:cubicBezTo>
                  <a:cubicBezTo>
                    <a:pt x="15" y="29"/>
                    <a:pt x="26" y="15"/>
                    <a:pt x="25" y="1"/>
                  </a:cubicBezTo>
                  <a:cubicBezTo>
                    <a:pt x="22" y="0"/>
                    <a:pt x="19" y="1"/>
                    <a:pt x="16" y="1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Freeform 31"/>
            <p:cNvSpPr>
              <a:spLocks/>
            </p:cNvSpPr>
            <p:nvPr/>
          </p:nvSpPr>
          <p:spPr bwMode="auto">
            <a:xfrm>
              <a:off x="1699" y="1345"/>
              <a:ext cx="102" cy="98"/>
            </a:xfrm>
            <a:custGeom>
              <a:avLst/>
              <a:gdLst>
                <a:gd name="T0" fmla="*/ 0 w 51"/>
                <a:gd name="T1" fmla="*/ 35 h 49"/>
                <a:gd name="T2" fmla="*/ 42 w 51"/>
                <a:gd name="T3" fmla="*/ 7 h 49"/>
                <a:gd name="T4" fmla="*/ 51 w 51"/>
                <a:gd name="T5" fmla="*/ 3 h 49"/>
                <a:gd name="T6" fmla="*/ 0 w 51"/>
                <a:gd name="T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49">
                  <a:moveTo>
                    <a:pt x="0" y="35"/>
                  </a:moveTo>
                  <a:cubicBezTo>
                    <a:pt x="18" y="49"/>
                    <a:pt x="44" y="29"/>
                    <a:pt x="42" y="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31" y="0"/>
                    <a:pt x="9" y="21"/>
                    <a:pt x="0" y="35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Freeform 32"/>
            <p:cNvSpPr>
              <a:spLocks noEditPoints="1"/>
            </p:cNvSpPr>
            <p:nvPr/>
          </p:nvSpPr>
          <p:spPr bwMode="auto">
            <a:xfrm>
              <a:off x="0" y="0"/>
              <a:ext cx="5826" cy="5836"/>
            </a:xfrm>
            <a:custGeom>
              <a:avLst/>
              <a:gdLst>
                <a:gd name="T0" fmla="*/ 2618 w 2912"/>
                <a:gd name="T1" fmla="*/ 2302 h 2912"/>
                <a:gd name="T2" fmla="*/ 2156 w 2912"/>
                <a:gd name="T3" fmla="*/ 2207 h 2912"/>
                <a:gd name="T4" fmla="*/ 1730 w 2912"/>
                <a:gd name="T5" fmla="*/ 2132 h 2912"/>
                <a:gd name="T6" fmla="*/ 584 w 2912"/>
                <a:gd name="T7" fmla="*/ 1515 h 2912"/>
                <a:gd name="T8" fmla="*/ 582 w 2912"/>
                <a:gd name="T9" fmla="*/ 1419 h 2912"/>
                <a:gd name="T10" fmla="*/ 1691 w 2912"/>
                <a:gd name="T11" fmla="*/ 1201 h 2912"/>
                <a:gd name="T12" fmla="*/ 1393 w 2912"/>
                <a:gd name="T13" fmla="*/ 1185 h 2912"/>
                <a:gd name="T14" fmla="*/ 1733 w 2912"/>
                <a:gd name="T15" fmla="*/ 1300 h 2912"/>
                <a:gd name="T16" fmla="*/ 1647 w 2912"/>
                <a:gd name="T17" fmla="*/ 1460 h 2912"/>
                <a:gd name="T18" fmla="*/ 1386 w 2912"/>
                <a:gd name="T19" fmla="*/ 1430 h 2912"/>
                <a:gd name="T20" fmla="*/ 1116 w 2912"/>
                <a:gd name="T21" fmla="*/ 1420 h 2912"/>
                <a:gd name="T22" fmla="*/ 1506 w 2912"/>
                <a:gd name="T23" fmla="*/ 1070 h 2912"/>
                <a:gd name="T24" fmla="*/ 1169 w 2912"/>
                <a:gd name="T25" fmla="*/ 2067 h 2912"/>
                <a:gd name="T26" fmla="*/ 1669 w 2912"/>
                <a:gd name="T27" fmla="*/ 2784 h 2912"/>
                <a:gd name="T28" fmla="*/ 1475 w 2912"/>
                <a:gd name="T29" fmla="*/ 2689 h 2912"/>
                <a:gd name="T30" fmla="*/ 1120 w 2912"/>
                <a:gd name="T31" fmla="*/ 1605 h 2912"/>
                <a:gd name="T32" fmla="*/ 1434 w 2912"/>
                <a:gd name="T33" fmla="*/ 1917 h 2912"/>
                <a:gd name="T34" fmla="*/ 1210 w 2912"/>
                <a:gd name="T35" fmla="*/ 1965 h 2912"/>
                <a:gd name="T36" fmla="*/ 1042 w 2912"/>
                <a:gd name="T37" fmla="*/ 1009 h 2912"/>
                <a:gd name="T38" fmla="*/ 734 w 2912"/>
                <a:gd name="T39" fmla="*/ 944 h 2912"/>
                <a:gd name="T40" fmla="*/ 1053 w 2912"/>
                <a:gd name="T41" fmla="*/ 565 h 2912"/>
                <a:gd name="T42" fmla="*/ 1038 w 2912"/>
                <a:gd name="T43" fmla="*/ 1045 h 2912"/>
                <a:gd name="T44" fmla="*/ 597 w 2912"/>
                <a:gd name="T45" fmla="*/ 782 h 2912"/>
                <a:gd name="T46" fmla="*/ 1211 w 2912"/>
                <a:gd name="T47" fmla="*/ 567 h 2912"/>
                <a:gd name="T48" fmla="*/ 1596 w 2912"/>
                <a:gd name="T49" fmla="*/ 231 h 2912"/>
                <a:gd name="T50" fmla="*/ 1062 w 2912"/>
                <a:gd name="T51" fmla="*/ 557 h 2912"/>
                <a:gd name="T52" fmla="*/ 1195 w 2912"/>
                <a:gd name="T53" fmla="*/ 300 h 2912"/>
                <a:gd name="T54" fmla="*/ 635 w 2912"/>
                <a:gd name="T55" fmla="*/ 946 h 2912"/>
                <a:gd name="T56" fmla="*/ 2116 w 2912"/>
                <a:gd name="T57" fmla="*/ 542 h 2912"/>
                <a:gd name="T58" fmla="*/ 1828 w 2912"/>
                <a:gd name="T59" fmla="*/ 118 h 2912"/>
                <a:gd name="T60" fmla="*/ 1790 w 2912"/>
                <a:gd name="T61" fmla="*/ 80 h 2912"/>
                <a:gd name="T62" fmla="*/ 1824 w 2912"/>
                <a:gd name="T63" fmla="*/ 126 h 2912"/>
                <a:gd name="T64" fmla="*/ 1585 w 2912"/>
                <a:gd name="T65" fmla="*/ 123 h 2912"/>
                <a:gd name="T66" fmla="*/ 306 w 2912"/>
                <a:gd name="T67" fmla="*/ 928 h 2912"/>
                <a:gd name="T68" fmla="*/ 643 w 2912"/>
                <a:gd name="T69" fmla="*/ 1126 h 2912"/>
                <a:gd name="T70" fmla="*/ 859 w 2912"/>
                <a:gd name="T71" fmla="*/ 1090 h 2912"/>
                <a:gd name="T72" fmla="*/ 1065 w 2912"/>
                <a:gd name="T73" fmla="*/ 1083 h 2912"/>
                <a:gd name="T74" fmla="*/ 1111 w 2912"/>
                <a:gd name="T75" fmla="*/ 1201 h 2912"/>
                <a:gd name="T76" fmla="*/ 1011 w 2912"/>
                <a:gd name="T77" fmla="*/ 1858 h 2912"/>
                <a:gd name="T78" fmla="*/ 839 w 2912"/>
                <a:gd name="T79" fmla="*/ 2397 h 2912"/>
                <a:gd name="T80" fmla="*/ 845 w 2912"/>
                <a:gd name="T81" fmla="*/ 2408 h 2912"/>
                <a:gd name="T82" fmla="*/ 1718 w 2912"/>
                <a:gd name="T83" fmla="*/ 2826 h 2912"/>
                <a:gd name="T84" fmla="*/ 1697 w 2912"/>
                <a:gd name="T85" fmla="*/ 2728 h 2912"/>
                <a:gd name="T86" fmla="*/ 1871 w 2912"/>
                <a:gd name="T87" fmla="*/ 1905 h 2912"/>
                <a:gd name="T88" fmla="*/ 1795 w 2912"/>
                <a:gd name="T89" fmla="*/ 1358 h 2912"/>
                <a:gd name="T90" fmla="*/ 2310 w 2912"/>
                <a:gd name="T91" fmla="*/ 1539 h 2912"/>
                <a:gd name="T92" fmla="*/ 1894 w 2912"/>
                <a:gd name="T93" fmla="*/ 91 h 2912"/>
                <a:gd name="T94" fmla="*/ 265 w 2912"/>
                <a:gd name="T95" fmla="*/ 1016 h 2912"/>
                <a:gd name="T96" fmla="*/ 237 w 2912"/>
                <a:gd name="T97" fmla="*/ 1424 h 2912"/>
                <a:gd name="T98" fmla="*/ 293 w 2912"/>
                <a:gd name="T99" fmla="*/ 1899 h 2912"/>
                <a:gd name="T100" fmla="*/ 1075 w 2912"/>
                <a:gd name="T101" fmla="*/ 2727 h 2912"/>
                <a:gd name="T102" fmla="*/ 1885 w 2912"/>
                <a:gd name="T103" fmla="*/ 2832 h 2912"/>
                <a:gd name="T104" fmla="*/ 2168 w 2912"/>
                <a:gd name="T105" fmla="*/ 2206 h 2912"/>
                <a:gd name="T106" fmla="*/ 2244 w 2912"/>
                <a:gd name="T107" fmla="*/ 2126 h 2912"/>
                <a:gd name="T108" fmla="*/ 2666 w 2912"/>
                <a:gd name="T109" fmla="*/ 1458 h 2912"/>
                <a:gd name="T110" fmla="*/ 2894 w 2912"/>
                <a:gd name="T111" fmla="*/ 1369 h 2912"/>
                <a:gd name="T112" fmla="*/ 20 w 2912"/>
                <a:gd name="T113" fmla="*/ 1335 h 2912"/>
                <a:gd name="T114" fmla="*/ 437 w 2912"/>
                <a:gd name="T115" fmla="*/ 2475 h 2912"/>
                <a:gd name="T116" fmla="*/ 2612 w 2912"/>
                <a:gd name="T117" fmla="*/ 1921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2" h="2912">
                  <a:moveTo>
                    <a:pt x="1456" y="0"/>
                  </a:moveTo>
                  <a:cubicBezTo>
                    <a:pt x="652" y="0"/>
                    <a:pt x="0" y="652"/>
                    <a:pt x="0" y="1456"/>
                  </a:cubicBezTo>
                  <a:cubicBezTo>
                    <a:pt x="0" y="2260"/>
                    <a:pt x="652" y="2912"/>
                    <a:pt x="1456" y="2912"/>
                  </a:cubicBezTo>
                  <a:cubicBezTo>
                    <a:pt x="2260" y="2912"/>
                    <a:pt x="2912" y="2260"/>
                    <a:pt x="2912" y="1456"/>
                  </a:cubicBezTo>
                  <a:cubicBezTo>
                    <a:pt x="2912" y="652"/>
                    <a:pt x="2260" y="0"/>
                    <a:pt x="1456" y="0"/>
                  </a:cubicBezTo>
                  <a:close/>
                  <a:moveTo>
                    <a:pt x="2618" y="2302"/>
                  </a:moveTo>
                  <a:cubicBezTo>
                    <a:pt x="2557" y="2320"/>
                    <a:pt x="2491" y="2338"/>
                    <a:pt x="2423" y="2353"/>
                  </a:cubicBezTo>
                  <a:cubicBezTo>
                    <a:pt x="2503" y="2228"/>
                    <a:pt x="2566" y="2085"/>
                    <a:pt x="2610" y="1930"/>
                  </a:cubicBezTo>
                  <a:cubicBezTo>
                    <a:pt x="2691" y="1907"/>
                    <a:pt x="2768" y="1880"/>
                    <a:pt x="2841" y="1852"/>
                  </a:cubicBezTo>
                  <a:cubicBezTo>
                    <a:pt x="2795" y="2015"/>
                    <a:pt x="2720" y="2166"/>
                    <a:pt x="2624" y="2300"/>
                  </a:cubicBezTo>
                  <a:lnTo>
                    <a:pt x="2618" y="2302"/>
                  </a:lnTo>
                  <a:close/>
                  <a:moveTo>
                    <a:pt x="2594" y="951"/>
                  </a:moveTo>
                  <a:cubicBezTo>
                    <a:pt x="2495" y="974"/>
                    <a:pt x="2391" y="993"/>
                    <a:pt x="2282" y="1009"/>
                  </a:cubicBezTo>
                  <a:cubicBezTo>
                    <a:pt x="2249" y="841"/>
                    <a:pt x="2196" y="684"/>
                    <a:pt x="2125" y="541"/>
                  </a:cubicBezTo>
                  <a:cubicBezTo>
                    <a:pt x="2210" y="529"/>
                    <a:pt x="2293" y="514"/>
                    <a:pt x="2373" y="496"/>
                  </a:cubicBezTo>
                  <a:cubicBezTo>
                    <a:pt x="2468" y="628"/>
                    <a:pt x="2543" y="782"/>
                    <a:pt x="2594" y="951"/>
                  </a:cubicBezTo>
                  <a:close/>
                  <a:moveTo>
                    <a:pt x="2381" y="494"/>
                  </a:moveTo>
                  <a:cubicBezTo>
                    <a:pt x="2422" y="485"/>
                    <a:pt x="2462" y="475"/>
                    <a:pt x="2502" y="465"/>
                  </a:cubicBezTo>
                  <a:cubicBezTo>
                    <a:pt x="2621" y="591"/>
                    <a:pt x="2718" y="739"/>
                    <a:pt x="2786" y="902"/>
                  </a:cubicBezTo>
                  <a:cubicBezTo>
                    <a:pt x="2727" y="919"/>
                    <a:pt x="2666" y="935"/>
                    <a:pt x="2602" y="949"/>
                  </a:cubicBezTo>
                  <a:cubicBezTo>
                    <a:pt x="2551" y="780"/>
                    <a:pt x="2476" y="626"/>
                    <a:pt x="2381" y="494"/>
                  </a:cubicBezTo>
                  <a:close/>
                  <a:moveTo>
                    <a:pt x="2156" y="2207"/>
                  </a:moveTo>
                  <a:cubicBezTo>
                    <a:pt x="2149" y="2205"/>
                    <a:pt x="2147" y="2195"/>
                    <a:pt x="2154" y="2189"/>
                  </a:cubicBezTo>
                  <a:cubicBezTo>
                    <a:pt x="2145" y="2189"/>
                    <a:pt x="2145" y="2189"/>
                    <a:pt x="2145" y="2189"/>
                  </a:cubicBezTo>
                  <a:cubicBezTo>
                    <a:pt x="2131" y="2194"/>
                    <a:pt x="2118" y="2215"/>
                    <a:pt x="2105" y="2226"/>
                  </a:cubicBezTo>
                  <a:cubicBezTo>
                    <a:pt x="2092" y="2238"/>
                    <a:pt x="2074" y="2243"/>
                    <a:pt x="2058" y="2251"/>
                  </a:cubicBezTo>
                  <a:cubicBezTo>
                    <a:pt x="2038" y="2262"/>
                    <a:pt x="1982" y="2283"/>
                    <a:pt x="2027" y="2305"/>
                  </a:cubicBezTo>
                  <a:cubicBezTo>
                    <a:pt x="2061" y="2281"/>
                    <a:pt x="2093" y="2253"/>
                    <a:pt x="2136" y="2253"/>
                  </a:cubicBezTo>
                  <a:cubicBezTo>
                    <a:pt x="2110" y="2311"/>
                    <a:pt x="2081" y="2366"/>
                    <a:pt x="2050" y="2419"/>
                  </a:cubicBezTo>
                  <a:cubicBezTo>
                    <a:pt x="1920" y="2435"/>
                    <a:pt x="1787" y="2446"/>
                    <a:pt x="1655" y="2451"/>
                  </a:cubicBezTo>
                  <a:cubicBezTo>
                    <a:pt x="1682" y="2358"/>
                    <a:pt x="1704" y="2263"/>
                    <a:pt x="1724" y="2164"/>
                  </a:cubicBezTo>
                  <a:cubicBezTo>
                    <a:pt x="1729" y="2153"/>
                    <a:pt x="1732" y="2141"/>
                    <a:pt x="1730" y="2131"/>
                  </a:cubicBezTo>
                  <a:cubicBezTo>
                    <a:pt x="1730" y="2131"/>
                    <a:pt x="1730" y="2132"/>
                    <a:pt x="1730" y="2132"/>
                  </a:cubicBezTo>
                  <a:cubicBezTo>
                    <a:pt x="1734" y="2112"/>
                    <a:pt x="1737" y="2093"/>
                    <a:pt x="1740" y="2074"/>
                  </a:cubicBezTo>
                  <a:cubicBezTo>
                    <a:pt x="1908" y="2065"/>
                    <a:pt x="2070" y="2046"/>
                    <a:pt x="2225" y="2019"/>
                  </a:cubicBezTo>
                  <a:cubicBezTo>
                    <a:pt x="2205" y="2084"/>
                    <a:pt x="2182" y="2146"/>
                    <a:pt x="2156" y="2207"/>
                  </a:cubicBezTo>
                  <a:close/>
                  <a:moveTo>
                    <a:pt x="2146" y="2232"/>
                  </a:moveTo>
                  <a:cubicBezTo>
                    <a:pt x="2144" y="2236"/>
                    <a:pt x="2142" y="2239"/>
                    <a:pt x="2141" y="2243"/>
                  </a:cubicBezTo>
                  <a:cubicBezTo>
                    <a:pt x="2142" y="2239"/>
                    <a:pt x="2144" y="2235"/>
                    <a:pt x="2146" y="2232"/>
                  </a:cubicBezTo>
                  <a:close/>
                  <a:moveTo>
                    <a:pt x="582" y="1448"/>
                  </a:moveTo>
                  <a:cubicBezTo>
                    <a:pt x="582" y="1450"/>
                    <a:pt x="582" y="1452"/>
                    <a:pt x="582" y="1454"/>
                  </a:cubicBezTo>
                  <a:cubicBezTo>
                    <a:pt x="582" y="1462"/>
                    <a:pt x="582" y="1470"/>
                    <a:pt x="582" y="1477"/>
                  </a:cubicBezTo>
                  <a:cubicBezTo>
                    <a:pt x="582" y="1478"/>
                    <a:pt x="582" y="1479"/>
                    <a:pt x="582" y="1480"/>
                  </a:cubicBezTo>
                  <a:cubicBezTo>
                    <a:pt x="583" y="1492"/>
                    <a:pt x="583" y="1503"/>
                    <a:pt x="584" y="1515"/>
                  </a:cubicBezTo>
                  <a:cubicBezTo>
                    <a:pt x="460" y="1487"/>
                    <a:pt x="344" y="1453"/>
                    <a:pt x="237" y="1415"/>
                  </a:cubicBezTo>
                  <a:cubicBezTo>
                    <a:pt x="239" y="1313"/>
                    <a:pt x="250" y="1214"/>
                    <a:pt x="268" y="1119"/>
                  </a:cubicBezTo>
                  <a:cubicBezTo>
                    <a:pt x="297" y="1118"/>
                    <a:pt x="298" y="1073"/>
                    <a:pt x="282" y="1054"/>
                  </a:cubicBezTo>
                  <a:cubicBezTo>
                    <a:pt x="291" y="1015"/>
                    <a:pt x="301" y="976"/>
                    <a:pt x="313" y="938"/>
                  </a:cubicBezTo>
                  <a:cubicBezTo>
                    <a:pt x="410" y="963"/>
                    <a:pt x="513" y="985"/>
                    <a:pt x="622" y="1003"/>
                  </a:cubicBezTo>
                  <a:cubicBezTo>
                    <a:pt x="617" y="1031"/>
                    <a:pt x="612" y="1060"/>
                    <a:pt x="607" y="1089"/>
                  </a:cubicBezTo>
                  <a:cubicBezTo>
                    <a:pt x="598" y="1081"/>
                    <a:pt x="585" y="1070"/>
                    <a:pt x="578" y="1066"/>
                  </a:cubicBezTo>
                  <a:cubicBezTo>
                    <a:pt x="564" y="1060"/>
                    <a:pt x="550" y="1065"/>
                    <a:pt x="535" y="1060"/>
                  </a:cubicBezTo>
                  <a:cubicBezTo>
                    <a:pt x="530" y="1069"/>
                    <a:pt x="530" y="1069"/>
                    <a:pt x="530" y="1069"/>
                  </a:cubicBezTo>
                  <a:cubicBezTo>
                    <a:pt x="546" y="1102"/>
                    <a:pt x="576" y="1116"/>
                    <a:pt x="600" y="1137"/>
                  </a:cubicBezTo>
                  <a:cubicBezTo>
                    <a:pt x="588" y="1228"/>
                    <a:pt x="582" y="1322"/>
                    <a:pt x="582" y="1419"/>
                  </a:cubicBezTo>
                  <a:cubicBezTo>
                    <a:pt x="582" y="1428"/>
                    <a:pt x="582" y="1438"/>
                    <a:pt x="582" y="1448"/>
                  </a:cubicBezTo>
                  <a:close/>
                  <a:moveTo>
                    <a:pt x="1541" y="82"/>
                  </a:moveTo>
                  <a:cubicBezTo>
                    <a:pt x="1543" y="89"/>
                    <a:pt x="1546" y="96"/>
                    <a:pt x="1549" y="103"/>
                  </a:cubicBezTo>
                  <a:cubicBezTo>
                    <a:pt x="1531" y="102"/>
                    <a:pt x="1503" y="105"/>
                    <a:pt x="1506" y="82"/>
                  </a:cubicBezTo>
                  <a:cubicBezTo>
                    <a:pt x="1517" y="81"/>
                    <a:pt x="1530" y="84"/>
                    <a:pt x="1541" y="82"/>
                  </a:cubicBezTo>
                  <a:close/>
                  <a:moveTo>
                    <a:pt x="1785" y="1302"/>
                  </a:moveTo>
                  <a:cubicBezTo>
                    <a:pt x="1782" y="1295"/>
                    <a:pt x="1781" y="1288"/>
                    <a:pt x="1785" y="1284"/>
                  </a:cubicBezTo>
                  <a:cubicBezTo>
                    <a:pt x="1785" y="1290"/>
                    <a:pt x="1785" y="1296"/>
                    <a:pt x="1785" y="1302"/>
                  </a:cubicBezTo>
                  <a:close/>
                  <a:moveTo>
                    <a:pt x="1757" y="1248"/>
                  </a:moveTo>
                  <a:cubicBezTo>
                    <a:pt x="1742" y="1236"/>
                    <a:pt x="1726" y="1214"/>
                    <a:pt x="1709" y="1206"/>
                  </a:cubicBezTo>
                  <a:cubicBezTo>
                    <a:pt x="1705" y="1203"/>
                    <a:pt x="1696" y="1201"/>
                    <a:pt x="1691" y="1201"/>
                  </a:cubicBezTo>
                  <a:cubicBezTo>
                    <a:pt x="1663" y="1200"/>
                    <a:pt x="1669" y="1211"/>
                    <a:pt x="1642" y="1197"/>
                  </a:cubicBezTo>
                  <a:cubicBezTo>
                    <a:pt x="1627" y="1190"/>
                    <a:pt x="1612" y="1180"/>
                    <a:pt x="1600" y="1172"/>
                  </a:cubicBezTo>
                  <a:cubicBezTo>
                    <a:pt x="1579" y="1159"/>
                    <a:pt x="1557" y="1141"/>
                    <a:pt x="1532" y="1139"/>
                  </a:cubicBezTo>
                  <a:cubicBezTo>
                    <a:pt x="1540" y="1157"/>
                    <a:pt x="1507" y="1172"/>
                    <a:pt x="1489" y="1176"/>
                  </a:cubicBezTo>
                  <a:cubicBezTo>
                    <a:pt x="1453" y="1182"/>
                    <a:pt x="1453" y="1162"/>
                    <a:pt x="1450" y="1134"/>
                  </a:cubicBezTo>
                  <a:cubicBezTo>
                    <a:pt x="1430" y="1133"/>
                    <a:pt x="1436" y="1109"/>
                    <a:pt x="1420" y="1105"/>
                  </a:cubicBezTo>
                  <a:cubicBezTo>
                    <a:pt x="1413" y="1102"/>
                    <a:pt x="1383" y="1120"/>
                    <a:pt x="1374" y="1122"/>
                  </a:cubicBezTo>
                  <a:cubicBezTo>
                    <a:pt x="1380" y="1127"/>
                    <a:pt x="1387" y="1132"/>
                    <a:pt x="1394" y="1138"/>
                  </a:cubicBezTo>
                  <a:cubicBezTo>
                    <a:pt x="1403" y="1147"/>
                    <a:pt x="1404" y="1148"/>
                    <a:pt x="1417" y="1155"/>
                  </a:cubicBezTo>
                  <a:cubicBezTo>
                    <a:pt x="1425" y="1159"/>
                    <a:pt x="1443" y="1151"/>
                    <a:pt x="1434" y="1167"/>
                  </a:cubicBezTo>
                  <a:cubicBezTo>
                    <a:pt x="1430" y="1174"/>
                    <a:pt x="1401" y="1173"/>
                    <a:pt x="1393" y="1185"/>
                  </a:cubicBezTo>
                  <a:cubicBezTo>
                    <a:pt x="1418" y="1184"/>
                    <a:pt x="1420" y="1192"/>
                    <a:pt x="1419" y="1215"/>
                  </a:cubicBezTo>
                  <a:cubicBezTo>
                    <a:pt x="1420" y="1215"/>
                    <a:pt x="1422" y="1216"/>
                    <a:pt x="1423" y="1215"/>
                  </a:cubicBezTo>
                  <a:cubicBezTo>
                    <a:pt x="1430" y="1208"/>
                    <a:pt x="1433" y="1197"/>
                    <a:pt x="1433" y="1188"/>
                  </a:cubicBezTo>
                  <a:cubicBezTo>
                    <a:pt x="1449" y="1192"/>
                    <a:pt x="1453" y="1206"/>
                    <a:pt x="1474" y="1201"/>
                  </a:cubicBezTo>
                  <a:cubicBezTo>
                    <a:pt x="1483" y="1234"/>
                    <a:pt x="1542" y="1223"/>
                    <a:pt x="1541" y="1245"/>
                  </a:cubicBezTo>
                  <a:cubicBezTo>
                    <a:pt x="1566" y="1243"/>
                    <a:pt x="1575" y="1279"/>
                    <a:pt x="1575" y="1298"/>
                  </a:cubicBezTo>
                  <a:cubicBezTo>
                    <a:pt x="1559" y="1300"/>
                    <a:pt x="1542" y="1300"/>
                    <a:pt x="1549" y="1321"/>
                  </a:cubicBezTo>
                  <a:cubicBezTo>
                    <a:pt x="1593" y="1285"/>
                    <a:pt x="1599" y="1309"/>
                    <a:pt x="1633" y="1335"/>
                  </a:cubicBezTo>
                  <a:cubicBezTo>
                    <a:pt x="1651" y="1350"/>
                    <a:pt x="1703" y="1359"/>
                    <a:pt x="1678" y="1322"/>
                  </a:cubicBezTo>
                  <a:cubicBezTo>
                    <a:pt x="1683" y="1323"/>
                    <a:pt x="1692" y="1320"/>
                    <a:pt x="1698" y="1321"/>
                  </a:cubicBezTo>
                  <a:cubicBezTo>
                    <a:pt x="1694" y="1298"/>
                    <a:pt x="1717" y="1298"/>
                    <a:pt x="1733" y="1300"/>
                  </a:cubicBezTo>
                  <a:cubicBezTo>
                    <a:pt x="1759" y="1304"/>
                    <a:pt x="1749" y="1309"/>
                    <a:pt x="1760" y="1324"/>
                  </a:cubicBezTo>
                  <a:cubicBezTo>
                    <a:pt x="1764" y="1330"/>
                    <a:pt x="1774" y="1340"/>
                    <a:pt x="1787" y="1351"/>
                  </a:cubicBezTo>
                  <a:cubicBezTo>
                    <a:pt x="1787" y="1374"/>
                    <a:pt x="1787" y="1397"/>
                    <a:pt x="1787" y="1420"/>
                  </a:cubicBezTo>
                  <a:cubicBezTo>
                    <a:pt x="1787" y="1482"/>
                    <a:pt x="1786" y="1543"/>
                    <a:pt x="1783" y="1604"/>
                  </a:cubicBezTo>
                  <a:cubicBezTo>
                    <a:pt x="1777" y="1605"/>
                    <a:pt x="1771" y="1605"/>
                    <a:pt x="1765" y="1605"/>
                  </a:cubicBezTo>
                  <a:cubicBezTo>
                    <a:pt x="1760" y="1600"/>
                    <a:pt x="1757" y="1595"/>
                    <a:pt x="1752" y="1589"/>
                  </a:cubicBezTo>
                  <a:cubicBezTo>
                    <a:pt x="1725" y="1554"/>
                    <a:pt x="1727" y="1527"/>
                    <a:pt x="1729" y="1483"/>
                  </a:cubicBezTo>
                  <a:cubicBezTo>
                    <a:pt x="1717" y="1474"/>
                    <a:pt x="1695" y="1483"/>
                    <a:pt x="1685" y="1472"/>
                  </a:cubicBezTo>
                  <a:cubicBezTo>
                    <a:pt x="1678" y="1463"/>
                    <a:pt x="1685" y="1451"/>
                    <a:pt x="1682" y="1440"/>
                  </a:cubicBezTo>
                  <a:cubicBezTo>
                    <a:pt x="1677" y="1420"/>
                    <a:pt x="1663" y="1407"/>
                    <a:pt x="1661" y="1386"/>
                  </a:cubicBezTo>
                  <a:cubicBezTo>
                    <a:pt x="1635" y="1407"/>
                    <a:pt x="1652" y="1434"/>
                    <a:pt x="1647" y="1460"/>
                  </a:cubicBezTo>
                  <a:cubicBezTo>
                    <a:pt x="1646" y="1467"/>
                    <a:pt x="1637" y="1470"/>
                    <a:pt x="1636" y="1476"/>
                  </a:cubicBezTo>
                  <a:cubicBezTo>
                    <a:pt x="1635" y="1482"/>
                    <a:pt x="1638" y="1490"/>
                    <a:pt x="1636" y="1495"/>
                  </a:cubicBezTo>
                  <a:cubicBezTo>
                    <a:pt x="1631" y="1508"/>
                    <a:pt x="1637" y="1517"/>
                    <a:pt x="1618" y="1518"/>
                  </a:cubicBezTo>
                  <a:cubicBezTo>
                    <a:pt x="1621" y="1547"/>
                    <a:pt x="1579" y="1568"/>
                    <a:pt x="1569" y="1539"/>
                  </a:cubicBezTo>
                  <a:cubicBezTo>
                    <a:pt x="1566" y="1541"/>
                    <a:pt x="1566" y="1541"/>
                    <a:pt x="1566" y="1541"/>
                  </a:cubicBezTo>
                  <a:cubicBezTo>
                    <a:pt x="1558" y="1529"/>
                    <a:pt x="1532" y="1509"/>
                    <a:pt x="1521" y="1500"/>
                  </a:cubicBezTo>
                  <a:cubicBezTo>
                    <a:pt x="1504" y="1487"/>
                    <a:pt x="1488" y="1492"/>
                    <a:pt x="1482" y="1469"/>
                  </a:cubicBezTo>
                  <a:cubicBezTo>
                    <a:pt x="1477" y="1447"/>
                    <a:pt x="1482" y="1457"/>
                    <a:pt x="1496" y="1444"/>
                  </a:cubicBezTo>
                  <a:cubicBezTo>
                    <a:pt x="1519" y="1422"/>
                    <a:pt x="1519" y="1436"/>
                    <a:pt x="1497" y="1426"/>
                  </a:cubicBezTo>
                  <a:cubicBezTo>
                    <a:pt x="1477" y="1416"/>
                    <a:pt x="1439" y="1402"/>
                    <a:pt x="1416" y="1411"/>
                  </a:cubicBezTo>
                  <a:cubicBezTo>
                    <a:pt x="1403" y="1417"/>
                    <a:pt x="1396" y="1424"/>
                    <a:pt x="1386" y="1430"/>
                  </a:cubicBezTo>
                  <a:cubicBezTo>
                    <a:pt x="1376" y="1435"/>
                    <a:pt x="1351" y="1454"/>
                    <a:pt x="1340" y="1454"/>
                  </a:cubicBezTo>
                  <a:cubicBezTo>
                    <a:pt x="1344" y="1469"/>
                    <a:pt x="1345" y="1498"/>
                    <a:pt x="1323" y="1499"/>
                  </a:cubicBezTo>
                  <a:cubicBezTo>
                    <a:pt x="1318" y="1474"/>
                    <a:pt x="1303" y="1490"/>
                    <a:pt x="1292" y="1497"/>
                  </a:cubicBezTo>
                  <a:cubicBezTo>
                    <a:pt x="1293" y="1485"/>
                    <a:pt x="1292" y="1471"/>
                    <a:pt x="1282" y="1464"/>
                  </a:cubicBezTo>
                  <a:cubicBezTo>
                    <a:pt x="1266" y="1487"/>
                    <a:pt x="1234" y="1481"/>
                    <a:pt x="1235" y="1515"/>
                  </a:cubicBezTo>
                  <a:cubicBezTo>
                    <a:pt x="1222" y="1514"/>
                    <a:pt x="1211" y="1521"/>
                    <a:pt x="1198" y="1526"/>
                  </a:cubicBezTo>
                  <a:cubicBezTo>
                    <a:pt x="1199" y="1538"/>
                    <a:pt x="1199" y="1550"/>
                    <a:pt x="1198" y="1562"/>
                  </a:cubicBezTo>
                  <a:cubicBezTo>
                    <a:pt x="1184" y="1566"/>
                    <a:pt x="1172" y="1558"/>
                    <a:pt x="1168" y="1544"/>
                  </a:cubicBezTo>
                  <a:cubicBezTo>
                    <a:pt x="1155" y="1562"/>
                    <a:pt x="1155" y="1582"/>
                    <a:pt x="1151" y="1599"/>
                  </a:cubicBezTo>
                  <a:cubicBezTo>
                    <a:pt x="1140" y="1598"/>
                    <a:pt x="1130" y="1597"/>
                    <a:pt x="1120" y="1596"/>
                  </a:cubicBezTo>
                  <a:cubicBezTo>
                    <a:pt x="1117" y="1538"/>
                    <a:pt x="1116" y="1479"/>
                    <a:pt x="1116" y="1420"/>
                  </a:cubicBezTo>
                  <a:cubicBezTo>
                    <a:pt x="1116" y="1347"/>
                    <a:pt x="1118" y="1274"/>
                    <a:pt x="1122" y="1203"/>
                  </a:cubicBezTo>
                  <a:cubicBezTo>
                    <a:pt x="1135" y="1211"/>
                    <a:pt x="1127" y="1239"/>
                    <a:pt x="1150" y="1240"/>
                  </a:cubicBezTo>
                  <a:cubicBezTo>
                    <a:pt x="1163" y="1214"/>
                    <a:pt x="1148" y="1189"/>
                    <a:pt x="1139" y="1167"/>
                  </a:cubicBezTo>
                  <a:cubicBezTo>
                    <a:pt x="1171" y="1168"/>
                    <a:pt x="1209" y="1130"/>
                    <a:pt x="1161" y="1133"/>
                  </a:cubicBezTo>
                  <a:cubicBezTo>
                    <a:pt x="1149" y="1133"/>
                    <a:pt x="1136" y="1138"/>
                    <a:pt x="1126" y="1138"/>
                  </a:cubicBezTo>
                  <a:cubicBezTo>
                    <a:pt x="1127" y="1127"/>
                    <a:pt x="1128" y="1116"/>
                    <a:pt x="1129" y="1105"/>
                  </a:cubicBezTo>
                  <a:cubicBezTo>
                    <a:pt x="1146" y="1107"/>
                    <a:pt x="1163" y="1110"/>
                    <a:pt x="1180" y="1106"/>
                  </a:cubicBezTo>
                  <a:cubicBezTo>
                    <a:pt x="1205" y="1101"/>
                    <a:pt x="1199" y="1094"/>
                    <a:pt x="1212" y="1075"/>
                  </a:cubicBezTo>
                  <a:cubicBezTo>
                    <a:pt x="1185" y="1084"/>
                    <a:pt x="1157" y="1075"/>
                    <a:pt x="1131" y="1079"/>
                  </a:cubicBezTo>
                  <a:cubicBezTo>
                    <a:pt x="1131" y="1073"/>
                    <a:pt x="1132" y="1066"/>
                    <a:pt x="1132" y="1059"/>
                  </a:cubicBezTo>
                  <a:cubicBezTo>
                    <a:pt x="1253" y="1067"/>
                    <a:pt x="1378" y="1070"/>
                    <a:pt x="1506" y="1070"/>
                  </a:cubicBezTo>
                  <a:cubicBezTo>
                    <a:pt x="1596" y="1070"/>
                    <a:pt x="1685" y="1068"/>
                    <a:pt x="1771" y="1064"/>
                  </a:cubicBezTo>
                  <a:cubicBezTo>
                    <a:pt x="1777" y="1129"/>
                    <a:pt x="1781" y="1195"/>
                    <a:pt x="1784" y="1261"/>
                  </a:cubicBezTo>
                  <a:cubicBezTo>
                    <a:pt x="1774" y="1257"/>
                    <a:pt x="1763" y="1253"/>
                    <a:pt x="1757" y="1248"/>
                  </a:cubicBezTo>
                  <a:close/>
                  <a:moveTo>
                    <a:pt x="1701" y="2140"/>
                  </a:moveTo>
                  <a:cubicBezTo>
                    <a:pt x="1685" y="2143"/>
                    <a:pt x="1670" y="2134"/>
                    <a:pt x="1666" y="2120"/>
                  </a:cubicBezTo>
                  <a:cubicBezTo>
                    <a:pt x="1648" y="2122"/>
                    <a:pt x="1668" y="2189"/>
                    <a:pt x="1673" y="2205"/>
                  </a:cubicBezTo>
                  <a:cubicBezTo>
                    <a:pt x="1688" y="2205"/>
                    <a:pt x="1702" y="2196"/>
                    <a:pt x="1712" y="2183"/>
                  </a:cubicBezTo>
                  <a:cubicBezTo>
                    <a:pt x="1694" y="2275"/>
                    <a:pt x="1672" y="2364"/>
                    <a:pt x="1647" y="2451"/>
                  </a:cubicBezTo>
                  <a:cubicBezTo>
                    <a:pt x="1600" y="2453"/>
                    <a:pt x="1553" y="2454"/>
                    <a:pt x="1506" y="2454"/>
                  </a:cubicBezTo>
                  <a:cubicBezTo>
                    <a:pt x="1422" y="2454"/>
                    <a:pt x="1337" y="2451"/>
                    <a:pt x="1253" y="2445"/>
                  </a:cubicBezTo>
                  <a:cubicBezTo>
                    <a:pt x="1219" y="2324"/>
                    <a:pt x="1190" y="2197"/>
                    <a:pt x="1169" y="2067"/>
                  </a:cubicBezTo>
                  <a:cubicBezTo>
                    <a:pt x="1279" y="2076"/>
                    <a:pt x="1392" y="2080"/>
                    <a:pt x="1506" y="2080"/>
                  </a:cubicBezTo>
                  <a:cubicBezTo>
                    <a:pt x="1564" y="2080"/>
                    <a:pt x="1622" y="2079"/>
                    <a:pt x="1679" y="2077"/>
                  </a:cubicBezTo>
                  <a:cubicBezTo>
                    <a:pt x="1683" y="2082"/>
                    <a:pt x="1685" y="2089"/>
                    <a:pt x="1691" y="2090"/>
                  </a:cubicBezTo>
                  <a:cubicBezTo>
                    <a:pt x="1704" y="2094"/>
                    <a:pt x="1713" y="2085"/>
                    <a:pt x="1721" y="2075"/>
                  </a:cubicBezTo>
                  <a:cubicBezTo>
                    <a:pt x="1725" y="2075"/>
                    <a:pt x="1729" y="2074"/>
                    <a:pt x="1732" y="2074"/>
                  </a:cubicBezTo>
                  <a:cubicBezTo>
                    <a:pt x="1729" y="2094"/>
                    <a:pt x="1726" y="2113"/>
                    <a:pt x="1722" y="2133"/>
                  </a:cubicBezTo>
                  <a:cubicBezTo>
                    <a:pt x="1713" y="2134"/>
                    <a:pt x="1703" y="2137"/>
                    <a:pt x="1696" y="2138"/>
                  </a:cubicBezTo>
                  <a:lnTo>
                    <a:pt x="1701" y="2140"/>
                  </a:lnTo>
                  <a:close/>
                  <a:moveTo>
                    <a:pt x="1689" y="2810"/>
                  </a:moveTo>
                  <a:cubicBezTo>
                    <a:pt x="1673" y="2811"/>
                    <a:pt x="1658" y="2813"/>
                    <a:pt x="1642" y="2814"/>
                  </a:cubicBezTo>
                  <a:cubicBezTo>
                    <a:pt x="1651" y="2802"/>
                    <a:pt x="1657" y="2792"/>
                    <a:pt x="1669" y="2784"/>
                  </a:cubicBezTo>
                  <a:cubicBezTo>
                    <a:pt x="1681" y="2776"/>
                    <a:pt x="1718" y="2774"/>
                    <a:pt x="1733" y="2761"/>
                  </a:cubicBezTo>
                  <a:cubicBezTo>
                    <a:pt x="1749" y="2760"/>
                    <a:pt x="1766" y="2759"/>
                    <a:pt x="1783" y="2757"/>
                  </a:cubicBezTo>
                  <a:cubicBezTo>
                    <a:pt x="1759" y="2781"/>
                    <a:pt x="1733" y="2803"/>
                    <a:pt x="1707" y="2825"/>
                  </a:cubicBezTo>
                  <a:cubicBezTo>
                    <a:pt x="1698" y="2823"/>
                    <a:pt x="1691" y="2818"/>
                    <a:pt x="1689" y="2810"/>
                  </a:cubicBezTo>
                  <a:close/>
                  <a:moveTo>
                    <a:pt x="1152" y="2771"/>
                  </a:moveTo>
                  <a:cubicBezTo>
                    <a:pt x="1142" y="2770"/>
                    <a:pt x="1137" y="2771"/>
                    <a:pt x="1135" y="2774"/>
                  </a:cubicBezTo>
                  <a:cubicBezTo>
                    <a:pt x="1122" y="2762"/>
                    <a:pt x="1109" y="2750"/>
                    <a:pt x="1097" y="2737"/>
                  </a:cubicBezTo>
                  <a:cubicBezTo>
                    <a:pt x="1124" y="2741"/>
                    <a:pt x="1151" y="2744"/>
                    <a:pt x="1178" y="2747"/>
                  </a:cubicBezTo>
                  <a:cubicBezTo>
                    <a:pt x="1165" y="2750"/>
                    <a:pt x="1153" y="2752"/>
                    <a:pt x="1152" y="2771"/>
                  </a:cubicBezTo>
                  <a:close/>
                  <a:moveTo>
                    <a:pt x="1569" y="2684"/>
                  </a:moveTo>
                  <a:cubicBezTo>
                    <a:pt x="1539" y="2683"/>
                    <a:pt x="1505" y="2686"/>
                    <a:pt x="1475" y="2689"/>
                  </a:cubicBezTo>
                  <a:cubicBezTo>
                    <a:pt x="1456" y="2691"/>
                    <a:pt x="1433" y="2687"/>
                    <a:pt x="1416" y="2689"/>
                  </a:cubicBezTo>
                  <a:cubicBezTo>
                    <a:pt x="1408" y="2690"/>
                    <a:pt x="1406" y="2701"/>
                    <a:pt x="1398" y="2700"/>
                  </a:cubicBezTo>
                  <a:cubicBezTo>
                    <a:pt x="1393" y="2700"/>
                    <a:pt x="1390" y="2693"/>
                    <a:pt x="1384" y="2692"/>
                  </a:cubicBezTo>
                  <a:cubicBezTo>
                    <a:pt x="1374" y="2689"/>
                    <a:pt x="1346" y="2678"/>
                    <a:pt x="1338" y="2680"/>
                  </a:cubicBezTo>
                  <a:cubicBezTo>
                    <a:pt x="1334" y="2680"/>
                    <a:pt x="1332" y="2682"/>
                    <a:pt x="1329" y="2683"/>
                  </a:cubicBezTo>
                  <a:cubicBezTo>
                    <a:pt x="1302" y="2609"/>
                    <a:pt x="1277" y="2533"/>
                    <a:pt x="1255" y="2454"/>
                  </a:cubicBezTo>
                  <a:cubicBezTo>
                    <a:pt x="1339" y="2459"/>
                    <a:pt x="1423" y="2462"/>
                    <a:pt x="1506" y="2462"/>
                  </a:cubicBezTo>
                  <a:cubicBezTo>
                    <a:pt x="1552" y="2462"/>
                    <a:pt x="1598" y="2461"/>
                    <a:pt x="1645" y="2459"/>
                  </a:cubicBezTo>
                  <a:cubicBezTo>
                    <a:pt x="1623" y="2536"/>
                    <a:pt x="1598" y="2611"/>
                    <a:pt x="1571" y="2684"/>
                  </a:cubicBezTo>
                  <a:cubicBezTo>
                    <a:pt x="1571" y="2684"/>
                    <a:pt x="1570" y="2684"/>
                    <a:pt x="1569" y="2684"/>
                  </a:cubicBezTo>
                  <a:close/>
                  <a:moveTo>
                    <a:pt x="1120" y="1605"/>
                  </a:moveTo>
                  <a:cubicBezTo>
                    <a:pt x="1129" y="1605"/>
                    <a:pt x="1139" y="1606"/>
                    <a:pt x="1148" y="1607"/>
                  </a:cubicBezTo>
                  <a:cubicBezTo>
                    <a:pt x="1143" y="1616"/>
                    <a:pt x="1136" y="1624"/>
                    <a:pt x="1122" y="1629"/>
                  </a:cubicBezTo>
                  <a:cubicBezTo>
                    <a:pt x="1121" y="1621"/>
                    <a:pt x="1121" y="1613"/>
                    <a:pt x="1120" y="1605"/>
                  </a:cubicBezTo>
                  <a:close/>
                  <a:moveTo>
                    <a:pt x="1669" y="2068"/>
                  </a:moveTo>
                  <a:cubicBezTo>
                    <a:pt x="1670" y="2068"/>
                    <a:pt x="1671" y="2069"/>
                    <a:pt x="1672" y="2069"/>
                  </a:cubicBezTo>
                  <a:cubicBezTo>
                    <a:pt x="1669" y="2069"/>
                    <a:pt x="1667" y="2069"/>
                    <a:pt x="1664" y="2069"/>
                  </a:cubicBezTo>
                  <a:cubicBezTo>
                    <a:pt x="1667" y="2068"/>
                    <a:pt x="1669" y="2068"/>
                    <a:pt x="1669" y="2068"/>
                  </a:cubicBezTo>
                  <a:close/>
                  <a:moveTo>
                    <a:pt x="1210" y="1965"/>
                  </a:moveTo>
                  <a:cubicBezTo>
                    <a:pt x="1226" y="1958"/>
                    <a:pt x="1235" y="1943"/>
                    <a:pt x="1251" y="1936"/>
                  </a:cubicBezTo>
                  <a:cubicBezTo>
                    <a:pt x="1272" y="1926"/>
                    <a:pt x="1299" y="1925"/>
                    <a:pt x="1321" y="1918"/>
                  </a:cubicBezTo>
                  <a:cubicBezTo>
                    <a:pt x="1352" y="1907"/>
                    <a:pt x="1404" y="1892"/>
                    <a:pt x="1434" y="1917"/>
                  </a:cubicBezTo>
                  <a:cubicBezTo>
                    <a:pt x="1452" y="1931"/>
                    <a:pt x="1462" y="1966"/>
                    <a:pt x="1477" y="1985"/>
                  </a:cubicBezTo>
                  <a:cubicBezTo>
                    <a:pt x="1486" y="1964"/>
                    <a:pt x="1512" y="1949"/>
                    <a:pt x="1527" y="1930"/>
                  </a:cubicBezTo>
                  <a:cubicBezTo>
                    <a:pt x="1529" y="1960"/>
                    <a:pt x="1498" y="1974"/>
                    <a:pt x="1500" y="1999"/>
                  </a:cubicBezTo>
                  <a:cubicBezTo>
                    <a:pt x="1512" y="1992"/>
                    <a:pt x="1518" y="1976"/>
                    <a:pt x="1534" y="1976"/>
                  </a:cubicBezTo>
                  <a:cubicBezTo>
                    <a:pt x="1534" y="1988"/>
                    <a:pt x="1532" y="1999"/>
                    <a:pt x="1532" y="2010"/>
                  </a:cubicBezTo>
                  <a:cubicBezTo>
                    <a:pt x="1569" y="1996"/>
                    <a:pt x="1564" y="2029"/>
                    <a:pt x="1582" y="2050"/>
                  </a:cubicBezTo>
                  <a:cubicBezTo>
                    <a:pt x="1589" y="2057"/>
                    <a:pt x="1607" y="2066"/>
                    <a:pt x="1624" y="2071"/>
                  </a:cubicBezTo>
                  <a:cubicBezTo>
                    <a:pt x="1585" y="2072"/>
                    <a:pt x="1546" y="2072"/>
                    <a:pt x="1506" y="2072"/>
                  </a:cubicBezTo>
                  <a:cubicBezTo>
                    <a:pt x="1392" y="2072"/>
                    <a:pt x="1278" y="2067"/>
                    <a:pt x="1167" y="2058"/>
                  </a:cubicBezTo>
                  <a:cubicBezTo>
                    <a:pt x="1163" y="2030"/>
                    <a:pt x="1158" y="2001"/>
                    <a:pt x="1154" y="1972"/>
                  </a:cubicBezTo>
                  <a:cubicBezTo>
                    <a:pt x="1172" y="1967"/>
                    <a:pt x="1192" y="1973"/>
                    <a:pt x="1210" y="1965"/>
                  </a:cubicBezTo>
                  <a:close/>
                  <a:moveTo>
                    <a:pt x="1727" y="2067"/>
                  </a:moveTo>
                  <a:cubicBezTo>
                    <a:pt x="1730" y="2063"/>
                    <a:pt x="1732" y="2060"/>
                    <a:pt x="1735" y="2057"/>
                  </a:cubicBezTo>
                  <a:cubicBezTo>
                    <a:pt x="1735" y="2060"/>
                    <a:pt x="1734" y="2063"/>
                    <a:pt x="1734" y="2066"/>
                  </a:cubicBezTo>
                  <a:cubicBezTo>
                    <a:pt x="1732" y="2066"/>
                    <a:pt x="1729" y="2066"/>
                    <a:pt x="1727" y="2067"/>
                  </a:cubicBezTo>
                  <a:close/>
                  <a:moveTo>
                    <a:pt x="1773" y="1613"/>
                  </a:moveTo>
                  <a:cubicBezTo>
                    <a:pt x="1773" y="1613"/>
                    <a:pt x="1773" y="1613"/>
                    <a:pt x="1772" y="1613"/>
                  </a:cubicBezTo>
                  <a:cubicBezTo>
                    <a:pt x="1776" y="1612"/>
                    <a:pt x="1779" y="1612"/>
                    <a:pt x="1783" y="1612"/>
                  </a:cubicBezTo>
                  <a:cubicBezTo>
                    <a:pt x="1782" y="1615"/>
                    <a:pt x="1782" y="1617"/>
                    <a:pt x="1782" y="1620"/>
                  </a:cubicBezTo>
                  <a:cubicBezTo>
                    <a:pt x="1780" y="1618"/>
                    <a:pt x="1777" y="1616"/>
                    <a:pt x="1773" y="1613"/>
                  </a:cubicBezTo>
                  <a:close/>
                  <a:moveTo>
                    <a:pt x="1038" y="1044"/>
                  </a:moveTo>
                  <a:cubicBezTo>
                    <a:pt x="1037" y="1029"/>
                    <a:pt x="1040" y="1024"/>
                    <a:pt x="1042" y="1009"/>
                  </a:cubicBezTo>
                  <a:cubicBezTo>
                    <a:pt x="1060" y="1010"/>
                    <a:pt x="1061" y="995"/>
                    <a:pt x="1069" y="984"/>
                  </a:cubicBezTo>
                  <a:cubicBezTo>
                    <a:pt x="1035" y="981"/>
                    <a:pt x="1045" y="943"/>
                    <a:pt x="1002" y="952"/>
                  </a:cubicBezTo>
                  <a:cubicBezTo>
                    <a:pt x="1000" y="988"/>
                    <a:pt x="962" y="981"/>
                    <a:pt x="949" y="1004"/>
                  </a:cubicBezTo>
                  <a:cubicBezTo>
                    <a:pt x="944" y="1012"/>
                    <a:pt x="947" y="1026"/>
                    <a:pt x="943" y="1037"/>
                  </a:cubicBezTo>
                  <a:cubicBezTo>
                    <a:pt x="849" y="1028"/>
                    <a:pt x="758" y="1016"/>
                    <a:pt x="671" y="1003"/>
                  </a:cubicBezTo>
                  <a:cubicBezTo>
                    <a:pt x="666" y="1001"/>
                    <a:pt x="659" y="999"/>
                    <a:pt x="650" y="992"/>
                  </a:cubicBezTo>
                  <a:cubicBezTo>
                    <a:pt x="640" y="984"/>
                    <a:pt x="640" y="976"/>
                    <a:pt x="640" y="966"/>
                  </a:cubicBezTo>
                  <a:cubicBezTo>
                    <a:pt x="648" y="927"/>
                    <a:pt x="658" y="888"/>
                    <a:pt x="669" y="850"/>
                  </a:cubicBezTo>
                  <a:cubicBezTo>
                    <a:pt x="670" y="853"/>
                    <a:pt x="670" y="856"/>
                    <a:pt x="670" y="859"/>
                  </a:cubicBezTo>
                  <a:cubicBezTo>
                    <a:pt x="674" y="859"/>
                    <a:pt x="681" y="862"/>
                    <a:pt x="687" y="861"/>
                  </a:cubicBezTo>
                  <a:cubicBezTo>
                    <a:pt x="693" y="899"/>
                    <a:pt x="735" y="902"/>
                    <a:pt x="734" y="944"/>
                  </a:cubicBezTo>
                  <a:cubicBezTo>
                    <a:pt x="754" y="941"/>
                    <a:pt x="762" y="911"/>
                    <a:pt x="778" y="899"/>
                  </a:cubicBezTo>
                  <a:cubicBezTo>
                    <a:pt x="807" y="877"/>
                    <a:pt x="828" y="878"/>
                    <a:pt x="833" y="842"/>
                  </a:cubicBezTo>
                  <a:cubicBezTo>
                    <a:pt x="835" y="826"/>
                    <a:pt x="836" y="803"/>
                    <a:pt x="833" y="786"/>
                  </a:cubicBezTo>
                  <a:cubicBezTo>
                    <a:pt x="830" y="768"/>
                    <a:pt x="829" y="772"/>
                    <a:pt x="822" y="759"/>
                  </a:cubicBezTo>
                  <a:cubicBezTo>
                    <a:pt x="811" y="740"/>
                    <a:pt x="768" y="710"/>
                    <a:pt x="783" y="683"/>
                  </a:cubicBezTo>
                  <a:cubicBezTo>
                    <a:pt x="788" y="675"/>
                    <a:pt x="799" y="673"/>
                    <a:pt x="804" y="666"/>
                  </a:cubicBezTo>
                  <a:cubicBezTo>
                    <a:pt x="807" y="662"/>
                    <a:pt x="811" y="649"/>
                    <a:pt x="814" y="647"/>
                  </a:cubicBezTo>
                  <a:cubicBezTo>
                    <a:pt x="832" y="631"/>
                    <a:pt x="841" y="636"/>
                    <a:pt x="867" y="640"/>
                  </a:cubicBezTo>
                  <a:cubicBezTo>
                    <a:pt x="904" y="646"/>
                    <a:pt x="907" y="639"/>
                    <a:pt x="933" y="621"/>
                  </a:cubicBezTo>
                  <a:cubicBezTo>
                    <a:pt x="954" y="606"/>
                    <a:pt x="983" y="609"/>
                    <a:pt x="1006" y="600"/>
                  </a:cubicBezTo>
                  <a:cubicBezTo>
                    <a:pt x="1028" y="593"/>
                    <a:pt x="1038" y="578"/>
                    <a:pt x="1053" y="565"/>
                  </a:cubicBezTo>
                  <a:cubicBezTo>
                    <a:pt x="1079" y="567"/>
                    <a:pt x="1105" y="569"/>
                    <a:pt x="1132" y="571"/>
                  </a:cubicBezTo>
                  <a:cubicBezTo>
                    <a:pt x="1123" y="586"/>
                    <a:pt x="1120" y="605"/>
                    <a:pt x="1138" y="609"/>
                  </a:cubicBezTo>
                  <a:cubicBezTo>
                    <a:pt x="1145" y="598"/>
                    <a:pt x="1143" y="584"/>
                    <a:pt x="1145" y="572"/>
                  </a:cubicBezTo>
                  <a:cubicBezTo>
                    <a:pt x="1164" y="573"/>
                    <a:pt x="1182" y="574"/>
                    <a:pt x="1201" y="575"/>
                  </a:cubicBezTo>
                  <a:cubicBezTo>
                    <a:pt x="1182" y="655"/>
                    <a:pt x="1167" y="738"/>
                    <a:pt x="1153" y="822"/>
                  </a:cubicBezTo>
                  <a:cubicBezTo>
                    <a:pt x="1149" y="822"/>
                    <a:pt x="1145" y="824"/>
                    <a:pt x="1141" y="826"/>
                  </a:cubicBezTo>
                  <a:cubicBezTo>
                    <a:pt x="1134" y="824"/>
                    <a:pt x="1134" y="824"/>
                    <a:pt x="1134" y="824"/>
                  </a:cubicBezTo>
                  <a:cubicBezTo>
                    <a:pt x="1132" y="834"/>
                    <a:pt x="1131" y="844"/>
                    <a:pt x="1132" y="854"/>
                  </a:cubicBezTo>
                  <a:cubicBezTo>
                    <a:pt x="1139" y="856"/>
                    <a:pt x="1145" y="854"/>
                    <a:pt x="1149" y="851"/>
                  </a:cubicBezTo>
                  <a:cubicBezTo>
                    <a:pt x="1139" y="917"/>
                    <a:pt x="1131" y="983"/>
                    <a:pt x="1125" y="1051"/>
                  </a:cubicBezTo>
                  <a:cubicBezTo>
                    <a:pt x="1096" y="1049"/>
                    <a:pt x="1067" y="1047"/>
                    <a:pt x="1038" y="1045"/>
                  </a:cubicBezTo>
                  <a:cubicBezTo>
                    <a:pt x="1038" y="1045"/>
                    <a:pt x="1038" y="1044"/>
                    <a:pt x="1038" y="1044"/>
                  </a:cubicBezTo>
                  <a:close/>
                  <a:moveTo>
                    <a:pt x="345" y="844"/>
                  </a:moveTo>
                  <a:cubicBezTo>
                    <a:pt x="360" y="830"/>
                    <a:pt x="379" y="817"/>
                    <a:pt x="391" y="799"/>
                  </a:cubicBezTo>
                  <a:cubicBezTo>
                    <a:pt x="405" y="779"/>
                    <a:pt x="421" y="773"/>
                    <a:pt x="437" y="756"/>
                  </a:cubicBezTo>
                  <a:cubicBezTo>
                    <a:pt x="444" y="747"/>
                    <a:pt x="444" y="733"/>
                    <a:pt x="452" y="725"/>
                  </a:cubicBezTo>
                  <a:cubicBezTo>
                    <a:pt x="458" y="719"/>
                    <a:pt x="470" y="719"/>
                    <a:pt x="475" y="714"/>
                  </a:cubicBezTo>
                  <a:cubicBezTo>
                    <a:pt x="485" y="703"/>
                    <a:pt x="492" y="657"/>
                    <a:pt x="516" y="682"/>
                  </a:cubicBezTo>
                  <a:cubicBezTo>
                    <a:pt x="522" y="690"/>
                    <a:pt x="522" y="714"/>
                    <a:pt x="527" y="724"/>
                  </a:cubicBezTo>
                  <a:cubicBezTo>
                    <a:pt x="532" y="734"/>
                    <a:pt x="542" y="738"/>
                    <a:pt x="546" y="748"/>
                  </a:cubicBezTo>
                  <a:cubicBezTo>
                    <a:pt x="552" y="763"/>
                    <a:pt x="542" y="789"/>
                    <a:pt x="551" y="800"/>
                  </a:cubicBezTo>
                  <a:cubicBezTo>
                    <a:pt x="567" y="821"/>
                    <a:pt x="592" y="800"/>
                    <a:pt x="597" y="782"/>
                  </a:cubicBezTo>
                  <a:cubicBezTo>
                    <a:pt x="613" y="792"/>
                    <a:pt x="620" y="851"/>
                    <a:pt x="618" y="869"/>
                  </a:cubicBezTo>
                  <a:cubicBezTo>
                    <a:pt x="616" y="895"/>
                    <a:pt x="595" y="921"/>
                    <a:pt x="591" y="943"/>
                  </a:cubicBezTo>
                  <a:cubicBezTo>
                    <a:pt x="587" y="968"/>
                    <a:pt x="610" y="969"/>
                    <a:pt x="625" y="988"/>
                  </a:cubicBezTo>
                  <a:cubicBezTo>
                    <a:pt x="625" y="990"/>
                    <a:pt x="624" y="993"/>
                    <a:pt x="624" y="995"/>
                  </a:cubicBezTo>
                  <a:cubicBezTo>
                    <a:pt x="515" y="977"/>
                    <a:pt x="412" y="956"/>
                    <a:pt x="315" y="931"/>
                  </a:cubicBezTo>
                  <a:cubicBezTo>
                    <a:pt x="324" y="901"/>
                    <a:pt x="334" y="872"/>
                    <a:pt x="345" y="844"/>
                  </a:cubicBezTo>
                  <a:close/>
                  <a:moveTo>
                    <a:pt x="1592" y="250"/>
                  </a:moveTo>
                  <a:cubicBezTo>
                    <a:pt x="1595" y="250"/>
                    <a:pt x="1599" y="250"/>
                    <a:pt x="1603" y="251"/>
                  </a:cubicBezTo>
                  <a:cubicBezTo>
                    <a:pt x="1637" y="354"/>
                    <a:pt x="1668" y="461"/>
                    <a:pt x="1693" y="571"/>
                  </a:cubicBezTo>
                  <a:cubicBezTo>
                    <a:pt x="1632" y="574"/>
                    <a:pt x="1570" y="575"/>
                    <a:pt x="1506" y="575"/>
                  </a:cubicBezTo>
                  <a:cubicBezTo>
                    <a:pt x="1405" y="575"/>
                    <a:pt x="1306" y="572"/>
                    <a:pt x="1211" y="567"/>
                  </a:cubicBezTo>
                  <a:cubicBezTo>
                    <a:pt x="1230" y="485"/>
                    <a:pt x="1251" y="405"/>
                    <a:pt x="1275" y="327"/>
                  </a:cubicBezTo>
                  <a:cubicBezTo>
                    <a:pt x="1278" y="329"/>
                    <a:pt x="1283" y="330"/>
                    <a:pt x="1295" y="327"/>
                  </a:cubicBezTo>
                  <a:cubicBezTo>
                    <a:pt x="1295" y="348"/>
                    <a:pt x="1274" y="355"/>
                    <a:pt x="1284" y="379"/>
                  </a:cubicBezTo>
                  <a:cubicBezTo>
                    <a:pt x="1298" y="380"/>
                    <a:pt x="1299" y="370"/>
                    <a:pt x="1309" y="364"/>
                  </a:cubicBezTo>
                  <a:cubicBezTo>
                    <a:pt x="1317" y="359"/>
                    <a:pt x="1331" y="355"/>
                    <a:pt x="1337" y="351"/>
                  </a:cubicBezTo>
                  <a:cubicBezTo>
                    <a:pt x="1346" y="344"/>
                    <a:pt x="1352" y="343"/>
                    <a:pt x="1354" y="331"/>
                  </a:cubicBezTo>
                  <a:cubicBezTo>
                    <a:pt x="1356" y="313"/>
                    <a:pt x="1345" y="320"/>
                    <a:pt x="1340" y="306"/>
                  </a:cubicBezTo>
                  <a:cubicBezTo>
                    <a:pt x="1319" y="250"/>
                    <a:pt x="1394" y="287"/>
                    <a:pt x="1396" y="234"/>
                  </a:cubicBezTo>
                  <a:cubicBezTo>
                    <a:pt x="1408" y="234"/>
                    <a:pt x="1420" y="233"/>
                    <a:pt x="1430" y="231"/>
                  </a:cubicBezTo>
                  <a:cubicBezTo>
                    <a:pt x="1455" y="232"/>
                    <a:pt x="1480" y="232"/>
                    <a:pt x="1506" y="232"/>
                  </a:cubicBezTo>
                  <a:cubicBezTo>
                    <a:pt x="1537" y="232"/>
                    <a:pt x="1567" y="232"/>
                    <a:pt x="1596" y="231"/>
                  </a:cubicBezTo>
                  <a:cubicBezTo>
                    <a:pt x="1596" y="231"/>
                    <a:pt x="1596" y="231"/>
                    <a:pt x="1596" y="231"/>
                  </a:cubicBezTo>
                  <a:cubicBezTo>
                    <a:pt x="1592" y="236"/>
                    <a:pt x="1591" y="243"/>
                    <a:pt x="1592" y="250"/>
                  </a:cubicBezTo>
                  <a:close/>
                  <a:moveTo>
                    <a:pt x="1209" y="575"/>
                  </a:moveTo>
                  <a:cubicBezTo>
                    <a:pt x="1305" y="580"/>
                    <a:pt x="1404" y="583"/>
                    <a:pt x="1506" y="583"/>
                  </a:cubicBezTo>
                  <a:cubicBezTo>
                    <a:pt x="1571" y="583"/>
                    <a:pt x="1633" y="582"/>
                    <a:pt x="1695" y="579"/>
                  </a:cubicBezTo>
                  <a:cubicBezTo>
                    <a:pt x="1730" y="732"/>
                    <a:pt x="1755" y="892"/>
                    <a:pt x="1770" y="1057"/>
                  </a:cubicBezTo>
                  <a:cubicBezTo>
                    <a:pt x="1684" y="1060"/>
                    <a:pt x="1596" y="1062"/>
                    <a:pt x="1506" y="1062"/>
                  </a:cubicBezTo>
                  <a:cubicBezTo>
                    <a:pt x="1378" y="1062"/>
                    <a:pt x="1254" y="1059"/>
                    <a:pt x="1133" y="1051"/>
                  </a:cubicBezTo>
                  <a:cubicBezTo>
                    <a:pt x="1149" y="887"/>
                    <a:pt x="1174" y="728"/>
                    <a:pt x="1209" y="575"/>
                  </a:cubicBezTo>
                  <a:close/>
                  <a:moveTo>
                    <a:pt x="1138" y="563"/>
                  </a:moveTo>
                  <a:cubicBezTo>
                    <a:pt x="1112" y="561"/>
                    <a:pt x="1087" y="559"/>
                    <a:pt x="1062" y="557"/>
                  </a:cubicBezTo>
                  <a:cubicBezTo>
                    <a:pt x="1063" y="557"/>
                    <a:pt x="1063" y="556"/>
                    <a:pt x="1064" y="556"/>
                  </a:cubicBezTo>
                  <a:cubicBezTo>
                    <a:pt x="1071" y="551"/>
                    <a:pt x="1082" y="549"/>
                    <a:pt x="1089" y="543"/>
                  </a:cubicBezTo>
                  <a:cubicBezTo>
                    <a:pt x="1103" y="531"/>
                    <a:pt x="1097" y="528"/>
                    <a:pt x="1108" y="514"/>
                  </a:cubicBezTo>
                  <a:cubicBezTo>
                    <a:pt x="1126" y="491"/>
                    <a:pt x="1160" y="500"/>
                    <a:pt x="1170" y="472"/>
                  </a:cubicBezTo>
                  <a:cubicBezTo>
                    <a:pt x="1176" y="458"/>
                    <a:pt x="1168" y="438"/>
                    <a:pt x="1169" y="424"/>
                  </a:cubicBezTo>
                  <a:cubicBezTo>
                    <a:pt x="1173" y="425"/>
                    <a:pt x="1179" y="423"/>
                    <a:pt x="1184" y="423"/>
                  </a:cubicBezTo>
                  <a:cubicBezTo>
                    <a:pt x="1192" y="393"/>
                    <a:pt x="1148" y="381"/>
                    <a:pt x="1150" y="352"/>
                  </a:cubicBezTo>
                  <a:cubicBezTo>
                    <a:pt x="1167" y="350"/>
                    <a:pt x="1193" y="350"/>
                    <a:pt x="1187" y="327"/>
                  </a:cubicBezTo>
                  <a:cubicBezTo>
                    <a:pt x="1167" y="326"/>
                    <a:pt x="1132" y="334"/>
                    <a:pt x="1121" y="311"/>
                  </a:cubicBezTo>
                  <a:cubicBezTo>
                    <a:pt x="1111" y="287"/>
                    <a:pt x="1178" y="252"/>
                    <a:pt x="1202" y="255"/>
                  </a:cubicBezTo>
                  <a:cubicBezTo>
                    <a:pt x="1199" y="268"/>
                    <a:pt x="1191" y="283"/>
                    <a:pt x="1195" y="300"/>
                  </a:cubicBezTo>
                  <a:cubicBezTo>
                    <a:pt x="1216" y="296"/>
                    <a:pt x="1262" y="272"/>
                    <a:pt x="1277" y="295"/>
                  </a:cubicBezTo>
                  <a:cubicBezTo>
                    <a:pt x="1249" y="383"/>
                    <a:pt x="1224" y="473"/>
                    <a:pt x="1202" y="567"/>
                  </a:cubicBezTo>
                  <a:cubicBezTo>
                    <a:pt x="1184" y="566"/>
                    <a:pt x="1166" y="565"/>
                    <a:pt x="1148" y="564"/>
                  </a:cubicBezTo>
                  <a:cubicBezTo>
                    <a:pt x="1148" y="562"/>
                    <a:pt x="1149" y="560"/>
                    <a:pt x="1150" y="558"/>
                  </a:cubicBezTo>
                  <a:cubicBezTo>
                    <a:pt x="1155" y="551"/>
                    <a:pt x="1155" y="551"/>
                    <a:pt x="1155" y="551"/>
                  </a:cubicBezTo>
                  <a:cubicBezTo>
                    <a:pt x="1149" y="552"/>
                    <a:pt x="1143" y="557"/>
                    <a:pt x="1138" y="563"/>
                  </a:cubicBezTo>
                  <a:close/>
                  <a:moveTo>
                    <a:pt x="634" y="945"/>
                  </a:moveTo>
                  <a:cubicBezTo>
                    <a:pt x="628" y="948"/>
                    <a:pt x="619" y="948"/>
                    <a:pt x="614" y="951"/>
                  </a:cubicBezTo>
                  <a:cubicBezTo>
                    <a:pt x="598" y="927"/>
                    <a:pt x="627" y="924"/>
                    <a:pt x="639" y="910"/>
                  </a:cubicBezTo>
                  <a:cubicBezTo>
                    <a:pt x="642" y="906"/>
                    <a:pt x="644" y="903"/>
                    <a:pt x="646" y="899"/>
                  </a:cubicBezTo>
                  <a:cubicBezTo>
                    <a:pt x="642" y="915"/>
                    <a:pt x="638" y="930"/>
                    <a:pt x="635" y="946"/>
                  </a:cubicBezTo>
                  <a:cubicBezTo>
                    <a:pt x="634" y="945"/>
                    <a:pt x="634" y="945"/>
                    <a:pt x="634" y="945"/>
                  </a:cubicBezTo>
                  <a:close/>
                  <a:moveTo>
                    <a:pt x="660" y="826"/>
                  </a:moveTo>
                  <a:cubicBezTo>
                    <a:pt x="662" y="828"/>
                    <a:pt x="663" y="830"/>
                    <a:pt x="664" y="832"/>
                  </a:cubicBezTo>
                  <a:cubicBezTo>
                    <a:pt x="659" y="850"/>
                    <a:pt x="654" y="869"/>
                    <a:pt x="649" y="887"/>
                  </a:cubicBezTo>
                  <a:cubicBezTo>
                    <a:pt x="652" y="867"/>
                    <a:pt x="645" y="844"/>
                    <a:pt x="660" y="826"/>
                  </a:cubicBezTo>
                  <a:close/>
                  <a:moveTo>
                    <a:pt x="1118" y="1137"/>
                  </a:moveTo>
                  <a:cubicBezTo>
                    <a:pt x="1111" y="1134"/>
                    <a:pt x="1106" y="1125"/>
                    <a:pt x="1106" y="1104"/>
                  </a:cubicBezTo>
                  <a:cubicBezTo>
                    <a:pt x="1111" y="1104"/>
                    <a:pt x="1116" y="1104"/>
                    <a:pt x="1121" y="1105"/>
                  </a:cubicBezTo>
                  <a:cubicBezTo>
                    <a:pt x="1120" y="1115"/>
                    <a:pt x="1119" y="1126"/>
                    <a:pt x="1118" y="1137"/>
                  </a:cubicBezTo>
                  <a:close/>
                  <a:moveTo>
                    <a:pt x="1703" y="579"/>
                  </a:moveTo>
                  <a:cubicBezTo>
                    <a:pt x="1848" y="573"/>
                    <a:pt x="1985" y="561"/>
                    <a:pt x="2116" y="542"/>
                  </a:cubicBezTo>
                  <a:cubicBezTo>
                    <a:pt x="2187" y="685"/>
                    <a:pt x="2240" y="842"/>
                    <a:pt x="2274" y="1010"/>
                  </a:cubicBezTo>
                  <a:cubicBezTo>
                    <a:pt x="2118" y="1033"/>
                    <a:pt x="1952" y="1048"/>
                    <a:pt x="1778" y="1056"/>
                  </a:cubicBezTo>
                  <a:cubicBezTo>
                    <a:pt x="1763" y="891"/>
                    <a:pt x="1738" y="732"/>
                    <a:pt x="1703" y="579"/>
                  </a:cubicBezTo>
                  <a:close/>
                  <a:moveTo>
                    <a:pt x="1701" y="571"/>
                  </a:moveTo>
                  <a:cubicBezTo>
                    <a:pt x="1676" y="461"/>
                    <a:pt x="1646" y="354"/>
                    <a:pt x="1612" y="252"/>
                  </a:cubicBezTo>
                  <a:cubicBezTo>
                    <a:pt x="1634" y="255"/>
                    <a:pt x="1662" y="260"/>
                    <a:pt x="1666" y="241"/>
                  </a:cubicBezTo>
                  <a:cubicBezTo>
                    <a:pt x="1651" y="247"/>
                    <a:pt x="1641" y="240"/>
                    <a:pt x="1631" y="231"/>
                  </a:cubicBezTo>
                  <a:cubicBezTo>
                    <a:pt x="1729" y="229"/>
                    <a:pt x="1818" y="224"/>
                    <a:pt x="1906" y="216"/>
                  </a:cubicBezTo>
                  <a:cubicBezTo>
                    <a:pt x="1985" y="311"/>
                    <a:pt x="2054" y="418"/>
                    <a:pt x="2113" y="535"/>
                  </a:cubicBezTo>
                  <a:cubicBezTo>
                    <a:pt x="1983" y="553"/>
                    <a:pt x="1846" y="565"/>
                    <a:pt x="1701" y="571"/>
                  </a:cubicBezTo>
                  <a:close/>
                  <a:moveTo>
                    <a:pt x="1828" y="118"/>
                  </a:moveTo>
                  <a:cubicBezTo>
                    <a:pt x="1831" y="114"/>
                    <a:pt x="1835" y="109"/>
                    <a:pt x="1837" y="105"/>
                  </a:cubicBezTo>
                  <a:cubicBezTo>
                    <a:pt x="1837" y="105"/>
                    <a:pt x="1834" y="90"/>
                    <a:pt x="1835" y="86"/>
                  </a:cubicBezTo>
                  <a:cubicBezTo>
                    <a:pt x="1846" y="86"/>
                    <a:pt x="1856" y="86"/>
                    <a:pt x="1864" y="88"/>
                  </a:cubicBezTo>
                  <a:cubicBezTo>
                    <a:pt x="1933" y="114"/>
                    <a:pt x="1999" y="149"/>
                    <a:pt x="2061" y="190"/>
                  </a:cubicBezTo>
                  <a:cubicBezTo>
                    <a:pt x="2010" y="198"/>
                    <a:pt x="1960" y="203"/>
                    <a:pt x="1910" y="208"/>
                  </a:cubicBezTo>
                  <a:cubicBezTo>
                    <a:pt x="1884" y="177"/>
                    <a:pt x="1857" y="147"/>
                    <a:pt x="1828" y="118"/>
                  </a:cubicBezTo>
                  <a:close/>
                  <a:moveTo>
                    <a:pt x="1789" y="80"/>
                  </a:moveTo>
                  <a:cubicBezTo>
                    <a:pt x="1788" y="79"/>
                    <a:pt x="1786" y="77"/>
                    <a:pt x="1784" y="75"/>
                  </a:cubicBezTo>
                  <a:cubicBezTo>
                    <a:pt x="1783" y="74"/>
                    <a:pt x="1781" y="72"/>
                    <a:pt x="1779" y="71"/>
                  </a:cubicBezTo>
                  <a:cubicBezTo>
                    <a:pt x="1785" y="71"/>
                    <a:pt x="1791" y="71"/>
                    <a:pt x="1795" y="70"/>
                  </a:cubicBezTo>
                  <a:cubicBezTo>
                    <a:pt x="1795" y="75"/>
                    <a:pt x="1793" y="78"/>
                    <a:pt x="1790" y="80"/>
                  </a:cubicBezTo>
                  <a:cubicBezTo>
                    <a:pt x="1789" y="80"/>
                    <a:pt x="1789" y="80"/>
                    <a:pt x="1789" y="80"/>
                  </a:cubicBezTo>
                  <a:close/>
                  <a:moveTo>
                    <a:pt x="1549" y="80"/>
                  </a:moveTo>
                  <a:cubicBezTo>
                    <a:pt x="1558" y="76"/>
                    <a:pt x="1560" y="67"/>
                    <a:pt x="1565" y="65"/>
                  </a:cubicBezTo>
                  <a:cubicBezTo>
                    <a:pt x="1584" y="56"/>
                    <a:pt x="1613" y="57"/>
                    <a:pt x="1637" y="58"/>
                  </a:cubicBezTo>
                  <a:cubicBezTo>
                    <a:pt x="1664" y="59"/>
                    <a:pt x="1692" y="77"/>
                    <a:pt x="1718" y="75"/>
                  </a:cubicBezTo>
                  <a:cubicBezTo>
                    <a:pt x="1728" y="74"/>
                    <a:pt x="1744" y="62"/>
                    <a:pt x="1756" y="60"/>
                  </a:cubicBezTo>
                  <a:cubicBezTo>
                    <a:pt x="1758" y="62"/>
                    <a:pt x="1761" y="64"/>
                    <a:pt x="1763" y="67"/>
                  </a:cubicBezTo>
                  <a:cubicBezTo>
                    <a:pt x="1769" y="72"/>
                    <a:pt x="1775" y="78"/>
                    <a:pt x="1781" y="83"/>
                  </a:cubicBezTo>
                  <a:cubicBezTo>
                    <a:pt x="1774" y="86"/>
                    <a:pt x="1765" y="87"/>
                    <a:pt x="1760" y="96"/>
                  </a:cubicBezTo>
                  <a:cubicBezTo>
                    <a:pt x="1744" y="122"/>
                    <a:pt x="1773" y="133"/>
                    <a:pt x="1791" y="140"/>
                  </a:cubicBezTo>
                  <a:cubicBezTo>
                    <a:pt x="1818" y="150"/>
                    <a:pt x="1812" y="150"/>
                    <a:pt x="1824" y="126"/>
                  </a:cubicBezTo>
                  <a:cubicBezTo>
                    <a:pt x="1850" y="152"/>
                    <a:pt x="1876" y="180"/>
                    <a:pt x="1900" y="209"/>
                  </a:cubicBezTo>
                  <a:cubicBezTo>
                    <a:pt x="1811" y="217"/>
                    <a:pt x="1723" y="221"/>
                    <a:pt x="1624" y="223"/>
                  </a:cubicBezTo>
                  <a:cubicBezTo>
                    <a:pt x="1621" y="219"/>
                    <a:pt x="1618" y="216"/>
                    <a:pt x="1615" y="213"/>
                  </a:cubicBezTo>
                  <a:cubicBezTo>
                    <a:pt x="1606" y="223"/>
                    <a:pt x="1606" y="223"/>
                    <a:pt x="1606" y="223"/>
                  </a:cubicBezTo>
                  <a:cubicBezTo>
                    <a:pt x="1606" y="223"/>
                    <a:pt x="1605" y="223"/>
                    <a:pt x="1605" y="223"/>
                  </a:cubicBezTo>
                  <a:cubicBezTo>
                    <a:pt x="1604" y="223"/>
                    <a:pt x="1603" y="223"/>
                    <a:pt x="1602" y="223"/>
                  </a:cubicBezTo>
                  <a:cubicBezTo>
                    <a:pt x="1599" y="216"/>
                    <a:pt x="1597" y="209"/>
                    <a:pt x="1595" y="203"/>
                  </a:cubicBezTo>
                  <a:cubicBezTo>
                    <a:pt x="1600" y="191"/>
                    <a:pt x="1597" y="173"/>
                    <a:pt x="1602" y="161"/>
                  </a:cubicBezTo>
                  <a:cubicBezTo>
                    <a:pt x="1612" y="161"/>
                    <a:pt x="1619" y="156"/>
                    <a:pt x="1622" y="146"/>
                  </a:cubicBezTo>
                  <a:cubicBezTo>
                    <a:pt x="1611" y="140"/>
                    <a:pt x="1593" y="138"/>
                    <a:pt x="1592" y="123"/>
                  </a:cubicBezTo>
                  <a:cubicBezTo>
                    <a:pt x="1585" y="123"/>
                    <a:pt x="1585" y="123"/>
                    <a:pt x="1585" y="123"/>
                  </a:cubicBezTo>
                  <a:cubicBezTo>
                    <a:pt x="1592" y="141"/>
                    <a:pt x="1591" y="166"/>
                    <a:pt x="1590" y="190"/>
                  </a:cubicBezTo>
                  <a:cubicBezTo>
                    <a:pt x="1577" y="153"/>
                    <a:pt x="1563" y="116"/>
                    <a:pt x="1548" y="80"/>
                  </a:cubicBezTo>
                  <a:cubicBezTo>
                    <a:pt x="1549" y="80"/>
                    <a:pt x="1549" y="80"/>
                    <a:pt x="1549" y="80"/>
                  </a:cubicBezTo>
                  <a:close/>
                  <a:moveTo>
                    <a:pt x="1512" y="190"/>
                  </a:moveTo>
                  <a:cubicBezTo>
                    <a:pt x="1528" y="177"/>
                    <a:pt x="1544" y="175"/>
                    <a:pt x="1552" y="154"/>
                  </a:cubicBezTo>
                  <a:cubicBezTo>
                    <a:pt x="1556" y="141"/>
                    <a:pt x="1553" y="126"/>
                    <a:pt x="1552" y="112"/>
                  </a:cubicBezTo>
                  <a:cubicBezTo>
                    <a:pt x="1567" y="148"/>
                    <a:pt x="1580" y="185"/>
                    <a:pt x="1593" y="223"/>
                  </a:cubicBezTo>
                  <a:cubicBezTo>
                    <a:pt x="1565" y="224"/>
                    <a:pt x="1536" y="224"/>
                    <a:pt x="1506" y="224"/>
                  </a:cubicBezTo>
                  <a:cubicBezTo>
                    <a:pt x="1490" y="224"/>
                    <a:pt x="1473" y="224"/>
                    <a:pt x="1457" y="224"/>
                  </a:cubicBezTo>
                  <a:cubicBezTo>
                    <a:pt x="1476" y="216"/>
                    <a:pt x="1492" y="205"/>
                    <a:pt x="1512" y="190"/>
                  </a:cubicBezTo>
                  <a:close/>
                  <a:moveTo>
                    <a:pt x="306" y="928"/>
                  </a:moveTo>
                  <a:cubicBezTo>
                    <a:pt x="304" y="928"/>
                    <a:pt x="301" y="927"/>
                    <a:pt x="299" y="926"/>
                  </a:cubicBezTo>
                  <a:cubicBezTo>
                    <a:pt x="309" y="905"/>
                    <a:pt x="316" y="880"/>
                    <a:pt x="328" y="863"/>
                  </a:cubicBezTo>
                  <a:cubicBezTo>
                    <a:pt x="320" y="885"/>
                    <a:pt x="313" y="906"/>
                    <a:pt x="306" y="928"/>
                  </a:cubicBezTo>
                  <a:close/>
                  <a:moveTo>
                    <a:pt x="608" y="1144"/>
                  </a:moveTo>
                  <a:cubicBezTo>
                    <a:pt x="616" y="1152"/>
                    <a:pt x="623" y="1161"/>
                    <a:pt x="628" y="1172"/>
                  </a:cubicBezTo>
                  <a:cubicBezTo>
                    <a:pt x="641" y="1202"/>
                    <a:pt x="641" y="1232"/>
                    <a:pt x="669" y="1259"/>
                  </a:cubicBezTo>
                  <a:cubicBezTo>
                    <a:pt x="683" y="1272"/>
                    <a:pt x="740" y="1309"/>
                    <a:pt x="759" y="1287"/>
                  </a:cubicBezTo>
                  <a:cubicBezTo>
                    <a:pt x="779" y="1263"/>
                    <a:pt x="754" y="1216"/>
                    <a:pt x="732" y="1203"/>
                  </a:cubicBezTo>
                  <a:cubicBezTo>
                    <a:pt x="711" y="1190"/>
                    <a:pt x="720" y="1202"/>
                    <a:pt x="708" y="1182"/>
                  </a:cubicBezTo>
                  <a:cubicBezTo>
                    <a:pt x="699" y="1168"/>
                    <a:pt x="702" y="1148"/>
                    <a:pt x="676" y="1157"/>
                  </a:cubicBezTo>
                  <a:cubicBezTo>
                    <a:pt x="675" y="1133"/>
                    <a:pt x="658" y="1136"/>
                    <a:pt x="643" y="1126"/>
                  </a:cubicBezTo>
                  <a:cubicBezTo>
                    <a:pt x="632" y="1117"/>
                    <a:pt x="625" y="1106"/>
                    <a:pt x="615" y="1096"/>
                  </a:cubicBezTo>
                  <a:cubicBezTo>
                    <a:pt x="620" y="1065"/>
                    <a:pt x="625" y="1035"/>
                    <a:pt x="631" y="1005"/>
                  </a:cubicBezTo>
                  <a:cubicBezTo>
                    <a:pt x="632" y="1005"/>
                    <a:pt x="633" y="1005"/>
                    <a:pt x="635" y="1005"/>
                  </a:cubicBezTo>
                  <a:cubicBezTo>
                    <a:pt x="642" y="1028"/>
                    <a:pt x="634" y="1054"/>
                    <a:pt x="642" y="1075"/>
                  </a:cubicBezTo>
                  <a:cubicBezTo>
                    <a:pt x="651" y="1098"/>
                    <a:pt x="693" y="1124"/>
                    <a:pt x="717" y="1120"/>
                  </a:cubicBezTo>
                  <a:cubicBezTo>
                    <a:pt x="708" y="1098"/>
                    <a:pt x="697" y="1090"/>
                    <a:pt x="694" y="1063"/>
                  </a:cubicBezTo>
                  <a:cubicBezTo>
                    <a:pt x="693" y="1048"/>
                    <a:pt x="693" y="1036"/>
                    <a:pt x="687" y="1022"/>
                  </a:cubicBezTo>
                  <a:cubicBezTo>
                    <a:pt x="686" y="1018"/>
                    <a:pt x="684" y="1015"/>
                    <a:pt x="683" y="1013"/>
                  </a:cubicBezTo>
                  <a:cubicBezTo>
                    <a:pt x="765" y="1025"/>
                    <a:pt x="850" y="1036"/>
                    <a:pt x="938" y="1044"/>
                  </a:cubicBezTo>
                  <a:cubicBezTo>
                    <a:pt x="929" y="1056"/>
                    <a:pt x="923" y="1051"/>
                    <a:pt x="909" y="1058"/>
                  </a:cubicBezTo>
                  <a:cubicBezTo>
                    <a:pt x="882" y="1071"/>
                    <a:pt x="893" y="1087"/>
                    <a:pt x="859" y="1090"/>
                  </a:cubicBezTo>
                  <a:cubicBezTo>
                    <a:pt x="833" y="1093"/>
                    <a:pt x="807" y="1103"/>
                    <a:pt x="830" y="1137"/>
                  </a:cubicBezTo>
                  <a:cubicBezTo>
                    <a:pt x="844" y="1160"/>
                    <a:pt x="859" y="1149"/>
                    <a:pt x="863" y="1177"/>
                  </a:cubicBezTo>
                  <a:cubicBezTo>
                    <a:pt x="866" y="1193"/>
                    <a:pt x="856" y="1208"/>
                    <a:pt x="865" y="1222"/>
                  </a:cubicBezTo>
                  <a:cubicBezTo>
                    <a:pt x="874" y="1218"/>
                    <a:pt x="882" y="1212"/>
                    <a:pt x="889" y="1205"/>
                  </a:cubicBezTo>
                  <a:cubicBezTo>
                    <a:pt x="896" y="1230"/>
                    <a:pt x="936" y="1217"/>
                    <a:pt x="960" y="1223"/>
                  </a:cubicBezTo>
                  <a:cubicBezTo>
                    <a:pt x="973" y="1226"/>
                    <a:pt x="968" y="1237"/>
                    <a:pt x="984" y="1228"/>
                  </a:cubicBezTo>
                  <a:cubicBezTo>
                    <a:pt x="995" y="1222"/>
                    <a:pt x="995" y="1214"/>
                    <a:pt x="997" y="1204"/>
                  </a:cubicBezTo>
                  <a:cubicBezTo>
                    <a:pt x="1001" y="1192"/>
                    <a:pt x="993" y="1177"/>
                    <a:pt x="995" y="1168"/>
                  </a:cubicBezTo>
                  <a:cubicBezTo>
                    <a:pt x="999" y="1151"/>
                    <a:pt x="1004" y="1161"/>
                    <a:pt x="1014" y="1149"/>
                  </a:cubicBezTo>
                  <a:cubicBezTo>
                    <a:pt x="1031" y="1128"/>
                    <a:pt x="1023" y="1104"/>
                    <a:pt x="1053" y="1097"/>
                  </a:cubicBezTo>
                  <a:cubicBezTo>
                    <a:pt x="1065" y="1083"/>
                    <a:pt x="1065" y="1083"/>
                    <a:pt x="1065" y="1083"/>
                  </a:cubicBezTo>
                  <a:cubicBezTo>
                    <a:pt x="1055" y="1085"/>
                    <a:pt x="1046" y="1080"/>
                    <a:pt x="1041" y="1072"/>
                  </a:cubicBezTo>
                  <a:cubicBezTo>
                    <a:pt x="1048" y="1062"/>
                    <a:pt x="1044" y="1059"/>
                    <a:pt x="1041" y="1053"/>
                  </a:cubicBezTo>
                  <a:cubicBezTo>
                    <a:pt x="1068" y="1055"/>
                    <a:pt x="1096" y="1057"/>
                    <a:pt x="1124" y="1059"/>
                  </a:cubicBezTo>
                  <a:cubicBezTo>
                    <a:pt x="1124" y="1066"/>
                    <a:pt x="1123" y="1074"/>
                    <a:pt x="1122" y="1081"/>
                  </a:cubicBezTo>
                  <a:cubicBezTo>
                    <a:pt x="1115" y="1084"/>
                    <a:pt x="1088" y="1098"/>
                    <a:pt x="1084" y="1105"/>
                  </a:cubicBezTo>
                  <a:cubicBezTo>
                    <a:pt x="1076" y="1117"/>
                    <a:pt x="1083" y="1122"/>
                    <a:pt x="1082" y="1133"/>
                  </a:cubicBezTo>
                  <a:cubicBezTo>
                    <a:pt x="1080" y="1148"/>
                    <a:pt x="1064" y="1169"/>
                    <a:pt x="1064" y="1185"/>
                  </a:cubicBezTo>
                  <a:cubicBezTo>
                    <a:pt x="1064" y="1195"/>
                    <a:pt x="1074" y="1204"/>
                    <a:pt x="1076" y="1214"/>
                  </a:cubicBezTo>
                  <a:cubicBezTo>
                    <a:pt x="1078" y="1224"/>
                    <a:pt x="1076" y="1237"/>
                    <a:pt x="1074" y="1247"/>
                  </a:cubicBezTo>
                  <a:cubicBezTo>
                    <a:pt x="1079" y="1249"/>
                    <a:pt x="1082" y="1250"/>
                    <a:pt x="1087" y="1249"/>
                  </a:cubicBezTo>
                  <a:cubicBezTo>
                    <a:pt x="1090" y="1234"/>
                    <a:pt x="1090" y="1203"/>
                    <a:pt x="1111" y="1201"/>
                  </a:cubicBezTo>
                  <a:cubicBezTo>
                    <a:pt x="1112" y="1201"/>
                    <a:pt x="1113" y="1201"/>
                    <a:pt x="1114" y="1201"/>
                  </a:cubicBezTo>
                  <a:cubicBezTo>
                    <a:pt x="1110" y="1273"/>
                    <a:pt x="1108" y="1346"/>
                    <a:pt x="1108" y="1420"/>
                  </a:cubicBezTo>
                  <a:cubicBezTo>
                    <a:pt x="1108" y="1479"/>
                    <a:pt x="1109" y="1537"/>
                    <a:pt x="1112" y="1596"/>
                  </a:cubicBezTo>
                  <a:cubicBezTo>
                    <a:pt x="928" y="1580"/>
                    <a:pt x="754" y="1553"/>
                    <a:pt x="592" y="1516"/>
                  </a:cubicBezTo>
                  <a:cubicBezTo>
                    <a:pt x="590" y="1484"/>
                    <a:pt x="590" y="1451"/>
                    <a:pt x="590" y="1419"/>
                  </a:cubicBezTo>
                  <a:cubicBezTo>
                    <a:pt x="590" y="1325"/>
                    <a:pt x="596" y="1233"/>
                    <a:pt x="608" y="1144"/>
                  </a:cubicBezTo>
                  <a:close/>
                  <a:moveTo>
                    <a:pt x="1112" y="1604"/>
                  </a:moveTo>
                  <a:cubicBezTo>
                    <a:pt x="1113" y="1613"/>
                    <a:pt x="1113" y="1622"/>
                    <a:pt x="1114" y="1631"/>
                  </a:cubicBezTo>
                  <a:cubicBezTo>
                    <a:pt x="1072" y="1643"/>
                    <a:pt x="1039" y="1644"/>
                    <a:pt x="1000" y="1674"/>
                  </a:cubicBezTo>
                  <a:cubicBezTo>
                    <a:pt x="973" y="1696"/>
                    <a:pt x="966" y="1726"/>
                    <a:pt x="980" y="1759"/>
                  </a:cubicBezTo>
                  <a:cubicBezTo>
                    <a:pt x="994" y="1792"/>
                    <a:pt x="994" y="1827"/>
                    <a:pt x="1011" y="1858"/>
                  </a:cubicBezTo>
                  <a:cubicBezTo>
                    <a:pt x="1025" y="1883"/>
                    <a:pt x="1052" y="1914"/>
                    <a:pt x="1058" y="1942"/>
                  </a:cubicBezTo>
                  <a:cubicBezTo>
                    <a:pt x="1065" y="1975"/>
                    <a:pt x="1042" y="2018"/>
                    <a:pt x="1105" y="2003"/>
                  </a:cubicBezTo>
                  <a:cubicBezTo>
                    <a:pt x="1124" y="1999"/>
                    <a:pt x="1132" y="1984"/>
                    <a:pt x="1147" y="1975"/>
                  </a:cubicBezTo>
                  <a:cubicBezTo>
                    <a:pt x="1151" y="2003"/>
                    <a:pt x="1155" y="2030"/>
                    <a:pt x="1159" y="2057"/>
                  </a:cubicBezTo>
                  <a:cubicBezTo>
                    <a:pt x="988" y="2043"/>
                    <a:pt x="823" y="2018"/>
                    <a:pt x="668" y="1986"/>
                  </a:cubicBezTo>
                  <a:cubicBezTo>
                    <a:pt x="659" y="1954"/>
                    <a:pt x="650" y="1921"/>
                    <a:pt x="643" y="1888"/>
                  </a:cubicBezTo>
                  <a:cubicBezTo>
                    <a:pt x="616" y="1772"/>
                    <a:pt x="598" y="1650"/>
                    <a:pt x="592" y="1525"/>
                  </a:cubicBezTo>
                  <a:cubicBezTo>
                    <a:pt x="754" y="1561"/>
                    <a:pt x="929" y="1588"/>
                    <a:pt x="1112" y="1604"/>
                  </a:cubicBezTo>
                  <a:close/>
                  <a:moveTo>
                    <a:pt x="1161" y="2066"/>
                  </a:moveTo>
                  <a:cubicBezTo>
                    <a:pt x="1182" y="2197"/>
                    <a:pt x="1210" y="2323"/>
                    <a:pt x="1244" y="2445"/>
                  </a:cubicBezTo>
                  <a:cubicBezTo>
                    <a:pt x="1108" y="2435"/>
                    <a:pt x="971" y="2419"/>
                    <a:pt x="839" y="2397"/>
                  </a:cubicBezTo>
                  <a:cubicBezTo>
                    <a:pt x="770" y="2275"/>
                    <a:pt x="713" y="2141"/>
                    <a:pt x="671" y="1998"/>
                  </a:cubicBezTo>
                  <a:cubicBezTo>
                    <a:pt x="826" y="2029"/>
                    <a:pt x="990" y="2053"/>
                    <a:pt x="1161" y="2066"/>
                  </a:cubicBezTo>
                  <a:close/>
                  <a:moveTo>
                    <a:pt x="1247" y="2453"/>
                  </a:moveTo>
                  <a:cubicBezTo>
                    <a:pt x="1270" y="2534"/>
                    <a:pt x="1295" y="2613"/>
                    <a:pt x="1323" y="2689"/>
                  </a:cubicBezTo>
                  <a:cubicBezTo>
                    <a:pt x="1318" y="2695"/>
                    <a:pt x="1313" y="2701"/>
                    <a:pt x="1305" y="2705"/>
                  </a:cubicBezTo>
                  <a:cubicBezTo>
                    <a:pt x="1299" y="2708"/>
                    <a:pt x="1294" y="2704"/>
                    <a:pt x="1288" y="2705"/>
                  </a:cubicBezTo>
                  <a:cubicBezTo>
                    <a:pt x="1270" y="2710"/>
                    <a:pt x="1255" y="2711"/>
                    <a:pt x="1236" y="2713"/>
                  </a:cubicBezTo>
                  <a:cubicBezTo>
                    <a:pt x="1208" y="2715"/>
                    <a:pt x="1218" y="2724"/>
                    <a:pt x="1202" y="2737"/>
                  </a:cubicBezTo>
                  <a:cubicBezTo>
                    <a:pt x="1201" y="2738"/>
                    <a:pt x="1199" y="2740"/>
                    <a:pt x="1197" y="2741"/>
                  </a:cubicBezTo>
                  <a:cubicBezTo>
                    <a:pt x="1161" y="2737"/>
                    <a:pt x="1124" y="2733"/>
                    <a:pt x="1088" y="2728"/>
                  </a:cubicBezTo>
                  <a:cubicBezTo>
                    <a:pt x="996" y="2635"/>
                    <a:pt x="915" y="2528"/>
                    <a:pt x="845" y="2408"/>
                  </a:cubicBezTo>
                  <a:cubicBezTo>
                    <a:pt x="976" y="2429"/>
                    <a:pt x="1110" y="2444"/>
                    <a:pt x="1247" y="2453"/>
                  </a:cubicBezTo>
                  <a:close/>
                  <a:moveTo>
                    <a:pt x="1133" y="2783"/>
                  </a:moveTo>
                  <a:cubicBezTo>
                    <a:pt x="1134" y="2791"/>
                    <a:pt x="1138" y="2801"/>
                    <a:pt x="1135" y="2808"/>
                  </a:cubicBezTo>
                  <a:cubicBezTo>
                    <a:pt x="1120" y="2805"/>
                    <a:pt x="1071" y="2812"/>
                    <a:pt x="1077" y="2834"/>
                  </a:cubicBezTo>
                  <a:cubicBezTo>
                    <a:pt x="1074" y="2834"/>
                    <a:pt x="1072" y="2836"/>
                    <a:pt x="1070" y="2837"/>
                  </a:cubicBezTo>
                  <a:cubicBezTo>
                    <a:pt x="975" y="2804"/>
                    <a:pt x="886" y="2756"/>
                    <a:pt x="803" y="2695"/>
                  </a:cubicBezTo>
                  <a:cubicBezTo>
                    <a:pt x="889" y="2708"/>
                    <a:pt x="985" y="2723"/>
                    <a:pt x="1084" y="2736"/>
                  </a:cubicBezTo>
                  <a:cubicBezTo>
                    <a:pt x="1100" y="2752"/>
                    <a:pt x="1116" y="2768"/>
                    <a:pt x="1133" y="2783"/>
                  </a:cubicBezTo>
                  <a:close/>
                  <a:moveTo>
                    <a:pt x="1831" y="2822"/>
                  </a:moveTo>
                  <a:cubicBezTo>
                    <a:pt x="1806" y="2822"/>
                    <a:pt x="1782" y="2823"/>
                    <a:pt x="1758" y="2825"/>
                  </a:cubicBezTo>
                  <a:cubicBezTo>
                    <a:pt x="1749" y="2825"/>
                    <a:pt x="1733" y="2827"/>
                    <a:pt x="1718" y="2826"/>
                  </a:cubicBezTo>
                  <a:cubicBezTo>
                    <a:pt x="1742" y="2806"/>
                    <a:pt x="1765" y="2786"/>
                    <a:pt x="1788" y="2764"/>
                  </a:cubicBezTo>
                  <a:cubicBezTo>
                    <a:pt x="1789" y="2762"/>
                    <a:pt x="1791" y="2761"/>
                    <a:pt x="1793" y="2759"/>
                  </a:cubicBezTo>
                  <a:cubicBezTo>
                    <a:pt x="1794" y="2758"/>
                    <a:pt x="1795" y="2757"/>
                    <a:pt x="1796" y="2756"/>
                  </a:cubicBezTo>
                  <a:cubicBezTo>
                    <a:pt x="1882" y="2750"/>
                    <a:pt x="1970" y="2740"/>
                    <a:pt x="2051" y="2728"/>
                  </a:cubicBezTo>
                  <a:cubicBezTo>
                    <a:pt x="1991" y="2767"/>
                    <a:pt x="1928" y="2800"/>
                    <a:pt x="1862" y="2826"/>
                  </a:cubicBezTo>
                  <a:cubicBezTo>
                    <a:pt x="1852" y="2823"/>
                    <a:pt x="1842" y="2821"/>
                    <a:pt x="1831" y="2822"/>
                  </a:cubicBezTo>
                  <a:close/>
                  <a:moveTo>
                    <a:pt x="1792" y="2749"/>
                  </a:moveTo>
                  <a:cubicBezTo>
                    <a:pt x="1774" y="2751"/>
                    <a:pt x="1756" y="2752"/>
                    <a:pt x="1738" y="2753"/>
                  </a:cubicBezTo>
                  <a:cubicBezTo>
                    <a:pt x="1739" y="2749"/>
                    <a:pt x="1739" y="2744"/>
                    <a:pt x="1736" y="2739"/>
                  </a:cubicBezTo>
                  <a:cubicBezTo>
                    <a:pt x="1718" y="2736"/>
                    <a:pt x="1697" y="2739"/>
                    <a:pt x="1678" y="2740"/>
                  </a:cubicBezTo>
                  <a:cubicBezTo>
                    <a:pt x="1684" y="2737"/>
                    <a:pt x="1690" y="2731"/>
                    <a:pt x="1697" y="2728"/>
                  </a:cubicBezTo>
                  <a:cubicBezTo>
                    <a:pt x="1681" y="2706"/>
                    <a:pt x="1649" y="2706"/>
                    <a:pt x="1625" y="2699"/>
                  </a:cubicBezTo>
                  <a:cubicBezTo>
                    <a:pt x="1609" y="2695"/>
                    <a:pt x="1595" y="2688"/>
                    <a:pt x="1579" y="2685"/>
                  </a:cubicBezTo>
                  <a:cubicBezTo>
                    <a:pt x="1606" y="2612"/>
                    <a:pt x="1631" y="2537"/>
                    <a:pt x="1653" y="2459"/>
                  </a:cubicBezTo>
                  <a:cubicBezTo>
                    <a:pt x="1783" y="2454"/>
                    <a:pt x="1916" y="2443"/>
                    <a:pt x="2045" y="2427"/>
                  </a:cubicBezTo>
                  <a:cubicBezTo>
                    <a:pt x="1994" y="2512"/>
                    <a:pt x="1937" y="2591"/>
                    <a:pt x="1874" y="2662"/>
                  </a:cubicBezTo>
                  <a:cubicBezTo>
                    <a:pt x="1848" y="2693"/>
                    <a:pt x="1820" y="2722"/>
                    <a:pt x="1792" y="2749"/>
                  </a:cubicBezTo>
                  <a:close/>
                  <a:moveTo>
                    <a:pt x="1742" y="2066"/>
                  </a:moveTo>
                  <a:cubicBezTo>
                    <a:pt x="1743" y="2061"/>
                    <a:pt x="1743" y="2056"/>
                    <a:pt x="1744" y="2051"/>
                  </a:cubicBezTo>
                  <a:cubicBezTo>
                    <a:pt x="1766" y="2040"/>
                    <a:pt x="1769" y="2053"/>
                    <a:pt x="1785" y="2022"/>
                  </a:cubicBezTo>
                  <a:cubicBezTo>
                    <a:pt x="1798" y="1995"/>
                    <a:pt x="1818" y="1967"/>
                    <a:pt x="1836" y="1944"/>
                  </a:cubicBezTo>
                  <a:cubicBezTo>
                    <a:pt x="1846" y="1931"/>
                    <a:pt x="1863" y="1920"/>
                    <a:pt x="1871" y="1905"/>
                  </a:cubicBezTo>
                  <a:cubicBezTo>
                    <a:pt x="1885" y="1879"/>
                    <a:pt x="1883" y="1835"/>
                    <a:pt x="1881" y="1806"/>
                  </a:cubicBezTo>
                  <a:cubicBezTo>
                    <a:pt x="1877" y="1763"/>
                    <a:pt x="1830" y="1733"/>
                    <a:pt x="1830" y="1688"/>
                  </a:cubicBezTo>
                  <a:cubicBezTo>
                    <a:pt x="1801" y="1693"/>
                    <a:pt x="1806" y="1666"/>
                    <a:pt x="1800" y="1648"/>
                  </a:cubicBezTo>
                  <a:cubicBezTo>
                    <a:pt x="1795" y="1630"/>
                    <a:pt x="1796" y="1630"/>
                    <a:pt x="1790" y="1625"/>
                  </a:cubicBezTo>
                  <a:cubicBezTo>
                    <a:pt x="1790" y="1621"/>
                    <a:pt x="1790" y="1616"/>
                    <a:pt x="1790" y="1612"/>
                  </a:cubicBezTo>
                  <a:cubicBezTo>
                    <a:pt x="1972" y="1600"/>
                    <a:pt x="2146" y="1578"/>
                    <a:pt x="2310" y="1546"/>
                  </a:cubicBezTo>
                  <a:cubicBezTo>
                    <a:pt x="2300" y="1708"/>
                    <a:pt x="2272" y="1864"/>
                    <a:pt x="2227" y="2011"/>
                  </a:cubicBezTo>
                  <a:cubicBezTo>
                    <a:pt x="2073" y="2038"/>
                    <a:pt x="1910" y="2057"/>
                    <a:pt x="1742" y="2066"/>
                  </a:cubicBezTo>
                  <a:close/>
                  <a:moveTo>
                    <a:pt x="1791" y="1604"/>
                  </a:moveTo>
                  <a:cubicBezTo>
                    <a:pt x="1794" y="1543"/>
                    <a:pt x="1795" y="1481"/>
                    <a:pt x="1795" y="1420"/>
                  </a:cubicBezTo>
                  <a:cubicBezTo>
                    <a:pt x="1795" y="1399"/>
                    <a:pt x="1795" y="1379"/>
                    <a:pt x="1795" y="1358"/>
                  </a:cubicBezTo>
                  <a:cubicBezTo>
                    <a:pt x="1821" y="1380"/>
                    <a:pt x="1852" y="1399"/>
                    <a:pt x="1857" y="1381"/>
                  </a:cubicBezTo>
                  <a:cubicBezTo>
                    <a:pt x="1854" y="1374"/>
                    <a:pt x="1849" y="1366"/>
                    <a:pt x="1846" y="1359"/>
                  </a:cubicBezTo>
                  <a:cubicBezTo>
                    <a:pt x="1831" y="1361"/>
                    <a:pt x="1815" y="1358"/>
                    <a:pt x="1818" y="1340"/>
                  </a:cubicBezTo>
                  <a:cubicBezTo>
                    <a:pt x="1813" y="1339"/>
                    <a:pt x="1802" y="1329"/>
                    <a:pt x="1794" y="1317"/>
                  </a:cubicBezTo>
                  <a:cubicBezTo>
                    <a:pt x="1793" y="1305"/>
                    <a:pt x="1793" y="1293"/>
                    <a:pt x="1793" y="1281"/>
                  </a:cubicBezTo>
                  <a:cubicBezTo>
                    <a:pt x="1795" y="1281"/>
                    <a:pt x="1798" y="1281"/>
                    <a:pt x="1802" y="1282"/>
                  </a:cubicBezTo>
                  <a:cubicBezTo>
                    <a:pt x="1802" y="1275"/>
                    <a:pt x="1798" y="1270"/>
                    <a:pt x="1792" y="1266"/>
                  </a:cubicBezTo>
                  <a:cubicBezTo>
                    <a:pt x="1789" y="1198"/>
                    <a:pt x="1785" y="1130"/>
                    <a:pt x="1779" y="1064"/>
                  </a:cubicBezTo>
                  <a:cubicBezTo>
                    <a:pt x="1953" y="1056"/>
                    <a:pt x="2119" y="1040"/>
                    <a:pt x="2275" y="1017"/>
                  </a:cubicBezTo>
                  <a:cubicBezTo>
                    <a:pt x="2300" y="1146"/>
                    <a:pt x="2314" y="1280"/>
                    <a:pt x="2314" y="1419"/>
                  </a:cubicBezTo>
                  <a:cubicBezTo>
                    <a:pt x="2314" y="1459"/>
                    <a:pt x="2313" y="1499"/>
                    <a:pt x="2310" y="1539"/>
                  </a:cubicBezTo>
                  <a:cubicBezTo>
                    <a:pt x="2147" y="1570"/>
                    <a:pt x="1973" y="1592"/>
                    <a:pt x="1791" y="1604"/>
                  </a:cubicBezTo>
                  <a:close/>
                  <a:moveTo>
                    <a:pt x="2122" y="534"/>
                  </a:moveTo>
                  <a:cubicBezTo>
                    <a:pt x="2064" y="417"/>
                    <a:pt x="1995" y="310"/>
                    <a:pt x="1916" y="215"/>
                  </a:cubicBezTo>
                  <a:cubicBezTo>
                    <a:pt x="1967" y="211"/>
                    <a:pt x="2018" y="205"/>
                    <a:pt x="2071" y="197"/>
                  </a:cubicBezTo>
                  <a:cubicBezTo>
                    <a:pt x="2182" y="273"/>
                    <a:pt x="2283" y="372"/>
                    <a:pt x="2368" y="489"/>
                  </a:cubicBezTo>
                  <a:cubicBezTo>
                    <a:pt x="2288" y="506"/>
                    <a:pt x="2206" y="521"/>
                    <a:pt x="2122" y="534"/>
                  </a:cubicBezTo>
                  <a:close/>
                  <a:moveTo>
                    <a:pt x="1894" y="91"/>
                  </a:moveTo>
                  <a:cubicBezTo>
                    <a:pt x="1900" y="91"/>
                    <a:pt x="1906" y="91"/>
                    <a:pt x="1913" y="89"/>
                  </a:cubicBezTo>
                  <a:cubicBezTo>
                    <a:pt x="1987" y="114"/>
                    <a:pt x="2059" y="145"/>
                    <a:pt x="2127" y="181"/>
                  </a:cubicBezTo>
                  <a:cubicBezTo>
                    <a:pt x="2109" y="183"/>
                    <a:pt x="2091" y="186"/>
                    <a:pt x="2073" y="189"/>
                  </a:cubicBezTo>
                  <a:cubicBezTo>
                    <a:pt x="2016" y="150"/>
                    <a:pt x="1956" y="117"/>
                    <a:pt x="1894" y="91"/>
                  </a:cubicBezTo>
                  <a:close/>
                  <a:moveTo>
                    <a:pt x="227" y="762"/>
                  </a:moveTo>
                  <a:cubicBezTo>
                    <a:pt x="226" y="777"/>
                    <a:pt x="229" y="794"/>
                    <a:pt x="233" y="807"/>
                  </a:cubicBezTo>
                  <a:cubicBezTo>
                    <a:pt x="249" y="796"/>
                    <a:pt x="239" y="768"/>
                    <a:pt x="266" y="769"/>
                  </a:cubicBezTo>
                  <a:cubicBezTo>
                    <a:pt x="262" y="814"/>
                    <a:pt x="231" y="854"/>
                    <a:pt x="225" y="898"/>
                  </a:cubicBezTo>
                  <a:cubicBezTo>
                    <a:pt x="224" y="901"/>
                    <a:pt x="224" y="903"/>
                    <a:pt x="224" y="905"/>
                  </a:cubicBezTo>
                  <a:cubicBezTo>
                    <a:pt x="194" y="897"/>
                    <a:pt x="165" y="888"/>
                    <a:pt x="136" y="878"/>
                  </a:cubicBezTo>
                  <a:cubicBezTo>
                    <a:pt x="152" y="840"/>
                    <a:pt x="170" y="804"/>
                    <a:pt x="190" y="768"/>
                  </a:cubicBezTo>
                  <a:cubicBezTo>
                    <a:pt x="203" y="765"/>
                    <a:pt x="216" y="762"/>
                    <a:pt x="227" y="762"/>
                  </a:cubicBezTo>
                  <a:close/>
                  <a:moveTo>
                    <a:pt x="223" y="914"/>
                  </a:moveTo>
                  <a:cubicBezTo>
                    <a:pt x="218" y="965"/>
                    <a:pt x="226" y="1027"/>
                    <a:pt x="237" y="1074"/>
                  </a:cubicBezTo>
                  <a:cubicBezTo>
                    <a:pt x="260" y="1067"/>
                    <a:pt x="259" y="1034"/>
                    <a:pt x="265" y="1016"/>
                  </a:cubicBezTo>
                  <a:cubicBezTo>
                    <a:pt x="274" y="991"/>
                    <a:pt x="278" y="966"/>
                    <a:pt x="291" y="943"/>
                  </a:cubicBezTo>
                  <a:cubicBezTo>
                    <a:pt x="292" y="940"/>
                    <a:pt x="294" y="937"/>
                    <a:pt x="296" y="934"/>
                  </a:cubicBezTo>
                  <a:cubicBezTo>
                    <a:pt x="298" y="935"/>
                    <a:pt x="301" y="935"/>
                    <a:pt x="304" y="936"/>
                  </a:cubicBezTo>
                  <a:cubicBezTo>
                    <a:pt x="290" y="984"/>
                    <a:pt x="277" y="1033"/>
                    <a:pt x="267" y="1083"/>
                  </a:cubicBezTo>
                  <a:cubicBezTo>
                    <a:pt x="261" y="1095"/>
                    <a:pt x="256" y="1106"/>
                    <a:pt x="258" y="1117"/>
                  </a:cubicBezTo>
                  <a:cubicBezTo>
                    <a:pt x="259" y="1118"/>
                    <a:pt x="259" y="1118"/>
                    <a:pt x="260" y="1118"/>
                  </a:cubicBezTo>
                  <a:cubicBezTo>
                    <a:pt x="242" y="1213"/>
                    <a:pt x="232" y="1311"/>
                    <a:pt x="230" y="1413"/>
                  </a:cubicBezTo>
                  <a:cubicBezTo>
                    <a:pt x="155" y="1386"/>
                    <a:pt x="86" y="1357"/>
                    <a:pt x="21" y="1326"/>
                  </a:cubicBezTo>
                  <a:cubicBezTo>
                    <a:pt x="35" y="1171"/>
                    <a:pt x="74" y="1023"/>
                    <a:pt x="133" y="885"/>
                  </a:cubicBezTo>
                  <a:cubicBezTo>
                    <a:pt x="162" y="895"/>
                    <a:pt x="192" y="905"/>
                    <a:pt x="223" y="914"/>
                  </a:cubicBezTo>
                  <a:close/>
                  <a:moveTo>
                    <a:pt x="237" y="1424"/>
                  </a:moveTo>
                  <a:cubicBezTo>
                    <a:pt x="344" y="1462"/>
                    <a:pt x="461" y="1496"/>
                    <a:pt x="584" y="1524"/>
                  </a:cubicBezTo>
                  <a:cubicBezTo>
                    <a:pt x="592" y="1684"/>
                    <a:pt x="618" y="1839"/>
                    <a:pt x="659" y="1984"/>
                  </a:cubicBezTo>
                  <a:cubicBezTo>
                    <a:pt x="528" y="1956"/>
                    <a:pt x="404" y="1923"/>
                    <a:pt x="290" y="1885"/>
                  </a:cubicBezTo>
                  <a:cubicBezTo>
                    <a:pt x="255" y="1749"/>
                    <a:pt x="237" y="1604"/>
                    <a:pt x="237" y="1453"/>
                  </a:cubicBezTo>
                  <a:cubicBezTo>
                    <a:pt x="237" y="1444"/>
                    <a:pt x="237" y="1434"/>
                    <a:pt x="237" y="1424"/>
                  </a:cubicBezTo>
                  <a:close/>
                  <a:moveTo>
                    <a:pt x="455" y="2314"/>
                  </a:moveTo>
                  <a:cubicBezTo>
                    <a:pt x="386" y="2295"/>
                    <a:pt x="319" y="2275"/>
                    <a:pt x="256" y="2253"/>
                  </a:cubicBezTo>
                  <a:cubicBezTo>
                    <a:pt x="167" y="2119"/>
                    <a:pt x="100" y="1970"/>
                    <a:pt x="59" y="1811"/>
                  </a:cubicBezTo>
                  <a:cubicBezTo>
                    <a:pt x="129" y="1841"/>
                    <a:pt x="204" y="1870"/>
                    <a:pt x="284" y="1896"/>
                  </a:cubicBezTo>
                  <a:cubicBezTo>
                    <a:pt x="323" y="2048"/>
                    <a:pt x="381" y="2189"/>
                    <a:pt x="455" y="2314"/>
                  </a:cubicBezTo>
                  <a:close/>
                  <a:moveTo>
                    <a:pt x="293" y="1899"/>
                  </a:moveTo>
                  <a:cubicBezTo>
                    <a:pt x="407" y="1937"/>
                    <a:pt x="531" y="1969"/>
                    <a:pt x="662" y="1996"/>
                  </a:cubicBezTo>
                  <a:cubicBezTo>
                    <a:pt x="704" y="2139"/>
                    <a:pt x="760" y="2273"/>
                    <a:pt x="829" y="2396"/>
                  </a:cubicBezTo>
                  <a:cubicBezTo>
                    <a:pt x="703" y="2374"/>
                    <a:pt x="581" y="2348"/>
                    <a:pt x="466" y="2317"/>
                  </a:cubicBezTo>
                  <a:cubicBezTo>
                    <a:pt x="391" y="2192"/>
                    <a:pt x="333" y="2051"/>
                    <a:pt x="293" y="1899"/>
                  </a:cubicBezTo>
                  <a:close/>
                  <a:moveTo>
                    <a:pt x="835" y="2406"/>
                  </a:moveTo>
                  <a:cubicBezTo>
                    <a:pt x="889" y="2500"/>
                    <a:pt x="951" y="2588"/>
                    <a:pt x="1019" y="2666"/>
                  </a:cubicBezTo>
                  <a:cubicBezTo>
                    <a:pt x="1020" y="2667"/>
                    <a:pt x="1021" y="2668"/>
                    <a:pt x="1022" y="2669"/>
                  </a:cubicBezTo>
                  <a:cubicBezTo>
                    <a:pt x="1025" y="2673"/>
                    <a:pt x="1029" y="2677"/>
                    <a:pt x="1032" y="2681"/>
                  </a:cubicBezTo>
                  <a:cubicBezTo>
                    <a:pt x="1035" y="2684"/>
                    <a:pt x="1038" y="2687"/>
                    <a:pt x="1041" y="2690"/>
                  </a:cubicBezTo>
                  <a:cubicBezTo>
                    <a:pt x="1042" y="2692"/>
                    <a:pt x="1044" y="2694"/>
                    <a:pt x="1045" y="2695"/>
                  </a:cubicBezTo>
                  <a:cubicBezTo>
                    <a:pt x="1055" y="2706"/>
                    <a:pt x="1065" y="2716"/>
                    <a:pt x="1075" y="2727"/>
                  </a:cubicBezTo>
                  <a:cubicBezTo>
                    <a:pt x="976" y="2714"/>
                    <a:pt x="878" y="2700"/>
                    <a:pt x="791" y="2686"/>
                  </a:cubicBezTo>
                  <a:cubicBezTo>
                    <a:pt x="668" y="2593"/>
                    <a:pt x="560" y="2471"/>
                    <a:pt x="473" y="2328"/>
                  </a:cubicBezTo>
                  <a:cubicBezTo>
                    <a:pt x="587" y="2359"/>
                    <a:pt x="709" y="2385"/>
                    <a:pt x="835" y="2406"/>
                  </a:cubicBezTo>
                  <a:close/>
                  <a:moveTo>
                    <a:pt x="1034" y="2833"/>
                  </a:moveTo>
                  <a:cubicBezTo>
                    <a:pt x="912" y="2796"/>
                    <a:pt x="798" y="2744"/>
                    <a:pt x="692" y="2677"/>
                  </a:cubicBezTo>
                  <a:cubicBezTo>
                    <a:pt x="721" y="2682"/>
                    <a:pt x="753" y="2687"/>
                    <a:pt x="786" y="2692"/>
                  </a:cubicBezTo>
                  <a:cubicBezTo>
                    <a:pt x="863" y="2751"/>
                    <a:pt x="946" y="2799"/>
                    <a:pt x="1034" y="2833"/>
                  </a:cubicBezTo>
                  <a:close/>
                  <a:moveTo>
                    <a:pt x="1877" y="2829"/>
                  </a:moveTo>
                  <a:cubicBezTo>
                    <a:pt x="1944" y="2802"/>
                    <a:pt x="2009" y="2767"/>
                    <a:pt x="2070" y="2725"/>
                  </a:cubicBezTo>
                  <a:cubicBezTo>
                    <a:pt x="2106" y="2719"/>
                    <a:pt x="2140" y="2713"/>
                    <a:pt x="2171" y="2706"/>
                  </a:cubicBezTo>
                  <a:cubicBezTo>
                    <a:pt x="2081" y="2758"/>
                    <a:pt x="1985" y="2800"/>
                    <a:pt x="1885" y="2832"/>
                  </a:cubicBezTo>
                  <a:cubicBezTo>
                    <a:pt x="1882" y="2831"/>
                    <a:pt x="1879" y="2830"/>
                    <a:pt x="1877" y="2829"/>
                  </a:cubicBezTo>
                  <a:close/>
                  <a:moveTo>
                    <a:pt x="2064" y="2719"/>
                  </a:moveTo>
                  <a:cubicBezTo>
                    <a:pt x="1982" y="2732"/>
                    <a:pt x="1892" y="2741"/>
                    <a:pt x="1804" y="2748"/>
                  </a:cubicBezTo>
                  <a:cubicBezTo>
                    <a:pt x="1807" y="2745"/>
                    <a:pt x="1810" y="2742"/>
                    <a:pt x="1813" y="2739"/>
                  </a:cubicBezTo>
                  <a:cubicBezTo>
                    <a:pt x="1813" y="2739"/>
                    <a:pt x="1814" y="2739"/>
                    <a:pt x="1814" y="2739"/>
                  </a:cubicBezTo>
                  <a:cubicBezTo>
                    <a:pt x="1905" y="2648"/>
                    <a:pt x="1986" y="2543"/>
                    <a:pt x="2055" y="2426"/>
                  </a:cubicBezTo>
                  <a:cubicBezTo>
                    <a:pt x="2177" y="2410"/>
                    <a:pt x="2295" y="2390"/>
                    <a:pt x="2406" y="2365"/>
                  </a:cubicBezTo>
                  <a:cubicBezTo>
                    <a:pt x="2312" y="2509"/>
                    <a:pt x="2196" y="2630"/>
                    <a:pt x="2064" y="2719"/>
                  </a:cubicBezTo>
                  <a:close/>
                  <a:moveTo>
                    <a:pt x="2060" y="2417"/>
                  </a:moveTo>
                  <a:cubicBezTo>
                    <a:pt x="2099" y="2351"/>
                    <a:pt x="2134" y="2281"/>
                    <a:pt x="2165" y="2208"/>
                  </a:cubicBezTo>
                  <a:cubicBezTo>
                    <a:pt x="2166" y="2207"/>
                    <a:pt x="2167" y="2206"/>
                    <a:pt x="2168" y="2206"/>
                  </a:cubicBezTo>
                  <a:cubicBezTo>
                    <a:pt x="2167" y="2206"/>
                    <a:pt x="2167" y="2206"/>
                    <a:pt x="2166" y="2206"/>
                  </a:cubicBezTo>
                  <a:cubicBezTo>
                    <a:pt x="2185" y="2160"/>
                    <a:pt x="2203" y="2114"/>
                    <a:pt x="2219" y="2065"/>
                  </a:cubicBezTo>
                  <a:cubicBezTo>
                    <a:pt x="2220" y="2083"/>
                    <a:pt x="2226" y="2105"/>
                    <a:pt x="2225" y="2117"/>
                  </a:cubicBezTo>
                  <a:cubicBezTo>
                    <a:pt x="2216" y="2119"/>
                    <a:pt x="2196" y="2150"/>
                    <a:pt x="2193" y="2160"/>
                  </a:cubicBezTo>
                  <a:cubicBezTo>
                    <a:pt x="2191" y="2167"/>
                    <a:pt x="2197" y="2179"/>
                    <a:pt x="2196" y="2188"/>
                  </a:cubicBezTo>
                  <a:cubicBezTo>
                    <a:pt x="2194" y="2198"/>
                    <a:pt x="2186" y="2203"/>
                    <a:pt x="2184" y="2214"/>
                  </a:cubicBezTo>
                  <a:cubicBezTo>
                    <a:pt x="2192" y="2206"/>
                    <a:pt x="2203" y="2207"/>
                    <a:pt x="2209" y="2202"/>
                  </a:cubicBezTo>
                  <a:cubicBezTo>
                    <a:pt x="2217" y="2195"/>
                    <a:pt x="2220" y="2187"/>
                    <a:pt x="2226" y="2180"/>
                  </a:cubicBezTo>
                  <a:cubicBezTo>
                    <a:pt x="2236" y="2169"/>
                    <a:pt x="2239" y="2170"/>
                    <a:pt x="2250" y="2161"/>
                  </a:cubicBezTo>
                  <a:cubicBezTo>
                    <a:pt x="2259" y="2154"/>
                    <a:pt x="2266" y="2154"/>
                    <a:pt x="2269" y="2141"/>
                  </a:cubicBezTo>
                  <a:cubicBezTo>
                    <a:pt x="2258" y="2143"/>
                    <a:pt x="2247" y="2138"/>
                    <a:pt x="2244" y="2126"/>
                  </a:cubicBezTo>
                  <a:cubicBezTo>
                    <a:pt x="2244" y="2124"/>
                    <a:pt x="2244" y="2124"/>
                    <a:pt x="2244" y="2124"/>
                  </a:cubicBezTo>
                  <a:cubicBezTo>
                    <a:pt x="2244" y="2106"/>
                    <a:pt x="2250" y="2101"/>
                    <a:pt x="2247" y="2083"/>
                  </a:cubicBezTo>
                  <a:cubicBezTo>
                    <a:pt x="2243" y="2069"/>
                    <a:pt x="2232" y="2057"/>
                    <a:pt x="2227" y="2041"/>
                  </a:cubicBezTo>
                  <a:cubicBezTo>
                    <a:pt x="2229" y="2033"/>
                    <a:pt x="2232" y="2026"/>
                    <a:pt x="2234" y="2018"/>
                  </a:cubicBezTo>
                  <a:cubicBezTo>
                    <a:pt x="2362" y="1995"/>
                    <a:pt x="2485" y="1966"/>
                    <a:pt x="2601" y="1933"/>
                  </a:cubicBezTo>
                  <a:cubicBezTo>
                    <a:pt x="2557" y="2088"/>
                    <a:pt x="2493" y="2231"/>
                    <a:pt x="2412" y="2356"/>
                  </a:cubicBezTo>
                  <a:cubicBezTo>
                    <a:pt x="2301" y="2381"/>
                    <a:pt x="2182" y="2401"/>
                    <a:pt x="2060" y="2417"/>
                  </a:cubicBezTo>
                  <a:close/>
                  <a:moveTo>
                    <a:pt x="2603" y="1924"/>
                  </a:moveTo>
                  <a:cubicBezTo>
                    <a:pt x="2488" y="1958"/>
                    <a:pt x="2365" y="1986"/>
                    <a:pt x="2237" y="2009"/>
                  </a:cubicBezTo>
                  <a:cubicBezTo>
                    <a:pt x="2280" y="1863"/>
                    <a:pt x="2308" y="1707"/>
                    <a:pt x="2318" y="1544"/>
                  </a:cubicBezTo>
                  <a:cubicBezTo>
                    <a:pt x="2441" y="1521"/>
                    <a:pt x="2558" y="1491"/>
                    <a:pt x="2666" y="1458"/>
                  </a:cubicBezTo>
                  <a:cubicBezTo>
                    <a:pt x="2666" y="1621"/>
                    <a:pt x="2644" y="1778"/>
                    <a:pt x="2603" y="1924"/>
                  </a:cubicBezTo>
                  <a:close/>
                  <a:moveTo>
                    <a:pt x="2318" y="1537"/>
                  </a:moveTo>
                  <a:cubicBezTo>
                    <a:pt x="2321" y="1498"/>
                    <a:pt x="2322" y="1458"/>
                    <a:pt x="2322" y="1419"/>
                  </a:cubicBezTo>
                  <a:cubicBezTo>
                    <a:pt x="2322" y="1418"/>
                    <a:pt x="2322" y="1417"/>
                    <a:pt x="2322" y="1417"/>
                  </a:cubicBezTo>
                  <a:cubicBezTo>
                    <a:pt x="2322" y="1278"/>
                    <a:pt x="2308" y="1144"/>
                    <a:pt x="2283" y="1016"/>
                  </a:cubicBezTo>
                  <a:cubicBezTo>
                    <a:pt x="2393" y="1000"/>
                    <a:pt x="2497" y="981"/>
                    <a:pt x="2596" y="958"/>
                  </a:cubicBezTo>
                  <a:cubicBezTo>
                    <a:pt x="2641" y="1112"/>
                    <a:pt x="2666" y="1278"/>
                    <a:pt x="2666" y="1451"/>
                  </a:cubicBezTo>
                  <a:cubicBezTo>
                    <a:pt x="2558" y="1484"/>
                    <a:pt x="2441" y="1513"/>
                    <a:pt x="2318" y="1537"/>
                  </a:cubicBezTo>
                  <a:close/>
                  <a:moveTo>
                    <a:pt x="2604" y="957"/>
                  </a:moveTo>
                  <a:cubicBezTo>
                    <a:pt x="2668" y="942"/>
                    <a:pt x="2730" y="926"/>
                    <a:pt x="2789" y="909"/>
                  </a:cubicBezTo>
                  <a:cubicBezTo>
                    <a:pt x="2848" y="1052"/>
                    <a:pt x="2884" y="1207"/>
                    <a:pt x="2894" y="1369"/>
                  </a:cubicBezTo>
                  <a:cubicBezTo>
                    <a:pt x="2889" y="1371"/>
                    <a:pt x="2889" y="1371"/>
                    <a:pt x="2889" y="1371"/>
                  </a:cubicBezTo>
                  <a:cubicBezTo>
                    <a:pt x="2822" y="1399"/>
                    <a:pt x="2750" y="1425"/>
                    <a:pt x="2674" y="1448"/>
                  </a:cubicBezTo>
                  <a:cubicBezTo>
                    <a:pt x="2674" y="1275"/>
                    <a:pt x="2649" y="1110"/>
                    <a:pt x="2604" y="957"/>
                  </a:cubicBezTo>
                  <a:close/>
                  <a:moveTo>
                    <a:pt x="2495" y="458"/>
                  </a:moveTo>
                  <a:cubicBezTo>
                    <a:pt x="2456" y="468"/>
                    <a:pt x="2416" y="478"/>
                    <a:pt x="2376" y="487"/>
                  </a:cubicBezTo>
                  <a:cubicBezTo>
                    <a:pt x="2292" y="371"/>
                    <a:pt x="2193" y="272"/>
                    <a:pt x="2082" y="195"/>
                  </a:cubicBezTo>
                  <a:cubicBezTo>
                    <a:pt x="2099" y="193"/>
                    <a:pt x="2116" y="190"/>
                    <a:pt x="2133" y="188"/>
                  </a:cubicBezTo>
                  <a:cubicBezTo>
                    <a:pt x="2139" y="187"/>
                    <a:pt x="2139" y="187"/>
                    <a:pt x="2139" y="187"/>
                  </a:cubicBezTo>
                  <a:cubicBezTo>
                    <a:pt x="2263" y="254"/>
                    <a:pt x="2376" y="338"/>
                    <a:pt x="2475" y="437"/>
                  </a:cubicBezTo>
                  <a:cubicBezTo>
                    <a:pt x="2481" y="444"/>
                    <a:pt x="2488" y="451"/>
                    <a:pt x="2495" y="458"/>
                  </a:cubicBezTo>
                  <a:close/>
                  <a:moveTo>
                    <a:pt x="20" y="1335"/>
                  </a:moveTo>
                  <a:cubicBezTo>
                    <a:pt x="85" y="1366"/>
                    <a:pt x="155" y="1395"/>
                    <a:pt x="229" y="1421"/>
                  </a:cubicBezTo>
                  <a:cubicBezTo>
                    <a:pt x="229" y="1432"/>
                    <a:pt x="229" y="1443"/>
                    <a:pt x="229" y="1453"/>
                  </a:cubicBezTo>
                  <a:cubicBezTo>
                    <a:pt x="229" y="1603"/>
                    <a:pt x="247" y="1747"/>
                    <a:pt x="281" y="1883"/>
                  </a:cubicBezTo>
                  <a:cubicBezTo>
                    <a:pt x="201" y="1856"/>
                    <a:pt x="125" y="1827"/>
                    <a:pt x="56" y="1796"/>
                  </a:cubicBezTo>
                  <a:cubicBezTo>
                    <a:pt x="29" y="1687"/>
                    <a:pt x="15" y="1573"/>
                    <a:pt x="15" y="1456"/>
                  </a:cubicBezTo>
                  <a:cubicBezTo>
                    <a:pt x="15" y="1415"/>
                    <a:pt x="17" y="1375"/>
                    <a:pt x="20" y="1335"/>
                  </a:cubicBezTo>
                  <a:close/>
                  <a:moveTo>
                    <a:pt x="262" y="2263"/>
                  </a:moveTo>
                  <a:cubicBezTo>
                    <a:pt x="326" y="2285"/>
                    <a:pt x="393" y="2306"/>
                    <a:pt x="462" y="2325"/>
                  </a:cubicBezTo>
                  <a:cubicBezTo>
                    <a:pt x="547" y="2467"/>
                    <a:pt x="653" y="2589"/>
                    <a:pt x="774" y="2684"/>
                  </a:cubicBezTo>
                  <a:cubicBezTo>
                    <a:pt x="740" y="2678"/>
                    <a:pt x="708" y="2673"/>
                    <a:pt x="678" y="2668"/>
                  </a:cubicBezTo>
                  <a:cubicBezTo>
                    <a:pt x="591" y="2612"/>
                    <a:pt x="510" y="2547"/>
                    <a:pt x="437" y="2475"/>
                  </a:cubicBezTo>
                  <a:cubicBezTo>
                    <a:pt x="373" y="2410"/>
                    <a:pt x="314" y="2339"/>
                    <a:pt x="262" y="2263"/>
                  </a:cubicBezTo>
                  <a:close/>
                  <a:moveTo>
                    <a:pt x="2475" y="2475"/>
                  </a:moveTo>
                  <a:cubicBezTo>
                    <a:pt x="2390" y="2559"/>
                    <a:pt x="2295" y="2633"/>
                    <a:pt x="2192" y="2694"/>
                  </a:cubicBezTo>
                  <a:cubicBezTo>
                    <a:pt x="2184" y="2696"/>
                    <a:pt x="2184" y="2696"/>
                    <a:pt x="2184" y="2696"/>
                  </a:cubicBezTo>
                  <a:cubicBezTo>
                    <a:pt x="2153" y="2703"/>
                    <a:pt x="2119" y="2710"/>
                    <a:pt x="2083" y="2716"/>
                  </a:cubicBezTo>
                  <a:cubicBezTo>
                    <a:pt x="2212" y="2625"/>
                    <a:pt x="2324" y="2505"/>
                    <a:pt x="2416" y="2363"/>
                  </a:cubicBezTo>
                  <a:cubicBezTo>
                    <a:pt x="2486" y="2347"/>
                    <a:pt x="2553" y="2330"/>
                    <a:pt x="2615" y="2311"/>
                  </a:cubicBezTo>
                  <a:cubicBezTo>
                    <a:pt x="2573" y="2369"/>
                    <a:pt x="2525" y="2424"/>
                    <a:pt x="2475" y="2475"/>
                  </a:cubicBezTo>
                  <a:close/>
                  <a:moveTo>
                    <a:pt x="2844" y="1841"/>
                  </a:moveTo>
                  <a:cubicBezTo>
                    <a:pt x="2840" y="1844"/>
                    <a:pt x="2840" y="1844"/>
                    <a:pt x="2840" y="1844"/>
                  </a:cubicBezTo>
                  <a:cubicBezTo>
                    <a:pt x="2768" y="1872"/>
                    <a:pt x="2691" y="1898"/>
                    <a:pt x="2612" y="1921"/>
                  </a:cubicBezTo>
                  <a:cubicBezTo>
                    <a:pt x="2652" y="1775"/>
                    <a:pt x="2674" y="1618"/>
                    <a:pt x="2674" y="1456"/>
                  </a:cubicBezTo>
                  <a:cubicBezTo>
                    <a:pt x="2752" y="1432"/>
                    <a:pt x="2826" y="1405"/>
                    <a:pt x="2894" y="1377"/>
                  </a:cubicBezTo>
                  <a:cubicBezTo>
                    <a:pt x="2896" y="1403"/>
                    <a:pt x="2897" y="1429"/>
                    <a:pt x="2897" y="1456"/>
                  </a:cubicBezTo>
                  <a:cubicBezTo>
                    <a:pt x="2897" y="1589"/>
                    <a:pt x="2878" y="1719"/>
                    <a:pt x="2844" y="1841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683" name="Group 155"/>
          <p:cNvGrpSpPr>
            <a:grpSpLocks/>
          </p:cNvGrpSpPr>
          <p:nvPr/>
        </p:nvGrpSpPr>
        <p:grpSpPr bwMode="auto">
          <a:xfrm>
            <a:off x="2484438" y="1419225"/>
            <a:ext cx="2919412" cy="2963863"/>
            <a:chOff x="1552" y="899"/>
            <a:chExt cx="1839" cy="1867"/>
          </a:xfrm>
        </p:grpSpPr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 flipV="1">
              <a:off x="1917" y="1986"/>
              <a:ext cx="238" cy="2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 flipH="1">
              <a:off x="2111" y="899"/>
              <a:ext cx="362" cy="149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 flipH="1">
              <a:off x="1817" y="1116"/>
              <a:ext cx="186" cy="18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2059" y="1161"/>
              <a:ext cx="36" cy="260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>
              <a:off x="1883" y="1353"/>
              <a:ext cx="206" cy="78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2126" y="1132"/>
              <a:ext cx="257" cy="7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2518" y="981"/>
              <a:ext cx="0" cy="128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2567" y="981"/>
              <a:ext cx="417" cy="41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41"/>
            <p:cNvSpPr>
              <a:spLocks noChangeShapeType="1"/>
            </p:cNvSpPr>
            <p:nvPr/>
          </p:nvSpPr>
          <p:spPr bwMode="auto">
            <a:xfrm flipV="1">
              <a:off x="3081" y="1264"/>
              <a:ext cx="78" cy="151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2588" y="942"/>
              <a:ext cx="545" cy="22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>
              <a:off x="3227" y="1247"/>
              <a:ext cx="164" cy="55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3102" y="1565"/>
              <a:ext cx="255" cy="249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 flipH="1">
              <a:off x="2909" y="1618"/>
              <a:ext cx="106" cy="253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 flipV="1">
              <a:off x="2944" y="1862"/>
              <a:ext cx="391" cy="79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 flipH="1">
              <a:off x="3357" y="1931"/>
              <a:ext cx="34" cy="198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>
              <a:off x="2944" y="1990"/>
              <a:ext cx="285" cy="16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2876" y="2050"/>
              <a:ext cx="219" cy="460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 flipV="1">
              <a:off x="3139" y="2310"/>
              <a:ext cx="127" cy="220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>
              <a:off x="2534" y="2086"/>
              <a:ext cx="520" cy="444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>
              <a:off x="2489" y="2117"/>
              <a:ext cx="260" cy="489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 flipV="1">
              <a:off x="2869" y="2631"/>
              <a:ext cx="177" cy="9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2525" y="2543"/>
              <a:ext cx="154" cy="101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 flipH="1">
              <a:off x="2216" y="2752"/>
              <a:ext cx="442" cy="14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 flipV="1">
              <a:off x="2228" y="2530"/>
              <a:ext cx="191" cy="187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 flipV="1">
              <a:off x="2171" y="2165"/>
              <a:ext cx="153" cy="485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 flipH="1">
              <a:off x="1965" y="2092"/>
              <a:ext cx="251" cy="25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>
              <a:off x="1965" y="2594"/>
              <a:ext cx="103" cy="104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 flipV="1">
              <a:off x="1862" y="2117"/>
              <a:ext cx="3" cy="198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 flipH="1">
              <a:off x="1648" y="2078"/>
              <a:ext cx="135" cy="127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Line 62"/>
            <p:cNvSpPr>
              <a:spLocks noChangeShapeType="1"/>
            </p:cNvSpPr>
            <p:nvPr/>
          </p:nvSpPr>
          <p:spPr bwMode="auto">
            <a:xfrm>
              <a:off x="1612" y="2288"/>
              <a:ext cx="126" cy="120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Line 63"/>
            <p:cNvSpPr>
              <a:spLocks noChangeShapeType="1"/>
            </p:cNvSpPr>
            <p:nvPr/>
          </p:nvSpPr>
          <p:spPr bwMode="auto">
            <a:xfrm flipV="1">
              <a:off x="1552" y="1852"/>
              <a:ext cx="0" cy="293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Line 64"/>
            <p:cNvSpPr>
              <a:spLocks noChangeShapeType="1"/>
            </p:cNvSpPr>
            <p:nvPr/>
          </p:nvSpPr>
          <p:spPr bwMode="auto">
            <a:xfrm>
              <a:off x="1644" y="1859"/>
              <a:ext cx="134" cy="134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Line 65"/>
            <p:cNvSpPr>
              <a:spLocks noChangeShapeType="1"/>
            </p:cNvSpPr>
            <p:nvPr/>
          </p:nvSpPr>
          <p:spPr bwMode="auto">
            <a:xfrm>
              <a:off x="1671" y="1786"/>
              <a:ext cx="500" cy="10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>
              <a:off x="1839" y="1476"/>
              <a:ext cx="354" cy="346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Line 67"/>
            <p:cNvSpPr>
              <a:spLocks noChangeShapeType="1"/>
            </p:cNvSpPr>
            <p:nvPr/>
          </p:nvSpPr>
          <p:spPr bwMode="auto">
            <a:xfrm>
              <a:off x="2168" y="1558"/>
              <a:ext cx="136" cy="190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Line 68"/>
            <p:cNvSpPr>
              <a:spLocks noChangeShapeType="1"/>
            </p:cNvSpPr>
            <p:nvPr/>
          </p:nvSpPr>
          <p:spPr bwMode="auto">
            <a:xfrm flipH="1">
              <a:off x="2432" y="1443"/>
              <a:ext cx="105" cy="305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Line 69"/>
            <p:cNvSpPr>
              <a:spLocks noChangeShapeType="1"/>
            </p:cNvSpPr>
            <p:nvPr/>
          </p:nvSpPr>
          <p:spPr bwMode="auto">
            <a:xfrm>
              <a:off x="2679" y="1362"/>
              <a:ext cx="243" cy="69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Line 70"/>
            <p:cNvSpPr>
              <a:spLocks noChangeShapeType="1"/>
            </p:cNvSpPr>
            <p:nvPr/>
          </p:nvSpPr>
          <p:spPr bwMode="auto">
            <a:xfrm flipH="1">
              <a:off x="1619" y="1481"/>
              <a:ext cx="97" cy="255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Line 86"/>
            <p:cNvSpPr>
              <a:spLocks noChangeShapeType="1"/>
            </p:cNvSpPr>
            <p:nvPr/>
          </p:nvSpPr>
          <p:spPr bwMode="auto">
            <a:xfrm>
              <a:off x="2578" y="1990"/>
              <a:ext cx="190" cy="3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>
              <a:off x="2419" y="2145"/>
              <a:ext cx="57" cy="262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8" name="Line 90"/>
            <p:cNvSpPr>
              <a:spLocks noChangeShapeType="1"/>
            </p:cNvSpPr>
            <p:nvPr/>
          </p:nvSpPr>
          <p:spPr bwMode="auto">
            <a:xfrm flipH="1">
              <a:off x="2559" y="1565"/>
              <a:ext cx="396" cy="294"/>
            </a:xfrm>
            <a:prstGeom prst="line">
              <a:avLst/>
            </a:prstGeom>
            <a:noFill/>
            <a:ln w="6350">
              <a:solidFill>
                <a:srgbClr val="95C1A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99" name="Oval 71"/>
          <p:cNvSpPr>
            <a:spLocks noChangeArrowheads="1"/>
          </p:cNvSpPr>
          <p:nvPr/>
        </p:nvSpPr>
        <p:spPr bwMode="auto">
          <a:xfrm>
            <a:off x="3716338" y="1712913"/>
            <a:ext cx="620712" cy="61912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0" name="Oval 72"/>
          <p:cNvSpPr>
            <a:spLocks noChangeArrowheads="1"/>
          </p:cNvSpPr>
          <p:nvPr/>
        </p:nvSpPr>
        <p:spPr bwMode="auto">
          <a:xfrm>
            <a:off x="2609850" y="2006600"/>
            <a:ext cx="425450" cy="4254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1" name="Oval 73"/>
          <p:cNvSpPr>
            <a:spLocks noChangeArrowheads="1"/>
          </p:cNvSpPr>
          <p:nvPr/>
        </p:nvSpPr>
        <p:spPr bwMode="auto">
          <a:xfrm>
            <a:off x="3144838" y="1593850"/>
            <a:ext cx="280987" cy="28098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2" name="Oval 74"/>
          <p:cNvSpPr>
            <a:spLocks noChangeArrowheads="1"/>
          </p:cNvSpPr>
          <p:nvPr/>
        </p:nvSpPr>
        <p:spPr bwMode="auto">
          <a:xfrm>
            <a:off x="2357438" y="3370263"/>
            <a:ext cx="314325" cy="3143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3" name="Oval 75"/>
          <p:cNvSpPr>
            <a:spLocks noChangeArrowheads="1"/>
          </p:cNvSpPr>
          <p:nvPr/>
        </p:nvSpPr>
        <p:spPr bwMode="auto">
          <a:xfrm>
            <a:off x="5259388" y="2816225"/>
            <a:ext cx="274637" cy="271463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4" name="Oval 76"/>
          <p:cNvSpPr>
            <a:spLocks noChangeArrowheads="1"/>
          </p:cNvSpPr>
          <p:nvPr/>
        </p:nvSpPr>
        <p:spPr bwMode="auto">
          <a:xfrm>
            <a:off x="4775200" y="3960813"/>
            <a:ext cx="273050" cy="2730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5" name="Oval 77"/>
          <p:cNvSpPr>
            <a:spLocks noChangeArrowheads="1"/>
          </p:cNvSpPr>
          <p:nvPr/>
        </p:nvSpPr>
        <p:spPr bwMode="auto">
          <a:xfrm>
            <a:off x="2759075" y="3048000"/>
            <a:ext cx="347663" cy="349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6" name="Oval 78"/>
          <p:cNvSpPr>
            <a:spLocks noChangeArrowheads="1"/>
          </p:cNvSpPr>
          <p:nvPr/>
        </p:nvSpPr>
        <p:spPr bwMode="auto">
          <a:xfrm>
            <a:off x="3225800" y="4165600"/>
            <a:ext cx="347663" cy="349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7" name="Oval 79"/>
          <p:cNvSpPr>
            <a:spLocks noChangeArrowheads="1"/>
          </p:cNvSpPr>
          <p:nvPr/>
        </p:nvSpPr>
        <p:spPr bwMode="auto">
          <a:xfrm>
            <a:off x="5043488" y="3311525"/>
            <a:ext cx="428625" cy="43180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8" name="Oval 80"/>
          <p:cNvSpPr>
            <a:spLocks noChangeArrowheads="1"/>
          </p:cNvSpPr>
          <p:nvPr/>
        </p:nvSpPr>
        <p:spPr bwMode="auto">
          <a:xfrm>
            <a:off x="4911725" y="1776413"/>
            <a:ext cx="285750" cy="2857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9" name="Oval 81"/>
          <p:cNvSpPr>
            <a:spLocks noChangeArrowheads="1"/>
          </p:cNvSpPr>
          <p:nvPr/>
        </p:nvSpPr>
        <p:spPr bwMode="auto">
          <a:xfrm>
            <a:off x="2687638" y="3632200"/>
            <a:ext cx="584200" cy="58420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0" name="Oval 82"/>
          <p:cNvSpPr>
            <a:spLocks noChangeArrowheads="1"/>
          </p:cNvSpPr>
          <p:nvPr/>
        </p:nvSpPr>
        <p:spPr bwMode="auto">
          <a:xfrm>
            <a:off x="4175125" y="4105275"/>
            <a:ext cx="414338" cy="415925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1" name="Oval 83"/>
          <p:cNvSpPr>
            <a:spLocks noChangeArrowheads="1"/>
          </p:cNvSpPr>
          <p:nvPr/>
        </p:nvSpPr>
        <p:spPr bwMode="auto">
          <a:xfrm>
            <a:off x="2390775" y="2719388"/>
            <a:ext cx="303213" cy="3032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2" name="Oval 84"/>
          <p:cNvSpPr>
            <a:spLocks noChangeArrowheads="1"/>
          </p:cNvSpPr>
          <p:nvPr/>
        </p:nvSpPr>
        <p:spPr bwMode="auto">
          <a:xfrm>
            <a:off x="3225800" y="2176463"/>
            <a:ext cx="347663" cy="3476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3" name="Oval 85"/>
          <p:cNvSpPr>
            <a:spLocks noChangeArrowheads="1"/>
          </p:cNvSpPr>
          <p:nvPr/>
        </p:nvSpPr>
        <p:spPr bwMode="auto">
          <a:xfrm>
            <a:off x="3879850" y="1328738"/>
            <a:ext cx="279400" cy="27940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5" name="Oval 87"/>
          <p:cNvSpPr>
            <a:spLocks noChangeArrowheads="1"/>
          </p:cNvSpPr>
          <p:nvPr/>
        </p:nvSpPr>
        <p:spPr bwMode="auto">
          <a:xfrm>
            <a:off x="4300538" y="2890838"/>
            <a:ext cx="420687" cy="41910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7" name="Oval 89"/>
          <p:cNvSpPr>
            <a:spLocks noChangeArrowheads="1"/>
          </p:cNvSpPr>
          <p:nvPr/>
        </p:nvSpPr>
        <p:spPr bwMode="auto">
          <a:xfrm>
            <a:off x="3773488" y="3740150"/>
            <a:ext cx="352425" cy="3524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9" name="Oval 91"/>
          <p:cNvSpPr>
            <a:spLocks noChangeArrowheads="1"/>
          </p:cNvSpPr>
          <p:nvPr/>
        </p:nvSpPr>
        <p:spPr bwMode="auto">
          <a:xfrm>
            <a:off x="4579938" y="2174875"/>
            <a:ext cx="411162" cy="4127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20" name="Oval 92"/>
          <p:cNvSpPr>
            <a:spLocks noChangeArrowheads="1"/>
          </p:cNvSpPr>
          <p:nvPr/>
        </p:nvSpPr>
        <p:spPr bwMode="auto">
          <a:xfrm>
            <a:off x="3384550" y="2722563"/>
            <a:ext cx="754063" cy="75406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21" name="Freeform 93"/>
          <p:cNvSpPr>
            <a:spLocks noEditPoints="1"/>
          </p:cNvSpPr>
          <p:nvPr/>
        </p:nvSpPr>
        <p:spPr bwMode="auto">
          <a:xfrm>
            <a:off x="3641725" y="2890838"/>
            <a:ext cx="246063" cy="396875"/>
          </a:xfrm>
          <a:custGeom>
            <a:avLst/>
            <a:gdLst>
              <a:gd name="T0" fmla="*/ 160 w 197"/>
              <a:gd name="T1" fmla="*/ 299 h 317"/>
              <a:gd name="T2" fmla="*/ 154 w 197"/>
              <a:gd name="T3" fmla="*/ 250 h 317"/>
              <a:gd name="T4" fmla="*/ 178 w 197"/>
              <a:gd name="T5" fmla="*/ 125 h 317"/>
              <a:gd name="T6" fmla="*/ 119 w 197"/>
              <a:gd name="T7" fmla="*/ 76 h 317"/>
              <a:gd name="T8" fmla="*/ 95 w 197"/>
              <a:gd name="T9" fmla="*/ 60 h 317"/>
              <a:gd name="T10" fmla="*/ 89 w 197"/>
              <a:gd name="T11" fmla="*/ 32 h 317"/>
              <a:gd name="T12" fmla="*/ 83 w 197"/>
              <a:gd name="T13" fmla="*/ 26 h 317"/>
              <a:gd name="T14" fmla="*/ 80 w 197"/>
              <a:gd name="T15" fmla="*/ 16 h 317"/>
              <a:gd name="T16" fmla="*/ 75 w 197"/>
              <a:gd name="T17" fmla="*/ 12 h 317"/>
              <a:gd name="T18" fmla="*/ 71 w 197"/>
              <a:gd name="T19" fmla="*/ 0 h 317"/>
              <a:gd name="T20" fmla="*/ 58 w 197"/>
              <a:gd name="T21" fmla="*/ 4 h 317"/>
              <a:gd name="T22" fmla="*/ 54 w 197"/>
              <a:gd name="T23" fmla="*/ 16 h 317"/>
              <a:gd name="T24" fmla="*/ 49 w 197"/>
              <a:gd name="T25" fmla="*/ 20 h 317"/>
              <a:gd name="T26" fmla="*/ 44 w 197"/>
              <a:gd name="T27" fmla="*/ 32 h 317"/>
              <a:gd name="T28" fmla="*/ 38 w 197"/>
              <a:gd name="T29" fmla="*/ 37 h 317"/>
              <a:gd name="T30" fmla="*/ 41 w 197"/>
              <a:gd name="T31" fmla="*/ 155 h 317"/>
              <a:gd name="T32" fmla="*/ 49 w 197"/>
              <a:gd name="T33" fmla="*/ 159 h 317"/>
              <a:gd name="T34" fmla="*/ 59 w 197"/>
              <a:gd name="T35" fmla="*/ 187 h 317"/>
              <a:gd name="T36" fmla="*/ 83 w 197"/>
              <a:gd name="T37" fmla="*/ 177 h 317"/>
              <a:gd name="T38" fmla="*/ 87 w 197"/>
              <a:gd name="T39" fmla="*/ 155 h 317"/>
              <a:gd name="T40" fmla="*/ 95 w 197"/>
              <a:gd name="T41" fmla="*/ 151 h 317"/>
              <a:gd name="T42" fmla="*/ 99 w 197"/>
              <a:gd name="T43" fmla="*/ 127 h 317"/>
              <a:gd name="T44" fmla="*/ 121 w 197"/>
              <a:gd name="T45" fmla="*/ 124 h 317"/>
              <a:gd name="T46" fmla="*/ 95 w 197"/>
              <a:gd name="T47" fmla="*/ 223 h 317"/>
              <a:gd name="T48" fmla="*/ 17 w 197"/>
              <a:gd name="T49" fmla="*/ 223 h 317"/>
              <a:gd name="T50" fmla="*/ 13 w 197"/>
              <a:gd name="T51" fmla="*/ 234 h 317"/>
              <a:gd name="T52" fmla="*/ 24 w 197"/>
              <a:gd name="T53" fmla="*/ 238 h 317"/>
              <a:gd name="T54" fmla="*/ 49 w 197"/>
              <a:gd name="T55" fmla="*/ 253 h 317"/>
              <a:gd name="T56" fmla="*/ 87 w 197"/>
              <a:gd name="T57" fmla="*/ 269 h 317"/>
              <a:gd name="T58" fmla="*/ 82 w 197"/>
              <a:gd name="T59" fmla="*/ 299 h 317"/>
              <a:gd name="T60" fmla="*/ 4 w 197"/>
              <a:gd name="T61" fmla="*/ 299 h 317"/>
              <a:gd name="T62" fmla="*/ 0 w 197"/>
              <a:gd name="T63" fmla="*/ 304 h 317"/>
              <a:gd name="T64" fmla="*/ 5 w 197"/>
              <a:gd name="T65" fmla="*/ 317 h 317"/>
              <a:gd name="T66" fmla="*/ 182 w 197"/>
              <a:gd name="T67" fmla="*/ 312 h 317"/>
              <a:gd name="T68" fmla="*/ 177 w 197"/>
              <a:gd name="T69" fmla="*/ 299 h 317"/>
              <a:gd name="T70" fmla="*/ 82 w 197"/>
              <a:gd name="T71" fmla="*/ 96 h 317"/>
              <a:gd name="T72" fmla="*/ 108 w 197"/>
              <a:gd name="T73" fmla="*/ 9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7" h="317">
                <a:moveTo>
                  <a:pt x="177" y="299"/>
                </a:moveTo>
                <a:cubicBezTo>
                  <a:pt x="160" y="299"/>
                  <a:pt x="160" y="299"/>
                  <a:pt x="160" y="299"/>
                </a:cubicBezTo>
                <a:cubicBezTo>
                  <a:pt x="157" y="299"/>
                  <a:pt x="154" y="296"/>
                  <a:pt x="154" y="294"/>
                </a:cubicBezTo>
                <a:cubicBezTo>
                  <a:pt x="154" y="250"/>
                  <a:pt x="154" y="250"/>
                  <a:pt x="154" y="250"/>
                </a:cubicBezTo>
                <a:cubicBezTo>
                  <a:pt x="154" y="246"/>
                  <a:pt x="156" y="243"/>
                  <a:pt x="159" y="240"/>
                </a:cubicBezTo>
                <a:cubicBezTo>
                  <a:pt x="193" y="209"/>
                  <a:pt x="197" y="161"/>
                  <a:pt x="178" y="125"/>
                </a:cubicBezTo>
                <a:cubicBezTo>
                  <a:pt x="167" y="105"/>
                  <a:pt x="149" y="88"/>
                  <a:pt x="124" y="80"/>
                </a:cubicBezTo>
                <a:cubicBezTo>
                  <a:pt x="122" y="79"/>
                  <a:pt x="120" y="78"/>
                  <a:pt x="119" y="76"/>
                </a:cubicBezTo>
                <a:cubicBezTo>
                  <a:pt x="114" y="71"/>
                  <a:pt x="107" y="67"/>
                  <a:pt x="99" y="66"/>
                </a:cubicBezTo>
                <a:cubicBezTo>
                  <a:pt x="97" y="65"/>
                  <a:pt x="95" y="63"/>
                  <a:pt x="95" y="60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4"/>
                  <a:pt x="92" y="32"/>
                  <a:pt x="89" y="32"/>
                </a:cubicBezTo>
                <a:cubicBezTo>
                  <a:pt x="89" y="32"/>
                  <a:pt x="89" y="32"/>
                  <a:pt x="89" y="32"/>
                </a:cubicBezTo>
                <a:cubicBezTo>
                  <a:pt x="86" y="32"/>
                  <a:pt x="83" y="29"/>
                  <a:pt x="83" y="26"/>
                </a:cubicBezTo>
                <a:cubicBezTo>
                  <a:pt x="83" y="20"/>
                  <a:pt x="83" y="20"/>
                  <a:pt x="83" y="20"/>
                </a:cubicBezTo>
                <a:cubicBezTo>
                  <a:pt x="83" y="17"/>
                  <a:pt x="82" y="16"/>
                  <a:pt x="80" y="16"/>
                </a:cubicBezTo>
                <a:cubicBezTo>
                  <a:pt x="79" y="16"/>
                  <a:pt x="79" y="16"/>
                  <a:pt x="79" y="16"/>
                </a:cubicBezTo>
                <a:cubicBezTo>
                  <a:pt x="76" y="16"/>
                  <a:pt x="75" y="14"/>
                  <a:pt x="75" y="12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1"/>
                  <a:pt x="73" y="0"/>
                  <a:pt x="71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9" y="0"/>
                  <a:pt x="58" y="1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4"/>
                  <a:pt x="56" y="16"/>
                  <a:pt x="54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1" y="16"/>
                  <a:pt x="49" y="17"/>
                  <a:pt x="49" y="20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9"/>
                  <a:pt x="47" y="32"/>
                  <a:pt x="44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0" y="32"/>
                  <a:pt x="38" y="34"/>
                  <a:pt x="38" y="37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3"/>
                  <a:pt x="39" y="155"/>
                  <a:pt x="41" y="155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47" y="155"/>
                  <a:pt x="49" y="157"/>
                  <a:pt x="49" y="159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49" y="182"/>
                  <a:pt x="54" y="187"/>
                  <a:pt x="59" y="187"/>
                </a:cubicBezTo>
                <a:cubicBezTo>
                  <a:pt x="73" y="187"/>
                  <a:pt x="73" y="187"/>
                  <a:pt x="73" y="187"/>
                </a:cubicBezTo>
                <a:cubicBezTo>
                  <a:pt x="79" y="187"/>
                  <a:pt x="83" y="182"/>
                  <a:pt x="83" y="177"/>
                </a:cubicBezTo>
                <a:cubicBezTo>
                  <a:pt x="83" y="159"/>
                  <a:pt x="83" y="159"/>
                  <a:pt x="83" y="159"/>
                </a:cubicBezTo>
                <a:cubicBezTo>
                  <a:pt x="83" y="157"/>
                  <a:pt x="85" y="155"/>
                  <a:pt x="87" y="155"/>
                </a:cubicBezTo>
                <a:cubicBezTo>
                  <a:pt x="91" y="155"/>
                  <a:pt x="91" y="155"/>
                  <a:pt x="91" y="155"/>
                </a:cubicBezTo>
                <a:cubicBezTo>
                  <a:pt x="93" y="155"/>
                  <a:pt x="95" y="153"/>
                  <a:pt x="95" y="151"/>
                </a:cubicBezTo>
                <a:cubicBezTo>
                  <a:pt x="95" y="132"/>
                  <a:pt x="95" y="132"/>
                  <a:pt x="95" y="132"/>
                </a:cubicBezTo>
                <a:cubicBezTo>
                  <a:pt x="95" y="130"/>
                  <a:pt x="97" y="128"/>
                  <a:pt x="99" y="127"/>
                </a:cubicBezTo>
                <a:cubicBezTo>
                  <a:pt x="103" y="127"/>
                  <a:pt x="106" y="126"/>
                  <a:pt x="109" y="124"/>
                </a:cubicBezTo>
                <a:cubicBezTo>
                  <a:pt x="113" y="122"/>
                  <a:pt x="117" y="122"/>
                  <a:pt x="121" y="124"/>
                </a:cubicBezTo>
                <a:cubicBezTo>
                  <a:pt x="135" y="132"/>
                  <a:pt x="143" y="144"/>
                  <a:pt x="146" y="157"/>
                </a:cubicBezTo>
                <a:cubicBezTo>
                  <a:pt x="153" y="187"/>
                  <a:pt x="134" y="223"/>
                  <a:pt x="95" y="223"/>
                </a:cubicBezTo>
                <a:cubicBezTo>
                  <a:pt x="80" y="223"/>
                  <a:pt x="80" y="223"/>
                  <a:pt x="80" y="223"/>
                </a:cubicBezTo>
                <a:cubicBezTo>
                  <a:pt x="17" y="223"/>
                  <a:pt x="17" y="223"/>
                  <a:pt x="17" y="223"/>
                </a:cubicBezTo>
                <a:cubicBezTo>
                  <a:pt x="15" y="223"/>
                  <a:pt x="13" y="225"/>
                  <a:pt x="13" y="227"/>
                </a:cubicBezTo>
                <a:cubicBezTo>
                  <a:pt x="13" y="234"/>
                  <a:pt x="13" y="234"/>
                  <a:pt x="13" y="234"/>
                </a:cubicBezTo>
                <a:cubicBezTo>
                  <a:pt x="13" y="236"/>
                  <a:pt x="15" y="238"/>
                  <a:pt x="17" y="238"/>
                </a:cubicBezTo>
                <a:cubicBezTo>
                  <a:pt x="24" y="238"/>
                  <a:pt x="24" y="238"/>
                  <a:pt x="24" y="238"/>
                </a:cubicBezTo>
                <a:cubicBezTo>
                  <a:pt x="27" y="238"/>
                  <a:pt x="30" y="239"/>
                  <a:pt x="32" y="241"/>
                </a:cubicBezTo>
                <a:cubicBezTo>
                  <a:pt x="37" y="246"/>
                  <a:pt x="43" y="250"/>
                  <a:pt x="49" y="253"/>
                </a:cubicBezTo>
                <a:cubicBezTo>
                  <a:pt x="59" y="259"/>
                  <a:pt x="71" y="263"/>
                  <a:pt x="82" y="264"/>
                </a:cubicBezTo>
                <a:cubicBezTo>
                  <a:pt x="85" y="265"/>
                  <a:pt x="87" y="267"/>
                  <a:pt x="87" y="269"/>
                </a:cubicBezTo>
                <a:cubicBezTo>
                  <a:pt x="87" y="294"/>
                  <a:pt x="87" y="294"/>
                  <a:pt x="87" y="294"/>
                </a:cubicBezTo>
                <a:cubicBezTo>
                  <a:pt x="87" y="296"/>
                  <a:pt x="84" y="299"/>
                  <a:pt x="82" y="299"/>
                </a:cubicBezTo>
                <a:cubicBezTo>
                  <a:pt x="5" y="299"/>
                  <a:pt x="5" y="299"/>
                  <a:pt x="5" y="299"/>
                </a:cubicBezTo>
                <a:cubicBezTo>
                  <a:pt x="5" y="299"/>
                  <a:pt x="4" y="299"/>
                  <a:pt x="4" y="299"/>
                </a:cubicBezTo>
                <a:cubicBezTo>
                  <a:pt x="2" y="299"/>
                  <a:pt x="0" y="301"/>
                  <a:pt x="0" y="303"/>
                </a:cubicBezTo>
                <a:cubicBezTo>
                  <a:pt x="0" y="303"/>
                  <a:pt x="0" y="304"/>
                  <a:pt x="0" y="304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4"/>
                  <a:pt x="2" y="317"/>
                  <a:pt x="5" y="317"/>
                </a:cubicBezTo>
                <a:cubicBezTo>
                  <a:pt x="177" y="317"/>
                  <a:pt x="177" y="317"/>
                  <a:pt x="177" y="317"/>
                </a:cubicBezTo>
                <a:cubicBezTo>
                  <a:pt x="180" y="317"/>
                  <a:pt x="182" y="314"/>
                  <a:pt x="182" y="312"/>
                </a:cubicBezTo>
                <a:cubicBezTo>
                  <a:pt x="182" y="304"/>
                  <a:pt x="182" y="304"/>
                  <a:pt x="182" y="304"/>
                </a:cubicBezTo>
                <a:cubicBezTo>
                  <a:pt x="182" y="301"/>
                  <a:pt x="180" y="299"/>
                  <a:pt x="177" y="299"/>
                </a:cubicBezTo>
                <a:close/>
                <a:moveTo>
                  <a:pt x="95" y="109"/>
                </a:moveTo>
                <a:cubicBezTo>
                  <a:pt x="88" y="109"/>
                  <a:pt x="82" y="104"/>
                  <a:pt x="82" y="96"/>
                </a:cubicBezTo>
                <a:cubicBezTo>
                  <a:pt x="82" y="89"/>
                  <a:pt x="88" y="83"/>
                  <a:pt x="95" y="83"/>
                </a:cubicBezTo>
                <a:cubicBezTo>
                  <a:pt x="102" y="83"/>
                  <a:pt x="108" y="89"/>
                  <a:pt x="108" y="96"/>
                </a:cubicBezTo>
                <a:cubicBezTo>
                  <a:pt x="108" y="104"/>
                  <a:pt x="102" y="109"/>
                  <a:pt x="95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22" name="Freeform 94"/>
          <p:cNvSpPr>
            <a:spLocks noEditPoints="1"/>
          </p:cNvSpPr>
          <p:nvPr/>
        </p:nvSpPr>
        <p:spPr bwMode="auto">
          <a:xfrm>
            <a:off x="4991100" y="1838325"/>
            <a:ext cx="131763" cy="168275"/>
          </a:xfrm>
          <a:custGeom>
            <a:avLst/>
            <a:gdLst>
              <a:gd name="T0" fmla="*/ 91 w 106"/>
              <a:gd name="T1" fmla="*/ 15 h 134"/>
              <a:gd name="T2" fmla="*/ 87 w 106"/>
              <a:gd name="T3" fmla="*/ 12 h 134"/>
              <a:gd name="T4" fmla="*/ 20 w 106"/>
              <a:gd name="T5" fmla="*/ 20 h 134"/>
              <a:gd name="T6" fmla="*/ 11 w 106"/>
              <a:gd name="T7" fmla="*/ 88 h 134"/>
              <a:gd name="T8" fmla="*/ 14 w 106"/>
              <a:gd name="T9" fmla="*/ 91 h 134"/>
              <a:gd name="T10" fmla="*/ 25 w 106"/>
              <a:gd name="T11" fmla="*/ 94 h 134"/>
              <a:gd name="T12" fmla="*/ 48 w 106"/>
              <a:gd name="T13" fmla="*/ 106 h 134"/>
              <a:gd name="T14" fmla="*/ 47 w 106"/>
              <a:gd name="T15" fmla="*/ 123 h 134"/>
              <a:gd name="T16" fmla="*/ 85 w 106"/>
              <a:gd name="T17" fmla="*/ 132 h 134"/>
              <a:gd name="T18" fmla="*/ 54 w 106"/>
              <a:gd name="T19" fmla="*/ 119 h 134"/>
              <a:gd name="T20" fmla="*/ 55 w 106"/>
              <a:gd name="T21" fmla="*/ 101 h 134"/>
              <a:gd name="T22" fmla="*/ 81 w 106"/>
              <a:gd name="T23" fmla="*/ 25 h 134"/>
              <a:gd name="T24" fmla="*/ 77 w 106"/>
              <a:gd name="T25" fmla="*/ 48 h 134"/>
              <a:gd name="T26" fmla="*/ 79 w 106"/>
              <a:gd name="T27" fmla="*/ 25 h 134"/>
              <a:gd name="T28" fmla="*/ 90 w 106"/>
              <a:gd name="T29" fmla="*/ 54 h 134"/>
              <a:gd name="T30" fmla="*/ 86 w 106"/>
              <a:gd name="T31" fmla="*/ 32 h 134"/>
              <a:gd name="T32" fmla="*/ 54 w 106"/>
              <a:gd name="T33" fmla="*/ 50 h 134"/>
              <a:gd name="T34" fmla="*/ 75 w 106"/>
              <a:gd name="T35" fmla="*/ 51 h 134"/>
              <a:gd name="T36" fmla="*/ 65 w 106"/>
              <a:gd name="T37" fmla="*/ 64 h 134"/>
              <a:gd name="T38" fmla="*/ 50 w 106"/>
              <a:gd name="T39" fmla="*/ 76 h 134"/>
              <a:gd name="T40" fmla="*/ 50 w 106"/>
              <a:gd name="T41" fmla="*/ 54 h 134"/>
              <a:gd name="T42" fmla="*/ 63 w 106"/>
              <a:gd name="T43" fmla="*/ 68 h 134"/>
              <a:gd name="T44" fmla="*/ 39 w 106"/>
              <a:gd name="T45" fmla="*/ 37 h 134"/>
              <a:gd name="T46" fmla="*/ 52 w 106"/>
              <a:gd name="T47" fmla="*/ 27 h 134"/>
              <a:gd name="T48" fmla="*/ 48 w 106"/>
              <a:gd name="T49" fmla="*/ 52 h 134"/>
              <a:gd name="T50" fmla="*/ 26 w 106"/>
              <a:gd name="T51" fmla="*/ 50 h 134"/>
              <a:gd name="T52" fmla="*/ 39 w 106"/>
              <a:gd name="T53" fmla="*/ 67 h 134"/>
              <a:gd name="T54" fmla="*/ 36 w 106"/>
              <a:gd name="T55" fmla="*/ 83 h 134"/>
              <a:gd name="T56" fmla="*/ 39 w 106"/>
              <a:gd name="T57" fmla="*/ 67 h 134"/>
              <a:gd name="T58" fmla="*/ 50 w 106"/>
              <a:gd name="T59" fmla="*/ 82 h 134"/>
              <a:gd name="T60" fmla="*/ 32 w 106"/>
              <a:gd name="T61" fmla="*/ 87 h 134"/>
              <a:gd name="T62" fmla="*/ 65 w 106"/>
              <a:gd name="T63" fmla="*/ 70 h 134"/>
              <a:gd name="T64" fmla="*/ 59 w 106"/>
              <a:gd name="T65" fmla="*/ 91 h 134"/>
              <a:gd name="T66" fmla="*/ 69 w 106"/>
              <a:gd name="T67" fmla="*/ 66 h 134"/>
              <a:gd name="T68" fmla="*/ 91 w 106"/>
              <a:gd name="T69" fmla="*/ 59 h 134"/>
              <a:gd name="T70" fmla="*/ 69 w 106"/>
              <a:gd name="T71" fmla="*/ 68 h 134"/>
              <a:gd name="T72" fmla="*/ 64 w 106"/>
              <a:gd name="T73" fmla="*/ 36 h 134"/>
              <a:gd name="T74" fmla="*/ 77 w 106"/>
              <a:gd name="T75" fmla="*/ 21 h 134"/>
              <a:gd name="T76" fmla="*/ 53 w 106"/>
              <a:gd name="T77" fmla="*/ 21 h 134"/>
              <a:gd name="T78" fmla="*/ 24 w 106"/>
              <a:gd name="T79" fmla="*/ 21 h 134"/>
              <a:gd name="T80" fmla="*/ 48 w 106"/>
              <a:gd name="T81" fmla="*/ 24 h 134"/>
              <a:gd name="T82" fmla="*/ 24 w 106"/>
              <a:gd name="T83" fmla="*/ 21 h 134"/>
              <a:gd name="T84" fmla="*/ 33 w 106"/>
              <a:gd name="T85" fmla="*/ 37 h 134"/>
              <a:gd name="T86" fmla="*/ 11 w 106"/>
              <a:gd name="T87" fmla="*/ 44 h 134"/>
              <a:gd name="T88" fmla="*/ 10 w 106"/>
              <a:gd name="T89" fmla="*/ 50 h 134"/>
              <a:gd name="T90" fmla="*/ 16 w 106"/>
              <a:gd name="T91" fmla="*/ 70 h 134"/>
              <a:gd name="T92" fmla="*/ 35 w 106"/>
              <a:gd name="T93" fmla="*/ 65 h 134"/>
              <a:gd name="T94" fmla="*/ 84 w 106"/>
              <a:gd name="T95" fmla="*/ 85 h 134"/>
              <a:gd name="T96" fmla="*/ 20 w 106"/>
              <a:gd name="T97" fmla="*/ 85 h 134"/>
              <a:gd name="T98" fmla="*/ 82 w 106"/>
              <a:gd name="T99" fmla="*/ 82 h 134"/>
              <a:gd name="T100" fmla="*/ 84 w 106"/>
              <a:gd name="T101" fmla="*/ 20 h 134"/>
              <a:gd name="T102" fmla="*/ 84 w 106"/>
              <a:gd name="T103" fmla="*/ 8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6" h="134">
                <a:moveTo>
                  <a:pt x="88" y="18"/>
                </a:moveTo>
                <a:cubicBezTo>
                  <a:pt x="88" y="17"/>
                  <a:pt x="88" y="17"/>
                  <a:pt x="88" y="16"/>
                </a:cubicBezTo>
                <a:cubicBezTo>
                  <a:pt x="89" y="15"/>
                  <a:pt x="89" y="15"/>
                  <a:pt x="89" y="15"/>
                </a:cubicBezTo>
                <a:cubicBezTo>
                  <a:pt x="90" y="15"/>
                  <a:pt x="90" y="15"/>
                  <a:pt x="91" y="15"/>
                </a:cubicBezTo>
                <a:cubicBezTo>
                  <a:pt x="93" y="16"/>
                  <a:pt x="97" y="16"/>
                  <a:pt x="99" y="14"/>
                </a:cubicBezTo>
                <a:cubicBezTo>
                  <a:pt x="102" y="11"/>
                  <a:pt x="102" y="6"/>
                  <a:pt x="99" y="3"/>
                </a:cubicBezTo>
                <a:cubicBezTo>
                  <a:pt x="96" y="0"/>
                  <a:pt x="92" y="0"/>
                  <a:pt x="89" y="3"/>
                </a:cubicBezTo>
                <a:cubicBezTo>
                  <a:pt x="86" y="5"/>
                  <a:pt x="86" y="9"/>
                  <a:pt x="87" y="12"/>
                </a:cubicBezTo>
                <a:cubicBezTo>
                  <a:pt x="88" y="12"/>
                  <a:pt x="87" y="13"/>
                  <a:pt x="87" y="13"/>
                </a:cubicBezTo>
                <a:cubicBezTo>
                  <a:pt x="82" y="19"/>
                  <a:pt x="82" y="19"/>
                  <a:pt x="82" y="19"/>
                </a:cubicBezTo>
                <a:cubicBezTo>
                  <a:pt x="81" y="19"/>
                  <a:pt x="80" y="19"/>
                  <a:pt x="80" y="19"/>
                </a:cubicBezTo>
                <a:cubicBezTo>
                  <a:pt x="63" y="4"/>
                  <a:pt x="37" y="3"/>
                  <a:pt x="20" y="20"/>
                </a:cubicBezTo>
                <a:cubicBezTo>
                  <a:pt x="4" y="37"/>
                  <a:pt x="3" y="63"/>
                  <a:pt x="18" y="80"/>
                </a:cubicBezTo>
                <a:cubicBezTo>
                  <a:pt x="19" y="81"/>
                  <a:pt x="19" y="82"/>
                  <a:pt x="18" y="82"/>
                </a:cubicBezTo>
                <a:cubicBezTo>
                  <a:pt x="16" y="84"/>
                  <a:pt x="14" y="86"/>
                  <a:pt x="13" y="88"/>
                </a:cubicBezTo>
                <a:cubicBezTo>
                  <a:pt x="12" y="88"/>
                  <a:pt x="12" y="88"/>
                  <a:pt x="11" y="88"/>
                </a:cubicBezTo>
                <a:cubicBezTo>
                  <a:pt x="8" y="87"/>
                  <a:pt x="5" y="87"/>
                  <a:pt x="3" y="89"/>
                </a:cubicBezTo>
                <a:cubicBezTo>
                  <a:pt x="0" y="92"/>
                  <a:pt x="0" y="97"/>
                  <a:pt x="3" y="100"/>
                </a:cubicBezTo>
                <a:cubicBezTo>
                  <a:pt x="6" y="102"/>
                  <a:pt x="10" y="102"/>
                  <a:pt x="13" y="100"/>
                </a:cubicBezTo>
                <a:cubicBezTo>
                  <a:pt x="15" y="97"/>
                  <a:pt x="16" y="94"/>
                  <a:pt x="14" y="91"/>
                </a:cubicBezTo>
                <a:cubicBezTo>
                  <a:pt x="14" y="91"/>
                  <a:pt x="14" y="90"/>
                  <a:pt x="15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6" y="88"/>
                  <a:pt x="17" y="88"/>
                  <a:pt x="17" y="89"/>
                </a:cubicBezTo>
                <a:cubicBezTo>
                  <a:pt x="20" y="91"/>
                  <a:pt x="22" y="92"/>
                  <a:pt x="25" y="94"/>
                </a:cubicBezTo>
                <a:cubicBezTo>
                  <a:pt x="31" y="98"/>
                  <a:pt x="39" y="101"/>
                  <a:pt x="47" y="101"/>
                </a:cubicBezTo>
                <a:cubicBezTo>
                  <a:pt x="48" y="101"/>
                  <a:pt x="48" y="102"/>
                  <a:pt x="48" y="103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48" y="105"/>
                  <a:pt x="48" y="105"/>
                  <a:pt x="48" y="106"/>
                </a:cubicBezTo>
                <a:cubicBezTo>
                  <a:pt x="42" y="108"/>
                  <a:pt x="42" y="116"/>
                  <a:pt x="48" y="119"/>
                </a:cubicBezTo>
                <a:cubicBezTo>
                  <a:pt x="48" y="119"/>
                  <a:pt x="48" y="119"/>
                  <a:pt x="48" y="120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48" y="122"/>
                  <a:pt x="48" y="123"/>
                  <a:pt x="47" y="123"/>
                </a:cubicBezTo>
                <a:cubicBezTo>
                  <a:pt x="37" y="123"/>
                  <a:pt x="25" y="126"/>
                  <a:pt x="16" y="132"/>
                </a:cubicBezTo>
                <a:cubicBezTo>
                  <a:pt x="15" y="132"/>
                  <a:pt x="16" y="134"/>
                  <a:pt x="17" y="134"/>
                </a:cubicBezTo>
                <a:cubicBezTo>
                  <a:pt x="85" y="134"/>
                  <a:pt x="85" y="134"/>
                  <a:pt x="85" y="134"/>
                </a:cubicBezTo>
                <a:cubicBezTo>
                  <a:pt x="86" y="134"/>
                  <a:pt x="87" y="132"/>
                  <a:pt x="85" y="132"/>
                </a:cubicBezTo>
                <a:cubicBezTo>
                  <a:pt x="77" y="126"/>
                  <a:pt x="65" y="123"/>
                  <a:pt x="55" y="123"/>
                </a:cubicBezTo>
                <a:cubicBezTo>
                  <a:pt x="54" y="123"/>
                  <a:pt x="54" y="122"/>
                  <a:pt x="54" y="121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9" y="116"/>
                  <a:pt x="59" y="108"/>
                  <a:pt x="54" y="106"/>
                </a:cubicBezTo>
                <a:cubicBezTo>
                  <a:pt x="54" y="105"/>
                  <a:pt x="54" y="105"/>
                  <a:pt x="54" y="104"/>
                </a:cubicBezTo>
                <a:cubicBezTo>
                  <a:pt x="54" y="103"/>
                  <a:pt x="54" y="103"/>
                  <a:pt x="54" y="103"/>
                </a:cubicBezTo>
                <a:cubicBezTo>
                  <a:pt x="54" y="102"/>
                  <a:pt x="54" y="101"/>
                  <a:pt x="55" y="101"/>
                </a:cubicBezTo>
                <a:cubicBezTo>
                  <a:pt x="66" y="100"/>
                  <a:pt x="78" y="96"/>
                  <a:pt x="86" y="87"/>
                </a:cubicBezTo>
                <a:cubicBezTo>
                  <a:pt x="103" y="70"/>
                  <a:pt x="106" y="44"/>
                  <a:pt x="94" y="25"/>
                </a:cubicBezTo>
                <a:cubicBezTo>
                  <a:pt x="92" y="22"/>
                  <a:pt x="90" y="20"/>
                  <a:pt x="88" y="18"/>
                </a:cubicBezTo>
                <a:close/>
                <a:moveTo>
                  <a:pt x="81" y="25"/>
                </a:moveTo>
                <a:cubicBezTo>
                  <a:pt x="81" y="25"/>
                  <a:pt x="81" y="25"/>
                  <a:pt x="82" y="25"/>
                </a:cubicBezTo>
                <a:cubicBezTo>
                  <a:pt x="83" y="28"/>
                  <a:pt x="83" y="32"/>
                  <a:pt x="83" y="36"/>
                </a:cubicBezTo>
                <a:cubicBezTo>
                  <a:pt x="82" y="40"/>
                  <a:pt x="80" y="44"/>
                  <a:pt x="79" y="47"/>
                </a:cubicBezTo>
                <a:cubicBezTo>
                  <a:pt x="78" y="48"/>
                  <a:pt x="77" y="48"/>
                  <a:pt x="77" y="48"/>
                </a:cubicBezTo>
                <a:cubicBezTo>
                  <a:pt x="76" y="48"/>
                  <a:pt x="75" y="47"/>
                  <a:pt x="73" y="45"/>
                </a:cubicBezTo>
                <a:cubicBezTo>
                  <a:pt x="70" y="43"/>
                  <a:pt x="66" y="40"/>
                  <a:pt x="66" y="39"/>
                </a:cubicBezTo>
                <a:cubicBezTo>
                  <a:pt x="66" y="39"/>
                  <a:pt x="66" y="38"/>
                  <a:pt x="66" y="38"/>
                </a:cubicBezTo>
                <a:cubicBezTo>
                  <a:pt x="79" y="25"/>
                  <a:pt x="79" y="25"/>
                  <a:pt x="79" y="25"/>
                </a:cubicBezTo>
                <a:cubicBezTo>
                  <a:pt x="80" y="25"/>
                  <a:pt x="80" y="25"/>
                  <a:pt x="81" y="25"/>
                </a:cubicBezTo>
                <a:close/>
                <a:moveTo>
                  <a:pt x="87" y="32"/>
                </a:moveTo>
                <a:cubicBezTo>
                  <a:pt x="90" y="39"/>
                  <a:pt x="92" y="46"/>
                  <a:pt x="92" y="53"/>
                </a:cubicBezTo>
                <a:cubicBezTo>
                  <a:pt x="91" y="54"/>
                  <a:pt x="91" y="54"/>
                  <a:pt x="90" y="54"/>
                </a:cubicBezTo>
                <a:cubicBezTo>
                  <a:pt x="87" y="53"/>
                  <a:pt x="85" y="52"/>
                  <a:pt x="82" y="51"/>
                </a:cubicBezTo>
                <a:cubicBezTo>
                  <a:pt x="81" y="51"/>
                  <a:pt x="81" y="50"/>
                  <a:pt x="81" y="49"/>
                </a:cubicBezTo>
                <a:cubicBezTo>
                  <a:pt x="84" y="44"/>
                  <a:pt x="86" y="38"/>
                  <a:pt x="86" y="33"/>
                </a:cubicBezTo>
                <a:cubicBezTo>
                  <a:pt x="86" y="32"/>
                  <a:pt x="86" y="32"/>
                  <a:pt x="86" y="32"/>
                </a:cubicBezTo>
                <a:cubicBezTo>
                  <a:pt x="87" y="32"/>
                  <a:pt x="87" y="32"/>
                  <a:pt x="87" y="32"/>
                </a:cubicBezTo>
                <a:close/>
                <a:moveTo>
                  <a:pt x="60" y="58"/>
                </a:moveTo>
                <a:cubicBezTo>
                  <a:pt x="54" y="52"/>
                  <a:pt x="54" y="52"/>
                  <a:pt x="54" y="52"/>
                </a:cubicBezTo>
                <a:cubicBezTo>
                  <a:pt x="54" y="52"/>
                  <a:pt x="54" y="51"/>
                  <a:pt x="54" y="50"/>
                </a:cubicBezTo>
                <a:cubicBezTo>
                  <a:pt x="62" y="42"/>
                  <a:pt x="62" y="42"/>
                  <a:pt x="62" y="42"/>
                </a:cubicBezTo>
                <a:cubicBezTo>
                  <a:pt x="63" y="42"/>
                  <a:pt x="64" y="41"/>
                  <a:pt x="64" y="42"/>
                </a:cubicBezTo>
                <a:cubicBezTo>
                  <a:pt x="66" y="44"/>
                  <a:pt x="69" y="46"/>
                  <a:pt x="71" y="48"/>
                </a:cubicBezTo>
                <a:cubicBezTo>
                  <a:pt x="72" y="49"/>
                  <a:pt x="74" y="50"/>
                  <a:pt x="75" y="51"/>
                </a:cubicBezTo>
                <a:cubicBezTo>
                  <a:pt x="76" y="51"/>
                  <a:pt x="76" y="52"/>
                  <a:pt x="76" y="52"/>
                </a:cubicBezTo>
                <a:cubicBezTo>
                  <a:pt x="73" y="56"/>
                  <a:pt x="71" y="60"/>
                  <a:pt x="67" y="64"/>
                </a:cubicBezTo>
                <a:cubicBezTo>
                  <a:pt x="67" y="64"/>
                  <a:pt x="67" y="64"/>
                  <a:pt x="66" y="64"/>
                </a:cubicBezTo>
                <a:cubicBezTo>
                  <a:pt x="66" y="64"/>
                  <a:pt x="66" y="64"/>
                  <a:pt x="65" y="64"/>
                </a:cubicBezTo>
                <a:lnTo>
                  <a:pt x="60" y="58"/>
                </a:lnTo>
                <a:close/>
                <a:moveTo>
                  <a:pt x="63" y="68"/>
                </a:moveTo>
                <a:cubicBezTo>
                  <a:pt x="60" y="71"/>
                  <a:pt x="56" y="74"/>
                  <a:pt x="52" y="76"/>
                </a:cubicBezTo>
                <a:cubicBezTo>
                  <a:pt x="51" y="77"/>
                  <a:pt x="51" y="76"/>
                  <a:pt x="50" y="76"/>
                </a:cubicBezTo>
                <a:cubicBezTo>
                  <a:pt x="49" y="74"/>
                  <a:pt x="48" y="73"/>
                  <a:pt x="47" y="71"/>
                </a:cubicBezTo>
                <a:cubicBezTo>
                  <a:pt x="45" y="69"/>
                  <a:pt x="44" y="67"/>
                  <a:pt x="42" y="65"/>
                </a:cubicBezTo>
                <a:cubicBezTo>
                  <a:pt x="41" y="64"/>
                  <a:pt x="41" y="63"/>
                  <a:pt x="42" y="63"/>
                </a:cubicBezTo>
                <a:cubicBezTo>
                  <a:pt x="50" y="54"/>
                  <a:pt x="50" y="54"/>
                  <a:pt x="50" y="54"/>
                </a:cubicBezTo>
                <a:cubicBezTo>
                  <a:pt x="51" y="54"/>
                  <a:pt x="51" y="54"/>
                  <a:pt x="52" y="54"/>
                </a:cubicBezTo>
                <a:cubicBezTo>
                  <a:pt x="58" y="61"/>
                  <a:pt x="58" y="61"/>
                  <a:pt x="58" y="61"/>
                </a:cubicBezTo>
                <a:cubicBezTo>
                  <a:pt x="63" y="66"/>
                  <a:pt x="63" y="66"/>
                  <a:pt x="63" y="66"/>
                </a:cubicBezTo>
                <a:cubicBezTo>
                  <a:pt x="64" y="66"/>
                  <a:pt x="64" y="67"/>
                  <a:pt x="63" y="68"/>
                </a:cubicBezTo>
                <a:close/>
                <a:moveTo>
                  <a:pt x="60" y="40"/>
                </a:moveTo>
                <a:cubicBezTo>
                  <a:pt x="52" y="48"/>
                  <a:pt x="52" y="48"/>
                  <a:pt x="52" y="48"/>
                </a:cubicBezTo>
                <a:cubicBezTo>
                  <a:pt x="51" y="49"/>
                  <a:pt x="51" y="49"/>
                  <a:pt x="50" y="48"/>
                </a:cubicBezTo>
                <a:cubicBezTo>
                  <a:pt x="39" y="37"/>
                  <a:pt x="39" y="37"/>
                  <a:pt x="39" y="37"/>
                </a:cubicBezTo>
                <a:cubicBezTo>
                  <a:pt x="38" y="37"/>
                  <a:pt x="38" y="36"/>
                  <a:pt x="38" y="36"/>
                </a:cubicBezTo>
                <a:cubicBezTo>
                  <a:pt x="38" y="36"/>
                  <a:pt x="38" y="35"/>
                  <a:pt x="39" y="35"/>
                </a:cubicBezTo>
                <a:cubicBezTo>
                  <a:pt x="42" y="32"/>
                  <a:pt x="46" y="29"/>
                  <a:pt x="50" y="26"/>
                </a:cubicBezTo>
                <a:cubicBezTo>
                  <a:pt x="50" y="26"/>
                  <a:pt x="51" y="26"/>
                  <a:pt x="52" y="27"/>
                </a:cubicBezTo>
                <a:cubicBezTo>
                  <a:pt x="54" y="31"/>
                  <a:pt x="57" y="34"/>
                  <a:pt x="60" y="38"/>
                </a:cubicBezTo>
                <a:cubicBezTo>
                  <a:pt x="61" y="39"/>
                  <a:pt x="61" y="39"/>
                  <a:pt x="60" y="40"/>
                </a:cubicBezTo>
                <a:close/>
                <a:moveTo>
                  <a:pt x="48" y="50"/>
                </a:moveTo>
                <a:cubicBezTo>
                  <a:pt x="48" y="51"/>
                  <a:pt x="48" y="52"/>
                  <a:pt x="48" y="52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61"/>
                  <a:pt x="38" y="61"/>
                  <a:pt x="38" y="61"/>
                </a:cubicBezTo>
                <a:cubicBezTo>
                  <a:pt x="34" y="57"/>
                  <a:pt x="30" y="54"/>
                  <a:pt x="26" y="52"/>
                </a:cubicBezTo>
                <a:cubicBezTo>
                  <a:pt x="26" y="52"/>
                  <a:pt x="26" y="51"/>
                  <a:pt x="26" y="50"/>
                </a:cubicBezTo>
                <a:cubicBezTo>
                  <a:pt x="28" y="46"/>
                  <a:pt x="31" y="43"/>
                  <a:pt x="35" y="39"/>
                </a:cubicBezTo>
                <a:cubicBezTo>
                  <a:pt x="35" y="39"/>
                  <a:pt x="36" y="39"/>
                  <a:pt x="37" y="39"/>
                </a:cubicBezTo>
                <a:lnTo>
                  <a:pt x="48" y="50"/>
                </a:lnTo>
                <a:close/>
                <a:moveTo>
                  <a:pt x="39" y="67"/>
                </a:moveTo>
                <a:cubicBezTo>
                  <a:pt x="41" y="69"/>
                  <a:pt x="43" y="71"/>
                  <a:pt x="45" y="74"/>
                </a:cubicBezTo>
                <a:cubicBezTo>
                  <a:pt x="46" y="75"/>
                  <a:pt x="47" y="76"/>
                  <a:pt x="48" y="77"/>
                </a:cubicBezTo>
                <a:cubicBezTo>
                  <a:pt x="48" y="78"/>
                  <a:pt x="48" y="79"/>
                  <a:pt x="47" y="79"/>
                </a:cubicBezTo>
                <a:cubicBezTo>
                  <a:pt x="44" y="81"/>
                  <a:pt x="40" y="82"/>
                  <a:pt x="36" y="83"/>
                </a:cubicBezTo>
                <a:cubicBezTo>
                  <a:pt x="32" y="84"/>
                  <a:pt x="28" y="84"/>
                  <a:pt x="25" y="82"/>
                </a:cubicBezTo>
                <a:cubicBezTo>
                  <a:pt x="24" y="82"/>
                  <a:pt x="24" y="80"/>
                  <a:pt x="25" y="80"/>
                </a:cubicBezTo>
                <a:cubicBezTo>
                  <a:pt x="38" y="67"/>
                  <a:pt x="38" y="67"/>
                  <a:pt x="38" y="67"/>
                </a:cubicBezTo>
                <a:cubicBezTo>
                  <a:pt x="38" y="66"/>
                  <a:pt x="39" y="66"/>
                  <a:pt x="39" y="67"/>
                </a:cubicBezTo>
                <a:close/>
                <a:moveTo>
                  <a:pt x="32" y="86"/>
                </a:moveTo>
                <a:cubicBezTo>
                  <a:pt x="32" y="86"/>
                  <a:pt x="32" y="86"/>
                  <a:pt x="32" y="86"/>
                </a:cubicBezTo>
                <a:cubicBezTo>
                  <a:pt x="38" y="86"/>
                  <a:pt x="44" y="84"/>
                  <a:pt x="49" y="82"/>
                </a:cubicBezTo>
                <a:cubicBezTo>
                  <a:pt x="49" y="81"/>
                  <a:pt x="50" y="82"/>
                  <a:pt x="50" y="82"/>
                </a:cubicBezTo>
                <a:cubicBezTo>
                  <a:pt x="52" y="85"/>
                  <a:pt x="53" y="88"/>
                  <a:pt x="54" y="90"/>
                </a:cubicBezTo>
                <a:cubicBezTo>
                  <a:pt x="54" y="91"/>
                  <a:pt x="53" y="92"/>
                  <a:pt x="53" y="92"/>
                </a:cubicBezTo>
                <a:cubicBezTo>
                  <a:pt x="45" y="92"/>
                  <a:pt x="38" y="91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6"/>
                  <a:pt x="32" y="86"/>
                </a:cubicBezTo>
                <a:close/>
                <a:moveTo>
                  <a:pt x="53" y="81"/>
                </a:moveTo>
                <a:cubicBezTo>
                  <a:pt x="53" y="80"/>
                  <a:pt x="53" y="79"/>
                  <a:pt x="54" y="79"/>
                </a:cubicBezTo>
                <a:cubicBezTo>
                  <a:pt x="58" y="76"/>
                  <a:pt x="62" y="73"/>
                  <a:pt x="65" y="70"/>
                </a:cubicBezTo>
                <a:cubicBezTo>
                  <a:pt x="66" y="69"/>
                  <a:pt x="67" y="69"/>
                  <a:pt x="67" y="70"/>
                </a:cubicBezTo>
                <a:cubicBezTo>
                  <a:pt x="78" y="80"/>
                  <a:pt x="78" y="80"/>
                  <a:pt x="78" y="80"/>
                </a:cubicBezTo>
                <a:cubicBezTo>
                  <a:pt x="78" y="81"/>
                  <a:pt x="78" y="82"/>
                  <a:pt x="77" y="82"/>
                </a:cubicBezTo>
                <a:cubicBezTo>
                  <a:pt x="72" y="87"/>
                  <a:pt x="65" y="90"/>
                  <a:pt x="59" y="91"/>
                </a:cubicBezTo>
                <a:cubicBezTo>
                  <a:pt x="58" y="91"/>
                  <a:pt x="57" y="91"/>
                  <a:pt x="57" y="90"/>
                </a:cubicBezTo>
                <a:cubicBezTo>
                  <a:pt x="56" y="87"/>
                  <a:pt x="55" y="84"/>
                  <a:pt x="53" y="81"/>
                </a:cubicBezTo>
                <a:close/>
                <a:moveTo>
                  <a:pt x="69" y="68"/>
                </a:moveTo>
                <a:cubicBezTo>
                  <a:pt x="69" y="67"/>
                  <a:pt x="69" y="66"/>
                  <a:pt x="69" y="66"/>
                </a:cubicBezTo>
                <a:cubicBezTo>
                  <a:pt x="73" y="62"/>
                  <a:pt x="76" y="58"/>
                  <a:pt x="78" y="54"/>
                </a:cubicBezTo>
                <a:cubicBezTo>
                  <a:pt x="79" y="53"/>
                  <a:pt x="80" y="53"/>
                  <a:pt x="80" y="53"/>
                </a:cubicBezTo>
                <a:cubicBezTo>
                  <a:pt x="84" y="55"/>
                  <a:pt x="87" y="57"/>
                  <a:pt x="90" y="57"/>
                </a:cubicBezTo>
                <a:cubicBezTo>
                  <a:pt x="91" y="58"/>
                  <a:pt x="91" y="58"/>
                  <a:pt x="91" y="59"/>
                </a:cubicBezTo>
                <a:cubicBezTo>
                  <a:pt x="90" y="66"/>
                  <a:pt x="86" y="72"/>
                  <a:pt x="82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80" y="78"/>
                  <a:pt x="80" y="78"/>
                  <a:pt x="80" y="78"/>
                </a:cubicBezTo>
                <a:lnTo>
                  <a:pt x="69" y="68"/>
                </a:lnTo>
                <a:close/>
                <a:moveTo>
                  <a:pt x="77" y="21"/>
                </a:moveTo>
                <a:cubicBezTo>
                  <a:pt x="77" y="21"/>
                  <a:pt x="78" y="21"/>
                  <a:pt x="78" y="22"/>
                </a:cubicBezTo>
                <a:cubicBezTo>
                  <a:pt x="78" y="22"/>
                  <a:pt x="78" y="23"/>
                  <a:pt x="77" y="23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2" y="36"/>
                </a:cubicBezTo>
                <a:cubicBezTo>
                  <a:pt x="59" y="32"/>
                  <a:pt x="57" y="29"/>
                  <a:pt x="54" y="26"/>
                </a:cubicBezTo>
                <a:cubicBezTo>
                  <a:pt x="54" y="25"/>
                  <a:pt x="54" y="24"/>
                  <a:pt x="55" y="24"/>
                </a:cubicBezTo>
                <a:cubicBezTo>
                  <a:pt x="61" y="20"/>
                  <a:pt x="71" y="17"/>
                  <a:pt x="77" y="21"/>
                </a:cubicBezTo>
                <a:close/>
                <a:moveTo>
                  <a:pt x="49" y="11"/>
                </a:moveTo>
                <a:cubicBezTo>
                  <a:pt x="56" y="10"/>
                  <a:pt x="64" y="12"/>
                  <a:pt x="70" y="15"/>
                </a:cubicBezTo>
                <a:cubicBezTo>
                  <a:pt x="70" y="16"/>
                  <a:pt x="70" y="16"/>
                  <a:pt x="70" y="16"/>
                </a:cubicBezTo>
                <a:cubicBezTo>
                  <a:pt x="64" y="16"/>
                  <a:pt x="58" y="19"/>
                  <a:pt x="53" y="21"/>
                </a:cubicBezTo>
                <a:cubicBezTo>
                  <a:pt x="53" y="21"/>
                  <a:pt x="52" y="21"/>
                  <a:pt x="51" y="20"/>
                </a:cubicBezTo>
                <a:cubicBezTo>
                  <a:pt x="50" y="18"/>
                  <a:pt x="49" y="15"/>
                  <a:pt x="48" y="13"/>
                </a:cubicBezTo>
                <a:cubicBezTo>
                  <a:pt x="48" y="12"/>
                  <a:pt x="48" y="11"/>
                  <a:pt x="49" y="11"/>
                </a:cubicBezTo>
                <a:close/>
                <a:moveTo>
                  <a:pt x="24" y="21"/>
                </a:moveTo>
                <a:cubicBezTo>
                  <a:pt x="30" y="16"/>
                  <a:pt x="37" y="13"/>
                  <a:pt x="43" y="11"/>
                </a:cubicBezTo>
                <a:cubicBezTo>
                  <a:pt x="44" y="11"/>
                  <a:pt x="45" y="12"/>
                  <a:pt x="45" y="12"/>
                </a:cubicBezTo>
                <a:cubicBezTo>
                  <a:pt x="46" y="16"/>
                  <a:pt x="47" y="19"/>
                  <a:pt x="49" y="22"/>
                </a:cubicBezTo>
                <a:cubicBezTo>
                  <a:pt x="49" y="23"/>
                  <a:pt x="49" y="23"/>
                  <a:pt x="48" y="24"/>
                </a:cubicBezTo>
                <a:cubicBezTo>
                  <a:pt x="44" y="26"/>
                  <a:pt x="40" y="29"/>
                  <a:pt x="37" y="33"/>
                </a:cubicBezTo>
                <a:cubicBezTo>
                  <a:pt x="36" y="33"/>
                  <a:pt x="35" y="33"/>
                  <a:pt x="35" y="3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2"/>
                  <a:pt x="24" y="21"/>
                  <a:pt x="24" y="21"/>
                </a:cubicBezTo>
                <a:close/>
                <a:moveTo>
                  <a:pt x="20" y="25"/>
                </a:moveTo>
                <a:cubicBezTo>
                  <a:pt x="21" y="24"/>
                  <a:pt x="22" y="24"/>
                  <a:pt x="22" y="25"/>
                </a:cubicBezTo>
                <a:cubicBezTo>
                  <a:pt x="32" y="35"/>
                  <a:pt x="32" y="35"/>
                  <a:pt x="32" y="35"/>
                </a:cubicBezTo>
                <a:cubicBezTo>
                  <a:pt x="33" y="36"/>
                  <a:pt x="33" y="36"/>
                  <a:pt x="33" y="37"/>
                </a:cubicBezTo>
                <a:cubicBezTo>
                  <a:pt x="29" y="41"/>
                  <a:pt x="26" y="45"/>
                  <a:pt x="23" y="49"/>
                </a:cubicBezTo>
                <a:cubicBezTo>
                  <a:pt x="23" y="49"/>
                  <a:pt x="22" y="50"/>
                  <a:pt x="22" y="49"/>
                </a:cubicBezTo>
                <a:cubicBezTo>
                  <a:pt x="18" y="47"/>
                  <a:pt x="15" y="46"/>
                  <a:pt x="12" y="45"/>
                </a:cubicBezTo>
                <a:cubicBezTo>
                  <a:pt x="11" y="45"/>
                  <a:pt x="11" y="44"/>
                  <a:pt x="11" y="44"/>
                </a:cubicBezTo>
                <a:cubicBezTo>
                  <a:pt x="12" y="37"/>
                  <a:pt x="15" y="30"/>
                  <a:pt x="20" y="25"/>
                </a:cubicBezTo>
                <a:close/>
                <a:moveTo>
                  <a:pt x="16" y="70"/>
                </a:moveTo>
                <a:cubicBezTo>
                  <a:pt x="16" y="71"/>
                  <a:pt x="15" y="71"/>
                  <a:pt x="15" y="70"/>
                </a:cubicBezTo>
                <a:cubicBezTo>
                  <a:pt x="12" y="64"/>
                  <a:pt x="10" y="57"/>
                  <a:pt x="10" y="50"/>
                </a:cubicBezTo>
                <a:cubicBezTo>
                  <a:pt x="10" y="49"/>
                  <a:pt x="11" y="48"/>
                  <a:pt x="12" y="48"/>
                </a:cubicBezTo>
                <a:cubicBezTo>
                  <a:pt x="15" y="49"/>
                  <a:pt x="17" y="50"/>
                  <a:pt x="20" y="52"/>
                </a:cubicBezTo>
                <a:cubicBezTo>
                  <a:pt x="21" y="52"/>
                  <a:pt x="21" y="53"/>
                  <a:pt x="21" y="54"/>
                </a:cubicBezTo>
                <a:cubicBezTo>
                  <a:pt x="18" y="59"/>
                  <a:pt x="16" y="65"/>
                  <a:pt x="16" y="70"/>
                </a:cubicBezTo>
                <a:close/>
                <a:moveTo>
                  <a:pt x="23" y="55"/>
                </a:moveTo>
                <a:cubicBezTo>
                  <a:pt x="24" y="55"/>
                  <a:pt x="24" y="54"/>
                  <a:pt x="25" y="55"/>
                </a:cubicBezTo>
                <a:cubicBezTo>
                  <a:pt x="29" y="57"/>
                  <a:pt x="32" y="60"/>
                  <a:pt x="35" y="63"/>
                </a:cubicBezTo>
                <a:cubicBezTo>
                  <a:pt x="36" y="63"/>
                  <a:pt x="36" y="64"/>
                  <a:pt x="35" y="65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1" y="78"/>
                  <a:pt x="20" y="77"/>
                </a:cubicBezTo>
                <a:cubicBezTo>
                  <a:pt x="17" y="71"/>
                  <a:pt x="20" y="62"/>
                  <a:pt x="23" y="55"/>
                </a:cubicBezTo>
                <a:close/>
                <a:moveTo>
                  <a:pt x="84" y="85"/>
                </a:moveTo>
                <a:cubicBezTo>
                  <a:pt x="69" y="100"/>
                  <a:pt x="45" y="102"/>
                  <a:pt x="27" y="92"/>
                </a:cubicBezTo>
                <a:cubicBezTo>
                  <a:pt x="24" y="90"/>
                  <a:pt x="22" y="88"/>
                  <a:pt x="20" y="87"/>
                </a:cubicBezTo>
                <a:cubicBezTo>
                  <a:pt x="20" y="86"/>
                  <a:pt x="19" y="86"/>
                  <a:pt x="19" y="86"/>
                </a:cubicBezTo>
                <a:cubicBezTo>
                  <a:pt x="19" y="85"/>
                  <a:pt x="20" y="85"/>
                  <a:pt x="20" y="85"/>
                </a:cubicBezTo>
                <a:cubicBezTo>
                  <a:pt x="20" y="84"/>
                  <a:pt x="20" y="84"/>
                  <a:pt x="20" y="84"/>
                </a:cubicBezTo>
                <a:cubicBezTo>
                  <a:pt x="21" y="84"/>
                  <a:pt x="22" y="84"/>
                  <a:pt x="22" y="84"/>
                </a:cubicBezTo>
                <a:cubicBezTo>
                  <a:pt x="24" y="86"/>
                  <a:pt x="27" y="88"/>
                  <a:pt x="29" y="89"/>
                </a:cubicBezTo>
                <a:cubicBezTo>
                  <a:pt x="46" y="99"/>
                  <a:pt x="68" y="96"/>
                  <a:pt x="82" y="82"/>
                </a:cubicBezTo>
                <a:cubicBezTo>
                  <a:pt x="97" y="68"/>
                  <a:pt x="98" y="46"/>
                  <a:pt x="89" y="30"/>
                </a:cubicBezTo>
                <a:cubicBezTo>
                  <a:pt x="87" y="27"/>
                  <a:pt x="86" y="25"/>
                  <a:pt x="84" y="23"/>
                </a:cubicBezTo>
                <a:cubicBezTo>
                  <a:pt x="83" y="22"/>
                  <a:pt x="83" y="21"/>
                  <a:pt x="84" y="21"/>
                </a:cubicBezTo>
                <a:cubicBezTo>
                  <a:pt x="84" y="20"/>
                  <a:pt x="84" y="20"/>
                  <a:pt x="84" y="20"/>
                </a:cubicBezTo>
                <a:cubicBezTo>
                  <a:pt x="84" y="20"/>
                  <a:pt x="85" y="20"/>
                  <a:pt x="85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8" y="22"/>
                  <a:pt x="90" y="25"/>
                  <a:pt x="91" y="27"/>
                </a:cubicBezTo>
                <a:cubicBezTo>
                  <a:pt x="102" y="45"/>
                  <a:pt x="100" y="69"/>
                  <a:pt x="84" y="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23" name="Freeform 95"/>
          <p:cNvSpPr>
            <a:spLocks/>
          </p:cNvSpPr>
          <p:nvPr/>
        </p:nvSpPr>
        <p:spPr bwMode="auto">
          <a:xfrm>
            <a:off x="3910013" y="1879600"/>
            <a:ext cx="236537" cy="287338"/>
          </a:xfrm>
          <a:custGeom>
            <a:avLst/>
            <a:gdLst>
              <a:gd name="T0" fmla="*/ 183 w 190"/>
              <a:gd name="T1" fmla="*/ 229 h 229"/>
              <a:gd name="T2" fmla="*/ 27 w 190"/>
              <a:gd name="T3" fmla="*/ 229 h 229"/>
              <a:gd name="T4" fmla="*/ 0 w 190"/>
              <a:gd name="T5" fmla="*/ 202 h 229"/>
              <a:gd name="T6" fmla="*/ 0 w 190"/>
              <a:gd name="T7" fmla="*/ 27 h 229"/>
              <a:gd name="T8" fmla="*/ 27 w 190"/>
              <a:gd name="T9" fmla="*/ 0 h 229"/>
              <a:gd name="T10" fmla="*/ 183 w 190"/>
              <a:gd name="T11" fmla="*/ 0 h 229"/>
              <a:gd name="T12" fmla="*/ 190 w 190"/>
              <a:gd name="T13" fmla="*/ 6 h 229"/>
              <a:gd name="T14" fmla="*/ 190 w 190"/>
              <a:gd name="T15" fmla="*/ 37 h 229"/>
              <a:gd name="T16" fmla="*/ 186 w 190"/>
              <a:gd name="T17" fmla="*/ 41 h 229"/>
              <a:gd name="T18" fmla="*/ 184 w 190"/>
              <a:gd name="T19" fmla="*/ 41 h 229"/>
              <a:gd name="T20" fmla="*/ 180 w 190"/>
              <a:gd name="T21" fmla="*/ 37 h 229"/>
              <a:gd name="T22" fmla="*/ 180 w 190"/>
              <a:gd name="T23" fmla="*/ 16 h 229"/>
              <a:gd name="T24" fmla="*/ 174 w 190"/>
              <a:gd name="T25" fmla="*/ 9 h 229"/>
              <a:gd name="T26" fmla="*/ 27 w 190"/>
              <a:gd name="T27" fmla="*/ 9 h 229"/>
              <a:gd name="T28" fmla="*/ 27 w 190"/>
              <a:gd name="T29" fmla="*/ 47 h 229"/>
              <a:gd name="T30" fmla="*/ 183 w 190"/>
              <a:gd name="T31" fmla="*/ 47 h 229"/>
              <a:gd name="T32" fmla="*/ 190 w 190"/>
              <a:gd name="T33" fmla="*/ 53 h 229"/>
              <a:gd name="T34" fmla="*/ 190 w 190"/>
              <a:gd name="T35" fmla="*/ 223 h 229"/>
              <a:gd name="T36" fmla="*/ 183 w 190"/>
              <a:gd name="T37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0" h="229">
                <a:moveTo>
                  <a:pt x="183" y="229"/>
                </a:moveTo>
                <a:cubicBezTo>
                  <a:pt x="27" y="229"/>
                  <a:pt x="27" y="229"/>
                  <a:pt x="27" y="229"/>
                </a:cubicBezTo>
                <a:cubicBezTo>
                  <a:pt x="12" y="229"/>
                  <a:pt x="0" y="217"/>
                  <a:pt x="0" y="202"/>
                </a:cubicBezTo>
                <a:cubicBezTo>
                  <a:pt x="0" y="143"/>
                  <a:pt x="0" y="85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81" y="0"/>
                  <a:pt x="130" y="0"/>
                  <a:pt x="183" y="0"/>
                </a:cubicBezTo>
                <a:cubicBezTo>
                  <a:pt x="187" y="0"/>
                  <a:pt x="190" y="2"/>
                  <a:pt x="190" y="6"/>
                </a:cubicBezTo>
                <a:cubicBezTo>
                  <a:pt x="190" y="37"/>
                  <a:pt x="190" y="37"/>
                  <a:pt x="190" y="37"/>
                </a:cubicBezTo>
                <a:cubicBezTo>
                  <a:pt x="190" y="39"/>
                  <a:pt x="188" y="41"/>
                  <a:pt x="186" y="41"/>
                </a:cubicBezTo>
                <a:cubicBezTo>
                  <a:pt x="184" y="41"/>
                  <a:pt x="184" y="41"/>
                  <a:pt x="184" y="41"/>
                </a:cubicBezTo>
                <a:cubicBezTo>
                  <a:pt x="182" y="41"/>
                  <a:pt x="180" y="39"/>
                  <a:pt x="180" y="37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80" y="12"/>
                  <a:pt x="177" y="9"/>
                  <a:pt x="174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6" y="9"/>
                  <a:pt x="4" y="47"/>
                  <a:pt x="27" y="47"/>
                </a:cubicBezTo>
                <a:cubicBezTo>
                  <a:pt x="183" y="47"/>
                  <a:pt x="183" y="47"/>
                  <a:pt x="183" y="47"/>
                </a:cubicBezTo>
                <a:cubicBezTo>
                  <a:pt x="187" y="47"/>
                  <a:pt x="190" y="50"/>
                  <a:pt x="190" y="53"/>
                </a:cubicBezTo>
                <a:cubicBezTo>
                  <a:pt x="190" y="110"/>
                  <a:pt x="190" y="166"/>
                  <a:pt x="190" y="223"/>
                </a:cubicBezTo>
                <a:cubicBezTo>
                  <a:pt x="190" y="226"/>
                  <a:pt x="187" y="229"/>
                  <a:pt x="183" y="2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24" name="Freeform 96"/>
          <p:cNvSpPr>
            <a:spLocks noEditPoints="1"/>
          </p:cNvSpPr>
          <p:nvPr/>
        </p:nvSpPr>
        <p:spPr bwMode="auto">
          <a:xfrm>
            <a:off x="2720975" y="2101850"/>
            <a:ext cx="177800" cy="212725"/>
          </a:xfrm>
          <a:custGeom>
            <a:avLst/>
            <a:gdLst>
              <a:gd name="T0" fmla="*/ 47 w 143"/>
              <a:gd name="T1" fmla="*/ 141 h 169"/>
              <a:gd name="T2" fmla="*/ 59 w 143"/>
              <a:gd name="T3" fmla="*/ 146 h 169"/>
              <a:gd name="T4" fmla="*/ 36 w 143"/>
              <a:gd name="T5" fmla="*/ 59 h 169"/>
              <a:gd name="T6" fmla="*/ 35 w 143"/>
              <a:gd name="T7" fmla="*/ 63 h 169"/>
              <a:gd name="T8" fmla="*/ 8 w 143"/>
              <a:gd name="T9" fmla="*/ 109 h 169"/>
              <a:gd name="T10" fmla="*/ 5 w 143"/>
              <a:gd name="T11" fmla="*/ 109 h 169"/>
              <a:gd name="T12" fmla="*/ 33 w 143"/>
              <a:gd name="T13" fmla="*/ 58 h 169"/>
              <a:gd name="T14" fmla="*/ 36 w 143"/>
              <a:gd name="T15" fmla="*/ 59 h 169"/>
              <a:gd name="T16" fmla="*/ 134 w 143"/>
              <a:gd name="T17" fmla="*/ 117 h 169"/>
              <a:gd name="T18" fmla="*/ 107 w 143"/>
              <a:gd name="T19" fmla="*/ 164 h 169"/>
              <a:gd name="T20" fmla="*/ 106 w 143"/>
              <a:gd name="T21" fmla="*/ 167 h 169"/>
              <a:gd name="T22" fmla="*/ 109 w 143"/>
              <a:gd name="T23" fmla="*/ 169 h 169"/>
              <a:gd name="T24" fmla="*/ 137 w 143"/>
              <a:gd name="T25" fmla="*/ 117 h 169"/>
              <a:gd name="T26" fmla="*/ 120 w 143"/>
              <a:gd name="T27" fmla="*/ 117 h 169"/>
              <a:gd name="T28" fmla="*/ 117 w 143"/>
              <a:gd name="T29" fmla="*/ 118 h 169"/>
              <a:gd name="T30" fmla="*/ 100 w 143"/>
              <a:gd name="T31" fmla="*/ 150 h 169"/>
              <a:gd name="T32" fmla="*/ 98 w 143"/>
              <a:gd name="T33" fmla="*/ 152 h 169"/>
              <a:gd name="T34" fmla="*/ 101 w 143"/>
              <a:gd name="T35" fmla="*/ 155 h 169"/>
              <a:gd name="T36" fmla="*/ 120 w 143"/>
              <a:gd name="T37" fmla="*/ 117 h 169"/>
              <a:gd name="T38" fmla="*/ 44 w 143"/>
              <a:gd name="T39" fmla="*/ 74 h 169"/>
              <a:gd name="T40" fmla="*/ 42 w 143"/>
              <a:gd name="T41" fmla="*/ 77 h 169"/>
              <a:gd name="T42" fmla="*/ 25 w 143"/>
              <a:gd name="T43" fmla="*/ 108 h 169"/>
              <a:gd name="T44" fmla="*/ 23 w 143"/>
              <a:gd name="T45" fmla="*/ 109 h 169"/>
              <a:gd name="T46" fmla="*/ 41 w 143"/>
              <a:gd name="T47" fmla="*/ 72 h 169"/>
              <a:gd name="T48" fmla="*/ 102 w 143"/>
              <a:gd name="T49" fmla="*/ 114 h 169"/>
              <a:gd name="T50" fmla="*/ 91 w 143"/>
              <a:gd name="T51" fmla="*/ 152 h 169"/>
              <a:gd name="T52" fmla="*/ 27 w 143"/>
              <a:gd name="T53" fmla="*/ 124 h 169"/>
              <a:gd name="T54" fmla="*/ 42 w 143"/>
              <a:gd name="T55" fmla="*/ 106 h 169"/>
              <a:gd name="T56" fmla="*/ 82 w 143"/>
              <a:gd name="T57" fmla="*/ 75 h 169"/>
              <a:gd name="T58" fmla="*/ 90 w 143"/>
              <a:gd name="T59" fmla="*/ 65 h 169"/>
              <a:gd name="T60" fmla="*/ 104 w 143"/>
              <a:gd name="T61" fmla="*/ 70 h 169"/>
              <a:gd name="T62" fmla="*/ 102 w 143"/>
              <a:gd name="T63" fmla="*/ 74 h 169"/>
              <a:gd name="T64" fmla="*/ 102 w 143"/>
              <a:gd name="T65" fmla="*/ 114 h 169"/>
              <a:gd name="T66" fmla="*/ 118 w 143"/>
              <a:gd name="T67" fmla="*/ 13 h 169"/>
              <a:gd name="T68" fmla="*/ 134 w 143"/>
              <a:gd name="T69" fmla="*/ 21 h 169"/>
              <a:gd name="T70" fmla="*/ 108 w 143"/>
              <a:gd name="T71" fmla="*/ 68 h 169"/>
              <a:gd name="T72" fmla="*/ 93 w 143"/>
              <a:gd name="T73" fmla="*/ 61 h 169"/>
              <a:gd name="T74" fmla="*/ 122 w 143"/>
              <a:gd name="T75" fmla="*/ 9 h 169"/>
              <a:gd name="T76" fmla="*/ 136 w 143"/>
              <a:gd name="T77" fmla="*/ 17 h 169"/>
              <a:gd name="T78" fmla="*/ 122 w 143"/>
              <a:gd name="T79" fmla="*/ 12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3" h="169">
                <a:moveTo>
                  <a:pt x="60" y="148"/>
                </a:moveTo>
                <a:cubicBezTo>
                  <a:pt x="54" y="155"/>
                  <a:pt x="44" y="149"/>
                  <a:pt x="47" y="141"/>
                </a:cubicBezTo>
                <a:cubicBezTo>
                  <a:pt x="47" y="140"/>
                  <a:pt x="48" y="139"/>
                  <a:pt x="49" y="140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60" y="146"/>
                  <a:pt x="60" y="148"/>
                  <a:pt x="60" y="148"/>
                </a:cubicBezTo>
                <a:close/>
                <a:moveTo>
                  <a:pt x="36" y="59"/>
                </a:moveTo>
                <a:cubicBezTo>
                  <a:pt x="36" y="60"/>
                  <a:pt x="36" y="60"/>
                  <a:pt x="36" y="60"/>
                </a:cubicBezTo>
                <a:cubicBezTo>
                  <a:pt x="37" y="61"/>
                  <a:pt x="36" y="62"/>
                  <a:pt x="35" y="63"/>
                </a:cubicBezTo>
                <a:cubicBezTo>
                  <a:pt x="16" y="69"/>
                  <a:pt x="5" y="88"/>
                  <a:pt x="9" y="107"/>
                </a:cubicBezTo>
                <a:cubicBezTo>
                  <a:pt x="10" y="108"/>
                  <a:pt x="9" y="109"/>
                  <a:pt x="8" y="109"/>
                </a:cubicBezTo>
                <a:cubicBezTo>
                  <a:pt x="7" y="110"/>
                  <a:pt x="7" y="110"/>
                  <a:pt x="7" y="110"/>
                </a:cubicBezTo>
                <a:cubicBezTo>
                  <a:pt x="6" y="110"/>
                  <a:pt x="6" y="110"/>
                  <a:pt x="5" y="109"/>
                </a:cubicBezTo>
                <a:cubicBezTo>
                  <a:pt x="5" y="109"/>
                  <a:pt x="4" y="109"/>
                  <a:pt x="4" y="108"/>
                </a:cubicBezTo>
                <a:cubicBezTo>
                  <a:pt x="0" y="86"/>
                  <a:pt x="12" y="65"/>
                  <a:pt x="33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6" y="58"/>
                  <a:pt x="36" y="59"/>
                  <a:pt x="36" y="59"/>
                </a:cubicBezTo>
                <a:close/>
                <a:moveTo>
                  <a:pt x="136" y="117"/>
                </a:moveTo>
                <a:cubicBezTo>
                  <a:pt x="134" y="117"/>
                  <a:pt x="134" y="117"/>
                  <a:pt x="134" y="117"/>
                </a:cubicBezTo>
                <a:cubicBezTo>
                  <a:pt x="133" y="117"/>
                  <a:pt x="133" y="118"/>
                  <a:pt x="133" y="119"/>
                </a:cubicBezTo>
                <a:cubicBezTo>
                  <a:pt x="137" y="138"/>
                  <a:pt x="126" y="158"/>
                  <a:pt x="107" y="164"/>
                </a:cubicBezTo>
                <a:cubicBezTo>
                  <a:pt x="106" y="164"/>
                  <a:pt x="106" y="165"/>
                  <a:pt x="106" y="166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107" y="168"/>
                  <a:pt x="107" y="168"/>
                  <a:pt x="107" y="168"/>
                </a:cubicBezTo>
                <a:cubicBezTo>
                  <a:pt x="108" y="169"/>
                  <a:pt x="109" y="169"/>
                  <a:pt x="109" y="169"/>
                </a:cubicBezTo>
                <a:cubicBezTo>
                  <a:pt x="130" y="162"/>
                  <a:pt x="143" y="140"/>
                  <a:pt x="138" y="118"/>
                </a:cubicBezTo>
                <a:cubicBezTo>
                  <a:pt x="138" y="118"/>
                  <a:pt x="138" y="117"/>
                  <a:pt x="137" y="117"/>
                </a:cubicBezTo>
                <a:cubicBezTo>
                  <a:pt x="137" y="117"/>
                  <a:pt x="136" y="117"/>
                  <a:pt x="136" y="117"/>
                </a:cubicBezTo>
                <a:close/>
                <a:moveTo>
                  <a:pt x="120" y="117"/>
                </a:moveTo>
                <a:cubicBezTo>
                  <a:pt x="119" y="117"/>
                  <a:pt x="119" y="117"/>
                  <a:pt x="119" y="117"/>
                </a:cubicBezTo>
                <a:cubicBezTo>
                  <a:pt x="118" y="117"/>
                  <a:pt x="118" y="118"/>
                  <a:pt x="117" y="118"/>
                </a:cubicBezTo>
                <a:cubicBezTo>
                  <a:pt x="117" y="119"/>
                  <a:pt x="117" y="119"/>
                  <a:pt x="117" y="120"/>
                </a:cubicBezTo>
                <a:cubicBezTo>
                  <a:pt x="122" y="133"/>
                  <a:pt x="114" y="147"/>
                  <a:pt x="100" y="150"/>
                </a:cubicBezTo>
                <a:cubicBezTo>
                  <a:pt x="99" y="150"/>
                  <a:pt x="99" y="150"/>
                  <a:pt x="99" y="151"/>
                </a:cubicBezTo>
                <a:cubicBezTo>
                  <a:pt x="98" y="151"/>
                  <a:pt x="98" y="152"/>
                  <a:pt x="98" y="152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99" y="154"/>
                  <a:pt x="100" y="155"/>
                  <a:pt x="101" y="155"/>
                </a:cubicBezTo>
                <a:cubicBezTo>
                  <a:pt x="118" y="152"/>
                  <a:pt x="128" y="134"/>
                  <a:pt x="122" y="118"/>
                </a:cubicBezTo>
                <a:cubicBezTo>
                  <a:pt x="122" y="117"/>
                  <a:pt x="121" y="117"/>
                  <a:pt x="120" y="117"/>
                </a:cubicBezTo>
                <a:close/>
                <a:moveTo>
                  <a:pt x="44" y="73"/>
                </a:moveTo>
                <a:cubicBezTo>
                  <a:pt x="44" y="74"/>
                  <a:pt x="44" y="74"/>
                  <a:pt x="44" y="74"/>
                </a:cubicBezTo>
                <a:cubicBezTo>
                  <a:pt x="44" y="75"/>
                  <a:pt x="44" y="75"/>
                  <a:pt x="44" y="76"/>
                </a:cubicBezTo>
                <a:cubicBezTo>
                  <a:pt x="43" y="76"/>
                  <a:pt x="43" y="77"/>
                  <a:pt x="42" y="77"/>
                </a:cubicBezTo>
                <a:cubicBezTo>
                  <a:pt x="29" y="79"/>
                  <a:pt x="21" y="94"/>
                  <a:pt x="25" y="106"/>
                </a:cubicBezTo>
                <a:cubicBezTo>
                  <a:pt x="25" y="107"/>
                  <a:pt x="25" y="108"/>
                  <a:pt x="25" y="108"/>
                </a:cubicBezTo>
                <a:cubicBezTo>
                  <a:pt x="25" y="109"/>
                  <a:pt x="24" y="109"/>
                  <a:pt x="24" y="109"/>
                </a:cubicBezTo>
                <a:cubicBezTo>
                  <a:pt x="23" y="109"/>
                  <a:pt x="23" y="109"/>
                  <a:pt x="23" y="109"/>
                </a:cubicBezTo>
                <a:cubicBezTo>
                  <a:pt x="22" y="110"/>
                  <a:pt x="21" y="109"/>
                  <a:pt x="20" y="108"/>
                </a:cubicBezTo>
                <a:cubicBezTo>
                  <a:pt x="15" y="92"/>
                  <a:pt x="25" y="75"/>
                  <a:pt x="41" y="72"/>
                </a:cubicBezTo>
                <a:cubicBezTo>
                  <a:pt x="42" y="71"/>
                  <a:pt x="43" y="72"/>
                  <a:pt x="44" y="73"/>
                </a:cubicBezTo>
                <a:close/>
                <a:moveTo>
                  <a:pt x="102" y="114"/>
                </a:moveTo>
                <a:cubicBezTo>
                  <a:pt x="96" y="124"/>
                  <a:pt x="93" y="129"/>
                  <a:pt x="92" y="135"/>
                </a:cubicBezTo>
                <a:cubicBezTo>
                  <a:pt x="91" y="140"/>
                  <a:pt x="91" y="145"/>
                  <a:pt x="91" y="152"/>
                </a:cubicBezTo>
                <a:cubicBezTo>
                  <a:pt x="92" y="158"/>
                  <a:pt x="88" y="160"/>
                  <a:pt x="84" y="157"/>
                </a:cubicBezTo>
                <a:cubicBezTo>
                  <a:pt x="65" y="146"/>
                  <a:pt x="46" y="135"/>
                  <a:pt x="27" y="124"/>
                </a:cubicBezTo>
                <a:cubicBezTo>
                  <a:pt x="22" y="122"/>
                  <a:pt x="22" y="117"/>
                  <a:pt x="28" y="115"/>
                </a:cubicBezTo>
                <a:cubicBezTo>
                  <a:pt x="34" y="112"/>
                  <a:pt x="39" y="110"/>
                  <a:pt x="42" y="106"/>
                </a:cubicBezTo>
                <a:cubicBezTo>
                  <a:pt x="46" y="102"/>
                  <a:pt x="50" y="97"/>
                  <a:pt x="55" y="87"/>
                </a:cubicBezTo>
                <a:cubicBezTo>
                  <a:pt x="62" y="76"/>
                  <a:pt x="72" y="73"/>
                  <a:pt x="82" y="75"/>
                </a:cubicBezTo>
                <a:cubicBezTo>
                  <a:pt x="86" y="75"/>
                  <a:pt x="88" y="74"/>
                  <a:pt x="89" y="67"/>
                </a:cubicBezTo>
                <a:cubicBezTo>
                  <a:pt x="90" y="66"/>
                  <a:pt x="90" y="66"/>
                  <a:pt x="90" y="65"/>
                </a:cubicBezTo>
                <a:cubicBezTo>
                  <a:pt x="90" y="63"/>
                  <a:pt x="92" y="63"/>
                  <a:pt x="93" y="64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105" y="70"/>
                  <a:pt x="105" y="72"/>
                  <a:pt x="104" y="73"/>
                </a:cubicBezTo>
                <a:cubicBezTo>
                  <a:pt x="103" y="73"/>
                  <a:pt x="103" y="74"/>
                  <a:pt x="102" y="74"/>
                </a:cubicBezTo>
                <a:cubicBezTo>
                  <a:pt x="96" y="80"/>
                  <a:pt x="96" y="81"/>
                  <a:pt x="99" y="85"/>
                </a:cubicBezTo>
                <a:cubicBezTo>
                  <a:pt x="106" y="92"/>
                  <a:pt x="108" y="103"/>
                  <a:pt x="102" y="114"/>
                </a:cubicBezTo>
                <a:close/>
                <a:moveTo>
                  <a:pt x="92" y="59"/>
                </a:moveTo>
                <a:cubicBezTo>
                  <a:pt x="97" y="44"/>
                  <a:pt x="108" y="26"/>
                  <a:pt x="118" y="13"/>
                </a:cubicBezTo>
                <a:cubicBezTo>
                  <a:pt x="118" y="13"/>
                  <a:pt x="119" y="13"/>
                  <a:pt x="120" y="13"/>
                </a:cubicBezTo>
                <a:cubicBezTo>
                  <a:pt x="134" y="21"/>
                  <a:pt x="134" y="21"/>
                  <a:pt x="134" y="21"/>
                </a:cubicBezTo>
                <a:cubicBezTo>
                  <a:pt x="134" y="21"/>
                  <a:pt x="135" y="22"/>
                  <a:pt x="134" y="23"/>
                </a:cubicBezTo>
                <a:cubicBezTo>
                  <a:pt x="129" y="38"/>
                  <a:pt x="118" y="57"/>
                  <a:pt x="108" y="68"/>
                </a:cubicBezTo>
                <a:cubicBezTo>
                  <a:pt x="107" y="69"/>
                  <a:pt x="107" y="69"/>
                  <a:pt x="106" y="69"/>
                </a:cubicBezTo>
                <a:cubicBezTo>
                  <a:pt x="93" y="61"/>
                  <a:pt x="93" y="61"/>
                  <a:pt x="93" y="61"/>
                </a:cubicBezTo>
                <a:cubicBezTo>
                  <a:pt x="92" y="61"/>
                  <a:pt x="91" y="60"/>
                  <a:pt x="92" y="59"/>
                </a:cubicBezTo>
                <a:close/>
                <a:moveTo>
                  <a:pt x="122" y="9"/>
                </a:moveTo>
                <a:cubicBezTo>
                  <a:pt x="127" y="3"/>
                  <a:pt x="132" y="0"/>
                  <a:pt x="135" y="2"/>
                </a:cubicBezTo>
                <a:cubicBezTo>
                  <a:pt x="139" y="4"/>
                  <a:pt x="139" y="10"/>
                  <a:pt x="136" y="17"/>
                </a:cubicBezTo>
                <a:cubicBezTo>
                  <a:pt x="136" y="18"/>
                  <a:pt x="135" y="19"/>
                  <a:pt x="134" y="18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21" y="11"/>
                  <a:pt x="121" y="10"/>
                  <a:pt x="12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25" name="Freeform 97"/>
          <p:cNvSpPr>
            <a:spLocks noEditPoints="1"/>
          </p:cNvSpPr>
          <p:nvPr/>
        </p:nvSpPr>
        <p:spPr bwMode="auto">
          <a:xfrm>
            <a:off x="2868613" y="3814763"/>
            <a:ext cx="220662" cy="246062"/>
          </a:xfrm>
          <a:custGeom>
            <a:avLst/>
            <a:gdLst>
              <a:gd name="T0" fmla="*/ 19 w 176"/>
              <a:gd name="T1" fmla="*/ 155 h 198"/>
              <a:gd name="T2" fmla="*/ 0 w 176"/>
              <a:gd name="T3" fmla="*/ 18 h 198"/>
              <a:gd name="T4" fmla="*/ 124 w 176"/>
              <a:gd name="T5" fmla="*/ 0 h 198"/>
              <a:gd name="T6" fmla="*/ 128 w 176"/>
              <a:gd name="T7" fmla="*/ 24 h 198"/>
              <a:gd name="T8" fmla="*/ 125 w 176"/>
              <a:gd name="T9" fmla="*/ 28 h 198"/>
              <a:gd name="T10" fmla="*/ 122 w 176"/>
              <a:gd name="T11" fmla="*/ 9 h 198"/>
              <a:gd name="T12" fmla="*/ 19 w 176"/>
              <a:gd name="T13" fmla="*/ 4 h 198"/>
              <a:gd name="T14" fmla="*/ 125 w 176"/>
              <a:gd name="T15" fmla="*/ 32 h 198"/>
              <a:gd name="T16" fmla="*/ 128 w 176"/>
              <a:gd name="T17" fmla="*/ 37 h 198"/>
              <a:gd name="T18" fmla="*/ 66 w 176"/>
              <a:gd name="T19" fmla="*/ 40 h 198"/>
              <a:gd name="T20" fmla="*/ 45 w 176"/>
              <a:gd name="T21" fmla="*/ 150 h 198"/>
              <a:gd name="T22" fmla="*/ 171 w 176"/>
              <a:gd name="T23" fmla="*/ 198 h 198"/>
              <a:gd name="T24" fmla="*/ 48 w 176"/>
              <a:gd name="T25" fmla="*/ 180 h 198"/>
              <a:gd name="T26" fmla="*/ 66 w 176"/>
              <a:gd name="T27" fmla="*/ 43 h 198"/>
              <a:gd name="T28" fmla="*/ 176 w 176"/>
              <a:gd name="T29" fmla="*/ 48 h 198"/>
              <a:gd name="T30" fmla="*/ 173 w 176"/>
              <a:gd name="T31" fmla="*/ 71 h 198"/>
              <a:gd name="T32" fmla="*/ 170 w 176"/>
              <a:gd name="T33" fmla="*/ 68 h 198"/>
              <a:gd name="T34" fmla="*/ 165 w 176"/>
              <a:gd name="T35" fmla="*/ 48 h 198"/>
              <a:gd name="T36" fmla="*/ 66 w 176"/>
              <a:gd name="T37" fmla="*/ 75 h 198"/>
              <a:gd name="T38" fmla="*/ 176 w 176"/>
              <a:gd name="T39" fmla="*/ 80 h 198"/>
              <a:gd name="T40" fmla="*/ 171 w 176"/>
              <a:gd name="T41" fmla="*/ 198 h 198"/>
              <a:gd name="T42" fmla="*/ 67 w 176"/>
              <a:gd name="T43" fmla="*/ 54 h 198"/>
              <a:gd name="T44" fmla="*/ 65 w 176"/>
              <a:gd name="T45" fmla="*/ 51 h 198"/>
              <a:gd name="T46" fmla="*/ 164 w 176"/>
              <a:gd name="T47" fmla="*/ 49 h 198"/>
              <a:gd name="T48" fmla="*/ 166 w 176"/>
              <a:gd name="T49" fmla="*/ 52 h 198"/>
              <a:gd name="T50" fmla="*/ 164 w 176"/>
              <a:gd name="T51" fmla="*/ 60 h 198"/>
              <a:gd name="T52" fmla="*/ 65 w 176"/>
              <a:gd name="T53" fmla="*/ 58 h 198"/>
              <a:gd name="T54" fmla="*/ 67 w 176"/>
              <a:gd name="T55" fmla="*/ 56 h 198"/>
              <a:gd name="T56" fmla="*/ 166 w 176"/>
              <a:gd name="T57" fmla="*/ 58 h 198"/>
              <a:gd name="T58" fmla="*/ 164 w 176"/>
              <a:gd name="T59" fmla="*/ 60 h 198"/>
              <a:gd name="T60" fmla="*/ 67 w 176"/>
              <a:gd name="T61" fmla="*/ 67 h 198"/>
              <a:gd name="T62" fmla="*/ 65 w 176"/>
              <a:gd name="T63" fmla="*/ 64 h 198"/>
              <a:gd name="T64" fmla="*/ 164 w 176"/>
              <a:gd name="T65" fmla="*/ 62 h 198"/>
              <a:gd name="T66" fmla="*/ 166 w 176"/>
              <a:gd name="T67" fmla="*/ 65 h 198"/>
              <a:gd name="T68" fmla="*/ 164 w 176"/>
              <a:gd name="T69" fmla="*/ 74 h 198"/>
              <a:gd name="T70" fmla="*/ 65 w 176"/>
              <a:gd name="T71" fmla="*/ 71 h 198"/>
              <a:gd name="T72" fmla="*/ 67 w 176"/>
              <a:gd name="T73" fmla="*/ 69 h 198"/>
              <a:gd name="T74" fmla="*/ 166 w 176"/>
              <a:gd name="T75" fmla="*/ 71 h 198"/>
              <a:gd name="T76" fmla="*/ 164 w 176"/>
              <a:gd name="T77" fmla="*/ 74 h 198"/>
              <a:gd name="T78" fmla="*/ 20 w 176"/>
              <a:gd name="T79" fmla="*/ 11 h 198"/>
              <a:gd name="T80" fmla="*/ 17 w 176"/>
              <a:gd name="T81" fmla="*/ 8 h 198"/>
              <a:gd name="T82" fmla="*/ 116 w 176"/>
              <a:gd name="T83" fmla="*/ 6 h 198"/>
              <a:gd name="T84" fmla="*/ 118 w 176"/>
              <a:gd name="T85" fmla="*/ 8 h 198"/>
              <a:gd name="T86" fmla="*/ 116 w 176"/>
              <a:gd name="T87" fmla="*/ 17 h 198"/>
              <a:gd name="T88" fmla="*/ 17 w 176"/>
              <a:gd name="T89" fmla="*/ 15 h 198"/>
              <a:gd name="T90" fmla="*/ 20 w 176"/>
              <a:gd name="T91" fmla="*/ 12 h 198"/>
              <a:gd name="T92" fmla="*/ 118 w 176"/>
              <a:gd name="T93" fmla="*/ 15 h 198"/>
              <a:gd name="T94" fmla="*/ 116 w 176"/>
              <a:gd name="T95" fmla="*/ 17 h 198"/>
              <a:gd name="T96" fmla="*/ 20 w 176"/>
              <a:gd name="T97" fmla="*/ 24 h 198"/>
              <a:gd name="T98" fmla="*/ 17 w 176"/>
              <a:gd name="T99" fmla="*/ 21 h 198"/>
              <a:gd name="T100" fmla="*/ 116 w 176"/>
              <a:gd name="T101" fmla="*/ 19 h 198"/>
              <a:gd name="T102" fmla="*/ 118 w 176"/>
              <a:gd name="T103" fmla="*/ 22 h 198"/>
              <a:gd name="T104" fmla="*/ 116 w 176"/>
              <a:gd name="T105" fmla="*/ 30 h 198"/>
              <a:gd name="T106" fmla="*/ 17 w 176"/>
              <a:gd name="T107" fmla="*/ 28 h 198"/>
              <a:gd name="T108" fmla="*/ 20 w 176"/>
              <a:gd name="T109" fmla="*/ 26 h 198"/>
              <a:gd name="T110" fmla="*/ 118 w 176"/>
              <a:gd name="T111" fmla="*/ 28 h 198"/>
              <a:gd name="T112" fmla="*/ 116 w 176"/>
              <a:gd name="T113" fmla="*/ 3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98">
                <a:moveTo>
                  <a:pt x="40" y="155"/>
                </a:moveTo>
                <a:cubicBezTo>
                  <a:pt x="19" y="155"/>
                  <a:pt x="19" y="155"/>
                  <a:pt x="19" y="155"/>
                </a:cubicBezTo>
                <a:cubicBezTo>
                  <a:pt x="9" y="155"/>
                  <a:pt x="0" y="147"/>
                  <a:pt x="0" y="136"/>
                </a:cubicBezTo>
                <a:cubicBezTo>
                  <a:pt x="0" y="97"/>
                  <a:pt x="0" y="58"/>
                  <a:pt x="0" y="18"/>
                </a:cubicBezTo>
                <a:cubicBezTo>
                  <a:pt x="0" y="8"/>
                  <a:pt x="9" y="0"/>
                  <a:pt x="19" y="0"/>
                </a:cubicBezTo>
                <a:cubicBezTo>
                  <a:pt x="55" y="0"/>
                  <a:pt x="88" y="0"/>
                  <a:pt x="124" y="0"/>
                </a:cubicBezTo>
                <a:cubicBezTo>
                  <a:pt x="126" y="0"/>
                  <a:pt x="128" y="2"/>
                  <a:pt x="128" y="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6"/>
                  <a:pt x="127" y="28"/>
                  <a:pt x="125" y="28"/>
                </a:cubicBezTo>
                <a:cubicBezTo>
                  <a:pt x="125" y="28"/>
                  <a:pt x="125" y="28"/>
                  <a:pt x="125" y="28"/>
                </a:cubicBezTo>
                <a:cubicBezTo>
                  <a:pt x="123" y="28"/>
                  <a:pt x="122" y="26"/>
                  <a:pt x="122" y="24"/>
                </a:cubicBezTo>
                <a:cubicBezTo>
                  <a:pt x="122" y="9"/>
                  <a:pt x="122" y="9"/>
                  <a:pt x="122" y="9"/>
                </a:cubicBezTo>
                <a:cubicBezTo>
                  <a:pt x="122" y="7"/>
                  <a:pt x="120" y="4"/>
                  <a:pt x="117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" y="4"/>
                  <a:pt x="1" y="32"/>
                  <a:pt x="19" y="32"/>
                </a:cubicBezTo>
                <a:cubicBezTo>
                  <a:pt x="125" y="32"/>
                  <a:pt x="125" y="32"/>
                  <a:pt x="125" y="32"/>
                </a:cubicBezTo>
                <a:cubicBezTo>
                  <a:pt x="127" y="32"/>
                  <a:pt x="128" y="33"/>
                  <a:pt x="128" y="35"/>
                </a:cubicBezTo>
                <a:cubicBezTo>
                  <a:pt x="128" y="37"/>
                  <a:pt x="128" y="37"/>
                  <a:pt x="128" y="37"/>
                </a:cubicBezTo>
                <a:cubicBezTo>
                  <a:pt x="128" y="39"/>
                  <a:pt x="127" y="40"/>
                  <a:pt x="125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55" y="40"/>
                  <a:pt x="45" y="50"/>
                  <a:pt x="45" y="61"/>
                </a:cubicBezTo>
                <a:cubicBezTo>
                  <a:pt x="45" y="150"/>
                  <a:pt x="45" y="150"/>
                  <a:pt x="45" y="150"/>
                </a:cubicBezTo>
                <a:cubicBezTo>
                  <a:pt x="45" y="153"/>
                  <a:pt x="43" y="155"/>
                  <a:pt x="40" y="155"/>
                </a:cubicBezTo>
                <a:close/>
                <a:moveTo>
                  <a:pt x="171" y="198"/>
                </a:moveTo>
                <a:cubicBezTo>
                  <a:pt x="66" y="198"/>
                  <a:pt x="66" y="198"/>
                  <a:pt x="66" y="198"/>
                </a:cubicBezTo>
                <a:cubicBezTo>
                  <a:pt x="56" y="198"/>
                  <a:pt x="48" y="190"/>
                  <a:pt x="48" y="180"/>
                </a:cubicBezTo>
                <a:cubicBezTo>
                  <a:pt x="48" y="140"/>
                  <a:pt x="48" y="101"/>
                  <a:pt x="48" y="61"/>
                </a:cubicBezTo>
                <a:cubicBezTo>
                  <a:pt x="48" y="51"/>
                  <a:pt x="56" y="43"/>
                  <a:pt x="66" y="43"/>
                </a:cubicBezTo>
                <a:cubicBezTo>
                  <a:pt x="102" y="43"/>
                  <a:pt x="136" y="43"/>
                  <a:pt x="171" y="43"/>
                </a:cubicBezTo>
                <a:cubicBezTo>
                  <a:pt x="174" y="43"/>
                  <a:pt x="176" y="45"/>
                  <a:pt x="176" y="48"/>
                </a:cubicBezTo>
                <a:cubicBezTo>
                  <a:pt x="176" y="68"/>
                  <a:pt x="176" y="68"/>
                  <a:pt x="176" y="68"/>
                </a:cubicBezTo>
                <a:cubicBezTo>
                  <a:pt x="176" y="69"/>
                  <a:pt x="175" y="71"/>
                  <a:pt x="173" y="71"/>
                </a:cubicBezTo>
                <a:cubicBezTo>
                  <a:pt x="173" y="71"/>
                  <a:pt x="173" y="71"/>
                  <a:pt x="173" y="71"/>
                </a:cubicBezTo>
                <a:cubicBezTo>
                  <a:pt x="171" y="71"/>
                  <a:pt x="170" y="69"/>
                  <a:pt x="170" y="68"/>
                </a:cubicBezTo>
                <a:cubicBezTo>
                  <a:pt x="170" y="52"/>
                  <a:pt x="170" y="52"/>
                  <a:pt x="170" y="52"/>
                </a:cubicBezTo>
                <a:cubicBezTo>
                  <a:pt x="170" y="50"/>
                  <a:pt x="167" y="48"/>
                  <a:pt x="165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48" y="48"/>
                  <a:pt x="48" y="75"/>
                  <a:pt x="66" y="75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4" y="75"/>
                  <a:pt x="176" y="77"/>
                  <a:pt x="176" y="80"/>
                </a:cubicBezTo>
                <a:cubicBezTo>
                  <a:pt x="176" y="117"/>
                  <a:pt x="176" y="155"/>
                  <a:pt x="176" y="193"/>
                </a:cubicBezTo>
                <a:cubicBezTo>
                  <a:pt x="176" y="196"/>
                  <a:pt x="174" y="198"/>
                  <a:pt x="171" y="198"/>
                </a:cubicBezTo>
                <a:close/>
                <a:moveTo>
                  <a:pt x="164" y="54"/>
                </a:move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5" y="53"/>
                  <a:pt x="65" y="52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0"/>
                  <a:pt x="66" y="49"/>
                  <a:pt x="67" y="49"/>
                </a:cubicBezTo>
                <a:cubicBezTo>
                  <a:pt x="164" y="49"/>
                  <a:pt x="164" y="49"/>
                  <a:pt x="164" y="49"/>
                </a:cubicBezTo>
                <a:cubicBezTo>
                  <a:pt x="165" y="49"/>
                  <a:pt x="166" y="50"/>
                  <a:pt x="166" y="51"/>
                </a:cubicBezTo>
                <a:cubicBezTo>
                  <a:pt x="166" y="52"/>
                  <a:pt x="166" y="52"/>
                  <a:pt x="166" y="52"/>
                </a:cubicBezTo>
                <a:cubicBezTo>
                  <a:pt x="166" y="53"/>
                  <a:pt x="165" y="54"/>
                  <a:pt x="164" y="54"/>
                </a:cubicBezTo>
                <a:close/>
                <a:moveTo>
                  <a:pt x="16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6" y="60"/>
                  <a:pt x="65" y="59"/>
                  <a:pt x="65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7"/>
                  <a:pt x="66" y="56"/>
                  <a:pt x="67" y="56"/>
                </a:cubicBezTo>
                <a:cubicBezTo>
                  <a:pt x="164" y="56"/>
                  <a:pt x="164" y="56"/>
                  <a:pt x="164" y="56"/>
                </a:cubicBezTo>
                <a:cubicBezTo>
                  <a:pt x="165" y="56"/>
                  <a:pt x="166" y="57"/>
                  <a:pt x="166" y="58"/>
                </a:cubicBezTo>
                <a:cubicBezTo>
                  <a:pt x="166" y="58"/>
                  <a:pt x="166" y="58"/>
                  <a:pt x="166" y="58"/>
                </a:cubicBezTo>
                <a:cubicBezTo>
                  <a:pt x="166" y="59"/>
                  <a:pt x="165" y="60"/>
                  <a:pt x="164" y="60"/>
                </a:cubicBezTo>
                <a:close/>
                <a:moveTo>
                  <a:pt x="164" y="67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7"/>
                  <a:pt x="65" y="66"/>
                  <a:pt x="65" y="65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63"/>
                  <a:pt x="66" y="62"/>
                  <a:pt x="67" y="62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5" y="62"/>
                  <a:pt x="166" y="63"/>
                  <a:pt x="166" y="64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6"/>
                  <a:pt x="165" y="67"/>
                  <a:pt x="164" y="67"/>
                </a:cubicBezTo>
                <a:close/>
                <a:moveTo>
                  <a:pt x="164" y="74"/>
                </a:moveTo>
                <a:cubicBezTo>
                  <a:pt x="67" y="74"/>
                  <a:pt x="67" y="74"/>
                  <a:pt x="67" y="74"/>
                </a:cubicBezTo>
                <a:cubicBezTo>
                  <a:pt x="66" y="74"/>
                  <a:pt x="65" y="73"/>
                  <a:pt x="65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5" y="70"/>
                  <a:pt x="66" y="69"/>
                  <a:pt x="67" y="69"/>
                </a:cubicBezTo>
                <a:cubicBezTo>
                  <a:pt x="164" y="69"/>
                  <a:pt x="164" y="69"/>
                  <a:pt x="164" y="69"/>
                </a:cubicBezTo>
                <a:cubicBezTo>
                  <a:pt x="165" y="69"/>
                  <a:pt x="166" y="70"/>
                  <a:pt x="166" y="71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3"/>
                  <a:pt x="165" y="74"/>
                  <a:pt x="164" y="74"/>
                </a:cubicBezTo>
                <a:close/>
                <a:moveTo>
                  <a:pt x="116" y="11"/>
                </a:moveTo>
                <a:cubicBezTo>
                  <a:pt x="20" y="11"/>
                  <a:pt x="20" y="11"/>
                  <a:pt x="20" y="11"/>
                </a:cubicBezTo>
                <a:cubicBezTo>
                  <a:pt x="18" y="11"/>
                  <a:pt x="17" y="10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8" y="6"/>
                  <a:pt x="20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7" y="6"/>
                  <a:pt x="118" y="7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10"/>
                  <a:pt x="117" y="11"/>
                  <a:pt x="116" y="11"/>
                </a:cubicBezTo>
                <a:close/>
                <a:moveTo>
                  <a:pt x="116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18" y="17"/>
                  <a:pt x="17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3"/>
                  <a:pt x="18" y="12"/>
                  <a:pt x="20" y="1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7" y="12"/>
                  <a:pt x="118" y="13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6"/>
                  <a:pt x="117" y="17"/>
                  <a:pt x="116" y="17"/>
                </a:cubicBezTo>
                <a:close/>
                <a:moveTo>
                  <a:pt x="116" y="24"/>
                </a:move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7" y="23"/>
                  <a:pt x="17" y="22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0"/>
                  <a:pt x="18" y="19"/>
                  <a:pt x="20" y="19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17" y="19"/>
                  <a:pt x="118" y="20"/>
                  <a:pt x="118" y="21"/>
                </a:cubicBezTo>
                <a:cubicBezTo>
                  <a:pt x="118" y="22"/>
                  <a:pt x="118" y="22"/>
                  <a:pt x="118" y="22"/>
                </a:cubicBezTo>
                <a:cubicBezTo>
                  <a:pt x="118" y="23"/>
                  <a:pt x="117" y="24"/>
                  <a:pt x="116" y="24"/>
                </a:cubicBezTo>
                <a:close/>
                <a:moveTo>
                  <a:pt x="116" y="30"/>
                </a:moveTo>
                <a:cubicBezTo>
                  <a:pt x="20" y="30"/>
                  <a:pt x="20" y="30"/>
                  <a:pt x="20" y="30"/>
                </a:cubicBezTo>
                <a:cubicBezTo>
                  <a:pt x="18" y="30"/>
                  <a:pt x="17" y="29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7"/>
                  <a:pt x="18" y="26"/>
                  <a:pt x="20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7" y="26"/>
                  <a:pt x="118" y="27"/>
                  <a:pt x="118" y="28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8" y="29"/>
                  <a:pt x="117" y="30"/>
                  <a:pt x="11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26" name="Freeform 98"/>
          <p:cNvSpPr>
            <a:spLocks noEditPoints="1"/>
          </p:cNvSpPr>
          <p:nvPr/>
        </p:nvSpPr>
        <p:spPr bwMode="auto">
          <a:xfrm>
            <a:off x="3849688" y="3854450"/>
            <a:ext cx="188912" cy="123825"/>
          </a:xfrm>
          <a:custGeom>
            <a:avLst/>
            <a:gdLst>
              <a:gd name="T0" fmla="*/ 150 w 150"/>
              <a:gd name="T1" fmla="*/ 92 h 100"/>
              <a:gd name="T2" fmla="*/ 150 w 150"/>
              <a:gd name="T3" fmla="*/ 21 h 100"/>
              <a:gd name="T4" fmla="*/ 146 w 150"/>
              <a:gd name="T5" fmla="*/ 17 h 100"/>
              <a:gd name="T6" fmla="*/ 144 w 150"/>
              <a:gd name="T7" fmla="*/ 17 h 100"/>
              <a:gd name="T8" fmla="*/ 141 w 150"/>
              <a:gd name="T9" fmla="*/ 14 h 100"/>
              <a:gd name="T10" fmla="*/ 141 w 150"/>
              <a:gd name="T11" fmla="*/ 8 h 100"/>
              <a:gd name="T12" fmla="*/ 138 w 150"/>
              <a:gd name="T13" fmla="*/ 5 h 100"/>
              <a:gd name="T14" fmla="*/ 78 w 150"/>
              <a:gd name="T15" fmla="*/ 11 h 100"/>
              <a:gd name="T16" fmla="*/ 72 w 150"/>
              <a:gd name="T17" fmla="*/ 11 h 100"/>
              <a:gd name="T18" fmla="*/ 12 w 150"/>
              <a:gd name="T19" fmla="*/ 5 h 100"/>
              <a:gd name="T20" fmla="*/ 9 w 150"/>
              <a:gd name="T21" fmla="*/ 8 h 100"/>
              <a:gd name="T22" fmla="*/ 9 w 150"/>
              <a:gd name="T23" fmla="*/ 14 h 100"/>
              <a:gd name="T24" fmla="*/ 6 w 150"/>
              <a:gd name="T25" fmla="*/ 17 h 100"/>
              <a:gd name="T26" fmla="*/ 3 w 150"/>
              <a:gd name="T27" fmla="*/ 17 h 100"/>
              <a:gd name="T28" fmla="*/ 0 w 150"/>
              <a:gd name="T29" fmla="*/ 21 h 100"/>
              <a:gd name="T30" fmla="*/ 0 w 150"/>
              <a:gd name="T31" fmla="*/ 92 h 100"/>
              <a:gd name="T32" fmla="*/ 3 w 150"/>
              <a:gd name="T33" fmla="*/ 96 h 100"/>
              <a:gd name="T34" fmla="*/ 64 w 150"/>
              <a:gd name="T35" fmla="*/ 96 h 100"/>
              <a:gd name="T36" fmla="*/ 66 w 150"/>
              <a:gd name="T37" fmla="*/ 98 h 100"/>
              <a:gd name="T38" fmla="*/ 68 w 150"/>
              <a:gd name="T39" fmla="*/ 100 h 100"/>
              <a:gd name="T40" fmla="*/ 82 w 150"/>
              <a:gd name="T41" fmla="*/ 100 h 100"/>
              <a:gd name="T42" fmla="*/ 84 w 150"/>
              <a:gd name="T43" fmla="*/ 98 h 100"/>
              <a:gd name="T44" fmla="*/ 86 w 150"/>
              <a:gd name="T45" fmla="*/ 96 h 100"/>
              <a:gd name="T46" fmla="*/ 146 w 150"/>
              <a:gd name="T47" fmla="*/ 96 h 100"/>
              <a:gd name="T48" fmla="*/ 150 w 150"/>
              <a:gd name="T49" fmla="*/ 92 h 100"/>
              <a:gd name="T50" fmla="*/ 70 w 150"/>
              <a:gd name="T51" fmla="*/ 89 h 100"/>
              <a:gd name="T52" fmla="*/ 17 w 150"/>
              <a:gd name="T53" fmla="*/ 82 h 100"/>
              <a:gd name="T54" fmla="*/ 13 w 150"/>
              <a:gd name="T55" fmla="*/ 79 h 100"/>
              <a:gd name="T56" fmla="*/ 13 w 150"/>
              <a:gd name="T57" fmla="*/ 11 h 100"/>
              <a:gd name="T58" fmla="*/ 16 w 150"/>
              <a:gd name="T59" fmla="*/ 8 h 100"/>
              <a:gd name="T60" fmla="*/ 70 w 150"/>
              <a:gd name="T61" fmla="*/ 16 h 100"/>
              <a:gd name="T62" fmla="*/ 73 w 150"/>
              <a:gd name="T63" fmla="*/ 22 h 100"/>
              <a:gd name="T64" fmla="*/ 73 w 150"/>
              <a:gd name="T65" fmla="*/ 87 h 100"/>
              <a:gd name="T66" fmla="*/ 70 w 150"/>
              <a:gd name="T67" fmla="*/ 89 h 100"/>
              <a:gd name="T68" fmla="*/ 80 w 150"/>
              <a:gd name="T69" fmla="*/ 89 h 100"/>
              <a:gd name="T70" fmla="*/ 133 w 150"/>
              <a:gd name="T71" fmla="*/ 82 h 100"/>
              <a:gd name="T72" fmla="*/ 137 w 150"/>
              <a:gd name="T73" fmla="*/ 79 h 100"/>
              <a:gd name="T74" fmla="*/ 137 w 150"/>
              <a:gd name="T75" fmla="*/ 11 h 100"/>
              <a:gd name="T76" fmla="*/ 134 w 150"/>
              <a:gd name="T77" fmla="*/ 8 h 100"/>
              <a:gd name="T78" fmla="*/ 80 w 150"/>
              <a:gd name="T79" fmla="*/ 16 h 100"/>
              <a:gd name="T80" fmla="*/ 77 w 150"/>
              <a:gd name="T81" fmla="*/ 22 h 100"/>
              <a:gd name="T82" fmla="*/ 77 w 150"/>
              <a:gd name="T83" fmla="*/ 87 h 100"/>
              <a:gd name="T84" fmla="*/ 80 w 150"/>
              <a:gd name="T85" fmla="*/ 8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0" h="100">
                <a:moveTo>
                  <a:pt x="150" y="92"/>
                </a:moveTo>
                <a:cubicBezTo>
                  <a:pt x="150" y="21"/>
                  <a:pt x="150" y="21"/>
                  <a:pt x="150" y="21"/>
                </a:cubicBezTo>
                <a:cubicBezTo>
                  <a:pt x="150" y="19"/>
                  <a:pt x="148" y="17"/>
                  <a:pt x="146" y="17"/>
                </a:cubicBezTo>
                <a:cubicBezTo>
                  <a:pt x="144" y="17"/>
                  <a:pt x="144" y="17"/>
                  <a:pt x="144" y="17"/>
                </a:cubicBezTo>
                <a:cubicBezTo>
                  <a:pt x="142" y="17"/>
                  <a:pt x="141" y="16"/>
                  <a:pt x="141" y="14"/>
                </a:cubicBezTo>
                <a:cubicBezTo>
                  <a:pt x="141" y="8"/>
                  <a:pt x="141" y="8"/>
                  <a:pt x="141" y="8"/>
                </a:cubicBezTo>
                <a:cubicBezTo>
                  <a:pt x="141" y="6"/>
                  <a:pt x="140" y="5"/>
                  <a:pt x="138" y="5"/>
                </a:cubicBezTo>
                <a:cubicBezTo>
                  <a:pt x="115" y="0"/>
                  <a:pt x="94" y="0"/>
                  <a:pt x="78" y="11"/>
                </a:cubicBezTo>
                <a:cubicBezTo>
                  <a:pt x="75" y="14"/>
                  <a:pt x="75" y="13"/>
                  <a:pt x="72" y="11"/>
                </a:cubicBezTo>
                <a:cubicBezTo>
                  <a:pt x="56" y="0"/>
                  <a:pt x="35" y="0"/>
                  <a:pt x="12" y="5"/>
                </a:cubicBezTo>
                <a:cubicBezTo>
                  <a:pt x="10" y="5"/>
                  <a:pt x="9" y="6"/>
                  <a:pt x="9" y="8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6"/>
                  <a:pt x="7" y="17"/>
                  <a:pt x="6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7"/>
                  <a:pt x="0" y="19"/>
                  <a:pt x="0" y="21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4"/>
                  <a:pt x="1" y="96"/>
                  <a:pt x="3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5" y="96"/>
                  <a:pt x="66" y="97"/>
                  <a:pt x="66" y="98"/>
                </a:cubicBezTo>
                <a:cubicBezTo>
                  <a:pt x="66" y="99"/>
                  <a:pt x="67" y="100"/>
                  <a:pt x="68" y="100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3" y="100"/>
                  <a:pt x="84" y="99"/>
                  <a:pt x="84" y="98"/>
                </a:cubicBezTo>
                <a:cubicBezTo>
                  <a:pt x="84" y="97"/>
                  <a:pt x="85" y="96"/>
                  <a:pt x="86" y="96"/>
                </a:cubicBezTo>
                <a:cubicBezTo>
                  <a:pt x="146" y="96"/>
                  <a:pt x="146" y="96"/>
                  <a:pt x="146" y="96"/>
                </a:cubicBezTo>
                <a:cubicBezTo>
                  <a:pt x="148" y="96"/>
                  <a:pt x="150" y="94"/>
                  <a:pt x="150" y="92"/>
                </a:cubicBezTo>
                <a:close/>
                <a:moveTo>
                  <a:pt x="70" y="89"/>
                </a:moveTo>
                <a:cubicBezTo>
                  <a:pt x="56" y="80"/>
                  <a:pt x="37" y="79"/>
                  <a:pt x="17" y="82"/>
                </a:cubicBezTo>
                <a:cubicBezTo>
                  <a:pt x="15" y="83"/>
                  <a:pt x="13" y="81"/>
                  <a:pt x="13" y="79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0"/>
                  <a:pt x="14" y="8"/>
                  <a:pt x="16" y="8"/>
                </a:cubicBezTo>
                <a:cubicBezTo>
                  <a:pt x="37" y="4"/>
                  <a:pt x="56" y="6"/>
                  <a:pt x="70" y="16"/>
                </a:cubicBezTo>
                <a:cubicBezTo>
                  <a:pt x="72" y="18"/>
                  <a:pt x="73" y="19"/>
                  <a:pt x="73" y="22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9"/>
                  <a:pt x="71" y="90"/>
                  <a:pt x="70" y="89"/>
                </a:cubicBezTo>
                <a:close/>
                <a:moveTo>
                  <a:pt x="80" y="89"/>
                </a:moveTo>
                <a:cubicBezTo>
                  <a:pt x="94" y="80"/>
                  <a:pt x="113" y="79"/>
                  <a:pt x="133" y="82"/>
                </a:cubicBezTo>
                <a:cubicBezTo>
                  <a:pt x="135" y="83"/>
                  <a:pt x="137" y="81"/>
                  <a:pt x="137" y="79"/>
                </a:cubicBezTo>
                <a:cubicBezTo>
                  <a:pt x="137" y="11"/>
                  <a:pt x="137" y="11"/>
                  <a:pt x="137" y="11"/>
                </a:cubicBezTo>
                <a:cubicBezTo>
                  <a:pt x="137" y="10"/>
                  <a:pt x="135" y="8"/>
                  <a:pt x="134" y="8"/>
                </a:cubicBezTo>
                <a:cubicBezTo>
                  <a:pt x="113" y="4"/>
                  <a:pt x="94" y="6"/>
                  <a:pt x="80" y="16"/>
                </a:cubicBezTo>
                <a:cubicBezTo>
                  <a:pt x="78" y="18"/>
                  <a:pt x="77" y="19"/>
                  <a:pt x="77" y="22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0"/>
                  <a:pt x="80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627" name="Group 99"/>
          <p:cNvGrpSpPr>
            <a:grpSpLocks/>
          </p:cNvGrpSpPr>
          <p:nvPr/>
        </p:nvGrpSpPr>
        <p:grpSpPr bwMode="auto">
          <a:xfrm>
            <a:off x="3295650" y="2289175"/>
            <a:ext cx="222250" cy="125413"/>
            <a:chOff x="0" y="0"/>
            <a:chExt cx="354" cy="200"/>
          </a:xfrm>
        </p:grpSpPr>
        <p:sp>
          <p:nvSpPr>
            <p:cNvPr id="22628" name="Freeform 100"/>
            <p:cNvSpPr>
              <a:spLocks/>
            </p:cNvSpPr>
            <p:nvPr/>
          </p:nvSpPr>
          <p:spPr bwMode="auto">
            <a:xfrm>
              <a:off x="82" y="100"/>
              <a:ext cx="192" cy="98"/>
            </a:xfrm>
            <a:custGeom>
              <a:avLst/>
              <a:gdLst>
                <a:gd name="T0" fmla="*/ 92 w 96"/>
                <a:gd name="T1" fmla="*/ 0 h 49"/>
                <a:gd name="T2" fmla="*/ 51 w 96"/>
                <a:gd name="T3" fmla="*/ 18 h 49"/>
                <a:gd name="T4" fmla="*/ 45 w 96"/>
                <a:gd name="T5" fmla="*/ 18 h 49"/>
                <a:gd name="T6" fmla="*/ 4 w 96"/>
                <a:gd name="T7" fmla="*/ 1 h 49"/>
                <a:gd name="T8" fmla="*/ 0 w 96"/>
                <a:gd name="T9" fmla="*/ 3 h 49"/>
                <a:gd name="T10" fmla="*/ 0 w 96"/>
                <a:gd name="T11" fmla="*/ 24 h 49"/>
                <a:gd name="T12" fmla="*/ 96 w 96"/>
                <a:gd name="T13" fmla="*/ 24 h 49"/>
                <a:gd name="T14" fmla="*/ 96 w 96"/>
                <a:gd name="T15" fmla="*/ 3 h 49"/>
                <a:gd name="T16" fmla="*/ 92 w 96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49">
                  <a:moveTo>
                    <a:pt x="92" y="0"/>
                  </a:moveTo>
                  <a:cubicBezTo>
                    <a:pt x="51" y="18"/>
                    <a:pt x="51" y="18"/>
                    <a:pt x="51" y="18"/>
                  </a:cubicBezTo>
                  <a:cubicBezTo>
                    <a:pt x="49" y="19"/>
                    <a:pt x="47" y="19"/>
                    <a:pt x="45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9"/>
                    <a:pt x="96" y="49"/>
                    <a:pt x="96" y="24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1"/>
                    <a:pt x="94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9" name="Freeform 101"/>
            <p:cNvSpPr>
              <a:spLocks/>
            </p:cNvSpPr>
            <p:nvPr/>
          </p:nvSpPr>
          <p:spPr bwMode="auto">
            <a:xfrm>
              <a:off x="0" y="0"/>
              <a:ext cx="354" cy="200"/>
            </a:xfrm>
            <a:custGeom>
              <a:avLst/>
              <a:gdLst>
                <a:gd name="T0" fmla="*/ 174 w 177"/>
                <a:gd name="T1" fmla="*/ 25 h 100"/>
                <a:gd name="T2" fmla="*/ 91 w 177"/>
                <a:gd name="T3" fmla="*/ 0 h 100"/>
                <a:gd name="T4" fmla="*/ 87 w 177"/>
                <a:gd name="T5" fmla="*/ 0 h 100"/>
                <a:gd name="T6" fmla="*/ 3 w 177"/>
                <a:gd name="T7" fmla="*/ 25 h 100"/>
                <a:gd name="T8" fmla="*/ 3 w 177"/>
                <a:gd name="T9" fmla="*/ 30 h 100"/>
                <a:gd name="T10" fmla="*/ 18 w 177"/>
                <a:gd name="T11" fmla="*/ 36 h 100"/>
                <a:gd name="T12" fmla="*/ 19 w 177"/>
                <a:gd name="T13" fmla="*/ 38 h 100"/>
                <a:gd name="T14" fmla="*/ 19 w 177"/>
                <a:gd name="T15" fmla="*/ 58 h 100"/>
                <a:gd name="T16" fmla="*/ 18 w 177"/>
                <a:gd name="T17" fmla="*/ 59 h 100"/>
                <a:gd name="T18" fmla="*/ 17 w 177"/>
                <a:gd name="T19" fmla="*/ 59 h 100"/>
                <a:gd name="T20" fmla="*/ 15 w 177"/>
                <a:gd name="T21" fmla="*/ 62 h 100"/>
                <a:gd name="T22" fmla="*/ 15 w 177"/>
                <a:gd name="T23" fmla="*/ 66 h 100"/>
                <a:gd name="T24" fmla="*/ 15 w 177"/>
                <a:gd name="T25" fmla="*/ 66 h 100"/>
                <a:gd name="T26" fmla="*/ 15 w 177"/>
                <a:gd name="T27" fmla="*/ 68 h 100"/>
                <a:gd name="T28" fmla="*/ 15 w 177"/>
                <a:gd name="T29" fmla="*/ 69 h 100"/>
                <a:gd name="T30" fmla="*/ 16 w 177"/>
                <a:gd name="T31" fmla="*/ 97 h 100"/>
                <a:gd name="T32" fmla="*/ 16 w 177"/>
                <a:gd name="T33" fmla="*/ 97 h 100"/>
                <a:gd name="T34" fmla="*/ 16 w 177"/>
                <a:gd name="T35" fmla="*/ 94 h 100"/>
                <a:gd name="T36" fmla="*/ 17 w 177"/>
                <a:gd name="T37" fmla="*/ 94 h 100"/>
                <a:gd name="T38" fmla="*/ 18 w 177"/>
                <a:gd name="T39" fmla="*/ 96 h 100"/>
                <a:gd name="T40" fmla="*/ 18 w 177"/>
                <a:gd name="T41" fmla="*/ 96 h 100"/>
                <a:gd name="T42" fmla="*/ 18 w 177"/>
                <a:gd name="T43" fmla="*/ 92 h 100"/>
                <a:gd name="T44" fmla="*/ 19 w 177"/>
                <a:gd name="T45" fmla="*/ 94 h 100"/>
                <a:gd name="T46" fmla="*/ 20 w 177"/>
                <a:gd name="T47" fmla="*/ 99 h 100"/>
                <a:gd name="T48" fmla="*/ 20 w 177"/>
                <a:gd name="T49" fmla="*/ 100 h 100"/>
                <a:gd name="T50" fmla="*/ 23 w 177"/>
                <a:gd name="T51" fmla="*/ 94 h 100"/>
                <a:gd name="T52" fmla="*/ 24 w 177"/>
                <a:gd name="T53" fmla="*/ 94 h 100"/>
                <a:gd name="T54" fmla="*/ 24 w 177"/>
                <a:gd name="T55" fmla="*/ 97 h 100"/>
                <a:gd name="T56" fmla="*/ 24 w 177"/>
                <a:gd name="T57" fmla="*/ 97 h 100"/>
                <a:gd name="T58" fmla="*/ 25 w 177"/>
                <a:gd name="T59" fmla="*/ 69 h 100"/>
                <a:gd name="T60" fmla="*/ 25 w 177"/>
                <a:gd name="T61" fmla="*/ 69 h 100"/>
                <a:gd name="T62" fmla="*/ 25 w 177"/>
                <a:gd name="T63" fmla="*/ 66 h 100"/>
                <a:gd name="T64" fmla="*/ 25 w 177"/>
                <a:gd name="T65" fmla="*/ 66 h 100"/>
                <a:gd name="T66" fmla="*/ 26 w 177"/>
                <a:gd name="T67" fmla="*/ 62 h 100"/>
                <a:gd name="T68" fmla="*/ 23 w 177"/>
                <a:gd name="T69" fmla="*/ 59 h 100"/>
                <a:gd name="T70" fmla="*/ 22 w 177"/>
                <a:gd name="T71" fmla="*/ 59 h 100"/>
                <a:gd name="T72" fmla="*/ 22 w 177"/>
                <a:gd name="T73" fmla="*/ 59 h 100"/>
                <a:gd name="T74" fmla="*/ 22 w 177"/>
                <a:gd name="T75" fmla="*/ 41 h 100"/>
                <a:gd name="T76" fmla="*/ 25 w 177"/>
                <a:gd name="T77" fmla="*/ 39 h 100"/>
                <a:gd name="T78" fmla="*/ 86 w 177"/>
                <a:gd name="T79" fmla="*/ 65 h 100"/>
                <a:gd name="T80" fmla="*/ 92 w 177"/>
                <a:gd name="T81" fmla="*/ 65 h 100"/>
                <a:gd name="T82" fmla="*/ 175 w 177"/>
                <a:gd name="T83" fmla="*/ 30 h 100"/>
                <a:gd name="T84" fmla="*/ 174 w 177"/>
                <a:gd name="T85" fmla="*/ 2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7" h="100">
                  <a:moveTo>
                    <a:pt x="174" y="25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89" y="0"/>
                    <a:pt x="88" y="0"/>
                    <a:pt x="87" y="0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0" y="29"/>
                    <a:pt x="3" y="30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7"/>
                    <a:pt x="19" y="3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9"/>
                    <a:pt x="18" y="59"/>
                  </a:cubicBezTo>
                  <a:cubicBezTo>
                    <a:pt x="18" y="59"/>
                    <a:pt x="18" y="59"/>
                    <a:pt x="17" y="59"/>
                  </a:cubicBezTo>
                  <a:cubicBezTo>
                    <a:pt x="15" y="58"/>
                    <a:pt x="15" y="61"/>
                    <a:pt x="15" y="62"/>
                  </a:cubicBezTo>
                  <a:cubicBezTo>
                    <a:pt x="15" y="63"/>
                    <a:pt x="15" y="65"/>
                    <a:pt x="15" y="66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4" y="66"/>
                    <a:pt x="14" y="68"/>
                    <a:pt x="15" y="68"/>
                  </a:cubicBezTo>
                  <a:cubicBezTo>
                    <a:pt x="15" y="68"/>
                    <a:pt x="15" y="68"/>
                    <a:pt x="15" y="69"/>
                  </a:cubicBezTo>
                  <a:cubicBezTo>
                    <a:pt x="8" y="79"/>
                    <a:pt x="8" y="90"/>
                    <a:pt x="16" y="97"/>
                  </a:cubicBezTo>
                  <a:cubicBezTo>
                    <a:pt x="16" y="98"/>
                    <a:pt x="16" y="97"/>
                    <a:pt x="16" y="97"/>
                  </a:cubicBezTo>
                  <a:cubicBezTo>
                    <a:pt x="16" y="96"/>
                    <a:pt x="16" y="95"/>
                    <a:pt x="16" y="94"/>
                  </a:cubicBezTo>
                  <a:cubicBezTo>
                    <a:pt x="16" y="92"/>
                    <a:pt x="17" y="92"/>
                    <a:pt x="17" y="94"/>
                  </a:cubicBezTo>
                  <a:cubicBezTo>
                    <a:pt x="17" y="95"/>
                    <a:pt x="17" y="95"/>
                    <a:pt x="18" y="96"/>
                  </a:cubicBezTo>
                  <a:cubicBezTo>
                    <a:pt x="18" y="97"/>
                    <a:pt x="18" y="97"/>
                    <a:pt x="18" y="96"/>
                  </a:cubicBezTo>
                  <a:cubicBezTo>
                    <a:pt x="18" y="95"/>
                    <a:pt x="18" y="94"/>
                    <a:pt x="18" y="92"/>
                  </a:cubicBezTo>
                  <a:cubicBezTo>
                    <a:pt x="18" y="89"/>
                    <a:pt x="19" y="90"/>
                    <a:pt x="19" y="94"/>
                  </a:cubicBezTo>
                  <a:cubicBezTo>
                    <a:pt x="19" y="96"/>
                    <a:pt x="20" y="98"/>
                    <a:pt x="20" y="99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1" y="98"/>
                    <a:pt x="22" y="96"/>
                    <a:pt x="23" y="94"/>
                  </a:cubicBezTo>
                  <a:cubicBezTo>
                    <a:pt x="24" y="91"/>
                    <a:pt x="24" y="91"/>
                    <a:pt x="24" y="94"/>
                  </a:cubicBezTo>
                  <a:cubicBezTo>
                    <a:pt x="24" y="95"/>
                    <a:pt x="24" y="96"/>
                    <a:pt x="24" y="97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32" y="90"/>
                    <a:pt x="30" y="78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8"/>
                    <a:pt x="27" y="67"/>
                    <a:pt x="25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5"/>
                    <a:pt x="26" y="64"/>
                    <a:pt x="26" y="62"/>
                  </a:cubicBezTo>
                  <a:cubicBezTo>
                    <a:pt x="26" y="61"/>
                    <a:pt x="26" y="58"/>
                    <a:pt x="23" y="59"/>
                  </a:cubicBezTo>
                  <a:cubicBezTo>
                    <a:pt x="23" y="60"/>
                    <a:pt x="23" y="60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8" y="65"/>
                    <a:pt x="90" y="65"/>
                    <a:pt x="92" y="65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7" y="29"/>
                    <a:pt x="177" y="26"/>
                    <a:pt x="174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630" name="Group 102"/>
          <p:cNvGrpSpPr>
            <a:grpSpLocks/>
          </p:cNvGrpSpPr>
          <p:nvPr/>
        </p:nvGrpSpPr>
        <p:grpSpPr bwMode="auto">
          <a:xfrm>
            <a:off x="2874963" y="3136900"/>
            <a:ext cx="117475" cy="168275"/>
            <a:chOff x="0" y="0"/>
            <a:chExt cx="190" cy="267"/>
          </a:xfrm>
        </p:grpSpPr>
        <p:sp>
          <p:nvSpPr>
            <p:cNvPr id="22631" name="Freeform 103"/>
            <p:cNvSpPr>
              <a:spLocks/>
            </p:cNvSpPr>
            <p:nvPr/>
          </p:nvSpPr>
          <p:spPr bwMode="auto">
            <a:xfrm>
              <a:off x="94" y="155"/>
              <a:ext cx="96" cy="52"/>
            </a:xfrm>
            <a:custGeom>
              <a:avLst/>
              <a:gdLst>
                <a:gd name="T0" fmla="*/ 46 w 48"/>
                <a:gd name="T1" fmla="*/ 2 h 26"/>
                <a:gd name="T2" fmla="*/ 41 w 48"/>
                <a:gd name="T3" fmla="*/ 1 h 26"/>
                <a:gd name="T4" fmla="*/ 3 w 48"/>
                <a:gd name="T5" fmla="*/ 16 h 26"/>
                <a:gd name="T6" fmla="*/ 1 w 48"/>
                <a:gd name="T7" fmla="*/ 20 h 26"/>
                <a:gd name="T8" fmla="*/ 2 w 48"/>
                <a:gd name="T9" fmla="*/ 23 h 26"/>
                <a:gd name="T10" fmla="*/ 6 w 48"/>
                <a:gd name="T11" fmla="*/ 25 h 26"/>
                <a:gd name="T12" fmla="*/ 45 w 48"/>
                <a:gd name="T13" fmla="*/ 10 h 26"/>
                <a:gd name="T14" fmla="*/ 47 w 48"/>
                <a:gd name="T15" fmla="*/ 6 h 26"/>
                <a:gd name="T16" fmla="*/ 46 w 48"/>
                <a:gd name="T17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6">
                  <a:moveTo>
                    <a:pt x="46" y="2"/>
                  </a:moveTo>
                  <a:cubicBezTo>
                    <a:pt x="45" y="1"/>
                    <a:pt x="43" y="0"/>
                    <a:pt x="41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1" y="2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25"/>
                    <a:pt x="4" y="26"/>
                    <a:pt x="6" y="25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9"/>
                    <a:pt x="48" y="7"/>
                    <a:pt x="47" y="6"/>
                  </a:cubicBezTo>
                  <a:lnTo>
                    <a:pt x="4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Freeform 104"/>
            <p:cNvSpPr>
              <a:spLocks noEditPoints="1"/>
            </p:cNvSpPr>
            <p:nvPr/>
          </p:nvSpPr>
          <p:spPr bwMode="auto">
            <a:xfrm>
              <a:off x="0" y="0"/>
              <a:ext cx="186" cy="267"/>
            </a:xfrm>
            <a:custGeom>
              <a:avLst/>
              <a:gdLst>
                <a:gd name="T0" fmla="*/ 87 w 93"/>
                <a:gd name="T1" fmla="*/ 118 h 133"/>
                <a:gd name="T2" fmla="*/ 43 w 93"/>
                <a:gd name="T3" fmla="*/ 118 h 133"/>
                <a:gd name="T4" fmla="*/ 40 w 93"/>
                <a:gd name="T5" fmla="*/ 117 h 133"/>
                <a:gd name="T6" fmla="*/ 22 w 93"/>
                <a:gd name="T7" fmla="*/ 89 h 133"/>
                <a:gd name="T8" fmla="*/ 23 w 93"/>
                <a:gd name="T9" fmla="*/ 84 h 133"/>
                <a:gd name="T10" fmla="*/ 27 w 93"/>
                <a:gd name="T11" fmla="*/ 76 h 133"/>
                <a:gd name="T12" fmla="*/ 25 w 93"/>
                <a:gd name="T13" fmla="*/ 70 h 133"/>
                <a:gd name="T14" fmla="*/ 25 w 93"/>
                <a:gd name="T15" fmla="*/ 65 h 133"/>
                <a:gd name="T16" fmla="*/ 41 w 93"/>
                <a:gd name="T17" fmla="*/ 47 h 133"/>
                <a:gd name="T18" fmla="*/ 45 w 93"/>
                <a:gd name="T19" fmla="*/ 48 h 133"/>
                <a:gd name="T20" fmla="*/ 56 w 93"/>
                <a:gd name="T21" fmla="*/ 77 h 133"/>
                <a:gd name="T22" fmla="*/ 58 w 93"/>
                <a:gd name="T23" fmla="*/ 77 h 133"/>
                <a:gd name="T24" fmla="*/ 58 w 93"/>
                <a:gd name="T25" fmla="*/ 77 h 133"/>
                <a:gd name="T26" fmla="*/ 60 w 93"/>
                <a:gd name="T27" fmla="*/ 78 h 133"/>
                <a:gd name="T28" fmla="*/ 61 w 93"/>
                <a:gd name="T29" fmla="*/ 80 h 133"/>
                <a:gd name="T30" fmla="*/ 65 w 93"/>
                <a:gd name="T31" fmla="*/ 82 h 133"/>
                <a:gd name="T32" fmla="*/ 69 w 93"/>
                <a:gd name="T33" fmla="*/ 80 h 133"/>
                <a:gd name="T34" fmla="*/ 71 w 93"/>
                <a:gd name="T35" fmla="*/ 76 h 133"/>
                <a:gd name="T36" fmla="*/ 71 w 93"/>
                <a:gd name="T37" fmla="*/ 74 h 133"/>
                <a:gd name="T38" fmla="*/ 71 w 93"/>
                <a:gd name="T39" fmla="*/ 72 h 133"/>
                <a:gd name="T40" fmla="*/ 72 w 93"/>
                <a:gd name="T41" fmla="*/ 72 h 133"/>
                <a:gd name="T42" fmla="*/ 72 w 93"/>
                <a:gd name="T43" fmla="*/ 70 h 133"/>
                <a:gd name="T44" fmla="*/ 48 w 93"/>
                <a:gd name="T45" fmla="*/ 9 h 133"/>
                <a:gd name="T46" fmla="*/ 49 w 93"/>
                <a:gd name="T47" fmla="*/ 7 h 133"/>
                <a:gd name="T48" fmla="*/ 50 w 93"/>
                <a:gd name="T49" fmla="*/ 6 h 133"/>
                <a:gd name="T50" fmla="*/ 51 w 93"/>
                <a:gd name="T51" fmla="*/ 5 h 133"/>
                <a:gd name="T52" fmla="*/ 49 w 93"/>
                <a:gd name="T53" fmla="*/ 1 h 133"/>
                <a:gd name="T54" fmla="*/ 48 w 93"/>
                <a:gd name="T55" fmla="*/ 0 h 133"/>
                <a:gd name="T56" fmla="*/ 45 w 93"/>
                <a:gd name="T57" fmla="*/ 1 h 133"/>
                <a:gd name="T58" fmla="*/ 29 w 93"/>
                <a:gd name="T59" fmla="*/ 8 h 133"/>
                <a:gd name="T60" fmla="*/ 26 w 93"/>
                <a:gd name="T61" fmla="*/ 9 h 133"/>
                <a:gd name="T62" fmla="*/ 25 w 93"/>
                <a:gd name="T63" fmla="*/ 11 h 133"/>
                <a:gd name="T64" fmla="*/ 27 w 93"/>
                <a:gd name="T65" fmla="*/ 14 h 133"/>
                <a:gd name="T66" fmla="*/ 28 w 93"/>
                <a:gd name="T67" fmla="*/ 15 h 133"/>
                <a:gd name="T68" fmla="*/ 30 w 93"/>
                <a:gd name="T69" fmla="*/ 14 h 133"/>
                <a:gd name="T70" fmla="*/ 32 w 93"/>
                <a:gd name="T71" fmla="*/ 15 h 133"/>
                <a:gd name="T72" fmla="*/ 36 w 93"/>
                <a:gd name="T73" fmla="*/ 27 h 133"/>
                <a:gd name="T74" fmla="*/ 35 w 93"/>
                <a:gd name="T75" fmla="*/ 31 h 133"/>
                <a:gd name="T76" fmla="*/ 8 w 93"/>
                <a:gd name="T77" fmla="*/ 62 h 133"/>
                <a:gd name="T78" fmla="*/ 6 w 93"/>
                <a:gd name="T79" fmla="*/ 65 h 133"/>
                <a:gd name="T80" fmla="*/ 0 w 93"/>
                <a:gd name="T81" fmla="*/ 76 h 133"/>
                <a:gd name="T82" fmla="*/ 4 w 93"/>
                <a:gd name="T83" fmla="*/ 85 h 133"/>
                <a:gd name="T84" fmla="*/ 5 w 93"/>
                <a:gd name="T85" fmla="*/ 88 h 133"/>
                <a:gd name="T86" fmla="*/ 14 w 93"/>
                <a:gd name="T87" fmla="*/ 113 h 133"/>
                <a:gd name="T88" fmla="*/ 12 w 93"/>
                <a:gd name="T89" fmla="*/ 118 h 133"/>
                <a:gd name="T90" fmla="*/ 11 w 93"/>
                <a:gd name="T91" fmla="*/ 118 h 133"/>
                <a:gd name="T92" fmla="*/ 5 w 93"/>
                <a:gd name="T93" fmla="*/ 123 h 133"/>
                <a:gd name="T94" fmla="*/ 5 w 93"/>
                <a:gd name="T95" fmla="*/ 128 h 133"/>
                <a:gd name="T96" fmla="*/ 11 w 93"/>
                <a:gd name="T97" fmla="*/ 133 h 133"/>
                <a:gd name="T98" fmla="*/ 87 w 93"/>
                <a:gd name="T99" fmla="*/ 133 h 133"/>
                <a:gd name="T100" fmla="*/ 93 w 93"/>
                <a:gd name="T101" fmla="*/ 128 h 133"/>
                <a:gd name="T102" fmla="*/ 93 w 93"/>
                <a:gd name="T103" fmla="*/ 123 h 133"/>
                <a:gd name="T104" fmla="*/ 87 w 93"/>
                <a:gd name="T105" fmla="*/ 118 h 133"/>
                <a:gd name="T106" fmla="*/ 13 w 93"/>
                <a:gd name="T107" fmla="*/ 82 h 133"/>
                <a:gd name="T108" fmla="*/ 7 w 93"/>
                <a:gd name="T109" fmla="*/ 76 h 133"/>
                <a:gd name="T110" fmla="*/ 13 w 93"/>
                <a:gd name="T111" fmla="*/ 70 h 133"/>
                <a:gd name="T112" fmla="*/ 19 w 93"/>
                <a:gd name="T113" fmla="*/ 76 h 133"/>
                <a:gd name="T114" fmla="*/ 13 w 93"/>
                <a:gd name="T115" fmla="*/ 8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" h="133">
                  <a:moveTo>
                    <a:pt x="87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2" y="118"/>
                    <a:pt x="41" y="117"/>
                    <a:pt x="40" y="117"/>
                  </a:cubicBezTo>
                  <a:cubicBezTo>
                    <a:pt x="30" y="110"/>
                    <a:pt x="24" y="100"/>
                    <a:pt x="22" y="89"/>
                  </a:cubicBezTo>
                  <a:cubicBezTo>
                    <a:pt x="22" y="87"/>
                    <a:pt x="22" y="86"/>
                    <a:pt x="23" y="84"/>
                  </a:cubicBezTo>
                  <a:cubicBezTo>
                    <a:pt x="25" y="82"/>
                    <a:pt x="27" y="79"/>
                    <a:pt x="27" y="76"/>
                  </a:cubicBezTo>
                  <a:cubicBezTo>
                    <a:pt x="27" y="74"/>
                    <a:pt x="26" y="72"/>
                    <a:pt x="25" y="70"/>
                  </a:cubicBezTo>
                  <a:cubicBezTo>
                    <a:pt x="24" y="68"/>
                    <a:pt x="24" y="67"/>
                    <a:pt x="25" y="65"/>
                  </a:cubicBezTo>
                  <a:cubicBezTo>
                    <a:pt x="28" y="58"/>
                    <a:pt x="33" y="51"/>
                    <a:pt x="41" y="47"/>
                  </a:cubicBezTo>
                  <a:cubicBezTo>
                    <a:pt x="42" y="46"/>
                    <a:pt x="44" y="47"/>
                    <a:pt x="45" y="48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7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9" y="77"/>
                    <a:pt x="60" y="77"/>
                    <a:pt x="60" y="78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2"/>
                    <a:pt x="63" y="83"/>
                    <a:pt x="65" y="82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1" y="79"/>
                    <a:pt x="72" y="77"/>
                    <a:pt x="71" y="76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0" y="73"/>
                    <a:pt x="71" y="72"/>
                    <a:pt x="71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2"/>
                    <a:pt x="73" y="71"/>
                    <a:pt x="72" y="7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7"/>
                    <a:pt x="49" y="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6"/>
                    <a:pt x="51" y="5"/>
                    <a:pt x="51" y="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5" y="10"/>
                    <a:pt x="25" y="11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5"/>
                    <a:pt x="32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9"/>
                    <a:pt x="36" y="30"/>
                    <a:pt x="35" y="31"/>
                  </a:cubicBezTo>
                  <a:cubicBezTo>
                    <a:pt x="22" y="38"/>
                    <a:pt x="13" y="49"/>
                    <a:pt x="8" y="62"/>
                  </a:cubicBezTo>
                  <a:cubicBezTo>
                    <a:pt x="8" y="63"/>
                    <a:pt x="7" y="64"/>
                    <a:pt x="6" y="65"/>
                  </a:cubicBezTo>
                  <a:cubicBezTo>
                    <a:pt x="2" y="67"/>
                    <a:pt x="0" y="71"/>
                    <a:pt x="0" y="76"/>
                  </a:cubicBezTo>
                  <a:cubicBezTo>
                    <a:pt x="0" y="79"/>
                    <a:pt x="1" y="83"/>
                    <a:pt x="4" y="85"/>
                  </a:cubicBezTo>
                  <a:cubicBezTo>
                    <a:pt x="4" y="86"/>
                    <a:pt x="5" y="87"/>
                    <a:pt x="5" y="88"/>
                  </a:cubicBezTo>
                  <a:cubicBezTo>
                    <a:pt x="6" y="97"/>
                    <a:pt x="9" y="106"/>
                    <a:pt x="14" y="113"/>
                  </a:cubicBezTo>
                  <a:cubicBezTo>
                    <a:pt x="15" y="115"/>
                    <a:pt x="14" y="118"/>
                    <a:pt x="12" y="118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8" y="118"/>
                    <a:pt x="5" y="120"/>
                    <a:pt x="5" y="123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31"/>
                    <a:pt x="8" y="133"/>
                    <a:pt x="11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90" y="133"/>
                    <a:pt x="93" y="131"/>
                    <a:pt x="93" y="128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3" y="120"/>
                    <a:pt x="90" y="118"/>
                    <a:pt x="87" y="118"/>
                  </a:cubicBezTo>
                  <a:close/>
                  <a:moveTo>
                    <a:pt x="13" y="82"/>
                  </a:moveTo>
                  <a:cubicBezTo>
                    <a:pt x="10" y="82"/>
                    <a:pt x="7" y="79"/>
                    <a:pt x="7" y="76"/>
                  </a:cubicBezTo>
                  <a:cubicBezTo>
                    <a:pt x="7" y="73"/>
                    <a:pt x="10" y="70"/>
                    <a:pt x="13" y="70"/>
                  </a:cubicBezTo>
                  <a:cubicBezTo>
                    <a:pt x="17" y="70"/>
                    <a:pt x="19" y="73"/>
                    <a:pt x="19" y="76"/>
                  </a:cubicBezTo>
                  <a:cubicBezTo>
                    <a:pt x="19" y="79"/>
                    <a:pt x="17" y="82"/>
                    <a:pt x="13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633" name="Group 105"/>
          <p:cNvGrpSpPr>
            <a:grpSpLocks/>
          </p:cNvGrpSpPr>
          <p:nvPr/>
        </p:nvGrpSpPr>
        <p:grpSpPr bwMode="auto">
          <a:xfrm>
            <a:off x="3925888" y="1377950"/>
            <a:ext cx="184150" cy="187325"/>
            <a:chOff x="0" y="0"/>
            <a:chExt cx="292" cy="300"/>
          </a:xfrm>
        </p:grpSpPr>
        <p:sp>
          <p:nvSpPr>
            <p:cNvPr id="22634" name="Freeform 106"/>
            <p:cNvSpPr>
              <a:spLocks noEditPoints="1"/>
            </p:cNvSpPr>
            <p:nvPr/>
          </p:nvSpPr>
          <p:spPr bwMode="auto">
            <a:xfrm>
              <a:off x="106" y="96"/>
              <a:ext cx="78" cy="98"/>
            </a:xfrm>
            <a:custGeom>
              <a:avLst/>
              <a:gdLst>
                <a:gd name="T0" fmla="*/ 1 w 39"/>
                <a:gd name="T1" fmla="*/ 25 h 49"/>
                <a:gd name="T2" fmla="*/ 37 w 39"/>
                <a:gd name="T3" fmla="*/ 23 h 49"/>
                <a:gd name="T4" fmla="*/ 1 w 39"/>
                <a:gd name="T5" fmla="*/ 25 h 49"/>
                <a:gd name="T6" fmla="*/ 7 w 39"/>
                <a:gd name="T7" fmla="*/ 29 h 49"/>
                <a:gd name="T8" fmla="*/ 23 w 39"/>
                <a:gd name="T9" fmla="*/ 28 h 49"/>
                <a:gd name="T10" fmla="*/ 7 w 39"/>
                <a:gd name="T11" fmla="*/ 2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9">
                  <a:moveTo>
                    <a:pt x="1" y="25"/>
                  </a:moveTo>
                  <a:cubicBezTo>
                    <a:pt x="1" y="49"/>
                    <a:pt x="39" y="49"/>
                    <a:pt x="37" y="23"/>
                  </a:cubicBezTo>
                  <a:cubicBezTo>
                    <a:pt x="36" y="0"/>
                    <a:pt x="0" y="1"/>
                    <a:pt x="1" y="25"/>
                  </a:cubicBezTo>
                  <a:close/>
                  <a:moveTo>
                    <a:pt x="7" y="29"/>
                  </a:moveTo>
                  <a:cubicBezTo>
                    <a:pt x="6" y="18"/>
                    <a:pt x="23" y="18"/>
                    <a:pt x="23" y="28"/>
                  </a:cubicBezTo>
                  <a:cubicBezTo>
                    <a:pt x="24" y="40"/>
                    <a:pt x="7" y="40"/>
                    <a:pt x="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5" name="Freeform 107"/>
            <p:cNvSpPr>
              <a:spLocks noEditPoints="1"/>
            </p:cNvSpPr>
            <p:nvPr/>
          </p:nvSpPr>
          <p:spPr bwMode="auto">
            <a:xfrm>
              <a:off x="0" y="0"/>
              <a:ext cx="292" cy="300"/>
            </a:xfrm>
            <a:custGeom>
              <a:avLst/>
              <a:gdLst>
                <a:gd name="T0" fmla="*/ 116 w 146"/>
                <a:gd name="T1" fmla="*/ 32 h 150"/>
                <a:gd name="T2" fmla="*/ 58 w 146"/>
                <a:gd name="T3" fmla="*/ 19 h 150"/>
                <a:gd name="T4" fmla="*/ 16 w 146"/>
                <a:gd name="T5" fmla="*/ 60 h 150"/>
                <a:gd name="T6" fmla="*/ 101 w 146"/>
                <a:gd name="T7" fmla="*/ 108 h 150"/>
                <a:gd name="T8" fmla="*/ 122 w 146"/>
                <a:gd name="T9" fmla="*/ 94 h 150"/>
                <a:gd name="T10" fmla="*/ 102 w 146"/>
                <a:gd name="T11" fmla="*/ 116 h 150"/>
                <a:gd name="T12" fmla="*/ 90 w 146"/>
                <a:gd name="T13" fmla="*/ 126 h 150"/>
                <a:gd name="T14" fmla="*/ 119 w 146"/>
                <a:gd name="T15" fmla="*/ 65 h 150"/>
                <a:gd name="T16" fmla="*/ 118 w 146"/>
                <a:gd name="T17" fmla="*/ 44 h 150"/>
                <a:gd name="T18" fmla="*/ 127 w 146"/>
                <a:gd name="T19" fmla="*/ 69 h 150"/>
                <a:gd name="T20" fmla="*/ 130 w 146"/>
                <a:gd name="T21" fmla="*/ 83 h 150"/>
                <a:gd name="T22" fmla="*/ 133 w 146"/>
                <a:gd name="T23" fmla="*/ 84 h 150"/>
                <a:gd name="T24" fmla="*/ 28 w 146"/>
                <a:gd name="T25" fmla="*/ 95 h 150"/>
                <a:gd name="T26" fmla="*/ 18 w 146"/>
                <a:gd name="T27" fmla="*/ 67 h 150"/>
                <a:gd name="T28" fmla="*/ 27 w 146"/>
                <a:gd name="T29" fmla="*/ 81 h 150"/>
                <a:gd name="T30" fmla="*/ 28 w 146"/>
                <a:gd name="T31" fmla="*/ 95 h 150"/>
                <a:gd name="T32" fmla="*/ 38 w 146"/>
                <a:gd name="T33" fmla="*/ 100 h 150"/>
                <a:gd name="T34" fmla="*/ 38 w 146"/>
                <a:gd name="T35" fmla="*/ 111 h 150"/>
                <a:gd name="T36" fmla="*/ 77 w 146"/>
                <a:gd name="T37" fmla="*/ 113 h 150"/>
                <a:gd name="T38" fmla="*/ 34 w 146"/>
                <a:gd name="T39" fmla="*/ 93 h 150"/>
                <a:gd name="T40" fmla="*/ 40 w 146"/>
                <a:gd name="T41" fmla="*/ 97 h 150"/>
                <a:gd name="T42" fmla="*/ 60 w 146"/>
                <a:gd name="T43" fmla="*/ 99 h 150"/>
                <a:gd name="T44" fmla="*/ 39 w 146"/>
                <a:gd name="T45" fmla="*/ 73 h 150"/>
                <a:gd name="T46" fmla="*/ 59 w 146"/>
                <a:gd name="T47" fmla="*/ 29 h 150"/>
                <a:gd name="T48" fmla="*/ 57 w 146"/>
                <a:gd name="T49" fmla="*/ 27 h 150"/>
                <a:gd name="T50" fmla="*/ 35 w 146"/>
                <a:gd name="T51" fmla="*/ 61 h 150"/>
                <a:gd name="T52" fmla="*/ 62 w 146"/>
                <a:gd name="T53" fmla="*/ 26 h 150"/>
                <a:gd name="T54" fmla="*/ 102 w 146"/>
                <a:gd name="T55" fmla="*/ 50 h 150"/>
                <a:gd name="T56" fmla="*/ 100 w 146"/>
                <a:gd name="T57" fmla="*/ 43 h 150"/>
                <a:gd name="T58" fmla="*/ 69 w 146"/>
                <a:gd name="T59" fmla="*/ 20 h 150"/>
                <a:gd name="T60" fmla="*/ 95 w 146"/>
                <a:gd name="T61" fmla="*/ 88 h 150"/>
                <a:gd name="T62" fmla="*/ 113 w 146"/>
                <a:gd name="T63" fmla="*/ 81 h 150"/>
                <a:gd name="T64" fmla="*/ 117 w 146"/>
                <a:gd name="T65" fmla="*/ 7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" h="150">
                  <a:moveTo>
                    <a:pt x="119" y="35"/>
                  </a:moveTo>
                  <a:cubicBezTo>
                    <a:pt x="117" y="35"/>
                    <a:pt x="116" y="33"/>
                    <a:pt x="116" y="32"/>
                  </a:cubicBezTo>
                  <a:cubicBezTo>
                    <a:pt x="108" y="7"/>
                    <a:pt x="84" y="0"/>
                    <a:pt x="63" y="17"/>
                  </a:cubicBezTo>
                  <a:cubicBezTo>
                    <a:pt x="61" y="19"/>
                    <a:pt x="60" y="19"/>
                    <a:pt x="58" y="19"/>
                  </a:cubicBezTo>
                  <a:cubicBezTo>
                    <a:pt x="31" y="13"/>
                    <a:pt x="12" y="30"/>
                    <a:pt x="17" y="56"/>
                  </a:cubicBezTo>
                  <a:cubicBezTo>
                    <a:pt x="17" y="57"/>
                    <a:pt x="17" y="59"/>
                    <a:pt x="16" y="60"/>
                  </a:cubicBezTo>
                  <a:cubicBezTo>
                    <a:pt x="0" y="80"/>
                    <a:pt x="6" y="103"/>
                    <a:pt x="30" y="112"/>
                  </a:cubicBezTo>
                  <a:cubicBezTo>
                    <a:pt x="38" y="146"/>
                    <a:pt x="76" y="150"/>
                    <a:pt x="101" y="108"/>
                  </a:cubicBezTo>
                  <a:cubicBezTo>
                    <a:pt x="102" y="106"/>
                    <a:pt x="103" y="105"/>
                    <a:pt x="105" y="105"/>
                  </a:cubicBezTo>
                  <a:cubicBezTo>
                    <a:pt x="111" y="102"/>
                    <a:pt x="117" y="98"/>
                    <a:pt x="122" y="94"/>
                  </a:cubicBezTo>
                  <a:cubicBezTo>
                    <a:pt x="123" y="94"/>
                    <a:pt x="124" y="94"/>
                    <a:pt x="124" y="95"/>
                  </a:cubicBezTo>
                  <a:cubicBezTo>
                    <a:pt x="124" y="108"/>
                    <a:pt x="115" y="116"/>
                    <a:pt x="102" y="116"/>
                  </a:cubicBezTo>
                  <a:cubicBezTo>
                    <a:pt x="100" y="116"/>
                    <a:pt x="98" y="117"/>
                    <a:pt x="97" y="118"/>
                  </a:cubicBezTo>
                  <a:cubicBezTo>
                    <a:pt x="95" y="121"/>
                    <a:pt x="93" y="124"/>
                    <a:pt x="90" y="126"/>
                  </a:cubicBezTo>
                  <a:cubicBezTo>
                    <a:pt x="90" y="127"/>
                    <a:pt x="90" y="128"/>
                    <a:pt x="91" y="128"/>
                  </a:cubicBezTo>
                  <a:cubicBezTo>
                    <a:pt x="125" y="134"/>
                    <a:pt x="144" y="103"/>
                    <a:pt x="119" y="65"/>
                  </a:cubicBezTo>
                  <a:cubicBezTo>
                    <a:pt x="118" y="63"/>
                    <a:pt x="117" y="62"/>
                    <a:pt x="118" y="60"/>
                  </a:cubicBezTo>
                  <a:cubicBezTo>
                    <a:pt x="118" y="54"/>
                    <a:pt x="119" y="49"/>
                    <a:pt x="118" y="44"/>
                  </a:cubicBezTo>
                  <a:cubicBezTo>
                    <a:pt x="118" y="43"/>
                    <a:pt x="119" y="42"/>
                    <a:pt x="120" y="43"/>
                  </a:cubicBezTo>
                  <a:cubicBezTo>
                    <a:pt x="129" y="49"/>
                    <a:pt x="132" y="59"/>
                    <a:pt x="127" y="69"/>
                  </a:cubicBezTo>
                  <a:cubicBezTo>
                    <a:pt x="126" y="71"/>
                    <a:pt x="126" y="72"/>
                    <a:pt x="127" y="74"/>
                  </a:cubicBezTo>
                  <a:cubicBezTo>
                    <a:pt x="128" y="77"/>
                    <a:pt x="129" y="80"/>
                    <a:pt x="130" y="83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2" y="84"/>
                    <a:pt x="132" y="84"/>
                    <a:pt x="133" y="84"/>
                  </a:cubicBezTo>
                  <a:cubicBezTo>
                    <a:pt x="146" y="65"/>
                    <a:pt x="140" y="45"/>
                    <a:pt x="119" y="35"/>
                  </a:cubicBezTo>
                  <a:close/>
                  <a:moveTo>
                    <a:pt x="28" y="95"/>
                  </a:moveTo>
                  <a:cubicBezTo>
                    <a:pt x="28" y="96"/>
                    <a:pt x="27" y="96"/>
                    <a:pt x="26" y="96"/>
                  </a:cubicBezTo>
                  <a:cubicBezTo>
                    <a:pt x="15" y="89"/>
                    <a:pt x="12" y="78"/>
                    <a:pt x="18" y="67"/>
                  </a:cubicBezTo>
                  <a:cubicBezTo>
                    <a:pt x="19" y="66"/>
                    <a:pt x="20" y="67"/>
                    <a:pt x="20" y="68"/>
                  </a:cubicBezTo>
                  <a:cubicBezTo>
                    <a:pt x="22" y="72"/>
                    <a:pt x="24" y="76"/>
                    <a:pt x="27" y="81"/>
                  </a:cubicBezTo>
                  <a:cubicBezTo>
                    <a:pt x="28" y="83"/>
                    <a:pt x="29" y="84"/>
                    <a:pt x="29" y="86"/>
                  </a:cubicBezTo>
                  <a:cubicBezTo>
                    <a:pt x="28" y="89"/>
                    <a:pt x="28" y="92"/>
                    <a:pt x="28" y="95"/>
                  </a:cubicBezTo>
                  <a:close/>
                  <a:moveTo>
                    <a:pt x="120" y="78"/>
                  </a:moveTo>
                  <a:cubicBezTo>
                    <a:pt x="102" y="95"/>
                    <a:pt x="62" y="106"/>
                    <a:pt x="38" y="100"/>
                  </a:cubicBezTo>
                  <a:cubicBezTo>
                    <a:pt x="37" y="100"/>
                    <a:pt x="36" y="101"/>
                    <a:pt x="36" y="101"/>
                  </a:cubicBezTo>
                  <a:cubicBezTo>
                    <a:pt x="37" y="105"/>
                    <a:pt x="37" y="108"/>
                    <a:pt x="38" y="111"/>
                  </a:cubicBezTo>
                  <a:cubicBezTo>
                    <a:pt x="39" y="113"/>
                    <a:pt x="41" y="115"/>
                    <a:pt x="43" y="115"/>
                  </a:cubicBezTo>
                  <a:cubicBezTo>
                    <a:pt x="53" y="116"/>
                    <a:pt x="64" y="116"/>
                    <a:pt x="77" y="113"/>
                  </a:cubicBezTo>
                  <a:cubicBezTo>
                    <a:pt x="78" y="113"/>
                    <a:pt x="79" y="115"/>
                    <a:pt x="78" y="115"/>
                  </a:cubicBezTo>
                  <a:cubicBezTo>
                    <a:pt x="56" y="138"/>
                    <a:pt x="32" y="127"/>
                    <a:pt x="34" y="93"/>
                  </a:cubicBezTo>
                  <a:cubicBezTo>
                    <a:pt x="34" y="92"/>
                    <a:pt x="35" y="91"/>
                    <a:pt x="36" y="92"/>
                  </a:cubicBezTo>
                  <a:cubicBezTo>
                    <a:pt x="37" y="94"/>
                    <a:pt x="39" y="95"/>
                    <a:pt x="40" y="97"/>
                  </a:cubicBezTo>
                  <a:cubicBezTo>
                    <a:pt x="41" y="98"/>
                    <a:pt x="42" y="99"/>
                    <a:pt x="44" y="99"/>
                  </a:cubicBezTo>
                  <a:cubicBezTo>
                    <a:pt x="49" y="99"/>
                    <a:pt x="55" y="99"/>
                    <a:pt x="60" y="99"/>
                  </a:cubicBezTo>
                  <a:cubicBezTo>
                    <a:pt x="61" y="99"/>
                    <a:pt x="62" y="97"/>
                    <a:pt x="61" y="97"/>
                  </a:cubicBezTo>
                  <a:cubicBezTo>
                    <a:pt x="53" y="90"/>
                    <a:pt x="45" y="82"/>
                    <a:pt x="39" y="73"/>
                  </a:cubicBezTo>
                  <a:cubicBezTo>
                    <a:pt x="38" y="72"/>
                    <a:pt x="38" y="70"/>
                    <a:pt x="38" y="68"/>
                  </a:cubicBezTo>
                  <a:cubicBezTo>
                    <a:pt x="43" y="54"/>
                    <a:pt x="49" y="40"/>
                    <a:pt x="59" y="29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8" y="27"/>
                    <a:pt x="58" y="27"/>
                    <a:pt x="57" y="27"/>
                  </a:cubicBezTo>
                  <a:cubicBezTo>
                    <a:pt x="55" y="26"/>
                    <a:pt x="53" y="27"/>
                    <a:pt x="51" y="29"/>
                  </a:cubicBezTo>
                  <a:cubicBezTo>
                    <a:pt x="44" y="39"/>
                    <a:pt x="39" y="50"/>
                    <a:pt x="35" y="61"/>
                  </a:cubicBezTo>
                  <a:cubicBezTo>
                    <a:pt x="34" y="62"/>
                    <a:pt x="33" y="62"/>
                    <a:pt x="32" y="61"/>
                  </a:cubicBezTo>
                  <a:cubicBezTo>
                    <a:pt x="21" y="35"/>
                    <a:pt x="36" y="18"/>
                    <a:pt x="62" y="26"/>
                  </a:cubicBezTo>
                  <a:cubicBezTo>
                    <a:pt x="76" y="30"/>
                    <a:pt x="89" y="40"/>
                    <a:pt x="100" y="51"/>
                  </a:cubicBezTo>
                  <a:cubicBezTo>
                    <a:pt x="101" y="52"/>
                    <a:pt x="102" y="51"/>
                    <a:pt x="102" y="50"/>
                  </a:cubicBezTo>
                  <a:cubicBezTo>
                    <a:pt x="102" y="49"/>
                    <a:pt x="102" y="48"/>
                    <a:pt x="102" y="48"/>
                  </a:cubicBezTo>
                  <a:cubicBezTo>
                    <a:pt x="102" y="46"/>
                    <a:pt x="101" y="44"/>
                    <a:pt x="100" y="43"/>
                  </a:cubicBezTo>
                  <a:cubicBezTo>
                    <a:pt x="91" y="35"/>
                    <a:pt x="81" y="27"/>
                    <a:pt x="69" y="22"/>
                  </a:cubicBezTo>
                  <a:cubicBezTo>
                    <a:pt x="68" y="22"/>
                    <a:pt x="68" y="21"/>
                    <a:pt x="69" y="20"/>
                  </a:cubicBezTo>
                  <a:cubicBezTo>
                    <a:pt x="94" y="5"/>
                    <a:pt x="117" y="30"/>
                    <a:pt x="97" y="82"/>
                  </a:cubicBezTo>
                  <a:cubicBezTo>
                    <a:pt x="97" y="84"/>
                    <a:pt x="96" y="86"/>
                    <a:pt x="95" y="88"/>
                  </a:cubicBezTo>
                  <a:cubicBezTo>
                    <a:pt x="94" y="89"/>
                    <a:pt x="95" y="90"/>
                    <a:pt x="96" y="90"/>
                  </a:cubicBezTo>
                  <a:cubicBezTo>
                    <a:pt x="102" y="88"/>
                    <a:pt x="108" y="85"/>
                    <a:pt x="113" y="81"/>
                  </a:cubicBezTo>
                  <a:cubicBezTo>
                    <a:pt x="114" y="78"/>
                    <a:pt x="114" y="76"/>
                    <a:pt x="115" y="74"/>
                  </a:cubicBezTo>
                  <a:cubicBezTo>
                    <a:pt x="115" y="73"/>
                    <a:pt x="117" y="72"/>
                    <a:pt x="117" y="73"/>
                  </a:cubicBezTo>
                  <a:cubicBezTo>
                    <a:pt x="118" y="75"/>
                    <a:pt x="119" y="77"/>
                    <a:pt x="120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36" name="Freeform 108"/>
          <p:cNvSpPr>
            <a:spLocks noEditPoints="1"/>
          </p:cNvSpPr>
          <p:nvPr/>
        </p:nvSpPr>
        <p:spPr bwMode="auto">
          <a:xfrm>
            <a:off x="5127625" y="3408363"/>
            <a:ext cx="263525" cy="247650"/>
          </a:xfrm>
          <a:custGeom>
            <a:avLst/>
            <a:gdLst>
              <a:gd name="T0" fmla="*/ 104 w 210"/>
              <a:gd name="T1" fmla="*/ 37 h 197"/>
              <a:gd name="T2" fmla="*/ 121 w 210"/>
              <a:gd name="T3" fmla="*/ 56 h 197"/>
              <a:gd name="T4" fmla="*/ 131 w 210"/>
              <a:gd name="T5" fmla="*/ 92 h 197"/>
              <a:gd name="T6" fmla="*/ 104 w 210"/>
              <a:gd name="T7" fmla="*/ 66 h 197"/>
              <a:gd name="T8" fmla="*/ 159 w 210"/>
              <a:gd name="T9" fmla="*/ 137 h 197"/>
              <a:gd name="T10" fmla="*/ 110 w 210"/>
              <a:gd name="T11" fmla="*/ 165 h 197"/>
              <a:gd name="T12" fmla="*/ 148 w 210"/>
              <a:gd name="T13" fmla="*/ 171 h 197"/>
              <a:gd name="T14" fmla="*/ 168 w 210"/>
              <a:gd name="T15" fmla="*/ 144 h 197"/>
              <a:gd name="T16" fmla="*/ 157 w 210"/>
              <a:gd name="T17" fmla="*/ 178 h 197"/>
              <a:gd name="T18" fmla="*/ 43 w 210"/>
              <a:gd name="T19" fmla="*/ 151 h 197"/>
              <a:gd name="T20" fmla="*/ 29 w 210"/>
              <a:gd name="T21" fmla="*/ 128 h 197"/>
              <a:gd name="T22" fmla="*/ 104 w 210"/>
              <a:gd name="T23" fmla="*/ 29 h 197"/>
              <a:gd name="T24" fmla="*/ 127 w 210"/>
              <a:gd name="T25" fmla="*/ 16 h 197"/>
              <a:gd name="T26" fmla="*/ 160 w 210"/>
              <a:gd name="T27" fmla="*/ 26 h 197"/>
              <a:gd name="T28" fmla="*/ 167 w 210"/>
              <a:gd name="T29" fmla="*/ 134 h 197"/>
              <a:gd name="T30" fmla="*/ 168 w 210"/>
              <a:gd name="T31" fmla="*/ 144 h 197"/>
              <a:gd name="T32" fmla="*/ 54 w 210"/>
              <a:gd name="T33" fmla="*/ 97 h 197"/>
              <a:gd name="T34" fmla="*/ 31 w 210"/>
              <a:gd name="T35" fmla="*/ 122 h 197"/>
              <a:gd name="T36" fmla="*/ 49 w 210"/>
              <a:gd name="T37" fmla="*/ 114 h 197"/>
              <a:gd name="T38" fmla="*/ 65 w 210"/>
              <a:gd name="T39" fmla="*/ 137 h 197"/>
              <a:gd name="T40" fmla="*/ 59 w 210"/>
              <a:gd name="T41" fmla="*/ 108 h 197"/>
              <a:gd name="T42" fmla="*/ 54 w 210"/>
              <a:gd name="T43" fmla="*/ 118 h 197"/>
              <a:gd name="T44" fmla="*/ 49 w 210"/>
              <a:gd name="T45" fmla="*/ 152 h 197"/>
              <a:gd name="T46" fmla="*/ 82 w 210"/>
              <a:gd name="T47" fmla="*/ 146 h 197"/>
              <a:gd name="T48" fmla="*/ 62 w 210"/>
              <a:gd name="T49" fmla="*/ 141 h 197"/>
              <a:gd name="T50" fmla="*/ 126 w 210"/>
              <a:gd name="T51" fmla="*/ 24 h 197"/>
              <a:gd name="T52" fmla="*/ 128 w 210"/>
              <a:gd name="T53" fmla="*/ 54 h 197"/>
              <a:gd name="T54" fmla="*/ 161 w 210"/>
              <a:gd name="T55" fmla="*/ 61 h 197"/>
              <a:gd name="T56" fmla="*/ 99 w 210"/>
              <a:gd name="T57" fmla="*/ 32 h 197"/>
              <a:gd name="T58" fmla="*/ 77 w 210"/>
              <a:gd name="T59" fmla="*/ 57 h 197"/>
              <a:gd name="T60" fmla="*/ 99 w 210"/>
              <a:gd name="T61" fmla="*/ 32 h 197"/>
              <a:gd name="T62" fmla="*/ 160 w 210"/>
              <a:gd name="T63" fmla="*/ 131 h 197"/>
              <a:gd name="T64" fmla="*/ 135 w 210"/>
              <a:gd name="T65" fmla="*/ 136 h 197"/>
              <a:gd name="T66" fmla="*/ 75 w 210"/>
              <a:gd name="T67" fmla="*/ 64 h 197"/>
              <a:gd name="T68" fmla="*/ 50 w 210"/>
              <a:gd name="T69" fmla="*/ 69 h 197"/>
              <a:gd name="T70" fmla="*/ 164 w 210"/>
              <a:gd name="T71" fmla="*/ 72 h 197"/>
              <a:gd name="T72" fmla="*/ 164 w 210"/>
              <a:gd name="T73" fmla="*/ 128 h 197"/>
              <a:gd name="T74" fmla="*/ 164 w 210"/>
              <a:gd name="T75" fmla="*/ 72 h 197"/>
              <a:gd name="T76" fmla="*/ 80 w 210"/>
              <a:gd name="T77" fmla="*/ 136 h 197"/>
              <a:gd name="T78" fmla="*/ 80 w 210"/>
              <a:gd name="T79" fmla="*/ 63 h 197"/>
              <a:gd name="T80" fmla="*/ 130 w 210"/>
              <a:gd name="T81" fmla="*/ 63 h 197"/>
              <a:gd name="T82" fmla="*/ 130 w 210"/>
              <a:gd name="T83" fmla="*/ 137 h 197"/>
              <a:gd name="T84" fmla="*/ 106 w 210"/>
              <a:gd name="T85" fmla="*/ 163 h 197"/>
              <a:gd name="T86" fmla="*/ 89 w 210"/>
              <a:gd name="T87" fmla="*/ 144 h 197"/>
              <a:gd name="T88" fmla="*/ 160 w 210"/>
              <a:gd name="T89" fmla="*/ 70 h 197"/>
              <a:gd name="T90" fmla="*/ 135 w 210"/>
              <a:gd name="T91" fmla="*/ 64 h 197"/>
              <a:gd name="T92" fmla="*/ 160 w 210"/>
              <a:gd name="T93" fmla="*/ 7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0" h="197">
                <a:moveTo>
                  <a:pt x="122" y="53"/>
                </a:moveTo>
                <a:cubicBezTo>
                  <a:pt x="117" y="47"/>
                  <a:pt x="111" y="41"/>
                  <a:pt x="106" y="37"/>
                </a:cubicBezTo>
                <a:cubicBezTo>
                  <a:pt x="105" y="36"/>
                  <a:pt x="104" y="36"/>
                  <a:pt x="104" y="37"/>
                </a:cubicBezTo>
                <a:cubicBezTo>
                  <a:pt x="98" y="41"/>
                  <a:pt x="93" y="47"/>
                  <a:pt x="88" y="53"/>
                </a:cubicBezTo>
                <a:cubicBezTo>
                  <a:pt x="87" y="54"/>
                  <a:pt x="87" y="56"/>
                  <a:pt x="89" y="56"/>
                </a:cubicBezTo>
                <a:cubicBezTo>
                  <a:pt x="100" y="55"/>
                  <a:pt x="110" y="55"/>
                  <a:pt x="121" y="56"/>
                </a:cubicBezTo>
                <a:cubicBezTo>
                  <a:pt x="122" y="56"/>
                  <a:pt x="123" y="54"/>
                  <a:pt x="122" y="53"/>
                </a:cubicBezTo>
                <a:close/>
                <a:moveTo>
                  <a:pt x="104" y="66"/>
                </a:moveTo>
                <a:cubicBezTo>
                  <a:pt x="119" y="66"/>
                  <a:pt x="131" y="78"/>
                  <a:pt x="131" y="92"/>
                </a:cubicBezTo>
                <a:cubicBezTo>
                  <a:pt x="131" y="107"/>
                  <a:pt x="119" y="119"/>
                  <a:pt x="104" y="119"/>
                </a:cubicBezTo>
                <a:cubicBezTo>
                  <a:pt x="90" y="119"/>
                  <a:pt x="78" y="107"/>
                  <a:pt x="78" y="92"/>
                </a:cubicBezTo>
                <a:cubicBezTo>
                  <a:pt x="78" y="78"/>
                  <a:pt x="90" y="66"/>
                  <a:pt x="104" y="66"/>
                </a:cubicBezTo>
                <a:close/>
                <a:moveTo>
                  <a:pt x="161" y="141"/>
                </a:moveTo>
                <a:cubicBezTo>
                  <a:pt x="161" y="140"/>
                  <a:pt x="161" y="140"/>
                  <a:pt x="161" y="139"/>
                </a:cubicBezTo>
                <a:cubicBezTo>
                  <a:pt x="161" y="138"/>
                  <a:pt x="160" y="137"/>
                  <a:pt x="159" y="137"/>
                </a:cubicBezTo>
                <a:cubicBezTo>
                  <a:pt x="151" y="140"/>
                  <a:pt x="143" y="141"/>
                  <a:pt x="133" y="143"/>
                </a:cubicBezTo>
                <a:cubicBezTo>
                  <a:pt x="131" y="143"/>
                  <a:pt x="129" y="144"/>
                  <a:pt x="128" y="146"/>
                </a:cubicBezTo>
                <a:cubicBezTo>
                  <a:pt x="122" y="153"/>
                  <a:pt x="116" y="160"/>
                  <a:pt x="110" y="165"/>
                </a:cubicBezTo>
                <a:cubicBezTo>
                  <a:pt x="109" y="166"/>
                  <a:pt x="109" y="167"/>
                  <a:pt x="110" y="168"/>
                </a:cubicBezTo>
                <a:cubicBezTo>
                  <a:pt x="125" y="178"/>
                  <a:pt x="138" y="179"/>
                  <a:pt x="147" y="174"/>
                </a:cubicBezTo>
                <a:cubicBezTo>
                  <a:pt x="149" y="174"/>
                  <a:pt x="149" y="172"/>
                  <a:pt x="148" y="171"/>
                </a:cubicBezTo>
                <a:cubicBezTo>
                  <a:pt x="139" y="161"/>
                  <a:pt x="146" y="144"/>
                  <a:pt x="160" y="143"/>
                </a:cubicBezTo>
                <a:cubicBezTo>
                  <a:pt x="161" y="143"/>
                  <a:pt x="161" y="142"/>
                  <a:pt x="161" y="141"/>
                </a:cubicBezTo>
                <a:close/>
                <a:moveTo>
                  <a:pt x="168" y="144"/>
                </a:moveTo>
                <a:cubicBezTo>
                  <a:pt x="174" y="147"/>
                  <a:pt x="178" y="153"/>
                  <a:pt x="178" y="160"/>
                </a:cubicBezTo>
                <a:cubicBezTo>
                  <a:pt x="178" y="170"/>
                  <a:pt x="169" y="178"/>
                  <a:pt x="159" y="177"/>
                </a:cubicBezTo>
                <a:cubicBezTo>
                  <a:pt x="158" y="177"/>
                  <a:pt x="158" y="177"/>
                  <a:pt x="157" y="178"/>
                </a:cubicBezTo>
                <a:cubicBezTo>
                  <a:pt x="146" y="189"/>
                  <a:pt x="127" y="188"/>
                  <a:pt x="106" y="171"/>
                </a:cubicBezTo>
                <a:cubicBezTo>
                  <a:pt x="105" y="170"/>
                  <a:pt x="104" y="170"/>
                  <a:pt x="104" y="171"/>
                </a:cubicBezTo>
                <a:cubicBezTo>
                  <a:pt x="71" y="197"/>
                  <a:pt x="44" y="186"/>
                  <a:pt x="43" y="151"/>
                </a:cubicBezTo>
                <a:cubicBezTo>
                  <a:pt x="43" y="150"/>
                  <a:pt x="42" y="149"/>
                  <a:pt x="42" y="149"/>
                </a:cubicBezTo>
                <a:cubicBezTo>
                  <a:pt x="33" y="147"/>
                  <a:pt x="28" y="138"/>
                  <a:pt x="30" y="129"/>
                </a:cubicBezTo>
                <a:cubicBezTo>
                  <a:pt x="30" y="129"/>
                  <a:pt x="30" y="128"/>
                  <a:pt x="29" y="128"/>
                </a:cubicBezTo>
                <a:cubicBezTo>
                  <a:pt x="0" y="109"/>
                  <a:pt x="5" y="80"/>
                  <a:pt x="43" y="65"/>
                </a:cubicBezTo>
                <a:cubicBezTo>
                  <a:pt x="44" y="65"/>
                  <a:pt x="44" y="64"/>
                  <a:pt x="44" y="63"/>
                </a:cubicBezTo>
                <a:cubicBezTo>
                  <a:pt x="37" y="17"/>
                  <a:pt x="67" y="0"/>
                  <a:pt x="104" y="29"/>
                </a:cubicBezTo>
                <a:cubicBezTo>
                  <a:pt x="104" y="29"/>
                  <a:pt x="105" y="29"/>
                  <a:pt x="106" y="29"/>
                </a:cubicBezTo>
                <a:cubicBezTo>
                  <a:pt x="113" y="23"/>
                  <a:pt x="120" y="19"/>
                  <a:pt x="126" y="17"/>
                </a:cubicBezTo>
                <a:cubicBezTo>
                  <a:pt x="127" y="17"/>
                  <a:pt x="127" y="17"/>
                  <a:pt x="127" y="16"/>
                </a:cubicBezTo>
                <a:cubicBezTo>
                  <a:pt x="129" y="8"/>
                  <a:pt x="136" y="2"/>
                  <a:pt x="144" y="2"/>
                </a:cubicBezTo>
                <a:cubicBezTo>
                  <a:pt x="156" y="2"/>
                  <a:pt x="164" y="14"/>
                  <a:pt x="160" y="25"/>
                </a:cubicBezTo>
                <a:cubicBezTo>
                  <a:pt x="160" y="25"/>
                  <a:pt x="160" y="26"/>
                  <a:pt x="160" y="26"/>
                </a:cubicBezTo>
                <a:cubicBezTo>
                  <a:pt x="166" y="34"/>
                  <a:pt x="168" y="47"/>
                  <a:pt x="166" y="63"/>
                </a:cubicBezTo>
                <a:cubicBezTo>
                  <a:pt x="166" y="64"/>
                  <a:pt x="166" y="65"/>
                  <a:pt x="167" y="65"/>
                </a:cubicBezTo>
                <a:cubicBezTo>
                  <a:pt x="210" y="83"/>
                  <a:pt x="210" y="117"/>
                  <a:pt x="167" y="134"/>
                </a:cubicBezTo>
                <a:cubicBezTo>
                  <a:pt x="166" y="135"/>
                  <a:pt x="166" y="136"/>
                  <a:pt x="166" y="136"/>
                </a:cubicBezTo>
                <a:cubicBezTo>
                  <a:pt x="166" y="139"/>
                  <a:pt x="166" y="141"/>
                  <a:pt x="167" y="143"/>
                </a:cubicBezTo>
                <a:cubicBezTo>
                  <a:pt x="167" y="143"/>
                  <a:pt x="167" y="144"/>
                  <a:pt x="168" y="144"/>
                </a:cubicBezTo>
                <a:close/>
                <a:moveTo>
                  <a:pt x="49" y="114"/>
                </a:moveTo>
                <a:cubicBezTo>
                  <a:pt x="51" y="111"/>
                  <a:pt x="52" y="107"/>
                  <a:pt x="54" y="103"/>
                </a:cubicBezTo>
                <a:cubicBezTo>
                  <a:pt x="55" y="101"/>
                  <a:pt x="55" y="99"/>
                  <a:pt x="54" y="97"/>
                </a:cubicBezTo>
                <a:cubicBezTo>
                  <a:pt x="50" y="88"/>
                  <a:pt x="47" y="79"/>
                  <a:pt x="45" y="72"/>
                </a:cubicBezTo>
                <a:cubicBezTo>
                  <a:pt x="45" y="71"/>
                  <a:pt x="44" y="70"/>
                  <a:pt x="43" y="71"/>
                </a:cubicBezTo>
                <a:cubicBezTo>
                  <a:pt x="16" y="84"/>
                  <a:pt x="12" y="106"/>
                  <a:pt x="31" y="122"/>
                </a:cubicBezTo>
                <a:cubicBezTo>
                  <a:pt x="32" y="122"/>
                  <a:pt x="33" y="122"/>
                  <a:pt x="34" y="122"/>
                </a:cubicBezTo>
                <a:cubicBezTo>
                  <a:pt x="37" y="118"/>
                  <a:pt x="42" y="116"/>
                  <a:pt x="47" y="116"/>
                </a:cubicBezTo>
                <a:cubicBezTo>
                  <a:pt x="48" y="116"/>
                  <a:pt x="49" y="115"/>
                  <a:pt x="49" y="114"/>
                </a:cubicBezTo>
                <a:close/>
                <a:moveTo>
                  <a:pt x="54" y="118"/>
                </a:moveTo>
                <a:cubicBezTo>
                  <a:pt x="61" y="121"/>
                  <a:pt x="65" y="128"/>
                  <a:pt x="64" y="135"/>
                </a:cubicBezTo>
                <a:cubicBezTo>
                  <a:pt x="64" y="136"/>
                  <a:pt x="64" y="137"/>
                  <a:pt x="65" y="137"/>
                </a:cubicBezTo>
                <a:cubicBezTo>
                  <a:pt x="68" y="137"/>
                  <a:pt x="70" y="138"/>
                  <a:pt x="73" y="138"/>
                </a:cubicBezTo>
                <a:cubicBezTo>
                  <a:pt x="75" y="139"/>
                  <a:pt x="76" y="137"/>
                  <a:pt x="75" y="136"/>
                </a:cubicBezTo>
                <a:cubicBezTo>
                  <a:pt x="69" y="127"/>
                  <a:pt x="64" y="118"/>
                  <a:pt x="59" y="108"/>
                </a:cubicBezTo>
                <a:cubicBezTo>
                  <a:pt x="58" y="107"/>
                  <a:pt x="56" y="107"/>
                  <a:pt x="56" y="108"/>
                </a:cubicBezTo>
                <a:cubicBezTo>
                  <a:pt x="55" y="111"/>
                  <a:pt x="54" y="113"/>
                  <a:pt x="53" y="115"/>
                </a:cubicBezTo>
                <a:cubicBezTo>
                  <a:pt x="53" y="116"/>
                  <a:pt x="54" y="117"/>
                  <a:pt x="54" y="118"/>
                </a:cubicBezTo>
                <a:close/>
                <a:moveTo>
                  <a:pt x="62" y="141"/>
                </a:moveTo>
                <a:cubicBezTo>
                  <a:pt x="59" y="146"/>
                  <a:pt x="55" y="149"/>
                  <a:pt x="50" y="150"/>
                </a:cubicBezTo>
                <a:cubicBezTo>
                  <a:pt x="49" y="150"/>
                  <a:pt x="49" y="151"/>
                  <a:pt x="49" y="152"/>
                </a:cubicBezTo>
                <a:cubicBezTo>
                  <a:pt x="53" y="177"/>
                  <a:pt x="74" y="185"/>
                  <a:pt x="99" y="168"/>
                </a:cubicBezTo>
                <a:cubicBezTo>
                  <a:pt x="100" y="167"/>
                  <a:pt x="100" y="166"/>
                  <a:pt x="100" y="165"/>
                </a:cubicBezTo>
                <a:cubicBezTo>
                  <a:pt x="94" y="160"/>
                  <a:pt x="88" y="153"/>
                  <a:pt x="82" y="146"/>
                </a:cubicBezTo>
                <a:cubicBezTo>
                  <a:pt x="81" y="144"/>
                  <a:pt x="79" y="143"/>
                  <a:pt x="77" y="143"/>
                </a:cubicBezTo>
                <a:cubicBezTo>
                  <a:pt x="72" y="142"/>
                  <a:pt x="68" y="141"/>
                  <a:pt x="64" y="140"/>
                </a:cubicBezTo>
                <a:cubicBezTo>
                  <a:pt x="63" y="140"/>
                  <a:pt x="62" y="141"/>
                  <a:pt x="62" y="141"/>
                </a:cubicBezTo>
                <a:close/>
                <a:moveTo>
                  <a:pt x="154" y="34"/>
                </a:moveTo>
                <a:cubicBezTo>
                  <a:pt x="144" y="40"/>
                  <a:pt x="131" y="36"/>
                  <a:pt x="128" y="25"/>
                </a:cubicBezTo>
                <a:cubicBezTo>
                  <a:pt x="127" y="24"/>
                  <a:pt x="126" y="24"/>
                  <a:pt x="126" y="24"/>
                </a:cubicBezTo>
                <a:cubicBezTo>
                  <a:pt x="121" y="26"/>
                  <a:pt x="116" y="28"/>
                  <a:pt x="110" y="32"/>
                </a:cubicBezTo>
                <a:cubicBezTo>
                  <a:pt x="109" y="32"/>
                  <a:pt x="109" y="34"/>
                  <a:pt x="110" y="34"/>
                </a:cubicBezTo>
                <a:cubicBezTo>
                  <a:pt x="116" y="40"/>
                  <a:pt x="122" y="46"/>
                  <a:pt x="128" y="54"/>
                </a:cubicBezTo>
                <a:cubicBezTo>
                  <a:pt x="129" y="56"/>
                  <a:pt x="131" y="57"/>
                  <a:pt x="133" y="57"/>
                </a:cubicBezTo>
                <a:cubicBezTo>
                  <a:pt x="143" y="58"/>
                  <a:pt x="151" y="60"/>
                  <a:pt x="158" y="62"/>
                </a:cubicBezTo>
                <a:cubicBezTo>
                  <a:pt x="160" y="63"/>
                  <a:pt x="161" y="62"/>
                  <a:pt x="161" y="61"/>
                </a:cubicBezTo>
                <a:cubicBezTo>
                  <a:pt x="162" y="50"/>
                  <a:pt x="160" y="41"/>
                  <a:pt x="156" y="34"/>
                </a:cubicBezTo>
                <a:cubicBezTo>
                  <a:pt x="156" y="33"/>
                  <a:pt x="154" y="33"/>
                  <a:pt x="154" y="34"/>
                </a:cubicBezTo>
                <a:close/>
                <a:moveTo>
                  <a:pt x="99" y="32"/>
                </a:moveTo>
                <a:cubicBezTo>
                  <a:pt x="70" y="12"/>
                  <a:pt x="46" y="26"/>
                  <a:pt x="49" y="61"/>
                </a:cubicBezTo>
                <a:cubicBezTo>
                  <a:pt x="49" y="62"/>
                  <a:pt x="50" y="63"/>
                  <a:pt x="51" y="63"/>
                </a:cubicBezTo>
                <a:cubicBezTo>
                  <a:pt x="58" y="60"/>
                  <a:pt x="67" y="58"/>
                  <a:pt x="77" y="57"/>
                </a:cubicBezTo>
                <a:cubicBezTo>
                  <a:pt x="79" y="57"/>
                  <a:pt x="81" y="56"/>
                  <a:pt x="82" y="54"/>
                </a:cubicBezTo>
                <a:cubicBezTo>
                  <a:pt x="88" y="46"/>
                  <a:pt x="94" y="40"/>
                  <a:pt x="100" y="34"/>
                </a:cubicBezTo>
                <a:cubicBezTo>
                  <a:pt x="100" y="34"/>
                  <a:pt x="100" y="32"/>
                  <a:pt x="99" y="32"/>
                </a:cubicBezTo>
                <a:close/>
                <a:moveTo>
                  <a:pt x="137" y="138"/>
                </a:moveTo>
                <a:cubicBezTo>
                  <a:pt x="145" y="137"/>
                  <a:pt x="153" y="135"/>
                  <a:pt x="159" y="132"/>
                </a:cubicBezTo>
                <a:cubicBezTo>
                  <a:pt x="160" y="132"/>
                  <a:pt x="160" y="131"/>
                  <a:pt x="160" y="131"/>
                </a:cubicBezTo>
                <a:cubicBezTo>
                  <a:pt x="159" y="124"/>
                  <a:pt x="157" y="116"/>
                  <a:pt x="154" y="108"/>
                </a:cubicBezTo>
                <a:cubicBezTo>
                  <a:pt x="153" y="107"/>
                  <a:pt x="151" y="107"/>
                  <a:pt x="151" y="108"/>
                </a:cubicBezTo>
                <a:cubicBezTo>
                  <a:pt x="146" y="118"/>
                  <a:pt x="141" y="127"/>
                  <a:pt x="135" y="136"/>
                </a:cubicBezTo>
                <a:cubicBezTo>
                  <a:pt x="134" y="137"/>
                  <a:pt x="135" y="139"/>
                  <a:pt x="137" y="138"/>
                </a:cubicBezTo>
                <a:close/>
                <a:moveTo>
                  <a:pt x="59" y="92"/>
                </a:moveTo>
                <a:cubicBezTo>
                  <a:pt x="64" y="82"/>
                  <a:pt x="69" y="73"/>
                  <a:pt x="75" y="64"/>
                </a:cubicBezTo>
                <a:cubicBezTo>
                  <a:pt x="76" y="63"/>
                  <a:pt x="75" y="61"/>
                  <a:pt x="73" y="62"/>
                </a:cubicBezTo>
                <a:cubicBezTo>
                  <a:pt x="65" y="63"/>
                  <a:pt x="57" y="65"/>
                  <a:pt x="51" y="67"/>
                </a:cubicBezTo>
                <a:cubicBezTo>
                  <a:pt x="50" y="68"/>
                  <a:pt x="49" y="68"/>
                  <a:pt x="50" y="69"/>
                </a:cubicBezTo>
                <a:cubicBezTo>
                  <a:pt x="51" y="76"/>
                  <a:pt x="53" y="83"/>
                  <a:pt x="56" y="92"/>
                </a:cubicBezTo>
                <a:cubicBezTo>
                  <a:pt x="56" y="93"/>
                  <a:pt x="58" y="93"/>
                  <a:pt x="59" y="92"/>
                </a:cubicBezTo>
                <a:close/>
                <a:moveTo>
                  <a:pt x="164" y="72"/>
                </a:moveTo>
                <a:cubicBezTo>
                  <a:pt x="162" y="80"/>
                  <a:pt x="160" y="88"/>
                  <a:pt x="156" y="97"/>
                </a:cubicBezTo>
                <a:cubicBezTo>
                  <a:pt x="155" y="99"/>
                  <a:pt x="155" y="101"/>
                  <a:pt x="156" y="103"/>
                </a:cubicBezTo>
                <a:cubicBezTo>
                  <a:pt x="160" y="112"/>
                  <a:pt x="162" y="120"/>
                  <a:pt x="164" y="128"/>
                </a:cubicBezTo>
                <a:cubicBezTo>
                  <a:pt x="164" y="129"/>
                  <a:pt x="166" y="130"/>
                  <a:pt x="167" y="129"/>
                </a:cubicBezTo>
                <a:cubicBezTo>
                  <a:pt x="198" y="114"/>
                  <a:pt x="198" y="86"/>
                  <a:pt x="167" y="71"/>
                </a:cubicBezTo>
                <a:cubicBezTo>
                  <a:pt x="166" y="70"/>
                  <a:pt x="164" y="71"/>
                  <a:pt x="164" y="72"/>
                </a:cubicBezTo>
                <a:close/>
                <a:moveTo>
                  <a:pt x="124" y="140"/>
                </a:moveTo>
                <a:cubicBezTo>
                  <a:pt x="111" y="141"/>
                  <a:pt x="98" y="141"/>
                  <a:pt x="86" y="140"/>
                </a:cubicBezTo>
                <a:cubicBezTo>
                  <a:pt x="83" y="140"/>
                  <a:pt x="81" y="138"/>
                  <a:pt x="80" y="136"/>
                </a:cubicBezTo>
                <a:cubicBezTo>
                  <a:pt x="73" y="126"/>
                  <a:pt x="66" y="115"/>
                  <a:pt x="61" y="103"/>
                </a:cubicBezTo>
                <a:cubicBezTo>
                  <a:pt x="60" y="101"/>
                  <a:pt x="60" y="99"/>
                  <a:pt x="61" y="97"/>
                </a:cubicBezTo>
                <a:cubicBezTo>
                  <a:pt x="66" y="85"/>
                  <a:pt x="73" y="74"/>
                  <a:pt x="80" y="63"/>
                </a:cubicBezTo>
                <a:cubicBezTo>
                  <a:pt x="81" y="61"/>
                  <a:pt x="83" y="60"/>
                  <a:pt x="86" y="60"/>
                </a:cubicBezTo>
                <a:cubicBezTo>
                  <a:pt x="98" y="59"/>
                  <a:pt x="111" y="59"/>
                  <a:pt x="124" y="60"/>
                </a:cubicBezTo>
                <a:cubicBezTo>
                  <a:pt x="126" y="60"/>
                  <a:pt x="128" y="61"/>
                  <a:pt x="130" y="63"/>
                </a:cubicBezTo>
                <a:cubicBezTo>
                  <a:pt x="137" y="74"/>
                  <a:pt x="144" y="85"/>
                  <a:pt x="149" y="96"/>
                </a:cubicBezTo>
                <a:cubicBezTo>
                  <a:pt x="150" y="99"/>
                  <a:pt x="150" y="101"/>
                  <a:pt x="149" y="103"/>
                </a:cubicBezTo>
                <a:cubicBezTo>
                  <a:pt x="144" y="115"/>
                  <a:pt x="137" y="126"/>
                  <a:pt x="130" y="137"/>
                </a:cubicBezTo>
                <a:cubicBezTo>
                  <a:pt x="128" y="139"/>
                  <a:pt x="126" y="140"/>
                  <a:pt x="124" y="140"/>
                </a:cubicBezTo>
                <a:close/>
                <a:moveTo>
                  <a:pt x="122" y="147"/>
                </a:moveTo>
                <a:cubicBezTo>
                  <a:pt x="117" y="153"/>
                  <a:pt x="111" y="159"/>
                  <a:pt x="106" y="163"/>
                </a:cubicBezTo>
                <a:cubicBezTo>
                  <a:pt x="105" y="164"/>
                  <a:pt x="104" y="164"/>
                  <a:pt x="104" y="163"/>
                </a:cubicBezTo>
                <a:cubicBezTo>
                  <a:pt x="98" y="159"/>
                  <a:pt x="93" y="153"/>
                  <a:pt x="88" y="147"/>
                </a:cubicBezTo>
                <a:cubicBezTo>
                  <a:pt x="87" y="145"/>
                  <a:pt x="87" y="144"/>
                  <a:pt x="89" y="144"/>
                </a:cubicBezTo>
                <a:cubicBezTo>
                  <a:pt x="100" y="144"/>
                  <a:pt x="110" y="144"/>
                  <a:pt x="121" y="144"/>
                </a:cubicBezTo>
                <a:cubicBezTo>
                  <a:pt x="122" y="144"/>
                  <a:pt x="123" y="145"/>
                  <a:pt x="122" y="147"/>
                </a:cubicBezTo>
                <a:close/>
                <a:moveTo>
                  <a:pt x="160" y="70"/>
                </a:moveTo>
                <a:cubicBezTo>
                  <a:pt x="159" y="76"/>
                  <a:pt x="157" y="84"/>
                  <a:pt x="154" y="91"/>
                </a:cubicBezTo>
                <a:cubicBezTo>
                  <a:pt x="153" y="93"/>
                  <a:pt x="151" y="93"/>
                  <a:pt x="151" y="92"/>
                </a:cubicBezTo>
                <a:cubicBezTo>
                  <a:pt x="146" y="82"/>
                  <a:pt x="141" y="73"/>
                  <a:pt x="135" y="64"/>
                </a:cubicBezTo>
                <a:cubicBezTo>
                  <a:pt x="134" y="63"/>
                  <a:pt x="135" y="61"/>
                  <a:pt x="137" y="62"/>
                </a:cubicBezTo>
                <a:cubicBezTo>
                  <a:pt x="145" y="63"/>
                  <a:pt x="152" y="65"/>
                  <a:pt x="159" y="67"/>
                </a:cubicBezTo>
                <a:cubicBezTo>
                  <a:pt x="160" y="68"/>
                  <a:pt x="160" y="69"/>
                  <a:pt x="160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637" name="Group 109"/>
          <p:cNvGrpSpPr>
            <a:grpSpLocks/>
          </p:cNvGrpSpPr>
          <p:nvPr/>
        </p:nvGrpSpPr>
        <p:grpSpPr bwMode="auto">
          <a:xfrm>
            <a:off x="3214688" y="1665288"/>
            <a:ext cx="141287" cy="142875"/>
            <a:chOff x="0" y="0"/>
            <a:chExt cx="228" cy="226"/>
          </a:xfrm>
        </p:grpSpPr>
        <p:sp>
          <p:nvSpPr>
            <p:cNvPr id="22638" name="Freeform 110"/>
            <p:cNvSpPr>
              <a:spLocks noEditPoints="1"/>
            </p:cNvSpPr>
            <p:nvPr/>
          </p:nvSpPr>
          <p:spPr bwMode="auto">
            <a:xfrm>
              <a:off x="0" y="0"/>
              <a:ext cx="228" cy="226"/>
            </a:xfrm>
            <a:custGeom>
              <a:avLst/>
              <a:gdLst>
                <a:gd name="T0" fmla="*/ 0 w 114"/>
                <a:gd name="T1" fmla="*/ 56 h 113"/>
                <a:gd name="T2" fmla="*/ 114 w 114"/>
                <a:gd name="T3" fmla="*/ 56 h 113"/>
                <a:gd name="T4" fmla="*/ 105 w 114"/>
                <a:gd name="T5" fmla="*/ 61 h 113"/>
                <a:gd name="T6" fmla="*/ 105 w 114"/>
                <a:gd name="T7" fmla="*/ 64 h 113"/>
                <a:gd name="T8" fmla="*/ 104 w 114"/>
                <a:gd name="T9" fmla="*/ 64 h 113"/>
                <a:gd name="T10" fmla="*/ 100 w 114"/>
                <a:gd name="T11" fmla="*/ 61 h 113"/>
                <a:gd name="T12" fmla="*/ 100 w 114"/>
                <a:gd name="T13" fmla="*/ 65 h 113"/>
                <a:gd name="T14" fmla="*/ 104 w 114"/>
                <a:gd name="T15" fmla="*/ 67 h 113"/>
                <a:gd name="T16" fmla="*/ 57 w 114"/>
                <a:gd name="T17" fmla="*/ 105 h 113"/>
                <a:gd name="T18" fmla="*/ 57 w 114"/>
                <a:gd name="T19" fmla="*/ 7 h 113"/>
                <a:gd name="T20" fmla="*/ 72 w 114"/>
                <a:gd name="T21" fmla="*/ 11 h 113"/>
                <a:gd name="T22" fmla="*/ 52 w 114"/>
                <a:gd name="T23" fmla="*/ 21 h 113"/>
                <a:gd name="T24" fmla="*/ 42 w 114"/>
                <a:gd name="T25" fmla="*/ 23 h 113"/>
                <a:gd name="T26" fmla="*/ 40 w 114"/>
                <a:gd name="T27" fmla="*/ 33 h 113"/>
                <a:gd name="T28" fmla="*/ 36 w 114"/>
                <a:gd name="T29" fmla="*/ 40 h 113"/>
                <a:gd name="T30" fmla="*/ 34 w 114"/>
                <a:gd name="T31" fmla="*/ 43 h 113"/>
                <a:gd name="T32" fmla="*/ 36 w 114"/>
                <a:gd name="T33" fmla="*/ 46 h 113"/>
                <a:gd name="T34" fmla="*/ 40 w 114"/>
                <a:gd name="T35" fmla="*/ 44 h 113"/>
                <a:gd name="T36" fmla="*/ 45 w 114"/>
                <a:gd name="T37" fmla="*/ 39 h 113"/>
                <a:gd name="T38" fmla="*/ 53 w 114"/>
                <a:gd name="T39" fmla="*/ 42 h 113"/>
                <a:gd name="T40" fmla="*/ 56 w 114"/>
                <a:gd name="T41" fmla="*/ 46 h 113"/>
                <a:gd name="T42" fmla="*/ 49 w 114"/>
                <a:gd name="T43" fmla="*/ 47 h 113"/>
                <a:gd name="T44" fmla="*/ 44 w 114"/>
                <a:gd name="T45" fmla="*/ 45 h 113"/>
                <a:gd name="T46" fmla="*/ 35 w 114"/>
                <a:gd name="T47" fmla="*/ 50 h 113"/>
                <a:gd name="T48" fmla="*/ 32 w 114"/>
                <a:gd name="T49" fmla="*/ 64 h 113"/>
                <a:gd name="T50" fmla="*/ 39 w 114"/>
                <a:gd name="T51" fmla="*/ 71 h 113"/>
                <a:gd name="T52" fmla="*/ 49 w 114"/>
                <a:gd name="T53" fmla="*/ 71 h 113"/>
                <a:gd name="T54" fmla="*/ 60 w 114"/>
                <a:gd name="T55" fmla="*/ 96 h 113"/>
                <a:gd name="T56" fmla="*/ 68 w 114"/>
                <a:gd name="T57" fmla="*/ 79 h 113"/>
                <a:gd name="T58" fmla="*/ 69 w 114"/>
                <a:gd name="T59" fmla="*/ 61 h 113"/>
                <a:gd name="T60" fmla="*/ 61 w 114"/>
                <a:gd name="T61" fmla="*/ 52 h 113"/>
                <a:gd name="T62" fmla="*/ 66 w 114"/>
                <a:gd name="T63" fmla="*/ 56 h 113"/>
                <a:gd name="T64" fmla="*/ 73 w 114"/>
                <a:gd name="T65" fmla="*/ 51 h 113"/>
                <a:gd name="T66" fmla="*/ 70 w 114"/>
                <a:gd name="T67" fmla="*/ 47 h 113"/>
                <a:gd name="T68" fmla="*/ 76 w 114"/>
                <a:gd name="T69" fmla="*/ 47 h 113"/>
                <a:gd name="T70" fmla="*/ 85 w 114"/>
                <a:gd name="T71" fmla="*/ 59 h 113"/>
                <a:gd name="T72" fmla="*/ 90 w 114"/>
                <a:gd name="T73" fmla="*/ 49 h 113"/>
                <a:gd name="T74" fmla="*/ 100 w 114"/>
                <a:gd name="T75" fmla="*/ 55 h 113"/>
                <a:gd name="T76" fmla="*/ 103 w 114"/>
                <a:gd name="T77" fmla="*/ 46 h 113"/>
                <a:gd name="T78" fmla="*/ 106 w 114"/>
                <a:gd name="T79" fmla="*/ 56 h 113"/>
                <a:gd name="T80" fmla="*/ 104 w 114"/>
                <a:gd name="T81" fmla="*/ 5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8"/>
                    <a:pt x="26" y="113"/>
                    <a:pt x="57" y="113"/>
                  </a:cubicBezTo>
                  <a:cubicBezTo>
                    <a:pt x="88" y="113"/>
                    <a:pt x="114" y="88"/>
                    <a:pt x="114" y="56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105" y="61"/>
                  </a:moveTo>
                  <a:cubicBezTo>
                    <a:pt x="105" y="61"/>
                    <a:pt x="106" y="62"/>
                    <a:pt x="106" y="62"/>
                  </a:cubicBezTo>
                  <a:cubicBezTo>
                    <a:pt x="106" y="63"/>
                    <a:pt x="105" y="63"/>
                    <a:pt x="105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2" y="64"/>
                    <a:pt x="102" y="64"/>
                    <a:pt x="101" y="63"/>
                  </a:cubicBezTo>
                  <a:cubicBezTo>
                    <a:pt x="101" y="62"/>
                    <a:pt x="100" y="61"/>
                    <a:pt x="100" y="61"/>
                  </a:cubicBezTo>
                  <a:cubicBezTo>
                    <a:pt x="97" y="54"/>
                    <a:pt x="96" y="54"/>
                    <a:pt x="99" y="62"/>
                  </a:cubicBezTo>
                  <a:cubicBezTo>
                    <a:pt x="99" y="63"/>
                    <a:pt x="100" y="65"/>
                    <a:pt x="100" y="65"/>
                  </a:cubicBezTo>
                  <a:cubicBezTo>
                    <a:pt x="100" y="67"/>
                    <a:pt x="101" y="68"/>
                    <a:pt x="102" y="67"/>
                  </a:cubicBezTo>
                  <a:cubicBezTo>
                    <a:pt x="103" y="67"/>
                    <a:pt x="103" y="67"/>
                    <a:pt x="104" y="67"/>
                  </a:cubicBezTo>
                  <a:cubicBezTo>
                    <a:pt x="104" y="67"/>
                    <a:pt x="105" y="67"/>
                    <a:pt x="105" y="68"/>
                  </a:cubicBezTo>
                  <a:cubicBezTo>
                    <a:pt x="99" y="89"/>
                    <a:pt x="80" y="105"/>
                    <a:pt x="57" y="105"/>
                  </a:cubicBezTo>
                  <a:cubicBezTo>
                    <a:pt x="30" y="105"/>
                    <a:pt x="8" y="83"/>
                    <a:pt x="8" y="56"/>
                  </a:cubicBezTo>
                  <a:cubicBezTo>
                    <a:pt x="8" y="29"/>
                    <a:pt x="30" y="7"/>
                    <a:pt x="57" y="7"/>
                  </a:cubicBezTo>
                  <a:cubicBezTo>
                    <a:pt x="62" y="7"/>
                    <a:pt x="67" y="8"/>
                    <a:pt x="72" y="10"/>
                  </a:cubicBezTo>
                  <a:cubicBezTo>
                    <a:pt x="73" y="10"/>
                    <a:pt x="73" y="11"/>
                    <a:pt x="72" y="11"/>
                  </a:cubicBezTo>
                  <a:cubicBezTo>
                    <a:pt x="67" y="14"/>
                    <a:pt x="62" y="17"/>
                    <a:pt x="57" y="20"/>
                  </a:cubicBezTo>
                  <a:cubicBezTo>
                    <a:pt x="55" y="21"/>
                    <a:pt x="55" y="21"/>
                    <a:pt x="52" y="21"/>
                  </a:cubicBezTo>
                  <a:cubicBezTo>
                    <a:pt x="50" y="21"/>
                    <a:pt x="47" y="21"/>
                    <a:pt x="44" y="22"/>
                  </a:cubicBezTo>
                  <a:cubicBezTo>
                    <a:pt x="43" y="22"/>
                    <a:pt x="43" y="22"/>
                    <a:pt x="42" y="23"/>
                  </a:cubicBezTo>
                  <a:cubicBezTo>
                    <a:pt x="42" y="26"/>
                    <a:pt x="42" y="28"/>
                    <a:pt x="41" y="30"/>
                  </a:cubicBezTo>
                  <a:cubicBezTo>
                    <a:pt x="41" y="32"/>
                    <a:pt x="41" y="32"/>
                    <a:pt x="40" y="33"/>
                  </a:cubicBezTo>
                  <a:cubicBezTo>
                    <a:pt x="40" y="35"/>
                    <a:pt x="39" y="37"/>
                    <a:pt x="38" y="39"/>
                  </a:cubicBezTo>
                  <a:cubicBezTo>
                    <a:pt x="37" y="40"/>
                    <a:pt x="37" y="40"/>
                    <a:pt x="36" y="40"/>
                  </a:cubicBezTo>
                  <a:cubicBezTo>
                    <a:pt x="36" y="41"/>
                    <a:pt x="36" y="41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3"/>
                    <a:pt x="34" y="44"/>
                    <a:pt x="34" y="45"/>
                  </a:cubicBezTo>
                  <a:cubicBezTo>
                    <a:pt x="34" y="46"/>
                    <a:pt x="35" y="46"/>
                    <a:pt x="36" y="46"/>
                  </a:cubicBezTo>
                  <a:cubicBezTo>
                    <a:pt x="36" y="46"/>
                    <a:pt x="37" y="46"/>
                    <a:pt x="37" y="46"/>
                  </a:cubicBezTo>
                  <a:cubicBezTo>
                    <a:pt x="39" y="46"/>
                    <a:pt x="39" y="46"/>
                    <a:pt x="40" y="44"/>
                  </a:cubicBezTo>
                  <a:cubicBezTo>
                    <a:pt x="41" y="43"/>
                    <a:pt x="42" y="41"/>
                    <a:pt x="43" y="40"/>
                  </a:cubicBezTo>
                  <a:cubicBezTo>
                    <a:pt x="44" y="39"/>
                    <a:pt x="44" y="39"/>
                    <a:pt x="45" y="39"/>
                  </a:cubicBezTo>
                  <a:cubicBezTo>
                    <a:pt x="47" y="40"/>
                    <a:pt x="49" y="40"/>
                    <a:pt x="51" y="40"/>
                  </a:cubicBezTo>
                  <a:cubicBezTo>
                    <a:pt x="52" y="41"/>
                    <a:pt x="52" y="41"/>
                    <a:pt x="53" y="42"/>
                  </a:cubicBezTo>
                  <a:cubicBezTo>
                    <a:pt x="54" y="43"/>
                    <a:pt x="56" y="44"/>
                    <a:pt x="57" y="45"/>
                  </a:cubicBezTo>
                  <a:cubicBezTo>
                    <a:pt x="58" y="46"/>
                    <a:pt x="58" y="46"/>
                    <a:pt x="56" y="46"/>
                  </a:cubicBezTo>
                  <a:cubicBezTo>
                    <a:pt x="55" y="47"/>
                    <a:pt x="53" y="47"/>
                    <a:pt x="51" y="47"/>
                  </a:cubicBezTo>
                  <a:cubicBezTo>
                    <a:pt x="50" y="48"/>
                    <a:pt x="50" y="47"/>
                    <a:pt x="49" y="47"/>
                  </a:cubicBezTo>
                  <a:cubicBezTo>
                    <a:pt x="48" y="46"/>
                    <a:pt x="47" y="45"/>
                    <a:pt x="46" y="45"/>
                  </a:cubicBezTo>
                  <a:cubicBezTo>
                    <a:pt x="45" y="44"/>
                    <a:pt x="45" y="44"/>
                    <a:pt x="44" y="45"/>
                  </a:cubicBezTo>
                  <a:cubicBezTo>
                    <a:pt x="42" y="46"/>
                    <a:pt x="39" y="47"/>
                    <a:pt x="37" y="48"/>
                  </a:cubicBezTo>
                  <a:cubicBezTo>
                    <a:pt x="36" y="49"/>
                    <a:pt x="35" y="49"/>
                    <a:pt x="35" y="50"/>
                  </a:cubicBezTo>
                  <a:cubicBezTo>
                    <a:pt x="34" y="54"/>
                    <a:pt x="33" y="57"/>
                    <a:pt x="32" y="61"/>
                  </a:cubicBezTo>
                  <a:cubicBezTo>
                    <a:pt x="31" y="62"/>
                    <a:pt x="31" y="63"/>
                    <a:pt x="32" y="64"/>
                  </a:cubicBezTo>
                  <a:cubicBezTo>
                    <a:pt x="34" y="66"/>
                    <a:pt x="35" y="68"/>
                    <a:pt x="36" y="70"/>
                  </a:cubicBezTo>
                  <a:cubicBezTo>
                    <a:pt x="37" y="71"/>
                    <a:pt x="37" y="71"/>
                    <a:pt x="39" y="71"/>
                  </a:cubicBezTo>
                  <a:cubicBezTo>
                    <a:pt x="41" y="70"/>
                    <a:pt x="44" y="70"/>
                    <a:pt x="46" y="69"/>
                  </a:cubicBezTo>
                  <a:cubicBezTo>
                    <a:pt x="48" y="69"/>
                    <a:pt x="48" y="69"/>
                    <a:pt x="49" y="71"/>
                  </a:cubicBezTo>
                  <a:cubicBezTo>
                    <a:pt x="52" y="79"/>
                    <a:pt x="55" y="87"/>
                    <a:pt x="58" y="96"/>
                  </a:cubicBezTo>
                  <a:cubicBezTo>
                    <a:pt x="58" y="98"/>
                    <a:pt x="59" y="98"/>
                    <a:pt x="60" y="96"/>
                  </a:cubicBezTo>
                  <a:cubicBezTo>
                    <a:pt x="62" y="92"/>
                    <a:pt x="64" y="88"/>
                    <a:pt x="67" y="84"/>
                  </a:cubicBezTo>
                  <a:cubicBezTo>
                    <a:pt x="68" y="82"/>
                    <a:pt x="68" y="81"/>
                    <a:pt x="68" y="79"/>
                  </a:cubicBezTo>
                  <a:cubicBezTo>
                    <a:pt x="69" y="74"/>
                    <a:pt x="70" y="69"/>
                    <a:pt x="70" y="64"/>
                  </a:cubicBezTo>
                  <a:cubicBezTo>
                    <a:pt x="71" y="61"/>
                    <a:pt x="70" y="61"/>
                    <a:pt x="69" y="61"/>
                  </a:cubicBezTo>
                  <a:cubicBezTo>
                    <a:pt x="67" y="61"/>
                    <a:pt x="66" y="61"/>
                    <a:pt x="65" y="59"/>
                  </a:cubicBezTo>
                  <a:cubicBezTo>
                    <a:pt x="64" y="57"/>
                    <a:pt x="62" y="54"/>
                    <a:pt x="61" y="52"/>
                  </a:cubicBezTo>
                  <a:cubicBezTo>
                    <a:pt x="59" y="49"/>
                    <a:pt x="59" y="49"/>
                    <a:pt x="61" y="51"/>
                  </a:cubicBezTo>
                  <a:cubicBezTo>
                    <a:pt x="62" y="53"/>
                    <a:pt x="64" y="55"/>
                    <a:pt x="66" y="56"/>
                  </a:cubicBezTo>
                  <a:cubicBezTo>
                    <a:pt x="68" y="59"/>
                    <a:pt x="68" y="59"/>
                    <a:pt x="69" y="57"/>
                  </a:cubicBezTo>
                  <a:cubicBezTo>
                    <a:pt x="71" y="55"/>
                    <a:pt x="72" y="53"/>
                    <a:pt x="73" y="51"/>
                  </a:cubicBezTo>
                  <a:cubicBezTo>
                    <a:pt x="75" y="49"/>
                    <a:pt x="74" y="49"/>
                    <a:pt x="72" y="48"/>
                  </a:cubicBezTo>
                  <a:cubicBezTo>
                    <a:pt x="71" y="48"/>
                    <a:pt x="71" y="47"/>
                    <a:pt x="70" y="47"/>
                  </a:cubicBezTo>
                  <a:cubicBezTo>
                    <a:pt x="67" y="46"/>
                    <a:pt x="67" y="46"/>
                    <a:pt x="70" y="46"/>
                  </a:cubicBezTo>
                  <a:cubicBezTo>
                    <a:pt x="72" y="47"/>
                    <a:pt x="74" y="47"/>
                    <a:pt x="76" y="47"/>
                  </a:cubicBezTo>
                  <a:cubicBezTo>
                    <a:pt x="79" y="48"/>
                    <a:pt x="79" y="48"/>
                    <a:pt x="80" y="50"/>
                  </a:cubicBezTo>
                  <a:cubicBezTo>
                    <a:pt x="82" y="53"/>
                    <a:pt x="84" y="56"/>
                    <a:pt x="85" y="59"/>
                  </a:cubicBezTo>
                  <a:cubicBezTo>
                    <a:pt x="87" y="61"/>
                    <a:pt x="87" y="61"/>
                    <a:pt x="87" y="59"/>
                  </a:cubicBezTo>
                  <a:cubicBezTo>
                    <a:pt x="88" y="56"/>
                    <a:pt x="89" y="52"/>
                    <a:pt x="90" y="49"/>
                  </a:cubicBezTo>
                  <a:cubicBezTo>
                    <a:pt x="90" y="47"/>
                    <a:pt x="91" y="47"/>
                    <a:pt x="92" y="48"/>
                  </a:cubicBezTo>
                  <a:cubicBezTo>
                    <a:pt x="95" y="50"/>
                    <a:pt x="97" y="53"/>
                    <a:pt x="100" y="55"/>
                  </a:cubicBezTo>
                  <a:cubicBezTo>
                    <a:pt x="102" y="56"/>
                    <a:pt x="102" y="56"/>
                    <a:pt x="102" y="54"/>
                  </a:cubicBezTo>
                  <a:cubicBezTo>
                    <a:pt x="102" y="51"/>
                    <a:pt x="103" y="48"/>
                    <a:pt x="103" y="46"/>
                  </a:cubicBezTo>
                  <a:cubicBezTo>
                    <a:pt x="104" y="45"/>
                    <a:pt x="105" y="45"/>
                    <a:pt x="105" y="46"/>
                  </a:cubicBezTo>
                  <a:cubicBezTo>
                    <a:pt x="106" y="49"/>
                    <a:pt x="106" y="53"/>
                    <a:pt x="106" y="56"/>
                  </a:cubicBezTo>
                  <a:cubicBezTo>
                    <a:pt x="106" y="56"/>
                    <a:pt x="106" y="57"/>
                    <a:pt x="106" y="57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61"/>
                    <a:pt x="104" y="61"/>
                    <a:pt x="105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9" name="Freeform 111"/>
            <p:cNvSpPr>
              <a:spLocks/>
            </p:cNvSpPr>
            <p:nvPr/>
          </p:nvSpPr>
          <p:spPr bwMode="auto">
            <a:xfrm>
              <a:off x="136" y="152"/>
              <a:ext cx="10" cy="30"/>
            </a:xfrm>
            <a:custGeom>
              <a:avLst/>
              <a:gdLst>
                <a:gd name="T0" fmla="*/ 3 w 5"/>
                <a:gd name="T1" fmla="*/ 3 h 15"/>
                <a:gd name="T2" fmla="*/ 1 w 5"/>
                <a:gd name="T3" fmla="*/ 6 h 15"/>
                <a:gd name="T4" fmla="*/ 1 w 5"/>
                <a:gd name="T5" fmla="*/ 11 h 15"/>
                <a:gd name="T6" fmla="*/ 2 w 5"/>
                <a:gd name="T7" fmla="*/ 11 h 15"/>
                <a:gd name="T8" fmla="*/ 4 w 5"/>
                <a:gd name="T9" fmla="*/ 4 h 15"/>
                <a:gd name="T10" fmla="*/ 3 w 5"/>
                <a:gd name="T11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5">
                  <a:moveTo>
                    <a:pt x="3" y="3"/>
                  </a:moveTo>
                  <a:cubicBezTo>
                    <a:pt x="2" y="4"/>
                    <a:pt x="2" y="5"/>
                    <a:pt x="1" y="6"/>
                  </a:cubicBezTo>
                  <a:cubicBezTo>
                    <a:pt x="0" y="8"/>
                    <a:pt x="0" y="8"/>
                    <a:pt x="1" y="11"/>
                  </a:cubicBezTo>
                  <a:cubicBezTo>
                    <a:pt x="1" y="15"/>
                    <a:pt x="1" y="15"/>
                    <a:pt x="2" y="11"/>
                  </a:cubicBezTo>
                  <a:cubicBezTo>
                    <a:pt x="3" y="9"/>
                    <a:pt x="4" y="7"/>
                    <a:pt x="4" y="4"/>
                  </a:cubicBezTo>
                  <a:cubicBezTo>
                    <a:pt x="5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40" name="Freeform 112"/>
          <p:cNvSpPr>
            <a:spLocks noEditPoints="1"/>
          </p:cNvSpPr>
          <p:nvPr/>
        </p:nvSpPr>
        <p:spPr bwMode="auto">
          <a:xfrm>
            <a:off x="4413250" y="2976563"/>
            <a:ext cx="206375" cy="244475"/>
          </a:xfrm>
          <a:custGeom>
            <a:avLst/>
            <a:gdLst>
              <a:gd name="T0" fmla="*/ 110 w 166"/>
              <a:gd name="T1" fmla="*/ 12 h 195"/>
              <a:gd name="T2" fmla="*/ 121 w 166"/>
              <a:gd name="T3" fmla="*/ 1 h 195"/>
              <a:gd name="T4" fmla="*/ 79 w 166"/>
              <a:gd name="T5" fmla="*/ 177 h 195"/>
              <a:gd name="T6" fmla="*/ 125 w 166"/>
              <a:gd name="T7" fmla="*/ 185 h 195"/>
              <a:gd name="T8" fmla="*/ 125 w 166"/>
              <a:gd name="T9" fmla="*/ 195 h 195"/>
              <a:gd name="T10" fmla="*/ 19 w 166"/>
              <a:gd name="T11" fmla="*/ 188 h 195"/>
              <a:gd name="T12" fmla="*/ 69 w 166"/>
              <a:gd name="T13" fmla="*/ 181 h 195"/>
              <a:gd name="T14" fmla="*/ 34 w 166"/>
              <a:gd name="T15" fmla="*/ 164 h 195"/>
              <a:gd name="T16" fmla="*/ 36 w 166"/>
              <a:gd name="T17" fmla="*/ 144 h 195"/>
              <a:gd name="T18" fmla="*/ 117 w 166"/>
              <a:gd name="T19" fmla="*/ 22 h 195"/>
              <a:gd name="T20" fmla="*/ 50 w 166"/>
              <a:gd name="T21" fmla="*/ 150 h 195"/>
              <a:gd name="T22" fmla="*/ 44 w 166"/>
              <a:gd name="T23" fmla="*/ 157 h 195"/>
              <a:gd name="T24" fmla="*/ 156 w 166"/>
              <a:gd name="T25" fmla="*/ 81 h 195"/>
              <a:gd name="T26" fmla="*/ 118 w 166"/>
              <a:gd name="T27" fmla="*/ 15 h 195"/>
              <a:gd name="T28" fmla="*/ 113 w 166"/>
              <a:gd name="T29" fmla="*/ 84 h 195"/>
              <a:gd name="T30" fmla="*/ 129 w 166"/>
              <a:gd name="T31" fmla="*/ 79 h 195"/>
              <a:gd name="T32" fmla="*/ 136 w 166"/>
              <a:gd name="T33" fmla="*/ 67 h 195"/>
              <a:gd name="T34" fmla="*/ 137 w 166"/>
              <a:gd name="T35" fmla="*/ 82 h 195"/>
              <a:gd name="T36" fmla="*/ 137 w 166"/>
              <a:gd name="T37" fmla="*/ 87 h 195"/>
              <a:gd name="T38" fmla="*/ 135 w 166"/>
              <a:gd name="T39" fmla="*/ 91 h 195"/>
              <a:gd name="T40" fmla="*/ 130 w 166"/>
              <a:gd name="T41" fmla="*/ 87 h 195"/>
              <a:gd name="T42" fmla="*/ 133 w 166"/>
              <a:gd name="T43" fmla="*/ 95 h 195"/>
              <a:gd name="T44" fmla="*/ 74 w 166"/>
              <a:gd name="T45" fmla="*/ 144 h 195"/>
              <a:gd name="T46" fmla="*/ 93 w 166"/>
              <a:gd name="T47" fmla="*/ 20 h 195"/>
              <a:gd name="T48" fmla="*/ 67 w 166"/>
              <a:gd name="T49" fmla="*/ 35 h 195"/>
              <a:gd name="T50" fmla="*/ 53 w 166"/>
              <a:gd name="T51" fmla="*/ 47 h 195"/>
              <a:gd name="T52" fmla="*/ 47 w 166"/>
              <a:gd name="T53" fmla="*/ 60 h 195"/>
              <a:gd name="T54" fmla="*/ 44 w 166"/>
              <a:gd name="T55" fmla="*/ 65 h 195"/>
              <a:gd name="T56" fmla="*/ 51 w 166"/>
              <a:gd name="T57" fmla="*/ 65 h 195"/>
              <a:gd name="T58" fmla="*/ 66 w 166"/>
              <a:gd name="T59" fmla="*/ 60 h 195"/>
              <a:gd name="T60" fmla="*/ 73 w 166"/>
              <a:gd name="T61" fmla="*/ 68 h 195"/>
              <a:gd name="T62" fmla="*/ 60 w 166"/>
              <a:gd name="T63" fmla="*/ 66 h 195"/>
              <a:gd name="T64" fmla="*/ 45 w 166"/>
              <a:gd name="T65" fmla="*/ 73 h 195"/>
              <a:gd name="T66" fmla="*/ 47 w 166"/>
              <a:gd name="T67" fmla="*/ 98 h 195"/>
              <a:gd name="T68" fmla="*/ 63 w 166"/>
              <a:gd name="T69" fmla="*/ 99 h 195"/>
              <a:gd name="T70" fmla="*/ 86 w 166"/>
              <a:gd name="T71" fmla="*/ 116 h 195"/>
              <a:gd name="T72" fmla="*/ 89 w 166"/>
              <a:gd name="T73" fmla="*/ 87 h 195"/>
              <a:gd name="T74" fmla="*/ 79 w 166"/>
              <a:gd name="T75" fmla="*/ 74 h 195"/>
              <a:gd name="T76" fmla="*/ 95 w 166"/>
              <a:gd name="T77" fmla="*/ 74 h 195"/>
              <a:gd name="T78" fmla="*/ 90 w 166"/>
              <a:gd name="T79" fmla="*/ 68 h 195"/>
              <a:gd name="T80" fmla="*/ 111 w 166"/>
              <a:gd name="T81" fmla="*/ 85 h 195"/>
              <a:gd name="T82" fmla="*/ 90 w 166"/>
              <a:gd name="T83" fmla="*/ 114 h 195"/>
              <a:gd name="T84" fmla="*/ 93 w 166"/>
              <a:gd name="T85" fmla="*/ 112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6" h="195">
                <a:moveTo>
                  <a:pt x="74" y="7"/>
                </a:moveTo>
                <a:cubicBezTo>
                  <a:pt x="85" y="7"/>
                  <a:pt x="95" y="10"/>
                  <a:pt x="105" y="14"/>
                </a:cubicBezTo>
                <a:cubicBezTo>
                  <a:pt x="107" y="15"/>
                  <a:pt x="109" y="14"/>
                  <a:pt x="110" y="12"/>
                </a:cubicBezTo>
                <a:cubicBezTo>
                  <a:pt x="112" y="8"/>
                  <a:pt x="112" y="8"/>
                  <a:pt x="112" y="8"/>
                </a:cubicBezTo>
                <a:cubicBezTo>
                  <a:pt x="115" y="2"/>
                  <a:pt x="115" y="2"/>
                  <a:pt x="115" y="2"/>
                </a:cubicBezTo>
                <a:cubicBezTo>
                  <a:pt x="116" y="0"/>
                  <a:pt x="119" y="0"/>
                  <a:pt x="121" y="1"/>
                </a:cubicBezTo>
                <a:cubicBezTo>
                  <a:pt x="148" y="17"/>
                  <a:pt x="166" y="47"/>
                  <a:pt x="166" y="81"/>
                </a:cubicBezTo>
                <a:cubicBezTo>
                  <a:pt x="166" y="129"/>
                  <a:pt x="130" y="168"/>
                  <a:pt x="82" y="173"/>
                </a:cubicBezTo>
                <a:cubicBezTo>
                  <a:pt x="80" y="173"/>
                  <a:pt x="79" y="175"/>
                  <a:pt x="79" y="177"/>
                </a:cubicBezTo>
                <a:cubicBezTo>
                  <a:pt x="79" y="181"/>
                  <a:pt x="79" y="181"/>
                  <a:pt x="79" y="181"/>
                </a:cubicBezTo>
                <a:cubicBezTo>
                  <a:pt x="79" y="183"/>
                  <a:pt x="81" y="185"/>
                  <a:pt x="83" y="185"/>
                </a:cubicBezTo>
                <a:cubicBezTo>
                  <a:pt x="125" y="185"/>
                  <a:pt x="125" y="185"/>
                  <a:pt x="125" y="185"/>
                </a:cubicBezTo>
                <a:cubicBezTo>
                  <a:pt x="127" y="185"/>
                  <a:pt x="128" y="186"/>
                  <a:pt x="128" y="188"/>
                </a:cubicBezTo>
                <a:cubicBezTo>
                  <a:pt x="128" y="192"/>
                  <a:pt x="128" y="192"/>
                  <a:pt x="128" y="192"/>
                </a:cubicBezTo>
                <a:cubicBezTo>
                  <a:pt x="128" y="193"/>
                  <a:pt x="127" y="195"/>
                  <a:pt x="125" y="195"/>
                </a:cubicBezTo>
                <a:cubicBezTo>
                  <a:pt x="22" y="195"/>
                  <a:pt x="22" y="195"/>
                  <a:pt x="22" y="195"/>
                </a:cubicBezTo>
                <a:cubicBezTo>
                  <a:pt x="21" y="195"/>
                  <a:pt x="19" y="193"/>
                  <a:pt x="19" y="192"/>
                </a:cubicBezTo>
                <a:cubicBezTo>
                  <a:pt x="19" y="188"/>
                  <a:pt x="19" y="188"/>
                  <a:pt x="19" y="188"/>
                </a:cubicBezTo>
                <a:cubicBezTo>
                  <a:pt x="19" y="186"/>
                  <a:pt x="21" y="185"/>
                  <a:pt x="22" y="185"/>
                </a:cubicBezTo>
                <a:cubicBezTo>
                  <a:pt x="65" y="185"/>
                  <a:pt x="65" y="185"/>
                  <a:pt x="65" y="185"/>
                </a:cubicBezTo>
                <a:cubicBezTo>
                  <a:pt x="67" y="185"/>
                  <a:pt x="69" y="183"/>
                  <a:pt x="69" y="181"/>
                </a:cubicBezTo>
                <a:cubicBezTo>
                  <a:pt x="69" y="177"/>
                  <a:pt x="69" y="177"/>
                  <a:pt x="69" y="177"/>
                </a:cubicBezTo>
                <a:cubicBezTo>
                  <a:pt x="69" y="175"/>
                  <a:pt x="67" y="173"/>
                  <a:pt x="65" y="173"/>
                </a:cubicBezTo>
                <a:cubicBezTo>
                  <a:pt x="54" y="172"/>
                  <a:pt x="44" y="169"/>
                  <a:pt x="34" y="164"/>
                </a:cubicBezTo>
                <a:cubicBezTo>
                  <a:pt x="32" y="163"/>
                  <a:pt x="32" y="161"/>
                  <a:pt x="33" y="159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39" y="147"/>
                  <a:pt x="38" y="145"/>
                  <a:pt x="36" y="144"/>
                </a:cubicBezTo>
                <a:cubicBezTo>
                  <a:pt x="15" y="131"/>
                  <a:pt x="0" y="107"/>
                  <a:pt x="0" y="81"/>
                </a:cubicBezTo>
                <a:cubicBezTo>
                  <a:pt x="0" y="40"/>
                  <a:pt x="33" y="7"/>
                  <a:pt x="74" y="7"/>
                </a:cubicBezTo>
                <a:close/>
                <a:moveTo>
                  <a:pt x="117" y="22"/>
                </a:moveTo>
                <a:cubicBezTo>
                  <a:pt x="135" y="35"/>
                  <a:pt x="147" y="56"/>
                  <a:pt x="147" y="81"/>
                </a:cubicBezTo>
                <a:cubicBezTo>
                  <a:pt x="147" y="121"/>
                  <a:pt x="114" y="154"/>
                  <a:pt x="74" y="154"/>
                </a:cubicBezTo>
                <a:cubicBezTo>
                  <a:pt x="65" y="154"/>
                  <a:pt x="57" y="153"/>
                  <a:pt x="50" y="150"/>
                </a:cubicBezTo>
                <a:cubicBezTo>
                  <a:pt x="48" y="150"/>
                  <a:pt x="47" y="150"/>
                  <a:pt x="46" y="151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44" y="155"/>
                  <a:pt x="44" y="156"/>
                  <a:pt x="44" y="157"/>
                </a:cubicBezTo>
                <a:cubicBezTo>
                  <a:pt x="45" y="158"/>
                  <a:pt x="45" y="158"/>
                  <a:pt x="46" y="158"/>
                </a:cubicBezTo>
                <a:cubicBezTo>
                  <a:pt x="55" y="162"/>
                  <a:pt x="64" y="163"/>
                  <a:pt x="74" y="163"/>
                </a:cubicBezTo>
                <a:cubicBezTo>
                  <a:pt x="119" y="163"/>
                  <a:pt x="156" y="126"/>
                  <a:pt x="156" y="81"/>
                </a:cubicBezTo>
                <a:cubicBezTo>
                  <a:pt x="156" y="53"/>
                  <a:pt x="143" y="29"/>
                  <a:pt x="122" y="14"/>
                </a:cubicBezTo>
                <a:cubicBezTo>
                  <a:pt x="122" y="13"/>
                  <a:pt x="121" y="13"/>
                  <a:pt x="120" y="13"/>
                </a:cubicBezTo>
                <a:cubicBezTo>
                  <a:pt x="119" y="14"/>
                  <a:pt x="118" y="14"/>
                  <a:pt x="118" y="15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19"/>
                  <a:pt x="116" y="21"/>
                  <a:pt x="117" y="22"/>
                </a:cubicBezTo>
                <a:close/>
                <a:moveTo>
                  <a:pt x="113" y="84"/>
                </a:moveTo>
                <a:cubicBezTo>
                  <a:pt x="114" y="80"/>
                  <a:pt x="115" y="75"/>
                  <a:pt x="117" y="71"/>
                </a:cubicBezTo>
                <a:cubicBezTo>
                  <a:pt x="117" y="69"/>
                  <a:pt x="118" y="69"/>
                  <a:pt x="119" y="70"/>
                </a:cubicBezTo>
                <a:cubicBezTo>
                  <a:pt x="123" y="73"/>
                  <a:pt x="126" y="76"/>
                  <a:pt x="129" y="79"/>
                </a:cubicBezTo>
                <a:cubicBezTo>
                  <a:pt x="132" y="81"/>
                  <a:pt x="132" y="80"/>
                  <a:pt x="132" y="77"/>
                </a:cubicBezTo>
                <a:cubicBezTo>
                  <a:pt x="133" y="74"/>
                  <a:pt x="133" y="71"/>
                  <a:pt x="134" y="67"/>
                </a:cubicBezTo>
                <a:cubicBezTo>
                  <a:pt x="134" y="66"/>
                  <a:pt x="136" y="66"/>
                  <a:pt x="136" y="67"/>
                </a:cubicBezTo>
                <a:cubicBezTo>
                  <a:pt x="137" y="72"/>
                  <a:pt x="137" y="76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2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4" y="87"/>
                  <a:pt x="134" y="87"/>
                  <a:pt x="136" y="87"/>
                </a:cubicBezTo>
                <a:cubicBezTo>
                  <a:pt x="136" y="87"/>
                  <a:pt x="136" y="87"/>
                  <a:pt x="137" y="87"/>
                </a:cubicBezTo>
                <a:cubicBezTo>
                  <a:pt x="137" y="88"/>
                  <a:pt x="137" y="88"/>
                  <a:pt x="137" y="88"/>
                </a:cubicBezTo>
                <a:cubicBezTo>
                  <a:pt x="137" y="89"/>
                  <a:pt x="137" y="89"/>
                  <a:pt x="137" y="90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2" y="91"/>
                  <a:pt x="132" y="91"/>
                  <a:pt x="131" y="89"/>
                </a:cubicBezTo>
                <a:cubicBezTo>
                  <a:pt x="131" y="88"/>
                  <a:pt x="130" y="87"/>
                  <a:pt x="130" y="87"/>
                </a:cubicBezTo>
                <a:cubicBezTo>
                  <a:pt x="125" y="77"/>
                  <a:pt x="125" y="77"/>
                  <a:pt x="128" y="88"/>
                </a:cubicBezTo>
                <a:cubicBezTo>
                  <a:pt x="128" y="89"/>
                  <a:pt x="129" y="91"/>
                  <a:pt x="129" y="93"/>
                </a:cubicBezTo>
                <a:cubicBezTo>
                  <a:pt x="130" y="95"/>
                  <a:pt x="130" y="95"/>
                  <a:pt x="133" y="95"/>
                </a:cubicBezTo>
                <a:cubicBezTo>
                  <a:pt x="133" y="95"/>
                  <a:pt x="134" y="95"/>
                  <a:pt x="134" y="95"/>
                </a:cubicBezTo>
                <a:cubicBezTo>
                  <a:pt x="135" y="95"/>
                  <a:pt x="136" y="95"/>
                  <a:pt x="135" y="96"/>
                </a:cubicBezTo>
                <a:cubicBezTo>
                  <a:pt x="129" y="124"/>
                  <a:pt x="104" y="144"/>
                  <a:pt x="74" y="144"/>
                </a:cubicBezTo>
                <a:cubicBezTo>
                  <a:pt x="39" y="144"/>
                  <a:pt x="10" y="116"/>
                  <a:pt x="10" y="81"/>
                </a:cubicBezTo>
                <a:cubicBezTo>
                  <a:pt x="10" y="46"/>
                  <a:pt x="39" y="17"/>
                  <a:pt x="74" y="17"/>
                </a:cubicBezTo>
                <a:cubicBezTo>
                  <a:pt x="80" y="17"/>
                  <a:pt x="87" y="18"/>
                  <a:pt x="93" y="20"/>
                </a:cubicBezTo>
                <a:cubicBezTo>
                  <a:pt x="94" y="20"/>
                  <a:pt x="94" y="22"/>
                  <a:pt x="93" y="22"/>
                </a:cubicBezTo>
                <a:cubicBezTo>
                  <a:pt x="87" y="26"/>
                  <a:pt x="80" y="30"/>
                  <a:pt x="73" y="33"/>
                </a:cubicBezTo>
                <a:cubicBezTo>
                  <a:pt x="71" y="35"/>
                  <a:pt x="71" y="35"/>
                  <a:pt x="67" y="35"/>
                </a:cubicBezTo>
                <a:cubicBezTo>
                  <a:pt x="64" y="35"/>
                  <a:pt x="61" y="35"/>
                  <a:pt x="57" y="36"/>
                </a:cubicBezTo>
                <a:cubicBezTo>
                  <a:pt x="55" y="36"/>
                  <a:pt x="55" y="36"/>
                  <a:pt x="55" y="38"/>
                </a:cubicBezTo>
                <a:cubicBezTo>
                  <a:pt x="54" y="41"/>
                  <a:pt x="54" y="44"/>
                  <a:pt x="53" y="47"/>
                </a:cubicBezTo>
                <a:cubicBezTo>
                  <a:pt x="53" y="49"/>
                  <a:pt x="53" y="49"/>
                  <a:pt x="52" y="51"/>
                </a:cubicBezTo>
                <a:cubicBezTo>
                  <a:pt x="51" y="53"/>
                  <a:pt x="50" y="56"/>
                  <a:pt x="49" y="58"/>
                </a:cubicBezTo>
                <a:cubicBezTo>
                  <a:pt x="48" y="59"/>
                  <a:pt x="48" y="59"/>
                  <a:pt x="47" y="60"/>
                </a:cubicBezTo>
                <a:cubicBezTo>
                  <a:pt x="47" y="60"/>
                  <a:pt x="46" y="61"/>
                  <a:pt x="45" y="61"/>
                </a:cubicBezTo>
                <a:cubicBezTo>
                  <a:pt x="44" y="61"/>
                  <a:pt x="44" y="62"/>
                  <a:pt x="44" y="63"/>
                </a:cubicBezTo>
                <a:cubicBezTo>
                  <a:pt x="44" y="64"/>
                  <a:pt x="44" y="65"/>
                  <a:pt x="44" y="65"/>
                </a:cubicBezTo>
                <a:cubicBezTo>
                  <a:pt x="45" y="67"/>
                  <a:pt x="45" y="67"/>
                  <a:pt x="46" y="67"/>
                </a:cubicBezTo>
                <a:cubicBezTo>
                  <a:pt x="47" y="67"/>
                  <a:pt x="48" y="67"/>
                  <a:pt x="48" y="67"/>
                </a:cubicBezTo>
                <a:cubicBezTo>
                  <a:pt x="50" y="67"/>
                  <a:pt x="50" y="67"/>
                  <a:pt x="51" y="65"/>
                </a:cubicBezTo>
                <a:cubicBezTo>
                  <a:pt x="53" y="63"/>
                  <a:pt x="54" y="61"/>
                  <a:pt x="56" y="59"/>
                </a:cubicBezTo>
                <a:cubicBezTo>
                  <a:pt x="57" y="58"/>
                  <a:pt x="57" y="58"/>
                  <a:pt x="59" y="59"/>
                </a:cubicBezTo>
                <a:cubicBezTo>
                  <a:pt x="61" y="59"/>
                  <a:pt x="63" y="60"/>
                  <a:pt x="66" y="60"/>
                </a:cubicBezTo>
                <a:cubicBezTo>
                  <a:pt x="67" y="61"/>
                  <a:pt x="67" y="61"/>
                  <a:pt x="68" y="62"/>
                </a:cubicBezTo>
                <a:cubicBezTo>
                  <a:pt x="70" y="63"/>
                  <a:pt x="72" y="65"/>
                  <a:pt x="74" y="67"/>
                </a:cubicBezTo>
                <a:cubicBezTo>
                  <a:pt x="75" y="67"/>
                  <a:pt x="75" y="68"/>
                  <a:pt x="73" y="68"/>
                </a:cubicBezTo>
                <a:cubicBezTo>
                  <a:pt x="71" y="68"/>
                  <a:pt x="69" y="69"/>
                  <a:pt x="66" y="69"/>
                </a:cubicBezTo>
                <a:cubicBezTo>
                  <a:pt x="65" y="69"/>
                  <a:pt x="65" y="69"/>
                  <a:pt x="64" y="69"/>
                </a:cubicBezTo>
                <a:cubicBezTo>
                  <a:pt x="62" y="68"/>
                  <a:pt x="61" y="67"/>
                  <a:pt x="60" y="66"/>
                </a:cubicBezTo>
                <a:cubicBezTo>
                  <a:pt x="59" y="65"/>
                  <a:pt x="58" y="65"/>
                  <a:pt x="57" y="66"/>
                </a:cubicBezTo>
                <a:cubicBezTo>
                  <a:pt x="54" y="67"/>
                  <a:pt x="51" y="69"/>
                  <a:pt x="48" y="70"/>
                </a:cubicBezTo>
                <a:cubicBezTo>
                  <a:pt x="46" y="71"/>
                  <a:pt x="46" y="71"/>
                  <a:pt x="45" y="73"/>
                </a:cubicBezTo>
                <a:cubicBezTo>
                  <a:pt x="44" y="78"/>
                  <a:pt x="43" y="82"/>
                  <a:pt x="41" y="87"/>
                </a:cubicBezTo>
                <a:cubicBezTo>
                  <a:pt x="41" y="89"/>
                  <a:pt x="41" y="89"/>
                  <a:pt x="42" y="91"/>
                </a:cubicBezTo>
                <a:cubicBezTo>
                  <a:pt x="43" y="93"/>
                  <a:pt x="45" y="96"/>
                  <a:pt x="47" y="98"/>
                </a:cubicBezTo>
                <a:cubicBezTo>
                  <a:pt x="48" y="100"/>
                  <a:pt x="48" y="100"/>
                  <a:pt x="50" y="100"/>
                </a:cubicBezTo>
                <a:cubicBezTo>
                  <a:pt x="54" y="99"/>
                  <a:pt x="57" y="98"/>
                  <a:pt x="60" y="97"/>
                </a:cubicBezTo>
                <a:cubicBezTo>
                  <a:pt x="62" y="97"/>
                  <a:pt x="62" y="97"/>
                  <a:pt x="63" y="99"/>
                </a:cubicBezTo>
                <a:cubicBezTo>
                  <a:pt x="67" y="110"/>
                  <a:pt x="71" y="121"/>
                  <a:pt x="75" y="132"/>
                </a:cubicBezTo>
                <a:cubicBezTo>
                  <a:pt x="76" y="135"/>
                  <a:pt x="76" y="135"/>
                  <a:pt x="77" y="133"/>
                </a:cubicBezTo>
                <a:cubicBezTo>
                  <a:pt x="80" y="127"/>
                  <a:pt x="83" y="122"/>
                  <a:pt x="86" y="116"/>
                </a:cubicBezTo>
                <a:cubicBezTo>
                  <a:pt x="88" y="114"/>
                  <a:pt x="88" y="113"/>
                  <a:pt x="89" y="110"/>
                </a:cubicBezTo>
                <a:cubicBezTo>
                  <a:pt x="89" y="103"/>
                  <a:pt x="90" y="97"/>
                  <a:pt x="91" y="90"/>
                </a:cubicBezTo>
                <a:cubicBezTo>
                  <a:pt x="91" y="87"/>
                  <a:pt x="91" y="87"/>
                  <a:pt x="89" y="87"/>
                </a:cubicBezTo>
                <a:cubicBezTo>
                  <a:pt x="86" y="87"/>
                  <a:pt x="86" y="87"/>
                  <a:pt x="84" y="85"/>
                </a:cubicBezTo>
                <a:cubicBezTo>
                  <a:pt x="82" y="81"/>
                  <a:pt x="81" y="78"/>
                  <a:pt x="79" y="75"/>
                </a:cubicBezTo>
                <a:cubicBezTo>
                  <a:pt x="77" y="72"/>
                  <a:pt x="77" y="71"/>
                  <a:pt x="79" y="74"/>
                </a:cubicBezTo>
                <a:cubicBezTo>
                  <a:pt x="81" y="76"/>
                  <a:pt x="83" y="79"/>
                  <a:pt x="85" y="81"/>
                </a:cubicBezTo>
                <a:cubicBezTo>
                  <a:pt x="87" y="84"/>
                  <a:pt x="88" y="84"/>
                  <a:pt x="89" y="81"/>
                </a:cubicBezTo>
                <a:cubicBezTo>
                  <a:pt x="91" y="79"/>
                  <a:pt x="93" y="76"/>
                  <a:pt x="95" y="74"/>
                </a:cubicBezTo>
                <a:cubicBezTo>
                  <a:pt x="96" y="72"/>
                  <a:pt x="96" y="72"/>
                  <a:pt x="94" y="70"/>
                </a:cubicBezTo>
                <a:cubicBezTo>
                  <a:pt x="92" y="70"/>
                  <a:pt x="91" y="69"/>
                  <a:pt x="90" y="69"/>
                </a:cubicBezTo>
                <a:cubicBezTo>
                  <a:pt x="87" y="67"/>
                  <a:pt x="87" y="67"/>
                  <a:pt x="90" y="68"/>
                </a:cubicBezTo>
                <a:cubicBezTo>
                  <a:pt x="93" y="68"/>
                  <a:pt x="96" y="69"/>
                  <a:pt x="99" y="69"/>
                </a:cubicBezTo>
                <a:cubicBezTo>
                  <a:pt x="102" y="70"/>
                  <a:pt x="102" y="70"/>
                  <a:pt x="104" y="73"/>
                </a:cubicBezTo>
                <a:cubicBezTo>
                  <a:pt x="106" y="77"/>
                  <a:pt x="108" y="81"/>
                  <a:pt x="111" y="85"/>
                </a:cubicBezTo>
                <a:cubicBezTo>
                  <a:pt x="112" y="87"/>
                  <a:pt x="112" y="87"/>
                  <a:pt x="113" y="84"/>
                </a:cubicBezTo>
                <a:close/>
                <a:moveTo>
                  <a:pt x="92" y="111"/>
                </a:moveTo>
                <a:cubicBezTo>
                  <a:pt x="91" y="112"/>
                  <a:pt x="91" y="113"/>
                  <a:pt x="90" y="114"/>
                </a:cubicBezTo>
                <a:cubicBezTo>
                  <a:pt x="88" y="116"/>
                  <a:pt x="88" y="117"/>
                  <a:pt x="89" y="120"/>
                </a:cubicBezTo>
                <a:cubicBezTo>
                  <a:pt x="90" y="125"/>
                  <a:pt x="90" y="125"/>
                  <a:pt x="91" y="121"/>
                </a:cubicBezTo>
                <a:cubicBezTo>
                  <a:pt x="92" y="118"/>
                  <a:pt x="93" y="115"/>
                  <a:pt x="93" y="112"/>
                </a:cubicBezTo>
                <a:cubicBezTo>
                  <a:pt x="95" y="106"/>
                  <a:pt x="95" y="106"/>
                  <a:pt x="9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1" name="Freeform 113"/>
          <p:cNvSpPr>
            <a:spLocks noEditPoints="1"/>
          </p:cNvSpPr>
          <p:nvPr/>
        </p:nvSpPr>
        <p:spPr bwMode="auto">
          <a:xfrm>
            <a:off x="4262438" y="4203700"/>
            <a:ext cx="236537" cy="236538"/>
          </a:xfrm>
          <a:custGeom>
            <a:avLst/>
            <a:gdLst>
              <a:gd name="T0" fmla="*/ 95 w 189"/>
              <a:gd name="T1" fmla="*/ 188 h 188"/>
              <a:gd name="T2" fmla="*/ 156 w 189"/>
              <a:gd name="T3" fmla="*/ 49 h 188"/>
              <a:gd name="T4" fmla="*/ 143 w 189"/>
              <a:gd name="T5" fmla="*/ 87 h 188"/>
              <a:gd name="T6" fmla="*/ 172 w 189"/>
              <a:gd name="T7" fmla="*/ 87 h 188"/>
              <a:gd name="T8" fmla="*/ 169 w 189"/>
              <a:gd name="T9" fmla="*/ 98 h 188"/>
              <a:gd name="T10" fmla="*/ 139 w 189"/>
              <a:gd name="T11" fmla="*/ 129 h 188"/>
              <a:gd name="T12" fmla="*/ 159 w 189"/>
              <a:gd name="T13" fmla="*/ 137 h 188"/>
              <a:gd name="T14" fmla="*/ 33 w 189"/>
              <a:gd name="T15" fmla="*/ 138 h 188"/>
              <a:gd name="T16" fmla="*/ 46 w 189"/>
              <a:gd name="T17" fmla="*/ 100 h 188"/>
              <a:gd name="T18" fmla="*/ 17 w 189"/>
              <a:gd name="T19" fmla="*/ 100 h 188"/>
              <a:gd name="T20" fmla="*/ 20 w 189"/>
              <a:gd name="T21" fmla="*/ 90 h 188"/>
              <a:gd name="T22" fmla="*/ 50 w 189"/>
              <a:gd name="T23" fmla="*/ 58 h 188"/>
              <a:gd name="T24" fmla="*/ 30 w 189"/>
              <a:gd name="T25" fmla="*/ 50 h 188"/>
              <a:gd name="T26" fmla="*/ 126 w 189"/>
              <a:gd name="T27" fmla="*/ 25 h 188"/>
              <a:gd name="T28" fmla="*/ 149 w 189"/>
              <a:gd name="T29" fmla="*/ 43 h 188"/>
              <a:gd name="T30" fmla="*/ 128 w 189"/>
              <a:gd name="T31" fmla="*/ 24 h 188"/>
              <a:gd name="T32" fmla="*/ 101 w 189"/>
              <a:gd name="T33" fmla="*/ 17 h 188"/>
              <a:gd name="T34" fmla="*/ 101 w 189"/>
              <a:gd name="T35" fmla="*/ 54 h 188"/>
              <a:gd name="T36" fmla="*/ 111 w 189"/>
              <a:gd name="T37" fmla="*/ 19 h 188"/>
              <a:gd name="T38" fmla="*/ 83 w 189"/>
              <a:gd name="T39" fmla="*/ 17 h 188"/>
              <a:gd name="T40" fmla="*/ 63 w 189"/>
              <a:gd name="T41" fmla="*/ 51 h 188"/>
              <a:gd name="T42" fmla="*/ 90 w 189"/>
              <a:gd name="T43" fmla="*/ 19 h 188"/>
              <a:gd name="T44" fmla="*/ 39 w 189"/>
              <a:gd name="T45" fmla="*/ 40 h 188"/>
              <a:gd name="T46" fmla="*/ 50 w 189"/>
              <a:gd name="T47" fmla="*/ 47 h 188"/>
              <a:gd name="T48" fmla="*/ 61 w 189"/>
              <a:gd name="T49" fmla="*/ 24 h 188"/>
              <a:gd name="T50" fmla="*/ 63 w 189"/>
              <a:gd name="T51" fmla="*/ 162 h 188"/>
              <a:gd name="T52" fmla="*/ 40 w 189"/>
              <a:gd name="T53" fmla="*/ 144 h 188"/>
              <a:gd name="T54" fmla="*/ 88 w 189"/>
              <a:gd name="T55" fmla="*/ 171 h 188"/>
              <a:gd name="T56" fmla="*/ 88 w 189"/>
              <a:gd name="T57" fmla="*/ 134 h 188"/>
              <a:gd name="T58" fmla="*/ 78 w 189"/>
              <a:gd name="T59" fmla="*/ 168 h 188"/>
              <a:gd name="T60" fmla="*/ 106 w 189"/>
              <a:gd name="T61" fmla="*/ 170 h 188"/>
              <a:gd name="T62" fmla="*/ 126 w 189"/>
              <a:gd name="T63" fmla="*/ 137 h 188"/>
              <a:gd name="T64" fmla="*/ 99 w 189"/>
              <a:gd name="T65" fmla="*/ 169 h 188"/>
              <a:gd name="T66" fmla="*/ 150 w 189"/>
              <a:gd name="T67" fmla="*/ 148 h 188"/>
              <a:gd name="T68" fmla="*/ 136 w 189"/>
              <a:gd name="T69" fmla="*/ 142 h 188"/>
              <a:gd name="T70" fmla="*/ 128 w 189"/>
              <a:gd name="T71" fmla="*/ 59 h 188"/>
              <a:gd name="T72" fmla="*/ 99 w 189"/>
              <a:gd name="T73" fmla="*/ 87 h 188"/>
              <a:gd name="T74" fmla="*/ 134 w 189"/>
              <a:gd name="T75" fmla="*/ 87 h 188"/>
              <a:gd name="T76" fmla="*/ 132 w 189"/>
              <a:gd name="T77" fmla="*/ 98 h 188"/>
              <a:gd name="T78" fmla="*/ 99 w 189"/>
              <a:gd name="T79" fmla="*/ 123 h 188"/>
              <a:gd name="T80" fmla="*/ 131 w 189"/>
              <a:gd name="T81" fmla="*/ 127 h 188"/>
              <a:gd name="T82" fmla="*/ 61 w 189"/>
              <a:gd name="T83" fmla="*/ 129 h 188"/>
              <a:gd name="T84" fmla="*/ 90 w 189"/>
              <a:gd name="T85" fmla="*/ 100 h 188"/>
              <a:gd name="T86" fmla="*/ 55 w 189"/>
              <a:gd name="T87" fmla="*/ 100 h 188"/>
              <a:gd name="T88" fmla="*/ 57 w 189"/>
              <a:gd name="T89" fmla="*/ 90 h 188"/>
              <a:gd name="T90" fmla="*/ 90 w 189"/>
              <a:gd name="T91" fmla="*/ 64 h 188"/>
              <a:gd name="T92" fmla="*/ 58 w 189"/>
              <a:gd name="T93" fmla="*/ 6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" h="188">
                <a:moveTo>
                  <a:pt x="95" y="0"/>
                </a:moveTo>
                <a:cubicBezTo>
                  <a:pt x="146" y="0"/>
                  <a:pt x="189" y="42"/>
                  <a:pt x="189" y="94"/>
                </a:cubicBezTo>
                <a:cubicBezTo>
                  <a:pt x="189" y="146"/>
                  <a:pt x="146" y="188"/>
                  <a:pt x="95" y="188"/>
                </a:cubicBezTo>
                <a:cubicBezTo>
                  <a:pt x="43" y="188"/>
                  <a:pt x="0" y="146"/>
                  <a:pt x="0" y="94"/>
                </a:cubicBezTo>
                <a:cubicBezTo>
                  <a:pt x="0" y="42"/>
                  <a:pt x="43" y="0"/>
                  <a:pt x="95" y="0"/>
                </a:cubicBezTo>
                <a:close/>
                <a:moveTo>
                  <a:pt x="156" y="49"/>
                </a:moveTo>
                <a:cubicBezTo>
                  <a:pt x="151" y="52"/>
                  <a:pt x="146" y="54"/>
                  <a:pt x="141" y="55"/>
                </a:cubicBezTo>
                <a:cubicBezTo>
                  <a:pt x="139" y="56"/>
                  <a:pt x="139" y="57"/>
                  <a:pt x="139" y="58"/>
                </a:cubicBezTo>
                <a:cubicBezTo>
                  <a:pt x="141" y="67"/>
                  <a:pt x="142" y="77"/>
                  <a:pt x="143" y="87"/>
                </a:cubicBezTo>
                <a:cubicBezTo>
                  <a:pt x="143" y="89"/>
                  <a:pt x="144" y="90"/>
                  <a:pt x="145" y="90"/>
                </a:cubicBezTo>
                <a:cubicBezTo>
                  <a:pt x="169" y="90"/>
                  <a:pt x="169" y="90"/>
                  <a:pt x="169" y="90"/>
                </a:cubicBezTo>
                <a:cubicBezTo>
                  <a:pt x="171" y="90"/>
                  <a:pt x="172" y="88"/>
                  <a:pt x="172" y="87"/>
                </a:cubicBezTo>
                <a:cubicBezTo>
                  <a:pt x="170" y="74"/>
                  <a:pt x="166" y="61"/>
                  <a:pt x="159" y="50"/>
                </a:cubicBezTo>
                <a:cubicBezTo>
                  <a:pt x="158" y="49"/>
                  <a:pt x="157" y="49"/>
                  <a:pt x="156" y="49"/>
                </a:cubicBezTo>
                <a:close/>
                <a:moveTo>
                  <a:pt x="169" y="98"/>
                </a:moveTo>
                <a:cubicBezTo>
                  <a:pt x="145" y="98"/>
                  <a:pt x="145" y="98"/>
                  <a:pt x="145" y="98"/>
                </a:cubicBezTo>
                <a:cubicBezTo>
                  <a:pt x="144" y="98"/>
                  <a:pt x="143" y="99"/>
                  <a:pt x="143" y="100"/>
                </a:cubicBezTo>
                <a:cubicBezTo>
                  <a:pt x="142" y="110"/>
                  <a:pt x="141" y="120"/>
                  <a:pt x="139" y="129"/>
                </a:cubicBezTo>
                <a:cubicBezTo>
                  <a:pt x="139" y="130"/>
                  <a:pt x="139" y="132"/>
                  <a:pt x="141" y="132"/>
                </a:cubicBezTo>
                <a:cubicBezTo>
                  <a:pt x="146" y="134"/>
                  <a:pt x="151" y="136"/>
                  <a:pt x="156" y="138"/>
                </a:cubicBezTo>
                <a:cubicBezTo>
                  <a:pt x="157" y="139"/>
                  <a:pt x="158" y="138"/>
                  <a:pt x="159" y="137"/>
                </a:cubicBezTo>
                <a:cubicBezTo>
                  <a:pt x="166" y="127"/>
                  <a:pt x="170" y="114"/>
                  <a:pt x="172" y="100"/>
                </a:cubicBezTo>
                <a:cubicBezTo>
                  <a:pt x="172" y="99"/>
                  <a:pt x="171" y="98"/>
                  <a:pt x="169" y="98"/>
                </a:cubicBezTo>
                <a:close/>
                <a:moveTo>
                  <a:pt x="33" y="138"/>
                </a:moveTo>
                <a:cubicBezTo>
                  <a:pt x="38" y="136"/>
                  <a:pt x="43" y="134"/>
                  <a:pt x="48" y="132"/>
                </a:cubicBezTo>
                <a:cubicBezTo>
                  <a:pt x="50" y="132"/>
                  <a:pt x="50" y="130"/>
                  <a:pt x="50" y="129"/>
                </a:cubicBezTo>
                <a:cubicBezTo>
                  <a:pt x="48" y="120"/>
                  <a:pt x="47" y="110"/>
                  <a:pt x="46" y="100"/>
                </a:cubicBezTo>
                <a:cubicBezTo>
                  <a:pt x="46" y="99"/>
                  <a:pt x="45" y="98"/>
                  <a:pt x="44" y="98"/>
                </a:cubicBezTo>
                <a:cubicBezTo>
                  <a:pt x="20" y="98"/>
                  <a:pt x="20" y="98"/>
                  <a:pt x="20" y="98"/>
                </a:cubicBezTo>
                <a:cubicBezTo>
                  <a:pt x="18" y="98"/>
                  <a:pt x="17" y="99"/>
                  <a:pt x="17" y="100"/>
                </a:cubicBezTo>
                <a:cubicBezTo>
                  <a:pt x="19" y="114"/>
                  <a:pt x="23" y="127"/>
                  <a:pt x="30" y="137"/>
                </a:cubicBezTo>
                <a:cubicBezTo>
                  <a:pt x="31" y="138"/>
                  <a:pt x="32" y="139"/>
                  <a:pt x="33" y="138"/>
                </a:cubicBezTo>
                <a:close/>
                <a:moveTo>
                  <a:pt x="20" y="90"/>
                </a:moveTo>
                <a:cubicBezTo>
                  <a:pt x="44" y="90"/>
                  <a:pt x="44" y="90"/>
                  <a:pt x="44" y="90"/>
                </a:cubicBezTo>
                <a:cubicBezTo>
                  <a:pt x="45" y="90"/>
                  <a:pt x="46" y="89"/>
                  <a:pt x="46" y="87"/>
                </a:cubicBezTo>
                <a:cubicBezTo>
                  <a:pt x="47" y="77"/>
                  <a:pt x="48" y="67"/>
                  <a:pt x="50" y="58"/>
                </a:cubicBezTo>
                <a:cubicBezTo>
                  <a:pt x="50" y="57"/>
                  <a:pt x="50" y="56"/>
                  <a:pt x="48" y="55"/>
                </a:cubicBezTo>
                <a:cubicBezTo>
                  <a:pt x="43" y="54"/>
                  <a:pt x="38" y="52"/>
                  <a:pt x="33" y="49"/>
                </a:cubicBezTo>
                <a:cubicBezTo>
                  <a:pt x="32" y="49"/>
                  <a:pt x="31" y="49"/>
                  <a:pt x="30" y="50"/>
                </a:cubicBezTo>
                <a:cubicBezTo>
                  <a:pt x="23" y="61"/>
                  <a:pt x="19" y="74"/>
                  <a:pt x="17" y="87"/>
                </a:cubicBezTo>
                <a:cubicBezTo>
                  <a:pt x="17" y="88"/>
                  <a:pt x="18" y="90"/>
                  <a:pt x="20" y="90"/>
                </a:cubicBezTo>
                <a:close/>
                <a:moveTo>
                  <a:pt x="126" y="25"/>
                </a:moveTo>
                <a:cubicBezTo>
                  <a:pt x="130" y="32"/>
                  <a:pt x="133" y="39"/>
                  <a:pt x="136" y="46"/>
                </a:cubicBezTo>
                <a:cubicBezTo>
                  <a:pt x="136" y="47"/>
                  <a:pt x="137" y="48"/>
                  <a:pt x="139" y="47"/>
                </a:cubicBezTo>
                <a:cubicBezTo>
                  <a:pt x="142" y="46"/>
                  <a:pt x="146" y="45"/>
                  <a:pt x="149" y="43"/>
                </a:cubicBezTo>
                <a:cubicBezTo>
                  <a:pt x="150" y="43"/>
                  <a:pt x="150" y="42"/>
                  <a:pt x="151" y="42"/>
                </a:cubicBezTo>
                <a:cubicBezTo>
                  <a:pt x="151" y="41"/>
                  <a:pt x="150" y="40"/>
                  <a:pt x="150" y="40"/>
                </a:cubicBezTo>
                <a:cubicBezTo>
                  <a:pt x="143" y="33"/>
                  <a:pt x="136" y="28"/>
                  <a:pt x="128" y="24"/>
                </a:cubicBezTo>
                <a:cubicBezTo>
                  <a:pt x="127" y="23"/>
                  <a:pt x="126" y="24"/>
                  <a:pt x="126" y="25"/>
                </a:cubicBezTo>
                <a:close/>
                <a:moveTo>
                  <a:pt x="106" y="17"/>
                </a:moveTo>
                <a:cubicBezTo>
                  <a:pt x="104" y="17"/>
                  <a:pt x="103" y="17"/>
                  <a:pt x="101" y="17"/>
                </a:cubicBezTo>
                <a:cubicBezTo>
                  <a:pt x="100" y="16"/>
                  <a:pt x="99" y="18"/>
                  <a:pt x="99" y="19"/>
                </a:cubicBezTo>
                <a:cubicBezTo>
                  <a:pt x="99" y="51"/>
                  <a:pt x="99" y="51"/>
                  <a:pt x="99" y="51"/>
                </a:cubicBezTo>
                <a:cubicBezTo>
                  <a:pt x="99" y="53"/>
                  <a:pt x="100" y="54"/>
                  <a:pt x="101" y="54"/>
                </a:cubicBezTo>
                <a:cubicBezTo>
                  <a:pt x="110" y="53"/>
                  <a:pt x="118" y="52"/>
                  <a:pt x="126" y="51"/>
                </a:cubicBezTo>
                <a:cubicBezTo>
                  <a:pt x="127" y="51"/>
                  <a:pt x="128" y="49"/>
                  <a:pt x="127" y="48"/>
                </a:cubicBezTo>
                <a:cubicBezTo>
                  <a:pt x="124" y="38"/>
                  <a:pt x="119" y="27"/>
                  <a:pt x="111" y="19"/>
                </a:cubicBezTo>
                <a:cubicBezTo>
                  <a:pt x="109" y="18"/>
                  <a:pt x="108" y="17"/>
                  <a:pt x="106" y="17"/>
                </a:cubicBezTo>
                <a:close/>
                <a:moveTo>
                  <a:pt x="88" y="17"/>
                </a:moveTo>
                <a:cubicBezTo>
                  <a:pt x="86" y="17"/>
                  <a:pt x="85" y="17"/>
                  <a:pt x="83" y="17"/>
                </a:cubicBezTo>
                <a:cubicBezTo>
                  <a:pt x="81" y="17"/>
                  <a:pt x="80" y="18"/>
                  <a:pt x="78" y="19"/>
                </a:cubicBezTo>
                <a:cubicBezTo>
                  <a:pt x="70" y="27"/>
                  <a:pt x="65" y="38"/>
                  <a:pt x="62" y="48"/>
                </a:cubicBezTo>
                <a:cubicBezTo>
                  <a:pt x="61" y="49"/>
                  <a:pt x="62" y="51"/>
                  <a:pt x="63" y="51"/>
                </a:cubicBezTo>
                <a:cubicBezTo>
                  <a:pt x="71" y="52"/>
                  <a:pt x="79" y="53"/>
                  <a:pt x="88" y="54"/>
                </a:cubicBezTo>
                <a:cubicBezTo>
                  <a:pt x="89" y="54"/>
                  <a:pt x="90" y="53"/>
                  <a:pt x="90" y="51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8"/>
                  <a:pt x="89" y="16"/>
                  <a:pt x="88" y="17"/>
                </a:cubicBezTo>
                <a:close/>
                <a:moveTo>
                  <a:pt x="61" y="24"/>
                </a:moveTo>
                <a:cubicBezTo>
                  <a:pt x="53" y="28"/>
                  <a:pt x="46" y="33"/>
                  <a:pt x="39" y="40"/>
                </a:cubicBezTo>
                <a:cubicBezTo>
                  <a:pt x="39" y="40"/>
                  <a:pt x="38" y="41"/>
                  <a:pt x="39" y="42"/>
                </a:cubicBezTo>
                <a:cubicBezTo>
                  <a:pt x="39" y="42"/>
                  <a:pt x="39" y="43"/>
                  <a:pt x="40" y="43"/>
                </a:cubicBezTo>
                <a:cubicBezTo>
                  <a:pt x="43" y="45"/>
                  <a:pt x="47" y="46"/>
                  <a:pt x="50" y="47"/>
                </a:cubicBezTo>
                <a:cubicBezTo>
                  <a:pt x="52" y="48"/>
                  <a:pt x="53" y="47"/>
                  <a:pt x="53" y="46"/>
                </a:cubicBezTo>
                <a:cubicBezTo>
                  <a:pt x="56" y="39"/>
                  <a:pt x="59" y="32"/>
                  <a:pt x="63" y="25"/>
                </a:cubicBezTo>
                <a:cubicBezTo>
                  <a:pt x="63" y="24"/>
                  <a:pt x="62" y="23"/>
                  <a:pt x="61" y="24"/>
                </a:cubicBezTo>
                <a:close/>
                <a:moveTo>
                  <a:pt x="39" y="148"/>
                </a:moveTo>
                <a:cubicBezTo>
                  <a:pt x="46" y="154"/>
                  <a:pt x="53" y="160"/>
                  <a:pt x="61" y="164"/>
                </a:cubicBezTo>
                <a:cubicBezTo>
                  <a:pt x="62" y="164"/>
                  <a:pt x="63" y="163"/>
                  <a:pt x="63" y="162"/>
                </a:cubicBezTo>
                <a:cubicBezTo>
                  <a:pt x="59" y="156"/>
                  <a:pt x="56" y="149"/>
                  <a:pt x="53" y="142"/>
                </a:cubicBezTo>
                <a:cubicBezTo>
                  <a:pt x="53" y="140"/>
                  <a:pt x="52" y="140"/>
                  <a:pt x="50" y="140"/>
                </a:cubicBezTo>
                <a:cubicBezTo>
                  <a:pt x="47" y="141"/>
                  <a:pt x="43" y="143"/>
                  <a:pt x="40" y="144"/>
                </a:cubicBezTo>
                <a:cubicBezTo>
                  <a:pt x="38" y="145"/>
                  <a:pt x="38" y="147"/>
                  <a:pt x="39" y="148"/>
                </a:cubicBezTo>
                <a:close/>
                <a:moveTo>
                  <a:pt x="83" y="170"/>
                </a:moveTo>
                <a:cubicBezTo>
                  <a:pt x="85" y="171"/>
                  <a:pt x="86" y="171"/>
                  <a:pt x="88" y="171"/>
                </a:cubicBezTo>
                <a:cubicBezTo>
                  <a:pt x="89" y="171"/>
                  <a:pt x="90" y="170"/>
                  <a:pt x="90" y="169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90" y="135"/>
                  <a:pt x="89" y="134"/>
                  <a:pt x="88" y="134"/>
                </a:cubicBezTo>
                <a:cubicBezTo>
                  <a:pt x="79" y="134"/>
                  <a:pt x="71" y="135"/>
                  <a:pt x="63" y="137"/>
                </a:cubicBezTo>
                <a:cubicBezTo>
                  <a:pt x="62" y="137"/>
                  <a:pt x="61" y="138"/>
                  <a:pt x="62" y="140"/>
                </a:cubicBezTo>
                <a:cubicBezTo>
                  <a:pt x="65" y="150"/>
                  <a:pt x="70" y="161"/>
                  <a:pt x="78" y="168"/>
                </a:cubicBezTo>
                <a:cubicBezTo>
                  <a:pt x="80" y="169"/>
                  <a:pt x="81" y="170"/>
                  <a:pt x="83" y="170"/>
                </a:cubicBezTo>
                <a:close/>
                <a:moveTo>
                  <a:pt x="101" y="171"/>
                </a:moveTo>
                <a:cubicBezTo>
                  <a:pt x="103" y="171"/>
                  <a:pt x="104" y="171"/>
                  <a:pt x="106" y="170"/>
                </a:cubicBezTo>
                <a:cubicBezTo>
                  <a:pt x="108" y="170"/>
                  <a:pt x="109" y="169"/>
                  <a:pt x="111" y="168"/>
                </a:cubicBezTo>
                <a:cubicBezTo>
                  <a:pt x="119" y="161"/>
                  <a:pt x="124" y="150"/>
                  <a:pt x="127" y="140"/>
                </a:cubicBezTo>
                <a:cubicBezTo>
                  <a:pt x="128" y="138"/>
                  <a:pt x="127" y="137"/>
                  <a:pt x="126" y="137"/>
                </a:cubicBezTo>
                <a:cubicBezTo>
                  <a:pt x="118" y="135"/>
                  <a:pt x="110" y="134"/>
                  <a:pt x="101" y="134"/>
                </a:cubicBezTo>
                <a:cubicBezTo>
                  <a:pt x="100" y="134"/>
                  <a:pt x="99" y="135"/>
                  <a:pt x="99" y="136"/>
                </a:cubicBezTo>
                <a:cubicBezTo>
                  <a:pt x="99" y="169"/>
                  <a:pt x="99" y="169"/>
                  <a:pt x="99" y="169"/>
                </a:cubicBezTo>
                <a:cubicBezTo>
                  <a:pt x="99" y="170"/>
                  <a:pt x="100" y="171"/>
                  <a:pt x="101" y="171"/>
                </a:cubicBezTo>
                <a:close/>
                <a:moveTo>
                  <a:pt x="128" y="164"/>
                </a:moveTo>
                <a:cubicBezTo>
                  <a:pt x="136" y="160"/>
                  <a:pt x="143" y="154"/>
                  <a:pt x="150" y="148"/>
                </a:cubicBezTo>
                <a:cubicBezTo>
                  <a:pt x="151" y="147"/>
                  <a:pt x="151" y="145"/>
                  <a:pt x="149" y="144"/>
                </a:cubicBezTo>
                <a:cubicBezTo>
                  <a:pt x="146" y="143"/>
                  <a:pt x="142" y="141"/>
                  <a:pt x="139" y="140"/>
                </a:cubicBezTo>
                <a:cubicBezTo>
                  <a:pt x="137" y="140"/>
                  <a:pt x="136" y="140"/>
                  <a:pt x="136" y="142"/>
                </a:cubicBezTo>
                <a:cubicBezTo>
                  <a:pt x="133" y="149"/>
                  <a:pt x="130" y="156"/>
                  <a:pt x="126" y="162"/>
                </a:cubicBezTo>
                <a:cubicBezTo>
                  <a:pt x="126" y="163"/>
                  <a:pt x="127" y="164"/>
                  <a:pt x="128" y="164"/>
                </a:cubicBezTo>
                <a:close/>
                <a:moveTo>
                  <a:pt x="128" y="59"/>
                </a:moveTo>
                <a:cubicBezTo>
                  <a:pt x="120" y="61"/>
                  <a:pt x="111" y="62"/>
                  <a:pt x="101" y="62"/>
                </a:cubicBezTo>
                <a:cubicBezTo>
                  <a:pt x="100" y="62"/>
                  <a:pt x="99" y="63"/>
                  <a:pt x="99" y="64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89"/>
                  <a:pt x="100" y="90"/>
                  <a:pt x="101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3" y="90"/>
                  <a:pt x="135" y="88"/>
                  <a:pt x="134" y="87"/>
                </a:cubicBezTo>
                <a:cubicBezTo>
                  <a:pt x="134" y="78"/>
                  <a:pt x="133" y="69"/>
                  <a:pt x="131" y="60"/>
                </a:cubicBezTo>
                <a:cubicBezTo>
                  <a:pt x="131" y="59"/>
                  <a:pt x="130" y="58"/>
                  <a:pt x="128" y="59"/>
                </a:cubicBezTo>
                <a:close/>
                <a:moveTo>
                  <a:pt x="132" y="98"/>
                </a:moveTo>
                <a:cubicBezTo>
                  <a:pt x="101" y="98"/>
                  <a:pt x="101" y="98"/>
                  <a:pt x="101" y="98"/>
                </a:cubicBezTo>
                <a:cubicBezTo>
                  <a:pt x="100" y="98"/>
                  <a:pt x="99" y="99"/>
                  <a:pt x="99" y="100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9" y="124"/>
                  <a:pt x="100" y="125"/>
                  <a:pt x="101" y="125"/>
                </a:cubicBezTo>
                <a:cubicBezTo>
                  <a:pt x="111" y="126"/>
                  <a:pt x="120" y="127"/>
                  <a:pt x="128" y="129"/>
                </a:cubicBezTo>
                <a:cubicBezTo>
                  <a:pt x="130" y="129"/>
                  <a:pt x="131" y="128"/>
                  <a:pt x="131" y="127"/>
                </a:cubicBezTo>
                <a:cubicBezTo>
                  <a:pt x="133" y="119"/>
                  <a:pt x="134" y="110"/>
                  <a:pt x="134" y="100"/>
                </a:cubicBezTo>
                <a:cubicBezTo>
                  <a:pt x="135" y="99"/>
                  <a:pt x="133" y="98"/>
                  <a:pt x="132" y="98"/>
                </a:cubicBezTo>
                <a:close/>
                <a:moveTo>
                  <a:pt x="61" y="129"/>
                </a:moveTo>
                <a:cubicBezTo>
                  <a:pt x="69" y="127"/>
                  <a:pt x="78" y="126"/>
                  <a:pt x="88" y="125"/>
                </a:cubicBezTo>
                <a:cubicBezTo>
                  <a:pt x="89" y="125"/>
                  <a:pt x="90" y="124"/>
                  <a:pt x="90" y="123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90" y="99"/>
                  <a:pt x="89" y="98"/>
                  <a:pt x="88" y="98"/>
                </a:cubicBezTo>
                <a:cubicBezTo>
                  <a:pt x="57" y="98"/>
                  <a:pt x="57" y="98"/>
                  <a:pt x="57" y="98"/>
                </a:cubicBezTo>
                <a:cubicBezTo>
                  <a:pt x="56" y="98"/>
                  <a:pt x="55" y="99"/>
                  <a:pt x="55" y="100"/>
                </a:cubicBezTo>
                <a:cubicBezTo>
                  <a:pt x="55" y="110"/>
                  <a:pt x="56" y="119"/>
                  <a:pt x="58" y="127"/>
                </a:cubicBezTo>
                <a:cubicBezTo>
                  <a:pt x="58" y="128"/>
                  <a:pt x="59" y="129"/>
                  <a:pt x="61" y="129"/>
                </a:cubicBezTo>
                <a:close/>
                <a:moveTo>
                  <a:pt x="57" y="90"/>
                </a:moveTo>
                <a:cubicBezTo>
                  <a:pt x="88" y="90"/>
                  <a:pt x="88" y="90"/>
                  <a:pt x="88" y="90"/>
                </a:cubicBezTo>
                <a:cubicBezTo>
                  <a:pt x="89" y="90"/>
                  <a:pt x="90" y="89"/>
                  <a:pt x="90" y="87"/>
                </a:cubicBezTo>
                <a:cubicBezTo>
                  <a:pt x="90" y="64"/>
                  <a:pt x="90" y="64"/>
                  <a:pt x="90" y="64"/>
                </a:cubicBezTo>
                <a:cubicBezTo>
                  <a:pt x="90" y="63"/>
                  <a:pt x="89" y="62"/>
                  <a:pt x="88" y="62"/>
                </a:cubicBezTo>
                <a:cubicBezTo>
                  <a:pt x="78" y="62"/>
                  <a:pt x="69" y="61"/>
                  <a:pt x="61" y="59"/>
                </a:cubicBezTo>
                <a:cubicBezTo>
                  <a:pt x="59" y="58"/>
                  <a:pt x="58" y="59"/>
                  <a:pt x="58" y="60"/>
                </a:cubicBezTo>
                <a:cubicBezTo>
                  <a:pt x="56" y="69"/>
                  <a:pt x="55" y="78"/>
                  <a:pt x="55" y="87"/>
                </a:cubicBezTo>
                <a:cubicBezTo>
                  <a:pt x="55" y="88"/>
                  <a:pt x="56" y="90"/>
                  <a:pt x="57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2" name="Freeform 114"/>
          <p:cNvSpPr>
            <a:spLocks noEditPoints="1"/>
          </p:cNvSpPr>
          <p:nvPr/>
        </p:nvSpPr>
        <p:spPr bwMode="auto">
          <a:xfrm>
            <a:off x="4735513" y="2273300"/>
            <a:ext cx="101600" cy="217488"/>
          </a:xfrm>
          <a:custGeom>
            <a:avLst/>
            <a:gdLst>
              <a:gd name="T0" fmla="*/ 48 w 80"/>
              <a:gd name="T1" fmla="*/ 166 h 174"/>
              <a:gd name="T2" fmla="*/ 32 w 80"/>
              <a:gd name="T3" fmla="*/ 166 h 174"/>
              <a:gd name="T4" fmla="*/ 34 w 80"/>
              <a:gd name="T5" fmla="*/ 164 h 174"/>
              <a:gd name="T6" fmla="*/ 46 w 80"/>
              <a:gd name="T7" fmla="*/ 164 h 174"/>
              <a:gd name="T8" fmla="*/ 48 w 80"/>
              <a:gd name="T9" fmla="*/ 166 h 174"/>
              <a:gd name="T10" fmla="*/ 67 w 80"/>
              <a:gd name="T11" fmla="*/ 115 h 174"/>
              <a:gd name="T12" fmla="*/ 69 w 80"/>
              <a:gd name="T13" fmla="*/ 138 h 174"/>
              <a:gd name="T14" fmla="*/ 77 w 80"/>
              <a:gd name="T15" fmla="*/ 153 h 174"/>
              <a:gd name="T16" fmla="*/ 73 w 80"/>
              <a:gd name="T17" fmla="*/ 162 h 174"/>
              <a:gd name="T18" fmla="*/ 7 w 80"/>
              <a:gd name="T19" fmla="*/ 162 h 174"/>
              <a:gd name="T20" fmla="*/ 3 w 80"/>
              <a:gd name="T21" fmla="*/ 153 h 174"/>
              <a:gd name="T22" fmla="*/ 11 w 80"/>
              <a:gd name="T23" fmla="*/ 138 h 174"/>
              <a:gd name="T24" fmla="*/ 13 w 80"/>
              <a:gd name="T25" fmla="*/ 115 h 174"/>
              <a:gd name="T26" fmla="*/ 30 w 80"/>
              <a:gd name="T27" fmla="*/ 91 h 174"/>
              <a:gd name="T28" fmla="*/ 33 w 80"/>
              <a:gd name="T29" fmla="*/ 81 h 174"/>
              <a:gd name="T30" fmla="*/ 32 w 80"/>
              <a:gd name="T31" fmla="*/ 78 h 174"/>
              <a:gd name="T32" fmla="*/ 34 w 80"/>
              <a:gd name="T33" fmla="*/ 76 h 174"/>
              <a:gd name="T34" fmla="*/ 46 w 80"/>
              <a:gd name="T35" fmla="*/ 76 h 174"/>
              <a:gd name="T36" fmla="*/ 48 w 80"/>
              <a:gd name="T37" fmla="*/ 78 h 174"/>
              <a:gd name="T38" fmla="*/ 47 w 80"/>
              <a:gd name="T39" fmla="*/ 80 h 174"/>
              <a:gd name="T40" fmla="*/ 50 w 80"/>
              <a:gd name="T41" fmla="*/ 91 h 174"/>
              <a:gd name="T42" fmla="*/ 67 w 80"/>
              <a:gd name="T43" fmla="*/ 115 h 174"/>
              <a:gd name="T44" fmla="*/ 31 w 80"/>
              <a:gd name="T45" fmla="*/ 72 h 174"/>
              <a:gd name="T46" fmla="*/ 30 w 80"/>
              <a:gd name="T47" fmla="*/ 19 h 174"/>
              <a:gd name="T48" fmla="*/ 32 w 80"/>
              <a:gd name="T49" fmla="*/ 18 h 174"/>
              <a:gd name="T50" fmla="*/ 48 w 80"/>
              <a:gd name="T51" fmla="*/ 18 h 174"/>
              <a:gd name="T52" fmla="*/ 50 w 80"/>
              <a:gd name="T53" fmla="*/ 19 h 174"/>
              <a:gd name="T54" fmla="*/ 49 w 80"/>
              <a:gd name="T55" fmla="*/ 72 h 174"/>
              <a:gd name="T56" fmla="*/ 48 w 80"/>
              <a:gd name="T57" fmla="*/ 73 h 174"/>
              <a:gd name="T58" fmla="*/ 32 w 80"/>
              <a:gd name="T59" fmla="*/ 73 h 174"/>
              <a:gd name="T60" fmla="*/ 31 w 80"/>
              <a:gd name="T61" fmla="*/ 72 h 174"/>
              <a:gd name="T62" fmla="*/ 32 w 80"/>
              <a:gd name="T63" fmla="*/ 13 h 174"/>
              <a:gd name="T64" fmla="*/ 40 w 80"/>
              <a:gd name="T65" fmla="*/ 0 h 174"/>
              <a:gd name="T66" fmla="*/ 48 w 80"/>
              <a:gd name="T67" fmla="*/ 13 h 174"/>
              <a:gd name="T68" fmla="*/ 47 w 80"/>
              <a:gd name="T69" fmla="*/ 16 h 174"/>
              <a:gd name="T70" fmla="*/ 33 w 80"/>
              <a:gd name="T71" fmla="*/ 16 h 174"/>
              <a:gd name="T72" fmla="*/ 32 w 80"/>
              <a:gd name="T73" fmla="*/ 1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" h="174">
                <a:moveTo>
                  <a:pt x="48" y="166"/>
                </a:moveTo>
                <a:cubicBezTo>
                  <a:pt x="46" y="174"/>
                  <a:pt x="34" y="174"/>
                  <a:pt x="32" y="166"/>
                </a:cubicBezTo>
                <a:cubicBezTo>
                  <a:pt x="32" y="165"/>
                  <a:pt x="33" y="164"/>
                  <a:pt x="34" y="164"/>
                </a:cubicBezTo>
                <a:cubicBezTo>
                  <a:pt x="46" y="164"/>
                  <a:pt x="46" y="164"/>
                  <a:pt x="46" y="164"/>
                </a:cubicBezTo>
                <a:cubicBezTo>
                  <a:pt x="47" y="164"/>
                  <a:pt x="48" y="165"/>
                  <a:pt x="48" y="166"/>
                </a:cubicBezTo>
                <a:close/>
                <a:moveTo>
                  <a:pt x="67" y="115"/>
                </a:moveTo>
                <a:cubicBezTo>
                  <a:pt x="67" y="126"/>
                  <a:pt x="67" y="133"/>
                  <a:pt x="69" y="138"/>
                </a:cubicBezTo>
                <a:cubicBezTo>
                  <a:pt x="70" y="143"/>
                  <a:pt x="73" y="147"/>
                  <a:pt x="77" y="153"/>
                </a:cubicBezTo>
                <a:cubicBezTo>
                  <a:pt x="80" y="158"/>
                  <a:pt x="78" y="162"/>
                  <a:pt x="73" y="162"/>
                </a:cubicBezTo>
                <a:cubicBezTo>
                  <a:pt x="51" y="162"/>
                  <a:pt x="29" y="162"/>
                  <a:pt x="7" y="162"/>
                </a:cubicBezTo>
                <a:cubicBezTo>
                  <a:pt x="2" y="162"/>
                  <a:pt x="0" y="158"/>
                  <a:pt x="3" y="153"/>
                </a:cubicBezTo>
                <a:cubicBezTo>
                  <a:pt x="7" y="147"/>
                  <a:pt x="10" y="143"/>
                  <a:pt x="11" y="138"/>
                </a:cubicBezTo>
                <a:cubicBezTo>
                  <a:pt x="13" y="133"/>
                  <a:pt x="13" y="126"/>
                  <a:pt x="13" y="115"/>
                </a:cubicBezTo>
                <a:cubicBezTo>
                  <a:pt x="13" y="102"/>
                  <a:pt x="21" y="94"/>
                  <a:pt x="30" y="91"/>
                </a:cubicBezTo>
                <a:cubicBezTo>
                  <a:pt x="34" y="89"/>
                  <a:pt x="35" y="87"/>
                  <a:pt x="33" y="81"/>
                </a:cubicBezTo>
                <a:cubicBezTo>
                  <a:pt x="32" y="80"/>
                  <a:pt x="32" y="79"/>
                  <a:pt x="32" y="78"/>
                </a:cubicBezTo>
                <a:cubicBezTo>
                  <a:pt x="32" y="77"/>
                  <a:pt x="33" y="76"/>
                  <a:pt x="34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7" y="76"/>
                  <a:pt x="48" y="77"/>
                  <a:pt x="48" y="78"/>
                </a:cubicBezTo>
                <a:cubicBezTo>
                  <a:pt x="48" y="79"/>
                  <a:pt x="48" y="80"/>
                  <a:pt x="47" y="80"/>
                </a:cubicBezTo>
                <a:cubicBezTo>
                  <a:pt x="45" y="88"/>
                  <a:pt x="46" y="89"/>
                  <a:pt x="50" y="91"/>
                </a:cubicBezTo>
                <a:cubicBezTo>
                  <a:pt x="60" y="94"/>
                  <a:pt x="67" y="102"/>
                  <a:pt x="67" y="115"/>
                </a:cubicBezTo>
                <a:close/>
                <a:moveTo>
                  <a:pt x="31" y="72"/>
                </a:moveTo>
                <a:cubicBezTo>
                  <a:pt x="28" y="57"/>
                  <a:pt x="28" y="35"/>
                  <a:pt x="30" y="19"/>
                </a:cubicBezTo>
                <a:cubicBezTo>
                  <a:pt x="30" y="18"/>
                  <a:pt x="31" y="18"/>
                  <a:pt x="32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50" y="18"/>
                  <a:pt x="50" y="19"/>
                </a:cubicBezTo>
                <a:cubicBezTo>
                  <a:pt x="52" y="35"/>
                  <a:pt x="52" y="57"/>
                  <a:pt x="49" y="72"/>
                </a:cubicBezTo>
                <a:cubicBezTo>
                  <a:pt x="49" y="73"/>
                  <a:pt x="48" y="73"/>
                  <a:pt x="48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1" y="73"/>
                  <a:pt x="31" y="73"/>
                  <a:pt x="31" y="72"/>
                </a:cubicBezTo>
                <a:close/>
                <a:moveTo>
                  <a:pt x="32" y="13"/>
                </a:moveTo>
                <a:cubicBezTo>
                  <a:pt x="33" y="5"/>
                  <a:pt x="36" y="0"/>
                  <a:pt x="40" y="0"/>
                </a:cubicBezTo>
                <a:cubicBezTo>
                  <a:pt x="44" y="0"/>
                  <a:pt x="47" y="5"/>
                  <a:pt x="48" y="13"/>
                </a:cubicBezTo>
                <a:cubicBezTo>
                  <a:pt x="49" y="14"/>
                  <a:pt x="48" y="16"/>
                  <a:pt x="47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4"/>
                  <a:pt x="3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643" name="Group 115"/>
          <p:cNvGrpSpPr>
            <a:grpSpLocks/>
          </p:cNvGrpSpPr>
          <p:nvPr/>
        </p:nvGrpSpPr>
        <p:grpSpPr bwMode="auto">
          <a:xfrm>
            <a:off x="5337175" y="2895600"/>
            <a:ext cx="130175" cy="114300"/>
            <a:chOff x="0" y="0"/>
            <a:chExt cx="206" cy="184"/>
          </a:xfrm>
        </p:grpSpPr>
        <p:sp>
          <p:nvSpPr>
            <p:cNvPr id="22644" name="Freeform 116"/>
            <p:cNvSpPr>
              <a:spLocks noEditPoints="1"/>
            </p:cNvSpPr>
            <p:nvPr/>
          </p:nvSpPr>
          <p:spPr bwMode="auto">
            <a:xfrm>
              <a:off x="0" y="0"/>
              <a:ext cx="148" cy="184"/>
            </a:xfrm>
            <a:custGeom>
              <a:avLst/>
              <a:gdLst>
                <a:gd name="T0" fmla="*/ 71 w 74"/>
                <a:gd name="T1" fmla="*/ 0 h 92"/>
                <a:gd name="T2" fmla="*/ 3 w 74"/>
                <a:gd name="T3" fmla="*/ 0 h 92"/>
                <a:gd name="T4" fmla="*/ 0 w 74"/>
                <a:gd name="T5" fmla="*/ 4 h 92"/>
                <a:gd name="T6" fmla="*/ 0 w 74"/>
                <a:gd name="T7" fmla="*/ 89 h 92"/>
                <a:gd name="T8" fmla="*/ 3 w 74"/>
                <a:gd name="T9" fmla="*/ 92 h 92"/>
                <a:gd name="T10" fmla="*/ 71 w 74"/>
                <a:gd name="T11" fmla="*/ 92 h 92"/>
                <a:gd name="T12" fmla="*/ 72 w 74"/>
                <a:gd name="T13" fmla="*/ 92 h 92"/>
                <a:gd name="T14" fmla="*/ 74 w 74"/>
                <a:gd name="T15" fmla="*/ 89 h 92"/>
                <a:gd name="T16" fmla="*/ 74 w 74"/>
                <a:gd name="T17" fmla="*/ 4 h 92"/>
                <a:gd name="T18" fmla="*/ 71 w 74"/>
                <a:gd name="T19" fmla="*/ 0 h 92"/>
                <a:gd name="T20" fmla="*/ 45 w 74"/>
                <a:gd name="T21" fmla="*/ 49 h 92"/>
                <a:gd name="T22" fmla="*/ 37 w 74"/>
                <a:gd name="T23" fmla="*/ 51 h 92"/>
                <a:gd name="T24" fmla="*/ 33 w 74"/>
                <a:gd name="T25" fmla="*/ 51 h 92"/>
                <a:gd name="T26" fmla="*/ 14 w 74"/>
                <a:gd name="T27" fmla="*/ 28 h 92"/>
                <a:gd name="T28" fmla="*/ 19 w 74"/>
                <a:gd name="T29" fmla="*/ 23 h 92"/>
                <a:gd name="T30" fmla="*/ 24 w 74"/>
                <a:gd name="T31" fmla="*/ 28 h 92"/>
                <a:gd name="T32" fmla="*/ 37 w 74"/>
                <a:gd name="T33" fmla="*/ 41 h 92"/>
                <a:gd name="T34" fmla="*/ 37 w 74"/>
                <a:gd name="T35" fmla="*/ 41 h 92"/>
                <a:gd name="T36" fmla="*/ 46 w 74"/>
                <a:gd name="T37" fmla="*/ 38 h 92"/>
                <a:gd name="T38" fmla="*/ 50 w 74"/>
                <a:gd name="T39" fmla="*/ 28 h 92"/>
                <a:gd name="T40" fmla="*/ 55 w 74"/>
                <a:gd name="T41" fmla="*/ 23 h 92"/>
                <a:gd name="T42" fmla="*/ 60 w 74"/>
                <a:gd name="T43" fmla="*/ 28 h 92"/>
                <a:gd name="T44" fmla="*/ 45 w 74"/>
                <a:gd name="T45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92">
                  <a:moveTo>
                    <a:pt x="7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1" y="92"/>
                    <a:pt x="3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2" y="92"/>
                  </a:cubicBezTo>
                  <a:cubicBezTo>
                    <a:pt x="73" y="92"/>
                    <a:pt x="74" y="90"/>
                    <a:pt x="74" y="89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3" y="0"/>
                    <a:pt x="71" y="0"/>
                  </a:cubicBezTo>
                  <a:close/>
                  <a:moveTo>
                    <a:pt x="45" y="49"/>
                  </a:moveTo>
                  <a:cubicBezTo>
                    <a:pt x="43" y="50"/>
                    <a:pt x="40" y="51"/>
                    <a:pt x="37" y="51"/>
                  </a:cubicBezTo>
                  <a:cubicBezTo>
                    <a:pt x="36" y="51"/>
                    <a:pt x="34" y="51"/>
                    <a:pt x="33" y="51"/>
                  </a:cubicBezTo>
                  <a:cubicBezTo>
                    <a:pt x="22" y="49"/>
                    <a:pt x="14" y="40"/>
                    <a:pt x="14" y="28"/>
                  </a:cubicBezTo>
                  <a:cubicBezTo>
                    <a:pt x="14" y="26"/>
                    <a:pt x="16" y="23"/>
                    <a:pt x="19" y="23"/>
                  </a:cubicBezTo>
                  <a:cubicBezTo>
                    <a:pt x="22" y="23"/>
                    <a:pt x="24" y="26"/>
                    <a:pt x="24" y="28"/>
                  </a:cubicBezTo>
                  <a:cubicBezTo>
                    <a:pt x="24" y="36"/>
                    <a:pt x="30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4" y="40"/>
                    <a:pt x="46" y="38"/>
                  </a:cubicBezTo>
                  <a:cubicBezTo>
                    <a:pt x="49" y="36"/>
                    <a:pt x="50" y="32"/>
                    <a:pt x="50" y="28"/>
                  </a:cubicBezTo>
                  <a:cubicBezTo>
                    <a:pt x="50" y="26"/>
                    <a:pt x="52" y="23"/>
                    <a:pt x="55" y="23"/>
                  </a:cubicBezTo>
                  <a:cubicBezTo>
                    <a:pt x="58" y="23"/>
                    <a:pt x="60" y="26"/>
                    <a:pt x="60" y="28"/>
                  </a:cubicBezTo>
                  <a:cubicBezTo>
                    <a:pt x="60" y="38"/>
                    <a:pt x="54" y="46"/>
                    <a:pt x="4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5" name="Freeform 117"/>
            <p:cNvSpPr>
              <a:spLocks/>
            </p:cNvSpPr>
            <p:nvPr/>
          </p:nvSpPr>
          <p:spPr bwMode="auto">
            <a:xfrm>
              <a:off x="168" y="60"/>
              <a:ext cx="38" cy="124"/>
            </a:xfrm>
            <a:custGeom>
              <a:avLst/>
              <a:gdLst>
                <a:gd name="T0" fmla="*/ 0 w 19"/>
                <a:gd name="T1" fmla="*/ 3 h 62"/>
                <a:gd name="T2" fmla="*/ 3 w 19"/>
                <a:gd name="T3" fmla="*/ 0 h 62"/>
                <a:gd name="T4" fmla="*/ 15 w 19"/>
                <a:gd name="T5" fmla="*/ 0 h 62"/>
                <a:gd name="T6" fmla="*/ 19 w 19"/>
                <a:gd name="T7" fmla="*/ 3 h 62"/>
                <a:gd name="T8" fmla="*/ 19 w 19"/>
                <a:gd name="T9" fmla="*/ 59 h 62"/>
                <a:gd name="T10" fmla="*/ 15 w 19"/>
                <a:gd name="T11" fmla="*/ 62 h 62"/>
                <a:gd name="T12" fmla="*/ 3 w 19"/>
                <a:gd name="T13" fmla="*/ 62 h 62"/>
                <a:gd name="T14" fmla="*/ 0 w 19"/>
                <a:gd name="T15" fmla="*/ 59 h 62"/>
                <a:gd name="T16" fmla="*/ 0 w 19"/>
                <a:gd name="T1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2">
                  <a:moveTo>
                    <a:pt x="0" y="3"/>
                  </a:moveTo>
                  <a:cubicBezTo>
                    <a:pt x="0" y="1"/>
                    <a:pt x="2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9" y="1"/>
                    <a:pt x="19" y="3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1"/>
                    <a:pt x="17" y="62"/>
                    <a:pt x="15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62"/>
                    <a:pt x="0" y="61"/>
                    <a:pt x="0" y="59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46" name="Freeform 118"/>
          <p:cNvSpPr>
            <a:spLocks noEditPoints="1"/>
          </p:cNvSpPr>
          <p:nvPr/>
        </p:nvSpPr>
        <p:spPr bwMode="auto">
          <a:xfrm>
            <a:off x="2462213" y="3446463"/>
            <a:ext cx="106362" cy="141287"/>
          </a:xfrm>
          <a:custGeom>
            <a:avLst/>
            <a:gdLst>
              <a:gd name="T0" fmla="*/ 82 w 85"/>
              <a:gd name="T1" fmla="*/ 44 h 112"/>
              <a:gd name="T2" fmla="*/ 67 w 85"/>
              <a:gd name="T3" fmla="*/ 44 h 112"/>
              <a:gd name="T4" fmla="*/ 67 w 85"/>
              <a:gd name="T5" fmla="*/ 24 h 112"/>
              <a:gd name="T6" fmla="*/ 42 w 85"/>
              <a:gd name="T7" fmla="*/ 0 h 112"/>
              <a:gd name="T8" fmla="*/ 18 w 85"/>
              <a:gd name="T9" fmla="*/ 24 h 112"/>
              <a:gd name="T10" fmla="*/ 18 w 85"/>
              <a:gd name="T11" fmla="*/ 44 h 112"/>
              <a:gd name="T12" fmla="*/ 3 w 85"/>
              <a:gd name="T13" fmla="*/ 44 h 112"/>
              <a:gd name="T14" fmla="*/ 0 w 85"/>
              <a:gd name="T15" fmla="*/ 47 h 112"/>
              <a:gd name="T16" fmla="*/ 0 w 85"/>
              <a:gd name="T17" fmla="*/ 109 h 112"/>
              <a:gd name="T18" fmla="*/ 3 w 85"/>
              <a:gd name="T19" fmla="*/ 112 h 112"/>
              <a:gd name="T20" fmla="*/ 82 w 85"/>
              <a:gd name="T21" fmla="*/ 112 h 112"/>
              <a:gd name="T22" fmla="*/ 85 w 85"/>
              <a:gd name="T23" fmla="*/ 109 h 112"/>
              <a:gd name="T24" fmla="*/ 85 w 85"/>
              <a:gd name="T25" fmla="*/ 47 h 112"/>
              <a:gd name="T26" fmla="*/ 82 w 85"/>
              <a:gd name="T27" fmla="*/ 44 h 112"/>
              <a:gd name="T28" fmla="*/ 49 w 85"/>
              <a:gd name="T29" fmla="*/ 82 h 112"/>
              <a:gd name="T30" fmla="*/ 46 w 85"/>
              <a:gd name="T31" fmla="*/ 82 h 112"/>
              <a:gd name="T32" fmla="*/ 46 w 85"/>
              <a:gd name="T33" fmla="*/ 86 h 112"/>
              <a:gd name="T34" fmla="*/ 39 w 85"/>
              <a:gd name="T35" fmla="*/ 86 h 112"/>
              <a:gd name="T36" fmla="*/ 39 w 85"/>
              <a:gd name="T37" fmla="*/ 82 h 112"/>
              <a:gd name="T38" fmla="*/ 36 w 85"/>
              <a:gd name="T39" fmla="*/ 82 h 112"/>
              <a:gd name="T40" fmla="*/ 36 w 85"/>
              <a:gd name="T41" fmla="*/ 70 h 112"/>
              <a:gd name="T42" fmla="*/ 49 w 85"/>
              <a:gd name="T43" fmla="*/ 70 h 112"/>
              <a:gd name="T44" fmla="*/ 49 w 85"/>
              <a:gd name="T45" fmla="*/ 82 h 112"/>
              <a:gd name="T46" fmla="*/ 54 w 85"/>
              <a:gd name="T47" fmla="*/ 44 h 112"/>
              <a:gd name="T48" fmla="*/ 30 w 85"/>
              <a:gd name="T49" fmla="*/ 44 h 112"/>
              <a:gd name="T50" fmla="*/ 30 w 85"/>
              <a:gd name="T51" fmla="*/ 24 h 112"/>
              <a:gd name="T52" fmla="*/ 42 w 85"/>
              <a:gd name="T53" fmla="*/ 12 h 112"/>
              <a:gd name="T54" fmla="*/ 54 w 85"/>
              <a:gd name="T55" fmla="*/ 24 h 112"/>
              <a:gd name="T56" fmla="*/ 54 w 85"/>
              <a:gd name="T57" fmla="*/ 4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112">
                <a:moveTo>
                  <a:pt x="82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11"/>
                  <a:pt x="56" y="0"/>
                  <a:pt x="42" y="0"/>
                </a:cubicBezTo>
                <a:cubicBezTo>
                  <a:pt x="29" y="0"/>
                  <a:pt x="18" y="11"/>
                  <a:pt x="18" y="24"/>
                </a:cubicBezTo>
                <a:cubicBezTo>
                  <a:pt x="18" y="44"/>
                  <a:pt x="18" y="44"/>
                  <a:pt x="18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1" y="44"/>
                  <a:pt x="0" y="45"/>
                  <a:pt x="0" y="4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1" y="112"/>
                  <a:pt x="3" y="112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3" y="112"/>
                  <a:pt x="85" y="110"/>
                  <a:pt x="85" y="109"/>
                </a:cubicBezTo>
                <a:cubicBezTo>
                  <a:pt x="85" y="47"/>
                  <a:pt x="85" y="47"/>
                  <a:pt x="85" y="47"/>
                </a:cubicBezTo>
                <a:cubicBezTo>
                  <a:pt x="85" y="45"/>
                  <a:pt x="83" y="44"/>
                  <a:pt x="82" y="44"/>
                </a:cubicBezTo>
                <a:close/>
                <a:moveTo>
                  <a:pt x="49" y="82"/>
                </a:moveTo>
                <a:cubicBezTo>
                  <a:pt x="46" y="82"/>
                  <a:pt x="46" y="82"/>
                  <a:pt x="46" y="82"/>
                </a:cubicBezTo>
                <a:cubicBezTo>
                  <a:pt x="46" y="86"/>
                  <a:pt x="46" y="86"/>
                  <a:pt x="46" y="86"/>
                </a:cubicBezTo>
                <a:cubicBezTo>
                  <a:pt x="39" y="86"/>
                  <a:pt x="39" y="86"/>
                  <a:pt x="39" y="86"/>
                </a:cubicBezTo>
                <a:cubicBezTo>
                  <a:pt x="39" y="82"/>
                  <a:pt x="39" y="82"/>
                  <a:pt x="39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70"/>
                  <a:pt x="36" y="70"/>
                  <a:pt x="36" y="70"/>
                </a:cubicBezTo>
                <a:cubicBezTo>
                  <a:pt x="49" y="70"/>
                  <a:pt x="49" y="70"/>
                  <a:pt x="49" y="70"/>
                </a:cubicBezTo>
                <a:lnTo>
                  <a:pt x="49" y="82"/>
                </a:lnTo>
                <a:close/>
                <a:moveTo>
                  <a:pt x="54" y="44"/>
                </a:moveTo>
                <a:cubicBezTo>
                  <a:pt x="30" y="44"/>
                  <a:pt x="30" y="44"/>
                  <a:pt x="30" y="4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18"/>
                  <a:pt x="36" y="12"/>
                  <a:pt x="42" y="12"/>
                </a:cubicBezTo>
                <a:cubicBezTo>
                  <a:pt x="49" y="12"/>
                  <a:pt x="54" y="18"/>
                  <a:pt x="54" y="24"/>
                </a:cubicBezTo>
                <a:lnTo>
                  <a:pt x="54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7" name="Freeform 119"/>
          <p:cNvSpPr>
            <a:spLocks/>
          </p:cNvSpPr>
          <p:nvPr/>
        </p:nvSpPr>
        <p:spPr bwMode="auto">
          <a:xfrm>
            <a:off x="3343275" y="4270375"/>
            <a:ext cx="112713" cy="136525"/>
          </a:xfrm>
          <a:custGeom>
            <a:avLst/>
            <a:gdLst>
              <a:gd name="T0" fmla="*/ 57 w 90"/>
              <a:gd name="T1" fmla="*/ 73 h 109"/>
              <a:gd name="T2" fmla="*/ 54 w 90"/>
              <a:gd name="T3" fmla="*/ 70 h 109"/>
              <a:gd name="T4" fmla="*/ 36 w 90"/>
              <a:gd name="T5" fmla="*/ 70 h 109"/>
              <a:gd name="T6" fmla="*/ 33 w 90"/>
              <a:gd name="T7" fmla="*/ 73 h 109"/>
              <a:gd name="T8" fmla="*/ 33 w 90"/>
              <a:gd name="T9" fmla="*/ 105 h 109"/>
              <a:gd name="T10" fmla="*/ 29 w 90"/>
              <a:gd name="T11" fmla="*/ 109 h 109"/>
              <a:gd name="T12" fmla="*/ 3 w 90"/>
              <a:gd name="T13" fmla="*/ 109 h 109"/>
              <a:gd name="T14" fmla="*/ 0 w 90"/>
              <a:gd name="T15" fmla="*/ 105 h 109"/>
              <a:gd name="T16" fmla="*/ 0 w 90"/>
              <a:gd name="T17" fmla="*/ 47 h 109"/>
              <a:gd name="T18" fmla="*/ 2 w 90"/>
              <a:gd name="T19" fmla="*/ 41 h 109"/>
              <a:gd name="T20" fmla="*/ 42 w 90"/>
              <a:gd name="T21" fmla="*/ 2 h 109"/>
              <a:gd name="T22" fmla="*/ 47 w 90"/>
              <a:gd name="T23" fmla="*/ 2 h 109"/>
              <a:gd name="T24" fmla="*/ 87 w 90"/>
              <a:gd name="T25" fmla="*/ 41 h 109"/>
              <a:gd name="T26" fmla="*/ 90 w 90"/>
              <a:gd name="T27" fmla="*/ 47 h 109"/>
              <a:gd name="T28" fmla="*/ 90 w 90"/>
              <a:gd name="T29" fmla="*/ 105 h 109"/>
              <a:gd name="T30" fmla="*/ 86 w 90"/>
              <a:gd name="T31" fmla="*/ 109 h 109"/>
              <a:gd name="T32" fmla="*/ 61 w 90"/>
              <a:gd name="T33" fmla="*/ 109 h 109"/>
              <a:gd name="T34" fmla="*/ 57 w 90"/>
              <a:gd name="T35" fmla="*/ 105 h 109"/>
              <a:gd name="T36" fmla="*/ 57 w 90"/>
              <a:gd name="T37" fmla="*/ 7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109">
                <a:moveTo>
                  <a:pt x="57" y="73"/>
                </a:moveTo>
                <a:cubicBezTo>
                  <a:pt x="57" y="71"/>
                  <a:pt x="56" y="70"/>
                  <a:pt x="54" y="70"/>
                </a:cubicBezTo>
                <a:cubicBezTo>
                  <a:pt x="36" y="70"/>
                  <a:pt x="36" y="70"/>
                  <a:pt x="36" y="70"/>
                </a:cubicBezTo>
                <a:cubicBezTo>
                  <a:pt x="34" y="70"/>
                  <a:pt x="33" y="71"/>
                  <a:pt x="33" y="73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7"/>
                  <a:pt x="31" y="109"/>
                  <a:pt x="29" y="109"/>
                </a:cubicBezTo>
                <a:cubicBezTo>
                  <a:pt x="3" y="109"/>
                  <a:pt x="3" y="109"/>
                  <a:pt x="3" y="109"/>
                </a:cubicBezTo>
                <a:cubicBezTo>
                  <a:pt x="1" y="109"/>
                  <a:pt x="0" y="107"/>
                  <a:pt x="0" y="105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5"/>
                  <a:pt x="1" y="43"/>
                  <a:pt x="2" y="41"/>
                </a:cubicBezTo>
                <a:cubicBezTo>
                  <a:pt x="42" y="2"/>
                  <a:pt x="42" y="2"/>
                  <a:pt x="42" y="2"/>
                </a:cubicBezTo>
                <a:cubicBezTo>
                  <a:pt x="44" y="0"/>
                  <a:pt x="46" y="0"/>
                  <a:pt x="47" y="2"/>
                </a:cubicBezTo>
                <a:cubicBezTo>
                  <a:pt x="87" y="41"/>
                  <a:pt x="87" y="41"/>
                  <a:pt x="87" y="41"/>
                </a:cubicBezTo>
                <a:cubicBezTo>
                  <a:pt x="89" y="43"/>
                  <a:pt x="90" y="45"/>
                  <a:pt x="90" y="47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90" y="107"/>
                  <a:pt x="88" y="109"/>
                  <a:pt x="86" y="109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59" y="109"/>
                  <a:pt x="57" y="107"/>
                  <a:pt x="57" y="105"/>
                </a:cubicBezTo>
                <a:lnTo>
                  <a:pt x="5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8" name="Freeform 120"/>
          <p:cNvSpPr>
            <a:spLocks/>
          </p:cNvSpPr>
          <p:nvPr/>
        </p:nvSpPr>
        <p:spPr bwMode="auto">
          <a:xfrm>
            <a:off x="2482850" y="2779713"/>
            <a:ext cx="115888" cy="160337"/>
          </a:xfrm>
          <a:custGeom>
            <a:avLst/>
            <a:gdLst>
              <a:gd name="T0" fmla="*/ 92 w 93"/>
              <a:gd name="T1" fmla="*/ 105 h 128"/>
              <a:gd name="T2" fmla="*/ 58 w 93"/>
              <a:gd name="T3" fmla="*/ 85 h 128"/>
              <a:gd name="T4" fmla="*/ 58 w 93"/>
              <a:gd name="T5" fmla="*/ 76 h 128"/>
              <a:gd name="T6" fmla="*/ 72 w 93"/>
              <a:gd name="T7" fmla="*/ 58 h 128"/>
              <a:gd name="T8" fmla="*/ 79 w 93"/>
              <a:gd name="T9" fmla="*/ 52 h 128"/>
              <a:gd name="T10" fmla="*/ 79 w 93"/>
              <a:gd name="T11" fmla="*/ 51 h 128"/>
              <a:gd name="T12" fmla="*/ 78 w 93"/>
              <a:gd name="T13" fmla="*/ 35 h 128"/>
              <a:gd name="T14" fmla="*/ 73 w 93"/>
              <a:gd name="T15" fmla="*/ 34 h 128"/>
              <a:gd name="T16" fmla="*/ 73 w 93"/>
              <a:gd name="T17" fmla="*/ 27 h 128"/>
              <a:gd name="T18" fmla="*/ 47 w 93"/>
              <a:gd name="T19" fmla="*/ 0 h 128"/>
              <a:gd name="T20" fmla="*/ 21 w 93"/>
              <a:gd name="T21" fmla="*/ 27 h 128"/>
              <a:gd name="T22" fmla="*/ 21 w 93"/>
              <a:gd name="T23" fmla="*/ 34 h 128"/>
              <a:gd name="T24" fmla="*/ 16 w 93"/>
              <a:gd name="T25" fmla="*/ 35 h 128"/>
              <a:gd name="T26" fmla="*/ 14 w 93"/>
              <a:gd name="T27" fmla="*/ 51 h 128"/>
              <a:gd name="T28" fmla="*/ 15 w 93"/>
              <a:gd name="T29" fmla="*/ 52 h 128"/>
              <a:gd name="T30" fmla="*/ 21 w 93"/>
              <a:gd name="T31" fmla="*/ 58 h 128"/>
              <a:gd name="T32" fmla="*/ 35 w 93"/>
              <a:gd name="T33" fmla="*/ 76 h 128"/>
              <a:gd name="T34" fmla="*/ 35 w 93"/>
              <a:gd name="T35" fmla="*/ 85 h 128"/>
              <a:gd name="T36" fmla="*/ 2 w 93"/>
              <a:gd name="T37" fmla="*/ 105 h 128"/>
              <a:gd name="T38" fmla="*/ 2 w 93"/>
              <a:gd name="T39" fmla="*/ 117 h 128"/>
              <a:gd name="T40" fmla="*/ 2 w 93"/>
              <a:gd name="T41" fmla="*/ 118 h 128"/>
              <a:gd name="T42" fmla="*/ 3 w 93"/>
              <a:gd name="T43" fmla="*/ 119 h 128"/>
              <a:gd name="T44" fmla="*/ 47 w 93"/>
              <a:gd name="T45" fmla="*/ 128 h 128"/>
              <a:gd name="T46" fmla="*/ 91 w 93"/>
              <a:gd name="T47" fmla="*/ 119 h 128"/>
              <a:gd name="T48" fmla="*/ 92 w 93"/>
              <a:gd name="T49" fmla="*/ 118 h 128"/>
              <a:gd name="T50" fmla="*/ 92 w 93"/>
              <a:gd name="T51" fmla="*/ 117 h 128"/>
              <a:gd name="T52" fmla="*/ 92 w 93"/>
              <a:gd name="T53" fmla="*/ 10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3" h="128">
                <a:moveTo>
                  <a:pt x="92" y="105"/>
                </a:moveTo>
                <a:cubicBezTo>
                  <a:pt x="90" y="94"/>
                  <a:pt x="65" y="87"/>
                  <a:pt x="58" y="85"/>
                </a:cubicBezTo>
                <a:cubicBezTo>
                  <a:pt x="58" y="76"/>
                  <a:pt x="58" y="76"/>
                  <a:pt x="58" y="76"/>
                </a:cubicBezTo>
                <a:cubicBezTo>
                  <a:pt x="65" y="73"/>
                  <a:pt x="71" y="66"/>
                  <a:pt x="72" y="58"/>
                </a:cubicBezTo>
                <a:cubicBezTo>
                  <a:pt x="75" y="58"/>
                  <a:pt x="78" y="56"/>
                  <a:pt x="79" y="52"/>
                </a:cubicBezTo>
                <a:cubicBezTo>
                  <a:pt x="79" y="52"/>
                  <a:pt x="79" y="51"/>
                  <a:pt x="79" y="51"/>
                </a:cubicBezTo>
                <a:cubicBezTo>
                  <a:pt x="80" y="44"/>
                  <a:pt x="81" y="38"/>
                  <a:pt x="78" y="35"/>
                </a:cubicBezTo>
                <a:cubicBezTo>
                  <a:pt x="77" y="34"/>
                  <a:pt x="75" y="34"/>
                  <a:pt x="73" y="34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12"/>
                  <a:pt x="61" y="0"/>
                  <a:pt x="47" y="0"/>
                </a:cubicBezTo>
                <a:cubicBezTo>
                  <a:pt x="32" y="0"/>
                  <a:pt x="21" y="12"/>
                  <a:pt x="21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18" y="34"/>
                  <a:pt x="17" y="34"/>
                  <a:pt x="16" y="35"/>
                </a:cubicBezTo>
                <a:cubicBezTo>
                  <a:pt x="13" y="38"/>
                  <a:pt x="13" y="44"/>
                  <a:pt x="14" y="51"/>
                </a:cubicBezTo>
                <a:cubicBezTo>
                  <a:pt x="15" y="51"/>
                  <a:pt x="15" y="52"/>
                  <a:pt x="15" y="52"/>
                </a:cubicBezTo>
                <a:cubicBezTo>
                  <a:pt x="15" y="56"/>
                  <a:pt x="19" y="58"/>
                  <a:pt x="21" y="58"/>
                </a:cubicBezTo>
                <a:cubicBezTo>
                  <a:pt x="23" y="66"/>
                  <a:pt x="28" y="73"/>
                  <a:pt x="35" y="76"/>
                </a:cubicBezTo>
                <a:cubicBezTo>
                  <a:pt x="35" y="85"/>
                  <a:pt x="35" y="85"/>
                  <a:pt x="35" y="85"/>
                </a:cubicBezTo>
                <a:cubicBezTo>
                  <a:pt x="29" y="87"/>
                  <a:pt x="4" y="94"/>
                  <a:pt x="2" y="105"/>
                </a:cubicBezTo>
                <a:cubicBezTo>
                  <a:pt x="2" y="105"/>
                  <a:pt x="0" y="110"/>
                  <a:pt x="2" y="117"/>
                </a:cubicBezTo>
                <a:cubicBezTo>
                  <a:pt x="2" y="118"/>
                  <a:pt x="2" y="118"/>
                  <a:pt x="2" y="118"/>
                </a:cubicBezTo>
                <a:cubicBezTo>
                  <a:pt x="3" y="119"/>
                  <a:pt x="3" y="119"/>
                  <a:pt x="3" y="119"/>
                </a:cubicBezTo>
                <a:cubicBezTo>
                  <a:pt x="4" y="119"/>
                  <a:pt x="22" y="128"/>
                  <a:pt x="47" y="128"/>
                </a:cubicBezTo>
                <a:cubicBezTo>
                  <a:pt x="72" y="128"/>
                  <a:pt x="90" y="119"/>
                  <a:pt x="91" y="119"/>
                </a:cubicBezTo>
                <a:cubicBezTo>
                  <a:pt x="92" y="118"/>
                  <a:pt x="92" y="118"/>
                  <a:pt x="92" y="118"/>
                </a:cubicBezTo>
                <a:cubicBezTo>
                  <a:pt x="92" y="117"/>
                  <a:pt x="92" y="117"/>
                  <a:pt x="92" y="117"/>
                </a:cubicBezTo>
                <a:cubicBezTo>
                  <a:pt x="93" y="110"/>
                  <a:pt x="92" y="105"/>
                  <a:pt x="92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649" name="Group 121"/>
          <p:cNvGrpSpPr>
            <a:grpSpLocks/>
          </p:cNvGrpSpPr>
          <p:nvPr/>
        </p:nvGrpSpPr>
        <p:grpSpPr bwMode="auto">
          <a:xfrm>
            <a:off x="4854575" y="4025900"/>
            <a:ext cx="117475" cy="139700"/>
            <a:chOff x="0" y="0"/>
            <a:chExt cx="188" cy="223"/>
          </a:xfrm>
        </p:grpSpPr>
        <p:sp>
          <p:nvSpPr>
            <p:cNvPr id="22650" name="Freeform 122"/>
            <p:cNvSpPr>
              <a:spLocks noEditPoints="1"/>
            </p:cNvSpPr>
            <p:nvPr/>
          </p:nvSpPr>
          <p:spPr bwMode="auto">
            <a:xfrm>
              <a:off x="30" y="0"/>
              <a:ext cx="128" cy="193"/>
            </a:xfrm>
            <a:custGeom>
              <a:avLst/>
              <a:gdLst>
                <a:gd name="T0" fmla="*/ 32 w 64"/>
                <a:gd name="T1" fmla="*/ 96 h 96"/>
                <a:gd name="T2" fmla="*/ 36 w 64"/>
                <a:gd name="T3" fmla="*/ 90 h 96"/>
                <a:gd name="T4" fmla="*/ 64 w 64"/>
                <a:gd name="T5" fmla="*/ 32 h 96"/>
                <a:gd name="T6" fmla="*/ 32 w 64"/>
                <a:gd name="T7" fmla="*/ 0 h 96"/>
                <a:gd name="T8" fmla="*/ 0 w 64"/>
                <a:gd name="T9" fmla="*/ 32 h 96"/>
                <a:gd name="T10" fmla="*/ 28 w 64"/>
                <a:gd name="T11" fmla="*/ 90 h 96"/>
                <a:gd name="T12" fmla="*/ 32 w 64"/>
                <a:gd name="T13" fmla="*/ 96 h 96"/>
                <a:gd name="T14" fmla="*/ 32 w 64"/>
                <a:gd name="T15" fmla="*/ 10 h 96"/>
                <a:gd name="T16" fmla="*/ 55 w 64"/>
                <a:gd name="T17" fmla="*/ 32 h 96"/>
                <a:gd name="T18" fmla="*/ 32 w 64"/>
                <a:gd name="T19" fmla="*/ 79 h 96"/>
                <a:gd name="T20" fmla="*/ 9 w 64"/>
                <a:gd name="T21" fmla="*/ 32 h 96"/>
                <a:gd name="T22" fmla="*/ 32 w 64"/>
                <a:gd name="T23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9" y="86"/>
                    <a:pt x="64" y="49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9"/>
                    <a:pt x="25" y="86"/>
                    <a:pt x="28" y="90"/>
                  </a:cubicBezTo>
                  <a:lnTo>
                    <a:pt x="32" y="96"/>
                  </a:lnTo>
                  <a:close/>
                  <a:moveTo>
                    <a:pt x="32" y="10"/>
                  </a:moveTo>
                  <a:cubicBezTo>
                    <a:pt x="45" y="10"/>
                    <a:pt x="55" y="20"/>
                    <a:pt x="55" y="32"/>
                  </a:cubicBezTo>
                  <a:cubicBezTo>
                    <a:pt x="55" y="41"/>
                    <a:pt x="42" y="64"/>
                    <a:pt x="32" y="79"/>
                  </a:cubicBezTo>
                  <a:cubicBezTo>
                    <a:pt x="22" y="64"/>
                    <a:pt x="9" y="41"/>
                    <a:pt x="9" y="32"/>
                  </a:cubicBezTo>
                  <a:cubicBezTo>
                    <a:pt x="9" y="20"/>
                    <a:pt x="20" y="10"/>
                    <a:pt x="3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1" name="Freeform 123"/>
            <p:cNvSpPr>
              <a:spLocks/>
            </p:cNvSpPr>
            <p:nvPr/>
          </p:nvSpPr>
          <p:spPr bwMode="auto">
            <a:xfrm>
              <a:off x="0" y="143"/>
              <a:ext cx="188" cy="80"/>
            </a:xfrm>
            <a:custGeom>
              <a:avLst/>
              <a:gdLst>
                <a:gd name="T0" fmla="*/ 74 w 94"/>
                <a:gd name="T1" fmla="*/ 2 h 40"/>
                <a:gd name="T2" fmla="*/ 70 w 94"/>
                <a:gd name="T3" fmla="*/ 0 h 40"/>
                <a:gd name="T4" fmla="*/ 67 w 94"/>
                <a:gd name="T5" fmla="*/ 9 h 40"/>
                <a:gd name="T6" fmla="*/ 72 w 94"/>
                <a:gd name="T7" fmla="*/ 11 h 40"/>
                <a:gd name="T8" fmla="*/ 85 w 94"/>
                <a:gd name="T9" fmla="*/ 19 h 40"/>
                <a:gd name="T10" fmla="*/ 47 w 94"/>
                <a:gd name="T11" fmla="*/ 31 h 40"/>
                <a:gd name="T12" fmla="*/ 19 w 94"/>
                <a:gd name="T13" fmla="*/ 26 h 40"/>
                <a:gd name="T14" fmla="*/ 9 w 94"/>
                <a:gd name="T15" fmla="*/ 19 h 40"/>
                <a:gd name="T16" fmla="*/ 22 w 94"/>
                <a:gd name="T17" fmla="*/ 11 h 40"/>
                <a:gd name="T18" fmla="*/ 27 w 94"/>
                <a:gd name="T19" fmla="*/ 10 h 40"/>
                <a:gd name="T20" fmla="*/ 24 w 94"/>
                <a:gd name="T21" fmla="*/ 0 h 40"/>
                <a:gd name="T22" fmla="*/ 19 w 94"/>
                <a:gd name="T23" fmla="*/ 2 h 40"/>
                <a:gd name="T24" fmla="*/ 0 w 94"/>
                <a:gd name="T25" fmla="*/ 19 h 40"/>
                <a:gd name="T26" fmla="*/ 15 w 94"/>
                <a:gd name="T27" fmla="*/ 35 h 40"/>
                <a:gd name="T28" fmla="*/ 47 w 94"/>
                <a:gd name="T29" fmla="*/ 40 h 40"/>
                <a:gd name="T30" fmla="*/ 47 w 94"/>
                <a:gd name="T31" fmla="*/ 40 h 40"/>
                <a:gd name="T32" fmla="*/ 94 w 94"/>
                <a:gd name="T33" fmla="*/ 19 h 40"/>
                <a:gd name="T34" fmla="*/ 74 w 94"/>
                <a:gd name="T35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40">
                  <a:moveTo>
                    <a:pt x="74" y="2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1" y="14"/>
                    <a:pt x="85" y="17"/>
                    <a:pt x="85" y="19"/>
                  </a:cubicBezTo>
                  <a:cubicBezTo>
                    <a:pt x="85" y="23"/>
                    <a:pt x="71" y="31"/>
                    <a:pt x="47" y="31"/>
                  </a:cubicBezTo>
                  <a:cubicBezTo>
                    <a:pt x="36" y="31"/>
                    <a:pt x="26" y="29"/>
                    <a:pt x="19" y="26"/>
                  </a:cubicBezTo>
                  <a:cubicBezTo>
                    <a:pt x="12" y="24"/>
                    <a:pt x="9" y="21"/>
                    <a:pt x="9" y="19"/>
                  </a:cubicBezTo>
                  <a:cubicBezTo>
                    <a:pt x="9" y="18"/>
                    <a:pt x="13" y="14"/>
                    <a:pt x="22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7" y="6"/>
                    <a:pt x="0" y="12"/>
                    <a:pt x="0" y="19"/>
                  </a:cubicBezTo>
                  <a:cubicBezTo>
                    <a:pt x="0" y="23"/>
                    <a:pt x="2" y="30"/>
                    <a:pt x="15" y="35"/>
                  </a:cubicBezTo>
                  <a:cubicBezTo>
                    <a:pt x="24" y="38"/>
                    <a:pt x="35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71" y="40"/>
                    <a:pt x="94" y="33"/>
                    <a:pt x="94" y="19"/>
                  </a:cubicBezTo>
                  <a:cubicBezTo>
                    <a:pt x="94" y="12"/>
                    <a:pt x="87" y="5"/>
                    <a:pt x="7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2" name="Freeform 124"/>
            <p:cNvSpPr>
              <a:spLocks noEditPoints="1"/>
            </p:cNvSpPr>
            <p:nvPr/>
          </p:nvSpPr>
          <p:spPr bwMode="auto">
            <a:xfrm>
              <a:off x="76" y="44"/>
              <a:ext cx="38" cy="38"/>
            </a:xfrm>
            <a:custGeom>
              <a:avLst/>
              <a:gdLst>
                <a:gd name="T0" fmla="*/ 19 w 19"/>
                <a:gd name="T1" fmla="*/ 9 h 19"/>
                <a:gd name="T2" fmla="*/ 9 w 19"/>
                <a:gd name="T3" fmla="*/ 0 h 19"/>
                <a:gd name="T4" fmla="*/ 0 w 19"/>
                <a:gd name="T5" fmla="*/ 9 h 19"/>
                <a:gd name="T6" fmla="*/ 9 w 19"/>
                <a:gd name="T7" fmla="*/ 19 h 19"/>
                <a:gd name="T8" fmla="*/ 19 w 19"/>
                <a:gd name="T9" fmla="*/ 9 h 19"/>
                <a:gd name="T10" fmla="*/ 9 w 19"/>
                <a:gd name="T11" fmla="*/ 14 h 19"/>
                <a:gd name="T12" fmla="*/ 9 w 19"/>
                <a:gd name="T13" fmla="*/ 14 h 19"/>
                <a:gd name="T14" fmla="*/ 9 w 19"/>
                <a:gd name="T15" fmla="*/ 14 h 19"/>
                <a:gd name="T16" fmla="*/ 9 w 19"/>
                <a:gd name="T1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" y="19"/>
                    <a:pt x="19" y="15"/>
                    <a:pt x="19" y="9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3" name="Freeform 125"/>
          <p:cNvSpPr>
            <a:spLocks/>
          </p:cNvSpPr>
          <p:nvPr/>
        </p:nvSpPr>
        <p:spPr bwMode="auto">
          <a:xfrm>
            <a:off x="6296025" y="3468688"/>
            <a:ext cx="2136775" cy="454025"/>
          </a:xfrm>
          <a:custGeom>
            <a:avLst/>
            <a:gdLst>
              <a:gd name="T0" fmla="*/ 1451 w 1511"/>
              <a:gd name="T1" fmla="*/ 100 h 321"/>
              <a:gd name="T2" fmla="*/ 310 w 1511"/>
              <a:gd name="T3" fmla="*/ 100 h 321"/>
              <a:gd name="T4" fmla="*/ 161 w 1511"/>
              <a:gd name="T5" fmla="*/ 0 h 321"/>
              <a:gd name="T6" fmla="*/ 0 w 1511"/>
              <a:gd name="T7" fmla="*/ 160 h 321"/>
              <a:gd name="T8" fmla="*/ 161 w 1511"/>
              <a:gd name="T9" fmla="*/ 321 h 321"/>
              <a:gd name="T10" fmla="*/ 310 w 1511"/>
              <a:gd name="T11" fmla="*/ 220 h 321"/>
              <a:gd name="T12" fmla="*/ 1451 w 1511"/>
              <a:gd name="T13" fmla="*/ 220 h 321"/>
              <a:gd name="T14" fmla="*/ 1511 w 1511"/>
              <a:gd name="T15" fmla="*/ 160 h 321"/>
              <a:gd name="T16" fmla="*/ 1451 w 1511"/>
              <a:gd name="T17" fmla="*/ 10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1" h="321">
                <a:moveTo>
                  <a:pt x="1451" y="100"/>
                </a:moveTo>
                <a:cubicBezTo>
                  <a:pt x="310" y="100"/>
                  <a:pt x="310" y="100"/>
                  <a:pt x="310" y="100"/>
                </a:cubicBezTo>
                <a:cubicBezTo>
                  <a:pt x="286" y="41"/>
                  <a:pt x="228" y="0"/>
                  <a:pt x="161" y="0"/>
                </a:cubicBezTo>
                <a:cubicBezTo>
                  <a:pt x="72" y="0"/>
                  <a:pt x="0" y="71"/>
                  <a:pt x="0" y="160"/>
                </a:cubicBezTo>
                <a:cubicBezTo>
                  <a:pt x="0" y="249"/>
                  <a:pt x="72" y="321"/>
                  <a:pt x="161" y="321"/>
                </a:cubicBezTo>
                <a:cubicBezTo>
                  <a:pt x="228" y="321"/>
                  <a:pt x="286" y="279"/>
                  <a:pt x="310" y="220"/>
                </a:cubicBezTo>
                <a:cubicBezTo>
                  <a:pt x="1451" y="220"/>
                  <a:pt x="1451" y="220"/>
                  <a:pt x="1451" y="220"/>
                </a:cubicBezTo>
                <a:cubicBezTo>
                  <a:pt x="1484" y="220"/>
                  <a:pt x="1511" y="193"/>
                  <a:pt x="1511" y="160"/>
                </a:cubicBezTo>
                <a:cubicBezTo>
                  <a:pt x="1511" y="127"/>
                  <a:pt x="1484" y="100"/>
                  <a:pt x="1451" y="100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6673850" y="3633788"/>
            <a:ext cx="633413" cy="122237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5" name="Oval 127"/>
          <p:cNvSpPr>
            <a:spLocks noChangeArrowheads="1"/>
          </p:cNvSpPr>
          <p:nvPr/>
        </p:nvSpPr>
        <p:spPr bwMode="auto">
          <a:xfrm>
            <a:off x="6319838" y="3490913"/>
            <a:ext cx="407987" cy="407987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6" name="Freeform 128"/>
          <p:cNvSpPr>
            <a:spLocks/>
          </p:cNvSpPr>
          <p:nvPr/>
        </p:nvSpPr>
        <p:spPr bwMode="auto">
          <a:xfrm>
            <a:off x="6296025" y="2879725"/>
            <a:ext cx="2136775" cy="454025"/>
          </a:xfrm>
          <a:custGeom>
            <a:avLst/>
            <a:gdLst>
              <a:gd name="T0" fmla="*/ 1451 w 1511"/>
              <a:gd name="T1" fmla="*/ 100 h 321"/>
              <a:gd name="T2" fmla="*/ 310 w 1511"/>
              <a:gd name="T3" fmla="*/ 100 h 321"/>
              <a:gd name="T4" fmla="*/ 161 w 1511"/>
              <a:gd name="T5" fmla="*/ 0 h 321"/>
              <a:gd name="T6" fmla="*/ 0 w 1511"/>
              <a:gd name="T7" fmla="*/ 160 h 321"/>
              <a:gd name="T8" fmla="*/ 161 w 1511"/>
              <a:gd name="T9" fmla="*/ 321 h 321"/>
              <a:gd name="T10" fmla="*/ 310 w 1511"/>
              <a:gd name="T11" fmla="*/ 220 h 321"/>
              <a:gd name="T12" fmla="*/ 1451 w 1511"/>
              <a:gd name="T13" fmla="*/ 220 h 321"/>
              <a:gd name="T14" fmla="*/ 1511 w 1511"/>
              <a:gd name="T15" fmla="*/ 160 h 321"/>
              <a:gd name="T16" fmla="*/ 1451 w 1511"/>
              <a:gd name="T17" fmla="*/ 10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1" h="321">
                <a:moveTo>
                  <a:pt x="1451" y="100"/>
                </a:moveTo>
                <a:cubicBezTo>
                  <a:pt x="310" y="100"/>
                  <a:pt x="310" y="100"/>
                  <a:pt x="310" y="100"/>
                </a:cubicBezTo>
                <a:cubicBezTo>
                  <a:pt x="286" y="41"/>
                  <a:pt x="228" y="0"/>
                  <a:pt x="161" y="0"/>
                </a:cubicBezTo>
                <a:cubicBezTo>
                  <a:pt x="72" y="0"/>
                  <a:pt x="0" y="71"/>
                  <a:pt x="0" y="160"/>
                </a:cubicBezTo>
                <a:cubicBezTo>
                  <a:pt x="0" y="249"/>
                  <a:pt x="72" y="321"/>
                  <a:pt x="161" y="321"/>
                </a:cubicBezTo>
                <a:cubicBezTo>
                  <a:pt x="228" y="321"/>
                  <a:pt x="286" y="279"/>
                  <a:pt x="310" y="220"/>
                </a:cubicBezTo>
                <a:cubicBezTo>
                  <a:pt x="1451" y="220"/>
                  <a:pt x="1451" y="220"/>
                  <a:pt x="1451" y="220"/>
                </a:cubicBezTo>
                <a:cubicBezTo>
                  <a:pt x="1484" y="220"/>
                  <a:pt x="1511" y="193"/>
                  <a:pt x="1511" y="160"/>
                </a:cubicBezTo>
                <a:cubicBezTo>
                  <a:pt x="1511" y="127"/>
                  <a:pt x="1484" y="100"/>
                  <a:pt x="1451" y="100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7" name="Rectangle 129"/>
          <p:cNvSpPr>
            <a:spLocks noChangeArrowheads="1"/>
          </p:cNvSpPr>
          <p:nvPr/>
        </p:nvSpPr>
        <p:spPr bwMode="auto">
          <a:xfrm>
            <a:off x="6673850" y="3044825"/>
            <a:ext cx="790575" cy="122238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8" name="Oval 130"/>
          <p:cNvSpPr>
            <a:spLocks noChangeArrowheads="1"/>
          </p:cNvSpPr>
          <p:nvPr/>
        </p:nvSpPr>
        <p:spPr bwMode="auto">
          <a:xfrm>
            <a:off x="6319838" y="2901950"/>
            <a:ext cx="407987" cy="407988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9" name="Freeform 131"/>
          <p:cNvSpPr>
            <a:spLocks/>
          </p:cNvSpPr>
          <p:nvPr/>
        </p:nvSpPr>
        <p:spPr bwMode="auto">
          <a:xfrm>
            <a:off x="6296025" y="2290763"/>
            <a:ext cx="2136775" cy="454025"/>
          </a:xfrm>
          <a:custGeom>
            <a:avLst/>
            <a:gdLst>
              <a:gd name="T0" fmla="*/ 1451 w 1511"/>
              <a:gd name="T1" fmla="*/ 100 h 321"/>
              <a:gd name="T2" fmla="*/ 310 w 1511"/>
              <a:gd name="T3" fmla="*/ 100 h 321"/>
              <a:gd name="T4" fmla="*/ 161 w 1511"/>
              <a:gd name="T5" fmla="*/ 0 h 321"/>
              <a:gd name="T6" fmla="*/ 0 w 1511"/>
              <a:gd name="T7" fmla="*/ 160 h 321"/>
              <a:gd name="T8" fmla="*/ 161 w 1511"/>
              <a:gd name="T9" fmla="*/ 321 h 321"/>
              <a:gd name="T10" fmla="*/ 310 w 1511"/>
              <a:gd name="T11" fmla="*/ 220 h 321"/>
              <a:gd name="T12" fmla="*/ 1451 w 1511"/>
              <a:gd name="T13" fmla="*/ 220 h 321"/>
              <a:gd name="T14" fmla="*/ 1511 w 1511"/>
              <a:gd name="T15" fmla="*/ 160 h 321"/>
              <a:gd name="T16" fmla="*/ 1451 w 1511"/>
              <a:gd name="T17" fmla="*/ 10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1" h="321">
                <a:moveTo>
                  <a:pt x="1451" y="100"/>
                </a:moveTo>
                <a:cubicBezTo>
                  <a:pt x="310" y="100"/>
                  <a:pt x="310" y="100"/>
                  <a:pt x="310" y="100"/>
                </a:cubicBezTo>
                <a:cubicBezTo>
                  <a:pt x="286" y="41"/>
                  <a:pt x="228" y="0"/>
                  <a:pt x="161" y="0"/>
                </a:cubicBezTo>
                <a:cubicBezTo>
                  <a:pt x="72" y="0"/>
                  <a:pt x="0" y="71"/>
                  <a:pt x="0" y="160"/>
                </a:cubicBezTo>
                <a:cubicBezTo>
                  <a:pt x="0" y="249"/>
                  <a:pt x="72" y="321"/>
                  <a:pt x="161" y="321"/>
                </a:cubicBezTo>
                <a:cubicBezTo>
                  <a:pt x="228" y="321"/>
                  <a:pt x="286" y="279"/>
                  <a:pt x="310" y="220"/>
                </a:cubicBezTo>
                <a:cubicBezTo>
                  <a:pt x="1451" y="220"/>
                  <a:pt x="1451" y="220"/>
                  <a:pt x="1451" y="220"/>
                </a:cubicBezTo>
                <a:cubicBezTo>
                  <a:pt x="1484" y="220"/>
                  <a:pt x="1511" y="193"/>
                  <a:pt x="1511" y="160"/>
                </a:cubicBezTo>
                <a:cubicBezTo>
                  <a:pt x="1511" y="127"/>
                  <a:pt x="1484" y="100"/>
                  <a:pt x="1451" y="100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0" name="Rectangle 132"/>
          <p:cNvSpPr>
            <a:spLocks noChangeArrowheads="1"/>
          </p:cNvSpPr>
          <p:nvPr/>
        </p:nvSpPr>
        <p:spPr bwMode="auto">
          <a:xfrm>
            <a:off x="6673850" y="2455863"/>
            <a:ext cx="1282700" cy="122237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1" name="Oval 133"/>
          <p:cNvSpPr>
            <a:spLocks noChangeArrowheads="1"/>
          </p:cNvSpPr>
          <p:nvPr/>
        </p:nvSpPr>
        <p:spPr bwMode="auto">
          <a:xfrm>
            <a:off x="6319838" y="2312988"/>
            <a:ext cx="407987" cy="407987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2" name="Freeform 134"/>
          <p:cNvSpPr>
            <a:spLocks/>
          </p:cNvSpPr>
          <p:nvPr/>
        </p:nvSpPr>
        <p:spPr bwMode="auto">
          <a:xfrm>
            <a:off x="6296025" y="1700213"/>
            <a:ext cx="2136775" cy="455612"/>
          </a:xfrm>
          <a:custGeom>
            <a:avLst/>
            <a:gdLst>
              <a:gd name="T0" fmla="*/ 1451 w 1511"/>
              <a:gd name="T1" fmla="*/ 101 h 322"/>
              <a:gd name="T2" fmla="*/ 310 w 1511"/>
              <a:gd name="T3" fmla="*/ 101 h 322"/>
              <a:gd name="T4" fmla="*/ 161 w 1511"/>
              <a:gd name="T5" fmla="*/ 0 h 322"/>
              <a:gd name="T6" fmla="*/ 0 w 1511"/>
              <a:gd name="T7" fmla="*/ 161 h 322"/>
              <a:gd name="T8" fmla="*/ 161 w 1511"/>
              <a:gd name="T9" fmla="*/ 322 h 322"/>
              <a:gd name="T10" fmla="*/ 310 w 1511"/>
              <a:gd name="T11" fmla="*/ 221 h 322"/>
              <a:gd name="T12" fmla="*/ 1451 w 1511"/>
              <a:gd name="T13" fmla="*/ 221 h 322"/>
              <a:gd name="T14" fmla="*/ 1511 w 1511"/>
              <a:gd name="T15" fmla="*/ 161 h 322"/>
              <a:gd name="T16" fmla="*/ 1451 w 1511"/>
              <a:gd name="T17" fmla="*/ 10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1" h="322">
                <a:moveTo>
                  <a:pt x="1451" y="101"/>
                </a:moveTo>
                <a:cubicBezTo>
                  <a:pt x="310" y="101"/>
                  <a:pt x="310" y="101"/>
                  <a:pt x="310" y="101"/>
                </a:cubicBezTo>
                <a:cubicBezTo>
                  <a:pt x="286" y="42"/>
                  <a:pt x="228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50"/>
                  <a:pt x="72" y="322"/>
                  <a:pt x="161" y="322"/>
                </a:cubicBezTo>
                <a:cubicBezTo>
                  <a:pt x="228" y="322"/>
                  <a:pt x="286" y="280"/>
                  <a:pt x="310" y="221"/>
                </a:cubicBezTo>
                <a:cubicBezTo>
                  <a:pt x="1451" y="221"/>
                  <a:pt x="1451" y="221"/>
                  <a:pt x="1451" y="221"/>
                </a:cubicBezTo>
                <a:cubicBezTo>
                  <a:pt x="1484" y="221"/>
                  <a:pt x="1511" y="194"/>
                  <a:pt x="1511" y="161"/>
                </a:cubicBezTo>
                <a:cubicBezTo>
                  <a:pt x="1511" y="128"/>
                  <a:pt x="1484" y="101"/>
                  <a:pt x="1451" y="101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3" name="Rectangle 135"/>
          <p:cNvSpPr>
            <a:spLocks noChangeArrowheads="1"/>
          </p:cNvSpPr>
          <p:nvPr/>
        </p:nvSpPr>
        <p:spPr bwMode="auto">
          <a:xfrm>
            <a:off x="6673850" y="1866900"/>
            <a:ext cx="1430338" cy="12223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4" name="Oval 136"/>
          <p:cNvSpPr>
            <a:spLocks noChangeArrowheads="1"/>
          </p:cNvSpPr>
          <p:nvPr/>
        </p:nvSpPr>
        <p:spPr bwMode="auto">
          <a:xfrm>
            <a:off x="6319838" y="1724025"/>
            <a:ext cx="407987" cy="40798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5" name="Freeform 137"/>
          <p:cNvSpPr>
            <a:spLocks noEditPoints="1"/>
          </p:cNvSpPr>
          <p:nvPr/>
        </p:nvSpPr>
        <p:spPr bwMode="auto">
          <a:xfrm>
            <a:off x="6440488" y="3582988"/>
            <a:ext cx="188912" cy="223837"/>
          </a:xfrm>
          <a:custGeom>
            <a:avLst/>
            <a:gdLst>
              <a:gd name="T0" fmla="*/ 88 w 134"/>
              <a:gd name="T1" fmla="*/ 10 h 158"/>
              <a:gd name="T2" fmla="*/ 97 w 134"/>
              <a:gd name="T3" fmla="*/ 1 h 158"/>
              <a:gd name="T4" fmla="*/ 63 w 134"/>
              <a:gd name="T5" fmla="*/ 143 h 158"/>
              <a:gd name="T6" fmla="*/ 101 w 134"/>
              <a:gd name="T7" fmla="*/ 150 h 158"/>
              <a:gd name="T8" fmla="*/ 101 w 134"/>
              <a:gd name="T9" fmla="*/ 158 h 158"/>
              <a:gd name="T10" fmla="*/ 15 w 134"/>
              <a:gd name="T11" fmla="*/ 152 h 158"/>
              <a:gd name="T12" fmla="*/ 55 w 134"/>
              <a:gd name="T13" fmla="*/ 146 h 158"/>
              <a:gd name="T14" fmla="*/ 27 w 134"/>
              <a:gd name="T15" fmla="*/ 133 h 158"/>
              <a:gd name="T16" fmla="*/ 29 w 134"/>
              <a:gd name="T17" fmla="*/ 116 h 158"/>
              <a:gd name="T18" fmla="*/ 94 w 134"/>
              <a:gd name="T19" fmla="*/ 18 h 158"/>
              <a:gd name="T20" fmla="*/ 40 w 134"/>
              <a:gd name="T21" fmla="*/ 122 h 158"/>
              <a:gd name="T22" fmla="*/ 35 w 134"/>
              <a:gd name="T23" fmla="*/ 127 h 158"/>
              <a:gd name="T24" fmla="*/ 126 w 134"/>
              <a:gd name="T25" fmla="*/ 66 h 158"/>
              <a:gd name="T26" fmla="*/ 95 w 134"/>
              <a:gd name="T27" fmla="*/ 12 h 158"/>
              <a:gd name="T28" fmla="*/ 91 w 134"/>
              <a:gd name="T29" fmla="*/ 69 h 158"/>
              <a:gd name="T30" fmla="*/ 104 w 134"/>
              <a:gd name="T31" fmla="*/ 64 h 158"/>
              <a:gd name="T32" fmla="*/ 109 w 134"/>
              <a:gd name="T33" fmla="*/ 55 h 158"/>
              <a:gd name="T34" fmla="*/ 110 w 134"/>
              <a:gd name="T35" fmla="*/ 66 h 158"/>
              <a:gd name="T36" fmla="*/ 110 w 134"/>
              <a:gd name="T37" fmla="*/ 71 h 158"/>
              <a:gd name="T38" fmla="*/ 109 w 134"/>
              <a:gd name="T39" fmla="*/ 74 h 158"/>
              <a:gd name="T40" fmla="*/ 104 w 134"/>
              <a:gd name="T41" fmla="*/ 70 h 158"/>
              <a:gd name="T42" fmla="*/ 107 w 134"/>
              <a:gd name="T43" fmla="*/ 77 h 158"/>
              <a:gd name="T44" fmla="*/ 59 w 134"/>
              <a:gd name="T45" fmla="*/ 117 h 158"/>
              <a:gd name="T46" fmla="*/ 75 w 134"/>
              <a:gd name="T47" fmla="*/ 17 h 158"/>
              <a:gd name="T48" fmla="*/ 54 w 134"/>
              <a:gd name="T49" fmla="*/ 29 h 158"/>
              <a:gd name="T50" fmla="*/ 43 w 134"/>
              <a:gd name="T51" fmla="*/ 39 h 158"/>
              <a:gd name="T52" fmla="*/ 37 w 134"/>
              <a:gd name="T53" fmla="*/ 49 h 158"/>
              <a:gd name="T54" fmla="*/ 35 w 134"/>
              <a:gd name="T55" fmla="*/ 53 h 158"/>
              <a:gd name="T56" fmla="*/ 41 w 134"/>
              <a:gd name="T57" fmla="*/ 53 h 158"/>
              <a:gd name="T58" fmla="*/ 53 w 134"/>
              <a:gd name="T59" fmla="*/ 49 h 158"/>
              <a:gd name="T60" fmla="*/ 59 w 134"/>
              <a:gd name="T61" fmla="*/ 55 h 158"/>
              <a:gd name="T62" fmla="*/ 48 w 134"/>
              <a:gd name="T63" fmla="*/ 53 h 158"/>
              <a:gd name="T64" fmla="*/ 36 w 134"/>
              <a:gd name="T65" fmla="*/ 59 h 158"/>
              <a:gd name="T66" fmla="*/ 37 w 134"/>
              <a:gd name="T67" fmla="*/ 80 h 158"/>
              <a:gd name="T68" fmla="*/ 51 w 134"/>
              <a:gd name="T69" fmla="*/ 81 h 158"/>
              <a:gd name="T70" fmla="*/ 69 w 134"/>
              <a:gd name="T71" fmla="*/ 94 h 158"/>
              <a:gd name="T72" fmla="*/ 71 w 134"/>
              <a:gd name="T73" fmla="*/ 71 h 158"/>
              <a:gd name="T74" fmla="*/ 63 w 134"/>
              <a:gd name="T75" fmla="*/ 60 h 158"/>
              <a:gd name="T76" fmla="*/ 76 w 134"/>
              <a:gd name="T77" fmla="*/ 60 h 158"/>
              <a:gd name="T78" fmla="*/ 72 w 134"/>
              <a:gd name="T79" fmla="*/ 55 h 158"/>
              <a:gd name="T80" fmla="*/ 89 w 134"/>
              <a:gd name="T81" fmla="*/ 69 h 158"/>
              <a:gd name="T82" fmla="*/ 72 w 134"/>
              <a:gd name="T83" fmla="*/ 92 h 158"/>
              <a:gd name="T84" fmla="*/ 75 w 134"/>
              <a:gd name="T85" fmla="*/ 9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4" h="158">
                <a:moveTo>
                  <a:pt x="59" y="6"/>
                </a:moveTo>
                <a:cubicBezTo>
                  <a:pt x="68" y="6"/>
                  <a:pt x="76" y="8"/>
                  <a:pt x="84" y="12"/>
                </a:cubicBezTo>
                <a:cubicBezTo>
                  <a:pt x="86" y="12"/>
                  <a:pt x="87" y="12"/>
                  <a:pt x="88" y="10"/>
                </a:cubicBezTo>
                <a:cubicBezTo>
                  <a:pt x="90" y="7"/>
                  <a:pt x="90" y="7"/>
                  <a:pt x="90" y="7"/>
                </a:cubicBezTo>
                <a:cubicBezTo>
                  <a:pt x="92" y="2"/>
                  <a:pt x="92" y="2"/>
                  <a:pt x="92" y="2"/>
                </a:cubicBezTo>
                <a:cubicBezTo>
                  <a:pt x="93" y="1"/>
                  <a:pt x="95" y="0"/>
                  <a:pt x="97" y="1"/>
                </a:cubicBezTo>
                <a:cubicBezTo>
                  <a:pt x="119" y="14"/>
                  <a:pt x="134" y="38"/>
                  <a:pt x="134" y="66"/>
                </a:cubicBezTo>
                <a:cubicBezTo>
                  <a:pt x="134" y="104"/>
                  <a:pt x="104" y="136"/>
                  <a:pt x="66" y="140"/>
                </a:cubicBezTo>
                <a:cubicBezTo>
                  <a:pt x="64" y="140"/>
                  <a:pt x="63" y="141"/>
                  <a:pt x="63" y="143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3" y="148"/>
                  <a:pt x="65" y="150"/>
                  <a:pt x="66" y="150"/>
                </a:cubicBezTo>
                <a:cubicBezTo>
                  <a:pt x="101" y="150"/>
                  <a:pt x="101" y="150"/>
                  <a:pt x="101" y="150"/>
                </a:cubicBezTo>
                <a:cubicBezTo>
                  <a:pt x="102" y="150"/>
                  <a:pt x="103" y="151"/>
                  <a:pt x="103" y="152"/>
                </a:cubicBezTo>
                <a:cubicBezTo>
                  <a:pt x="103" y="155"/>
                  <a:pt x="103" y="155"/>
                  <a:pt x="103" y="155"/>
                </a:cubicBezTo>
                <a:cubicBezTo>
                  <a:pt x="103" y="157"/>
                  <a:pt x="102" y="158"/>
                  <a:pt x="101" y="158"/>
                </a:cubicBezTo>
                <a:cubicBezTo>
                  <a:pt x="18" y="158"/>
                  <a:pt x="18" y="158"/>
                  <a:pt x="18" y="158"/>
                </a:cubicBezTo>
                <a:cubicBezTo>
                  <a:pt x="16" y="158"/>
                  <a:pt x="15" y="157"/>
                  <a:pt x="15" y="155"/>
                </a:cubicBezTo>
                <a:cubicBezTo>
                  <a:pt x="15" y="152"/>
                  <a:pt x="15" y="152"/>
                  <a:pt x="15" y="152"/>
                </a:cubicBezTo>
                <a:cubicBezTo>
                  <a:pt x="15" y="151"/>
                  <a:pt x="16" y="150"/>
                  <a:pt x="18" y="150"/>
                </a:cubicBezTo>
                <a:cubicBezTo>
                  <a:pt x="52" y="150"/>
                  <a:pt x="52" y="150"/>
                  <a:pt x="52" y="150"/>
                </a:cubicBezTo>
                <a:cubicBezTo>
                  <a:pt x="54" y="150"/>
                  <a:pt x="55" y="148"/>
                  <a:pt x="55" y="146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55" y="141"/>
                  <a:pt x="54" y="140"/>
                  <a:pt x="52" y="140"/>
                </a:cubicBezTo>
                <a:cubicBezTo>
                  <a:pt x="43" y="139"/>
                  <a:pt x="35" y="137"/>
                  <a:pt x="27" y="133"/>
                </a:cubicBezTo>
                <a:cubicBezTo>
                  <a:pt x="25" y="132"/>
                  <a:pt x="25" y="130"/>
                  <a:pt x="26" y="128"/>
                </a:cubicBezTo>
                <a:cubicBezTo>
                  <a:pt x="30" y="121"/>
                  <a:pt x="30" y="121"/>
                  <a:pt x="30" y="121"/>
                </a:cubicBezTo>
                <a:cubicBezTo>
                  <a:pt x="31" y="119"/>
                  <a:pt x="30" y="117"/>
                  <a:pt x="29" y="116"/>
                </a:cubicBezTo>
                <a:cubicBezTo>
                  <a:pt x="11" y="106"/>
                  <a:pt x="0" y="87"/>
                  <a:pt x="0" y="66"/>
                </a:cubicBezTo>
                <a:cubicBezTo>
                  <a:pt x="0" y="33"/>
                  <a:pt x="26" y="6"/>
                  <a:pt x="59" y="6"/>
                </a:cubicBezTo>
                <a:close/>
                <a:moveTo>
                  <a:pt x="94" y="18"/>
                </a:moveTo>
                <a:cubicBezTo>
                  <a:pt x="109" y="29"/>
                  <a:pt x="118" y="46"/>
                  <a:pt x="118" y="66"/>
                </a:cubicBezTo>
                <a:cubicBezTo>
                  <a:pt x="118" y="98"/>
                  <a:pt x="92" y="125"/>
                  <a:pt x="59" y="125"/>
                </a:cubicBezTo>
                <a:cubicBezTo>
                  <a:pt x="52" y="125"/>
                  <a:pt x="46" y="124"/>
                  <a:pt x="40" y="122"/>
                </a:cubicBezTo>
                <a:cubicBezTo>
                  <a:pt x="38" y="121"/>
                  <a:pt x="37" y="122"/>
                  <a:pt x="37" y="123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6"/>
                  <a:pt x="35" y="126"/>
                  <a:pt x="35" y="127"/>
                </a:cubicBezTo>
                <a:cubicBezTo>
                  <a:pt x="36" y="128"/>
                  <a:pt x="36" y="128"/>
                  <a:pt x="37" y="128"/>
                </a:cubicBezTo>
                <a:cubicBezTo>
                  <a:pt x="44" y="131"/>
                  <a:pt x="51" y="132"/>
                  <a:pt x="59" y="132"/>
                </a:cubicBezTo>
                <a:cubicBezTo>
                  <a:pt x="96" y="132"/>
                  <a:pt x="126" y="102"/>
                  <a:pt x="126" y="66"/>
                </a:cubicBezTo>
                <a:cubicBezTo>
                  <a:pt x="126" y="43"/>
                  <a:pt x="115" y="24"/>
                  <a:pt x="98" y="12"/>
                </a:cubicBezTo>
                <a:cubicBezTo>
                  <a:pt x="98" y="11"/>
                  <a:pt x="97" y="11"/>
                  <a:pt x="96" y="11"/>
                </a:cubicBezTo>
                <a:cubicBezTo>
                  <a:pt x="96" y="11"/>
                  <a:pt x="95" y="12"/>
                  <a:pt x="95" y="12"/>
                </a:cubicBezTo>
                <a:cubicBezTo>
                  <a:pt x="94" y="15"/>
                  <a:pt x="94" y="15"/>
                  <a:pt x="94" y="15"/>
                </a:cubicBezTo>
                <a:cubicBezTo>
                  <a:pt x="93" y="16"/>
                  <a:pt x="93" y="17"/>
                  <a:pt x="94" y="18"/>
                </a:cubicBezTo>
                <a:close/>
                <a:moveTo>
                  <a:pt x="91" y="69"/>
                </a:moveTo>
                <a:cubicBezTo>
                  <a:pt x="92" y="65"/>
                  <a:pt x="93" y="61"/>
                  <a:pt x="94" y="58"/>
                </a:cubicBezTo>
                <a:cubicBezTo>
                  <a:pt x="94" y="56"/>
                  <a:pt x="94" y="56"/>
                  <a:pt x="96" y="57"/>
                </a:cubicBezTo>
                <a:cubicBezTo>
                  <a:pt x="99" y="59"/>
                  <a:pt x="101" y="62"/>
                  <a:pt x="104" y="64"/>
                </a:cubicBezTo>
                <a:cubicBezTo>
                  <a:pt x="106" y="65"/>
                  <a:pt x="106" y="65"/>
                  <a:pt x="106" y="63"/>
                </a:cubicBezTo>
                <a:cubicBezTo>
                  <a:pt x="106" y="60"/>
                  <a:pt x="107" y="58"/>
                  <a:pt x="108" y="55"/>
                </a:cubicBezTo>
                <a:cubicBezTo>
                  <a:pt x="108" y="54"/>
                  <a:pt x="109" y="54"/>
                  <a:pt x="109" y="55"/>
                </a:cubicBezTo>
                <a:cubicBezTo>
                  <a:pt x="110" y="58"/>
                  <a:pt x="110" y="62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09" y="69"/>
                  <a:pt x="109" y="69"/>
                  <a:pt x="109" y="69"/>
                </a:cubicBezTo>
                <a:cubicBezTo>
                  <a:pt x="108" y="70"/>
                  <a:pt x="108" y="71"/>
                  <a:pt x="109" y="71"/>
                </a:cubicBezTo>
                <a:cubicBezTo>
                  <a:pt x="109" y="71"/>
                  <a:pt x="110" y="71"/>
                  <a:pt x="110" y="71"/>
                </a:cubicBezTo>
                <a:cubicBezTo>
                  <a:pt x="110" y="71"/>
                  <a:pt x="110" y="71"/>
                  <a:pt x="110" y="72"/>
                </a:cubicBezTo>
                <a:cubicBezTo>
                  <a:pt x="110" y="72"/>
                  <a:pt x="110" y="73"/>
                  <a:pt x="110" y="73"/>
                </a:cubicBezTo>
                <a:cubicBezTo>
                  <a:pt x="110" y="74"/>
                  <a:pt x="109" y="74"/>
                  <a:pt x="109" y="74"/>
                </a:cubicBezTo>
                <a:cubicBezTo>
                  <a:pt x="109" y="74"/>
                  <a:pt x="108" y="74"/>
                  <a:pt x="108" y="74"/>
                </a:cubicBezTo>
                <a:cubicBezTo>
                  <a:pt x="106" y="74"/>
                  <a:pt x="106" y="74"/>
                  <a:pt x="105" y="72"/>
                </a:cubicBezTo>
                <a:cubicBezTo>
                  <a:pt x="105" y="72"/>
                  <a:pt x="105" y="71"/>
                  <a:pt x="104" y="70"/>
                </a:cubicBezTo>
                <a:cubicBezTo>
                  <a:pt x="101" y="63"/>
                  <a:pt x="100" y="63"/>
                  <a:pt x="103" y="72"/>
                </a:cubicBezTo>
                <a:cubicBezTo>
                  <a:pt x="103" y="73"/>
                  <a:pt x="104" y="74"/>
                  <a:pt x="104" y="75"/>
                </a:cubicBezTo>
                <a:cubicBezTo>
                  <a:pt x="104" y="77"/>
                  <a:pt x="105" y="77"/>
                  <a:pt x="107" y="77"/>
                </a:cubicBezTo>
                <a:cubicBezTo>
                  <a:pt x="107" y="77"/>
                  <a:pt x="107" y="77"/>
                  <a:pt x="108" y="77"/>
                </a:cubicBezTo>
                <a:cubicBezTo>
                  <a:pt x="108" y="77"/>
                  <a:pt x="109" y="77"/>
                  <a:pt x="109" y="78"/>
                </a:cubicBezTo>
                <a:cubicBezTo>
                  <a:pt x="103" y="100"/>
                  <a:pt x="83" y="117"/>
                  <a:pt x="59" y="117"/>
                </a:cubicBezTo>
                <a:cubicBezTo>
                  <a:pt x="31" y="117"/>
                  <a:pt x="8" y="94"/>
                  <a:pt x="8" y="66"/>
                </a:cubicBezTo>
                <a:cubicBezTo>
                  <a:pt x="8" y="37"/>
                  <a:pt x="31" y="14"/>
                  <a:pt x="59" y="14"/>
                </a:cubicBezTo>
                <a:cubicBezTo>
                  <a:pt x="64" y="14"/>
                  <a:pt x="70" y="15"/>
                  <a:pt x="75" y="17"/>
                </a:cubicBezTo>
                <a:cubicBezTo>
                  <a:pt x="75" y="17"/>
                  <a:pt x="75" y="18"/>
                  <a:pt x="75" y="18"/>
                </a:cubicBezTo>
                <a:cubicBezTo>
                  <a:pt x="69" y="21"/>
                  <a:pt x="64" y="24"/>
                  <a:pt x="59" y="27"/>
                </a:cubicBezTo>
                <a:cubicBezTo>
                  <a:pt x="57" y="28"/>
                  <a:pt x="57" y="28"/>
                  <a:pt x="54" y="29"/>
                </a:cubicBezTo>
                <a:cubicBezTo>
                  <a:pt x="51" y="29"/>
                  <a:pt x="49" y="29"/>
                  <a:pt x="46" y="29"/>
                </a:cubicBezTo>
                <a:cubicBezTo>
                  <a:pt x="44" y="29"/>
                  <a:pt x="44" y="30"/>
                  <a:pt x="44" y="31"/>
                </a:cubicBezTo>
                <a:cubicBezTo>
                  <a:pt x="43" y="33"/>
                  <a:pt x="43" y="36"/>
                  <a:pt x="43" y="39"/>
                </a:cubicBezTo>
                <a:cubicBezTo>
                  <a:pt x="42" y="40"/>
                  <a:pt x="42" y="40"/>
                  <a:pt x="42" y="42"/>
                </a:cubicBezTo>
                <a:cubicBezTo>
                  <a:pt x="41" y="44"/>
                  <a:pt x="40" y="45"/>
                  <a:pt x="39" y="47"/>
                </a:cubicBezTo>
                <a:cubicBezTo>
                  <a:pt x="39" y="48"/>
                  <a:pt x="38" y="48"/>
                  <a:pt x="37" y="49"/>
                </a:cubicBezTo>
                <a:cubicBezTo>
                  <a:pt x="37" y="49"/>
                  <a:pt x="37" y="49"/>
                  <a:pt x="36" y="50"/>
                </a:cubicBezTo>
                <a:cubicBezTo>
                  <a:pt x="35" y="50"/>
                  <a:pt x="35" y="50"/>
                  <a:pt x="35" y="51"/>
                </a:cubicBezTo>
                <a:cubicBezTo>
                  <a:pt x="35" y="52"/>
                  <a:pt x="35" y="53"/>
                  <a:pt x="35" y="53"/>
                </a:cubicBezTo>
                <a:cubicBezTo>
                  <a:pt x="35" y="55"/>
                  <a:pt x="36" y="55"/>
                  <a:pt x="37" y="55"/>
                </a:cubicBezTo>
                <a:cubicBezTo>
                  <a:pt x="37" y="55"/>
                  <a:pt x="38" y="55"/>
                  <a:pt x="38" y="55"/>
                </a:cubicBezTo>
                <a:cubicBezTo>
                  <a:pt x="40" y="54"/>
                  <a:pt x="40" y="54"/>
                  <a:pt x="41" y="53"/>
                </a:cubicBezTo>
                <a:cubicBezTo>
                  <a:pt x="42" y="52"/>
                  <a:pt x="43" y="50"/>
                  <a:pt x="45" y="48"/>
                </a:cubicBezTo>
                <a:cubicBezTo>
                  <a:pt x="45" y="47"/>
                  <a:pt x="45" y="47"/>
                  <a:pt x="47" y="48"/>
                </a:cubicBezTo>
                <a:cubicBezTo>
                  <a:pt x="49" y="48"/>
                  <a:pt x="51" y="49"/>
                  <a:pt x="53" y="49"/>
                </a:cubicBezTo>
                <a:cubicBezTo>
                  <a:pt x="54" y="49"/>
                  <a:pt x="54" y="49"/>
                  <a:pt x="55" y="50"/>
                </a:cubicBezTo>
                <a:cubicBezTo>
                  <a:pt x="56" y="52"/>
                  <a:pt x="58" y="53"/>
                  <a:pt x="59" y="54"/>
                </a:cubicBezTo>
                <a:cubicBezTo>
                  <a:pt x="60" y="55"/>
                  <a:pt x="60" y="55"/>
                  <a:pt x="59" y="55"/>
                </a:cubicBezTo>
                <a:cubicBezTo>
                  <a:pt x="57" y="56"/>
                  <a:pt x="55" y="56"/>
                  <a:pt x="53" y="56"/>
                </a:cubicBezTo>
                <a:cubicBezTo>
                  <a:pt x="52" y="56"/>
                  <a:pt x="52" y="56"/>
                  <a:pt x="51" y="56"/>
                </a:cubicBezTo>
                <a:cubicBezTo>
                  <a:pt x="50" y="55"/>
                  <a:pt x="49" y="54"/>
                  <a:pt x="48" y="53"/>
                </a:cubicBezTo>
                <a:cubicBezTo>
                  <a:pt x="47" y="53"/>
                  <a:pt x="47" y="53"/>
                  <a:pt x="45" y="53"/>
                </a:cubicBezTo>
                <a:cubicBezTo>
                  <a:pt x="43" y="55"/>
                  <a:pt x="40" y="56"/>
                  <a:pt x="38" y="57"/>
                </a:cubicBezTo>
                <a:cubicBezTo>
                  <a:pt x="37" y="58"/>
                  <a:pt x="36" y="58"/>
                  <a:pt x="36" y="59"/>
                </a:cubicBezTo>
                <a:cubicBezTo>
                  <a:pt x="35" y="63"/>
                  <a:pt x="34" y="67"/>
                  <a:pt x="33" y="70"/>
                </a:cubicBezTo>
                <a:cubicBezTo>
                  <a:pt x="32" y="72"/>
                  <a:pt x="32" y="72"/>
                  <a:pt x="33" y="74"/>
                </a:cubicBezTo>
                <a:cubicBezTo>
                  <a:pt x="35" y="76"/>
                  <a:pt x="36" y="78"/>
                  <a:pt x="37" y="80"/>
                </a:cubicBezTo>
                <a:cubicBezTo>
                  <a:pt x="38" y="81"/>
                  <a:pt x="38" y="81"/>
                  <a:pt x="40" y="81"/>
                </a:cubicBezTo>
                <a:cubicBezTo>
                  <a:pt x="43" y="80"/>
                  <a:pt x="45" y="80"/>
                  <a:pt x="48" y="79"/>
                </a:cubicBezTo>
                <a:cubicBezTo>
                  <a:pt x="50" y="79"/>
                  <a:pt x="50" y="79"/>
                  <a:pt x="51" y="81"/>
                </a:cubicBezTo>
                <a:cubicBezTo>
                  <a:pt x="54" y="89"/>
                  <a:pt x="57" y="98"/>
                  <a:pt x="60" y="107"/>
                </a:cubicBezTo>
                <a:cubicBezTo>
                  <a:pt x="61" y="109"/>
                  <a:pt x="61" y="109"/>
                  <a:pt x="62" y="107"/>
                </a:cubicBezTo>
                <a:cubicBezTo>
                  <a:pt x="64" y="103"/>
                  <a:pt x="67" y="99"/>
                  <a:pt x="69" y="94"/>
                </a:cubicBezTo>
                <a:cubicBezTo>
                  <a:pt x="70" y="92"/>
                  <a:pt x="71" y="92"/>
                  <a:pt x="71" y="89"/>
                </a:cubicBezTo>
                <a:cubicBezTo>
                  <a:pt x="72" y="84"/>
                  <a:pt x="72" y="78"/>
                  <a:pt x="73" y="73"/>
                </a:cubicBezTo>
                <a:cubicBezTo>
                  <a:pt x="73" y="71"/>
                  <a:pt x="73" y="70"/>
                  <a:pt x="71" y="71"/>
                </a:cubicBezTo>
                <a:cubicBezTo>
                  <a:pt x="69" y="71"/>
                  <a:pt x="69" y="71"/>
                  <a:pt x="68" y="69"/>
                </a:cubicBezTo>
                <a:cubicBezTo>
                  <a:pt x="66" y="66"/>
                  <a:pt x="65" y="63"/>
                  <a:pt x="63" y="61"/>
                </a:cubicBezTo>
                <a:cubicBezTo>
                  <a:pt x="61" y="58"/>
                  <a:pt x="61" y="58"/>
                  <a:pt x="63" y="60"/>
                </a:cubicBezTo>
                <a:cubicBezTo>
                  <a:pt x="65" y="62"/>
                  <a:pt x="67" y="64"/>
                  <a:pt x="68" y="66"/>
                </a:cubicBezTo>
                <a:cubicBezTo>
                  <a:pt x="70" y="68"/>
                  <a:pt x="70" y="68"/>
                  <a:pt x="72" y="66"/>
                </a:cubicBezTo>
                <a:cubicBezTo>
                  <a:pt x="73" y="64"/>
                  <a:pt x="75" y="62"/>
                  <a:pt x="76" y="60"/>
                </a:cubicBezTo>
                <a:cubicBezTo>
                  <a:pt x="77" y="58"/>
                  <a:pt x="77" y="58"/>
                  <a:pt x="75" y="57"/>
                </a:cubicBezTo>
                <a:cubicBezTo>
                  <a:pt x="74" y="57"/>
                  <a:pt x="73" y="56"/>
                  <a:pt x="72" y="56"/>
                </a:cubicBezTo>
                <a:cubicBezTo>
                  <a:pt x="70" y="55"/>
                  <a:pt x="70" y="55"/>
                  <a:pt x="72" y="55"/>
                </a:cubicBezTo>
                <a:cubicBezTo>
                  <a:pt x="75" y="56"/>
                  <a:pt x="77" y="56"/>
                  <a:pt x="79" y="56"/>
                </a:cubicBezTo>
                <a:cubicBezTo>
                  <a:pt x="82" y="57"/>
                  <a:pt x="82" y="57"/>
                  <a:pt x="83" y="59"/>
                </a:cubicBezTo>
                <a:cubicBezTo>
                  <a:pt x="85" y="62"/>
                  <a:pt x="87" y="66"/>
                  <a:pt x="89" y="69"/>
                </a:cubicBezTo>
                <a:cubicBezTo>
                  <a:pt x="90" y="71"/>
                  <a:pt x="90" y="71"/>
                  <a:pt x="91" y="69"/>
                </a:cubicBezTo>
                <a:close/>
                <a:moveTo>
                  <a:pt x="74" y="90"/>
                </a:moveTo>
                <a:cubicBezTo>
                  <a:pt x="73" y="91"/>
                  <a:pt x="73" y="91"/>
                  <a:pt x="72" y="92"/>
                </a:cubicBezTo>
                <a:cubicBezTo>
                  <a:pt x="71" y="94"/>
                  <a:pt x="71" y="95"/>
                  <a:pt x="71" y="97"/>
                </a:cubicBezTo>
                <a:cubicBezTo>
                  <a:pt x="72" y="102"/>
                  <a:pt x="72" y="102"/>
                  <a:pt x="73" y="98"/>
                </a:cubicBezTo>
                <a:cubicBezTo>
                  <a:pt x="74" y="95"/>
                  <a:pt x="74" y="93"/>
                  <a:pt x="75" y="91"/>
                </a:cubicBezTo>
                <a:cubicBezTo>
                  <a:pt x="76" y="86"/>
                  <a:pt x="76" y="86"/>
                  <a:pt x="7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6" name="Freeform 138"/>
          <p:cNvSpPr>
            <a:spLocks noEditPoints="1"/>
          </p:cNvSpPr>
          <p:nvPr/>
        </p:nvSpPr>
        <p:spPr bwMode="auto">
          <a:xfrm>
            <a:off x="6445250" y="1779588"/>
            <a:ext cx="165100" cy="266700"/>
          </a:xfrm>
          <a:custGeom>
            <a:avLst/>
            <a:gdLst>
              <a:gd name="T0" fmla="*/ 94 w 117"/>
              <a:gd name="T1" fmla="*/ 178 h 189"/>
              <a:gd name="T2" fmla="*/ 91 w 117"/>
              <a:gd name="T3" fmla="*/ 149 h 189"/>
              <a:gd name="T4" fmla="*/ 105 w 117"/>
              <a:gd name="T5" fmla="*/ 75 h 189"/>
              <a:gd name="T6" fmla="*/ 70 w 117"/>
              <a:gd name="T7" fmla="*/ 46 h 189"/>
              <a:gd name="T8" fmla="*/ 56 w 117"/>
              <a:gd name="T9" fmla="*/ 36 h 189"/>
              <a:gd name="T10" fmla="*/ 53 w 117"/>
              <a:gd name="T11" fmla="*/ 19 h 189"/>
              <a:gd name="T12" fmla="*/ 49 w 117"/>
              <a:gd name="T13" fmla="*/ 16 h 189"/>
              <a:gd name="T14" fmla="*/ 47 w 117"/>
              <a:gd name="T15" fmla="*/ 10 h 189"/>
              <a:gd name="T16" fmla="*/ 44 w 117"/>
              <a:gd name="T17" fmla="*/ 8 h 189"/>
              <a:gd name="T18" fmla="*/ 42 w 117"/>
              <a:gd name="T19" fmla="*/ 0 h 189"/>
              <a:gd name="T20" fmla="*/ 34 w 117"/>
              <a:gd name="T21" fmla="*/ 3 h 189"/>
              <a:gd name="T22" fmla="*/ 32 w 117"/>
              <a:gd name="T23" fmla="*/ 10 h 189"/>
              <a:gd name="T24" fmla="*/ 29 w 117"/>
              <a:gd name="T25" fmla="*/ 12 h 189"/>
              <a:gd name="T26" fmla="*/ 26 w 117"/>
              <a:gd name="T27" fmla="*/ 19 h 189"/>
              <a:gd name="T28" fmla="*/ 22 w 117"/>
              <a:gd name="T29" fmla="*/ 22 h 189"/>
              <a:gd name="T30" fmla="*/ 24 w 117"/>
              <a:gd name="T31" fmla="*/ 93 h 189"/>
              <a:gd name="T32" fmla="*/ 29 w 117"/>
              <a:gd name="T33" fmla="*/ 95 h 189"/>
              <a:gd name="T34" fmla="*/ 35 w 117"/>
              <a:gd name="T35" fmla="*/ 112 h 189"/>
              <a:gd name="T36" fmla="*/ 49 w 117"/>
              <a:gd name="T37" fmla="*/ 105 h 189"/>
              <a:gd name="T38" fmla="*/ 51 w 117"/>
              <a:gd name="T39" fmla="*/ 93 h 189"/>
              <a:gd name="T40" fmla="*/ 56 w 117"/>
              <a:gd name="T41" fmla="*/ 90 h 189"/>
              <a:gd name="T42" fmla="*/ 59 w 117"/>
              <a:gd name="T43" fmla="*/ 76 h 189"/>
              <a:gd name="T44" fmla="*/ 72 w 117"/>
              <a:gd name="T45" fmla="*/ 74 h 189"/>
              <a:gd name="T46" fmla="*/ 56 w 117"/>
              <a:gd name="T47" fmla="*/ 133 h 189"/>
              <a:gd name="T48" fmla="*/ 10 w 117"/>
              <a:gd name="T49" fmla="*/ 133 h 189"/>
              <a:gd name="T50" fmla="*/ 7 w 117"/>
              <a:gd name="T51" fmla="*/ 140 h 189"/>
              <a:gd name="T52" fmla="*/ 14 w 117"/>
              <a:gd name="T53" fmla="*/ 142 h 189"/>
              <a:gd name="T54" fmla="*/ 29 w 117"/>
              <a:gd name="T55" fmla="*/ 151 h 189"/>
              <a:gd name="T56" fmla="*/ 51 w 117"/>
              <a:gd name="T57" fmla="*/ 161 h 189"/>
              <a:gd name="T58" fmla="*/ 48 w 117"/>
              <a:gd name="T59" fmla="*/ 178 h 189"/>
              <a:gd name="T60" fmla="*/ 2 w 117"/>
              <a:gd name="T61" fmla="*/ 178 h 189"/>
              <a:gd name="T62" fmla="*/ 0 w 117"/>
              <a:gd name="T63" fmla="*/ 181 h 189"/>
              <a:gd name="T64" fmla="*/ 3 w 117"/>
              <a:gd name="T65" fmla="*/ 189 h 189"/>
              <a:gd name="T66" fmla="*/ 108 w 117"/>
              <a:gd name="T67" fmla="*/ 186 h 189"/>
              <a:gd name="T68" fmla="*/ 105 w 117"/>
              <a:gd name="T69" fmla="*/ 178 h 189"/>
              <a:gd name="T70" fmla="*/ 48 w 117"/>
              <a:gd name="T71" fmla="*/ 58 h 189"/>
              <a:gd name="T72" fmla="*/ 64 w 117"/>
              <a:gd name="T73" fmla="*/ 5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" h="189">
                <a:moveTo>
                  <a:pt x="105" y="178"/>
                </a:moveTo>
                <a:cubicBezTo>
                  <a:pt x="94" y="178"/>
                  <a:pt x="94" y="178"/>
                  <a:pt x="94" y="178"/>
                </a:cubicBezTo>
                <a:cubicBezTo>
                  <a:pt x="93" y="178"/>
                  <a:pt x="91" y="177"/>
                  <a:pt x="91" y="175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91" y="147"/>
                  <a:pt x="92" y="145"/>
                  <a:pt x="94" y="143"/>
                </a:cubicBezTo>
                <a:cubicBezTo>
                  <a:pt x="114" y="125"/>
                  <a:pt x="117" y="96"/>
                  <a:pt x="105" y="75"/>
                </a:cubicBezTo>
                <a:cubicBezTo>
                  <a:pt x="99" y="63"/>
                  <a:pt x="88" y="53"/>
                  <a:pt x="74" y="48"/>
                </a:cubicBezTo>
                <a:cubicBezTo>
                  <a:pt x="72" y="48"/>
                  <a:pt x="71" y="47"/>
                  <a:pt x="70" y="46"/>
                </a:cubicBezTo>
                <a:cubicBezTo>
                  <a:pt x="67" y="42"/>
                  <a:pt x="63" y="40"/>
                  <a:pt x="59" y="39"/>
                </a:cubicBezTo>
                <a:cubicBezTo>
                  <a:pt x="57" y="39"/>
                  <a:pt x="56" y="38"/>
                  <a:pt x="56" y="36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19"/>
                  <a:pt x="53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1" y="19"/>
                  <a:pt x="49" y="18"/>
                  <a:pt x="49" y="16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1"/>
                  <a:pt x="48" y="10"/>
                  <a:pt x="47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5" y="10"/>
                  <a:pt x="44" y="9"/>
                  <a:pt x="44" y="8"/>
                </a:cubicBezTo>
                <a:cubicBezTo>
                  <a:pt x="44" y="3"/>
                  <a:pt x="44" y="3"/>
                  <a:pt x="44" y="3"/>
                </a:cubicBezTo>
                <a:cubicBezTo>
                  <a:pt x="44" y="1"/>
                  <a:pt x="43" y="0"/>
                  <a:pt x="4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5" y="0"/>
                  <a:pt x="34" y="1"/>
                  <a:pt x="34" y="3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3" y="10"/>
                  <a:pt x="32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10"/>
                  <a:pt x="29" y="11"/>
                  <a:pt x="29" y="12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8"/>
                  <a:pt x="27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3" y="19"/>
                  <a:pt x="22" y="21"/>
                  <a:pt x="22" y="22"/>
                </a:cubicBezTo>
                <a:cubicBezTo>
                  <a:pt x="22" y="90"/>
                  <a:pt x="22" y="90"/>
                  <a:pt x="22" y="90"/>
                </a:cubicBezTo>
                <a:cubicBezTo>
                  <a:pt x="22" y="92"/>
                  <a:pt x="23" y="93"/>
                  <a:pt x="24" y="93"/>
                </a:cubicBezTo>
                <a:cubicBezTo>
                  <a:pt x="26" y="93"/>
                  <a:pt x="26" y="93"/>
                  <a:pt x="26" y="93"/>
                </a:cubicBezTo>
                <a:cubicBezTo>
                  <a:pt x="28" y="93"/>
                  <a:pt x="29" y="94"/>
                  <a:pt x="29" y="9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9" y="109"/>
                  <a:pt x="31" y="112"/>
                  <a:pt x="35" y="112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6" y="112"/>
                  <a:pt x="49" y="109"/>
                  <a:pt x="49" y="105"/>
                </a:cubicBezTo>
                <a:cubicBezTo>
                  <a:pt x="49" y="95"/>
                  <a:pt x="49" y="95"/>
                  <a:pt x="49" y="95"/>
                </a:cubicBezTo>
                <a:cubicBezTo>
                  <a:pt x="49" y="94"/>
                  <a:pt x="50" y="93"/>
                  <a:pt x="51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5" y="93"/>
                  <a:pt x="56" y="92"/>
                  <a:pt x="56" y="90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78"/>
                  <a:pt x="57" y="76"/>
                  <a:pt x="59" y="76"/>
                </a:cubicBezTo>
                <a:cubicBezTo>
                  <a:pt x="61" y="76"/>
                  <a:pt x="63" y="75"/>
                  <a:pt x="64" y="74"/>
                </a:cubicBezTo>
                <a:cubicBezTo>
                  <a:pt x="67" y="73"/>
                  <a:pt x="69" y="73"/>
                  <a:pt x="72" y="74"/>
                </a:cubicBezTo>
                <a:cubicBezTo>
                  <a:pt x="80" y="79"/>
                  <a:pt x="85" y="86"/>
                  <a:pt x="86" y="94"/>
                </a:cubicBezTo>
                <a:cubicBezTo>
                  <a:pt x="91" y="112"/>
                  <a:pt x="79" y="133"/>
                  <a:pt x="56" y="133"/>
                </a:cubicBezTo>
                <a:cubicBezTo>
                  <a:pt x="47" y="133"/>
                  <a:pt x="47" y="133"/>
                  <a:pt x="47" y="133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8" y="133"/>
                  <a:pt x="7" y="134"/>
                  <a:pt x="7" y="135"/>
                </a:cubicBezTo>
                <a:cubicBezTo>
                  <a:pt x="7" y="140"/>
                  <a:pt x="7" y="140"/>
                  <a:pt x="7" y="140"/>
                </a:cubicBezTo>
                <a:cubicBezTo>
                  <a:pt x="7" y="141"/>
                  <a:pt x="8" y="142"/>
                  <a:pt x="10" y="142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16" y="142"/>
                  <a:pt x="17" y="143"/>
                  <a:pt x="19" y="144"/>
                </a:cubicBezTo>
                <a:cubicBezTo>
                  <a:pt x="22" y="147"/>
                  <a:pt x="25" y="149"/>
                  <a:pt x="29" y="151"/>
                </a:cubicBezTo>
                <a:cubicBezTo>
                  <a:pt x="35" y="154"/>
                  <a:pt x="42" y="157"/>
                  <a:pt x="49" y="157"/>
                </a:cubicBezTo>
                <a:cubicBezTo>
                  <a:pt x="50" y="158"/>
                  <a:pt x="51" y="159"/>
                  <a:pt x="51" y="161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1" y="177"/>
                  <a:pt x="50" y="178"/>
                  <a:pt x="48" y="178"/>
                </a:cubicBezTo>
                <a:cubicBezTo>
                  <a:pt x="3" y="178"/>
                  <a:pt x="3" y="178"/>
                  <a:pt x="3" y="178"/>
                </a:cubicBezTo>
                <a:cubicBezTo>
                  <a:pt x="2" y="178"/>
                  <a:pt x="2" y="178"/>
                  <a:pt x="2" y="178"/>
                </a:cubicBezTo>
                <a:cubicBezTo>
                  <a:pt x="1" y="178"/>
                  <a:pt x="0" y="179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7"/>
                  <a:pt x="1" y="189"/>
                  <a:pt x="3" y="189"/>
                </a:cubicBezTo>
                <a:cubicBezTo>
                  <a:pt x="105" y="189"/>
                  <a:pt x="105" y="189"/>
                  <a:pt x="105" y="189"/>
                </a:cubicBezTo>
                <a:cubicBezTo>
                  <a:pt x="107" y="189"/>
                  <a:pt x="108" y="187"/>
                  <a:pt x="108" y="186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8" y="179"/>
                  <a:pt x="107" y="178"/>
                  <a:pt x="105" y="178"/>
                </a:cubicBezTo>
                <a:close/>
                <a:moveTo>
                  <a:pt x="56" y="65"/>
                </a:moveTo>
                <a:cubicBezTo>
                  <a:pt x="52" y="65"/>
                  <a:pt x="48" y="62"/>
                  <a:pt x="48" y="58"/>
                </a:cubicBezTo>
                <a:cubicBezTo>
                  <a:pt x="48" y="53"/>
                  <a:pt x="52" y="50"/>
                  <a:pt x="56" y="50"/>
                </a:cubicBezTo>
                <a:cubicBezTo>
                  <a:pt x="60" y="50"/>
                  <a:pt x="64" y="53"/>
                  <a:pt x="64" y="58"/>
                </a:cubicBezTo>
                <a:cubicBezTo>
                  <a:pt x="64" y="62"/>
                  <a:pt x="60" y="65"/>
                  <a:pt x="56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7" name="Freeform 139"/>
          <p:cNvSpPr>
            <a:spLocks/>
          </p:cNvSpPr>
          <p:nvPr/>
        </p:nvSpPr>
        <p:spPr bwMode="auto">
          <a:xfrm>
            <a:off x="6445250" y="2424113"/>
            <a:ext cx="153988" cy="185737"/>
          </a:xfrm>
          <a:custGeom>
            <a:avLst/>
            <a:gdLst>
              <a:gd name="T0" fmla="*/ 106 w 109"/>
              <a:gd name="T1" fmla="*/ 132 h 132"/>
              <a:gd name="T2" fmla="*/ 16 w 109"/>
              <a:gd name="T3" fmla="*/ 132 h 132"/>
              <a:gd name="T4" fmla="*/ 0 w 109"/>
              <a:gd name="T5" fmla="*/ 116 h 132"/>
              <a:gd name="T6" fmla="*/ 0 w 109"/>
              <a:gd name="T7" fmla="*/ 16 h 132"/>
              <a:gd name="T8" fmla="*/ 16 w 109"/>
              <a:gd name="T9" fmla="*/ 0 h 132"/>
              <a:gd name="T10" fmla="*/ 106 w 109"/>
              <a:gd name="T11" fmla="*/ 0 h 132"/>
              <a:gd name="T12" fmla="*/ 109 w 109"/>
              <a:gd name="T13" fmla="*/ 4 h 132"/>
              <a:gd name="T14" fmla="*/ 109 w 109"/>
              <a:gd name="T15" fmla="*/ 21 h 132"/>
              <a:gd name="T16" fmla="*/ 107 w 109"/>
              <a:gd name="T17" fmla="*/ 24 h 132"/>
              <a:gd name="T18" fmla="*/ 106 w 109"/>
              <a:gd name="T19" fmla="*/ 24 h 132"/>
              <a:gd name="T20" fmla="*/ 104 w 109"/>
              <a:gd name="T21" fmla="*/ 21 h 132"/>
              <a:gd name="T22" fmla="*/ 104 w 109"/>
              <a:gd name="T23" fmla="*/ 9 h 132"/>
              <a:gd name="T24" fmla="*/ 100 w 109"/>
              <a:gd name="T25" fmla="*/ 6 h 132"/>
              <a:gd name="T26" fmla="*/ 16 w 109"/>
              <a:gd name="T27" fmla="*/ 6 h 132"/>
              <a:gd name="T28" fmla="*/ 16 w 109"/>
              <a:gd name="T29" fmla="*/ 27 h 132"/>
              <a:gd name="T30" fmla="*/ 106 w 109"/>
              <a:gd name="T31" fmla="*/ 27 h 132"/>
              <a:gd name="T32" fmla="*/ 109 w 109"/>
              <a:gd name="T33" fmla="*/ 31 h 132"/>
              <a:gd name="T34" fmla="*/ 109 w 109"/>
              <a:gd name="T35" fmla="*/ 128 h 132"/>
              <a:gd name="T36" fmla="*/ 106 w 109"/>
              <a:gd name="T3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9" h="132">
                <a:moveTo>
                  <a:pt x="106" y="132"/>
                </a:moveTo>
                <a:cubicBezTo>
                  <a:pt x="16" y="132"/>
                  <a:pt x="16" y="132"/>
                  <a:pt x="16" y="132"/>
                </a:cubicBezTo>
                <a:cubicBezTo>
                  <a:pt x="7" y="132"/>
                  <a:pt x="0" y="125"/>
                  <a:pt x="0" y="116"/>
                </a:cubicBezTo>
                <a:cubicBezTo>
                  <a:pt x="0" y="83"/>
                  <a:pt x="0" y="49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7" y="0"/>
                  <a:pt x="75" y="0"/>
                  <a:pt x="106" y="0"/>
                </a:cubicBezTo>
                <a:cubicBezTo>
                  <a:pt x="108" y="0"/>
                  <a:pt x="109" y="2"/>
                  <a:pt x="109" y="4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3"/>
                  <a:pt x="108" y="24"/>
                  <a:pt x="107" y="24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5" y="24"/>
                  <a:pt x="104" y="23"/>
                  <a:pt x="104" y="21"/>
                </a:cubicBezTo>
                <a:cubicBezTo>
                  <a:pt x="104" y="9"/>
                  <a:pt x="104" y="9"/>
                  <a:pt x="104" y="9"/>
                </a:cubicBezTo>
                <a:cubicBezTo>
                  <a:pt x="104" y="7"/>
                  <a:pt x="102" y="6"/>
                  <a:pt x="100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3" y="6"/>
                  <a:pt x="3" y="27"/>
                  <a:pt x="16" y="27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8" y="27"/>
                  <a:pt x="109" y="29"/>
                  <a:pt x="109" y="31"/>
                </a:cubicBezTo>
                <a:cubicBezTo>
                  <a:pt x="109" y="63"/>
                  <a:pt x="109" y="96"/>
                  <a:pt x="109" y="128"/>
                </a:cubicBezTo>
                <a:cubicBezTo>
                  <a:pt x="109" y="130"/>
                  <a:pt x="108" y="132"/>
                  <a:pt x="106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668" name="Group 140"/>
          <p:cNvGrpSpPr>
            <a:grpSpLocks/>
          </p:cNvGrpSpPr>
          <p:nvPr/>
        </p:nvGrpSpPr>
        <p:grpSpPr bwMode="auto">
          <a:xfrm>
            <a:off x="6410325" y="3044825"/>
            <a:ext cx="247650" cy="139700"/>
            <a:chOff x="0" y="0"/>
            <a:chExt cx="156" cy="88"/>
          </a:xfrm>
        </p:grpSpPr>
        <p:sp>
          <p:nvSpPr>
            <p:cNvPr id="22669" name="Freeform 141"/>
            <p:cNvSpPr>
              <a:spLocks/>
            </p:cNvSpPr>
            <p:nvPr/>
          </p:nvSpPr>
          <p:spPr bwMode="auto">
            <a:xfrm>
              <a:off x="37" y="45"/>
              <a:ext cx="83" cy="42"/>
            </a:xfrm>
            <a:custGeom>
              <a:avLst/>
              <a:gdLst>
                <a:gd name="T0" fmla="*/ 90 w 94"/>
                <a:gd name="T1" fmla="*/ 0 h 48"/>
                <a:gd name="T2" fmla="*/ 50 w 94"/>
                <a:gd name="T3" fmla="*/ 17 h 48"/>
                <a:gd name="T4" fmla="*/ 44 w 94"/>
                <a:gd name="T5" fmla="*/ 17 h 48"/>
                <a:gd name="T6" fmla="*/ 4 w 94"/>
                <a:gd name="T7" fmla="*/ 1 h 48"/>
                <a:gd name="T8" fmla="*/ 0 w 94"/>
                <a:gd name="T9" fmla="*/ 3 h 48"/>
                <a:gd name="T10" fmla="*/ 0 w 94"/>
                <a:gd name="T11" fmla="*/ 24 h 48"/>
                <a:gd name="T12" fmla="*/ 94 w 94"/>
                <a:gd name="T13" fmla="*/ 24 h 48"/>
                <a:gd name="T14" fmla="*/ 94 w 94"/>
                <a:gd name="T15" fmla="*/ 3 h 48"/>
                <a:gd name="T16" fmla="*/ 90 w 94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48">
                  <a:moveTo>
                    <a:pt x="90" y="0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8"/>
                    <a:pt x="46" y="18"/>
                    <a:pt x="44" y="1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8"/>
                    <a:pt x="94" y="48"/>
                    <a:pt x="94" y="24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2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Freeform 142"/>
            <p:cNvSpPr>
              <a:spLocks/>
            </p:cNvSpPr>
            <p:nvPr/>
          </p:nvSpPr>
          <p:spPr bwMode="auto">
            <a:xfrm>
              <a:off x="0" y="0"/>
              <a:ext cx="156" cy="88"/>
            </a:xfrm>
            <a:custGeom>
              <a:avLst/>
              <a:gdLst>
                <a:gd name="T0" fmla="*/ 173 w 175"/>
                <a:gd name="T1" fmla="*/ 25 h 99"/>
                <a:gd name="T2" fmla="*/ 90 w 175"/>
                <a:gd name="T3" fmla="*/ 1 h 99"/>
                <a:gd name="T4" fmla="*/ 86 w 175"/>
                <a:gd name="T5" fmla="*/ 1 h 99"/>
                <a:gd name="T6" fmla="*/ 3 w 175"/>
                <a:gd name="T7" fmla="*/ 25 h 99"/>
                <a:gd name="T8" fmla="*/ 3 w 175"/>
                <a:gd name="T9" fmla="*/ 30 h 99"/>
                <a:gd name="T10" fmla="*/ 17 w 175"/>
                <a:gd name="T11" fmla="*/ 36 h 99"/>
                <a:gd name="T12" fmla="*/ 18 w 175"/>
                <a:gd name="T13" fmla="*/ 38 h 99"/>
                <a:gd name="T14" fmla="*/ 18 w 175"/>
                <a:gd name="T15" fmla="*/ 58 h 99"/>
                <a:gd name="T16" fmla="*/ 18 w 175"/>
                <a:gd name="T17" fmla="*/ 59 h 99"/>
                <a:gd name="T18" fmla="*/ 17 w 175"/>
                <a:gd name="T19" fmla="*/ 59 h 99"/>
                <a:gd name="T20" fmla="*/ 15 w 175"/>
                <a:gd name="T21" fmla="*/ 62 h 99"/>
                <a:gd name="T22" fmla="*/ 15 w 175"/>
                <a:gd name="T23" fmla="*/ 65 h 99"/>
                <a:gd name="T24" fmla="*/ 15 w 175"/>
                <a:gd name="T25" fmla="*/ 66 h 99"/>
                <a:gd name="T26" fmla="*/ 15 w 175"/>
                <a:gd name="T27" fmla="*/ 68 h 99"/>
                <a:gd name="T28" fmla="*/ 15 w 175"/>
                <a:gd name="T29" fmla="*/ 68 h 99"/>
                <a:gd name="T30" fmla="*/ 16 w 175"/>
                <a:gd name="T31" fmla="*/ 97 h 99"/>
                <a:gd name="T32" fmla="*/ 16 w 175"/>
                <a:gd name="T33" fmla="*/ 97 h 99"/>
                <a:gd name="T34" fmla="*/ 16 w 175"/>
                <a:gd name="T35" fmla="*/ 94 h 99"/>
                <a:gd name="T36" fmla="*/ 17 w 175"/>
                <a:gd name="T37" fmla="*/ 93 h 99"/>
                <a:gd name="T38" fmla="*/ 17 w 175"/>
                <a:gd name="T39" fmla="*/ 96 h 99"/>
                <a:gd name="T40" fmla="*/ 18 w 175"/>
                <a:gd name="T41" fmla="*/ 95 h 99"/>
                <a:gd name="T42" fmla="*/ 18 w 175"/>
                <a:gd name="T43" fmla="*/ 92 h 99"/>
                <a:gd name="T44" fmla="*/ 19 w 175"/>
                <a:gd name="T45" fmla="*/ 93 h 99"/>
                <a:gd name="T46" fmla="*/ 20 w 175"/>
                <a:gd name="T47" fmla="*/ 99 h 99"/>
                <a:gd name="T48" fmla="*/ 20 w 175"/>
                <a:gd name="T49" fmla="*/ 99 h 99"/>
                <a:gd name="T50" fmla="*/ 23 w 175"/>
                <a:gd name="T51" fmla="*/ 94 h 99"/>
                <a:gd name="T52" fmla="*/ 24 w 175"/>
                <a:gd name="T53" fmla="*/ 94 h 99"/>
                <a:gd name="T54" fmla="*/ 23 w 175"/>
                <a:gd name="T55" fmla="*/ 96 h 99"/>
                <a:gd name="T56" fmla="*/ 24 w 175"/>
                <a:gd name="T57" fmla="*/ 97 h 99"/>
                <a:gd name="T58" fmla="*/ 25 w 175"/>
                <a:gd name="T59" fmla="*/ 69 h 99"/>
                <a:gd name="T60" fmla="*/ 25 w 175"/>
                <a:gd name="T61" fmla="*/ 68 h 99"/>
                <a:gd name="T62" fmla="*/ 25 w 175"/>
                <a:gd name="T63" fmla="*/ 66 h 99"/>
                <a:gd name="T64" fmla="*/ 25 w 175"/>
                <a:gd name="T65" fmla="*/ 66 h 99"/>
                <a:gd name="T66" fmla="*/ 26 w 175"/>
                <a:gd name="T67" fmla="*/ 62 h 99"/>
                <a:gd name="T68" fmla="*/ 23 w 175"/>
                <a:gd name="T69" fmla="*/ 59 h 99"/>
                <a:gd name="T70" fmla="*/ 22 w 175"/>
                <a:gd name="T71" fmla="*/ 59 h 99"/>
                <a:gd name="T72" fmla="*/ 22 w 175"/>
                <a:gd name="T73" fmla="*/ 59 h 99"/>
                <a:gd name="T74" fmla="*/ 22 w 175"/>
                <a:gd name="T75" fmla="*/ 41 h 99"/>
                <a:gd name="T76" fmla="*/ 24 w 175"/>
                <a:gd name="T77" fmla="*/ 39 h 99"/>
                <a:gd name="T78" fmla="*/ 85 w 175"/>
                <a:gd name="T79" fmla="*/ 64 h 99"/>
                <a:gd name="T80" fmla="*/ 91 w 175"/>
                <a:gd name="T81" fmla="*/ 64 h 99"/>
                <a:gd name="T82" fmla="*/ 173 w 175"/>
                <a:gd name="T83" fmla="*/ 30 h 99"/>
                <a:gd name="T84" fmla="*/ 173 w 175"/>
                <a:gd name="T85" fmla="*/ 2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99">
                  <a:moveTo>
                    <a:pt x="173" y="25"/>
                  </a:moveTo>
                  <a:cubicBezTo>
                    <a:pt x="90" y="1"/>
                    <a:pt x="90" y="1"/>
                    <a:pt x="90" y="1"/>
                  </a:cubicBezTo>
                  <a:cubicBezTo>
                    <a:pt x="88" y="0"/>
                    <a:pt x="87" y="0"/>
                    <a:pt x="86" y="1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0" y="29"/>
                    <a:pt x="3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18" y="37"/>
                    <a:pt x="18" y="3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8"/>
                    <a:pt x="18" y="58"/>
                    <a:pt x="18" y="59"/>
                  </a:cubicBezTo>
                  <a:cubicBezTo>
                    <a:pt x="18" y="59"/>
                    <a:pt x="18" y="59"/>
                    <a:pt x="17" y="59"/>
                  </a:cubicBezTo>
                  <a:cubicBezTo>
                    <a:pt x="15" y="58"/>
                    <a:pt x="15" y="61"/>
                    <a:pt x="15" y="62"/>
                  </a:cubicBezTo>
                  <a:cubicBezTo>
                    <a:pt x="15" y="63"/>
                    <a:pt x="15" y="64"/>
                    <a:pt x="15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4" y="66"/>
                    <a:pt x="13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8" y="79"/>
                    <a:pt x="8" y="90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6"/>
                    <a:pt x="16" y="95"/>
                    <a:pt x="16" y="94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17" y="94"/>
                    <a:pt x="17" y="95"/>
                    <a:pt x="17" y="96"/>
                  </a:cubicBezTo>
                  <a:cubicBezTo>
                    <a:pt x="18" y="96"/>
                    <a:pt x="18" y="96"/>
                    <a:pt x="18" y="95"/>
                  </a:cubicBezTo>
                  <a:cubicBezTo>
                    <a:pt x="18" y="94"/>
                    <a:pt x="18" y="93"/>
                    <a:pt x="18" y="92"/>
                  </a:cubicBezTo>
                  <a:cubicBezTo>
                    <a:pt x="18" y="88"/>
                    <a:pt x="19" y="89"/>
                    <a:pt x="19" y="93"/>
                  </a:cubicBezTo>
                  <a:cubicBezTo>
                    <a:pt x="19" y="95"/>
                    <a:pt x="19" y="97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1" y="98"/>
                    <a:pt x="22" y="96"/>
                    <a:pt x="23" y="94"/>
                  </a:cubicBezTo>
                  <a:cubicBezTo>
                    <a:pt x="24" y="90"/>
                    <a:pt x="24" y="90"/>
                    <a:pt x="24" y="94"/>
                  </a:cubicBezTo>
                  <a:cubicBezTo>
                    <a:pt x="24" y="95"/>
                    <a:pt x="24" y="95"/>
                    <a:pt x="23" y="96"/>
                  </a:cubicBezTo>
                  <a:cubicBezTo>
                    <a:pt x="23" y="97"/>
                    <a:pt x="23" y="97"/>
                    <a:pt x="24" y="97"/>
                  </a:cubicBezTo>
                  <a:cubicBezTo>
                    <a:pt x="32" y="89"/>
                    <a:pt x="30" y="77"/>
                    <a:pt x="25" y="69"/>
                  </a:cubicBezTo>
                  <a:cubicBezTo>
                    <a:pt x="25" y="69"/>
                    <a:pt x="25" y="68"/>
                    <a:pt x="25" y="68"/>
                  </a:cubicBezTo>
                  <a:cubicBezTo>
                    <a:pt x="26" y="68"/>
                    <a:pt x="26" y="66"/>
                    <a:pt x="25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5"/>
                    <a:pt x="26" y="63"/>
                    <a:pt x="26" y="62"/>
                  </a:cubicBezTo>
                  <a:cubicBezTo>
                    <a:pt x="26" y="61"/>
                    <a:pt x="25" y="58"/>
                    <a:pt x="23" y="59"/>
                  </a:cubicBezTo>
                  <a:cubicBezTo>
                    <a:pt x="23" y="60"/>
                    <a:pt x="23" y="60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0"/>
                    <a:pt x="23" y="39"/>
                    <a:pt x="24" y="39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7" y="65"/>
                    <a:pt x="89" y="65"/>
                    <a:pt x="91" y="64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5" y="29"/>
                    <a:pt x="175" y="26"/>
                    <a:pt x="17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6335713" y="4076700"/>
            <a:ext cx="24844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2672" name="Rectangle 144"/>
          <p:cNvSpPr>
            <a:spLocks noChangeArrowheads="1"/>
          </p:cNvSpPr>
          <p:nvPr/>
        </p:nvSpPr>
        <p:spPr bwMode="auto">
          <a:xfrm>
            <a:off x="498475" y="2813050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TOPIC HEADER HERE</a:t>
            </a:r>
            <a:endParaRPr lang="zh-CN" altLang="en-US" sz="800">
              <a:solidFill>
                <a:srgbClr val="95C1AD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73" name="Text Box 145"/>
          <p:cNvSpPr txBox="1">
            <a:spLocks noChangeArrowheads="1"/>
          </p:cNvSpPr>
          <p:nvPr/>
        </p:nvSpPr>
        <p:spPr bwMode="auto">
          <a:xfrm>
            <a:off x="395288" y="2138363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rgbClr val="95C1AD"/>
                </a:solidFill>
              </a:rPr>
              <a:t>82%</a:t>
            </a:r>
          </a:p>
        </p:txBody>
      </p:sp>
      <p:sp>
        <p:nvSpPr>
          <p:cNvPr id="22674" name="Text Box 146"/>
          <p:cNvSpPr txBox="1">
            <a:spLocks noChangeArrowheads="1"/>
          </p:cNvSpPr>
          <p:nvPr/>
        </p:nvSpPr>
        <p:spPr bwMode="auto">
          <a:xfrm>
            <a:off x="8058150" y="1824038"/>
            <a:ext cx="3889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rgbClr val="95C1AD"/>
                </a:solidFill>
              </a:rPr>
              <a:t>80%</a:t>
            </a:r>
          </a:p>
        </p:txBody>
      </p:sp>
      <p:sp>
        <p:nvSpPr>
          <p:cNvPr id="22675" name="Text Box 147"/>
          <p:cNvSpPr txBox="1">
            <a:spLocks noChangeArrowheads="1"/>
          </p:cNvSpPr>
          <p:nvPr/>
        </p:nvSpPr>
        <p:spPr bwMode="auto">
          <a:xfrm>
            <a:off x="7923213" y="2411413"/>
            <a:ext cx="3889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rgbClr val="E34326"/>
                </a:solidFill>
              </a:rPr>
              <a:t>70%</a:t>
            </a:r>
          </a:p>
        </p:txBody>
      </p:sp>
      <p:sp>
        <p:nvSpPr>
          <p:cNvPr id="22676" name="Text Box 148"/>
          <p:cNvSpPr txBox="1">
            <a:spLocks noChangeArrowheads="1"/>
          </p:cNvSpPr>
          <p:nvPr/>
        </p:nvSpPr>
        <p:spPr bwMode="auto">
          <a:xfrm>
            <a:off x="7439025" y="3001963"/>
            <a:ext cx="3889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rgbClr val="009658"/>
                </a:solidFill>
              </a:rPr>
              <a:t>50%</a:t>
            </a:r>
          </a:p>
        </p:txBody>
      </p:sp>
      <p:sp>
        <p:nvSpPr>
          <p:cNvPr id="22677" name="Text Box 149"/>
          <p:cNvSpPr txBox="1">
            <a:spLocks noChangeArrowheads="1"/>
          </p:cNvSpPr>
          <p:nvPr/>
        </p:nvSpPr>
        <p:spPr bwMode="auto">
          <a:xfrm>
            <a:off x="7294563" y="3587750"/>
            <a:ext cx="3889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rgbClr val="95C1AD"/>
                </a:solidFill>
              </a:rPr>
              <a:t>47%</a:t>
            </a:r>
          </a:p>
        </p:txBody>
      </p:sp>
      <p:sp>
        <p:nvSpPr>
          <p:cNvPr id="22678" name="Text Box 150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2679" name="Text Box 151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2680" name="Group 152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22681" name="Rectangle 153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82" name="Rectangle 154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论文总结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843338" y="251301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 to help anyone that is stepping into the world of PowerPoint for the very first time.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04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2951163" y="1625600"/>
            <a:ext cx="533400" cy="530225"/>
            <a:chOff x="4604" y="395"/>
            <a:chExt cx="336" cy="334"/>
          </a:xfrm>
        </p:grpSpPr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4604" y="395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64" name="Group 8"/>
            <p:cNvGrpSpPr>
              <a:grpSpLocks/>
            </p:cNvGrpSpPr>
            <p:nvPr/>
          </p:nvGrpSpPr>
          <p:grpSpPr bwMode="auto">
            <a:xfrm>
              <a:off x="4704" y="456"/>
              <a:ext cx="142" cy="211"/>
              <a:chOff x="293" y="1708"/>
              <a:chExt cx="276" cy="410"/>
            </a:xfrm>
          </p:grpSpPr>
          <p:sp>
            <p:nvSpPr>
              <p:cNvPr id="45065" name="Rectangle 9"/>
              <p:cNvSpPr>
                <a:spLocks noChangeArrowheads="1"/>
              </p:cNvSpPr>
              <p:nvPr/>
            </p:nvSpPr>
            <p:spPr bwMode="auto">
              <a:xfrm>
                <a:off x="293" y="1750"/>
                <a:ext cx="276" cy="368"/>
              </a:xfrm>
              <a:prstGeom prst="rect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6" name="Rectangle 10"/>
              <p:cNvSpPr>
                <a:spLocks noChangeArrowheads="1"/>
              </p:cNvSpPr>
              <p:nvPr/>
            </p:nvSpPr>
            <p:spPr bwMode="auto">
              <a:xfrm>
                <a:off x="317" y="1782"/>
                <a:ext cx="228" cy="3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7" name="Freeform 11"/>
              <p:cNvSpPr>
                <a:spLocks/>
              </p:cNvSpPr>
              <p:nvPr/>
            </p:nvSpPr>
            <p:spPr bwMode="auto">
              <a:xfrm>
                <a:off x="349" y="1708"/>
                <a:ext cx="162" cy="90"/>
              </a:xfrm>
              <a:custGeom>
                <a:avLst/>
                <a:gdLst>
                  <a:gd name="T0" fmla="*/ 134 w 162"/>
                  <a:gd name="T1" fmla="*/ 34 h 90"/>
                  <a:gd name="T2" fmla="*/ 134 w 162"/>
                  <a:gd name="T3" fmla="*/ 0 h 90"/>
                  <a:gd name="T4" fmla="*/ 28 w 162"/>
                  <a:gd name="T5" fmla="*/ 0 h 90"/>
                  <a:gd name="T6" fmla="*/ 28 w 162"/>
                  <a:gd name="T7" fmla="*/ 34 h 90"/>
                  <a:gd name="T8" fmla="*/ 0 w 162"/>
                  <a:gd name="T9" fmla="*/ 34 h 90"/>
                  <a:gd name="T10" fmla="*/ 0 w 162"/>
                  <a:gd name="T11" fmla="*/ 90 h 90"/>
                  <a:gd name="T12" fmla="*/ 162 w 162"/>
                  <a:gd name="T13" fmla="*/ 90 h 90"/>
                  <a:gd name="T14" fmla="*/ 162 w 162"/>
                  <a:gd name="T15" fmla="*/ 34 h 90"/>
                  <a:gd name="T16" fmla="*/ 134 w 162"/>
                  <a:gd name="T17" fmla="*/ 3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2" h="90">
                    <a:moveTo>
                      <a:pt x="134" y="34"/>
                    </a:moveTo>
                    <a:lnTo>
                      <a:pt x="134" y="0"/>
                    </a:lnTo>
                    <a:lnTo>
                      <a:pt x="28" y="0"/>
                    </a:lnTo>
                    <a:lnTo>
                      <a:pt x="28" y="34"/>
                    </a:lnTo>
                    <a:lnTo>
                      <a:pt x="0" y="34"/>
                    </a:lnTo>
                    <a:lnTo>
                      <a:pt x="0" y="90"/>
                    </a:lnTo>
                    <a:lnTo>
                      <a:pt x="162" y="90"/>
                    </a:lnTo>
                    <a:lnTo>
                      <a:pt x="162" y="34"/>
                    </a:lnTo>
                    <a:lnTo>
                      <a:pt x="134" y="34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8" name="Oval 12"/>
              <p:cNvSpPr>
                <a:spLocks noChangeArrowheads="1"/>
              </p:cNvSpPr>
              <p:nvPr/>
            </p:nvSpPr>
            <p:spPr bwMode="auto">
              <a:xfrm>
                <a:off x="347" y="1865"/>
                <a:ext cx="168" cy="168"/>
              </a:xfrm>
              <a:prstGeom prst="ellipse">
                <a:avLst/>
              </a:prstGeom>
              <a:solidFill>
                <a:srgbClr val="E34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9" name="Freeform 13"/>
              <p:cNvSpPr>
                <a:spLocks/>
              </p:cNvSpPr>
              <p:nvPr/>
            </p:nvSpPr>
            <p:spPr bwMode="auto">
              <a:xfrm>
                <a:off x="379" y="1901"/>
                <a:ext cx="102" cy="100"/>
              </a:xfrm>
              <a:custGeom>
                <a:avLst/>
                <a:gdLst>
                  <a:gd name="T0" fmla="*/ 102 w 102"/>
                  <a:gd name="T1" fmla="*/ 34 h 100"/>
                  <a:gd name="T2" fmla="*/ 66 w 102"/>
                  <a:gd name="T3" fmla="*/ 34 h 100"/>
                  <a:gd name="T4" fmla="*/ 66 w 102"/>
                  <a:gd name="T5" fmla="*/ 0 h 100"/>
                  <a:gd name="T6" fmla="*/ 36 w 102"/>
                  <a:gd name="T7" fmla="*/ 0 h 100"/>
                  <a:gd name="T8" fmla="*/ 36 w 102"/>
                  <a:gd name="T9" fmla="*/ 34 h 100"/>
                  <a:gd name="T10" fmla="*/ 0 w 102"/>
                  <a:gd name="T11" fmla="*/ 34 h 100"/>
                  <a:gd name="T12" fmla="*/ 0 w 102"/>
                  <a:gd name="T13" fmla="*/ 66 h 100"/>
                  <a:gd name="T14" fmla="*/ 36 w 102"/>
                  <a:gd name="T15" fmla="*/ 66 h 100"/>
                  <a:gd name="T16" fmla="*/ 36 w 102"/>
                  <a:gd name="T17" fmla="*/ 100 h 100"/>
                  <a:gd name="T18" fmla="*/ 66 w 102"/>
                  <a:gd name="T19" fmla="*/ 100 h 100"/>
                  <a:gd name="T20" fmla="*/ 66 w 102"/>
                  <a:gd name="T21" fmla="*/ 66 h 100"/>
                  <a:gd name="T22" fmla="*/ 102 w 102"/>
                  <a:gd name="T23" fmla="*/ 66 h 100"/>
                  <a:gd name="T24" fmla="*/ 102 w 102"/>
                  <a:gd name="T25" fmla="*/ 3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00">
                    <a:moveTo>
                      <a:pt x="102" y="34"/>
                    </a:moveTo>
                    <a:lnTo>
                      <a:pt x="66" y="34"/>
                    </a:lnTo>
                    <a:lnTo>
                      <a:pt x="66" y="0"/>
                    </a:lnTo>
                    <a:lnTo>
                      <a:pt x="36" y="0"/>
                    </a:lnTo>
                    <a:lnTo>
                      <a:pt x="36" y="34"/>
                    </a:lnTo>
                    <a:lnTo>
                      <a:pt x="0" y="34"/>
                    </a:lnTo>
                    <a:lnTo>
                      <a:pt x="0" y="66"/>
                    </a:lnTo>
                    <a:lnTo>
                      <a:pt x="36" y="66"/>
                    </a:lnTo>
                    <a:lnTo>
                      <a:pt x="36" y="100"/>
                    </a:lnTo>
                    <a:lnTo>
                      <a:pt x="66" y="100"/>
                    </a:lnTo>
                    <a:lnTo>
                      <a:pt x="66" y="66"/>
                    </a:lnTo>
                    <a:lnTo>
                      <a:pt x="102" y="66"/>
                    </a:lnTo>
                    <a:lnTo>
                      <a:pt x="102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4352925" y="2692400"/>
            <a:ext cx="436563" cy="4381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4295775" y="2635250"/>
            <a:ext cx="550863" cy="552450"/>
          </a:xfrm>
          <a:prstGeom prst="ellipse">
            <a:avLst/>
          </a:prstGeom>
          <a:noFill/>
          <a:ln w="11176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4572000" y="1535113"/>
            <a:ext cx="0" cy="1100137"/>
          </a:xfrm>
          <a:prstGeom prst="line">
            <a:avLst/>
          </a:prstGeom>
          <a:noFill/>
          <a:ln w="11176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4572000" y="3187700"/>
            <a:ext cx="0" cy="1100138"/>
          </a:xfrm>
          <a:prstGeom prst="line">
            <a:avLst/>
          </a:prstGeom>
          <a:noFill/>
          <a:ln w="11176">
            <a:solidFill>
              <a:srgbClr val="95C1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5407025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6121400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834188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7546975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8259763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407025" y="3821113"/>
            <a:ext cx="2538413" cy="32385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5407025" y="3381375"/>
            <a:ext cx="1792288" cy="32226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5407025" y="2940050"/>
            <a:ext cx="2852738" cy="32226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407025" y="2498725"/>
            <a:ext cx="1427163" cy="32385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5380038" y="4200525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0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6064250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15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777038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30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7491413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45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8204200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60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877888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1592263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2305050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3017838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3730625" y="2498725"/>
            <a:ext cx="0" cy="164623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1592263" y="3821113"/>
            <a:ext cx="2138362" cy="32385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2305050" y="3381375"/>
            <a:ext cx="1425575" cy="32226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1108075" y="2940050"/>
            <a:ext cx="2622550" cy="32226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305050" y="2498725"/>
            <a:ext cx="1425575" cy="32385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822325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60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1535113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45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2247900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30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2960688" y="4200525"/>
            <a:ext cx="114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15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3702050" y="4200525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0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4457700" y="2822575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400" b="1">
                <a:solidFill>
                  <a:schemeClr val="bg1"/>
                </a:solidFill>
                <a:ea typeface="微软雅黑" pitchFamily="34" charset="-122"/>
              </a:rPr>
              <a:t>VS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5435600" y="1531938"/>
            <a:ext cx="2881313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bg2"/>
                </a:solidFill>
              </a:rPr>
              <a:t>TOPIC HEADER HERE</a:t>
            </a: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https://liangliangtuwen.tmall.com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844550" y="153193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HERE</a:t>
            </a:r>
            <a:endParaRPr lang="zh-CN" altLang="en-US" sz="800">
              <a:solidFill>
                <a:schemeClr val="bg2"/>
              </a:solidFill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1639888" y="387508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2343150" y="343693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157288" y="299243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2335213" y="255428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5889625" y="254158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7307263" y="299878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6257925" y="344328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7005638" y="3881438"/>
            <a:ext cx="898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$32,154,225,23</a:t>
            </a:r>
          </a:p>
        </p:txBody>
      </p:sp>
      <p:sp>
        <p:nvSpPr>
          <p:cNvPr id="24628" name="Text Box 52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4630" name="Group 54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24631" name="Rectangle 55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2" name="Rectangle 56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Oval 9" descr="0x786"/>
          <p:cNvSpPr>
            <a:spLocks noChangeArrowheads="1"/>
          </p:cNvSpPr>
          <p:nvPr/>
        </p:nvSpPr>
        <p:spPr bwMode="auto">
          <a:xfrm>
            <a:off x="539750" y="1497013"/>
            <a:ext cx="942975" cy="93980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b="-3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604963" y="1935163"/>
            <a:ext cx="2606675" cy="0"/>
          </a:xfrm>
          <a:prstGeom prst="line">
            <a:avLst/>
          </a:prstGeom>
          <a:noFill/>
          <a:ln w="6350">
            <a:solidFill>
              <a:srgbClr val="5469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619250" y="2598738"/>
            <a:ext cx="138113" cy="139700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757363" y="2598738"/>
            <a:ext cx="138112" cy="139700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895475" y="2598738"/>
            <a:ext cx="138113" cy="139700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2033588" y="2598738"/>
            <a:ext cx="138112" cy="139700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Freeform 15"/>
          <p:cNvSpPr>
            <a:spLocks/>
          </p:cNvSpPr>
          <p:nvPr/>
        </p:nvSpPr>
        <p:spPr bwMode="auto">
          <a:xfrm>
            <a:off x="3722688" y="2625725"/>
            <a:ext cx="87312" cy="84138"/>
          </a:xfrm>
          <a:custGeom>
            <a:avLst/>
            <a:gdLst>
              <a:gd name="T0" fmla="*/ 27 w 55"/>
              <a:gd name="T1" fmla="*/ 0 h 53"/>
              <a:gd name="T2" fmla="*/ 34 w 55"/>
              <a:gd name="T3" fmla="*/ 21 h 53"/>
              <a:gd name="T4" fmla="*/ 55 w 55"/>
              <a:gd name="T5" fmla="*/ 21 h 53"/>
              <a:gd name="T6" fmla="*/ 38 w 55"/>
              <a:gd name="T7" fmla="*/ 33 h 53"/>
              <a:gd name="T8" fmla="*/ 44 w 55"/>
              <a:gd name="T9" fmla="*/ 53 h 53"/>
              <a:gd name="T10" fmla="*/ 27 w 55"/>
              <a:gd name="T11" fmla="*/ 41 h 53"/>
              <a:gd name="T12" fmla="*/ 10 w 55"/>
              <a:gd name="T13" fmla="*/ 53 h 53"/>
              <a:gd name="T14" fmla="*/ 17 w 55"/>
              <a:gd name="T15" fmla="*/ 33 h 53"/>
              <a:gd name="T16" fmla="*/ 0 w 55"/>
              <a:gd name="T17" fmla="*/ 21 h 53"/>
              <a:gd name="T18" fmla="*/ 20 w 55"/>
              <a:gd name="T19" fmla="*/ 21 h 53"/>
              <a:gd name="T20" fmla="*/ 27 w 55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53">
                <a:moveTo>
                  <a:pt x="27" y="0"/>
                </a:moveTo>
                <a:lnTo>
                  <a:pt x="34" y="21"/>
                </a:lnTo>
                <a:lnTo>
                  <a:pt x="55" y="21"/>
                </a:lnTo>
                <a:lnTo>
                  <a:pt x="38" y="33"/>
                </a:lnTo>
                <a:lnTo>
                  <a:pt x="44" y="53"/>
                </a:lnTo>
                <a:lnTo>
                  <a:pt x="27" y="41"/>
                </a:lnTo>
                <a:lnTo>
                  <a:pt x="10" y="53"/>
                </a:lnTo>
                <a:lnTo>
                  <a:pt x="17" y="33"/>
                </a:lnTo>
                <a:lnTo>
                  <a:pt x="0" y="21"/>
                </a:lnTo>
                <a:lnTo>
                  <a:pt x="20" y="21"/>
                </a:lnTo>
                <a:lnTo>
                  <a:pt x="27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Freeform 16"/>
          <p:cNvSpPr>
            <a:spLocks/>
          </p:cNvSpPr>
          <p:nvPr/>
        </p:nvSpPr>
        <p:spPr bwMode="auto">
          <a:xfrm>
            <a:off x="3825875" y="2625725"/>
            <a:ext cx="88900" cy="84138"/>
          </a:xfrm>
          <a:custGeom>
            <a:avLst/>
            <a:gdLst>
              <a:gd name="T0" fmla="*/ 28 w 56"/>
              <a:gd name="T1" fmla="*/ 0 h 53"/>
              <a:gd name="T2" fmla="*/ 35 w 56"/>
              <a:gd name="T3" fmla="*/ 21 h 53"/>
              <a:gd name="T4" fmla="*/ 56 w 56"/>
              <a:gd name="T5" fmla="*/ 21 h 53"/>
              <a:gd name="T6" fmla="*/ 38 w 56"/>
              <a:gd name="T7" fmla="*/ 33 h 53"/>
              <a:gd name="T8" fmla="*/ 45 w 56"/>
              <a:gd name="T9" fmla="*/ 53 h 53"/>
              <a:gd name="T10" fmla="*/ 28 w 56"/>
              <a:gd name="T11" fmla="*/ 41 h 53"/>
              <a:gd name="T12" fmla="*/ 11 w 56"/>
              <a:gd name="T13" fmla="*/ 53 h 53"/>
              <a:gd name="T14" fmla="*/ 17 w 56"/>
              <a:gd name="T15" fmla="*/ 33 h 53"/>
              <a:gd name="T16" fmla="*/ 0 w 56"/>
              <a:gd name="T17" fmla="*/ 21 h 53"/>
              <a:gd name="T18" fmla="*/ 21 w 56"/>
              <a:gd name="T19" fmla="*/ 21 h 53"/>
              <a:gd name="T20" fmla="*/ 28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5" y="21"/>
                </a:lnTo>
                <a:lnTo>
                  <a:pt x="56" y="21"/>
                </a:lnTo>
                <a:lnTo>
                  <a:pt x="38" y="33"/>
                </a:lnTo>
                <a:lnTo>
                  <a:pt x="45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1"/>
                </a:lnTo>
                <a:lnTo>
                  <a:pt x="21" y="21"/>
                </a:lnTo>
                <a:lnTo>
                  <a:pt x="28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Freeform 17"/>
          <p:cNvSpPr>
            <a:spLocks/>
          </p:cNvSpPr>
          <p:nvPr/>
        </p:nvSpPr>
        <p:spPr bwMode="auto">
          <a:xfrm>
            <a:off x="3929063" y="2625725"/>
            <a:ext cx="88900" cy="84138"/>
          </a:xfrm>
          <a:custGeom>
            <a:avLst/>
            <a:gdLst>
              <a:gd name="T0" fmla="*/ 29 w 56"/>
              <a:gd name="T1" fmla="*/ 0 h 53"/>
              <a:gd name="T2" fmla="*/ 35 w 56"/>
              <a:gd name="T3" fmla="*/ 21 h 53"/>
              <a:gd name="T4" fmla="*/ 56 w 56"/>
              <a:gd name="T5" fmla="*/ 21 h 53"/>
              <a:gd name="T6" fmla="*/ 39 w 56"/>
              <a:gd name="T7" fmla="*/ 33 h 53"/>
              <a:gd name="T8" fmla="*/ 46 w 56"/>
              <a:gd name="T9" fmla="*/ 53 h 53"/>
              <a:gd name="T10" fmla="*/ 29 w 56"/>
              <a:gd name="T11" fmla="*/ 41 h 53"/>
              <a:gd name="T12" fmla="*/ 11 w 56"/>
              <a:gd name="T13" fmla="*/ 53 h 53"/>
              <a:gd name="T14" fmla="*/ 18 w 56"/>
              <a:gd name="T15" fmla="*/ 33 h 53"/>
              <a:gd name="T16" fmla="*/ 0 w 56"/>
              <a:gd name="T17" fmla="*/ 21 h 53"/>
              <a:gd name="T18" fmla="*/ 22 w 56"/>
              <a:gd name="T19" fmla="*/ 21 h 53"/>
              <a:gd name="T20" fmla="*/ 29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1"/>
                </a:lnTo>
                <a:lnTo>
                  <a:pt x="56" y="21"/>
                </a:lnTo>
                <a:lnTo>
                  <a:pt x="39" y="33"/>
                </a:lnTo>
                <a:lnTo>
                  <a:pt x="46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1"/>
                </a:lnTo>
                <a:lnTo>
                  <a:pt x="22" y="21"/>
                </a:lnTo>
                <a:lnTo>
                  <a:pt x="29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Freeform 18"/>
          <p:cNvSpPr>
            <a:spLocks/>
          </p:cNvSpPr>
          <p:nvPr/>
        </p:nvSpPr>
        <p:spPr bwMode="auto">
          <a:xfrm>
            <a:off x="4033838" y="2625725"/>
            <a:ext cx="88900" cy="84138"/>
          </a:xfrm>
          <a:custGeom>
            <a:avLst/>
            <a:gdLst>
              <a:gd name="T0" fmla="*/ 28 w 56"/>
              <a:gd name="T1" fmla="*/ 0 h 53"/>
              <a:gd name="T2" fmla="*/ 34 w 56"/>
              <a:gd name="T3" fmla="*/ 21 h 53"/>
              <a:gd name="T4" fmla="*/ 56 w 56"/>
              <a:gd name="T5" fmla="*/ 21 h 53"/>
              <a:gd name="T6" fmla="*/ 39 w 56"/>
              <a:gd name="T7" fmla="*/ 33 h 53"/>
              <a:gd name="T8" fmla="*/ 45 w 56"/>
              <a:gd name="T9" fmla="*/ 53 h 53"/>
              <a:gd name="T10" fmla="*/ 28 w 56"/>
              <a:gd name="T11" fmla="*/ 41 h 53"/>
              <a:gd name="T12" fmla="*/ 10 w 56"/>
              <a:gd name="T13" fmla="*/ 53 h 53"/>
              <a:gd name="T14" fmla="*/ 17 w 56"/>
              <a:gd name="T15" fmla="*/ 33 h 53"/>
              <a:gd name="T16" fmla="*/ 0 w 56"/>
              <a:gd name="T17" fmla="*/ 21 h 53"/>
              <a:gd name="T18" fmla="*/ 21 w 56"/>
              <a:gd name="T19" fmla="*/ 21 h 53"/>
              <a:gd name="T20" fmla="*/ 28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4" y="21"/>
                </a:lnTo>
                <a:lnTo>
                  <a:pt x="56" y="21"/>
                </a:lnTo>
                <a:lnTo>
                  <a:pt x="39" y="33"/>
                </a:lnTo>
                <a:lnTo>
                  <a:pt x="45" y="53"/>
                </a:lnTo>
                <a:lnTo>
                  <a:pt x="28" y="41"/>
                </a:lnTo>
                <a:lnTo>
                  <a:pt x="10" y="53"/>
                </a:lnTo>
                <a:lnTo>
                  <a:pt x="17" y="33"/>
                </a:lnTo>
                <a:lnTo>
                  <a:pt x="0" y="21"/>
                </a:lnTo>
                <a:lnTo>
                  <a:pt x="21" y="21"/>
                </a:lnTo>
                <a:lnTo>
                  <a:pt x="28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Freeform 19"/>
          <p:cNvSpPr>
            <a:spLocks/>
          </p:cNvSpPr>
          <p:nvPr/>
        </p:nvSpPr>
        <p:spPr bwMode="auto">
          <a:xfrm>
            <a:off x="4138613" y="2625725"/>
            <a:ext cx="87312" cy="84138"/>
          </a:xfrm>
          <a:custGeom>
            <a:avLst/>
            <a:gdLst>
              <a:gd name="T0" fmla="*/ 27 w 55"/>
              <a:gd name="T1" fmla="*/ 0 h 53"/>
              <a:gd name="T2" fmla="*/ 34 w 55"/>
              <a:gd name="T3" fmla="*/ 21 h 53"/>
              <a:gd name="T4" fmla="*/ 55 w 55"/>
              <a:gd name="T5" fmla="*/ 21 h 53"/>
              <a:gd name="T6" fmla="*/ 38 w 55"/>
              <a:gd name="T7" fmla="*/ 33 h 53"/>
              <a:gd name="T8" fmla="*/ 44 w 55"/>
              <a:gd name="T9" fmla="*/ 53 h 53"/>
              <a:gd name="T10" fmla="*/ 27 w 55"/>
              <a:gd name="T11" fmla="*/ 41 h 53"/>
              <a:gd name="T12" fmla="*/ 10 w 55"/>
              <a:gd name="T13" fmla="*/ 53 h 53"/>
              <a:gd name="T14" fmla="*/ 17 w 55"/>
              <a:gd name="T15" fmla="*/ 33 h 53"/>
              <a:gd name="T16" fmla="*/ 0 w 55"/>
              <a:gd name="T17" fmla="*/ 21 h 53"/>
              <a:gd name="T18" fmla="*/ 20 w 55"/>
              <a:gd name="T19" fmla="*/ 21 h 53"/>
              <a:gd name="T20" fmla="*/ 27 w 55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53">
                <a:moveTo>
                  <a:pt x="27" y="0"/>
                </a:moveTo>
                <a:lnTo>
                  <a:pt x="34" y="21"/>
                </a:lnTo>
                <a:lnTo>
                  <a:pt x="55" y="21"/>
                </a:lnTo>
                <a:lnTo>
                  <a:pt x="38" y="33"/>
                </a:lnTo>
                <a:lnTo>
                  <a:pt x="44" y="53"/>
                </a:lnTo>
                <a:lnTo>
                  <a:pt x="27" y="41"/>
                </a:lnTo>
                <a:lnTo>
                  <a:pt x="10" y="53"/>
                </a:lnTo>
                <a:lnTo>
                  <a:pt x="17" y="33"/>
                </a:lnTo>
                <a:lnTo>
                  <a:pt x="0" y="21"/>
                </a:lnTo>
                <a:lnTo>
                  <a:pt x="20" y="21"/>
                </a:lnTo>
                <a:lnTo>
                  <a:pt x="27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Freeform 20"/>
          <p:cNvSpPr>
            <a:spLocks/>
          </p:cNvSpPr>
          <p:nvPr/>
        </p:nvSpPr>
        <p:spPr bwMode="auto">
          <a:xfrm>
            <a:off x="1789113" y="2638425"/>
            <a:ext cx="74612" cy="61913"/>
          </a:xfrm>
          <a:custGeom>
            <a:avLst/>
            <a:gdLst>
              <a:gd name="T0" fmla="*/ 62 w 62"/>
              <a:gd name="T1" fmla="*/ 6 h 50"/>
              <a:gd name="T2" fmla="*/ 54 w 62"/>
              <a:gd name="T3" fmla="*/ 8 h 50"/>
              <a:gd name="T4" fmla="*/ 60 w 62"/>
              <a:gd name="T5" fmla="*/ 1 h 50"/>
              <a:gd name="T6" fmla="*/ 52 w 62"/>
              <a:gd name="T7" fmla="*/ 4 h 50"/>
              <a:gd name="T8" fmla="*/ 43 w 62"/>
              <a:gd name="T9" fmla="*/ 0 h 50"/>
              <a:gd name="T10" fmla="*/ 30 w 62"/>
              <a:gd name="T11" fmla="*/ 13 h 50"/>
              <a:gd name="T12" fmla="*/ 30 w 62"/>
              <a:gd name="T13" fmla="*/ 15 h 50"/>
              <a:gd name="T14" fmla="*/ 4 w 62"/>
              <a:gd name="T15" fmla="*/ 2 h 50"/>
              <a:gd name="T16" fmla="*/ 2 w 62"/>
              <a:gd name="T17" fmla="*/ 9 h 50"/>
              <a:gd name="T18" fmla="*/ 8 w 62"/>
              <a:gd name="T19" fmla="*/ 19 h 50"/>
              <a:gd name="T20" fmla="*/ 2 w 62"/>
              <a:gd name="T21" fmla="*/ 18 h 50"/>
              <a:gd name="T22" fmla="*/ 2 w 62"/>
              <a:gd name="T23" fmla="*/ 18 h 50"/>
              <a:gd name="T24" fmla="*/ 12 w 62"/>
              <a:gd name="T25" fmla="*/ 30 h 50"/>
              <a:gd name="T26" fmla="*/ 9 w 62"/>
              <a:gd name="T27" fmla="*/ 31 h 50"/>
              <a:gd name="T28" fmla="*/ 7 w 62"/>
              <a:gd name="T29" fmla="*/ 30 h 50"/>
              <a:gd name="T30" fmla="*/ 19 w 62"/>
              <a:gd name="T31" fmla="*/ 39 h 50"/>
              <a:gd name="T32" fmla="*/ 3 w 62"/>
              <a:gd name="T33" fmla="*/ 45 h 50"/>
              <a:gd name="T34" fmla="*/ 0 w 62"/>
              <a:gd name="T35" fmla="*/ 44 h 50"/>
              <a:gd name="T36" fmla="*/ 19 w 62"/>
              <a:gd name="T37" fmla="*/ 50 h 50"/>
              <a:gd name="T38" fmla="*/ 55 w 62"/>
              <a:gd name="T39" fmla="*/ 14 h 50"/>
              <a:gd name="T40" fmla="*/ 55 w 62"/>
              <a:gd name="T41" fmla="*/ 12 h 50"/>
              <a:gd name="T42" fmla="*/ 62 w 62"/>
              <a:gd name="T43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" h="50">
                <a:moveTo>
                  <a:pt x="62" y="6"/>
                </a:moveTo>
                <a:cubicBezTo>
                  <a:pt x="59" y="7"/>
                  <a:pt x="57" y="7"/>
                  <a:pt x="54" y="8"/>
                </a:cubicBezTo>
                <a:cubicBezTo>
                  <a:pt x="57" y="6"/>
                  <a:pt x="59" y="4"/>
                  <a:pt x="60" y="1"/>
                </a:cubicBezTo>
                <a:cubicBezTo>
                  <a:pt x="58" y="2"/>
                  <a:pt x="55" y="3"/>
                  <a:pt x="52" y="4"/>
                </a:cubicBezTo>
                <a:cubicBezTo>
                  <a:pt x="50" y="1"/>
                  <a:pt x="46" y="0"/>
                  <a:pt x="43" y="0"/>
                </a:cubicBezTo>
                <a:cubicBezTo>
                  <a:pt x="36" y="0"/>
                  <a:pt x="30" y="6"/>
                  <a:pt x="30" y="13"/>
                </a:cubicBezTo>
                <a:cubicBezTo>
                  <a:pt x="30" y="14"/>
                  <a:pt x="30" y="15"/>
                  <a:pt x="30" y="15"/>
                </a:cubicBezTo>
                <a:cubicBezTo>
                  <a:pt x="20" y="15"/>
                  <a:pt x="10" y="10"/>
                  <a:pt x="4" y="2"/>
                </a:cubicBezTo>
                <a:cubicBezTo>
                  <a:pt x="3" y="4"/>
                  <a:pt x="2" y="6"/>
                  <a:pt x="2" y="9"/>
                </a:cubicBezTo>
                <a:cubicBezTo>
                  <a:pt x="2" y="13"/>
                  <a:pt x="5" y="17"/>
                  <a:pt x="8" y="19"/>
                </a:cubicBezTo>
                <a:cubicBezTo>
                  <a:pt x="6" y="19"/>
                  <a:pt x="4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4"/>
                  <a:pt x="7" y="29"/>
                  <a:pt x="12" y="30"/>
                </a:cubicBezTo>
                <a:cubicBezTo>
                  <a:pt x="11" y="30"/>
                  <a:pt x="10" y="31"/>
                  <a:pt x="9" y="31"/>
                </a:cubicBezTo>
                <a:cubicBezTo>
                  <a:pt x="8" y="31"/>
                  <a:pt x="8" y="31"/>
                  <a:pt x="7" y="30"/>
                </a:cubicBezTo>
                <a:cubicBezTo>
                  <a:pt x="8" y="35"/>
                  <a:pt x="13" y="39"/>
                  <a:pt x="19" y="39"/>
                </a:cubicBezTo>
                <a:cubicBezTo>
                  <a:pt x="14" y="43"/>
                  <a:pt x="9" y="45"/>
                  <a:pt x="3" y="45"/>
                </a:cubicBezTo>
                <a:cubicBezTo>
                  <a:pt x="2" y="45"/>
                  <a:pt x="1" y="45"/>
                  <a:pt x="0" y="44"/>
                </a:cubicBezTo>
                <a:cubicBezTo>
                  <a:pt x="5" y="48"/>
                  <a:pt x="12" y="50"/>
                  <a:pt x="19" y="50"/>
                </a:cubicBezTo>
                <a:cubicBezTo>
                  <a:pt x="43" y="50"/>
                  <a:pt x="55" y="31"/>
                  <a:pt x="55" y="14"/>
                </a:cubicBezTo>
                <a:cubicBezTo>
                  <a:pt x="55" y="13"/>
                  <a:pt x="55" y="13"/>
                  <a:pt x="55" y="12"/>
                </a:cubicBezTo>
                <a:cubicBezTo>
                  <a:pt x="58" y="11"/>
                  <a:pt x="60" y="8"/>
                  <a:pt x="62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Freeform 21"/>
          <p:cNvSpPr>
            <a:spLocks/>
          </p:cNvSpPr>
          <p:nvPr/>
        </p:nvSpPr>
        <p:spPr bwMode="auto">
          <a:xfrm>
            <a:off x="1668463" y="2630488"/>
            <a:ext cx="38100" cy="76200"/>
          </a:xfrm>
          <a:custGeom>
            <a:avLst/>
            <a:gdLst>
              <a:gd name="T0" fmla="*/ 8 w 32"/>
              <a:gd name="T1" fmla="*/ 34 h 62"/>
              <a:gd name="T2" fmla="*/ 8 w 32"/>
              <a:gd name="T3" fmla="*/ 62 h 62"/>
              <a:gd name="T4" fmla="*/ 21 w 32"/>
              <a:gd name="T5" fmla="*/ 62 h 62"/>
              <a:gd name="T6" fmla="*/ 21 w 32"/>
              <a:gd name="T7" fmla="*/ 34 h 62"/>
              <a:gd name="T8" fmla="*/ 30 w 32"/>
              <a:gd name="T9" fmla="*/ 34 h 62"/>
              <a:gd name="T10" fmla="*/ 32 w 32"/>
              <a:gd name="T11" fmla="*/ 23 h 62"/>
              <a:gd name="T12" fmla="*/ 21 w 32"/>
              <a:gd name="T13" fmla="*/ 23 h 62"/>
              <a:gd name="T14" fmla="*/ 21 w 32"/>
              <a:gd name="T15" fmla="*/ 14 h 62"/>
              <a:gd name="T16" fmla="*/ 24 w 32"/>
              <a:gd name="T17" fmla="*/ 12 h 62"/>
              <a:gd name="T18" fmla="*/ 30 w 32"/>
              <a:gd name="T19" fmla="*/ 12 h 62"/>
              <a:gd name="T20" fmla="*/ 30 w 32"/>
              <a:gd name="T21" fmla="*/ 0 h 62"/>
              <a:gd name="T22" fmla="*/ 18 w 32"/>
              <a:gd name="T23" fmla="*/ 0 h 62"/>
              <a:gd name="T24" fmla="*/ 7 w 32"/>
              <a:gd name="T25" fmla="*/ 11 h 62"/>
              <a:gd name="T26" fmla="*/ 7 w 32"/>
              <a:gd name="T27" fmla="*/ 23 h 62"/>
              <a:gd name="T28" fmla="*/ 0 w 32"/>
              <a:gd name="T29" fmla="*/ 23 h 62"/>
              <a:gd name="T30" fmla="*/ 0 w 32"/>
              <a:gd name="T31" fmla="*/ 34 h 62"/>
              <a:gd name="T32" fmla="*/ 8 w 32"/>
              <a:gd name="T33" fmla="*/ 3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62">
                <a:moveTo>
                  <a:pt x="8" y="34"/>
                </a:moveTo>
                <a:cubicBezTo>
                  <a:pt x="8" y="62"/>
                  <a:pt x="8" y="62"/>
                  <a:pt x="8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23"/>
                  <a:pt x="32" y="23"/>
                  <a:pt x="3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17"/>
                  <a:pt x="21" y="14"/>
                </a:cubicBezTo>
                <a:cubicBezTo>
                  <a:pt x="21" y="13"/>
                  <a:pt x="22" y="12"/>
                  <a:pt x="24" y="12"/>
                </a:cubicBezTo>
                <a:cubicBezTo>
                  <a:pt x="27" y="12"/>
                  <a:pt x="30" y="12"/>
                  <a:pt x="30" y="12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24" y="0"/>
                  <a:pt x="18" y="0"/>
                </a:cubicBezTo>
                <a:cubicBezTo>
                  <a:pt x="14" y="0"/>
                  <a:pt x="7" y="5"/>
                  <a:pt x="7" y="11"/>
                </a:cubicBezTo>
                <a:cubicBezTo>
                  <a:pt x="7" y="16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4"/>
                  <a:pt x="0" y="34"/>
                  <a:pt x="0" y="34"/>
                </a:cubicBezTo>
                <a:lnTo>
                  <a:pt x="8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Freeform 22"/>
          <p:cNvSpPr>
            <a:spLocks noEditPoints="1"/>
          </p:cNvSpPr>
          <p:nvPr/>
        </p:nvSpPr>
        <p:spPr bwMode="auto">
          <a:xfrm>
            <a:off x="1927225" y="2630488"/>
            <a:ext cx="74613" cy="76200"/>
          </a:xfrm>
          <a:custGeom>
            <a:avLst/>
            <a:gdLst>
              <a:gd name="T0" fmla="*/ 33 w 62"/>
              <a:gd name="T1" fmla="*/ 48 h 62"/>
              <a:gd name="T2" fmla="*/ 32 w 62"/>
              <a:gd name="T3" fmla="*/ 46 h 62"/>
              <a:gd name="T4" fmla="*/ 30 w 62"/>
              <a:gd name="T5" fmla="*/ 43 h 62"/>
              <a:gd name="T6" fmla="*/ 28 w 62"/>
              <a:gd name="T7" fmla="*/ 42 h 62"/>
              <a:gd name="T8" fmla="*/ 25 w 62"/>
              <a:gd name="T9" fmla="*/ 40 h 62"/>
              <a:gd name="T10" fmla="*/ 22 w 62"/>
              <a:gd name="T11" fmla="*/ 39 h 62"/>
              <a:gd name="T12" fmla="*/ 14 w 62"/>
              <a:gd name="T13" fmla="*/ 40 h 62"/>
              <a:gd name="T14" fmla="*/ 8 w 62"/>
              <a:gd name="T15" fmla="*/ 45 h 62"/>
              <a:gd name="T16" fmla="*/ 8 w 62"/>
              <a:gd name="T17" fmla="*/ 53 h 62"/>
              <a:gd name="T18" fmla="*/ 16 w 62"/>
              <a:gd name="T19" fmla="*/ 58 h 62"/>
              <a:gd name="T20" fmla="*/ 25 w 62"/>
              <a:gd name="T21" fmla="*/ 58 h 62"/>
              <a:gd name="T22" fmla="*/ 32 w 62"/>
              <a:gd name="T23" fmla="*/ 54 h 62"/>
              <a:gd name="T24" fmla="*/ 28 w 62"/>
              <a:gd name="T25" fmla="*/ 18 h 62"/>
              <a:gd name="T26" fmla="*/ 26 w 62"/>
              <a:gd name="T27" fmla="*/ 8 h 62"/>
              <a:gd name="T28" fmla="*/ 18 w 62"/>
              <a:gd name="T29" fmla="*/ 3 h 62"/>
              <a:gd name="T30" fmla="*/ 11 w 62"/>
              <a:gd name="T31" fmla="*/ 11 h 62"/>
              <a:gd name="T32" fmla="*/ 13 w 62"/>
              <a:gd name="T33" fmla="*/ 19 h 62"/>
              <a:gd name="T34" fmla="*/ 18 w 62"/>
              <a:gd name="T35" fmla="*/ 25 h 62"/>
              <a:gd name="T36" fmla="*/ 27 w 62"/>
              <a:gd name="T37" fmla="*/ 24 h 62"/>
              <a:gd name="T38" fmla="*/ 23 w 62"/>
              <a:gd name="T39" fmla="*/ 0 h 62"/>
              <a:gd name="T40" fmla="*/ 35 w 62"/>
              <a:gd name="T41" fmla="*/ 3 h 62"/>
              <a:gd name="T42" fmla="*/ 34 w 62"/>
              <a:gd name="T43" fmla="*/ 8 h 62"/>
              <a:gd name="T44" fmla="*/ 34 w 62"/>
              <a:gd name="T45" fmla="*/ 19 h 62"/>
              <a:gd name="T46" fmla="*/ 30 w 62"/>
              <a:gd name="T47" fmla="*/ 25 h 62"/>
              <a:gd name="T48" fmla="*/ 27 w 62"/>
              <a:gd name="T49" fmla="*/ 29 h 62"/>
              <a:gd name="T50" fmla="*/ 29 w 62"/>
              <a:gd name="T51" fmla="*/ 33 h 62"/>
              <a:gd name="T52" fmla="*/ 34 w 62"/>
              <a:gd name="T53" fmla="*/ 37 h 62"/>
              <a:gd name="T54" fmla="*/ 37 w 62"/>
              <a:gd name="T55" fmla="*/ 43 h 62"/>
              <a:gd name="T56" fmla="*/ 33 w 62"/>
              <a:gd name="T57" fmla="*/ 57 h 62"/>
              <a:gd name="T58" fmla="*/ 13 w 62"/>
              <a:gd name="T59" fmla="*/ 62 h 62"/>
              <a:gd name="T60" fmla="*/ 4 w 62"/>
              <a:gd name="T61" fmla="*/ 58 h 62"/>
              <a:gd name="T62" fmla="*/ 0 w 62"/>
              <a:gd name="T63" fmla="*/ 50 h 62"/>
              <a:gd name="T64" fmla="*/ 5 w 62"/>
              <a:gd name="T65" fmla="*/ 41 h 62"/>
              <a:gd name="T66" fmla="*/ 16 w 62"/>
              <a:gd name="T67" fmla="*/ 37 h 62"/>
              <a:gd name="T68" fmla="*/ 19 w 62"/>
              <a:gd name="T69" fmla="*/ 31 h 62"/>
              <a:gd name="T70" fmla="*/ 20 w 62"/>
              <a:gd name="T71" fmla="*/ 30 h 62"/>
              <a:gd name="T72" fmla="*/ 20 w 62"/>
              <a:gd name="T73" fmla="*/ 28 h 62"/>
              <a:gd name="T74" fmla="*/ 8 w 62"/>
              <a:gd name="T75" fmla="*/ 25 h 62"/>
              <a:gd name="T76" fmla="*/ 8 w 62"/>
              <a:gd name="T77" fmla="*/ 6 h 62"/>
              <a:gd name="T78" fmla="*/ 23 w 62"/>
              <a:gd name="T79" fmla="*/ 0 h 62"/>
              <a:gd name="T80" fmla="*/ 62 w 62"/>
              <a:gd name="T81" fmla="*/ 14 h 62"/>
              <a:gd name="T82" fmla="*/ 53 w 62"/>
              <a:gd name="T83" fmla="*/ 24 h 62"/>
              <a:gd name="T84" fmla="*/ 48 w 62"/>
              <a:gd name="T85" fmla="*/ 14 h 62"/>
              <a:gd name="T86" fmla="*/ 38 w 62"/>
              <a:gd name="T87" fmla="*/ 10 h 62"/>
              <a:gd name="T88" fmla="*/ 48 w 62"/>
              <a:gd name="T89" fmla="*/ 0 h 62"/>
              <a:gd name="T90" fmla="*/ 53 w 62"/>
              <a:gd name="T91" fmla="*/ 1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" h="62">
                <a:moveTo>
                  <a:pt x="33" y="50"/>
                </a:moveTo>
                <a:cubicBezTo>
                  <a:pt x="33" y="49"/>
                  <a:pt x="33" y="49"/>
                  <a:pt x="33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32" y="47"/>
                  <a:pt x="32" y="46"/>
                  <a:pt x="32" y="46"/>
                </a:cubicBezTo>
                <a:cubicBezTo>
                  <a:pt x="31" y="45"/>
                  <a:pt x="31" y="45"/>
                  <a:pt x="31" y="45"/>
                </a:cubicBezTo>
                <a:cubicBezTo>
                  <a:pt x="31" y="44"/>
                  <a:pt x="30" y="44"/>
                  <a:pt x="30" y="43"/>
                </a:cubicBezTo>
                <a:cubicBezTo>
                  <a:pt x="29" y="43"/>
                  <a:pt x="29" y="43"/>
                  <a:pt x="29" y="42"/>
                </a:cubicBezTo>
                <a:cubicBezTo>
                  <a:pt x="29" y="42"/>
                  <a:pt x="28" y="42"/>
                  <a:pt x="28" y="42"/>
                </a:cubicBezTo>
                <a:cubicBezTo>
                  <a:pt x="27" y="41"/>
                  <a:pt x="27" y="41"/>
                  <a:pt x="26" y="41"/>
                </a:cubicBezTo>
                <a:cubicBezTo>
                  <a:pt x="26" y="41"/>
                  <a:pt x="26" y="40"/>
                  <a:pt x="25" y="40"/>
                </a:cubicBezTo>
                <a:cubicBezTo>
                  <a:pt x="25" y="39"/>
                  <a:pt x="24" y="39"/>
                  <a:pt x="24" y="39"/>
                </a:cubicBezTo>
                <a:cubicBezTo>
                  <a:pt x="24" y="39"/>
                  <a:pt x="23" y="39"/>
                  <a:pt x="22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7" y="39"/>
                  <a:pt x="16" y="40"/>
                  <a:pt x="14" y="40"/>
                </a:cubicBezTo>
                <a:cubicBezTo>
                  <a:pt x="13" y="41"/>
                  <a:pt x="12" y="41"/>
                  <a:pt x="11" y="42"/>
                </a:cubicBezTo>
                <a:cubicBezTo>
                  <a:pt x="10" y="43"/>
                  <a:pt x="9" y="43"/>
                  <a:pt x="8" y="45"/>
                </a:cubicBezTo>
                <a:cubicBezTo>
                  <a:pt x="7" y="46"/>
                  <a:pt x="7" y="47"/>
                  <a:pt x="7" y="49"/>
                </a:cubicBezTo>
                <a:cubicBezTo>
                  <a:pt x="7" y="50"/>
                  <a:pt x="7" y="52"/>
                  <a:pt x="8" y="53"/>
                </a:cubicBezTo>
                <a:cubicBezTo>
                  <a:pt x="9" y="54"/>
                  <a:pt x="10" y="56"/>
                  <a:pt x="12" y="56"/>
                </a:cubicBezTo>
                <a:cubicBezTo>
                  <a:pt x="13" y="57"/>
                  <a:pt x="15" y="58"/>
                  <a:pt x="16" y="58"/>
                </a:cubicBezTo>
                <a:cubicBezTo>
                  <a:pt x="18" y="58"/>
                  <a:pt x="19" y="59"/>
                  <a:pt x="21" y="59"/>
                </a:cubicBezTo>
                <a:cubicBezTo>
                  <a:pt x="22" y="59"/>
                  <a:pt x="24" y="58"/>
                  <a:pt x="25" y="58"/>
                </a:cubicBezTo>
                <a:cubicBezTo>
                  <a:pt x="27" y="58"/>
                  <a:pt x="28" y="57"/>
                  <a:pt x="29" y="57"/>
                </a:cubicBezTo>
                <a:cubicBezTo>
                  <a:pt x="30" y="56"/>
                  <a:pt x="31" y="55"/>
                  <a:pt x="32" y="54"/>
                </a:cubicBezTo>
                <a:cubicBezTo>
                  <a:pt x="32" y="53"/>
                  <a:pt x="33" y="51"/>
                  <a:pt x="33" y="50"/>
                </a:cubicBezTo>
                <a:close/>
                <a:moveTo>
                  <a:pt x="28" y="18"/>
                </a:moveTo>
                <a:cubicBezTo>
                  <a:pt x="28" y="16"/>
                  <a:pt x="28" y="15"/>
                  <a:pt x="28" y="13"/>
                </a:cubicBezTo>
                <a:cubicBezTo>
                  <a:pt x="27" y="11"/>
                  <a:pt x="27" y="10"/>
                  <a:pt x="26" y="8"/>
                </a:cubicBezTo>
                <a:cubicBezTo>
                  <a:pt x="25" y="7"/>
                  <a:pt x="24" y="5"/>
                  <a:pt x="23" y="4"/>
                </a:cubicBezTo>
                <a:cubicBezTo>
                  <a:pt x="21" y="3"/>
                  <a:pt x="20" y="3"/>
                  <a:pt x="18" y="3"/>
                </a:cubicBezTo>
                <a:cubicBezTo>
                  <a:pt x="16" y="3"/>
                  <a:pt x="14" y="4"/>
                  <a:pt x="13" y="5"/>
                </a:cubicBezTo>
                <a:cubicBezTo>
                  <a:pt x="12" y="7"/>
                  <a:pt x="11" y="9"/>
                  <a:pt x="11" y="11"/>
                </a:cubicBezTo>
                <a:cubicBezTo>
                  <a:pt x="11" y="13"/>
                  <a:pt x="11" y="14"/>
                  <a:pt x="12" y="15"/>
                </a:cubicBezTo>
                <a:cubicBezTo>
                  <a:pt x="12" y="16"/>
                  <a:pt x="12" y="18"/>
                  <a:pt x="13" y="19"/>
                </a:cubicBezTo>
                <a:cubicBezTo>
                  <a:pt x="13" y="20"/>
                  <a:pt x="14" y="21"/>
                  <a:pt x="15" y="22"/>
                </a:cubicBezTo>
                <a:cubicBezTo>
                  <a:pt x="16" y="23"/>
                  <a:pt x="17" y="24"/>
                  <a:pt x="18" y="25"/>
                </a:cubicBezTo>
                <a:cubicBezTo>
                  <a:pt x="19" y="26"/>
                  <a:pt x="20" y="26"/>
                  <a:pt x="21" y="26"/>
                </a:cubicBezTo>
                <a:cubicBezTo>
                  <a:pt x="24" y="26"/>
                  <a:pt x="26" y="25"/>
                  <a:pt x="27" y="24"/>
                </a:cubicBezTo>
                <a:cubicBezTo>
                  <a:pt x="28" y="22"/>
                  <a:pt x="28" y="20"/>
                  <a:pt x="28" y="18"/>
                </a:cubicBezTo>
                <a:close/>
                <a:moveTo>
                  <a:pt x="23" y="0"/>
                </a:move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4"/>
                  <a:pt x="33" y="6"/>
                  <a:pt x="34" y="8"/>
                </a:cubicBezTo>
                <a:cubicBezTo>
                  <a:pt x="35" y="10"/>
                  <a:pt x="35" y="12"/>
                  <a:pt x="35" y="14"/>
                </a:cubicBezTo>
                <a:cubicBezTo>
                  <a:pt x="35" y="16"/>
                  <a:pt x="35" y="17"/>
                  <a:pt x="34" y="19"/>
                </a:cubicBezTo>
                <a:cubicBezTo>
                  <a:pt x="34" y="20"/>
                  <a:pt x="33" y="21"/>
                  <a:pt x="32" y="22"/>
                </a:cubicBezTo>
                <a:cubicBezTo>
                  <a:pt x="31" y="23"/>
                  <a:pt x="31" y="24"/>
                  <a:pt x="30" y="25"/>
                </a:cubicBezTo>
                <a:cubicBezTo>
                  <a:pt x="29" y="25"/>
                  <a:pt x="28" y="26"/>
                  <a:pt x="28" y="27"/>
                </a:cubicBezTo>
                <a:cubicBezTo>
                  <a:pt x="27" y="28"/>
                  <a:pt x="27" y="29"/>
                  <a:pt x="27" y="29"/>
                </a:cubicBezTo>
                <a:cubicBezTo>
                  <a:pt x="27" y="30"/>
                  <a:pt x="27" y="31"/>
                  <a:pt x="27" y="31"/>
                </a:cubicBezTo>
                <a:cubicBezTo>
                  <a:pt x="28" y="32"/>
                  <a:pt x="28" y="33"/>
                  <a:pt x="29" y="33"/>
                </a:cubicBezTo>
                <a:cubicBezTo>
                  <a:pt x="30" y="34"/>
                  <a:pt x="30" y="34"/>
                  <a:pt x="31" y="35"/>
                </a:cubicBezTo>
                <a:cubicBezTo>
                  <a:pt x="32" y="36"/>
                  <a:pt x="33" y="36"/>
                  <a:pt x="34" y="37"/>
                </a:cubicBezTo>
                <a:cubicBezTo>
                  <a:pt x="34" y="38"/>
                  <a:pt x="35" y="39"/>
                  <a:pt x="36" y="39"/>
                </a:cubicBezTo>
                <a:cubicBezTo>
                  <a:pt x="36" y="40"/>
                  <a:pt x="37" y="41"/>
                  <a:pt x="37" y="43"/>
                </a:cubicBezTo>
                <a:cubicBezTo>
                  <a:pt x="38" y="44"/>
                  <a:pt x="38" y="45"/>
                  <a:pt x="38" y="47"/>
                </a:cubicBezTo>
                <a:cubicBezTo>
                  <a:pt x="38" y="51"/>
                  <a:pt x="36" y="54"/>
                  <a:pt x="33" y="57"/>
                </a:cubicBezTo>
                <a:cubicBezTo>
                  <a:pt x="29" y="60"/>
                  <a:pt x="24" y="62"/>
                  <a:pt x="17" y="62"/>
                </a:cubicBezTo>
                <a:cubicBezTo>
                  <a:pt x="16" y="62"/>
                  <a:pt x="14" y="62"/>
                  <a:pt x="13" y="62"/>
                </a:cubicBezTo>
                <a:cubicBezTo>
                  <a:pt x="11" y="61"/>
                  <a:pt x="10" y="61"/>
                  <a:pt x="8" y="60"/>
                </a:cubicBezTo>
                <a:cubicBezTo>
                  <a:pt x="7" y="60"/>
                  <a:pt x="5" y="59"/>
                  <a:pt x="4" y="58"/>
                </a:cubicBezTo>
                <a:cubicBezTo>
                  <a:pt x="3" y="57"/>
                  <a:pt x="2" y="56"/>
                  <a:pt x="1" y="55"/>
                </a:cubicBezTo>
                <a:cubicBezTo>
                  <a:pt x="1" y="54"/>
                  <a:pt x="0" y="52"/>
                  <a:pt x="0" y="50"/>
                </a:cubicBezTo>
                <a:cubicBezTo>
                  <a:pt x="0" y="49"/>
                  <a:pt x="1" y="47"/>
                  <a:pt x="2" y="45"/>
                </a:cubicBezTo>
                <a:cubicBezTo>
                  <a:pt x="2" y="44"/>
                  <a:pt x="3" y="42"/>
                  <a:pt x="5" y="41"/>
                </a:cubicBezTo>
                <a:cubicBezTo>
                  <a:pt x="7" y="40"/>
                  <a:pt x="8" y="39"/>
                  <a:pt x="10" y="39"/>
                </a:cubicBezTo>
                <a:cubicBezTo>
                  <a:pt x="12" y="38"/>
                  <a:pt x="14" y="38"/>
                  <a:pt x="16" y="37"/>
                </a:cubicBezTo>
                <a:cubicBezTo>
                  <a:pt x="18" y="37"/>
                  <a:pt x="20" y="37"/>
                  <a:pt x="22" y="37"/>
                </a:cubicBezTo>
                <a:cubicBezTo>
                  <a:pt x="20" y="35"/>
                  <a:pt x="19" y="33"/>
                  <a:pt x="19" y="31"/>
                </a:cubicBezTo>
                <a:cubicBezTo>
                  <a:pt x="19" y="31"/>
                  <a:pt x="19" y="31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8" y="28"/>
                  <a:pt x="18" y="28"/>
                </a:cubicBezTo>
                <a:cubicBezTo>
                  <a:pt x="14" y="28"/>
                  <a:pt x="11" y="27"/>
                  <a:pt x="8" y="25"/>
                </a:cubicBezTo>
                <a:cubicBezTo>
                  <a:pt x="6" y="22"/>
                  <a:pt x="4" y="19"/>
                  <a:pt x="4" y="15"/>
                </a:cubicBezTo>
                <a:cubicBezTo>
                  <a:pt x="4" y="12"/>
                  <a:pt x="5" y="9"/>
                  <a:pt x="8" y="6"/>
                </a:cubicBezTo>
                <a:cubicBezTo>
                  <a:pt x="10" y="3"/>
                  <a:pt x="13" y="2"/>
                  <a:pt x="16" y="1"/>
                </a:cubicBezTo>
                <a:cubicBezTo>
                  <a:pt x="19" y="0"/>
                  <a:pt x="21" y="0"/>
                  <a:pt x="23" y="0"/>
                </a:cubicBezTo>
                <a:close/>
                <a:moveTo>
                  <a:pt x="62" y="10"/>
                </a:moveTo>
                <a:cubicBezTo>
                  <a:pt x="62" y="14"/>
                  <a:pt x="62" y="14"/>
                  <a:pt x="62" y="14"/>
                </a:cubicBezTo>
                <a:cubicBezTo>
                  <a:pt x="53" y="14"/>
                  <a:pt x="53" y="14"/>
                  <a:pt x="53" y="14"/>
                </a:cubicBezTo>
                <a:cubicBezTo>
                  <a:pt x="53" y="24"/>
                  <a:pt x="53" y="24"/>
                  <a:pt x="53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4"/>
                  <a:pt x="48" y="14"/>
                  <a:pt x="4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0"/>
                  <a:pt x="38" y="10"/>
                  <a:pt x="3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0"/>
                  <a:pt x="48" y="0"/>
                  <a:pt x="48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10"/>
                  <a:pt x="53" y="10"/>
                  <a:pt x="53" y="10"/>
                </a:cubicBezTo>
                <a:lnTo>
                  <a:pt x="6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Freeform 23"/>
          <p:cNvSpPr>
            <a:spLocks noEditPoints="1"/>
          </p:cNvSpPr>
          <p:nvPr/>
        </p:nvSpPr>
        <p:spPr bwMode="auto">
          <a:xfrm>
            <a:off x="2063750" y="2630488"/>
            <a:ext cx="76200" cy="76200"/>
          </a:xfrm>
          <a:custGeom>
            <a:avLst/>
            <a:gdLst>
              <a:gd name="T0" fmla="*/ 14 w 62"/>
              <a:gd name="T1" fmla="*/ 7 h 62"/>
              <a:gd name="T2" fmla="*/ 7 w 62"/>
              <a:gd name="T3" fmla="*/ 14 h 62"/>
              <a:gd name="T4" fmla="*/ 0 w 62"/>
              <a:gd name="T5" fmla="*/ 7 h 62"/>
              <a:gd name="T6" fmla="*/ 8 w 62"/>
              <a:gd name="T7" fmla="*/ 0 h 62"/>
              <a:gd name="T8" fmla="*/ 14 w 62"/>
              <a:gd name="T9" fmla="*/ 7 h 62"/>
              <a:gd name="T10" fmla="*/ 1 w 62"/>
              <a:gd name="T11" fmla="*/ 62 h 62"/>
              <a:gd name="T12" fmla="*/ 1 w 62"/>
              <a:gd name="T13" fmla="*/ 19 h 62"/>
              <a:gd name="T14" fmla="*/ 14 w 62"/>
              <a:gd name="T15" fmla="*/ 19 h 62"/>
              <a:gd name="T16" fmla="*/ 14 w 62"/>
              <a:gd name="T17" fmla="*/ 62 h 62"/>
              <a:gd name="T18" fmla="*/ 1 w 62"/>
              <a:gd name="T19" fmla="*/ 62 h 62"/>
              <a:gd name="T20" fmla="*/ 22 w 62"/>
              <a:gd name="T21" fmla="*/ 33 h 62"/>
              <a:gd name="T22" fmla="*/ 22 w 62"/>
              <a:gd name="T23" fmla="*/ 19 h 62"/>
              <a:gd name="T24" fmla="*/ 33 w 62"/>
              <a:gd name="T25" fmla="*/ 19 h 62"/>
              <a:gd name="T26" fmla="*/ 34 w 62"/>
              <a:gd name="T27" fmla="*/ 25 h 62"/>
              <a:gd name="T28" fmla="*/ 34 w 62"/>
              <a:gd name="T29" fmla="*/ 25 h 62"/>
              <a:gd name="T30" fmla="*/ 47 w 62"/>
              <a:gd name="T31" fmla="*/ 18 h 62"/>
              <a:gd name="T32" fmla="*/ 62 w 62"/>
              <a:gd name="T33" fmla="*/ 36 h 62"/>
              <a:gd name="T34" fmla="*/ 62 w 62"/>
              <a:gd name="T35" fmla="*/ 62 h 62"/>
              <a:gd name="T36" fmla="*/ 49 w 62"/>
              <a:gd name="T37" fmla="*/ 62 h 62"/>
              <a:gd name="T38" fmla="*/ 49 w 62"/>
              <a:gd name="T39" fmla="*/ 38 h 62"/>
              <a:gd name="T40" fmla="*/ 42 w 62"/>
              <a:gd name="T41" fmla="*/ 29 h 62"/>
              <a:gd name="T42" fmla="*/ 36 w 62"/>
              <a:gd name="T43" fmla="*/ 34 h 62"/>
              <a:gd name="T44" fmla="*/ 35 w 62"/>
              <a:gd name="T45" fmla="*/ 37 h 62"/>
              <a:gd name="T46" fmla="*/ 35 w 62"/>
              <a:gd name="T47" fmla="*/ 62 h 62"/>
              <a:gd name="T48" fmla="*/ 22 w 62"/>
              <a:gd name="T49" fmla="*/ 62 h 62"/>
              <a:gd name="T50" fmla="*/ 22 w 62"/>
              <a:gd name="T51" fmla="*/ 3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14" y="7"/>
                </a:moveTo>
                <a:cubicBezTo>
                  <a:pt x="14" y="11"/>
                  <a:pt x="12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4" y="3"/>
                  <a:pt x="14" y="7"/>
                </a:cubicBezTo>
                <a:close/>
                <a:moveTo>
                  <a:pt x="1" y="62"/>
                </a:moveTo>
                <a:cubicBezTo>
                  <a:pt x="1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62"/>
                  <a:pt x="14" y="62"/>
                  <a:pt x="14" y="62"/>
                </a:cubicBezTo>
                <a:lnTo>
                  <a:pt x="1" y="62"/>
                </a:lnTo>
                <a:close/>
                <a:moveTo>
                  <a:pt x="22" y="33"/>
                </a:moveTo>
                <a:cubicBezTo>
                  <a:pt x="22" y="27"/>
                  <a:pt x="22" y="23"/>
                  <a:pt x="22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6" y="22"/>
                  <a:pt x="40" y="18"/>
                  <a:pt x="47" y="18"/>
                </a:cubicBezTo>
                <a:cubicBezTo>
                  <a:pt x="56" y="18"/>
                  <a:pt x="62" y="24"/>
                  <a:pt x="62" y="36"/>
                </a:cubicBezTo>
                <a:cubicBezTo>
                  <a:pt x="62" y="62"/>
                  <a:pt x="62" y="62"/>
                  <a:pt x="62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2"/>
                  <a:pt x="47" y="29"/>
                  <a:pt x="42" y="29"/>
                </a:cubicBezTo>
                <a:cubicBezTo>
                  <a:pt x="39" y="29"/>
                  <a:pt x="37" y="31"/>
                  <a:pt x="36" y="34"/>
                </a:cubicBezTo>
                <a:cubicBezTo>
                  <a:pt x="35" y="35"/>
                  <a:pt x="35" y="36"/>
                  <a:pt x="35" y="37"/>
                </a:cubicBezTo>
                <a:cubicBezTo>
                  <a:pt x="35" y="62"/>
                  <a:pt x="35" y="62"/>
                  <a:pt x="35" y="62"/>
                </a:cubicBezTo>
                <a:cubicBezTo>
                  <a:pt x="22" y="62"/>
                  <a:pt x="22" y="62"/>
                  <a:pt x="22" y="62"/>
                </a:cubicBezTo>
                <a:lnTo>
                  <a:pt x="22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Oval 24" descr="0115mvtps00039"/>
          <p:cNvSpPr>
            <a:spLocks noChangeArrowheads="1"/>
          </p:cNvSpPr>
          <p:nvPr/>
        </p:nvSpPr>
        <p:spPr bwMode="auto">
          <a:xfrm>
            <a:off x="4843463" y="1497013"/>
            <a:ext cx="942975" cy="939800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 b="-3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5910263" y="1935163"/>
            <a:ext cx="2609850" cy="0"/>
          </a:xfrm>
          <a:prstGeom prst="line">
            <a:avLst/>
          </a:prstGeom>
          <a:noFill/>
          <a:ln w="6350">
            <a:solidFill>
              <a:srgbClr val="5469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5922963" y="2598738"/>
            <a:ext cx="138112" cy="139700"/>
          </a:xfrm>
          <a:prstGeom prst="rect">
            <a:avLst/>
          </a:prstGeom>
          <a:solidFill>
            <a:srgbClr val="E34326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061075" y="2598738"/>
            <a:ext cx="138113" cy="139700"/>
          </a:xfrm>
          <a:prstGeom prst="rect">
            <a:avLst/>
          </a:prstGeom>
          <a:solidFill>
            <a:srgbClr val="E34326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6199188" y="2598738"/>
            <a:ext cx="138112" cy="139700"/>
          </a:xfrm>
          <a:prstGeom prst="rect">
            <a:avLst/>
          </a:prstGeom>
          <a:solidFill>
            <a:srgbClr val="E34326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6337300" y="2598738"/>
            <a:ext cx="138113" cy="139700"/>
          </a:xfrm>
          <a:prstGeom prst="rect">
            <a:avLst/>
          </a:prstGeom>
          <a:solidFill>
            <a:srgbClr val="E34326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0" name="Freeform 30"/>
          <p:cNvSpPr>
            <a:spLocks/>
          </p:cNvSpPr>
          <p:nvPr/>
        </p:nvSpPr>
        <p:spPr bwMode="auto">
          <a:xfrm>
            <a:off x="8024813" y="2625725"/>
            <a:ext cx="88900" cy="84138"/>
          </a:xfrm>
          <a:custGeom>
            <a:avLst/>
            <a:gdLst>
              <a:gd name="T0" fmla="*/ 29 w 56"/>
              <a:gd name="T1" fmla="*/ 0 h 53"/>
              <a:gd name="T2" fmla="*/ 35 w 56"/>
              <a:gd name="T3" fmla="*/ 21 h 53"/>
              <a:gd name="T4" fmla="*/ 56 w 56"/>
              <a:gd name="T5" fmla="*/ 21 h 53"/>
              <a:gd name="T6" fmla="*/ 39 w 56"/>
              <a:gd name="T7" fmla="*/ 33 h 53"/>
              <a:gd name="T8" fmla="*/ 45 w 56"/>
              <a:gd name="T9" fmla="*/ 53 h 53"/>
              <a:gd name="T10" fmla="*/ 29 w 56"/>
              <a:gd name="T11" fmla="*/ 41 h 53"/>
              <a:gd name="T12" fmla="*/ 11 w 56"/>
              <a:gd name="T13" fmla="*/ 53 h 53"/>
              <a:gd name="T14" fmla="*/ 18 w 56"/>
              <a:gd name="T15" fmla="*/ 33 h 53"/>
              <a:gd name="T16" fmla="*/ 0 w 56"/>
              <a:gd name="T17" fmla="*/ 21 h 53"/>
              <a:gd name="T18" fmla="*/ 22 w 56"/>
              <a:gd name="T19" fmla="*/ 21 h 53"/>
              <a:gd name="T20" fmla="*/ 29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1"/>
                </a:lnTo>
                <a:lnTo>
                  <a:pt x="56" y="21"/>
                </a:lnTo>
                <a:lnTo>
                  <a:pt x="39" y="33"/>
                </a:lnTo>
                <a:lnTo>
                  <a:pt x="45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1"/>
                </a:lnTo>
                <a:lnTo>
                  <a:pt x="22" y="21"/>
                </a:lnTo>
                <a:lnTo>
                  <a:pt x="29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1" name="Freeform 31"/>
          <p:cNvSpPr>
            <a:spLocks/>
          </p:cNvSpPr>
          <p:nvPr/>
        </p:nvSpPr>
        <p:spPr bwMode="auto">
          <a:xfrm>
            <a:off x="8129588" y="2625725"/>
            <a:ext cx="87312" cy="84138"/>
          </a:xfrm>
          <a:custGeom>
            <a:avLst/>
            <a:gdLst>
              <a:gd name="T0" fmla="*/ 28 w 55"/>
              <a:gd name="T1" fmla="*/ 0 h 53"/>
              <a:gd name="T2" fmla="*/ 35 w 55"/>
              <a:gd name="T3" fmla="*/ 21 h 53"/>
              <a:gd name="T4" fmla="*/ 55 w 55"/>
              <a:gd name="T5" fmla="*/ 21 h 53"/>
              <a:gd name="T6" fmla="*/ 39 w 55"/>
              <a:gd name="T7" fmla="*/ 33 h 53"/>
              <a:gd name="T8" fmla="*/ 46 w 55"/>
              <a:gd name="T9" fmla="*/ 53 h 53"/>
              <a:gd name="T10" fmla="*/ 28 w 55"/>
              <a:gd name="T11" fmla="*/ 41 h 53"/>
              <a:gd name="T12" fmla="*/ 11 w 55"/>
              <a:gd name="T13" fmla="*/ 53 h 53"/>
              <a:gd name="T14" fmla="*/ 17 w 55"/>
              <a:gd name="T15" fmla="*/ 33 h 53"/>
              <a:gd name="T16" fmla="*/ 0 w 55"/>
              <a:gd name="T17" fmla="*/ 21 h 53"/>
              <a:gd name="T18" fmla="*/ 21 w 55"/>
              <a:gd name="T19" fmla="*/ 21 h 53"/>
              <a:gd name="T20" fmla="*/ 28 w 55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53">
                <a:moveTo>
                  <a:pt x="28" y="0"/>
                </a:moveTo>
                <a:lnTo>
                  <a:pt x="35" y="21"/>
                </a:lnTo>
                <a:lnTo>
                  <a:pt x="55" y="21"/>
                </a:lnTo>
                <a:lnTo>
                  <a:pt x="39" y="33"/>
                </a:lnTo>
                <a:lnTo>
                  <a:pt x="46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1"/>
                </a:lnTo>
                <a:lnTo>
                  <a:pt x="21" y="21"/>
                </a:lnTo>
                <a:lnTo>
                  <a:pt x="28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2" name="Freeform 32"/>
          <p:cNvSpPr>
            <a:spLocks/>
          </p:cNvSpPr>
          <p:nvPr/>
        </p:nvSpPr>
        <p:spPr bwMode="auto">
          <a:xfrm>
            <a:off x="8232775" y="2625725"/>
            <a:ext cx="90488" cy="84138"/>
          </a:xfrm>
          <a:custGeom>
            <a:avLst/>
            <a:gdLst>
              <a:gd name="T0" fmla="*/ 28 w 57"/>
              <a:gd name="T1" fmla="*/ 0 h 53"/>
              <a:gd name="T2" fmla="*/ 35 w 57"/>
              <a:gd name="T3" fmla="*/ 21 h 53"/>
              <a:gd name="T4" fmla="*/ 57 w 57"/>
              <a:gd name="T5" fmla="*/ 21 h 53"/>
              <a:gd name="T6" fmla="*/ 39 w 57"/>
              <a:gd name="T7" fmla="*/ 33 h 53"/>
              <a:gd name="T8" fmla="*/ 46 w 57"/>
              <a:gd name="T9" fmla="*/ 53 h 53"/>
              <a:gd name="T10" fmla="*/ 28 w 57"/>
              <a:gd name="T11" fmla="*/ 41 h 53"/>
              <a:gd name="T12" fmla="*/ 11 w 57"/>
              <a:gd name="T13" fmla="*/ 53 h 53"/>
              <a:gd name="T14" fmla="*/ 17 w 57"/>
              <a:gd name="T15" fmla="*/ 33 h 53"/>
              <a:gd name="T16" fmla="*/ 0 w 57"/>
              <a:gd name="T17" fmla="*/ 21 h 53"/>
              <a:gd name="T18" fmla="*/ 22 w 57"/>
              <a:gd name="T19" fmla="*/ 21 h 53"/>
              <a:gd name="T20" fmla="*/ 28 w 57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53">
                <a:moveTo>
                  <a:pt x="28" y="0"/>
                </a:moveTo>
                <a:lnTo>
                  <a:pt x="35" y="21"/>
                </a:lnTo>
                <a:lnTo>
                  <a:pt x="57" y="21"/>
                </a:lnTo>
                <a:lnTo>
                  <a:pt x="39" y="33"/>
                </a:lnTo>
                <a:lnTo>
                  <a:pt x="46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1"/>
                </a:lnTo>
                <a:lnTo>
                  <a:pt x="22" y="21"/>
                </a:lnTo>
                <a:lnTo>
                  <a:pt x="28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3" name="Freeform 33"/>
          <p:cNvSpPr>
            <a:spLocks/>
          </p:cNvSpPr>
          <p:nvPr/>
        </p:nvSpPr>
        <p:spPr bwMode="auto">
          <a:xfrm>
            <a:off x="8337550" y="2625725"/>
            <a:ext cx="88900" cy="84138"/>
          </a:xfrm>
          <a:custGeom>
            <a:avLst/>
            <a:gdLst>
              <a:gd name="T0" fmla="*/ 28 w 56"/>
              <a:gd name="T1" fmla="*/ 0 h 53"/>
              <a:gd name="T2" fmla="*/ 34 w 56"/>
              <a:gd name="T3" fmla="*/ 21 h 53"/>
              <a:gd name="T4" fmla="*/ 56 w 56"/>
              <a:gd name="T5" fmla="*/ 21 h 53"/>
              <a:gd name="T6" fmla="*/ 38 w 56"/>
              <a:gd name="T7" fmla="*/ 33 h 53"/>
              <a:gd name="T8" fmla="*/ 45 w 56"/>
              <a:gd name="T9" fmla="*/ 53 h 53"/>
              <a:gd name="T10" fmla="*/ 28 w 56"/>
              <a:gd name="T11" fmla="*/ 41 h 53"/>
              <a:gd name="T12" fmla="*/ 11 w 56"/>
              <a:gd name="T13" fmla="*/ 53 h 53"/>
              <a:gd name="T14" fmla="*/ 17 w 56"/>
              <a:gd name="T15" fmla="*/ 33 h 53"/>
              <a:gd name="T16" fmla="*/ 0 w 56"/>
              <a:gd name="T17" fmla="*/ 21 h 53"/>
              <a:gd name="T18" fmla="*/ 21 w 56"/>
              <a:gd name="T19" fmla="*/ 21 h 53"/>
              <a:gd name="T20" fmla="*/ 28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4" y="21"/>
                </a:lnTo>
                <a:lnTo>
                  <a:pt x="56" y="21"/>
                </a:lnTo>
                <a:lnTo>
                  <a:pt x="38" y="33"/>
                </a:lnTo>
                <a:lnTo>
                  <a:pt x="45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1"/>
                </a:lnTo>
                <a:lnTo>
                  <a:pt x="21" y="21"/>
                </a:lnTo>
                <a:lnTo>
                  <a:pt x="28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4" name="Freeform 34"/>
          <p:cNvSpPr>
            <a:spLocks/>
          </p:cNvSpPr>
          <p:nvPr/>
        </p:nvSpPr>
        <p:spPr bwMode="auto">
          <a:xfrm>
            <a:off x="8440738" y="2625725"/>
            <a:ext cx="88900" cy="84138"/>
          </a:xfrm>
          <a:custGeom>
            <a:avLst/>
            <a:gdLst>
              <a:gd name="T0" fmla="*/ 29 w 56"/>
              <a:gd name="T1" fmla="*/ 0 h 53"/>
              <a:gd name="T2" fmla="*/ 35 w 56"/>
              <a:gd name="T3" fmla="*/ 21 h 53"/>
              <a:gd name="T4" fmla="*/ 56 w 56"/>
              <a:gd name="T5" fmla="*/ 21 h 53"/>
              <a:gd name="T6" fmla="*/ 39 w 56"/>
              <a:gd name="T7" fmla="*/ 33 h 53"/>
              <a:gd name="T8" fmla="*/ 45 w 56"/>
              <a:gd name="T9" fmla="*/ 53 h 53"/>
              <a:gd name="T10" fmla="*/ 29 w 56"/>
              <a:gd name="T11" fmla="*/ 41 h 53"/>
              <a:gd name="T12" fmla="*/ 11 w 56"/>
              <a:gd name="T13" fmla="*/ 53 h 53"/>
              <a:gd name="T14" fmla="*/ 18 w 56"/>
              <a:gd name="T15" fmla="*/ 33 h 53"/>
              <a:gd name="T16" fmla="*/ 0 w 56"/>
              <a:gd name="T17" fmla="*/ 21 h 53"/>
              <a:gd name="T18" fmla="*/ 22 w 56"/>
              <a:gd name="T19" fmla="*/ 21 h 53"/>
              <a:gd name="T20" fmla="*/ 29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1"/>
                </a:lnTo>
                <a:lnTo>
                  <a:pt x="56" y="21"/>
                </a:lnTo>
                <a:lnTo>
                  <a:pt x="39" y="33"/>
                </a:lnTo>
                <a:lnTo>
                  <a:pt x="45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1"/>
                </a:lnTo>
                <a:lnTo>
                  <a:pt x="22" y="21"/>
                </a:lnTo>
                <a:lnTo>
                  <a:pt x="29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5" name="Freeform 35"/>
          <p:cNvSpPr>
            <a:spLocks/>
          </p:cNvSpPr>
          <p:nvPr/>
        </p:nvSpPr>
        <p:spPr bwMode="auto">
          <a:xfrm>
            <a:off x="6092825" y="2638425"/>
            <a:ext cx="76200" cy="61913"/>
          </a:xfrm>
          <a:custGeom>
            <a:avLst/>
            <a:gdLst>
              <a:gd name="T0" fmla="*/ 62 w 62"/>
              <a:gd name="T1" fmla="*/ 6 h 50"/>
              <a:gd name="T2" fmla="*/ 54 w 62"/>
              <a:gd name="T3" fmla="*/ 8 h 50"/>
              <a:gd name="T4" fmla="*/ 60 w 62"/>
              <a:gd name="T5" fmla="*/ 1 h 50"/>
              <a:gd name="T6" fmla="*/ 52 w 62"/>
              <a:gd name="T7" fmla="*/ 4 h 50"/>
              <a:gd name="T8" fmla="*/ 42 w 62"/>
              <a:gd name="T9" fmla="*/ 0 h 50"/>
              <a:gd name="T10" fmla="*/ 30 w 62"/>
              <a:gd name="T11" fmla="*/ 13 h 50"/>
              <a:gd name="T12" fmla="*/ 30 w 62"/>
              <a:gd name="T13" fmla="*/ 15 h 50"/>
              <a:gd name="T14" fmla="*/ 4 w 62"/>
              <a:gd name="T15" fmla="*/ 2 h 50"/>
              <a:gd name="T16" fmla="*/ 2 w 62"/>
              <a:gd name="T17" fmla="*/ 9 h 50"/>
              <a:gd name="T18" fmla="*/ 8 w 62"/>
              <a:gd name="T19" fmla="*/ 19 h 50"/>
              <a:gd name="T20" fmla="*/ 2 w 62"/>
              <a:gd name="T21" fmla="*/ 18 h 50"/>
              <a:gd name="T22" fmla="*/ 2 w 62"/>
              <a:gd name="T23" fmla="*/ 18 h 50"/>
              <a:gd name="T24" fmla="*/ 12 w 62"/>
              <a:gd name="T25" fmla="*/ 30 h 50"/>
              <a:gd name="T26" fmla="*/ 9 w 62"/>
              <a:gd name="T27" fmla="*/ 31 h 50"/>
              <a:gd name="T28" fmla="*/ 7 w 62"/>
              <a:gd name="T29" fmla="*/ 30 h 50"/>
              <a:gd name="T30" fmla="*/ 18 w 62"/>
              <a:gd name="T31" fmla="*/ 39 h 50"/>
              <a:gd name="T32" fmla="*/ 3 w 62"/>
              <a:gd name="T33" fmla="*/ 45 h 50"/>
              <a:gd name="T34" fmla="*/ 0 w 62"/>
              <a:gd name="T35" fmla="*/ 44 h 50"/>
              <a:gd name="T36" fmla="*/ 19 w 62"/>
              <a:gd name="T37" fmla="*/ 50 h 50"/>
              <a:gd name="T38" fmla="*/ 55 w 62"/>
              <a:gd name="T39" fmla="*/ 14 h 50"/>
              <a:gd name="T40" fmla="*/ 55 w 62"/>
              <a:gd name="T41" fmla="*/ 12 h 50"/>
              <a:gd name="T42" fmla="*/ 62 w 62"/>
              <a:gd name="T43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" h="50">
                <a:moveTo>
                  <a:pt x="62" y="6"/>
                </a:moveTo>
                <a:cubicBezTo>
                  <a:pt x="59" y="7"/>
                  <a:pt x="57" y="7"/>
                  <a:pt x="54" y="8"/>
                </a:cubicBezTo>
                <a:cubicBezTo>
                  <a:pt x="57" y="6"/>
                  <a:pt x="59" y="4"/>
                  <a:pt x="60" y="1"/>
                </a:cubicBezTo>
                <a:cubicBezTo>
                  <a:pt x="57" y="2"/>
                  <a:pt x="55" y="3"/>
                  <a:pt x="52" y="4"/>
                </a:cubicBezTo>
                <a:cubicBezTo>
                  <a:pt x="49" y="1"/>
                  <a:pt x="46" y="0"/>
                  <a:pt x="42" y="0"/>
                </a:cubicBezTo>
                <a:cubicBezTo>
                  <a:pt x="35" y="0"/>
                  <a:pt x="30" y="6"/>
                  <a:pt x="30" y="13"/>
                </a:cubicBezTo>
                <a:cubicBezTo>
                  <a:pt x="30" y="14"/>
                  <a:pt x="30" y="15"/>
                  <a:pt x="30" y="15"/>
                </a:cubicBezTo>
                <a:cubicBezTo>
                  <a:pt x="20" y="15"/>
                  <a:pt x="10" y="10"/>
                  <a:pt x="4" y="2"/>
                </a:cubicBezTo>
                <a:cubicBezTo>
                  <a:pt x="3" y="4"/>
                  <a:pt x="2" y="6"/>
                  <a:pt x="2" y="9"/>
                </a:cubicBezTo>
                <a:cubicBezTo>
                  <a:pt x="2" y="13"/>
                  <a:pt x="4" y="17"/>
                  <a:pt x="8" y="19"/>
                </a:cubicBezTo>
                <a:cubicBezTo>
                  <a:pt x="6" y="19"/>
                  <a:pt x="4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4"/>
                  <a:pt x="6" y="29"/>
                  <a:pt x="12" y="30"/>
                </a:cubicBezTo>
                <a:cubicBezTo>
                  <a:pt x="11" y="30"/>
                  <a:pt x="10" y="31"/>
                  <a:pt x="9" y="31"/>
                </a:cubicBezTo>
                <a:cubicBezTo>
                  <a:pt x="8" y="31"/>
                  <a:pt x="7" y="31"/>
                  <a:pt x="7" y="30"/>
                </a:cubicBezTo>
                <a:cubicBezTo>
                  <a:pt x="8" y="35"/>
                  <a:pt x="13" y="39"/>
                  <a:pt x="18" y="39"/>
                </a:cubicBezTo>
                <a:cubicBezTo>
                  <a:pt x="14" y="43"/>
                  <a:pt x="9" y="45"/>
                  <a:pt x="3" y="45"/>
                </a:cubicBezTo>
                <a:cubicBezTo>
                  <a:pt x="2" y="45"/>
                  <a:pt x="1" y="45"/>
                  <a:pt x="0" y="44"/>
                </a:cubicBezTo>
                <a:cubicBezTo>
                  <a:pt x="5" y="48"/>
                  <a:pt x="12" y="50"/>
                  <a:pt x="19" y="50"/>
                </a:cubicBezTo>
                <a:cubicBezTo>
                  <a:pt x="42" y="50"/>
                  <a:pt x="55" y="31"/>
                  <a:pt x="55" y="14"/>
                </a:cubicBezTo>
                <a:cubicBezTo>
                  <a:pt x="55" y="13"/>
                  <a:pt x="55" y="13"/>
                  <a:pt x="55" y="12"/>
                </a:cubicBezTo>
                <a:cubicBezTo>
                  <a:pt x="58" y="11"/>
                  <a:pt x="60" y="8"/>
                  <a:pt x="6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6" name="Freeform 36"/>
          <p:cNvSpPr>
            <a:spLocks/>
          </p:cNvSpPr>
          <p:nvPr/>
        </p:nvSpPr>
        <p:spPr bwMode="auto">
          <a:xfrm>
            <a:off x="5972175" y="2630488"/>
            <a:ext cx="38100" cy="76200"/>
          </a:xfrm>
          <a:custGeom>
            <a:avLst/>
            <a:gdLst>
              <a:gd name="T0" fmla="*/ 7 w 32"/>
              <a:gd name="T1" fmla="*/ 34 h 62"/>
              <a:gd name="T2" fmla="*/ 7 w 32"/>
              <a:gd name="T3" fmla="*/ 62 h 62"/>
              <a:gd name="T4" fmla="*/ 21 w 32"/>
              <a:gd name="T5" fmla="*/ 62 h 62"/>
              <a:gd name="T6" fmla="*/ 21 w 32"/>
              <a:gd name="T7" fmla="*/ 34 h 62"/>
              <a:gd name="T8" fmla="*/ 30 w 32"/>
              <a:gd name="T9" fmla="*/ 34 h 62"/>
              <a:gd name="T10" fmla="*/ 32 w 32"/>
              <a:gd name="T11" fmla="*/ 23 h 62"/>
              <a:gd name="T12" fmla="*/ 21 w 32"/>
              <a:gd name="T13" fmla="*/ 23 h 62"/>
              <a:gd name="T14" fmla="*/ 21 w 32"/>
              <a:gd name="T15" fmla="*/ 14 h 62"/>
              <a:gd name="T16" fmla="*/ 23 w 32"/>
              <a:gd name="T17" fmla="*/ 12 h 62"/>
              <a:gd name="T18" fmla="*/ 30 w 32"/>
              <a:gd name="T19" fmla="*/ 12 h 62"/>
              <a:gd name="T20" fmla="*/ 30 w 32"/>
              <a:gd name="T21" fmla="*/ 0 h 62"/>
              <a:gd name="T22" fmla="*/ 18 w 32"/>
              <a:gd name="T23" fmla="*/ 0 h 62"/>
              <a:gd name="T24" fmla="*/ 7 w 32"/>
              <a:gd name="T25" fmla="*/ 11 h 62"/>
              <a:gd name="T26" fmla="*/ 7 w 32"/>
              <a:gd name="T27" fmla="*/ 23 h 62"/>
              <a:gd name="T28" fmla="*/ 0 w 32"/>
              <a:gd name="T29" fmla="*/ 23 h 62"/>
              <a:gd name="T30" fmla="*/ 0 w 32"/>
              <a:gd name="T31" fmla="*/ 34 h 62"/>
              <a:gd name="T32" fmla="*/ 7 w 32"/>
              <a:gd name="T33" fmla="*/ 3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62">
                <a:moveTo>
                  <a:pt x="7" y="34"/>
                </a:moveTo>
                <a:cubicBezTo>
                  <a:pt x="7" y="62"/>
                  <a:pt x="7" y="62"/>
                  <a:pt x="7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23"/>
                  <a:pt x="32" y="23"/>
                  <a:pt x="3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17"/>
                  <a:pt x="21" y="14"/>
                </a:cubicBezTo>
                <a:cubicBezTo>
                  <a:pt x="21" y="13"/>
                  <a:pt x="22" y="12"/>
                  <a:pt x="23" y="12"/>
                </a:cubicBezTo>
                <a:cubicBezTo>
                  <a:pt x="26" y="12"/>
                  <a:pt x="30" y="12"/>
                  <a:pt x="30" y="12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24" y="0"/>
                  <a:pt x="18" y="0"/>
                </a:cubicBezTo>
                <a:cubicBezTo>
                  <a:pt x="14" y="0"/>
                  <a:pt x="7" y="5"/>
                  <a:pt x="7" y="11"/>
                </a:cubicBezTo>
                <a:cubicBezTo>
                  <a:pt x="7" y="16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4"/>
                  <a:pt x="0" y="34"/>
                  <a:pt x="0" y="34"/>
                </a:cubicBezTo>
                <a:lnTo>
                  <a:pt x="7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7" name="Freeform 37"/>
          <p:cNvSpPr>
            <a:spLocks noEditPoints="1"/>
          </p:cNvSpPr>
          <p:nvPr/>
        </p:nvSpPr>
        <p:spPr bwMode="auto">
          <a:xfrm>
            <a:off x="6230938" y="2630488"/>
            <a:ext cx="74612" cy="76200"/>
          </a:xfrm>
          <a:custGeom>
            <a:avLst/>
            <a:gdLst>
              <a:gd name="T0" fmla="*/ 32 w 62"/>
              <a:gd name="T1" fmla="*/ 48 h 62"/>
              <a:gd name="T2" fmla="*/ 31 w 62"/>
              <a:gd name="T3" fmla="*/ 46 h 62"/>
              <a:gd name="T4" fmla="*/ 30 w 62"/>
              <a:gd name="T5" fmla="*/ 43 h 62"/>
              <a:gd name="T6" fmla="*/ 27 w 62"/>
              <a:gd name="T7" fmla="*/ 42 h 62"/>
              <a:gd name="T8" fmla="*/ 25 w 62"/>
              <a:gd name="T9" fmla="*/ 40 h 62"/>
              <a:gd name="T10" fmla="*/ 22 w 62"/>
              <a:gd name="T11" fmla="*/ 39 h 62"/>
              <a:gd name="T12" fmla="*/ 14 w 62"/>
              <a:gd name="T13" fmla="*/ 40 h 62"/>
              <a:gd name="T14" fmla="*/ 8 w 62"/>
              <a:gd name="T15" fmla="*/ 45 h 62"/>
              <a:gd name="T16" fmla="*/ 8 w 62"/>
              <a:gd name="T17" fmla="*/ 53 h 62"/>
              <a:gd name="T18" fmla="*/ 16 w 62"/>
              <a:gd name="T19" fmla="*/ 58 h 62"/>
              <a:gd name="T20" fmla="*/ 25 w 62"/>
              <a:gd name="T21" fmla="*/ 58 h 62"/>
              <a:gd name="T22" fmla="*/ 32 w 62"/>
              <a:gd name="T23" fmla="*/ 54 h 62"/>
              <a:gd name="T24" fmla="*/ 28 w 62"/>
              <a:gd name="T25" fmla="*/ 18 h 62"/>
              <a:gd name="T26" fmla="*/ 26 w 62"/>
              <a:gd name="T27" fmla="*/ 8 h 62"/>
              <a:gd name="T28" fmla="*/ 18 w 62"/>
              <a:gd name="T29" fmla="*/ 3 h 62"/>
              <a:gd name="T30" fmla="*/ 11 w 62"/>
              <a:gd name="T31" fmla="*/ 11 h 62"/>
              <a:gd name="T32" fmla="*/ 13 w 62"/>
              <a:gd name="T33" fmla="*/ 19 h 62"/>
              <a:gd name="T34" fmla="*/ 18 w 62"/>
              <a:gd name="T35" fmla="*/ 25 h 62"/>
              <a:gd name="T36" fmla="*/ 26 w 62"/>
              <a:gd name="T37" fmla="*/ 24 h 62"/>
              <a:gd name="T38" fmla="*/ 23 w 62"/>
              <a:gd name="T39" fmla="*/ 0 h 62"/>
              <a:gd name="T40" fmla="*/ 34 w 62"/>
              <a:gd name="T41" fmla="*/ 3 h 62"/>
              <a:gd name="T42" fmla="*/ 34 w 62"/>
              <a:gd name="T43" fmla="*/ 8 h 62"/>
              <a:gd name="T44" fmla="*/ 34 w 62"/>
              <a:gd name="T45" fmla="*/ 19 h 62"/>
              <a:gd name="T46" fmla="*/ 30 w 62"/>
              <a:gd name="T47" fmla="*/ 25 h 62"/>
              <a:gd name="T48" fmla="*/ 27 w 62"/>
              <a:gd name="T49" fmla="*/ 29 h 62"/>
              <a:gd name="T50" fmla="*/ 29 w 62"/>
              <a:gd name="T51" fmla="*/ 33 h 62"/>
              <a:gd name="T52" fmla="*/ 33 w 62"/>
              <a:gd name="T53" fmla="*/ 37 h 62"/>
              <a:gd name="T54" fmla="*/ 37 w 62"/>
              <a:gd name="T55" fmla="*/ 43 h 62"/>
              <a:gd name="T56" fmla="*/ 33 w 62"/>
              <a:gd name="T57" fmla="*/ 57 h 62"/>
              <a:gd name="T58" fmla="*/ 13 w 62"/>
              <a:gd name="T59" fmla="*/ 62 h 62"/>
              <a:gd name="T60" fmla="*/ 4 w 62"/>
              <a:gd name="T61" fmla="*/ 58 h 62"/>
              <a:gd name="T62" fmla="*/ 0 w 62"/>
              <a:gd name="T63" fmla="*/ 50 h 62"/>
              <a:gd name="T64" fmla="*/ 5 w 62"/>
              <a:gd name="T65" fmla="*/ 41 h 62"/>
              <a:gd name="T66" fmla="*/ 16 w 62"/>
              <a:gd name="T67" fmla="*/ 37 h 62"/>
              <a:gd name="T68" fmla="*/ 19 w 62"/>
              <a:gd name="T69" fmla="*/ 31 h 62"/>
              <a:gd name="T70" fmla="*/ 20 w 62"/>
              <a:gd name="T71" fmla="*/ 30 h 62"/>
              <a:gd name="T72" fmla="*/ 20 w 62"/>
              <a:gd name="T73" fmla="*/ 28 h 62"/>
              <a:gd name="T74" fmla="*/ 8 w 62"/>
              <a:gd name="T75" fmla="*/ 25 h 62"/>
              <a:gd name="T76" fmla="*/ 8 w 62"/>
              <a:gd name="T77" fmla="*/ 6 h 62"/>
              <a:gd name="T78" fmla="*/ 23 w 62"/>
              <a:gd name="T79" fmla="*/ 0 h 62"/>
              <a:gd name="T80" fmla="*/ 62 w 62"/>
              <a:gd name="T81" fmla="*/ 14 h 62"/>
              <a:gd name="T82" fmla="*/ 52 w 62"/>
              <a:gd name="T83" fmla="*/ 24 h 62"/>
              <a:gd name="T84" fmla="*/ 48 w 62"/>
              <a:gd name="T85" fmla="*/ 14 h 62"/>
              <a:gd name="T86" fmla="*/ 38 w 62"/>
              <a:gd name="T87" fmla="*/ 10 h 62"/>
              <a:gd name="T88" fmla="*/ 48 w 62"/>
              <a:gd name="T89" fmla="*/ 0 h 62"/>
              <a:gd name="T90" fmla="*/ 52 w 62"/>
              <a:gd name="T91" fmla="*/ 1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" h="62">
                <a:moveTo>
                  <a:pt x="33" y="50"/>
                </a:moveTo>
                <a:cubicBezTo>
                  <a:pt x="33" y="49"/>
                  <a:pt x="32" y="49"/>
                  <a:pt x="32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32" y="47"/>
                  <a:pt x="32" y="46"/>
                  <a:pt x="31" y="46"/>
                </a:cubicBezTo>
                <a:cubicBezTo>
                  <a:pt x="31" y="45"/>
                  <a:pt x="31" y="45"/>
                  <a:pt x="31" y="45"/>
                </a:cubicBezTo>
                <a:cubicBezTo>
                  <a:pt x="30" y="44"/>
                  <a:pt x="30" y="44"/>
                  <a:pt x="30" y="43"/>
                </a:cubicBezTo>
                <a:cubicBezTo>
                  <a:pt x="29" y="43"/>
                  <a:pt x="29" y="43"/>
                  <a:pt x="29" y="42"/>
                </a:cubicBezTo>
                <a:cubicBezTo>
                  <a:pt x="28" y="42"/>
                  <a:pt x="28" y="42"/>
                  <a:pt x="27" y="42"/>
                </a:cubicBezTo>
                <a:cubicBezTo>
                  <a:pt x="27" y="41"/>
                  <a:pt x="26" y="41"/>
                  <a:pt x="26" y="41"/>
                </a:cubicBezTo>
                <a:cubicBezTo>
                  <a:pt x="26" y="41"/>
                  <a:pt x="26" y="40"/>
                  <a:pt x="25" y="40"/>
                </a:cubicBezTo>
                <a:cubicBezTo>
                  <a:pt x="24" y="39"/>
                  <a:pt x="24" y="39"/>
                  <a:pt x="24" y="39"/>
                </a:cubicBezTo>
                <a:cubicBezTo>
                  <a:pt x="23" y="39"/>
                  <a:pt x="23" y="39"/>
                  <a:pt x="22" y="39"/>
                </a:cubicBezTo>
                <a:cubicBezTo>
                  <a:pt x="21" y="39"/>
                  <a:pt x="19" y="39"/>
                  <a:pt x="18" y="39"/>
                </a:cubicBezTo>
                <a:cubicBezTo>
                  <a:pt x="17" y="39"/>
                  <a:pt x="15" y="40"/>
                  <a:pt x="14" y="40"/>
                </a:cubicBezTo>
                <a:cubicBezTo>
                  <a:pt x="13" y="41"/>
                  <a:pt x="11" y="41"/>
                  <a:pt x="10" y="42"/>
                </a:cubicBezTo>
                <a:cubicBezTo>
                  <a:pt x="9" y="43"/>
                  <a:pt x="9" y="43"/>
                  <a:pt x="8" y="45"/>
                </a:cubicBezTo>
                <a:cubicBezTo>
                  <a:pt x="7" y="46"/>
                  <a:pt x="7" y="47"/>
                  <a:pt x="7" y="49"/>
                </a:cubicBezTo>
                <a:cubicBezTo>
                  <a:pt x="7" y="50"/>
                  <a:pt x="7" y="52"/>
                  <a:pt x="8" y="53"/>
                </a:cubicBezTo>
                <a:cubicBezTo>
                  <a:pt x="9" y="54"/>
                  <a:pt x="10" y="56"/>
                  <a:pt x="12" y="56"/>
                </a:cubicBezTo>
                <a:cubicBezTo>
                  <a:pt x="13" y="57"/>
                  <a:pt x="15" y="58"/>
                  <a:pt x="16" y="58"/>
                </a:cubicBezTo>
                <a:cubicBezTo>
                  <a:pt x="18" y="58"/>
                  <a:pt x="19" y="59"/>
                  <a:pt x="21" y="59"/>
                </a:cubicBezTo>
                <a:cubicBezTo>
                  <a:pt x="22" y="59"/>
                  <a:pt x="24" y="58"/>
                  <a:pt x="25" y="58"/>
                </a:cubicBezTo>
                <a:cubicBezTo>
                  <a:pt x="26" y="58"/>
                  <a:pt x="28" y="57"/>
                  <a:pt x="29" y="57"/>
                </a:cubicBezTo>
                <a:cubicBezTo>
                  <a:pt x="30" y="56"/>
                  <a:pt x="31" y="55"/>
                  <a:pt x="32" y="54"/>
                </a:cubicBezTo>
                <a:cubicBezTo>
                  <a:pt x="32" y="53"/>
                  <a:pt x="33" y="51"/>
                  <a:pt x="33" y="50"/>
                </a:cubicBezTo>
                <a:close/>
                <a:moveTo>
                  <a:pt x="28" y="18"/>
                </a:moveTo>
                <a:cubicBezTo>
                  <a:pt x="28" y="16"/>
                  <a:pt x="28" y="15"/>
                  <a:pt x="27" y="13"/>
                </a:cubicBezTo>
                <a:cubicBezTo>
                  <a:pt x="27" y="11"/>
                  <a:pt x="26" y="10"/>
                  <a:pt x="26" y="8"/>
                </a:cubicBezTo>
                <a:cubicBezTo>
                  <a:pt x="25" y="7"/>
                  <a:pt x="24" y="5"/>
                  <a:pt x="23" y="4"/>
                </a:cubicBezTo>
                <a:cubicBezTo>
                  <a:pt x="21" y="3"/>
                  <a:pt x="20" y="3"/>
                  <a:pt x="18" y="3"/>
                </a:cubicBezTo>
                <a:cubicBezTo>
                  <a:pt x="16" y="3"/>
                  <a:pt x="14" y="4"/>
                  <a:pt x="13" y="5"/>
                </a:cubicBezTo>
                <a:cubicBezTo>
                  <a:pt x="12" y="7"/>
                  <a:pt x="11" y="9"/>
                  <a:pt x="11" y="11"/>
                </a:cubicBezTo>
                <a:cubicBezTo>
                  <a:pt x="11" y="13"/>
                  <a:pt x="11" y="14"/>
                  <a:pt x="11" y="15"/>
                </a:cubicBezTo>
                <a:cubicBezTo>
                  <a:pt x="12" y="16"/>
                  <a:pt x="12" y="18"/>
                  <a:pt x="13" y="19"/>
                </a:cubicBezTo>
                <a:cubicBezTo>
                  <a:pt x="13" y="20"/>
                  <a:pt x="14" y="21"/>
                  <a:pt x="15" y="22"/>
                </a:cubicBezTo>
                <a:cubicBezTo>
                  <a:pt x="16" y="23"/>
                  <a:pt x="16" y="24"/>
                  <a:pt x="18" y="25"/>
                </a:cubicBezTo>
                <a:cubicBezTo>
                  <a:pt x="19" y="26"/>
                  <a:pt x="20" y="26"/>
                  <a:pt x="21" y="26"/>
                </a:cubicBezTo>
                <a:cubicBezTo>
                  <a:pt x="24" y="26"/>
                  <a:pt x="25" y="25"/>
                  <a:pt x="26" y="24"/>
                </a:cubicBezTo>
                <a:cubicBezTo>
                  <a:pt x="28" y="22"/>
                  <a:pt x="28" y="20"/>
                  <a:pt x="28" y="18"/>
                </a:cubicBezTo>
                <a:close/>
                <a:moveTo>
                  <a:pt x="23" y="0"/>
                </a:moveTo>
                <a:cubicBezTo>
                  <a:pt x="39" y="0"/>
                  <a:pt x="39" y="0"/>
                  <a:pt x="39" y="0"/>
                </a:cubicBezTo>
                <a:cubicBezTo>
                  <a:pt x="34" y="3"/>
                  <a:pt x="34" y="3"/>
                  <a:pt x="34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31" y="4"/>
                  <a:pt x="33" y="6"/>
                  <a:pt x="34" y="8"/>
                </a:cubicBezTo>
                <a:cubicBezTo>
                  <a:pt x="34" y="10"/>
                  <a:pt x="35" y="12"/>
                  <a:pt x="35" y="14"/>
                </a:cubicBezTo>
                <a:cubicBezTo>
                  <a:pt x="35" y="16"/>
                  <a:pt x="35" y="17"/>
                  <a:pt x="34" y="19"/>
                </a:cubicBezTo>
                <a:cubicBezTo>
                  <a:pt x="34" y="20"/>
                  <a:pt x="33" y="21"/>
                  <a:pt x="32" y="22"/>
                </a:cubicBezTo>
                <a:cubicBezTo>
                  <a:pt x="31" y="23"/>
                  <a:pt x="30" y="24"/>
                  <a:pt x="30" y="25"/>
                </a:cubicBezTo>
                <a:cubicBezTo>
                  <a:pt x="29" y="25"/>
                  <a:pt x="28" y="26"/>
                  <a:pt x="27" y="27"/>
                </a:cubicBezTo>
                <a:cubicBezTo>
                  <a:pt x="27" y="28"/>
                  <a:pt x="27" y="29"/>
                  <a:pt x="27" y="29"/>
                </a:cubicBezTo>
                <a:cubicBezTo>
                  <a:pt x="27" y="30"/>
                  <a:pt x="27" y="31"/>
                  <a:pt x="27" y="31"/>
                </a:cubicBezTo>
                <a:cubicBezTo>
                  <a:pt x="28" y="32"/>
                  <a:pt x="28" y="33"/>
                  <a:pt x="29" y="33"/>
                </a:cubicBezTo>
                <a:cubicBezTo>
                  <a:pt x="30" y="34"/>
                  <a:pt x="30" y="34"/>
                  <a:pt x="31" y="35"/>
                </a:cubicBezTo>
                <a:cubicBezTo>
                  <a:pt x="32" y="36"/>
                  <a:pt x="33" y="36"/>
                  <a:pt x="33" y="37"/>
                </a:cubicBezTo>
                <a:cubicBezTo>
                  <a:pt x="34" y="38"/>
                  <a:pt x="35" y="39"/>
                  <a:pt x="36" y="39"/>
                </a:cubicBezTo>
                <a:cubicBezTo>
                  <a:pt x="36" y="40"/>
                  <a:pt x="37" y="41"/>
                  <a:pt x="37" y="43"/>
                </a:cubicBezTo>
                <a:cubicBezTo>
                  <a:pt x="38" y="44"/>
                  <a:pt x="38" y="45"/>
                  <a:pt x="38" y="47"/>
                </a:cubicBezTo>
                <a:cubicBezTo>
                  <a:pt x="38" y="51"/>
                  <a:pt x="36" y="54"/>
                  <a:pt x="33" y="57"/>
                </a:cubicBezTo>
                <a:cubicBezTo>
                  <a:pt x="29" y="60"/>
                  <a:pt x="24" y="62"/>
                  <a:pt x="17" y="62"/>
                </a:cubicBezTo>
                <a:cubicBezTo>
                  <a:pt x="16" y="62"/>
                  <a:pt x="14" y="62"/>
                  <a:pt x="13" y="62"/>
                </a:cubicBezTo>
                <a:cubicBezTo>
                  <a:pt x="11" y="61"/>
                  <a:pt x="10" y="61"/>
                  <a:pt x="8" y="60"/>
                </a:cubicBezTo>
                <a:cubicBezTo>
                  <a:pt x="6" y="60"/>
                  <a:pt x="5" y="59"/>
                  <a:pt x="4" y="58"/>
                </a:cubicBezTo>
                <a:cubicBezTo>
                  <a:pt x="3" y="57"/>
                  <a:pt x="2" y="56"/>
                  <a:pt x="1" y="55"/>
                </a:cubicBezTo>
                <a:cubicBezTo>
                  <a:pt x="0" y="54"/>
                  <a:pt x="0" y="52"/>
                  <a:pt x="0" y="50"/>
                </a:cubicBezTo>
                <a:cubicBezTo>
                  <a:pt x="0" y="49"/>
                  <a:pt x="0" y="47"/>
                  <a:pt x="1" y="45"/>
                </a:cubicBezTo>
                <a:cubicBezTo>
                  <a:pt x="2" y="44"/>
                  <a:pt x="3" y="42"/>
                  <a:pt x="5" y="41"/>
                </a:cubicBezTo>
                <a:cubicBezTo>
                  <a:pt x="6" y="40"/>
                  <a:pt x="8" y="39"/>
                  <a:pt x="10" y="39"/>
                </a:cubicBezTo>
                <a:cubicBezTo>
                  <a:pt x="12" y="38"/>
                  <a:pt x="14" y="38"/>
                  <a:pt x="16" y="37"/>
                </a:cubicBezTo>
                <a:cubicBezTo>
                  <a:pt x="18" y="37"/>
                  <a:pt x="20" y="37"/>
                  <a:pt x="22" y="37"/>
                </a:cubicBezTo>
                <a:cubicBezTo>
                  <a:pt x="20" y="35"/>
                  <a:pt x="19" y="33"/>
                  <a:pt x="19" y="31"/>
                </a:cubicBezTo>
                <a:cubicBezTo>
                  <a:pt x="19" y="31"/>
                  <a:pt x="19" y="31"/>
                  <a:pt x="19" y="30"/>
                </a:cubicBezTo>
                <a:cubicBezTo>
                  <a:pt x="19" y="30"/>
                  <a:pt x="19" y="30"/>
                  <a:pt x="20" y="30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8" y="28"/>
                  <a:pt x="17" y="28"/>
                </a:cubicBezTo>
                <a:cubicBezTo>
                  <a:pt x="14" y="28"/>
                  <a:pt x="11" y="27"/>
                  <a:pt x="8" y="25"/>
                </a:cubicBezTo>
                <a:cubicBezTo>
                  <a:pt x="5" y="22"/>
                  <a:pt x="4" y="19"/>
                  <a:pt x="4" y="15"/>
                </a:cubicBezTo>
                <a:cubicBezTo>
                  <a:pt x="4" y="12"/>
                  <a:pt x="5" y="9"/>
                  <a:pt x="8" y="6"/>
                </a:cubicBezTo>
                <a:cubicBezTo>
                  <a:pt x="10" y="3"/>
                  <a:pt x="13" y="2"/>
                  <a:pt x="16" y="1"/>
                </a:cubicBezTo>
                <a:cubicBezTo>
                  <a:pt x="19" y="0"/>
                  <a:pt x="21" y="0"/>
                  <a:pt x="23" y="0"/>
                </a:cubicBezTo>
                <a:close/>
                <a:moveTo>
                  <a:pt x="62" y="10"/>
                </a:moveTo>
                <a:cubicBezTo>
                  <a:pt x="62" y="14"/>
                  <a:pt x="62" y="14"/>
                  <a:pt x="62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24"/>
                  <a:pt x="52" y="24"/>
                  <a:pt x="52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4"/>
                  <a:pt x="48" y="14"/>
                  <a:pt x="4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0"/>
                  <a:pt x="38" y="10"/>
                  <a:pt x="3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0"/>
                  <a:pt x="48" y="0"/>
                  <a:pt x="48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10"/>
                  <a:pt x="52" y="10"/>
                  <a:pt x="52" y="10"/>
                </a:cubicBezTo>
                <a:lnTo>
                  <a:pt x="6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8" name="Freeform 38"/>
          <p:cNvSpPr>
            <a:spLocks noEditPoints="1"/>
          </p:cNvSpPr>
          <p:nvPr/>
        </p:nvSpPr>
        <p:spPr bwMode="auto">
          <a:xfrm>
            <a:off x="6369050" y="2630488"/>
            <a:ext cx="74613" cy="76200"/>
          </a:xfrm>
          <a:custGeom>
            <a:avLst/>
            <a:gdLst>
              <a:gd name="T0" fmla="*/ 14 w 62"/>
              <a:gd name="T1" fmla="*/ 7 h 62"/>
              <a:gd name="T2" fmla="*/ 7 w 62"/>
              <a:gd name="T3" fmla="*/ 14 h 62"/>
              <a:gd name="T4" fmla="*/ 0 w 62"/>
              <a:gd name="T5" fmla="*/ 7 h 62"/>
              <a:gd name="T6" fmla="*/ 7 w 62"/>
              <a:gd name="T7" fmla="*/ 0 h 62"/>
              <a:gd name="T8" fmla="*/ 14 w 62"/>
              <a:gd name="T9" fmla="*/ 7 h 62"/>
              <a:gd name="T10" fmla="*/ 1 w 62"/>
              <a:gd name="T11" fmla="*/ 62 h 62"/>
              <a:gd name="T12" fmla="*/ 1 w 62"/>
              <a:gd name="T13" fmla="*/ 19 h 62"/>
              <a:gd name="T14" fmla="*/ 14 w 62"/>
              <a:gd name="T15" fmla="*/ 19 h 62"/>
              <a:gd name="T16" fmla="*/ 14 w 62"/>
              <a:gd name="T17" fmla="*/ 62 h 62"/>
              <a:gd name="T18" fmla="*/ 1 w 62"/>
              <a:gd name="T19" fmla="*/ 62 h 62"/>
              <a:gd name="T20" fmla="*/ 22 w 62"/>
              <a:gd name="T21" fmla="*/ 33 h 62"/>
              <a:gd name="T22" fmla="*/ 21 w 62"/>
              <a:gd name="T23" fmla="*/ 19 h 62"/>
              <a:gd name="T24" fmla="*/ 33 w 62"/>
              <a:gd name="T25" fmla="*/ 19 h 62"/>
              <a:gd name="T26" fmla="*/ 34 w 62"/>
              <a:gd name="T27" fmla="*/ 25 h 62"/>
              <a:gd name="T28" fmla="*/ 34 w 62"/>
              <a:gd name="T29" fmla="*/ 25 h 62"/>
              <a:gd name="T30" fmla="*/ 47 w 62"/>
              <a:gd name="T31" fmla="*/ 18 h 62"/>
              <a:gd name="T32" fmla="*/ 62 w 62"/>
              <a:gd name="T33" fmla="*/ 36 h 62"/>
              <a:gd name="T34" fmla="*/ 62 w 62"/>
              <a:gd name="T35" fmla="*/ 62 h 62"/>
              <a:gd name="T36" fmla="*/ 49 w 62"/>
              <a:gd name="T37" fmla="*/ 62 h 62"/>
              <a:gd name="T38" fmla="*/ 49 w 62"/>
              <a:gd name="T39" fmla="*/ 38 h 62"/>
              <a:gd name="T40" fmla="*/ 42 w 62"/>
              <a:gd name="T41" fmla="*/ 29 h 62"/>
              <a:gd name="T42" fmla="*/ 35 w 62"/>
              <a:gd name="T43" fmla="*/ 34 h 62"/>
              <a:gd name="T44" fmla="*/ 35 w 62"/>
              <a:gd name="T45" fmla="*/ 37 h 62"/>
              <a:gd name="T46" fmla="*/ 35 w 62"/>
              <a:gd name="T47" fmla="*/ 62 h 62"/>
              <a:gd name="T48" fmla="*/ 22 w 62"/>
              <a:gd name="T49" fmla="*/ 62 h 62"/>
              <a:gd name="T50" fmla="*/ 22 w 62"/>
              <a:gd name="T51" fmla="*/ 3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14" y="7"/>
                </a:moveTo>
                <a:cubicBezTo>
                  <a:pt x="14" y="11"/>
                  <a:pt x="12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4" y="3"/>
                  <a:pt x="14" y="7"/>
                </a:cubicBezTo>
                <a:close/>
                <a:moveTo>
                  <a:pt x="1" y="62"/>
                </a:moveTo>
                <a:cubicBezTo>
                  <a:pt x="1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62"/>
                  <a:pt x="14" y="62"/>
                  <a:pt x="14" y="62"/>
                </a:cubicBezTo>
                <a:lnTo>
                  <a:pt x="1" y="62"/>
                </a:lnTo>
                <a:close/>
                <a:moveTo>
                  <a:pt x="22" y="33"/>
                </a:moveTo>
                <a:cubicBezTo>
                  <a:pt x="22" y="27"/>
                  <a:pt x="22" y="23"/>
                  <a:pt x="21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6" y="22"/>
                  <a:pt x="40" y="18"/>
                  <a:pt x="47" y="18"/>
                </a:cubicBezTo>
                <a:cubicBezTo>
                  <a:pt x="56" y="18"/>
                  <a:pt x="62" y="24"/>
                  <a:pt x="62" y="36"/>
                </a:cubicBezTo>
                <a:cubicBezTo>
                  <a:pt x="62" y="62"/>
                  <a:pt x="62" y="62"/>
                  <a:pt x="62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2"/>
                  <a:pt x="47" y="29"/>
                  <a:pt x="42" y="29"/>
                </a:cubicBezTo>
                <a:cubicBezTo>
                  <a:pt x="39" y="29"/>
                  <a:pt x="36" y="31"/>
                  <a:pt x="35" y="34"/>
                </a:cubicBezTo>
                <a:cubicBezTo>
                  <a:pt x="35" y="35"/>
                  <a:pt x="35" y="36"/>
                  <a:pt x="35" y="37"/>
                </a:cubicBezTo>
                <a:cubicBezTo>
                  <a:pt x="35" y="62"/>
                  <a:pt x="35" y="62"/>
                  <a:pt x="35" y="62"/>
                </a:cubicBezTo>
                <a:cubicBezTo>
                  <a:pt x="22" y="62"/>
                  <a:pt x="22" y="62"/>
                  <a:pt x="22" y="62"/>
                </a:cubicBezTo>
                <a:lnTo>
                  <a:pt x="22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9" name="Oval 39" descr="u=290065061,2920051158&amp;fm=15&amp;gp=0"/>
          <p:cNvSpPr>
            <a:spLocks noChangeArrowheads="1"/>
          </p:cNvSpPr>
          <p:nvPr/>
        </p:nvSpPr>
        <p:spPr bwMode="auto">
          <a:xfrm>
            <a:off x="539750" y="3201988"/>
            <a:ext cx="942975" cy="9398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 b="-3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1604963" y="3641725"/>
            <a:ext cx="2611437" cy="0"/>
          </a:xfrm>
          <a:prstGeom prst="line">
            <a:avLst/>
          </a:prstGeom>
          <a:noFill/>
          <a:ln w="6350">
            <a:solidFill>
              <a:srgbClr val="5469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1619250" y="4305300"/>
            <a:ext cx="138113" cy="138113"/>
          </a:xfrm>
          <a:prstGeom prst="rect">
            <a:avLst/>
          </a:prstGeom>
          <a:solidFill>
            <a:srgbClr val="009658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1757363" y="4305300"/>
            <a:ext cx="138112" cy="138113"/>
          </a:xfrm>
          <a:prstGeom prst="rect">
            <a:avLst/>
          </a:prstGeom>
          <a:solidFill>
            <a:srgbClr val="009658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1895475" y="4305300"/>
            <a:ext cx="138113" cy="138113"/>
          </a:xfrm>
          <a:prstGeom prst="rect">
            <a:avLst/>
          </a:prstGeom>
          <a:solidFill>
            <a:srgbClr val="009658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2033588" y="4305300"/>
            <a:ext cx="138112" cy="138113"/>
          </a:xfrm>
          <a:prstGeom prst="rect">
            <a:avLst/>
          </a:prstGeom>
          <a:solidFill>
            <a:srgbClr val="009658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45" name="Freeform 45"/>
          <p:cNvSpPr>
            <a:spLocks/>
          </p:cNvSpPr>
          <p:nvPr/>
        </p:nvSpPr>
        <p:spPr bwMode="auto">
          <a:xfrm>
            <a:off x="3722688" y="4332288"/>
            <a:ext cx="87312" cy="84137"/>
          </a:xfrm>
          <a:custGeom>
            <a:avLst/>
            <a:gdLst>
              <a:gd name="T0" fmla="*/ 27 w 55"/>
              <a:gd name="T1" fmla="*/ 0 h 53"/>
              <a:gd name="T2" fmla="*/ 34 w 55"/>
              <a:gd name="T3" fmla="*/ 20 h 53"/>
              <a:gd name="T4" fmla="*/ 55 w 55"/>
              <a:gd name="T5" fmla="*/ 20 h 53"/>
              <a:gd name="T6" fmla="*/ 38 w 55"/>
              <a:gd name="T7" fmla="*/ 33 h 53"/>
              <a:gd name="T8" fmla="*/ 44 w 55"/>
              <a:gd name="T9" fmla="*/ 53 h 53"/>
              <a:gd name="T10" fmla="*/ 27 w 55"/>
              <a:gd name="T11" fmla="*/ 41 h 53"/>
              <a:gd name="T12" fmla="*/ 10 w 55"/>
              <a:gd name="T13" fmla="*/ 53 h 53"/>
              <a:gd name="T14" fmla="*/ 17 w 55"/>
              <a:gd name="T15" fmla="*/ 33 h 53"/>
              <a:gd name="T16" fmla="*/ 0 w 55"/>
              <a:gd name="T17" fmla="*/ 20 h 53"/>
              <a:gd name="T18" fmla="*/ 20 w 55"/>
              <a:gd name="T19" fmla="*/ 20 h 53"/>
              <a:gd name="T20" fmla="*/ 27 w 55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53">
                <a:moveTo>
                  <a:pt x="27" y="0"/>
                </a:moveTo>
                <a:lnTo>
                  <a:pt x="34" y="20"/>
                </a:lnTo>
                <a:lnTo>
                  <a:pt x="55" y="20"/>
                </a:lnTo>
                <a:lnTo>
                  <a:pt x="38" y="33"/>
                </a:lnTo>
                <a:lnTo>
                  <a:pt x="44" y="53"/>
                </a:lnTo>
                <a:lnTo>
                  <a:pt x="27" y="41"/>
                </a:lnTo>
                <a:lnTo>
                  <a:pt x="10" y="53"/>
                </a:lnTo>
                <a:lnTo>
                  <a:pt x="17" y="33"/>
                </a:lnTo>
                <a:lnTo>
                  <a:pt x="0" y="20"/>
                </a:lnTo>
                <a:lnTo>
                  <a:pt x="20" y="20"/>
                </a:lnTo>
                <a:lnTo>
                  <a:pt x="27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6" name="Freeform 46"/>
          <p:cNvSpPr>
            <a:spLocks/>
          </p:cNvSpPr>
          <p:nvPr/>
        </p:nvSpPr>
        <p:spPr bwMode="auto">
          <a:xfrm>
            <a:off x="3825875" y="4332288"/>
            <a:ext cx="88900" cy="84137"/>
          </a:xfrm>
          <a:custGeom>
            <a:avLst/>
            <a:gdLst>
              <a:gd name="T0" fmla="*/ 28 w 56"/>
              <a:gd name="T1" fmla="*/ 0 h 53"/>
              <a:gd name="T2" fmla="*/ 35 w 56"/>
              <a:gd name="T3" fmla="*/ 20 h 53"/>
              <a:gd name="T4" fmla="*/ 56 w 56"/>
              <a:gd name="T5" fmla="*/ 20 h 53"/>
              <a:gd name="T6" fmla="*/ 38 w 56"/>
              <a:gd name="T7" fmla="*/ 33 h 53"/>
              <a:gd name="T8" fmla="*/ 45 w 56"/>
              <a:gd name="T9" fmla="*/ 53 h 53"/>
              <a:gd name="T10" fmla="*/ 28 w 56"/>
              <a:gd name="T11" fmla="*/ 41 h 53"/>
              <a:gd name="T12" fmla="*/ 11 w 56"/>
              <a:gd name="T13" fmla="*/ 53 h 53"/>
              <a:gd name="T14" fmla="*/ 17 w 56"/>
              <a:gd name="T15" fmla="*/ 33 h 53"/>
              <a:gd name="T16" fmla="*/ 0 w 56"/>
              <a:gd name="T17" fmla="*/ 20 h 53"/>
              <a:gd name="T18" fmla="*/ 21 w 56"/>
              <a:gd name="T19" fmla="*/ 20 h 53"/>
              <a:gd name="T20" fmla="*/ 28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5" y="20"/>
                </a:lnTo>
                <a:lnTo>
                  <a:pt x="56" y="20"/>
                </a:lnTo>
                <a:lnTo>
                  <a:pt x="38" y="33"/>
                </a:lnTo>
                <a:lnTo>
                  <a:pt x="45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0"/>
                </a:lnTo>
                <a:lnTo>
                  <a:pt x="21" y="20"/>
                </a:lnTo>
                <a:lnTo>
                  <a:pt x="28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7" name="Freeform 47"/>
          <p:cNvSpPr>
            <a:spLocks/>
          </p:cNvSpPr>
          <p:nvPr/>
        </p:nvSpPr>
        <p:spPr bwMode="auto">
          <a:xfrm>
            <a:off x="3929063" y="4332288"/>
            <a:ext cx="88900" cy="84137"/>
          </a:xfrm>
          <a:custGeom>
            <a:avLst/>
            <a:gdLst>
              <a:gd name="T0" fmla="*/ 29 w 56"/>
              <a:gd name="T1" fmla="*/ 0 h 53"/>
              <a:gd name="T2" fmla="*/ 35 w 56"/>
              <a:gd name="T3" fmla="*/ 20 h 53"/>
              <a:gd name="T4" fmla="*/ 56 w 56"/>
              <a:gd name="T5" fmla="*/ 20 h 53"/>
              <a:gd name="T6" fmla="*/ 39 w 56"/>
              <a:gd name="T7" fmla="*/ 33 h 53"/>
              <a:gd name="T8" fmla="*/ 46 w 56"/>
              <a:gd name="T9" fmla="*/ 53 h 53"/>
              <a:gd name="T10" fmla="*/ 29 w 56"/>
              <a:gd name="T11" fmla="*/ 41 h 53"/>
              <a:gd name="T12" fmla="*/ 11 w 56"/>
              <a:gd name="T13" fmla="*/ 53 h 53"/>
              <a:gd name="T14" fmla="*/ 18 w 56"/>
              <a:gd name="T15" fmla="*/ 33 h 53"/>
              <a:gd name="T16" fmla="*/ 0 w 56"/>
              <a:gd name="T17" fmla="*/ 20 h 53"/>
              <a:gd name="T18" fmla="*/ 22 w 56"/>
              <a:gd name="T19" fmla="*/ 20 h 53"/>
              <a:gd name="T20" fmla="*/ 29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0"/>
                </a:lnTo>
                <a:lnTo>
                  <a:pt x="56" y="20"/>
                </a:lnTo>
                <a:lnTo>
                  <a:pt x="39" y="33"/>
                </a:lnTo>
                <a:lnTo>
                  <a:pt x="46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0"/>
                </a:lnTo>
                <a:lnTo>
                  <a:pt x="22" y="20"/>
                </a:lnTo>
                <a:lnTo>
                  <a:pt x="29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8" name="Freeform 48"/>
          <p:cNvSpPr>
            <a:spLocks/>
          </p:cNvSpPr>
          <p:nvPr/>
        </p:nvSpPr>
        <p:spPr bwMode="auto">
          <a:xfrm>
            <a:off x="4033838" y="4332288"/>
            <a:ext cx="88900" cy="84137"/>
          </a:xfrm>
          <a:custGeom>
            <a:avLst/>
            <a:gdLst>
              <a:gd name="T0" fmla="*/ 28 w 56"/>
              <a:gd name="T1" fmla="*/ 0 h 53"/>
              <a:gd name="T2" fmla="*/ 34 w 56"/>
              <a:gd name="T3" fmla="*/ 20 h 53"/>
              <a:gd name="T4" fmla="*/ 56 w 56"/>
              <a:gd name="T5" fmla="*/ 20 h 53"/>
              <a:gd name="T6" fmla="*/ 39 w 56"/>
              <a:gd name="T7" fmla="*/ 33 h 53"/>
              <a:gd name="T8" fmla="*/ 45 w 56"/>
              <a:gd name="T9" fmla="*/ 53 h 53"/>
              <a:gd name="T10" fmla="*/ 28 w 56"/>
              <a:gd name="T11" fmla="*/ 41 h 53"/>
              <a:gd name="T12" fmla="*/ 10 w 56"/>
              <a:gd name="T13" fmla="*/ 53 h 53"/>
              <a:gd name="T14" fmla="*/ 17 w 56"/>
              <a:gd name="T15" fmla="*/ 33 h 53"/>
              <a:gd name="T16" fmla="*/ 0 w 56"/>
              <a:gd name="T17" fmla="*/ 20 h 53"/>
              <a:gd name="T18" fmla="*/ 21 w 56"/>
              <a:gd name="T19" fmla="*/ 20 h 53"/>
              <a:gd name="T20" fmla="*/ 28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4" y="20"/>
                </a:lnTo>
                <a:lnTo>
                  <a:pt x="56" y="20"/>
                </a:lnTo>
                <a:lnTo>
                  <a:pt x="39" y="33"/>
                </a:lnTo>
                <a:lnTo>
                  <a:pt x="45" y="53"/>
                </a:lnTo>
                <a:lnTo>
                  <a:pt x="28" y="41"/>
                </a:lnTo>
                <a:lnTo>
                  <a:pt x="10" y="53"/>
                </a:lnTo>
                <a:lnTo>
                  <a:pt x="17" y="33"/>
                </a:lnTo>
                <a:lnTo>
                  <a:pt x="0" y="20"/>
                </a:lnTo>
                <a:lnTo>
                  <a:pt x="21" y="20"/>
                </a:lnTo>
                <a:lnTo>
                  <a:pt x="28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9" name="Freeform 49"/>
          <p:cNvSpPr>
            <a:spLocks/>
          </p:cNvSpPr>
          <p:nvPr/>
        </p:nvSpPr>
        <p:spPr bwMode="auto">
          <a:xfrm>
            <a:off x="4138613" y="4332288"/>
            <a:ext cx="87312" cy="84137"/>
          </a:xfrm>
          <a:custGeom>
            <a:avLst/>
            <a:gdLst>
              <a:gd name="T0" fmla="*/ 27 w 55"/>
              <a:gd name="T1" fmla="*/ 0 h 53"/>
              <a:gd name="T2" fmla="*/ 34 w 55"/>
              <a:gd name="T3" fmla="*/ 20 h 53"/>
              <a:gd name="T4" fmla="*/ 55 w 55"/>
              <a:gd name="T5" fmla="*/ 20 h 53"/>
              <a:gd name="T6" fmla="*/ 38 w 55"/>
              <a:gd name="T7" fmla="*/ 33 h 53"/>
              <a:gd name="T8" fmla="*/ 44 w 55"/>
              <a:gd name="T9" fmla="*/ 53 h 53"/>
              <a:gd name="T10" fmla="*/ 27 w 55"/>
              <a:gd name="T11" fmla="*/ 41 h 53"/>
              <a:gd name="T12" fmla="*/ 10 w 55"/>
              <a:gd name="T13" fmla="*/ 53 h 53"/>
              <a:gd name="T14" fmla="*/ 17 w 55"/>
              <a:gd name="T15" fmla="*/ 33 h 53"/>
              <a:gd name="T16" fmla="*/ 0 w 55"/>
              <a:gd name="T17" fmla="*/ 20 h 53"/>
              <a:gd name="T18" fmla="*/ 20 w 55"/>
              <a:gd name="T19" fmla="*/ 20 h 53"/>
              <a:gd name="T20" fmla="*/ 27 w 55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53">
                <a:moveTo>
                  <a:pt x="27" y="0"/>
                </a:moveTo>
                <a:lnTo>
                  <a:pt x="34" y="20"/>
                </a:lnTo>
                <a:lnTo>
                  <a:pt x="55" y="20"/>
                </a:lnTo>
                <a:lnTo>
                  <a:pt x="38" y="33"/>
                </a:lnTo>
                <a:lnTo>
                  <a:pt x="44" y="53"/>
                </a:lnTo>
                <a:lnTo>
                  <a:pt x="27" y="41"/>
                </a:lnTo>
                <a:lnTo>
                  <a:pt x="10" y="53"/>
                </a:lnTo>
                <a:lnTo>
                  <a:pt x="17" y="33"/>
                </a:lnTo>
                <a:lnTo>
                  <a:pt x="0" y="20"/>
                </a:lnTo>
                <a:lnTo>
                  <a:pt x="20" y="20"/>
                </a:lnTo>
                <a:lnTo>
                  <a:pt x="27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0" name="Freeform 50"/>
          <p:cNvSpPr>
            <a:spLocks/>
          </p:cNvSpPr>
          <p:nvPr/>
        </p:nvSpPr>
        <p:spPr bwMode="auto">
          <a:xfrm>
            <a:off x="1789113" y="4344988"/>
            <a:ext cx="74612" cy="60325"/>
          </a:xfrm>
          <a:custGeom>
            <a:avLst/>
            <a:gdLst>
              <a:gd name="T0" fmla="*/ 62 w 62"/>
              <a:gd name="T1" fmla="*/ 6 h 50"/>
              <a:gd name="T2" fmla="*/ 54 w 62"/>
              <a:gd name="T3" fmla="*/ 8 h 50"/>
              <a:gd name="T4" fmla="*/ 60 w 62"/>
              <a:gd name="T5" fmla="*/ 0 h 50"/>
              <a:gd name="T6" fmla="*/ 52 w 62"/>
              <a:gd name="T7" fmla="*/ 4 h 50"/>
              <a:gd name="T8" fmla="*/ 43 w 62"/>
              <a:gd name="T9" fmla="*/ 0 h 50"/>
              <a:gd name="T10" fmla="*/ 30 w 62"/>
              <a:gd name="T11" fmla="*/ 12 h 50"/>
              <a:gd name="T12" fmla="*/ 30 w 62"/>
              <a:gd name="T13" fmla="*/ 15 h 50"/>
              <a:gd name="T14" fmla="*/ 4 w 62"/>
              <a:gd name="T15" fmla="*/ 2 h 50"/>
              <a:gd name="T16" fmla="*/ 2 w 62"/>
              <a:gd name="T17" fmla="*/ 8 h 50"/>
              <a:gd name="T18" fmla="*/ 8 w 62"/>
              <a:gd name="T19" fmla="*/ 19 h 50"/>
              <a:gd name="T20" fmla="*/ 2 w 62"/>
              <a:gd name="T21" fmla="*/ 17 h 50"/>
              <a:gd name="T22" fmla="*/ 2 w 62"/>
              <a:gd name="T23" fmla="*/ 17 h 50"/>
              <a:gd name="T24" fmla="*/ 12 w 62"/>
              <a:gd name="T25" fmla="*/ 30 h 50"/>
              <a:gd name="T26" fmla="*/ 9 w 62"/>
              <a:gd name="T27" fmla="*/ 30 h 50"/>
              <a:gd name="T28" fmla="*/ 7 w 62"/>
              <a:gd name="T29" fmla="*/ 30 h 50"/>
              <a:gd name="T30" fmla="*/ 19 w 62"/>
              <a:gd name="T31" fmla="*/ 39 h 50"/>
              <a:gd name="T32" fmla="*/ 3 w 62"/>
              <a:gd name="T33" fmla="*/ 44 h 50"/>
              <a:gd name="T34" fmla="*/ 0 w 62"/>
              <a:gd name="T35" fmla="*/ 44 h 50"/>
              <a:gd name="T36" fmla="*/ 19 w 62"/>
              <a:gd name="T37" fmla="*/ 50 h 50"/>
              <a:gd name="T38" fmla="*/ 55 w 62"/>
              <a:gd name="T39" fmla="*/ 14 h 50"/>
              <a:gd name="T40" fmla="*/ 55 w 62"/>
              <a:gd name="T41" fmla="*/ 12 h 50"/>
              <a:gd name="T42" fmla="*/ 62 w 62"/>
              <a:gd name="T43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" h="50">
                <a:moveTo>
                  <a:pt x="62" y="6"/>
                </a:moveTo>
                <a:cubicBezTo>
                  <a:pt x="59" y="7"/>
                  <a:pt x="57" y="7"/>
                  <a:pt x="54" y="8"/>
                </a:cubicBezTo>
                <a:cubicBezTo>
                  <a:pt x="57" y="6"/>
                  <a:pt x="59" y="3"/>
                  <a:pt x="60" y="0"/>
                </a:cubicBezTo>
                <a:cubicBezTo>
                  <a:pt x="58" y="2"/>
                  <a:pt x="55" y="3"/>
                  <a:pt x="52" y="4"/>
                </a:cubicBezTo>
                <a:cubicBezTo>
                  <a:pt x="50" y="1"/>
                  <a:pt x="46" y="0"/>
                  <a:pt x="43" y="0"/>
                </a:cubicBezTo>
                <a:cubicBezTo>
                  <a:pt x="36" y="0"/>
                  <a:pt x="30" y="5"/>
                  <a:pt x="30" y="12"/>
                </a:cubicBezTo>
                <a:cubicBezTo>
                  <a:pt x="30" y="13"/>
                  <a:pt x="30" y="14"/>
                  <a:pt x="30" y="15"/>
                </a:cubicBezTo>
                <a:cubicBezTo>
                  <a:pt x="20" y="15"/>
                  <a:pt x="10" y="10"/>
                  <a:pt x="4" y="2"/>
                </a:cubicBezTo>
                <a:cubicBezTo>
                  <a:pt x="3" y="4"/>
                  <a:pt x="2" y="6"/>
                  <a:pt x="2" y="8"/>
                </a:cubicBezTo>
                <a:cubicBezTo>
                  <a:pt x="2" y="13"/>
                  <a:pt x="5" y="17"/>
                  <a:pt x="8" y="19"/>
                </a:cubicBezTo>
                <a:cubicBezTo>
                  <a:pt x="6" y="19"/>
                  <a:pt x="4" y="18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24"/>
                  <a:pt x="7" y="29"/>
                  <a:pt x="12" y="30"/>
                </a:cubicBezTo>
                <a:cubicBezTo>
                  <a:pt x="11" y="30"/>
                  <a:pt x="10" y="30"/>
                  <a:pt x="9" y="30"/>
                </a:cubicBezTo>
                <a:cubicBezTo>
                  <a:pt x="8" y="30"/>
                  <a:pt x="8" y="30"/>
                  <a:pt x="7" y="30"/>
                </a:cubicBezTo>
                <a:cubicBezTo>
                  <a:pt x="8" y="35"/>
                  <a:pt x="13" y="39"/>
                  <a:pt x="19" y="39"/>
                </a:cubicBezTo>
                <a:cubicBezTo>
                  <a:pt x="14" y="42"/>
                  <a:pt x="9" y="44"/>
                  <a:pt x="3" y="44"/>
                </a:cubicBezTo>
                <a:cubicBezTo>
                  <a:pt x="2" y="44"/>
                  <a:pt x="1" y="44"/>
                  <a:pt x="0" y="44"/>
                </a:cubicBezTo>
                <a:cubicBezTo>
                  <a:pt x="5" y="48"/>
                  <a:pt x="12" y="50"/>
                  <a:pt x="19" y="50"/>
                </a:cubicBezTo>
                <a:cubicBezTo>
                  <a:pt x="43" y="50"/>
                  <a:pt x="55" y="31"/>
                  <a:pt x="55" y="14"/>
                </a:cubicBezTo>
                <a:cubicBezTo>
                  <a:pt x="55" y="13"/>
                  <a:pt x="55" y="13"/>
                  <a:pt x="55" y="12"/>
                </a:cubicBezTo>
                <a:cubicBezTo>
                  <a:pt x="58" y="10"/>
                  <a:pt x="60" y="8"/>
                  <a:pt x="6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1" name="Freeform 51"/>
          <p:cNvSpPr>
            <a:spLocks/>
          </p:cNvSpPr>
          <p:nvPr/>
        </p:nvSpPr>
        <p:spPr bwMode="auto">
          <a:xfrm>
            <a:off x="1668463" y="4337050"/>
            <a:ext cx="38100" cy="76200"/>
          </a:xfrm>
          <a:custGeom>
            <a:avLst/>
            <a:gdLst>
              <a:gd name="T0" fmla="*/ 8 w 32"/>
              <a:gd name="T1" fmla="*/ 34 h 62"/>
              <a:gd name="T2" fmla="*/ 8 w 32"/>
              <a:gd name="T3" fmla="*/ 62 h 62"/>
              <a:gd name="T4" fmla="*/ 21 w 32"/>
              <a:gd name="T5" fmla="*/ 62 h 62"/>
              <a:gd name="T6" fmla="*/ 21 w 32"/>
              <a:gd name="T7" fmla="*/ 34 h 62"/>
              <a:gd name="T8" fmla="*/ 30 w 32"/>
              <a:gd name="T9" fmla="*/ 34 h 62"/>
              <a:gd name="T10" fmla="*/ 32 w 32"/>
              <a:gd name="T11" fmla="*/ 23 h 62"/>
              <a:gd name="T12" fmla="*/ 21 w 32"/>
              <a:gd name="T13" fmla="*/ 23 h 62"/>
              <a:gd name="T14" fmla="*/ 21 w 32"/>
              <a:gd name="T15" fmla="*/ 14 h 62"/>
              <a:gd name="T16" fmla="*/ 24 w 32"/>
              <a:gd name="T17" fmla="*/ 11 h 62"/>
              <a:gd name="T18" fmla="*/ 30 w 32"/>
              <a:gd name="T19" fmla="*/ 11 h 62"/>
              <a:gd name="T20" fmla="*/ 30 w 32"/>
              <a:gd name="T21" fmla="*/ 0 h 62"/>
              <a:gd name="T22" fmla="*/ 18 w 32"/>
              <a:gd name="T23" fmla="*/ 0 h 62"/>
              <a:gd name="T24" fmla="*/ 7 w 32"/>
              <a:gd name="T25" fmla="*/ 10 h 62"/>
              <a:gd name="T26" fmla="*/ 7 w 32"/>
              <a:gd name="T27" fmla="*/ 22 h 62"/>
              <a:gd name="T28" fmla="*/ 0 w 32"/>
              <a:gd name="T29" fmla="*/ 22 h 62"/>
              <a:gd name="T30" fmla="*/ 0 w 32"/>
              <a:gd name="T31" fmla="*/ 34 h 62"/>
              <a:gd name="T32" fmla="*/ 8 w 32"/>
              <a:gd name="T33" fmla="*/ 3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62">
                <a:moveTo>
                  <a:pt x="8" y="34"/>
                </a:moveTo>
                <a:cubicBezTo>
                  <a:pt x="8" y="62"/>
                  <a:pt x="8" y="62"/>
                  <a:pt x="8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23"/>
                  <a:pt x="32" y="23"/>
                  <a:pt x="3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17"/>
                  <a:pt x="21" y="14"/>
                </a:cubicBezTo>
                <a:cubicBezTo>
                  <a:pt x="21" y="13"/>
                  <a:pt x="22" y="11"/>
                  <a:pt x="24" y="11"/>
                </a:cubicBezTo>
                <a:cubicBezTo>
                  <a:pt x="27" y="11"/>
                  <a:pt x="30" y="11"/>
                  <a:pt x="30" y="11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24" y="0"/>
                  <a:pt x="18" y="0"/>
                </a:cubicBezTo>
                <a:cubicBezTo>
                  <a:pt x="14" y="0"/>
                  <a:pt x="7" y="5"/>
                  <a:pt x="7" y="10"/>
                </a:cubicBezTo>
                <a:cubicBezTo>
                  <a:pt x="7" y="16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4"/>
                  <a:pt x="0" y="34"/>
                  <a:pt x="0" y="34"/>
                </a:cubicBezTo>
                <a:lnTo>
                  <a:pt x="8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2" name="Freeform 52"/>
          <p:cNvSpPr>
            <a:spLocks noEditPoints="1"/>
          </p:cNvSpPr>
          <p:nvPr/>
        </p:nvSpPr>
        <p:spPr bwMode="auto">
          <a:xfrm>
            <a:off x="1927225" y="4337050"/>
            <a:ext cx="74613" cy="76200"/>
          </a:xfrm>
          <a:custGeom>
            <a:avLst/>
            <a:gdLst>
              <a:gd name="T0" fmla="*/ 33 w 62"/>
              <a:gd name="T1" fmla="*/ 48 h 62"/>
              <a:gd name="T2" fmla="*/ 32 w 62"/>
              <a:gd name="T3" fmla="*/ 45 h 62"/>
              <a:gd name="T4" fmla="*/ 30 w 62"/>
              <a:gd name="T5" fmla="*/ 43 h 62"/>
              <a:gd name="T6" fmla="*/ 28 w 62"/>
              <a:gd name="T7" fmla="*/ 41 h 62"/>
              <a:gd name="T8" fmla="*/ 25 w 62"/>
              <a:gd name="T9" fmla="*/ 40 h 62"/>
              <a:gd name="T10" fmla="*/ 22 w 62"/>
              <a:gd name="T11" fmla="*/ 39 h 62"/>
              <a:gd name="T12" fmla="*/ 14 w 62"/>
              <a:gd name="T13" fmla="*/ 40 h 62"/>
              <a:gd name="T14" fmla="*/ 8 w 62"/>
              <a:gd name="T15" fmla="*/ 44 h 62"/>
              <a:gd name="T16" fmla="*/ 8 w 62"/>
              <a:gd name="T17" fmla="*/ 53 h 62"/>
              <a:gd name="T18" fmla="*/ 16 w 62"/>
              <a:gd name="T19" fmla="*/ 58 h 62"/>
              <a:gd name="T20" fmla="*/ 25 w 62"/>
              <a:gd name="T21" fmla="*/ 58 h 62"/>
              <a:gd name="T22" fmla="*/ 32 w 62"/>
              <a:gd name="T23" fmla="*/ 54 h 62"/>
              <a:gd name="T24" fmla="*/ 28 w 62"/>
              <a:gd name="T25" fmla="*/ 17 h 62"/>
              <a:gd name="T26" fmla="*/ 26 w 62"/>
              <a:gd name="T27" fmla="*/ 8 h 62"/>
              <a:gd name="T28" fmla="*/ 18 w 62"/>
              <a:gd name="T29" fmla="*/ 2 h 62"/>
              <a:gd name="T30" fmla="*/ 11 w 62"/>
              <a:gd name="T31" fmla="*/ 11 h 62"/>
              <a:gd name="T32" fmla="*/ 13 w 62"/>
              <a:gd name="T33" fmla="*/ 19 h 62"/>
              <a:gd name="T34" fmla="*/ 18 w 62"/>
              <a:gd name="T35" fmla="*/ 25 h 62"/>
              <a:gd name="T36" fmla="*/ 27 w 62"/>
              <a:gd name="T37" fmla="*/ 23 h 62"/>
              <a:gd name="T38" fmla="*/ 23 w 62"/>
              <a:gd name="T39" fmla="*/ 0 h 62"/>
              <a:gd name="T40" fmla="*/ 35 w 62"/>
              <a:gd name="T41" fmla="*/ 3 h 62"/>
              <a:gd name="T42" fmla="*/ 34 w 62"/>
              <a:gd name="T43" fmla="*/ 7 h 62"/>
              <a:gd name="T44" fmla="*/ 34 w 62"/>
              <a:gd name="T45" fmla="*/ 19 h 62"/>
              <a:gd name="T46" fmla="*/ 30 w 62"/>
              <a:gd name="T47" fmla="*/ 24 h 62"/>
              <a:gd name="T48" fmla="*/ 27 w 62"/>
              <a:gd name="T49" fmla="*/ 29 h 62"/>
              <a:gd name="T50" fmla="*/ 29 w 62"/>
              <a:gd name="T51" fmla="*/ 33 h 62"/>
              <a:gd name="T52" fmla="*/ 34 w 62"/>
              <a:gd name="T53" fmla="*/ 37 h 62"/>
              <a:gd name="T54" fmla="*/ 37 w 62"/>
              <a:gd name="T55" fmla="*/ 42 h 62"/>
              <a:gd name="T56" fmla="*/ 33 w 62"/>
              <a:gd name="T57" fmla="*/ 57 h 62"/>
              <a:gd name="T58" fmla="*/ 13 w 62"/>
              <a:gd name="T59" fmla="*/ 61 h 62"/>
              <a:gd name="T60" fmla="*/ 4 w 62"/>
              <a:gd name="T61" fmla="*/ 58 h 62"/>
              <a:gd name="T62" fmla="*/ 0 w 62"/>
              <a:gd name="T63" fmla="*/ 50 h 62"/>
              <a:gd name="T64" fmla="*/ 5 w 62"/>
              <a:gd name="T65" fmla="*/ 41 h 62"/>
              <a:gd name="T66" fmla="*/ 16 w 62"/>
              <a:gd name="T67" fmla="*/ 37 h 62"/>
              <a:gd name="T68" fmla="*/ 19 w 62"/>
              <a:gd name="T69" fmla="*/ 31 h 62"/>
              <a:gd name="T70" fmla="*/ 20 w 62"/>
              <a:gd name="T71" fmla="*/ 29 h 62"/>
              <a:gd name="T72" fmla="*/ 20 w 62"/>
              <a:gd name="T73" fmla="*/ 28 h 62"/>
              <a:gd name="T74" fmla="*/ 8 w 62"/>
              <a:gd name="T75" fmla="*/ 24 h 62"/>
              <a:gd name="T76" fmla="*/ 8 w 62"/>
              <a:gd name="T77" fmla="*/ 6 h 62"/>
              <a:gd name="T78" fmla="*/ 23 w 62"/>
              <a:gd name="T79" fmla="*/ 0 h 62"/>
              <a:gd name="T80" fmla="*/ 62 w 62"/>
              <a:gd name="T81" fmla="*/ 14 h 62"/>
              <a:gd name="T82" fmla="*/ 53 w 62"/>
              <a:gd name="T83" fmla="*/ 24 h 62"/>
              <a:gd name="T84" fmla="*/ 48 w 62"/>
              <a:gd name="T85" fmla="*/ 14 h 62"/>
              <a:gd name="T86" fmla="*/ 38 w 62"/>
              <a:gd name="T87" fmla="*/ 9 h 62"/>
              <a:gd name="T88" fmla="*/ 48 w 62"/>
              <a:gd name="T89" fmla="*/ 0 h 62"/>
              <a:gd name="T90" fmla="*/ 53 w 62"/>
              <a:gd name="T91" fmla="*/ 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" h="62">
                <a:moveTo>
                  <a:pt x="33" y="50"/>
                </a:moveTo>
                <a:cubicBezTo>
                  <a:pt x="33" y="49"/>
                  <a:pt x="33" y="48"/>
                  <a:pt x="33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32" y="46"/>
                  <a:pt x="32" y="46"/>
                  <a:pt x="32" y="45"/>
                </a:cubicBezTo>
                <a:cubicBezTo>
                  <a:pt x="31" y="45"/>
                  <a:pt x="31" y="45"/>
                  <a:pt x="31" y="44"/>
                </a:cubicBezTo>
                <a:cubicBezTo>
                  <a:pt x="31" y="44"/>
                  <a:pt x="30" y="44"/>
                  <a:pt x="30" y="43"/>
                </a:cubicBezTo>
                <a:cubicBezTo>
                  <a:pt x="29" y="43"/>
                  <a:pt x="29" y="42"/>
                  <a:pt x="29" y="42"/>
                </a:cubicBezTo>
                <a:cubicBezTo>
                  <a:pt x="29" y="42"/>
                  <a:pt x="28" y="42"/>
                  <a:pt x="28" y="41"/>
                </a:cubicBezTo>
                <a:cubicBezTo>
                  <a:pt x="27" y="41"/>
                  <a:pt x="27" y="41"/>
                  <a:pt x="26" y="40"/>
                </a:cubicBezTo>
                <a:cubicBezTo>
                  <a:pt x="26" y="40"/>
                  <a:pt x="26" y="40"/>
                  <a:pt x="25" y="40"/>
                </a:cubicBezTo>
                <a:cubicBezTo>
                  <a:pt x="25" y="39"/>
                  <a:pt x="24" y="39"/>
                  <a:pt x="24" y="39"/>
                </a:cubicBezTo>
                <a:cubicBezTo>
                  <a:pt x="24" y="39"/>
                  <a:pt x="23" y="39"/>
                  <a:pt x="22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7" y="39"/>
                  <a:pt x="16" y="39"/>
                  <a:pt x="14" y="40"/>
                </a:cubicBezTo>
                <a:cubicBezTo>
                  <a:pt x="13" y="40"/>
                  <a:pt x="12" y="41"/>
                  <a:pt x="11" y="42"/>
                </a:cubicBezTo>
                <a:cubicBezTo>
                  <a:pt x="10" y="42"/>
                  <a:pt x="9" y="43"/>
                  <a:pt x="8" y="44"/>
                </a:cubicBezTo>
                <a:cubicBezTo>
                  <a:pt x="7" y="46"/>
                  <a:pt x="7" y="47"/>
                  <a:pt x="7" y="48"/>
                </a:cubicBezTo>
                <a:cubicBezTo>
                  <a:pt x="7" y="50"/>
                  <a:pt x="7" y="52"/>
                  <a:pt x="8" y="53"/>
                </a:cubicBezTo>
                <a:cubicBezTo>
                  <a:pt x="9" y="54"/>
                  <a:pt x="10" y="55"/>
                  <a:pt x="12" y="56"/>
                </a:cubicBezTo>
                <a:cubicBezTo>
                  <a:pt x="13" y="57"/>
                  <a:pt x="15" y="57"/>
                  <a:pt x="16" y="58"/>
                </a:cubicBezTo>
                <a:cubicBezTo>
                  <a:pt x="18" y="58"/>
                  <a:pt x="19" y="58"/>
                  <a:pt x="21" y="58"/>
                </a:cubicBezTo>
                <a:cubicBezTo>
                  <a:pt x="22" y="58"/>
                  <a:pt x="24" y="58"/>
                  <a:pt x="25" y="58"/>
                </a:cubicBezTo>
                <a:cubicBezTo>
                  <a:pt x="27" y="57"/>
                  <a:pt x="28" y="57"/>
                  <a:pt x="29" y="56"/>
                </a:cubicBezTo>
                <a:cubicBezTo>
                  <a:pt x="30" y="56"/>
                  <a:pt x="31" y="55"/>
                  <a:pt x="32" y="54"/>
                </a:cubicBezTo>
                <a:cubicBezTo>
                  <a:pt x="32" y="52"/>
                  <a:pt x="33" y="51"/>
                  <a:pt x="33" y="50"/>
                </a:cubicBezTo>
                <a:close/>
                <a:moveTo>
                  <a:pt x="28" y="17"/>
                </a:moveTo>
                <a:cubicBezTo>
                  <a:pt x="28" y="16"/>
                  <a:pt x="28" y="14"/>
                  <a:pt x="28" y="13"/>
                </a:cubicBezTo>
                <a:cubicBezTo>
                  <a:pt x="27" y="11"/>
                  <a:pt x="27" y="9"/>
                  <a:pt x="26" y="8"/>
                </a:cubicBezTo>
                <a:cubicBezTo>
                  <a:pt x="25" y="6"/>
                  <a:pt x="24" y="5"/>
                  <a:pt x="23" y="4"/>
                </a:cubicBezTo>
                <a:cubicBezTo>
                  <a:pt x="21" y="3"/>
                  <a:pt x="20" y="2"/>
                  <a:pt x="18" y="2"/>
                </a:cubicBezTo>
                <a:cubicBezTo>
                  <a:pt x="16" y="2"/>
                  <a:pt x="14" y="3"/>
                  <a:pt x="13" y="5"/>
                </a:cubicBezTo>
                <a:cubicBezTo>
                  <a:pt x="12" y="7"/>
                  <a:pt x="11" y="9"/>
                  <a:pt x="11" y="11"/>
                </a:cubicBezTo>
                <a:cubicBezTo>
                  <a:pt x="11" y="12"/>
                  <a:pt x="11" y="14"/>
                  <a:pt x="12" y="15"/>
                </a:cubicBezTo>
                <a:cubicBezTo>
                  <a:pt x="12" y="16"/>
                  <a:pt x="12" y="17"/>
                  <a:pt x="13" y="19"/>
                </a:cubicBezTo>
                <a:cubicBezTo>
                  <a:pt x="13" y="20"/>
                  <a:pt x="14" y="21"/>
                  <a:pt x="15" y="22"/>
                </a:cubicBezTo>
                <a:cubicBezTo>
                  <a:pt x="16" y="23"/>
                  <a:pt x="17" y="24"/>
                  <a:pt x="18" y="25"/>
                </a:cubicBezTo>
                <a:cubicBezTo>
                  <a:pt x="19" y="25"/>
                  <a:pt x="20" y="26"/>
                  <a:pt x="21" y="26"/>
                </a:cubicBezTo>
                <a:cubicBezTo>
                  <a:pt x="24" y="26"/>
                  <a:pt x="26" y="25"/>
                  <a:pt x="27" y="23"/>
                </a:cubicBezTo>
                <a:cubicBezTo>
                  <a:pt x="28" y="22"/>
                  <a:pt x="28" y="20"/>
                  <a:pt x="28" y="17"/>
                </a:cubicBezTo>
                <a:close/>
                <a:moveTo>
                  <a:pt x="23" y="0"/>
                </a:move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4"/>
                  <a:pt x="33" y="5"/>
                  <a:pt x="34" y="7"/>
                </a:cubicBezTo>
                <a:cubicBezTo>
                  <a:pt x="35" y="9"/>
                  <a:pt x="35" y="11"/>
                  <a:pt x="35" y="14"/>
                </a:cubicBezTo>
                <a:cubicBezTo>
                  <a:pt x="35" y="16"/>
                  <a:pt x="35" y="17"/>
                  <a:pt x="34" y="19"/>
                </a:cubicBezTo>
                <a:cubicBezTo>
                  <a:pt x="34" y="20"/>
                  <a:pt x="33" y="21"/>
                  <a:pt x="32" y="22"/>
                </a:cubicBezTo>
                <a:cubicBezTo>
                  <a:pt x="31" y="23"/>
                  <a:pt x="31" y="24"/>
                  <a:pt x="30" y="24"/>
                </a:cubicBezTo>
                <a:cubicBezTo>
                  <a:pt x="29" y="25"/>
                  <a:pt x="28" y="26"/>
                  <a:pt x="28" y="27"/>
                </a:cubicBezTo>
                <a:cubicBezTo>
                  <a:pt x="27" y="27"/>
                  <a:pt x="27" y="28"/>
                  <a:pt x="27" y="29"/>
                </a:cubicBezTo>
                <a:cubicBezTo>
                  <a:pt x="27" y="30"/>
                  <a:pt x="27" y="30"/>
                  <a:pt x="27" y="31"/>
                </a:cubicBezTo>
                <a:cubicBezTo>
                  <a:pt x="28" y="32"/>
                  <a:pt x="28" y="32"/>
                  <a:pt x="29" y="33"/>
                </a:cubicBezTo>
                <a:cubicBezTo>
                  <a:pt x="30" y="33"/>
                  <a:pt x="30" y="34"/>
                  <a:pt x="31" y="35"/>
                </a:cubicBezTo>
                <a:cubicBezTo>
                  <a:pt x="32" y="35"/>
                  <a:pt x="33" y="36"/>
                  <a:pt x="34" y="37"/>
                </a:cubicBezTo>
                <a:cubicBezTo>
                  <a:pt x="34" y="37"/>
                  <a:pt x="35" y="38"/>
                  <a:pt x="36" y="39"/>
                </a:cubicBezTo>
                <a:cubicBezTo>
                  <a:pt x="36" y="40"/>
                  <a:pt x="37" y="41"/>
                  <a:pt x="37" y="42"/>
                </a:cubicBezTo>
                <a:cubicBezTo>
                  <a:pt x="38" y="44"/>
                  <a:pt x="38" y="45"/>
                  <a:pt x="38" y="46"/>
                </a:cubicBezTo>
                <a:cubicBezTo>
                  <a:pt x="38" y="50"/>
                  <a:pt x="36" y="54"/>
                  <a:pt x="33" y="57"/>
                </a:cubicBezTo>
                <a:cubicBezTo>
                  <a:pt x="29" y="60"/>
                  <a:pt x="24" y="62"/>
                  <a:pt x="17" y="62"/>
                </a:cubicBezTo>
                <a:cubicBezTo>
                  <a:pt x="16" y="62"/>
                  <a:pt x="14" y="62"/>
                  <a:pt x="13" y="61"/>
                </a:cubicBezTo>
                <a:cubicBezTo>
                  <a:pt x="11" y="61"/>
                  <a:pt x="10" y="61"/>
                  <a:pt x="8" y="60"/>
                </a:cubicBezTo>
                <a:cubicBezTo>
                  <a:pt x="7" y="59"/>
                  <a:pt x="5" y="59"/>
                  <a:pt x="4" y="58"/>
                </a:cubicBezTo>
                <a:cubicBezTo>
                  <a:pt x="3" y="57"/>
                  <a:pt x="2" y="56"/>
                  <a:pt x="1" y="55"/>
                </a:cubicBezTo>
                <a:cubicBezTo>
                  <a:pt x="1" y="53"/>
                  <a:pt x="0" y="52"/>
                  <a:pt x="0" y="50"/>
                </a:cubicBezTo>
                <a:cubicBezTo>
                  <a:pt x="0" y="49"/>
                  <a:pt x="1" y="47"/>
                  <a:pt x="2" y="45"/>
                </a:cubicBezTo>
                <a:cubicBezTo>
                  <a:pt x="2" y="43"/>
                  <a:pt x="3" y="42"/>
                  <a:pt x="5" y="41"/>
                </a:cubicBezTo>
                <a:cubicBezTo>
                  <a:pt x="7" y="40"/>
                  <a:pt x="8" y="39"/>
                  <a:pt x="10" y="38"/>
                </a:cubicBezTo>
                <a:cubicBezTo>
                  <a:pt x="12" y="38"/>
                  <a:pt x="14" y="37"/>
                  <a:pt x="16" y="37"/>
                </a:cubicBezTo>
                <a:cubicBezTo>
                  <a:pt x="18" y="37"/>
                  <a:pt x="20" y="36"/>
                  <a:pt x="22" y="36"/>
                </a:cubicBezTo>
                <a:cubicBezTo>
                  <a:pt x="20" y="34"/>
                  <a:pt x="19" y="33"/>
                  <a:pt x="19" y="31"/>
                </a:cubicBezTo>
                <a:cubicBezTo>
                  <a:pt x="19" y="31"/>
                  <a:pt x="19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8" y="28"/>
                  <a:pt x="18" y="28"/>
                </a:cubicBezTo>
                <a:cubicBezTo>
                  <a:pt x="14" y="28"/>
                  <a:pt x="11" y="27"/>
                  <a:pt x="8" y="24"/>
                </a:cubicBezTo>
                <a:cubicBezTo>
                  <a:pt x="6" y="22"/>
                  <a:pt x="4" y="19"/>
                  <a:pt x="4" y="15"/>
                </a:cubicBezTo>
                <a:cubicBezTo>
                  <a:pt x="4" y="12"/>
                  <a:pt x="5" y="9"/>
                  <a:pt x="8" y="6"/>
                </a:cubicBezTo>
                <a:cubicBezTo>
                  <a:pt x="10" y="3"/>
                  <a:pt x="13" y="1"/>
                  <a:pt x="16" y="1"/>
                </a:cubicBezTo>
                <a:cubicBezTo>
                  <a:pt x="19" y="0"/>
                  <a:pt x="21" y="0"/>
                  <a:pt x="23" y="0"/>
                </a:cubicBezTo>
                <a:close/>
                <a:moveTo>
                  <a:pt x="62" y="9"/>
                </a:moveTo>
                <a:cubicBezTo>
                  <a:pt x="62" y="14"/>
                  <a:pt x="62" y="14"/>
                  <a:pt x="62" y="14"/>
                </a:cubicBezTo>
                <a:cubicBezTo>
                  <a:pt x="53" y="14"/>
                  <a:pt x="53" y="14"/>
                  <a:pt x="53" y="14"/>
                </a:cubicBezTo>
                <a:cubicBezTo>
                  <a:pt x="53" y="24"/>
                  <a:pt x="53" y="24"/>
                  <a:pt x="53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4"/>
                  <a:pt x="48" y="14"/>
                  <a:pt x="4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9"/>
                  <a:pt x="38" y="9"/>
                  <a:pt x="3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0"/>
                  <a:pt x="48" y="0"/>
                  <a:pt x="48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9"/>
                  <a:pt x="53" y="9"/>
                  <a:pt x="53" y="9"/>
                </a:cubicBezTo>
                <a:lnTo>
                  <a:pt x="62" y="9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3" name="Freeform 53"/>
          <p:cNvSpPr>
            <a:spLocks noEditPoints="1"/>
          </p:cNvSpPr>
          <p:nvPr/>
        </p:nvSpPr>
        <p:spPr bwMode="auto">
          <a:xfrm>
            <a:off x="2063750" y="4337050"/>
            <a:ext cx="76200" cy="74613"/>
          </a:xfrm>
          <a:custGeom>
            <a:avLst/>
            <a:gdLst>
              <a:gd name="T0" fmla="*/ 14 w 62"/>
              <a:gd name="T1" fmla="*/ 7 h 61"/>
              <a:gd name="T2" fmla="*/ 7 w 62"/>
              <a:gd name="T3" fmla="*/ 13 h 61"/>
              <a:gd name="T4" fmla="*/ 0 w 62"/>
              <a:gd name="T5" fmla="*/ 7 h 61"/>
              <a:gd name="T6" fmla="*/ 8 w 62"/>
              <a:gd name="T7" fmla="*/ 0 h 61"/>
              <a:gd name="T8" fmla="*/ 14 w 62"/>
              <a:gd name="T9" fmla="*/ 7 h 61"/>
              <a:gd name="T10" fmla="*/ 1 w 62"/>
              <a:gd name="T11" fmla="*/ 61 h 61"/>
              <a:gd name="T12" fmla="*/ 1 w 62"/>
              <a:gd name="T13" fmla="*/ 19 h 61"/>
              <a:gd name="T14" fmla="*/ 14 w 62"/>
              <a:gd name="T15" fmla="*/ 19 h 61"/>
              <a:gd name="T16" fmla="*/ 14 w 62"/>
              <a:gd name="T17" fmla="*/ 61 h 61"/>
              <a:gd name="T18" fmla="*/ 1 w 62"/>
              <a:gd name="T19" fmla="*/ 61 h 61"/>
              <a:gd name="T20" fmla="*/ 22 w 62"/>
              <a:gd name="T21" fmla="*/ 32 h 61"/>
              <a:gd name="T22" fmla="*/ 22 w 62"/>
              <a:gd name="T23" fmla="*/ 19 h 61"/>
              <a:gd name="T24" fmla="*/ 33 w 62"/>
              <a:gd name="T25" fmla="*/ 19 h 61"/>
              <a:gd name="T26" fmla="*/ 34 w 62"/>
              <a:gd name="T27" fmla="*/ 25 h 61"/>
              <a:gd name="T28" fmla="*/ 34 w 62"/>
              <a:gd name="T29" fmla="*/ 25 h 61"/>
              <a:gd name="T30" fmla="*/ 47 w 62"/>
              <a:gd name="T31" fmla="*/ 18 h 61"/>
              <a:gd name="T32" fmla="*/ 62 w 62"/>
              <a:gd name="T33" fmla="*/ 36 h 61"/>
              <a:gd name="T34" fmla="*/ 62 w 62"/>
              <a:gd name="T35" fmla="*/ 61 h 61"/>
              <a:gd name="T36" fmla="*/ 49 w 62"/>
              <a:gd name="T37" fmla="*/ 61 h 61"/>
              <a:gd name="T38" fmla="*/ 49 w 62"/>
              <a:gd name="T39" fmla="*/ 38 h 61"/>
              <a:gd name="T40" fmla="*/ 42 w 62"/>
              <a:gd name="T41" fmla="*/ 28 h 61"/>
              <a:gd name="T42" fmla="*/ 36 w 62"/>
              <a:gd name="T43" fmla="*/ 33 h 61"/>
              <a:gd name="T44" fmla="*/ 35 w 62"/>
              <a:gd name="T45" fmla="*/ 37 h 61"/>
              <a:gd name="T46" fmla="*/ 35 w 62"/>
              <a:gd name="T47" fmla="*/ 61 h 61"/>
              <a:gd name="T48" fmla="*/ 22 w 62"/>
              <a:gd name="T49" fmla="*/ 61 h 61"/>
              <a:gd name="T50" fmla="*/ 22 w 62"/>
              <a:gd name="T51" fmla="*/ 3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1">
                <a:moveTo>
                  <a:pt x="14" y="7"/>
                </a:moveTo>
                <a:cubicBezTo>
                  <a:pt x="14" y="10"/>
                  <a:pt x="12" y="13"/>
                  <a:pt x="7" y="13"/>
                </a:cubicBez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4" y="3"/>
                  <a:pt x="14" y="7"/>
                </a:cubicBezTo>
                <a:close/>
                <a:moveTo>
                  <a:pt x="1" y="61"/>
                </a:moveTo>
                <a:cubicBezTo>
                  <a:pt x="1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61"/>
                  <a:pt x="14" y="61"/>
                  <a:pt x="14" y="61"/>
                </a:cubicBezTo>
                <a:lnTo>
                  <a:pt x="1" y="61"/>
                </a:lnTo>
                <a:close/>
                <a:moveTo>
                  <a:pt x="22" y="32"/>
                </a:moveTo>
                <a:cubicBezTo>
                  <a:pt x="22" y="27"/>
                  <a:pt x="22" y="22"/>
                  <a:pt x="22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6" y="22"/>
                  <a:pt x="40" y="18"/>
                  <a:pt x="47" y="18"/>
                </a:cubicBezTo>
                <a:cubicBezTo>
                  <a:pt x="56" y="18"/>
                  <a:pt x="62" y="24"/>
                  <a:pt x="62" y="36"/>
                </a:cubicBezTo>
                <a:cubicBezTo>
                  <a:pt x="62" y="61"/>
                  <a:pt x="62" y="61"/>
                  <a:pt x="62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2"/>
                  <a:pt x="47" y="28"/>
                  <a:pt x="42" y="28"/>
                </a:cubicBezTo>
                <a:cubicBezTo>
                  <a:pt x="39" y="28"/>
                  <a:pt x="37" y="31"/>
                  <a:pt x="36" y="33"/>
                </a:cubicBezTo>
                <a:cubicBezTo>
                  <a:pt x="35" y="34"/>
                  <a:pt x="35" y="35"/>
                  <a:pt x="35" y="37"/>
                </a:cubicBezTo>
                <a:cubicBezTo>
                  <a:pt x="35" y="61"/>
                  <a:pt x="35" y="61"/>
                  <a:pt x="35" y="61"/>
                </a:cubicBezTo>
                <a:cubicBezTo>
                  <a:pt x="22" y="61"/>
                  <a:pt x="22" y="61"/>
                  <a:pt x="22" y="61"/>
                </a:cubicBezTo>
                <a:lnTo>
                  <a:pt x="22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4" name="Oval 54" descr="u=2137848116,541256983&amp;fm=15&amp;gp=0"/>
          <p:cNvSpPr>
            <a:spLocks noChangeArrowheads="1"/>
          </p:cNvSpPr>
          <p:nvPr/>
        </p:nvSpPr>
        <p:spPr bwMode="auto">
          <a:xfrm>
            <a:off x="4843463" y="3201988"/>
            <a:ext cx="942975" cy="9398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 b="-3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5" name="Line 55"/>
          <p:cNvSpPr>
            <a:spLocks noChangeShapeType="1"/>
          </p:cNvSpPr>
          <p:nvPr/>
        </p:nvSpPr>
        <p:spPr bwMode="auto">
          <a:xfrm>
            <a:off x="5910263" y="3641725"/>
            <a:ext cx="2609850" cy="0"/>
          </a:xfrm>
          <a:prstGeom prst="line">
            <a:avLst/>
          </a:prstGeom>
          <a:noFill/>
          <a:ln w="6350">
            <a:solidFill>
              <a:srgbClr val="5469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5922963" y="4305300"/>
            <a:ext cx="138112" cy="138113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6061075" y="4305300"/>
            <a:ext cx="138113" cy="138113"/>
          </a:xfrm>
          <a:prstGeom prst="rect">
            <a:avLst/>
          </a:prstGeom>
          <a:solidFill>
            <a:srgbClr val="95C1AD"/>
          </a:solidFill>
          <a:ln w="4826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6199188" y="4305300"/>
            <a:ext cx="138112" cy="138113"/>
          </a:xfrm>
          <a:prstGeom prst="rect">
            <a:avLst/>
          </a:prstGeom>
          <a:solidFill>
            <a:srgbClr val="95C1AD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6337300" y="4305300"/>
            <a:ext cx="138113" cy="138113"/>
          </a:xfrm>
          <a:prstGeom prst="rect">
            <a:avLst/>
          </a:prstGeom>
          <a:solidFill>
            <a:srgbClr val="95C1AD"/>
          </a:solidFill>
          <a:ln w="4763">
            <a:solidFill>
              <a:srgbClr val="F4F4F4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60" name="Freeform 60"/>
          <p:cNvSpPr>
            <a:spLocks/>
          </p:cNvSpPr>
          <p:nvPr/>
        </p:nvSpPr>
        <p:spPr bwMode="auto">
          <a:xfrm>
            <a:off x="8024813" y="4332288"/>
            <a:ext cx="88900" cy="84137"/>
          </a:xfrm>
          <a:custGeom>
            <a:avLst/>
            <a:gdLst>
              <a:gd name="T0" fmla="*/ 29 w 56"/>
              <a:gd name="T1" fmla="*/ 0 h 53"/>
              <a:gd name="T2" fmla="*/ 35 w 56"/>
              <a:gd name="T3" fmla="*/ 20 h 53"/>
              <a:gd name="T4" fmla="*/ 56 w 56"/>
              <a:gd name="T5" fmla="*/ 20 h 53"/>
              <a:gd name="T6" fmla="*/ 39 w 56"/>
              <a:gd name="T7" fmla="*/ 33 h 53"/>
              <a:gd name="T8" fmla="*/ 45 w 56"/>
              <a:gd name="T9" fmla="*/ 53 h 53"/>
              <a:gd name="T10" fmla="*/ 29 w 56"/>
              <a:gd name="T11" fmla="*/ 41 h 53"/>
              <a:gd name="T12" fmla="*/ 11 w 56"/>
              <a:gd name="T13" fmla="*/ 53 h 53"/>
              <a:gd name="T14" fmla="*/ 18 w 56"/>
              <a:gd name="T15" fmla="*/ 33 h 53"/>
              <a:gd name="T16" fmla="*/ 0 w 56"/>
              <a:gd name="T17" fmla="*/ 20 h 53"/>
              <a:gd name="T18" fmla="*/ 22 w 56"/>
              <a:gd name="T19" fmla="*/ 20 h 53"/>
              <a:gd name="T20" fmla="*/ 29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0"/>
                </a:lnTo>
                <a:lnTo>
                  <a:pt x="56" y="20"/>
                </a:lnTo>
                <a:lnTo>
                  <a:pt x="39" y="33"/>
                </a:lnTo>
                <a:lnTo>
                  <a:pt x="45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0"/>
                </a:lnTo>
                <a:lnTo>
                  <a:pt x="22" y="20"/>
                </a:lnTo>
                <a:lnTo>
                  <a:pt x="29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61" name="Freeform 61"/>
          <p:cNvSpPr>
            <a:spLocks/>
          </p:cNvSpPr>
          <p:nvPr/>
        </p:nvSpPr>
        <p:spPr bwMode="auto">
          <a:xfrm>
            <a:off x="8129588" y="4332288"/>
            <a:ext cx="87312" cy="84137"/>
          </a:xfrm>
          <a:custGeom>
            <a:avLst/>
            <a:gdLst>
              <a:gd name="T0" fmla="*/ 28 w 55"/>
              <a:gd name="T1" fmla="*/ 0 h 53"/>
              <a:gd name="T2" fmla="*/ 35 w 55"/>
              <a:gd name="T3" fmla="*/ 20 h 53"/>
              <a:gd name="T4" fmla="*/ 55 w 55"/>
              <a:gd name="T5" fmla="*/ 20 h 53"/>
              <a:gd name="T6" fmla="*/ 39 w 55"/>
              <a:gd name="T7" fmla="*/ 33 h 53"/>
              <a:gd name="T8" fmla="*/ 46 w 55"/>
              <a:gd name="T9" fmla="*/ 53 h 53"/>
              <a:gd name="T10" fmla="*/ 28 w 55"/>
              <a:gd name="T11" fmla="*/ 41 h 53"/>
              <a:gd name="T12" fmla="*/ 11 w 55"/>
              <a:gd name="T13" fmla="*/ 53 h 53"/>
              <a:gd name="T14" fmla="*/ 17 w 55"/>
              <a:gd name="T15" fmla="*/ 33 h 53"/>
              <a:gd name="T16" fmla="*/ 0 w 55"/>
              <a:gd name="T17" fmla="*/ 20 h 53"/>
              <a:gd name="T18" fmla="*/ 21 w 55"/>
              <a:gd name="T19" fmla="*/ 20 h 53"/>
              <a:gd name="T20" fmla="*/ 28 w 55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53">
                <a:moveTo>
                  <a:pt x="28" y="0"/>
                </a:moveTo>
                <a:lnTo>
                  <a:pt x="35" y="20"/>
                </a:lnTo>
                <a:lnTo>
                  <a:pt x="55" y="20"/>
                </a:lnTo>
                <a:lnTo>
                  <a:pt x="39" y="33"/>
                </a:lnTo>
                <a:lnTo>
                  <a:pt x="46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0"/>
                </a:lnTo>
                <a:lnTo>
                  <a:pt x="21" y="20"/>
                </a:lnTo>
                <a:lnTo>
                  <a:pt x="28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62" name="Freeform 62"/>
          <p:cNvSpPr>
            <a:spLocks/>
          </p:cNvSpPr>
          <p:nvPr/>
        </p:nvSpPr>
        <p:spPr bwMode="auto">
          <a:xfrm>
            <a:off x="8232775" y="4332288"/>
            <a:ext cx="90488" cy="84137"/>
          </a:xfrm>
          <a:custGeom>
            <a:avLst/>
            <a:gdLst>
              <a:gd name="T0" fmla="*/ 28 w 57"/>
              <a:gd name="T1" fmla="*/ 0 h 53"/>
              <a:gd name="T2" fmla="*/ 35 w 57"/>
              <a:gd name="T3" fmla="*/ 20 h 53"/>
              <a:gd name="T4" fmla="*/ 57 w 57"/>
              <a:gd name="T5" fmla="*/ 20 h 53"/>
              <a:gd name="T6" fmla="*/ 39 w 57"/>
              <a:gd name="T7" fmla="*/ 33 h 53"/>
              <a:gd name="T8" fmla="*/ 46 w 57"/>
              <a:gd name="T9" fmla="*/ 53 h 53"/>
              <a:gd name="T10" fmla="*/ 28 w 57"/>
              <a:gd name="T11" fmla="*/ 41 h 53"/>
              <a:gd name="T12" fmla="*/ 11 w 57"/>
              <a:gd name="T13" fmla="*/ 53 h 53"/>
              <a:gd name="T14" fmla="*/ 17 w 57"/>
              <a:gd name="T15" fmla="*/ 33 h 53"/>
              <a:gd name="T16" fmla="*/ 0 w 57"/>
              <a:gd name="T17" fmla="*/ 20 h 53"/>
              <a:gd name="T18" fmla="*/ 22 w 57"/>
              <a:gd name="T19" fmla="*/ 20 h 53"/>
              <a:gd name="T20" fmla="*/ 28 w 57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53">
                <a:moveTo>
                  <a:pt x="28" y="0"/>
                </a:moveTo>
                <a:lnTo>
                  <a:pt x="35" y="20"/>
                </a:lnTo>
                <a:lnTo>
                  <a:pt x="57" y="20"/>
                </a:lnTo>
                <a:lnTo>
                  <a:pt x="39" y="33"/>
                </a:lnTo>
                <a:lnTo>
                  <a:pt x="46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0"/>
                </a:lnTo>
                <a:lnTo>
                  <a:pt x="22" y="20"/>
                </a:lnTo>
                <a:lnTo>
                  <a:pt x="28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63" name="Freeform 63"/>
          <p:cNvSpPr>
            <a:spLocks/>
          </p:cNvSpPr>
          <p:nvPr/>
        </p:nvSpPr>
        <p:spPr bwMode="auto">
          <a:xfrm>
            <a:off x="8337550" y="4332288"/>
            <a:ext cx="88900" cy="84137"/>
          </a:xfrm>
          <a:custGeom>
            <a:avLst/>
            <a:gdLst>
              <a:gd name="T0" fmla="*/ 28 w 56"/>
              <a:gd name="T1" fmla="*/ 0 h 53"/>
              <a:gd name="T2" fmla="*/ 34 w 56"/>
              <a:gd name="T3" fmla="*/ 20 h 53"/>
              <a:gd name="T4" fmla="*/ 56 w 56"/>
              <a:gd name="T5" fmla="*/ 20 h 53"/>
              <a:gd name="T6" fmla="*/ 38 w 56"/>
              <a:gd name="T7" fmla="*/ 33 h 53"/>
              <a:gd name="T8" fmla="*/ 45 w 56"/>
              <a:gd name="T9" fmla="*/ 53 h 53"/>
              <a:gd name="T10" fmla="*/ 28 w 56"/>
              <a:gd name="T11" fmla="*/ 41 h 53"/>
              <a:gd name="T12" fmla="*/ 11 w 56"/>
              <a:gd name="T13" fmla="*/ 53 h 53"/>
              <a:gd name="T14" fmla="*/ 17 w 56"/>
              <a:gd name="T15" fmla="*/ 33 h 53"/>
              <a:gd name="T16" fmla="*/ 0 w 56"/>
              <a:gd name="T17" fmla="*/ 20 h 53"/>
              <a:gd name="T18" fmla="*/ 21 w 56"/>
              <a:gd name="T19" fmla="*/ 20 h 53"/>
              <a:gd name="T20" fmla="*/ 28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34" y="20"/>
                </a:lnTo>
                <a:lnTo>
                  <a:pt x="56" y="20"/>
                </a:lnTo>
                <a:lnTo>
                  <a:pt x="38" y="33"/>
                </a:lnTo>
                <a:lnTo>
                  <a:pt x="45" y="53"/>
                </a:lnTo>
                <a:lnTo>
                  <a:pt x="28" y="41"/>
                </a:lnTo>
                <a:lnTo>
                  <a:pt x="11" y="53"/>
                </a:lnTo>
                <a:lnTo>
                  <a:pt x="17" y="33"/>
                </a:lnTo>
                <a:lnTo>
                  <a:pt x="0" y="20"/>
                </a:lnTo>
                <a:lnTo>
                  <a:pt x="21" y="20"/>
                </a:lnTo>
                <a:lnTo>
                  <a:pt x="28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64" name="Freeform 64"/>
          <p:cNvSpPr>
            <a:spLocks/>
          </p:cNvSpPr>
          <p:nvPr/>
        </p:nvSpPr>
        <p:spPr bwMode="auto">
          <a:xfrm>
            <a:off x="8440738" y="4332288"/>
            <a:ext cx="88900" cy="84137"/>
          </a:xfrm>
          <a:custGeom>
            <a:avLst/>
            <a:gdLst>
              <a:gd name="T0" fmla="*/ 29 w 56"/>
              <a:gd name="T1" fmla="*/ 0 h 53"/>
              <a:gd name="T2" fmla="*/ 35 w 56"/>
              <a:gd name="T3" fmla="*/ 20 h 53"/>
              <a:gd name="T4" fmla="*/ 56 w 56"/>
              <a:gd name="T5" fmla="*/ 20 h 53"/>
              <a:gd name="T6" fmla="*/ 39 w 56"/>
              <a:gd name="T7" fmla="*/ 33 h 53"/>
              <a:gd name="T8" fmla="*/ 45 w 56"/>
              <a:gd name="T9" fmla="*/ 53 h 53"/>
              <a:gd name="T10" fmla="*/ 29 w 56"/>
              <a:gd name="T11" fmla="*/ 41 h 53"/>
              <a:gd name="T12" fmla="*/ 11 w 56"/>
              <a:gd name="T13" fmla="*/ 53 h 53"/>
              <a:gd name="T14" fmla="*/ 18 w 56"/>
              <a:gd name="T15" fmla="*/ 33 h 53"/>
              <a:gd name="T16" fmla="*/ 0 w 56"/>
              <a:gd name="T17" fmla="*/ 20 h 53"/>
              <a:gd name="T18" fmla="*/ 22 w 56"/>
              <a:gd name="T19" fmla="*/ 20 h 53"/>
              <a:gd name="T20" fmla="*/ 29 w 56"/>
              <a:gd name="T2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3">
                <a:moveTo>
                  <a:pt x="29" y="0"/>
                </a:moveTo>
                <a:lnTo>
                  <a:pt x="35" y="20"/>
                </a:lnTo>
                <a:lnTo>
                  <a:pt x="56" y="20"/>
                </a:lnTo>
                <a:lnTo>
                  <a:pt x="39" y="33"/>
                </a:lnTo>
                <a:lnTo>
                  <a:pt x="45" y="53"/>
                </a:lnTo>
                <a:lnTo>
                  <a:pt x="29" y="41"/>
                </a:lnTo>
                <a:lnTo>
                  <a:pt x="11" y="53"/>
                </a:lnTo>
                <a:lnTo>
                  <a:pt x="18" y="33"/>
                </a:lnTo>
                <a:lnTo>
                  <a:pt x="0" y="20"/>
                </a:lnTo>
                <a:lnTo>
                  <a:pt x="22" y="20"/>
                </a:lnTo>
                <a:lnTo>
                  <a:pt x="29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65" name="Freeform 65"/>
          <p:cNvSpPr>
            <a:spLocks/>
          </p:cNvSpPr>
          <p:nvPr/>
        </p:nvSpPr>
        <p:spPr bwMode="auto">
          <a:xfrm>
            <a:off x="6092825" y="4344988"/>
            <a:ext cx="76200" cy="60325"/>
          </a:xfrm>
          <a:custGeom>
            <a:avLst/>
            <a:gdLst>
              <a:gd name="T0" fmla="*/ 62 w 62"/>
              <a:gd name="T1" fmla="*/ 6 h 50"/>
              <a:gd name="T2" fmla="*/ 54 w 62"/>
              <a:gd name="T3" fmla="*/ 8 h 50"/>
              <a:gd name="T4" fmla="*/ 60 w 62"/>
              <a:gd name="T5" fmla="*/ 0 h 50"/>
              <a:gd name="T6" fmla="*/ 52 w 62"/>
              <a:gd name="T7" fmla="*/ 4 h 50"/>
              <a:gd name="T8" fmla="*/ 42 w 62"/>
              <a:gd name="T9" fmla="*/ 0 h 50"/>
              <a:gd name="T10" fmla="*/ 30 w 62"/>
              <a:gd name="T11" fmla="*/ 12 h 50"/>
              <a:gd name="T12" fmla="*/ 30 w 62"/>
              <a:gd name="T13" fmla="*/ 15 h 50"/>
              <a:gd name="T14" fmla="*/ 4 w 62"/>
              <a:gd name="T15" fmla="*/ 2 h 50"/>
              <a:gd name="T16" fmla="*/ 2 w 62"/>
              <a:gd name="T17" fmla="*/ 8 h 50"/>
              <a:gd name="T18" fmla="*/ 8 w 62"/>
              <a:gd name="T19" fmla="*/ 19 h 50"/>
              <a:gd name="T20" fmla="*/ 2 w 62"/>
              <a:gd name="T21" fmla="*/ 17 h 50"/>
              <a:gd name="T22" fmla="*/ 2 w 62"/>
              <a:gd name="T23" fmla="*/ 17 h 50"/>
              <a:gd name="T24" fmla="*/ 12 w 62"/>
              <a:gd name="T25" fmla="*/ 30 h 50"/>
              <a:gd name="T26" fmla="*/ 9 w 62"/>
              <a:gd name="T27" fmla="*/ 30 h 50"/>
              <a:gd name="T28" fmla="*/ 7 w 62"/>
              <a:gd name="T29" fmla="*/ 30 h 50"/>
              <a:gd name="T30" fmla="*/ 18 w 62"/>
              <a:gd name="T31" fmla="*/ 39 h 50"/>
              <a:gd name="T32" fmla="*/ 3 w 62"/>
              <a:gd name="T33" fmla="*/ 44 h 50"/>
              <a:gd name="T34" fmla="*/ 0 w 62"/>
              <a:gd name="T35" fmla="*/ 44 h 50"/>
              <a:gd name="T36" fmla="*/ 19 w 62"/>
              <a:gd name="T37" fmla="*/ 50 h 50"/>
              <a:gd name="T38" fmla="*/ 55 w 62"/>
              <a:gd name="T39" fmla="*/ 14 h 50"/>
              <a:gd name="T40" fmla="*/ 55 w 62"/>
              <a:gd name="T41" fmla="*/ 12 h 50"/>
              <a:gd name="T42" fmla="*/ 62 w 62"/>
              <a:gd name="T43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" h="50">
                <a:moveTo>
                  <a:pt x="62" y="6"/>
                </a:moveTo>
                <a:cubicBezTo>
                  <a:pt x="59" y="7"/>
                  <a:pt x="57" y="7"/>
                  <a:pt x="54" y="8"/>
                </a:cubicBezTo>
                <a:cubicBezTo>
                  <a:pt x="57" y="6"/>
                  <a:pt x="59" y="3"/>
                  <a:pt x="60" y="0"/>
                </a:cubicBezTo>
                <a:cubicBezTo>
                  <a:pt x="57" y="2"/>
                  <a:pt x="55" y="3"/>
                  <a:pt x="52" y="4"/>
                </a:cubicBezTo>
                <a:cubicBezTo>
                  <a:pt x="49" y="1"/>
                  <a:pt x="46" y="0"/>
                  <a:pt x="42" y="0"/>
                </a:cubicBezTo>
                <a:cubicBezTo>
                  <a:pt x="35" y="0"/>
                  <a:pt x="30" y="5"/>
                  <a:pt x="30" y="12"/>
                </a:cubicBezTo>
                <a:cubicBezTo>
                  <a:pt x="30" y="13"/>
                  <a:pt x="30" y="14"/>
                  <a:pt x="30" y="15"/>
                </a:cubicBezTo>
                <a:cubicBezTo>
                  <a:pt x="20" y="15"/>
                  <a:pt x="10" y="10"/>
                  <a:pt x="4" y="2"/>
                </a:cubicBezTo>
                <a:cubicBezTo>
                  <a:pt x="3" y="4"/>
                  <a:pt x="2" y="6"/>
                  <a:pt x="2" y="8"/>
                </a:cubicBezTo>
                <a:cubicBezTo>
                  <a:pt x="2" y="13"/>
                  <a:pt x="4" y="17"/>
                  <a:pt x="8" y="19"/>
                </a:cubicBezTo>
                <a:cubicBezTo>
                  <a:pt x="6" y="19"/>
                  <a:pt x="4" y="18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24"/>
                  <a:pt x="6" y="29"/>
                  <a:pt x="12" y="30"/>
                </a:cubicBezTo>
                <a:cubicBezTo>
                  <a:pt x="11" y="30"/>
                  <a:pt x="10" y="30"/>
                  <a:pt x="9" y="30"/>
                </a:cubicBezTo>
                <a:cubicBezTo>
                  <a:pt x="8" y="30"/>
                  <a:pt x="7" y="30"/>
                  <a:pt x="7" y="30"/>
                </a:cubicBezTo>
                <a:cubicBezTo>
                  <a:pt x="8" y="35"/>
                  <a:pt x="13" y="39"/>
                  <a:pt x="18" y="39"/>
                </a:cubicBezTo>
                <a:cubicBezTo>
                  <a:pt x="14" y="42"/>
                  <a:pt x="9" y="44"/>
                  <a:pt x="3" y="44"/>
                </a:cubicBezTo>
                <a:cubicBezTo>
                  <a:pt x="2" y="44"/>
                  <a:pt x="1" y="44"/>
                  <a:pt x="0" y="44"/>
                </a:cubicBezTo>
                <a:cubicBezTo>
                  <a:pt x="5" y="48"/>
                  <a:pt x="12" y="50"/>
                  <a:pt x="19" y="50"/>
                </a:cubicBezTo>
                <a:cubicBezTo>
                  <a:pt x="42" y="50"/>
                  <a:pt x="55" y="31"/>
                  <a:pt x="55" y="14"/>
                </a:cubicBezTo>
                <a:cubicBezTo>
                  <a:pt x="55" y="13"/>
                  <a:pt x="55" y="13"/>
                  <a:pt x="55" y="12"/>
                </a:cubicBezTo>
                <a:cubicBezTo>
                  <a:pt x="58" y="10"/>
                  <a:pt x="60" y="8"/>
                  <a:pt x="62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66" name="Freeform 66"/>
          <p:cNvSpPr>
            <a:spLocks/>
          </p:cNvSpPr>
          <p:nvPr/>
        </p:nvSpPr>
        <p:spPr bwMode="auto">
          <a:xfrm>
            <a:off x="5972175" y="4337050"/>
            <a:ext cx="38100" cy="76200"/>
          </a:xfrm>
          <a:custGeom>
            <a:avLst/>
            <a:gdLst>
              <a:gd name="T0" fmla="*/ 7 w 32"/>
              <a:gd name="T1" fmla="*/ 34 h 62"/>
              <a:gd name="T2" fmla="*/ 7 w 32"/>
              <a:gd name="T3" fmla="*/ 62 h 62"/>
              <a:gd name="T4" fmla="*/ 21 w 32"/>
              <a:gd name="T5" fmla="*/ 62 h 62"/>
              <a:gd name="T6" fmla="*/ 21 w 32"/>
              <a:gd name="T7" fmla="*/ 34 h 62"/>
              <a:gd name="T8" fmla="*/ 30 w 32"/>
              <a:gd name="T9" fmla="*/ 34 h 62"/>
              <a:gd name="T10" fmla="*/ 32 w 32"/>
              <a:gd name="T11" fmla="*/ 23 h 62"/>
              <a:gd name="T12" fmla="*/ 21 w 32"/>
              <a:gd name="T13" fmla="*/ 23 h 62"/>
              <a:gd name="T14" fmla="*/ 21 w 32"/>
              <a:gd name="T15" fmla="*/ 14 h 62"/>
              <a:gd name="T16" fmla="*/ 23 w 32"/>
              <a:gd name="T17" fmla="*/ 11 h 62"/>
              <a:gd name="T18" fmla="*/ 30 w 32"/>
              <a:gd name="T19" fmla="*/ 11 h 62"/>
              <a:gd name="T20" fmla="*/ 30 w 32"/>
              <a:gd name="T21" fmla="*/ 0 h 62"/>
              <a:gd name="T22" fmla="*/ 18 w 32"/>
              <a:gd name="T23" fmla="*/ 0 h 62"/>
              <a:gd name="T24" fmla="*/ 7 w 32"/>
              <a:gd name="T25" fmla="*/ 10 h 62"/>
              <a:gd name="T26" fmla="*/ 7 w 32"/>
              <a:gd name="T27" fmla="*/ 22 h 62"/>
              <a:gd name="T28" fmla="*/ 0 w 32"/>
              <a:gd name="T29" fmla="*/ 22 h 62"/>
              <a:gd name="T30" fmla="*/ 0 w 32"/>
              <a:gd name="T31" fmla="*/ 34 h 62"/>
              <a:gd name="T32" fmla="*/ 7 w 32"/>
              <a:gd name="T33" fmla="*/ 3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62">
                <a:moveTo>
                  <a:pt x="7" y="34"/>
                </a:moveTo>
                <a:cubicBezTo>
                  <a:pt x="7" y="62"/>
                  <a:pt x="7" y="62"/>
                  <a:pt x="7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23"/>
                  <a:pt x="32" y="23"/>
                  <a:pt x="3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17"/>
                  <a:pt x="21" y="14"/>
                </a:cubicBezTo>
                <a:cubicBezTo>
                  <a:pt x="21" y="13"/>
                  <a:pt x="22" y="11"/>
                  <a:pt x="23" y="11"/>
                </a:cubicBezTo>
                <a:cubicBezTo>
                  <a:pt x="26" y="11"/>
                  <a:pt x="30" y="11"/>
                  <a:pt x="30" y="11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24" y="0"/>
                  <a:pt x="18" y="0"/>
                </a:cubicBezTo>
                <a:cubicBezTo>
                  <a:pt x="14" y="0"/>
                  <a:pt x="7" y="5"/>
                  <a:pt x="7" y="10"/>
                </a:cubicBezTo>
                <a:cubicBezTo>
                  <a:pt x="7" y="16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4"/>
                  <a:pt x="0" y="34"/>
                  <a:pt x="0" y="34"/>
                </a:cubicBezTo>
                <a:lnTo>
                  <a:pt x="7" y="3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67" name="Freeform 67"/>
          <p:cNvSpPr>
            <a:spLocks noEditPoints="1"/>
          </p:cNvSpPr>
          <p:nvPr/>
        </p:nvSpPr>
        <p:spPr bwMode="auto">
          <a:xfrm>
            <a:off x="6230938" y="4337050"/>
            <a:ext cx="74612" cy="76200"/>
          </a:xfrm>
          <a:custGeom>
            <a:avLst/>
            <a:gdLst>
              <a:gd name="T0" fmla="*/ 32 w 62"/>
              <a:gd name="T1" fmla="*/ 48 h 62"/>
              <a:gd name="T2" fmla="*/ 31 w 62"/>
              <a:gd name="T3" fmla="*/ 45 h 62"/>
              <a:gd name="T4" fmla="*/ 30 w 62"/>
              <a:gd name="T5" fmla="*/ 43 h 62"/>
              <a:gd name="T6" fmla="*/ 27 w 62"/>
              <a:gd name="T7" fmla="*/ 41 h 62"/>
              <a:gd name="T8" fmla="*/ 25 w 62"/>
              <a:gd name="T9" fmla="*/ 40 h 62"/>
              <a:gd name="T10" fmla="*/ 22 w 62"/>
              <a:gd name="T11" fmla="*/ 39 h 62"/>
              <a:gd name="T12" fmla="*/ 14 w 62"/>
              <a:gd name="T13" fmla="*/ 40 h 62"/>
              <a:gd name="T14" fmla="*/ 8 w 62"/>
              <a:gd name="T15" fmla="*/ 44 h 62"/>
              <a:gd name="T16" fmla="*/ 8 w 62"/>
              <a:gd name="T17" fmla="*/ 53 h 62"/>
              <a:gd name="T18" fmla="*/ 16 w 62"/>
              <a:gd name="T19" fmla="*/ 58 h 62"/>
              <a:gd name="T20" fmla="*/ 25 w 62"/>
              <a:gd name="T21" fmla="*/ 58 h 62"/>
              <a:gd name="T22" fmla="*/ 32 w 62"/>
              <a:gd name="T23" fmla="*/ 54 h 62"/>
              <a:gd name="T24" fmla="*/ 28 w 62"/>
              <a:gd name="T25" fmla="*/ 17 h 62"/>
              <a:gd name="T26" fmla="*/ 26 w 62"/>
              <a:gd name="T27" fmla="*/ 8 h 62"/>
              <a:gd name="T28" fmla="*/ 18 w 62"/>
              <a:gd name="T29" fmla="*/ 2 h 62"/>
              <a:gd name="T30" fmla="*/ 11 w 62"/>
              <a:gd name="T31" fmla="*/ 11 h 62"/>
              <a:gd name="T32" fmla="*/ 13 w 62"/>
              <a:gd name="T33" fmla="*/ 19 h 62"/>
              <a:gd name="T34" fmla="*/ 18 w 62"/>
              <a:gd name="T35" fmla="*/ 25 h 62"/>
              <a:gd name="T36" fmla="*/ 26 w 62"/>
              <a:gd name="T37" fmla="*/ 23 h 62"/>
              <a:gd name="T38" fmla="*/ 23 w 62"/>
              <a:gd name="T39" fmla="*/ 0 h 62"/>
              <a:gd name="T40" fmla="*/ 34 w 62"/>
              <a:gd name="T41" fmla="*/ 3 h 62"/>
              <a:gd name="T42" fmla="*/ 34 w 62"/>
              <a:gd name="T43" fmla="*/ 7 h 62"/>
              <a:gd name="T44" fmla="*/ 34 w 62"/>
              <a:gd name="T45" fmla="*/ 19 h 62"/>
              <a:gd name="T46" fmla="*/ 30 w 62"/>
              <a:gd name="T47" fmla="*/ 24 h 62"/>
              <a:gd name="T48" fmla="*/ 27 w 62"/>
              <a:gd name="T49" fmla="*/ 29 h 62"/>
              <a:gd name="T50" fmla="*/ 29 w 62"/>
              <a:gd name="T51" fmla="*/ 33 h 62"/>
              <a:gd name="T52" fmla="*/ 33 w 62"/>
              <a:gd name="T53" fmla="*/ 37 h 62"/>
              <a:gd name="T54" fmla="*/ 37 w 62"/>
              <a:gd name="T55" fmla="*/ 42 h 62"/>
              <a:gd name="T56" fmla="*/ 33 w 62"/>
              <a:gd name="T57" fmla="*/ 57 h 62"/>
              <a:gd name="T58" fmla="*/ 13 w 62"/>
              <a:gd name="T59" fmla="*/ 61 h 62"/>
              <a:gd name="T60" fmla="*/ 4 w 62"/>
              <a:gd name="T61" fmla="*/ 58 h 62"/>
              <a:gd name="T62" fmla="*/ 0 w 62"/>
              <a:gd name="T63" fmla="*/ 50 h 62"/>
              <a:gd name="T64" fmla="*/ 5 w 62"/>
              <a:gd name="T65" fmla="*/ 41 h 62"/>
              <a:gd name="T66" fmla="*/ 16 w 62"/>
              <a:gd name="T67" fmla="*/ 37 h 62"/>
              <a:gd name="T68" fmla="*/ 19 w 62"/>
              <a:gd name="T69" fmla="*/ 31 h 62"/>
              <a:gd name="T70" fmla="*/ 20 w 62"/>
              <a:gd name="T71" fmla="*/ 29 h 62"/>
              <a:gd name="T72" fmla="*/ 20 w 62"/>
              <a:gd name="T73" fmla="*/ 28 h 62"/>
              <a:gd name="T74" fmla="*/ 8 w 62"/>
              <a:gd name="T75" fmla="*/ 24 h 62"/>
              <a:gd name="T76" fmla="*/ 8 w 62"/>
              <a:gd name="T77" fmla="*/ 6 h 62"/>
              <a:gd name="T78" fmla="*/ 23 w 62"/>
              <a:gd name="T79" fmla="*/ 0 h 62"/>
              <a:gd name="T80" fmla="*/ 62 w 62"/>
              <a:gd name="T81" fmla="*/ 14 h 62"/>
              <a:gd name="T82" fmla="*/ 52 w 62"/>
              <a:gd name="T83" fmla="*/ 24 h 62"/>
              <a:gd name="T84" fmla="*/ 48 w 62"/>
              <a:gd name="T85" fmla="*/ 14 h 62"/>
              <a:gd name="T86" fmla="*/ 38 w 62"/>
              <a:gd name="T87" fmla="*/ 9 h 62"/>
              <a:gd name="T88" fmla="*/ 48 w 62"/>
              <a:gd name="T89" fmla="*/ 0 h 62"/>
              <a:gd name="T90" fmla="*/ 52 w 62"/>
              <a:gd name="T91" fmla="*/ 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" h="62">
                <a:moveTo>
                  <a:pt x="33" y="50"/>
                </a:moveTo>
                <a:cubicBezTo>
                  <a:pt x="33" y="49"/>
                  <a:pt x="32" y="48"/>
                  <a:pt x="32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45"/>
                  <a:pt x="31" y="45"/>
                  <a:pt x="31" y="44"/>
                </a:cubicBezTo>
                <a:cubicBezTo>
                  <a:pt x="30" y="44"/>
                  <a:pt x="30" y="44"/>
                  <a:pt x="30" y="43"/>
                </a:cubicBezTo>
                <a:cubicBezTo>
                  <a:pt x="29" y="43"/>
                  <a:pt x="29" y="42"/>
                  <a:pt x="29" y="42"/>
                </a:cubicBezTo>
                <a:cubicBezTo>
                  <a:pt x="28" y="42"/>
                  <a:pt x="28" y="42"/>
                  <a:pt x="27" y="41"/>
                </a:cubicBezTo>
                <a:cubicBezTo>
                  <a:pt x="27" y="41"/>
                  <a:pt x="26" y="41"/>
                  <a:pt x="26" y="40"/>
                </a:cubicBezTo>
                <a:cubicBezTo>
                  <a:pt x="26" y="40"/>
                  <a:pt x="26" y="40"/>
                  <a:pt x="25" y="40"/>
                </a:cubicBezTo>
                <a:cubicBezTo>
                  <a:pt x="24" y="39"/>
                  <a:pt x="24" y="39"/>
                  <a:pt x="24" y="39"/>
                </a:cubicBezTo>
                <a:cubicBezTo>
                  <a:pt x="23" y="39"/>
                  <a:pt x="23" y="39"/>
                  <a:pt x="22" y="39"/>
                </a:cubicBezTo>
                <a:cubicBezTo>
                  <a:pt x="21" y="39"/>
                  <a:pt x="19" y="39"/>
                  <a:pt x="18" y="39"/>
                </a:cubicBezTo>
                <a:cubicBezTo>
                  <a:pt x="17" y="39"/>
                  <a:pt x="15" y="39"/>
                  <a:pt x="14" y="40"/>
                </a:cubicBezTo>
                <a:cubicBezTo>
                  <a:pt x="13" y="40"/>
                  <a:pt x="11" y="41"/>
                  <a:pt x="10" y="42"/>
                </a:cubicBezTo>
                <a:cubicBezTo>
                  <a:pt x="9" y="42"/>
                  <a:pt x="9" y="43"/>
                  <a:pt x="8" y="44"/>
                </a:cubicBezTo>
                <a:cubicBezTo>
                  <a:pt x="7" y="46"/>
                  <a:pt x="7" y="47"/>
                  <a:pt x="7" y="48"/>
                </a:cubicBezTo>
                <a:cubicBezTo>
                  <a:pt x="7" y="50"/>
                  <a:pt x="7" y="52"/>
                  <a:pt x="8" y="53"/>
                </a:cubicBezTo>
                <a:cubicBezTo>
                  <a:pt x="9" y="54"/>
                  <a:pt x="10" y="55"/>
                  <a:pt x="12" y="56"/>
                </a:cubicBezTo>
                <a:cubicBezTo>
                  <a:pt x="13" y="57"/>
                  <a:pt x="15" y="57"/>
                  <a:pt x="16" y="58"/>
                </a:cubicBezTo>
                <a:cubicBezTo>
                  <a:pt x="18" y="58"/>
                  <a:pt x="19" y="58"/>
                  <a:pt x="21" y="58"/>
                </a:cubicBezTo>
                <a:cubicBezTo>
                  <a:pt x="22" y="58"/>
                  <a:pt x="24" y="58"/>
                  <a:pt x="25" y="58"/>
                </a:cubicBezTo>
                <a:cubicBezTo>
                  <a:pt x="26" y="57"/>
                  <a:pt x="28" y="57"/>
                  <a:pt x="29" y="56"/>
                </a:cubicBezTo>
                <a:cubicBezTo>
                  <a:pt x="30" y="56"/>
                  <a:pt x="31" y="55"/>
                  <a:pt x="32" y="54"/>
                </a:cubicBezTo>
                <a:cubicBezTo>
                  <a:pt x="32" y="52"/>
                  <a:pt x="33" y="51"/>
                  <a:pt x="33" y="50"/>
                </a:cubicBezTo>
                <a:close/>
                <a:moveTo>
                  <a:pt x="28" y="17"/>
                </a:moveTo>
                <a:cubicBezTo>
                  <a:pt x="28" y="16"/>
                  <a:pt x="28" y="14"/>
                  <a:pt x="27" y="13"/>
                </a:cubicBezTo>
                <a:cubicBezTo>
                  <a:pt x="27" y="11"/>
                  <a:pt x="26" y="9"/>
                  <a:pt x="26" y="8"/>
                </a:cubicBezTo>
                <a:cubicBezTo>
                  <a:pt x="25" y="6"/>
                  <a:pt x="24" y="5"/>
                  <a:pt x="23" y="4"/>
                </a:cubicBezTo>
                <a:cubicBezTo>
                  <a:pt x="21" y="3"/>
                  <a:pt x="20" y="2"/>
                  <a:pt x="18" y="2"/>
                </a:cubicBezTo>
                <a:cubicBezTo>
                  <a:pt x="16" y="2"/>
                  <a:pt x="14" y="3"/>
                  <a:pt x="13" y="5"/>
                </a:cubicBezTo>
                <a:cubicBezTo>
                  <a:pt x="12" y="7"/>
                  <a:pt x="11" y="9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2" y="16"/>
                  <a:pt x="12" y="17"/>
                  <a:pt x="13" y="19"/>
                </a:cubicBezTo>
                <a:cubicBezTo>
                  <a:pt x="13" y="20"/>
                  <a:pt x="14" y="21"/>
                  <a:pt x="15" y="22"/>
                </a:cubicBezTo>
                <a:cubicBezTo>
                  <a:pt x="16" y="23"/>
                  <a:pt x="16" y="24"/>
                  <a:pt x="18" y="25"/>
                </a:cubicBezTo>
                <a:cubicBezTo>
                  <a:pt x="19" y="25"/>
                  <a:pt x="20" y="26"/>
                  <a:pt x="21" y="26"/>
                </a:cubicBezTo>
                <a:cubicBezTo>
                  <a:pt x="24" y="26"/>
                  <a:pt x="25" y="25"/>
                  <a:pt x="26" y="23"/>
                </a:cubicBezTo>
                <a:cubicBezTo>
                  <a:pt x="28" y="22"/>
                  <a:pt x="28" y="20"/>
                  <a:pt x="28" y="17"/>
                </a:cubicBezTo>
                <a:close/>
                <a:moveTo>
                  <a:pt x="23" y="0"/>
                </a:moveTo>
                <a:cubicBezTo>
                  <a:pt x="39" y="0"/>
                  <a:pt x="39" y="0"/>
                  <a:pt x="39" y="0"/>
                </a:cubicBezTo>
                <a:cubicBezTo>
                  <a:pt x="34" y="3"/>
                  <a:pt x="34" y="3"/>
                  <a:pt x="34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31" y="4"/>
                  <a:pt x="33" y="5"/>
                  <a:pt x="34" y="7"/>
                </a:cubicBezTo>
                <a:cubicBezTo>
                  <a:pt x="34" y="9"/>
                  <a:pt x="35" y="11"/>
                  <a:pt x="35" y="14"/>
                </a:cubicBezTo>
                <a:cubicBezTo>
                  <a:pt x="35" y="16"/>
                  <a:pt x="35" y="17"/>
                  <a:pt x="34" y="19"/>
                </a:cubicBezTo>
                <a:cubicBezTo>
                  <a:pt x="34" y="20"/>
                  <a:pt x="33" y="21"/>
                  <a:pt x="32" y="22"/>
                </a:cubicBezTo>
                <a:cubicBezTo>
                  <a:pt x="31" y="23"/>
                  <a:pt x="30" y="24"/>
                  <a:pt x="30" y="24"/>
                </a:cubicBezTo>
                <a:cubicBezTo>
                  <a:pt x="29" y="25"/>
                  <a:pt x="28" y="26"/>
                  <a:pt x="27" y="27"/>
                </a:cubicBezTo>
                <a:cubicBezTo>
                  <a:pt x="27" y="27"/>
                  <a:pt x="27" y="28"/>
                  <a:pt x="27" y="29"/>
                </a:cubicBezTo>
                <a:cubicBezTo>
                  <a:pt x="27" y="30"/>
                  <a:pt x="27" y="30"/>
                  <a:pt x="27" y="31"/>
                </a:cubicBezTo>
                <a:cubicBezTo>
                  <a:pt x="28" y="32"/>
                  <a:pt x="28" y="32"/>
                  <a:pt x="29" y="33"/>
                </a:cubicBezTo>
                <a:cubicBezTo>
                  <a:pt x="30" y="33"/>
                  <a:pt x="30" y="34"/>
                  <a:pt x="31" y="35"/>
                </a:cubicBezTo>
                <a:cubicBezTo>
                  <a:pt x="32" y="35"/>
                  <a:pt x="33" y="36"/>
                  <a:pt x="33" y="37"/>
                </a:cubicBezTo>
                <a:cubicBezTo>
                  <a:pt x="34" y="37"/>
                  <a:pt x="35" y="38"/>
                  <a:pt x="36" y="39"/>
                </a:cubicBezTo>
                <a:cubicBezTo>
                  <a:pt x="36" y="40"/>
                  <a:pt x="37" y="41"/>
                  <a:pt x="37" y="42"/>
                </a:cubicBezTo>
                <a:cubicBezTo>
                  <a:pt x="38" y="44"/>
                  <a:pt x="38" y="45"/>
                  <a:pt x="38" y="46"/>
                </a:cubicBezTo>
                <a:cubicBezTo>
                  <a:pt x="38" y="50"/>
                  <a:pt x="36" y="54"/>
                  <a:pt x="33" y="57"/>
                </a:cubicBezTo>
                <a:cubicBezTo>
                  <a:pt x="29" y="60"/>
                  <a:pt x="24" y="62"/>
                  <a:pt x="17" y="62"/>
                </a:cubicBezTo>
                <a:cubicBezTo>
                  <a:pt x="16" y="62"/>
                  <a:pt x="14" y="62"/>
                  <a:pt x="13" y="61"/>
                </a:cubicBezTo>
                <a:cubicBezTo>
                  <a:pt x="11" y="61"/>
                  <a:pt x="10" y="61"/>
                  <a:pt x="8" y="60"/>
                </a:cubicBezTo>
                <a:cubicBezTo>
                  <a:pt x="6" y="59"/>
                  <a:pt x="5" y="59"/>
                  <a:pt x="4" y="58"/>
                </a:cubicBezTo>
                <a:cubicBezTo>
                  <a:pt x="3" y="57"/>
                  <a:pt x="2" y="56"/>
                  <a:pt x="1" y="55"/>
                </a:cubicBezTo>
                <a:cubicBezTo>
                  <a:pt x="0" y="53"/>
                  <a:pt x="0" y="52"/>
                  <a:pt x="0" y="50"/>
                </a:cubicBezTo>
                <a:cubicBezTo>
                  <a:pt x="0" y="49"/>
                  <a:pt x="0" y="47"/>
                  <a:pt x="1" y="45"/>
                </a:cubicBezTo>
                <a:cubicBezTo>
                  <a:pt x="2" y="43"/>
                  <a:pt x="3" y="42"/>
                  <a:pt x="5" y="41"/>
                </a:cubicBezTo>
                <a:cubicBezTo>
                  <a:pt x="6" y="40"/>
                  <a:pt x="8" y="39"/>
                  <a:pt x="10" y="38"/>
                </a:cubicBezTo>
                <a:cubicBezTo>
                  <a:pt x="12" y="38"/>
                  <a:pt x="14" y="37"/>
                  <a:pt x="16" y="37"/>
                </a:cubicBezTo>
                <a:cubicBezTo>
                  <a:pt x="18" y="37"/>
                  <a:pt x="20" y="36"/>
                  <a:pt x="22" y="36"/>
                </a:cubicBezTo>
                <a:cubicBezTo>
                  <a:pt x="20" y="34"/>
                  <a:pt x="19" y="33"/>
                  <a:pt x="19" y="31"/>
                </a:cubicBezTo>
                <a:cubicBezTo>
                  <a:pt x="19" y="31"/>
                  <a:pt x="19" y="30"/>
                  <a:pt x="19" y="30"/>
                </a:cubicBezTo>
                <a:cubicBezTo>
                  <a:pt x="19" y="30"/>
                  <a:pt x="19" y="29"/>
                  <a:pt x="20" y="29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8" y="28"/>
                  <a:pt x="17" y="28"/>
                </a:cubicBezTo>
                <a:cubicBezTo>
                  <a:pt x="14" y="28"/>
                  <a:pt x="11" y="27"/>
                  <a:pt x="8" y="24"/>
                </a:cubicBezTo>
                <a:cubicBezTo>
                  <a:pt x="5" y="22"/>
                  <a:pt x="4" y="19"/>
                  <a:pt x="4" y="15"/>
                </a:cubicBezTo>
                <a:cubicBezTo>
                  <a:pt x="4" y="12"/>
                  <a:pt x="5" y="9"/>
                  <a:pt x="8" y="6"/>
                </a:cubicBezTo>
                <a:cubicBezTo>
                  <a:pt x="10" y="3"/>
                  <a:pt x="13" y="1"/>
                  <a:pt x="16" y="1"/>
                </a:cubicBezTo>
                <a:cubicBezTo>
                  <a:pt x="19" y="0"/>
                  <a:pt x="21" y="0"/>
                  <a:pt x="23" y="0"/>
                </a:cubicBezTo>
                <a:close/>
                <a:moveTo>
                  <a:pt x="62" y="9"/>
                </a:moveTo>
                <a:cubicBezTo>
                  <a:pt x="62" y="14"/>
                  <a:pt x="62" y="14"/>
                  <a:pt x="62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24"/>
                  <a:pt x="52" y="24"/>
                  <a:pt x="52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4"/>
                  <a:pt x="48" y="14"/>
                  <a:pt x="4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9"/>
                  <a:pt x="38" y="9"/>
                  <a:pt x="3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0"/>
                  <a:pt x="48" y="0"/>
                  <a:pt x="48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9"/>
                  <a:pt x="52" y="9"/>
                  <a:pt x="52" y="9"/>
                </a:cubicBezTo>
                <a:lnTo>
                  <a:pt x="6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68" name="Freeform 68"/>
          <p:cNvSpPr>
            <a:spLocks noEditPoints="1"/>
          </p:cNvSpPr>
          <p:nvPr/>
        </p:nvSpPr>
        <p:spPr bwMode="auto">
          <a:xfrm>
            <a:off x="6369050" y="4337050"/>
            <a:ext cx="74613" cy="74613"/>
          </a:xfrm>
          <a:custGeom>
            <a:avLst/>
            <a:gdLst>
              <a:gd name="T0" fmla="*/ 14 w 62"/>
              <a:gd name="T1" fmla="*/ 7 h 61"/>
              <a:gd name="T2" fmla="*/ 7 w 62"/>
              <a:gd name="T3" fmla="*/ 13 h 61"/>
              <a:gd name="T4" fmla="*/ 0 w 62"/>
              <a:gd name="T5" fmla="*/ 7 h 61"/>
              <a:gd name="T6" fmla="*/ 7 w 62"/>
              <a:gd name="T7" fmla="*/ 0 h 61"/>
              <a:gd name="T8" fmla="*/ 14 w 62"/>
              <a:gd name="T9" fmla="*/ 7 h 61"/>
              <a:gd name="T10" fmla="*/ 1 w 62"/>
              <a:gd name="T11" fmla="*/ 61 h 61"/>
              <a:gd name="T12" fmla="*/ 1 w 62"/>
              <a:gd name="T13" fmla="*/ 19 h 61"/>
              <a:gd name="T14" fmla="*/ 14 w 62"/>
              <a:gd name="T15" fmla="*/ 19 h 61"/>
              <a:gd name="T16" fmla="*/ 14 w 62"/>
              <a:gd name="T17" fmla="*/ 61 h 61"/>
              <a:gd name="T18" fmla="*/ 1 w 62"/>
              <a:gd name="T19" fmla="*/ 61 h 61"/>
              <a:gd name="T20" fmla="*/ 22 w 62"/>
              <a:gd name="T21" fmla="*/ 32 h 61"/>
              <a:gd name="T22" fmla="*/ 21 w 62"/>
              <a:gd name="T23" fmla="*/ 19 h 61"/>
              <a:gd name="T24" fmla="*/ 33 w 62"/>
              <a:gd name="T25" fmla="*/ 19 h 61"/>
              <a:gd name="T26" fmla="*/ 34 w 62"/>
              <a:gd name="T27" fmla="*/ 25 h 61"/>
              <a:gd name="T28" fmla="*/ 34 w 62"/>
              <a:gd name="T29" fmla="*/ 25 h 61"/>
              <a:gd name="T30" fmla="*/ 47 w 62"/>
              <a:gd name="T31" fmla="*/ 18 h 61"/>
              <a:gd name="T32" fmla="*/ 62 w 62"/>
              <a:gd name="T33" fmla="*/ 36 h 61"/>
              <a:gd name="T34" fmla="*/ 62 w 62"/>
              <a:gd name="T35" fmla="*/ 61 h 61"/>
              <a:gd name="T36" fmla="*/ 49 w 62"/>
              <a:gd name="T37" fmla="*/ 61 h 61"/>
              <a:gd name="T38" fmla="*/ 49 w 62"/>
              <a:gd name="T39" fmla="*/ 38 h 61"/>
              <a:gd name="T40" fmla="*/ 42 w 62"/>
              <a:gd name="T41" fmla="*/ 28 h 61"/>
              <a:gd name="T42" fmla="*/ 35 w 62"/>
              <a:gd name="T43" fmla="*/ 33 h 61"/>
              <a:gd name="T44" fmla="*/ 35 w 62"/>
              <a:gd name="T45" fmla="*/ 37 h 61"/>
              <a:gd name="T46" fmla="*/ 35 w 62"/>
              <a:gd name="T47" fmla="*/ 61 h 61"/>
              <a:gd name="T48" fmla="*/ 22 w 62"/>
              <a:gd name="T49" fmla="*/ 61 h 61"/>
              <a:gd name="T50" fmla="*/ 22 w 62"/>
              <a:gd name="T51" fmla="*/ 3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1">
                <a:moveTo>
                  <a:pt x="14" y="7"/>
                </a:moveTo>
                <a:cubicBezTo>
                  <a:pt x="14" y="10"/>
                  <a:pt x="12" y="13"/>
                  <a:pt x="7" y="13"/>
                </a:cubicBez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4" y="3"/>
                  <a:pt x="14" y="7"/>
                </a:cubicBezTo>
                <a:close/>
                <a:moveTo>
                  <a:pt x="1" y="61"/>
                </a:moveTo>
                <a:cubicBezTo>
                  <a:pt x="1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61"/>
                  <a:pt x="14" y="61"/>
                  <a:pt x="14" y="61"/>
                </a:cubicBezTo>
                <a:lnTo>
                  <a:pt x="1" y="61"/>
                </a:lnTo>
                <a:close/>
                <a:moveTo>
                  <a:pt x="22" y="32"/>
                </a:moveTo>
                <a:cubicBezTo>
                  <a:pt x="22" y="27"/>
                  <a:pt x="22" y="22"/>
                  <a:pt x="21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6" y="22"/>
                  <a:pt x="40" y="18"/>
                  <a:pt x="47" y="18"/>
                </a:cubicBezTo>
                <a:cubicBezTo>
                  <a:pt x="56" y="18"/>
                  <a:pt x="62" y="24"/>
                  <a:pt x="62" y="36"/>
                </a:cubicBezTo>
                <a:cubicBezTo>
                  <a:pt x="62" y="61"/>
                  <a:pt x="62" y="61"/>
                  <a:pt x="62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2"/>
                  <a:pt x="47" y="28"/>
                  <a:pt x="42" y="28"/>
                </a:cubicBezTo>
                <a:cubicBezTo>
                  <a:pt x="39" y="28"/>
                  <a:pt x="36" y="31"/>
                  <a:pt x="35" y="33"/>
                </a:cubicBezTo>
                <a:cubicBezTo>
                  <a:pt x="35" y="34"/>
                  <a:pt x="35" y="35"/>
                  <a:pt x="35" y="37"/>
                </a:cubicBezTo>
                <a:cubicBezTo>
                  <a:pt x="35" y="61"/>
                  <a:pt x="35" y="61"/>
                  <a:pt x="35" y="61"/>
                </a:cubicBezTo>
                <a:cubicBezTo>
                  <a:pt x="22" y="61"/>
                  <a:pt x="22" y="61"/>
                  <a:pt x="22" y="61"/>
                </a:cubicBezTo>
                <a:lnTo>
                  <a:pt x="22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69" name="Rectangle 69"/>
          <p:cNvSpPr>
            <a:spLocks noChangeArrowheads="1"/>
          </p:cNvSpPr>
          <p:nvPr/>
        </p:nvSpPr>
        <p:spPr bwMode="auto">
          <a:xfrm>
            <a:off x="1619250" y="1492250"/>
            <a:ext cx="863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1000" b="1">
                <a:solidFill>
                  <a:srgbClr val="95C1AD"/>
                </a:solidFill>
              </a:rPr>
              <a:t>Frank Furious</a:t>
            </a:r>
            <a:endParaRPr lang="zh-CN" altLang="en-US" sz="1000" b="1">
              <a:solidFill>
                <a:srgbClr val="95C1AD"/>
              </a:solidFill>
            </a:endParaRPr>
          </a:p>
        </p:txBody>
      </p:sp>
      <p:sp>
        <p:nvSpPr>
          <p:cNvPr id="25670" name="Rectangle 70"/>
          <p:cNvSpPr>
            <a:spLocks noChangeArrowheads="1"/>
          </p:cNvSpPr>
          <p:nvPr/>
        </p:nvSpPr>
        <p:spPr bwMode="auto">
          <a:xfrm>
            <a:off x="1619250" y="1708150"/>
            <a:ext cx="57626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Art Director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5671" name="Rectangle 71"/>
          <p:cNvSpPr>
            <a:spLocks noChangeArrowheads="1"/>
          </p:cNvSpPr>
          <p:nvPr/>
        </p:nvSpPr>
        <p:spPr bwMode="auto">
          <a:xfrm>
            <a:off x="1619250" y="1992313"/>
            <a:ext cx="25923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5672" name="Rectangle 72"/>
          <p:cNvSpPr>
            <a:spLocks noChangeArrowheads="1"/>
          </p:cNvSpPr>
          <p:nvPr/>
        </p:nvSpPr>
        <p:spPr bwMode="auto">
          <a:xfrm>
            <a:off x="5916613" y="1492250"/>
            <a:ext cx="863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1000" b="1">
                <a:solidFill>
                  <a:srgbClr val="E34326"/>
                </a:solidFill>
              </a:rPr>
              <a:t>Kara Kulis</a:t>
            </a:r>
            <a:endParaRPr lang="zh-CN" altLang="en-US" sz="1000" b="1">
              <a:solidFill>
                <a:srgbClr val="E34326"/>
              </a:solidFill>
            </a:endParaRPr>
          </a:p>
        </p:txBody>
      </p:sp>
      <p:sp>
        <p:nvSpPr>
          <p:cNvPr id="25673" name="Rectangle 73"/>
          <p:cNvSpPr>
            <a:spLocks noChangeArrowheads="1"/>
          </p:cNvSpPr>
          <p:nvPr/>
        </p:nvSpPr>
        <p:spPr bwMode="auto">
          <a:xfrm>
            <a:off x="5916613" y="1708150"/>
            <a:ext cx="12477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Marketing &amp; Sales</a:t>
            </a:r>
          </a:p>
        </p:txBody>
      </p:sp>
      <p:sp>
        <p:nvSpPr>
          <p:cNvPr id="25674" name="Rectangle 74"/>
          <p:cNvSpPr>
            <a:spLocks noChangeArrowheads="1"/>
          </p:cNvSpPr>
          <p:nvPr/>
        </p:nvSpPr>
        <p:spPr bwMode="auto">
          <a:xfrm>
            <a:off x="5916613" y="1992313"/>
            <a:ext cx="25923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5675" name="Rectangle 75"/>
          <p:cNvSpPr>
            <a:spLocks noChangeArrowheads="1"/>
          </p:cNvSpPr>
          <p:nvPr/>
        </p:nvSpPr>
        <p:spPr bwMode="auto">
          <a:xfrm>
            <a:off x="1619250" y="3198813"/>
            <a:ext cx="863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1000" b="1">
                <a:solidFill>
                  <a:srgbClr val="009658"/>
                </a:solidFill>
              </a:rPr>
              <a:t>Andrea Arkov</a:t>
            </a:r>
            <a:endParaRPr lang="zh-CN" altLang="en-US" sz="1000" b="1">
              <a:solidFill>
                <a:srgbClr val="009658"/>
              </a:solidFill>
            </a:endParaRPr>
          </a:p>
        </p:txBody>
      </p:sp>
      <p:sp>
        <p:nvSpPr>
          <p:cNvPr id="25676" name="Rectangle 76"/>
          <p:cNvSpPr>
            <a:spLocks noChangeArrowheads="1"/>
          </p:cNvSpPr>
          <p:nvPr/>
        </p:nvSpPr>
        <p:spPr bwMode="auto">
          <a:xfrm>
            <a:off x="1619250" y="3414713"/>
            <a:ext cx="143986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Public Relations</a:t>
            </a:r>
          </a:p>
        </p:txBody>
      </p:sp>
      <p:sp>
        <p:nvSpPr>
          <p:cNvPr id="25677" name="Rectangle 77"/>
          <p:cNvSpPr>
            <a:spLocks noChangeArrowheads="1"/>
          </p:cNvSpPr>
          <p:nvPr/>
        </p:nvSpPr>
        <p:spPr bwMode="auto">
          <a:xfrm>
            <a:off x="1619250" y="3698875"/>
            <a:ext cx="25923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5678" name="Rectangle 78"/>
          <p:cNvSpPr>
            <a:spLocks noChangeArrowheads="1"/>
          </p:cNvSpPr>
          <p:nvPr/>
        </p:nvSpPr>
        <p:spPr bwMode="auto">
          <a:xfrm>
            <a:off x="5916613" y="3198813"/>
            <a:ext cx="12477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1000" b="1">
                <a:solidFill>
                  <a:srgbClr val="95C1AD"/>
                </a:solidFill>
              </a:rPr>
              <a:t>Harold Houdini</a:t>
            </a:r>
          </a:p>
        </p:txBody>
      </p:sp>
      <p:sp>
        <p:nvSpPr>
          <p:cNvPr id="25679" name="Rectangle 79"/>
          <p:cNvSpPr>
            <a:spLocks noChangeArrowheads="1"/>
          </p:cNvSpPr>
          <p:nvPr/>
        </p:nvSpPr>
        <p:spPr bwMode="auto">
          <a:xfrm>
            <a:off x="5916613" y="3414713"/>
            <a:ext cx="576262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Designer </a:t>
            </a:r>
          </a:p>
        </p:txBody>
      </p:sp>
      <p:sp>
        <p:nvSpPr>
          <p:cNvPr id="25680" name="Rectangle 80"/>
          <p:cNvSpPr>
            <a:spLocks noChangeArrowheads="1"/>
          </p:cNvSpPr>
          <p:nvPr/>
        </p:nvSpPr>
        <p:spPr bwMode="auto">
          <a:xfrm>
            <a:off x="5916613" y="3698875"/>
            <a:ext cx="25923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5681" name="Text Box 81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5682" name="Text Box 82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5683" name="Group 83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25684" name="Rectangle 8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5" name="Rectangle 8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7700" y="1273175"/>
            <a:ext cx="1701800" cy="331311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7700" y="1273175"/>
            <a:ext cx="1701800" cy="23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47700" y="4562475"/>
            <a:ext cx="1701800" cy="23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100138" y="4435475"/>
            <a:ext cx="798512" cy="277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47700" y="1831975"/>
            <a:ext cx="1701800" cy="44608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765175" y="24225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65175" y="2687638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765175" y="2951163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65175" y="321627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765175" y="3479800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765175" y="3744913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765175" y="40100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1230313" y="1420813"/>
            <a:ext cx="554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400" b="1">
                <a:solidFill>
                  <a:schemeClr val="bg2"/>
                </a:solidFill>
              </a:rPr>
              <a:t>BASIC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1258888" y="1885950"/>
            <a:ext cx="4429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100">
                <a:solidFill>
                  <a:srgbClr val="FFFFFF"/>
                </a:solidFill>
              </a:rPr>
              <a:t>$</a:t>
            </a:r>
            <a:r>
              <a:rPr lang="en-US" altLang="zh-CN" sz="2100" b="1">
                <a:solidFill>
                  <a:srgbClr val="FFFFFF"/>
                </a:solidFill>
              </a:rPr>
              <a:t>65</a:t>
            </a:r>
            <a:endParaRPr lang="en-US" altLang="zh-CN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1406525" y="1646238"/>
            <a:ext cx="1936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128713" y="2466975"/>
            <a:ext cx="7731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20GB disk space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952500" y="2738438"/>
            <a:ext cx="11430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50GB monthly bandwidth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209675" y="2997200"/>
            <a:ext cx="6064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Limited users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1065213" y="3265488"/>
            <a:ext cx="9080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500 limited domains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1082675" y="35321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1000 limited emails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1176338" y="3792538"/>
            <a:ext cx="676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Cloud backups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1217613" y="4057650"/>
            <a:ext cx="5572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24H support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2700338" y="1274763"/>
            <a:ext cx="1701800" cy="331311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2697163" y="1273175"/>
            <a:ext cx="1701800" cy="2381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2697163" y="4562475"/>
            <a:ext cx="1701800" cy="2381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3148013" y="4435475"/>
            <a:ext cx="798512" cy="27781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2697163" y="1831975"/>
            <a:ext cx="1701800" cy="44608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2814638" y="24225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2814638" y="2687638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2814638" y="2951163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2814638" y="321627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2814638" y="3479800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2814638" y="3744913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2814638" y="40100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3235325" y="1420813"/>
            <a:ext cx="642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400" b="1">
                <a:solidFill>
                  <a:schemeClr val="bg2"/>
                </a:solidFill>
              </a:rPr>
              <a:t>SILVER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3455988" y="1646238"/>
            <a:ext cx="1936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3178175" y="2466975"/>
            <a:ext cx="7731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20GB disk space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3001963" y="2738438"/>
            <a:ext cx="11430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50GB monthly bandwidth</a:t>
            </a:r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3259138" y="2997200"/>
            <a:ext cx="6064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Limited users</a:t>
            </a:r>
          </a:p>
        </p:txBody>
      </p: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3114675" y="3265488"/>
            <a:ext cx="9080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500 limited domains</a:t>
            </a:r>
          </a:p>
        </p:txBody>
      </p:sp>
      <p:sp>
        <p:nvSpPr>
          <p:cNvPr id="26673" name="Rectangle 49"/>
          <p:cNvSpPr>
            <a:spLocks noChangeArrowheads="1"/>
          </p:cNvSpPr>
          <p:nvPr/>
        </p:nvSpPr>
        <p:spPr bwMode="auto">
          <a:xfrm>
            <a:off x="3130550" y="35321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1000 limited emails</a:t>
            </a:r>
          </a:p>
        </p:txBody>
      </p:sp>
      <p:sp>
        <p:nvSpPr>
          <p:cNvPr id="26674" name="Rectangle 50"/>
          <p:cNvSpPr>
            <a:spLocks noChangeArrowheads="1"/>
          </p:cNvSpPr>
          <p:nvPr/>
        </p:nvSpPr>
        <p:spPr bwMode="auto">
          <a:xfrm>
            <a:off x="3224213" y="3792538"/>
            <a:ext cx="676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Cloud backups</a:t>
            </a:r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3267075" y="4057650"/>
            <a:ext cx="5572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24H support</a:t>
            </a:r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4745038" y="1273175"/>
            <a:ext cx="1701800" cy="33131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7" name="Rectangle 53"/>
          <p:cNvSpPr>
            <a:spLocks noChangeArrowheads="1"/>
          </p:cNvSpPr>
          <p:nvPr/>
        </p:nvSpPr>
        <p:spPr bwMode="auto">
          <a:xfrm>
            <a:off x="4745038" y="1273175"/>
            <a:ext cx="1701800" cy="2381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4745038" y="4562475"/>
            <a:ext cx="1701800" cy="2381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5197475" y="4435475"/>
            <a:ext cx="798513" cy="27781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4745038" y="1831975"/>
            <a:ext cx="1701800" cy="446088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auto">
          <a:xfrm>
            <a:off x="4862513" y="24225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4862513" y="2687638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4862513" y="2951163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4862513" y="321627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4862513" y="3479800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6" name="Rectangle 62"/>
          <p:cNvSpPr>
            <a:spLocks noChangeArrowheads="1"/>
          </p:cNvSpPr>
          <p:nvPr/>
        </p:nvSpPr>
        <p:spPr bwMode="auto">
          <a:xfrm>
            <a:off x="4862513" y="3744913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7" name="Rectangle 63"/>
          <p:cNvSpPr>
            <a:spLocks noChangeArrowheads="1"/>
          </p:cNvSpPr>
          <p:nvPr/>
        </p:nvSpPr>
        <p:spPr bwMode="auto">
          <a:xfrm>
            <a:off x="4862513" y="40100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8" name="Rectangle 64"/>
          <p:cNvSpPr>
            <a:spLocks noChangeArrowheads="1"/>
          </p:cNvSpPr>
          <p:nvPr/>
        </p:nvSpPr>
        <p:spPr bwMode="auto">
          <a:xfrm>
            <a:off x="5349875" y="1420813"/>
            <a:ext cx="5127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400" b="1">
                <a:solidFill>
                  <a:schemeClr val="bg2"/>
                </a:solidFill>
              </a:rPr>
              <a:t>GOLD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6689" name="Rectangle 65"/>
          <p:cNvSpPr>
            <a:spLocks noChangeArrowheads="1"/>
          </p:cNvSpPr>
          <p:nvPr/>
        </p:nvSpPr>
        <p:spPr bwMode="auto">
          <a:xfrm>
            <a:off x="5494338" y="1646238"/>
            <a:ext cx="1936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26690" name="Rectangle 66"/>
          <p:cNvSpPr>
            <a:spLocks noChangeArrowheads="1"/>
          </p:cNvSpPr>
          <p:nvPr/>
        </p:nvSpPr>
        <p:spPr bwMode="auto">
          <a:xfrm>
            <a:off x="5227638" y="2466975"/>
            <a:ext cx="7731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20GB disk space</a:t>
            </a:r>
          </a:p>
        </p:txBody>
      </p:sp>
      <p:sp>
        <p:nvSpPr>
          <p:cNvPr id="26691" name="Rectangle 67"/>
          <p:cNvSpPr>
            <a:spLocks noChangeArrowheads="1"/>
          </p:cNvSpPr>
          <p:nvPr/>
        </p:nvSpPr>
        <p:spPr bwMode="auto">
          <a:xfrm>
            <a:off x="5049838" y="2738438"/>
            <a:ext cx="11430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50GB monthly bandwidth</a:t>
            </a:r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5307013" y="2997200"/>
            <a:ext cx="6064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Limited users</a:t>
            </a:r>
          </a:p>
        </p:txBody>
      </p:sp>
      <p:sp>
        <p:nvSpPr>
          <p:cNvPr id="26693" name="Rectangle 69"/>
          <p:cNvSpPr>
            <a:spLocks noChangeArrowheads="1"/>
          </p:cNvSpPr>
          <p:nvPr/>
        </p:nvSpPr>
        <p:spPr bwMode="auto">
          <a:xfrm>
            <a:off x="5162550" y="3265488"/>
            <a:ext cx="9080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500 limited domains</a:t>
            </a:r>
          </a:p>
        </p:txBody>
      </p:sp>
      <p:sp>
        <p:nvSpPr>
          <p:cNvPr id="26694" name="Rectangle 70"/>
          <p:cNvSpPr>
            <a:spLocks noChangeArrowheads="1"/>
          </p:cNvSpPr>
          <p:nvPr/>
        </p:nvSpPr>
        <p:spPr bwMode="auto">
          <a:xfrm>
            <a:off x="5180013" y="35321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1000 limited emails</a:t>
            </a:r>
          </a:p>
        </p:txBody>
      </p:sp>
      <p:sp>
        <p:nvSpPr>
          <p:cNvPr id="26695" name="Rectangle 71"/>
          <p:cNvSpPr>
            <a:spLocks noChangeArrowheads="1"/>
          </p:cNvSpPr>
          <p:nvPr/>
        </p:nvSpPr>
        <p:spPr bwMode="auto">
          <a:xfrm>
            <a:off x="5273675" y="3792538"/>
            <a:ext cx="676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Cloud backups</a:t>
            </a:r>
          </a:p>
        </p:txBody>
      </p:sp>
      <p:sp>
        <p:nvSpPr>
          <p:cNvPr id="26696" name="Rectangle 72"/>
          <p:cNvSpPr>
            <a:spLocks noChangeArrowheads="1"/>
          </p:cNvSpPr>
          <p:nvPr/>
        </p:nvSpPr>
        <p:spPr bwMode="auto">
          <a:xfrm>
            <a:off x="5314950" y="4057650"/>
            <a:ext cx="5572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24H support</a:t>
            </a:r>
          </a:p>
        </p:txBody>
      </p:sp>
      <p:sp>
        <p:nvSpPr>
          <p:cNvPr id="26697" name="Rectangle 73"/>
          <p:cNvSpPr>
            <a:spLocks noChangeArrowheads="1"/>
          </p:cNvSpPr>
          <p:nvPr/>
        </p:nvSpPr>
        <p:spPr bwMode="auto">
          <a:xfrm>
            <a:off x="6794500" y="1273175"/>
            <a:ext cx="1701800" cy="33131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8" name="Rectangle 74"/>
          <p:cNvSpPr>
            <a:spLocks noChangeArrowheads="1"/>
          </p:cNvSpPr>
          <p:nvPr/>
        </p:nvSpPr>
        <p:spPr bwMode="auto">
          <a:xfrm>
            <a:off x="6794500" y="1273175"/>
            <a:ext cx="1701800" cy="23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9" name="Rectangle 75"/>
          <p:cNvSpPr>
            <a:spLocks noChangeArrowheads="1"/>
          </p:cNvSpPr>
          <p:nvPr/>
        </p:nvSpPr>
        <p:spPr bwMode="auto">
          <a:xfrm>
            <a:off x="6794500" y="4562475"/>
            <a:ext cx="1701800" cy="23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0" name="Rectangle 76"/>
          <p:cNvSpPr>
            <a:spLocks noChangeArrowheads="1"/>
          </p:cNvSpPr>
          <p:nvPr/>
        </p:nvSpPr>
        <p:spPr bwMode="auto">
          <a:xfrm>
            <a:off x="7245350" y="4435475"/>
            <a:ext cx="798513" cy="277813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1" name="Rectangle 77"/>
          <p:cNvSpPr>
            <a:spLocks noChangeArrowheads="1"/>
          </p:cNvSpPr>
          <p:nvPr/>
        </p:nvSpPr>
        <p:spPr bwMode="auto">
          <a:xfrm>
            <a:off x="7378700" y="4511675"/>
            <a:ext cx="533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>
                <a:solidFill>
                  <a:srgbClr val="FFFFFF"/>
                </a:solidFill>
              </a:rPr>
              <a:t>OPTION 03</a:t>
            </a:r>
            <a:endParaRPr lang="en-US" altLang="zh-CN"/>
          </a:p>
        </p:txBody>
      </p:sp>
      <p:sp>
        <p:nvSpPr>
          <p:cNvPr id="26702" name="Rectangle 78"/>
          <p:cNvSpPr>
            <a:spLocks noChangeArrowheads="1"/>
          </p:cNvSpPr>
          <p:nvPr/>
        </p:nvSpPr>
        <p:spPr bwMode="auto">
          <a:xfrm>
            <a:off x="6794500" y="1831975"/>
            <a:ext cx="1701800" cy="44608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3" name="Rectangle 79"/>
          <p:cNvSpPr>
            <a:spLocks noChangeArrowheads="1"/>
          </p:cNvSpPr>
          <p:nvPr/>
        </p:nvSpPr>
        <p:spPr bwMode="auto">
          <a:xfrm>
            <a:off x="6911975" y="24225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4" name="Rectangle 80"/>
          <p:cNvSpPr>
            <a:spLocks noChangeArrowheads="1"/>
          </p:cNvSpPr>
          <p:nvPr/>
        </p:nvSpPr>
        <p:spPr bwMode="auto">
          <a:xfrm>
            <a:off x="6911975" y="2687638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5" name="Rectangle 81"/>
          <p:cNvSpPr>
            <a:spLocks noChangeArrowheads="1"/>
          </p:cNvSpPr>
          <p:nvPr/>
        </p:nvSpPr>
        <p:spPr bwMode="auto">
          <a:xfrm>
            <a:off x="6911975" y="2951163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6911975" y="321627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7" name="Rectangle 83"/>
          <p:cNvSpPr>
            <a:spLocks noChangeArrowheads="1"/>
          </p:cNvSpPr>
          <p:nvPr/>
        </p:nvSpPr>
        <p:spPr bwMode="auto">
          <a:xfrm>
            <a:off x="6911975" y="3479800"/>
            <a:ext cx="1466850" cy="222250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8" name="Rectangle 84"/>
          <p:cNvSpPr>
            <a:spLocks noChangeArrowheads="1"/>
          </p:cNvSpPr>
          <p:nvPr/>
        </p:nvSpPr>
        <p:spPr bwMode="auto">
          <a:xfrm>
            <a:off x="6911975" y="3744913"/>
            <a:ext cx="1466850" cy="220662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9" name="Rectangle 85"/>
          <p:cNvSpPr>
            <a:spLocks noChangeArrowheads="1"/>
          </p:cNvSpPr>
          <p:nvPr/>
        </p:nvSpPr>
        <p:spPr bwMode="auto">
          <a:xfrm>
            <a:off x="6911975" y="4010025"/>
            <a:ext cx="1466850" cy="220663"/>
          </a:xfrm>
          <a:prstGeom prst="rect">
            <a:avLst/>
          </a:prstGeom>
          <a:noFill/>
          <a:ln w="4826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0" name="Rectangle 86"/>
          <p:cNvSpPr>
            <a:spLocks noChangeArrowheads="1"/>
          </p:cNvSpPr>
          <p:nvPr/>
        </p:nvSpPr>
        <p:spPr bwMode="auto">
          <a:xfrm>
            <a:off x="7197725" y="1420813"/>
            <a:ext cx="917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400" b="1">
                <a:solidFill>
                  <a:schemeClr val="bg2"/>
                </a:solidFill>
              </a:rPr>
              <a:t>PLATINUM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6711" name="Rectangle 87"/>
          <p:cNvSpPr>
            <a:spLocks noChangeArrowheads="1"/>
          </p:cNvSpPr>
          <p:nvPr/>
        </p:nvSpPr>
        <p:spPr bwMode="auto">
          <a:xfrm>
            <a:off x="7553325" y="1646238"/>
            <a:ext cx="1936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26712" name="Rectangle 88"/>
          <p:cNvSpPr>
            <a:spLocks noChangeArrowheads="1"/>
          </p:cNvSpPr>
          <p:nvPr/>
        </p:nvSpPr>
        <p:spPr bwMode="auto">
          <a:xfrm>
            <a:off x="7275513" y="2466975"/>
            <a:ext cx="7731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20GB disk space</a:t>
            </a:r>
          </a:p>
        </p:txBody>
      </p:sp>
      <p:sp>
        <p:nvSpPr>
          <p:cNvPr id="26713" name="Rectangle 89"/>
          <p:cNvSpPr>
            <a:spLocks noChangeArrowheads="1"/>
          </p:cNvSpPr>
          <p:nvPr/>
        </p:nvSpPr>
        <p:spPr bwMode="auto">
          <a:xfrm>
            <a:off x="7099300" y="2738438"/>
            <a:ext cx="11430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50GB monthly bandwidth</a:t>
            </a:r>
          </a:p>
        </p:txBody>
      </p:sp>
      <p:sp>
        <p:nvSpPr>
          <p:cNvPr id="26714" name="Rectangle 90"/>
          <p:cNvSpPr>
            <a:spLocks noChangeArrowheads="1"/>
          </p:cNvSpPr>
          <p:nvPr/>
        </p:nvSpPr>
        <p:spPr bwMode="auto">
          <a:xfrm>
            <a:off x="7356475" y="2997200"/>
            <a:ext cx="6064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Limited users</a:t>
            </a:r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7212013" y="3265488"/>
            <a:ext cx="9080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500 limited domains</a:t>
            </a:r>
          </a:p>
        </p:txBody>
      </p:sp>
      <p:sp>
        <p:nvSpPr>
          <p:cNvPr id="26716" name="Rectangle 92"/>
          <p:cNvSpPr>
            <a:spLocks noChangeArrowheads="1"/>
          </p:cNvSpPr>
          <p:nvPr/>
        </p:nvSpPr>
        <p:spPr bwMode="auto">
          <a:xfrm>
            <a:off x="7227888" y="35321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1000 limited emails</a:t>
            </a:r>
          </a:p>
        </p:txBody>
      </p:sp>
      <p:sp>
        <p:nvSpPr>
          <p:cNvPr id="26717" name="Rectangle 93"/>
          <p:cNvSpPr>
            <a:spLocks noChangeArrowheads="1"/>
          </p:cNvSpPr>
          <p:nvPr/>
        </p:nvSpPr>
        <p:spPr bwMode="auto">
          <a:xfrm>
            <a:off x="7323138" y="3792538"/>
            <a:ext cx="676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Cloud backups</a:t>
            </a:r>
          </a:p>
        </p:txBody>
      </p:sp>
      <p:sp>
        <p:nvSpPr>
          <p:cNvPr id="26718" name="Rectangle 94"/>
          <p:cNvSpPr>
            <a:spLocks noChangeArrowheads="1"/>
          </p:cNvSpPr>
          <p:nvPr/>
        </p:nvSpPr>
        <p:spPr bwMode="auto">
          <a:xfrm>
            <a:off x="7364413" y="4057650"/>
            <a:ext cx="5572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24H support</a:t>
            </a:r>
          </a:p>
        </p:txBody>
      </p:sp>
      <p:sp>
        <p:nvSpPr>
          <p:cNvPr id="26719" name="Rectangle 95"/>
          <p:cNvSpPr>
            <a:spLocks noChangeArrowheads="1"/>
          </p:cNvSpPr>
          <p:nvPr/>
        </p:nvSpPr>
        <p:spPr bwMode="auto">
          <a:xfrm>
            <a:off x="5330825" y="4511675"/>
            <a:ext cx="533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>
                <a:solidFill>
                  <a:srgbClr val="FFFFFF"/>
                </a:solidFill>
              </a:rPr>
              <a:t>OPTION 02</a:t>
            </a:r>
            <a:endParaRPr lang="en-US" altLang="zh-CN"/>
          </a:p>
        </p:txBody>
      </p:sp>
      <p:sp>
        <p:nvSpPr>
          <p:cNvPr id="26720" name="Rectangle 96"/>
          <p:cNvSpPr>
            <a:spLocks noChangeArrowheads="1"/>
          </p:cNvSpPr>
          <p:nvPr/>
        </p:nvSpPr>
        <p:spPr bwMode="auto">
          <a:xfrm>
            <a:off x="3282950" y="4511675"/>
            <a:ext cx="533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>
                <a:solidFill>
                  <a:schemeClr val="bg1"/>
                </a:solidFill>
              </a:rPr>
              <a:t>OPTION 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721" name="Rectangle 97"/>
          <p:cNvSpPr>
            <a:spLocks noChangeArrowheads="1"/>
          </p:cNvSpPr>
          <p:nvPr/>
        </p:nvSpPr>
        <p:spPr bwMode="auto">
          <a:xfrm>
            <a:off x="1235075" y="4511675"/>
            <a:ext cx="533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>
                <a:solidFill>
                  <a:srgbClr val="FFFFFF"/>
                </a:solidFill>
              </a:rPr>
              <a:t>OPTION 01</a:t>
            </a:r>
            <a:endParaRPr lang="en-US" altLang="zh-CN"/>
          </a:p>
        </p:txBody>
      </p:sp>
      <p:sp>
        <p:nvSpPr>
          <p:cNvPr id="26722" name="Rectangle 98"/>
          <p:cNvSpPr>
            <a:spLocks noChangeArrowheads="1"/>
          </p:cNvSpPr>
          <p:nvPr/>
        </p:nvSpPr>
        <p:spPr bwMode="auto">
          <a:xfrm>
            <a:off x="3251200" y="1885950"/>
            <a:ext cx="590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100">
                <a:solidFill>
                  <a:schemeClr val="bg1"/>
                </a:solidFill>
              </a:rPr>
              <a:t>$</a:t>
            </a:r>
            <a:r>
              <a:rPr lang="en-US" altLang="zh-CN" sz="2100" b="1">
                <a:solidFill>
                  <a:schemeClr val="bg1"/>
                </a:solidFill>
              </a:rPr>
              <a:t>235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723" name="Rectangle 99"/>
          <p:cNvSpPr>
            <a:spLocks noChangeArrowheads="1"/>
          </p:cNvSpPr>
          <p:nvPr/>
        </p:nvSpPr>
        <p:spPr bwMode="auto">
          <a:xfrm>
            <a:off x="5300663" y="1885950"/>
            <a:ext cx="590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100">
                <a:solidFill>
                  <a:srgbClr val="FFFFFF"/>
                </a:solidFill>
              </a:rPr>
              <a:t>$</a:t>
            </a:r>
            <a:r>
              <a:rPr lang="en-US" altLang="zh-CN" sz="2100" b="1">
                <a:solidFill>
                  <a:srgbClr val="FFFFFF"/>
                </a:solidFill>
              </a:rPr>
              <a:t>365</a:t>
            </a:r>
            <a:endParaRPr lang="en-US" altLang="zh-CN"/>
          </a:p>
        </p:txBody>
      </p:sp>
      <p:sp>
        <p:nvSpPr>
          <p:cNvPr id="26724" name="Rectangle 100"/>
          <p:cNvSpPr>
            <a:spLocks noChangeArrowheads="1"/>
          </p:cNvSpPr>
          <p:nvPr/>
        </p:nvSpPr>
        <p:spPr bwMode="auto">
          <a:xfrm>
            <a:off x="7373938" y="1885950"/>
            <a:ext cx="590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100">
                <a:solidFill>
                  <a:srgbClr val="FFFFFF"/>
                </a:solidFill>
              </a:rPr>
              <a:t>$</a:t>
            </a:r>
            <a:r>
              <a:rPr lang="en-US" altLang="zh-CN" sz="2100" b="1">
                <a:solidFill>
                  <a:srgbClr val="FFFFFF"/>
                </a:solidFill>
              </a:rPr>
              <a:t>685</a:t>
            </a:r>
            <a:endParaRPr lang="en-US" altLang="zh-CN"/>
          </a:p>
        </p:txBody>
      </p:sp>
      <p:sp>
        <p:nvSpPr>
          <p:cNvPr id="26725" name="Text Box 101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6726" name="Text Box 102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6727" name="Group 103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26728" name="Rectangle 10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" name="Rectangle 10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202113" y="1655763"/>
            <a:ext cx="4249737" cy="44450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8231188" y="1655763"/>
            <a:ext cx="444500" cy="444500"/>
          </a:xfrm>
          <a:prstGeom prst="ellipse">
            <a:avLst/>
          </a:prstGeom>
          <a:solidFill>
            <a:srgbClr val="95C1A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919538" y="2100263"/>
            <a:ext cx="4248150" cy="44767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7945438" y="2100263"/>
            <a:ext cx="444500" cy="447675"/>
          </a:xfrm>
          <a:prstGeom prst="ellipse">
            <a:avLst/>
          </a:prstGeom>
          <a:solidFill>
            <a:srgbClr val="E34326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584575" y="2547938"/>
            <a:ext cx="4251325" cy="44450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7612063" y="2547938"/>
            <a:ext cx="444500" cy="444500"/>
          </a:xfrm>
          <a:prstGeom prst="ellipse">
            <a:avLst/>
          </a:prstGeom>
          <a:solidFill>
            <a:srgbClr val="009658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540125" y="2992438"/>
            <a:ext cx="3921125" cy="44450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7237413" y="2992438"/>
            <a:ext cx="444500" cy="444500"/>
          </a:xfrm>
          <a:prstGeom prst="ellipse">
            <a:avLst/>
          </a:prstGeom>
          <a:solidFill>
            <a:srgbClr val="95C1AD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3059113" y="1776413"/>
            <a:ext cx="1873250" cy="1874837"/>
          </a:xfrm>
          <a:prstGeom prst="ellipse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Freeform 19"/>
          <p:cNvSpPr>
            <a:spLocks noEditPoints="1"/>
          </p:cNvSpPr>
          <p:nvPr/>
        </p:nvSpPr>
        <p:spPr bwMode="auto">
          <a:xfrm>
            <a:off x="2919413" y="1635125"/>
            <a:ext cx="2144712" cy="2147888"/>
          </a:xfrm>
          <a:custGeom>
            <a:avLst/>
            <a:gdLst>
              <a:gd name="T0" fmla="*/ 480 w 961"/>
              <a:gd name="T1" fmla="*/ 0 h 961"/>
              <a:gd name="T2" fmla="*/ 0 w 961"/>
              <a:gd name="T3" fmla="*/ 480 h 961"/>
              <a:gd name="T4" fmla="*/ 480 w 961"/>
              <a:gd name="T5" fmla="*/ 961 h 961"/>
              <a:gd name="T6" fmla="*/ 961 w 961"/>
              <a:gd name="T7" fmla="*/ 480 h 961"/>
              <a:gd name="T8" fmla="*/ 480 w 961"/>
              <a:gd name="T9" fmla="*/ 0 h 961"/>
              <a:gd name="T10" fmla="*/ 480 w 961"/>
              <a:gd name="T11" fmla="*/ 896 h 961"/>
              <a:gd name="T12" fmla="*/ 64 w 961"/>
              <a:gd name="T13" fmla="*/ 480 h 961"/>
              <a:gd name="T14" fmla="*/ 480 w 961"/>
              <a:gd name="T15" fmla="*/ 64 h 961"/>
              <a:gd name="T16" fmla="*/ 896 w 961"/>
              <a:gd name="T17" fmla="*/ 480 h 961"/>
              <a:gd name="T18" fmla="*/ 480 w 961"/>
              <a:gd name="T19" fmla="*/ 89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1" h="961">
                <a:moveTo>
                  <a:pt x="480" y="0"/>
                </a:moveTo>
                <a:cubicBezTo>
                  <a:pt x="215" y="0"/>
                  <a:pt x="0" y="215"/>
                  <a:pt x="0" y="480"/>
                </a:cubicBezTo>
                <a:cubicBezTo>
                  <a:pt x="0" y="746"/>
                  <a:pt x="215" y="961"/>
                  <a:pt x="480" y="961"/>
                </a:cubicBezTo>
                <a:cubicBezTo>
                  <a:pt x="746" y="961"/>
                  <a:pt x="961" y="746"/>
                  <a:pt x="961" y="480"/>
                </a:cubicBezTo>
                <a:cubicBezTo>
                  <a:pt x="961" y="215"/>
                  <a:pt x="746" y="0"/>
                  <a:pt x="480" y="0"/>
                </a:cubicBezTo>
                <a:close/>
                <a:moveTo>
                  <a:pt x="480" y="896"/>
                </a:moveTo>
                <a:cubicBezTo>
                  <a:pt x="251" y="896"/>
                  <a:pt x="64" y="710"/>
                  <a:pt x="64" y="480"/>
                </a:cubicBezTo>
                <a:cubicBezTo>
                  <a:pt x="64" y="251"/>
                  <a:pt x="251" y="64"/>
                  <a:pt x="480" y="64"/>
                </a:cubicBezTo>
                <a:cubicBezTo>
                  <a:pt x="710" y="64"/>
                  <a:pt x="896" y="251"/>
                  <a:pt x="896" y="480"/>
                </a:cubicBezTo>
                <a:cubicBezTo>
                  <a:pt x="896" y="710"/>
                  <a:pt x="710" y="896"/>
                  <a:pt x="480" y="896"/>
                </a:cubicBez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Freeform 20"/>
          <p:cNvSpPr>
            <a:spLocks/>
          </p:cNvSpPr>
          <p:nvPr/>
        </p:nvSpPr>
        <p:spPr bwMode="auto">
          <a:xfrm>
            <a:off x="4660900" y="3355975"/>
            <a:ext cx="631825" cy="633413"/>
          </a:xfrm>
          <a:custGeom>
            <a:avLst/>
            <a:gdLst>
              <a:gd name="T0" fmla="*/ 309 w 398"/>
              <a:gd name="T1" fmla="*/ 399 h 399"/>
              <a:gd name="T2" fmla="*/ 0 w 398"/>
              <a:gd name="T3" fmla="*/ 89 h 399"/>
              <a:gd name="T4" fmla="*/ 88 w 398"/>
              <a:gd name="T5" fmla="*/ 0 h 399"/>
              <a:gd name="T6" fmla="*/ 398 w 398"/>
              <a:gd name="T7" fmla="*/ 310 h 399"/>
              <a:gd name="T8" fmla="*/ 309 w 398"/>
              <a:gd name="T9" fmla="*/ 39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99">
                <a:moveTo>
                  <a:pt x="309" y="399"/>
                </a:moveTo>
                <a:lnTo>
                  <a:pt x="0" y="89"/>
                </a:lnTo>
                <a:lnTo>
                  <a:pt x="88" y="0"/>
                </a:lnTo>
                <a:lnTo>
                  <a:pt x="398" y="310"/>
                </a:lnTo>
                <a:lnTo>
                  <a:pt x="309" y="399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Freeform 21"/>
          <p:cNvSpPr>
            <a:spLocks/>
          </p:cNvSpPr>
          <p:nvPr/>
        </p:nvSpPr>
        <p:spPr bwMode="auto">
          <a:xfrm>
            <a:off x="5086350" y="3786188"/>
            <a:ext cx="960438" cy="960437"/>
          </a:xfrm>
          <a:custGeom>
            <a:avLst/>
            <a:gdLst>
              <a:gd name="T0" fmla="*/ 340 w 430"/>
              <a:gd name="T1" fmla="*/ 415 h 430"/>
              <a:gd name="T2" fmla="*/ 302 w 430"/>
              <a:gd name="T3" fmla="*/ 421 h 430"/>
              <a:gd name="T4" fmla="*/ 9 w 430"/>
              <a:gd name="T5" fmla="*/ 128 h 430"/>
              <a:gd name="T6" fmla="*/ 14 w 430"/>
              <a:gd name="T7" fmla="*/ 90 h 430"/>
              <a:gd name="T8" fmla="*/ 91 w 430"/>
              <a:gd name="T9" fmla="*/ 14 h 430"/>
              <a:gd name="T10" fmla="*/ 128 w 430"/>
              <a:gd name="T11" fmla="*/ 8 h 430"/>
              <a:gd name="T12" fmla="*/ 421 w 430"/>
              <a:gd name="T13" fmla="*/ 301 h 430"/>
              <a:gd name="T14" fmla="*/ 416 w 430"/>
              <a:gd name="T15" fmla="*/ 339 h 430"/>
              <a:gd name="T16" fmla="*/ 340 w 430"/>
              <a:gd name="T17" fmla="*/ 4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" h="430">
                <a:moveTo>
                  <a:pt x="340" y="415"/>
                </a:moveTo>
                <a:cubicBezTo>
                  <a:pt x="328" y="427"/>
                  <a:pt x="311" y="430"/>
                  <a:pt x="302" y="421"/>
                </a:cubicBezTo>
                <a:cubicBezTo>
                  <a:pt x="9" y="128"/>
                  <a:pt x="9" y="128"/>
                  <a:pt x="9" y="128"/>
                </a:cubicBezTo>
                <a:cubicBezTo>
                  <a:pt x="0" y="119"/>
                  <a:pt x="2" y="102"/>
                  <a:pt x="14" y="90"/>
                </a:cubicBezTo>
                <a:cubicBezTo>
                  <a:pt x="91" y="14"/>
                  <a:pt x="91" y="14"/>
                  <a:pt x="91" y="14"/>
                </a:cubicBezTo>
                <a:cubicBezTo>
                  <a:pt x="102" y="2"/>
                  <a:pt x="119" y="0"/>
                  <a:pt x="128" y="8"/>
                </a:cubicBezTo>
                <a:cubicBezTo>
                  <a:pt x="421" y="301"/>
                  <a:pt x="421" y="301"/>
                  <a:pt x="421" y="301"/>
                </a:cubicBezTo>
                <a:cubicBezTo>
                  <a:pt x="430" y="310"/>
                  <a:pt x="428" y="327"/>
                  <a:pt x="416" y="339"/>
                </a:cubicBezTo>
                <a:lnTo>
                  <a:pt x="340" y="415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Freeform 22"/>
          <p:cNvSpPr>
            <a:spLocks/>
          </p:cNvSpPr>
          <p:nvPr/>
        </p:nvSpPr>
        <p:spPr bwMode="auto">
          <a:xfrm>
            <a:off x="5157788" y="3857625"/>
            <a:ext cx="304800" cy="301625"/>
          </a:xfrm>
          <a:custGeom>
            <a:avLst/>
            <a:gdLst>
              <a:gd name="T0" fmla="*/ 23 w 192"/>
              <a:gd name="T1" fmla="*/ 190 h 190"/>
              <a:gd name="T2" fmla="*/ 0 w 192"/>
              <a:gd name="T3" fmla="*/ 167 h 190"/>
              <a:gd name="T4" fmla="*/ 168 w 192"/>
              <a:gd name="T5" fmla="*/ 0 h 190"/>
              <a:gd name="T6" fmla="*/ 192 w 192"/>
              <a:gd name="T7" fmla="*/ 22 h 190"/>
              <a:gd name="T8" fmla="*/ 23 w 192"/>
              <a:gd name="T9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90">
                <a:moveTo>
                  <a:pt x="23" y="190"/>
                </a:moveTo>
                <a:lnTo>
                  <a:pt x="0" y="167"/>
                </a:lnTo>
                <a:lnTo>
                  <a:pt x="168" y="0"/>
                </a:lnTo>
                <a:lnTo>
                  <a:pt x="192" y="22"/>
                </a:lnTo>
                <a:lnTo>
                  <a:pt x="23" y="190"/>
                </a:lnTo>
                <a:close/>
              </a:path>
            </a:pathLst>
          </a:cu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Freeform 23"/>
          <p:cNvSpPr>
            <a:spLocks/>
          </p:cNvSpPr>
          <p:nvPr/>
        </p:nvSpPr>
        <p:spPr bwMode="auto">
          <a:xfrm>
            <a:off x="5673725" y="4371975"/>
            <a:ext cx="301625" cy="303213"/>
          </a:xfrm>
          <a:custGeom>
            <a:avLst/>
            <a:gdLst>
              <a:gd name="T0" fmla="*/ 23 w 190"/>
              <a:gd name="T1" fmla="*/ 191 h 191"/>
              <a:gd name="T2" fmla="*/ 0 w 190"/>
              <a:gd name="T3" fmla="*/ 167 h 191"/>
              <a:gd name="T4" fmla="*/ 168 w 190"/>
              <a:gd name="T5" fmla="*/ 0 h 191"/>
              <a:gd name="T6" fmla="*/ 190 w 190"/>
              <a:gd name="T7" fmla="*/ 22 h 191"/>
              <a:gd name="T8" fmla="*/ 23 w 190"/>
              <a:gd name="T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1">
                <a:moveTo>
                  <a:pt x="23" y="191"/>
                </a:moveTo>
                <a:lnTo>
                  <a:pt x="0" y="167"/>
                </a:lnTo>
                <a:lnTo>
                  <a:pt x="168" y="0"/>
                </a:lnTo>
                <a:lnTo>
                  <a:pt x="190" y="22"/>
                </a:lnTo>
                <a:lnTo>
                  <a:pt x="23" y="191"/>
                </a:lnTo>
                <a:close/>
              </a:path>
            </a:pathLst>
          </a:cu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468313" y="1589088"/>
            <a:ext cx="2159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rgbClr val="95C1AD"/>
                </a:solidFill>
              </a:rPr>
              <a:t>TOPIC HEADER HERE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3265488" y="2135188"/>
            <a:ext cx="14509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1"/>
                </a:solidFill>
              </a:rPr>
              <a:t>TOPIC HEADER HERE</a:t>
            </a: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226050" y="1727200"/>
            <a:ext cx="2946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226050" y="2184400"/>
            <a:ext cx="2659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226050" y="2627313"/>
            <a:ext cx="2298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226050" y="3070225"/>
            <a:ext cx="20097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8237538" y="16986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7947025" y="21510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7613650" y="25892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237413" y="3036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962025" y="1343025"/>
            <a:ext cx="1206500" cy="120650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Rectangle 10" descr="001e90bc453a118d6b4237"/>
          <p:cNvSpPr>
            <a:spLocks noChangeArrowheads="1"/>
          </p:cNvSpPr>
          <p:nvPr/>
        </p:nvSpPr>
        <p:spPr bwMode="auto">
          <a:xfrm>
            <a:off x="2297113" y="1343025"/>
            <a:ext cx="1863725" cy="18669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16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279900" y="1343025"/>
            <a:ext cx="1868488" cy="1206500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272213" y="1343025"/>
            <a:ext cx="1225550" cy="12065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altLang="zh-CN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950075" y="2667000"/>
            <a:ext cx="1230313" cy="120650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297113" y="3336925"/>
            <a:ext cx="1863725" cy="1223963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Rectangle 15" descr="160621-20121008053110-8"/>
          <p:cNvSpPr>
            <a:spLocks noChangeArrowheads="1"/>
          </p:cNvSpPr>
          <p:nvPr/>
        </p:nvSpPr>
        <p:spPr bwMode="auto">
          <a:xfrm>
            <a:off x="4279900" y="2667000"/>
            <a:ext cx="2559050" cy="189388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348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962025" y="2667000"/>
            <a:ext cx="1206500" cy="12065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89" name="Group 17"/>
          <p:cNvGrpSpPr>
            <a:grpSpLocks/>
          </p:cNvGrpSpPr>
          <p:nvPr/>
        </p:nvGrpSpPr>
        <p:grpSpPr bwMode="auto">
          <a:xfrm>
            <a:off x="7385050" y="3041650"/>
            <a:ext cx="357188" cy="460375"/>
            <a:chOff x="0" y="0"/>
            <a:chExt cx="225" cy="290"/>
          </a:xfrm>
        </p:grpSpPr>
        <p:sp>
          <p:nvSpPr>
            <p:cNvPr id="28690" name="Freeform 18"/>
            <p:cNvSpPr>
              <a:spLocks/>
            </p:cNvSpPr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Freeform 19"/>
            <p:cNvSpPr>
              <a:spLocks/>
            </p:cNvSpPr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21"/>
            <p:cNvSpPr>
              <a:spLocks/>
            </p:cNvSpPr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Freeform 22"/>
            <p:cNvSpPr>
              <a:spLocks/>
            </p:cNvSpPr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6661150" y="1687513"/>
            <a:ext cx="442913" cy="442912"/>
            <a:chOff x="0" y="0"/>
            <a:chExt cx="279" cy="279"/>
          </a:xfrm>
        </p:grpSpPr>
        <p:sp>
          <p:nvSpPr>
            <p:cNvPr id="28696" name="Freeform 24"/>
            <p:cNvSpPr>
              <a:spLocks noEditPoints="1"/>
            </p:cNvSpPr>
            <p:nvPr/>
          </p:nvSpPr>
          <p:spPr bwMode="auto">
            <a:xfrm>
              <a:off x="0" y="0"/>
              <a:ext cx="279" cy="279"/>
            </a:xfrm>
            <a:custGeom>
              <a:avLst/>
              <a:gdLst>
                <a:gd name="T0" fmla="*/ 114 w 118"/>
                <a:gd name="T1" fmla="*/ 46 h 118"/>
                <a:gd name="T2" fmla="*/ 103 w 118"/>
                <a:gd name="T3" fmla="*/ 38 h 118"/>
                <a:gd name="T4" fmla="*/ 107 w 118"/>
                <a:gd name="T5" fmla="*/ 24 h 118"/>
                <a:gd name="T6" fmla="*/ 89 w 118"/>
                <a:gd name="T7" fmla="*/ 11 h 118"/>
                <a:gd name="T8" fmla="*/ 76 w 118"/>
                <a:gd name="T9" fmla="*/ 13 h 118"/>
                <a:gd name="T10" fmla="*/ 68 w 118"/>
                <a:gd name="T11" fmla="*/ 1 h 118"/>
                <a:gd name="T12" fmla="*/ 46 w 118"/>
                <a:gd name="T13" fmla="*/ 4 h 118"/>
                <a:gd name="T14" fmla="*/ 39 w 118"/>
                <a:gd name="T15" fmla="*/ 15 h 118"/>
                <a:gd name="T16" fmla="*/ 24 w 118"/>
                <a:gd name="T17" fmla="*/ 11 h 118"/>
                <a:gd name="T18" fmla="*/ 11 w 118"/>
                <a:gd name="T19" fmla="*/ 29 h 118"/>
                <a:gd name="T20" fmla="*/ 14 w 118"/>
                <a:gd name="T21" fmla="*/ 43 h 118"/>
                <a:gd name="T22" fmla="*/ 1 w 118"/>
                <a:gd name="T23" fmla="*/ 50 h 118"/>
                <a:gd name="T24" fmla="*/ 1 w 118"/>
                <a:gd name="T25" fmla="*/ 68 h 118"/>
                <a:gd name="T26" fmla="*/ 14 w 118"/>
                <a:gd name="T27" fmla="*/ 75 h 118"/>
                <a:gd name="T28" fmla="*/ 11 w 118"/>
                <a:gd name="T29" fmla="*/ 89 h 118"/>
                <a:gd name="T30" fmla="*/ 24 w 118"/>
                <a:gd name="T31" fmla="*/ 106 h 118"/>
                <a:gd name="T32" fmla="*/ 39 w 118"/>
                <a:gd name="T33" fmla="*/ 103 h 118"/>
                <a:gd name="T34" fmla="*/ 46 w 118"/>
                <a:gd name="T35" fmla="*/ 114 h 118"/>
                <a:gd name="T36" fmla="*/ 59 w 118"/>
                <a:gd name="T37" fmla="*/ 118 h 118"/>
                <a:gd name="T38" fmla="*/ 72 w 118"/>
                <a:gd name="T39" fmla="*/ 114 h 118"/>
                <a:gd name="T40" fmla="*/ 80 w 118"/>
                <a:gd name="T41" fmla="*/ 103 h 118"/>
                <a:gd name="T42" fmla="*/ 94 w 118"/>
                <a:gd name="T43" fmla="*/ 106 h 118"/>
                <a:gd name="T44" fmla="*/ 107 w 118"/>
                <a:gd name="T45" fmla="*/ 89 h 118"/>
                <a:gd name="T46" fmla="*/ 105 w 118"/>
                <a:gd name="T47" fmla="*/ 75 h 118"/>
                <a:gd name="T48" fmla="*/ 118 w 118"/>
                <a:gd name="T49" fmla="*/ 68 h 118"/>
                <a:gd name="T50" fmla="*/ 118 w 118"/>
                <a:gd name="T51" fmla="*/ 50 h 118"/>
                <a:gd name="T52" fmla="*/ 99 w 118"/>
                <a:gd name="T53" fmla="*/ 66 h 118"/>
                <a:gd name="T54" fmla="*/ 93 w 118"/>
                <a:gd name="T55" fmla="*/ 77 h 118"/>
                <a:gd name="T56" fmla="*/ 97 w 118"/>
                <a:gd name="T57" fmla="*/ 90 h 118"/>
                <a:gd name="T58" fmla="*/ 82 w 118"/>
                <a:gd name="T59" fmla="*/ 92 h 118"/>
                <a:gd name="T60" fmla="*/ 70 w 118"/>
                <a:gd name="T61" fmla="*/ 96 h 118"/>
                <a:gd name="T62" fmla="*/ 64 w 118"/>
                <a:gd name="T63" fmla="*/ 107 h 118"/>
                <a:gd name="T64" fmla="*/ 52 w 118"/>
                <a:gd name="T65" fmla="*/ 99 h 118"/>
                <a:gd name="T66" fmla="*/ 41 w 118"/>
                <a:gd name="T67" fmla="*/ 93 h 118"/>
                <a:gd name="T68" fmla="*/ 28 w 118"/>
                <a:gd name="T69" fmla="*/ 96 h 118"/>
                <a:gd name="T70" fmla="*/ 26 w 118"/>
                <a:gd name="T71" fmla="*/ 82 h 118"/>
                <a:gd name="T72" fmla="*/ 23 w 118"/>
                <a:gd name="T73" fmla="*/ 70 h 118"/>
                <a:gd name="T74" fmla="*/ 11 w 118"/>
                <a:gd name="T75" fmla="*/ 63 h 118"/>
                <a:gd name="T76" fmla="*/ 11 w 118"/>
                <a:gd name="T77" fmla="*/ 54 h 118"/>
                <a:gd name="T78" fmla="*/ 23 w 118"/>
                <a:gd name="T79" fmla="*/ 48 h 118"/>
                <a:gd name="T80" fmla="*/ 26 w 118"/>
                <a:gd name="T81" fmla="*/ 36 h 118"/>
                <a:gd name="T82" fmla="*/ 28 w 118"/>
                <a:gd name="T83" fmla="*/ 21 h 118"/>
                <a:gd name="T84" fmla="*/ 41 w 118"/>
                <a:gd name="T85" fmla="*/ 25 h 118"/>
                <a:gd name="T86" fmla="*/ 52 w 118"/>
                <a:gd name="T87" fmla="*/ 19 h 118"/>
                <a:gd name="T88" fmla="*/ 64 w 118"/>
                <a:gd name="T89" fmla="*/ 10 h 118"/>
                <a:gd name="T90" fmla="*/ 70 w 118"/>
                <a:gd name="T91" fmla="*/ 22 h 118"/>
                <a:gd name="T92" fmla="*/ 82 w 118"/>
                <a:gd name="T93" fmla="*/ 25 h 118"/>
                <a:gd name="T94" fmla="*/ 97 w 118"/>
                <a:gd name="T95" fmla="*/ 28 h 118"/>
                <a:gd name="T96" fmla="*/ 93 w 118"/>
                <a:gd name="T97" fmla="*/ 41 h 118"/>
                <a:gd name="T98" fmla="*/ 99 w 118"/>
                <a:gd name="T99" fmla="*/ 51 h 118"/>
                <a:gd name="T100" fmla="*/ 108 w 118"/>
                <a:gd name="T10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118">
                  <a:moveTo>
                    <a:pt x="118" y="50"/>
                  </a:moveTo>
                  <a:cubicBezTo>
                    <a:pt x="117" y="48"/>
                    <a:pt x="116" y="46"/>
                    <a:pt x="114" y="46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4" y="41"/>
                    <a:pt x="104" y="39"/>
                    <a:pt x="103" y="3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7"/>
                    <a:pt x="108" y="25"/>
                    <a:pt x="107" y="24"/>
                  </a:cubicBezTo>
                  <a:cubicBezTo>
                    <a:pt x="103" y="19"/>
                    <a:pt x="99" y="15"/>
                    <a:pt x="94" y="11"/>
                  </a:cubicBezTo>
                  <a:cubicBezTo>
                    <a:pt x="93" y="10"/>
                    <a:pt x="91" y="10"/>
                    <a:pt x="89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7" y="14"/>
                    <a:pt x="76" y="1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1"/>
                    <a:pt x="68" y="1"/>
                  </a:cubicBezTo>
                  <a:cubicBezTo>
                    <a:pt x="62" y="0"/>
                    <a:pt x="57" y="0"/>
                    <a:pt x="50" y="1"/>
                  </a:cubicBezTo>
                  <a:cubicBezTo>
                    <a:pt x="49" y="1"/>
                    <a:pt x="47" y="2"/>
                    <a:pt x="46" y="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4"/>
                    <a:pt x="40" y="14"/>
                    <a:pt x="39" y="1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0" y="15"/>
                    <a:pt x="15" y="19"/>
                    <a:pt x="12" y="24"/>
                  </a:cubicBezTo>
                  <a:cubicBezTo>
                    <a:pt x="11" y="25"/>
                    <a:pt x="11" y="27"/>
                    <a:pt x="11" y="2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1"/>
                    <a:pt x="14" y="4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1" y="48"/>
                    <a:pt x="1" y="50"/>
                  </a:cubicBezTo>
                  <a:cubicBezTo>
                    <a:pt x="1" y="53"/>
                    <a:pt x="0" y="56"/>
                    <a:pt x="0" y="59"/>
                  </a:cubicBezTo>
                  <a:cubicBezTo>
                    <a:pt x="0" y="62"/>
                    <a:pt x="1" y="64"/>
                    <a:pt x="1" y="68"/>
                  </a:cubicBezTo>
                  <a:cubicBezTo>
                    <a:pt x="1" y="70"/>
                    <a:pt x="3" y="71"/>
                    <a:pt x="4" y="72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7"/>
                    <a:pt x="15" y="78"/>
                    <a:pt x="16" y="8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0"/>
                    <a:pt x="11" y="92"/>
                    <a:pt x="12" y="94"/>
                  </a:cubicBezTo>
                  <a:cubicBezTo>
                    <a:pt x="15" y="99"/>
                    <a:pt x="20" y="103"/>
                    <a:pt x="24" y="106"/>
                  </a:cubicBezTo>
                  <a:cubicBezTo>
                    <a:pt x="26" y="107"/>
                    <a:pt x="28" y="108"/>
                    <a:pt x="30" y="107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0" y="103"/>
                    <a:pt x="42" y="104"/>
                    <a:pt x="43" y="10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6"/>
                    <a:pt x="49" y="117"/>
                    <a:pt x="50" y="117"/>
                  </a:cubicBezTo>
                  <a:cubicBezTo>
                    <a:pt x="54" y="118"/>
                    <a:pt x="57" y="118"/>
                    <a:pt x="59" y="118"/>
                  </a:cubicBezTo>
                  <a:cubicBezTo>
                    <a:pt x="62" y="118"/>
                    <a:pt x="65" y="118"/>
                    <a:pt x="68" y="117"/>
                  </a:cubicBezTo>
                  <a:cubicBezTo>
                    <a:pt x="70" y="117"/>
                    <a:pt x="72" y="116"/>
                    <a:pt x="72" y="11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7" y="104"/>
                    <a:pt x="79" y="103"/>
                    <a:pt x="80" y="103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1" y="108"/>
                    <a:pt x="93" y="107"/>
                    <a:pt x="94" y="106"/>
                  </a:cubicBezTo>
                  <a:cubicBezTo>
                    <a:pt x="99" y="103"/>
                    <a:pt x="103" y="99"/>
                    <a:pt x="107" y="94"/>
                  </a:cubicBezTo>
                  <a:cubicBezTo>
                    <a:pt x="108" y="92"/>
                    <a:pt x="108" y="90"/>
                    <a:pt x="107" y="89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4" y="78"/>
                    <a:pt x="104" y="77"/>
                    <a:pt x="105" y="75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6" y="71"/>
                    <a:pt x="117" y="70"/>
                    <a:pt x="118" y="68"/>
                  </a:cubicBezTo>
                  <a:cubicBezTo>
                    <a:pt x="118" y="64"/>
                    <a:pt x="118" y="62"/>
                    <a:pt x="118" y="59"/>
                  </a:cubicBezTo>
                  <a:cubicBezTo>
                    <a:pt x="118" y="56"/>
                    <a:pt x="118" y="53"/>
                    <a:pt x="118" y="50"/>
                  </a:cubicBezTo>
                  <a:close/>
                  <a:moveTo>
                    <a:pt x="108" y="63"/>
                  </a:moveTo>
                  <a:cubicBezTo>
                    <a:pt x="99" y="66"/>
                    <a:pt x="99" y="66"/>
                    <a:pt x="99" y="66"/>
                  </a:cubicBezTo>
                  <a:cubicBezTo>
                    <a:pt x="98" y="67"/>
                    <a:pt x="97" y="68"/>
                    <a:pt x="96" y="70"/>
                  </a:cubicBezTo>
                  <a:cubicBezTo>
                    <a:pt x="95" y="72"/>
                    <a:pt x="94" y="75"/>
                    <a:pt x="93" y="77"/>
                  </a:cubicBezTo>
                  <a:cubicBezTo>
                    <a:pt x="92" y="79"/>
                    <a:pt x="92" y="80"/>
                    <a:pt x="93" y="82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5" y="92"/>
                    <a:pt x="93" y="94"/>
                    <a:pt x="91" y="96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79" y="92"/>
                    <a:pt x="78" y="93"/>
                  </a:cubicBezTo>
                  <a:cubicBezTo>
                    <a:pt x="75" y="94"/>
                    <a:pt x="73" y="95"/>
                    <a:pt x="70" y="96"/>
                  </a:cubicBezTo>
                  <a:cubicBezTo>
                    <a:pt x="69" y="96"/>
                    <a:pt x="67" y="97"/>
                    <a:pt x="67" y="99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1" y="108"/>
                    <a:pt x="58" y="108"/>
                    <a:pt x="55" y="10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7"/>
                    <a:pt x="50" y="96"/>
                    <a:pt x="48" y="96"/>
                  </a:cubicBezTo>
                  <a:cubicBezTo>
                    <a:pt x="46" y="95"/>
                    <a:pt x="43" y="94"/>
                    <a:pt x="41" y="93"/>
                  </a:cubicBezTo>
                  <a:cubicBezTo>
                    <a:pt x="40" y="92"/>
                    <a:pt x="38" y="92"/>
                    <a:pt x="36" y="9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4"/>
                    <a:pt x="24" y="92"/>
                    <a:pt x="22" y="90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80"/>
                    <a:pt x="26" y="79"/>
                    <a:pt x="26" y="77"/>
                  </a:cubicBezTo>
                  <a:cubicBezTo>
                    <a:pt x="24" y="75"/>
                    <a:pt x="23" y="72"/>
                    <a:pt x="23" y="70"/>
                  </a:cubicBezTo>
                  <a:cubicBezTo>
                    <a:pt x="22" y="68"/>
                    <a:pt x="21" y="67"/>
                    <a:pt x="19" y="66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2"/>
                    <a:pt x="10" y="60"/>
                    <a:pt x="10" y="59"/>
                  </a:cubicBezTo>
                  <a:cubicBezTo>
                    <a:pt x="10" y="57"/>
                    <a:pt x="11" y="56"/>
                    <a:pt x="11" y="5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1"/>
                    <a:pt x="22" y="49"/>
                    <a:pt x="23" y="48"/>
                  </a:cubicBezTo>
                  <a:cubicBezTo>
                    <a:pt x="23" y="45"/>
                    <a:pt x="24" y="43"/>
                    <a:pt x="26" y="41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6"/>
                    <a:pt x="40" y="26"/>
                    <a:pt x="41" y="25"/>
                  </a:cubicBezTo>
                  <a:cubicBezTo>
                    <a:pt x="43" y="24"/>
                    <a:pt x="46" y="23"/>
                    <a:pt x="48" y="22"/>
                  </a:cubicBezTo>
                  <a:cubicBezTo>
                    <a:pt x="50" y="22"/>
                    <a:pt x="51" y="20"/>
                    <a:pt x="52" y="1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1" y="10"/>
                    <a:pt x="64" y="1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20"/>
                    <a:pt x="69" y="22"/>
                    <a:pt x="70" y="22"/>
                  </a:cubicBezTo>
                  <a:cubicBezTo>
                    <a:pt x="73" y="23"/>
                    <a:pt x="75" y="24"/>
                    <a:pt x="78" y="25"/>
                  </a:cubicBezTo>
                  <a:cubicBezTo>
                    <a:pt x="79" y="26"/>
                    <a:pt x="81" y="26"/>
                    <a:pt x="82" y="2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3"/>
                    <a:pt x="95" y="25"/>
                    <a:pt x="97" y="28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2" y="37"/>
                    <a:pt x="92" y="39"/>
                    <a:pt x="93" y="41"/>
                  </a:cubicBezTo>
                  <a:cubicBezTo>
                    <a:pt x="94" y="43"/>
                    <a:pt x="95" y="45"/>
                    <a:pt x="96" y="48"/>
                  </a:cubicBezTo>
                  <a:cubicBezTo>
                    <a:pt x="97" y="49"/>
                    <a:pt x="98" y="51"/>
                    <a:pt x="99" y="51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6"/>
                    <a:pt x="108" y="57"/>
                    <a:pt x="108" y="59"/>
                  </a:cubicBezTo>
                  <a:cubicBezTo>
                    <a:pt x="108" y="60"/>
                    <a:pt x="108" y="62"/>
                    <a:pt x="10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25"/>
            <p:cNvSpPr>
              <a:spLocks noEditPoints="1"/>
            </p:cNvSpPr>
            <p:nvPr/>
          </p:nvSpPr>
          <p:spPr bwMode="auto">
            <a:xfrm>
              <a:off x="86" y="80"/>
              <a:ext cx="111" cy="111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23 w 47"/>
                <a:gd name="T11" fmla="*/ 37 h 47"/>
                <a:gd name="T12" fmla="*/ 10 w 47"/>
                <a:gd name="T13" fmla="*/ 24 h 47"/>
                <a:gd name="T14" fmla="*/ 23 w 47"/>
                <a:gd name="T15" fmla="*/ 10 h 47"/>
                <a:gd name="T16" fmla="*/ 37 w 47"/>
                <a:gd name="T17" fmla="*/ 24 h 47"/>
                <a:gd name="T18" fmla="*/ 23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23" y="37"/>
                  </a:moveTo>
                  <a:cubicBezTo>
                    <a:pt x="16" y="37"/>
                    <a:pt x="10" y="31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31" y="10"/>
                    <a:pt x="37" y="16"/>
                    <a:pt x="37" y="24"/>
                  </a:cubicBezTo>
                  <a:cubicBezTo>
                    <a:pt x="37" y="31"/>
                    <a:pt x="31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1344613" y="3044825"/>
            <a:ext cx="446087" cy="450850"/>
            <a:chOff x="0" y="0"/>
            <a:chExt cx="281" cy="284"/>
          </a:xfrm>
        </p:grpSpPr>
        <p:sp>
          <p:nvSpPr>
            <p:cNvPr id="28699" name="Freeform 27"/>
            <p:cNvSpPr>
              <a:spLocks/>
            </p:cNvSpPr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Freeform 28"/>
            <p:cNvSpPr>
              <a:spLocks/>
            </p:cNvSpPr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01" name="Group 29"/>
          <p:cNvGrpSpPr>
            <a:grpSpLocks/>
          </p:cNvGrpSpPr>
          <p:nvPr/>
        </p:nvGrpSpPr>
        <p:grpSpPr bwMode="auto">
          <a:xfrm>
            <a:off x="1362075" y="1736725"/>
            <a:ext cx="406400" cy="400050"/>
            <a:chOff x="0" y="0"/>
            <a:chExt cx="256" cy="252"/>
          </a:xfrm>
        </p:grpSpPr>
        <p:sp>
          <p:nvSpPr>
            <p:cNvPr id="28702" name="Freeform 30"/>
            <p:cNvSpPr>
              <a:spLocks noEditPoints="1"/>
            </p:cNvSpPr>
            <p:nvPr/>
          </p:nvSpPr>
          <p:spPr bwMode="auto">
            <a:xfrm>
              <a:off x="0" y="0"/>
              <a:ext cx="256" cy="252"/>
            </a:xfrm>
            <a:custGeom>
              <a:avLst/>
              <a:gdLst>
                <a:gd name="T0" fmla="*/ 234 w 256"/>
                <a:gd name="T1" fmla="*/ 186 h 252"/>
                <a:gd name="T2" fmla="*/ 69 w 256"/>
                <a:gd name="T3" fmla="*/ 186 h 252"/>
                <a:gd name="T4" fmla="*/ 69 w 256"/>
                <a:gd name="T5" fmla="*/ 21 h 252"/>
                <a:gd name="T6" fmla="*/ 126 w 256"/>
                <a:gd name="T7" fmla="*/ 21 h 252"/>
                <a:gd name="T8" fmla="*/ 126 w 256"/>
                <a:gd name="T9" fmla="*/ 0 h 252"/>
                <a:gd name="T10" fmla="*/ 48 w 256"/>
                <a:gd name="T11" fmla="*/ 0 h 252"/>
                <a:gd name="T12" fmla="*/ 48 w 256"/>
                <a:gd name="T13" fmla="*/ 45 h 252"/>
                <a:gd name="T14" fmla="*/ 0 w 256"/>
                <a:gd name="T15" fmla="*/ 45 h 252"/>
                <a:gd name="T16" fmla="*/ 0 w 256"/>
                <a:gd name="T17" fmla="*/ 252 h 252"/>
                <a:gd name="T18" fmla="*/ 208 w 256"/>
                <a:gd name="T19" fmla="*/ 252 h 252"/>
                <a:gd name="T20" fmla="*/ 208 w 256"/>
                <a:gd name="T21" fmla="*/ 208 h 252"/>
                <a:gd name="T22" fmla="*/ 256 w 256"/>
                <a:gd name="T23" fmla="*/ 208 h 252"/>
                <a:gd name="T24" fmla="*/ 256 w 256"/>
                <a:gd name="T25" fmla="*/ 130 h 252"/>
                <a:gd name="T26" fmla="*/ 234 w 256"/>
                <a:gd name="T27" fmla="*/ 130 h 252"/>
                <a:gd name="T28" fmla="*/ 234 w 256"/>
                <a:gd name="T29" fmla="*/ 186 h 252"/>
                <a:gd name="T30" fmla="*/ 187 w 256"/>
                <a:gd name="T31" fmla="*/ 231 h 252"/>
                <a:gd name="T32" fmla="*/ 24 w 256"/>
                <a:gd name="T33" fmla="*/ 231 h 252"/>
                <a:gd name="T34" fmla="*/ 24 w 256"/>
                <a:gd name="T35" fmla="*/ 68 h 252"/>
                <a:gd name="T36" fmla="*/ 48 w 256"/>
                <a:gd name="T37" fmla="*/ 68 h 252"/>
                <a:gd name="T38" fmla="*/ 48 w 256"/>
                <a:gd name="T39" fmla="*/ 208 h 252"/>
                <a:gd name="T40" fmla="*/ 187 w 256"/>
                <a:gd name="T41" fmla="*/ 208 h 252"/>
                <a:gd name="T42" fmla="*/ 187 w 256"/>
                <a:gd name="T43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6" h="252">
                  <a:moveTo>
                    <a:pt x="234" y="186"/>
                  </a:moveTo>
                  <a:lnTo>
                    <a:pt x="69" y="186"/>
                  </a:lnTo>
                  <a:lnTo>
                    <a:pt x="69" y="21"/>
                  </a:lnTo>
                  <a:lnTo>
                    <a:pt x="126" y="21"/>
                  </a:lnTo>
                  <a:lnTo>
                    <a:pt x="126" y="0"/>
                  </a:lnTo>
                  <a:lnTo>
                    <a:pt x="48" y="0"/>
                  </a:lnTo>
                  <a:lnTo>
                    <a:pt x="48" y="45"/>
                  </a:lnTo>
                  <a:lnTo>
                    <a:pt x="0" y="45"/>
                  </a:lnTo>
                  <a:lnTo>
                    <a:pt x="0" y="252"/>
                  </a:lnTo>
                  <a:lnTo>
                    <a:pt x="208" y="252"/>
                  </a:lnTo>
                  <a:lnTo>
                    <a:pt x="208" y="208"/>
                  </a:lnTo>
                  <a:lnTo>
                    <a:pt x="256" y="208"/>
                  </a:lnTo>
                  <a:lnTo>
                    <a:pt x="256" y="130"/>
                  </a:lnTo>
                  <a:lnTo>
                    <a:pt x="234" y="130"/>
                  </a:lnTo>
                  <a:lnTo>
                    <a:pt x="234" y="186"/>
                  </a:lnTo>
                  <a:close/>
                  <a:moveTo>
                    <a:pt x="187" y="231"/>
                  </a:moveTo>
                  <a:lnTo>
                    <a:pt x="24" y="231"/>
                  </a:lnTo>
                  <a:lnTo>
                    <a:pt x="24" y="68"/>
                  </a:lnTo>
                  <a:lnTo>
                    <a:pt x="48" y="68"/>
                  </a:lnTo>
                  <a:lnTo>
                    <a:pt x="48" y="208"/>
                  </a:lnTo>
                  <a:lnTo>
                    <a:pt x="187" y="208"/>
                  </a:lnTo>
                  <a:lnTo>
                    <a:pt x="187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Freeform 31"/>
            <p:cNvSpPr>
              <a:spLocks/>
            </p:cNvSpPr>
            <p:nvPr/>
          </p:nvSpPr>
          <p:spPr bwMode="auto">
            <a:xfrm>
              <a:off x="145" y="0"/>
              <a:ext cx="111" cy="111"/>
            </a:xfrm>
            <a:custGeom>
              <a:avLst/>
              <a:gdLst>
                <a:gd name="T0" fmla="*/ 18 w 111"/>
                <a:gd name="T1" fmla="*/ 0 h 111"/>
                <a:gd name="T2" fmla="*/ 18 w 111"/>
                <a:gd name="T3" fmla="*/ 21 h 111"/>
                <a:gd name="T4" fmla="*/ 73 w 111"/>
                <a:gd name="T5" fmla="*/ 21 h 111"/>
                <a:gd name="T6" fmla="*/ 0 w 111"/>
                <a:gd name="T7" fmla="*/ 94 h 111"/>
                <a:gd name="T8" fmla="*/ 14 w 111"/>
                <a:gd name="T9" fmla="*/ 111 h 111"/>
                <a:gd name="T10" fmla="*/ 89 w 111"/>
                <a:gd name="T11" fmla="*/ 37 h 111"/>
                <a:gd name="T12" fmla="*/ 89 w 111"/>
                <a:gd name="T13" fmla="*/ 92 h 111"/>
                <a:gd name="T14" fmla="*/ 111 w 111"/>
                <a:gd name="T15" fmla="*/ 92 h 111"/>
                <a:gd name="T16" fmla="*/ 111 w 111"/>
                <a:gd name="T17" fmla="*/ 0 h 111"/>
                <a:gd name="T18" fmla="*/ 18 w 11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8" y="0"/>
                  </a:moveTo>
                  <a:lnTo>
                    <a:pt x="18" y="21"/>
                  </a:lnTo>
                  <a:lnTo>
                    <a:pt x="73" y="21"/>
                  </a:lnTo>
                  <a:lnTo>
                    <a:pt x="0" y="94"/>
                  </a:lnTo>
                  <a:lnTo>
                    <a:pt x="14" y="111"/>
                  </a:lnTo>
                  <a:lnTo>
                    <a:pt x="89" y="37"/>
                  </a:lnTo>
                  <a:lnTo>
                    <a:pt x="89" y="92"/>
                  </a:lnTo>
                  <a:lnTo>
                    <a:pt x="111" y="92"/>
                  </a:lnTo>
                  <a:lnTo>
                    <a:pt x="11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4572000" y="1635125"/>
            <a:ext cx="13684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ONE</a:t>
            </a: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2555875" y="3651250"/>
            <a:ext cx="13684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TWO</a:t>
            </a: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8708" name="Group 3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3924300" y="2211388"/>
            <a:ext cx="299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>
                <a:solidFill>
                  <a:schemeClr val="bg1"/>
                </a:solidFill>
                <a:ea typeface="微软雅黑" pitchFamily="34" charset="-122"/>
              </a:rPr>
              <a:t>选题背景</a:t>
            </a: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3843338" y="2513013"/>
            <a:ext cx="3311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sz="800" dirty="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/>
                </a:solidFill>
              </a:rPr>
              <a:t> to help anyone that is stepping into the world of PowerPoint for the very first time.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https://liangliangtuwen.tmall.com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2955925" y="1635125"/>
            <a:ext cx="533400" cy="530225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45" name="Group 33"/>
          <p:cNvGrpSpPr>
            <a:grpSpLocks/>
          </p:cNvGrpSpPr>
          <p:nvPr/>
        </p:nvGrpSpPr>
        <p:grpSpPr bwMode="auto">
          <a:xfrm>
            <a:off x="3154363" y="1733550"/>
            <a:ext cx="146050" cy="368300"/>
            <a:chOff x="669" y="2066"/>
            <a:chExt cx="137" cy="347"/>
          </a:xfrm>
        </p:grpSpPr>
        <p:sp>
          <p:nvSpPr>
            <p:cNvPr id="38946" name="Freeform 34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Rectangle 35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Rectangle 36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7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Rectangle 39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Rectangle 40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Rectangle 41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42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Rectangle 43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Rectangle 44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Rectangle 45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Rectangle 46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Rectangle 47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Rectangle 49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Rectangle 50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Rectangle 51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Rectangle 52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Rectangle 56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531813" y="2336800"/>
            <a:ext cx="444500" cy="444500"/>
          </a:xfrm>
          <a:prstGeom prst="ellipse">
            <a:avLst/>
          </a:prstGeom>
          <a:solidFill>
            <a:srgbClr val="E343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ACC57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9" name="Oval 33"/>
          <p:cNvSpPr>
            <a:spLocks noChangeArrowheads="1"/>
          </p:cNvSpPr>
          <p:nvPr/>
        </p:nvSpPr>
        <p:spPr bwMode="auto">
          <a:xfrm>
            <a:off x="531813" y="2984500"/>
            <a:ext cx="444500" cy="444500"/>
          </a:xfrm>
          <a:prstGeom prst="ellipse">
            <a:avLst/>
          </a:prstGeom>
          <a:solidFill>
            <a:srgbClr val="0096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237DB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0" name="Oval 34"/>
          <p:cNvSpPr>
            <a:spLocks noChangeArrowheads="1"/>
          </p:cNvSpPr>
          <p:nvPr/>
        </p:nvSpPr>
        <p:spPr bwMode="auto">
          <a:xfrm>
            <a:off x="531813" y="3668713"/>
            <a:ext cx="444500" cy="444500"/>
          </a:xfrm>
          <a:prstGeom prst="ellipse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6AC3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7" name="Oval 31"/>
          <p:cNvSpPr>
            <a:spLocks noChangeArrowheads="1"/>
          </p:cNvSpPr>
          <p:nvPr/>
        </p:nvSpPr>
        <p:spPr bwMode="auto">
          <a:xfrm>
            <a:off x="531813" y="1687513"/>
            <a:ext cx="444500" cy="444500"/>
          </a:xfrm>
          <a:prstGeom prst="ellipse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1DAF98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684838" y="2051050"/>
            <a:ext cx="3459162" cy="1668463"/>
          </a:xfrm>
          <a:prstGeom prst="rect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6" name="Group 10"/>
          <p:cNvGrpSpPr>
            <a:grpSpLocks/>
          </p:cNvGrpSpPr>
          <p:nvPr/>
        </p:nvGrpSpPr>
        <p:grpSpPr bwMode="auto">
          <a:xfrm>
            <a:off x="2733675" y="1922463"/>
            <a:ext cx="3675063" cy="2474912"/>
            <a:chOff x="0" y="0"/>
            <a:chExt cx="2724" cy="1835"/>
          </a:xfrm>
        </p:grpSpPr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08" name="Group 12"/>
            <p:cNvGrpSpPr>
              <a:grpSpLocks/>
            </p:cNvGrpSpPr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29709" name="Picture 13" descr="apple ic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10" name="Rectangle 14" descr="Money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 b="-1679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259513" y="2270125"/>
            <a:ext cx="2560637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1200" b="1">
                <a:solidFill>
                  <a:schemeClr val="bg1"/>
                </a:solidFill>
              </a:rPr>
              <a:t>WRITE YOUR GREAT TITLE HERE</a:t>
            </a:r>
            <a:endParaRPr lang="zh-CN" altLang="en-US" sz="12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668338" y="1801813"/>
            <a:ext cx="171450" cy="222250"/>
            <a:chOff x="0" y="0"/>
            <a:chExt cx="184" cy="236"/>
          </a:xfrm>
        </p:grpSpPr>
        <p:sp>
          <p:nvSpPr>
            <p:cNvPr id="29713" name="Freeform 17"/>
            <p:cNvSpPr>
              <a:spLocks/>
            </p:cNvSpPr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18"/>
            <p:cNvSpPr>
              <a:spLocks/>
            </p:cNvSpPr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19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0"/>
            <p:cNvSpPr>
              <a:spLocks/>
            </p:cNvSpPr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21"/>
            <p:cNvSpPr>
              <a:spLocks/>
            </p:cNvSpPr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642938" y="3783013"/>
            <a:ext cx="219075" cy="222250"/>
            <a:chOff x="0" y="0"/>
            <a:chExt cx="233" cy="236"/>
          </a:xfrm>
        </p:grpSpPr>
        <p:sp>
          <p:nvSpPr>
            <p:cNvPr id="29719" name="Freeform 23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Freeform 24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646113" y="3101975"/>
            <a:ext cx="215900" cy="222250"/>
            <a:chOff x="0" y="0"/>
            <a:chExt cx="232" cy="236"/>
          </a:xfrm>
        </p:grpSpPr>
        <p:sp>
          <p:nvSpPr>
            <p:cNvPr id="29722" name="Freeform 26"/>
            <p:cNvSpPr>
              <a:spLocks/>
            </p:cNvSpPr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27"/>
            <p:cNvSpPr>
              <a:spLocks/>
            </p:cNvSpPr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4" name="Group 28"/>
          <p:cNvGrpSpPr>
            <a:grpSpLocks/>
          </p:cNvGrpSpPr>
          <p:nvPr/>
        </p:nvGrpSpPr>
        <p:grpSpPr bwMode="auto">
          <a:xfrm>
            <a:off x="641350" y="2452688"/>
            <a:ext cx="222250" cy="187325"/>
            <a:chOff x="0" y="0"/>
            <a:chExt cx="235" cy="200"/>
          </a:xfrm>
        </p:grpSpPr>
        <p:sp>
          <p:nvSpPr>
            <p:cNvPr id="29725" name="Freeform 29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30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116013" y="1695450"/>
            <a:ext cx="1800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ANALYSIS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1116013" y="2332038"/>
            <a:ext cx="1800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E34326"/>
                </a:solidFill>
              </a:rPr>
              <a:t>INFOGRAPHIC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1116013" y="2984500"/>
            <a:ext cx="1800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009658"/>
                </a:solidFill>
              </a:rPr>
              <a:t>RESEARCH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1116013" y="3673475"/>
            <a:ext cx="1800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rgbClr val="95C1AD"/>
                </a:solidFill>
              </a:rPr>
              <a:t>POWERFUL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29737" name="Group 41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C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465138" y="2711450"/>
            <a:ext cx="8220075" cy="2181225"/>
            <a:chOff x="293" y="1708"/>
            <a:chExt cx="5178" cy="1374"/>
          </a:xfrm>
        </p:grpSpPr>
        <p:sp>
          <p:nvSpPr>
            <p:cNvPr id="32771" name="Freeform 3"/>
            <p:cNvSpPr>
              <a:spLocks/>
            </p:cNvSpPr>
            <p:nvPr/>
          </p:nvSpPr>
          <p:spPr bwMode="auto">
            <a:xfrm>
              <a:off x="2536" y="2931"/>
              <a:ext cx="144" cy="145"/>
            </a:xfrm>
            <a:custGeom>
              <a:avLst/>
              <a:gdLst>
                <a:gd name="T0" fmla="*/ 63 w 72"/>
                <a:gd name="T1" fmla="*/ 52 h 72"/>
                <a:gd name="T2" fmla="*/ 20 w 72"/>
                <a:gd name="T3" fmla="*/ 63 h 72"/>
                <a:gd name="T4" fmla="*/ 9 w 72"/>
                <a:gd name="T5" fmla="*/ 20 h 72"/>
                <a:gd name="T6" fmla="*/ 52 w 72"/>
                <a:gd name="T7" fmla="*/ 9 h 72"/>
                <a:gd name="T8" fmla="*/ 63 w 72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8" y="5"/>
                    <a:pt x="37" y="0"/>
                    <a:pt x="52" y="9"/>
                  </a:cubicBezTo>
                  <a:cubicBezTo>
                    <a:pt x="67" y="18"/>
                    <a:pt x="72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" name="Freeform 4"/>
            <p:cNvSpPr>
              <a:spLocks/>
            </p:cNvSpPr>
            <p:nvPr/>
          </p:nvSpPr>
          <p:spPr bwMode="auto">
            <a:xfrm>
              <a:off x="2536" y="2931"/>
              <a:ext cx="144" cy="145"/>
            </a:xfrm>
            <a:custGeom>
              <a:avLst/>
              <a:gdLst>
                <a:gd name="T0" fmla="*/ 63 w 72"/>
                <a:gd name="T1" fmla="*/ 52 h 72"/>
                <a:gd name="T2" fmla="*/ 20 w 72"/>
                <a:gd name="T3" fmla="*/ 63 h 72"/>
                <a:gd name="T4" fmla="*/ 9 w 72"/>
                <a:gd name="T5" fmla="*/ 20 h 72"/>
                <a:gd name="T6" fmla="*/ 52 w 72"/>
                <a:gd name="T7" fmla="*/ 9 h 72"/>
                <a:gd name="T8" fmla="*/ 63 w 72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8" y="5"/>
                    <a:pt x="37" y="0"/>
                    <a:pt x="52" y="9"/>
                  </a:cubicBezTo>
                  <a:cubicBezTo>
                    <a:pt x="67" y="18"/>
                    <a:pt x="72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" name="Freeform 5"/>
            <p:cNvSpPr>
              <a:spLocks/>
            </p:cNvSpPr>
            <p:nvPr/>
          </p:nvSpPr>
          <p:spPr bwMode="auto">
            <a:xfrm>
              <a:off x="2556" y="2925"/>
              <a:ext cx="106" cy="153"/>
            </a:xfrm>
            <a:custGeom>
              <a:avLst/>
              <a:gdLst>
                <a:gd name="T0" fmla="*/ 24 w 106"/>
                <a:gd name="T1" fmla="*/ 153 h 153"/>
                <a:gd name="T2" fmla="*/ 0 w 106"/>
                <a:gd name="T3" fmla="*/ 139 h 153"/>
                <a:gd name="T4" fmla="*/ 82 w 106"/>
                <a:gd name="T5" fmla="*/ 0 h 153"/>
                <a:gd name="T6" fmla="*/ 106 w 106"/>
                <a:gd name="T7" fmla="*/ 14 h 153"/>
                <a:gd name="T8" fmla="*/ 24 w 106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3">
                  <a:moveTo>
                    <a:pt x="24" y="153"/>
                  </a:moveTo>
                  <a:lnTo>
                    <a:pt x="0" y="139"/>
                  </a:lnTo>
                  <a:lnTo>
                    <a:pt x="82" y="0"/>
                  </a:lnTo>
                  <a:lnTo>
                    <a:pt x="106" y="14"/>
                  </a:lnTo>
                  <a:lnTo>
                    <a:pt x="2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4" name="Freeform 6"/>
            <p:cNvSpPr>
              <a:spLocks/>
            </p:cNvSpPr>
            <p:nvPr/>
          </p:nvSpPr>
          <p:spPr bwMode="auto">
            <a:xfrm>
              <a:off x="2722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5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0" y="60"/>
                    <a:pt x="44" y="65"/>
                  </a:cubicBezTo>
                  <a:cubicBezTo>
                    <a:pt x="27" y="70"/>
                    <a:pt x="10" y="61"/>
                    <a:pt x="5" y="44"/>
                  </a:cubicBezTo>
                  <a:cubicBezTo>
                    <a:pt x="0" y="28"/>
                    <a:pt x="9" y="10"/>
                    <a:pt x="25" y="5"/>
                  </a:cubicBezTo>
                  <a:cubicBezTo>
                    <a:pt x="42" y="0"/>
                    <a:pt x="59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Freeform 7"/>
            <p:cNvSpPr>
              <a:spLocks/>
            </p:cNvSpPr>
            <p:nvPr/>
          </p:nvSpPr>
          <p:spPr bwMode="auto">
            <a:xfrm>
              <a:off x="2722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5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0" y="60"/>
                    <a:pt x="44" y="65"/>
                  </a:cubicBezTo>
                  <a:cubicBezTo>
                    <a:pt x="27" y="70"/>
                    <a:pt x="10" y="61"/>
                    <a:pt x="5" y="44"/>
                  </a:cubicBezTo>
                  <a:cubicBezTo>
                    <a:pt x="0" y="28"/>
                    <a:pt x="9" y="10"/>
                    <a:pt x="25" y="5"/>
                  </a:cubicBezTo>
                  <a:cubicBezTo>
                    <a:pt x="42" y="0"/>
                    <a:pt x="59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Freeform 8"/>
            <p:cNvSpPr>
              <a:spLocks/>
            </p:cNvSpPr>
            <p:nvPr/>
          </p:nvSpPr>
          <p:spPr bwMode="auto">
            <a:xfrm>
              <a:off x="2754" y="2921"/>
              <a:ext cx="72" cy="161"/>
            </a:xfrm>
            <a:custGeom>
              <a:avLst/>
              <a:gdLst>
                <a:gd name="T0" fmla="*/ 72 w 72"/>
                <a:gd name="T1" fmla="*/ 153 h 161"/>
                <a:gd name="T2" fmla="*/ 46 w 72"/>
                <a:gd name="T3" fmla="*/ 161 h 161"/>
                <a:gd name="T4" fmla="*/ 0 w 72"/>
                <a:gd name="T5" fmla="*/ 8 h 161"/>
                <a:gd name="T6" fmla="*/ 26 w 72"/>
                <a:gd name="T7" fmla="*/ 0 h 161"/>
                <a:gd name="T8" fmla="*/ 72 w 72"/>
                <a:gd name="T9" fmla="*/ 15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1">
                  <a:moveTo>
                    <a:pt x="72" y="153"/>
                  </a:moveTo>
                  <a:lnTo>
                    <a:pt x="46" y="161"/>
                  </a:lnTo>
                  <a:lnTo>
                    <a:pt x="0" y="8"/>
                  </a:lnTo>
                  <a:lnTo>
                    <a:pt x="26" y="0"/>
                  </a:lnTo>
                  <a:lnTo>
                    <a:pt x="72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Freeform 9"/>
            <p:cNvSpPr>
              <a:spLocks/>
            </p:cNvSpPr>
            <p:nvPr/>
          </p:nvSpPr>
          <p:spPr bwMode="auto">
            <a:xfrm>
              <a:off x="2299" y="2998"/>
              <a:ext cx="100" cy="78"/>
            </a:xfrm>
            <a:custGeom>
              <a:avLst/>
              <a:gdLst>
                <a:gd name="T0" fmla="*/ 30 w 50"/>
                <a:gd name="T1" fmla="*/ 0 h 39"/>
                <a:gd name="T2" fmla="*/ 50 w 50"/>
                <a:gd name="T3" fmla="*/ 19 h 39"/>
                <a:gd name="T4" fmla="*/ 30 w 50"/>
                <a:gd name="T5" fmla="*/ 39 h 39"/>
                <a:gd name="T6" fmla="*/ 0 w 50"/>
                <a:gd name="T7" fmla="*/ 39 h 39"/>
                <a:gd name="T8" fmla="*/ 0 w 50"/>
                <a:gd name="T9" fmla="*/ 0 h 39"/>
                <a:gd name="T10" fmla="*/ 30 w 50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30" y="0"/>
                  </a:moveTo>
                  <a:cubicBezTo>
                    <a:pt x="41" y="0"/>
                    <a:pt x="50" y="8"/>
                    <a:pt x="50" y="19"/>
                  </a:cubicBezTo>
                  <a:cubicBezTo>
                    <a:pt x="50" y="30"/>
                    <a:pt x="41" y="39"/>
                    <a:pt x="3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Freeform 10"/>
            <p:cNvSpPr>
              <a:spLocks/>
            </p:cNvSpPr>
            <p:nvPr/>
          </p:nvSpPr>
          <p:spPr bwMode="auto">
            <a:xfrm>
              <a:off x="2201" y="2998"/>
              <a:ext cx="98" cy="78"/>
            </a:xfrm>
            <a:custGeom>
              <a:avLst/>
              <a:gdLst>
                <a:gd name="T0" fmla="*/ 20 w 49"/>
                <a:gd name="T1" fmla="*/ 0 h 39"/>
                <a:gd name="T2" fmla="*/ 49 w 49"/>
                <a:gd name="T3" fmla="*/ 0 h 39"/>
                <a:gd name="T4" fmla="*/ 49 w 49"/>
                <a:gd name="T5" fmla="*/ 39 h 39"/>
                <a:gd name="T6" fmla="*/ 20 w 49"/>
                <a:gd name="T7" fmla="*/ 39 h 39"/>
                <a:gd name="T8" fmla="*/ 0 w 49"/>
                <a:gd name="T9" fmla="*/ 19 h 39"/>
                <a:gd name="T10" fmla="*/ 20 w 49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9">
                  <a:moveTo>
                    <a:pt x="20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9" y="39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Freeform 11"/>
            <p:cNvSpPr>
              <a:spLocks/>
            </p:cNvSpPr>
            <p:nvPr/>
          </p:nvSpPr>
          <p:spPr bwMode="auto">
            <a:xfrm>
              <a:off x="2343" y="2877"/>
              <a:ext cx="100" cy="78"/>
            </a:xfrm>
            <a:custGeom>
              <a:avLst/>
              <a:gdLst>
                <a:gd name="T0" fmla="*/ 20 w 50"/>
                <a:gd name="T1" fmla="*/ 39 h 39"/>
                <a:gd name="T2" fmla="*/ 0 w 50"/>
                <a:gd name="T3" fmla="*/ 19 h 39"/>
                <a:gd name="T4" fmla="*/ 20 w 50"/>
                <a:gd name="T5" fmla="*/ 0 h 39"/>
                <a:gd name="T6" fmla="*/ 50 w 50"/>
                <a:gd name="T7" fmla="*/ 0 h 39"/>
                <a:gd name="T8" fmla="*/ 50 w 50"/>
                <a:gd name="T9" fmla="*/ 39 h 39"/>
                <a:gd name="T10" fmla="*/ 20 w 5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20" y="39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Freeform 12"/>
            <p:cNvSpPr>
              <a:spLocks/>
            </p:cNvSpPr>
            <p:nvPr/>
          </p:nvSpPr>
          <p:spPr bwMode="auto">
            <a:xfrm>
              <a:off x="2443" y="2877"/>
              <a:ext cx="99" cy="78"/>
            </a:xfrm>
            <a:custGeom>
              <a:avLst/>
              <a:gdLst>
                <a:gd name="T0" fmla="*/ 29 w 49"/>
                <a:gd name="T1" fmla="*/ 39 h 39"/>
                <a:gd name="T2" fmla="*/ 0 w 49"/>
                <a:gd name="T3" fmla="*/ 39 h 39"/>
                <a:gd name="T4" fmla="*/ 0 w 49"/>
                <a:gd name="T5" fmla="*/ 0 h 39"/>
                <a:gd name="T6" fmla="*/ 29 w 49"/>
                <a:gd name="T7" fmla="*/ 0 h 39"/>
                <a:gd name="T8" fmla="*/ 49 w 49"/>
                <a:gd name="T9" fmla="*/ 19 h 39"/>
                <a:gd name="T10" fmla="*/ 29 w 49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9">
                  <a:moveTo>
                    <a:pt x="29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0" y="0"/>
                    <a:pt x="49" y="9"/>
                    <a:pt x="49" y="19"/>
                  </a:cubicBezTo>
                  <a:cubicBezTo>
                    <a:pt x="49" y="30"/>
                    <a:pt x="40" y="39"/>
                    <a:pt x="2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Freeform 13"/>
            <p:cNvSpPr>
              <a:spLocks/>
            </p:cNvSpPr>
            <p:nvPr/>
          </p:nvSpPr>
          <p:spPr bwMode="auto">
            <a:xfrm>
              <a:off x="1697" y="2610"/>
              <a:ext cx="186" cy="191"/>
            </a:xfrm>
            <a:custGeom>
              <a:avLst/>
              <a:gdLst>
                <a:gd name="T0" fmla="*/ 76 w 93"/>
                <a:gd name="T1" fmla="*/ 95 h 95"/>
                <a:gd name="T2" fmla="*/ 18 w 93"/>
                <a:gd name="T3" fmla="*/ 95 h 95"/>
                <a:gd name="T4" fmla="*/ 2 w 93"/>
                <a:gd name="T5" fmla="*/ 81 h 95"/>
                <a:gd name="T6" fmla="*/ 2 w 93"/>
                <a:gd name="T7" fmla="*/ 7 h 95"/>
                <a:gd name="T8" fmla="*/ 8 w 93"/>
                <a:gd name="T9" fmla="*/ 0 h 95"/>
                <a:gd name="T10" fmla="*/ 84 w 93"/>
                <a:gd name="T11" fmla="*/ 0 h 95"/>
                <a:gd name="T12" fmla="*/ 91 w 93"/>
                <a:gd name="T13" fmla="*/ 7 h 95"/>
                <a:gd name="T14" fmla="*/ 91 w 93"/>
                <a:gd name="T15" fmla="*/ 80 h 95"/>
                <a:gd name="T16" fmla="*/ 76 w 93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95">
                  <a:moveTo>
                    <a:pt x="76" y="95"/>
                  </a:moveTo>
                  <a:cubicBezTo>
                    <a:pt x="59" y="95"/>
                    <a:pt x="37" y="95"/>
                    <a:pt x="18" y="95"/>
                  </a:cubicBezTo>
                  <a:cubicBezTo>
                    <a:pt x="0" y="95"/>
                    <a:pt x="2" y="81"/>
                    <a:pt x="2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3"/>
                    <a:pt x="5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1" y="3"/>
                    <a:pt x="91" y="7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0"/>
                    <a:pt x="93" y="95"/>
                    <a:pt x="76" y="95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683" y="2588"/>
              <a:ext cx="218" cy="3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1773" y="2666"/>
              <a:ext cx="106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1797" y="2718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797" y="2686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2556" y="2562"/>
              <a:ext cx="54" cy="3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568" y="2590"/>
              <a:ext cx="30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2532" y="2192"/>
              <a:ext cx="100" cy="1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2550" y="2200"/>
              <a:ext cx="66" cy="6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Freeform 22"/>
            <p:cNvSpPr>
              <a:spLocks/>
            </p:cNvSpPr>
            <p:nvPr/>
          </p:nvSpPr>
          <p:spPr bwMode="auto">
            <a:xfrm>
              <a:off x="2578" y="2610"/>
              <a:ext cx="10" cy="118"/>
            </a:xfrm>
            <a:custGeom>
              <a:avLst/>
              <a:gdLst>
                <a:gd name="T0" fmla="*/ 10 w 10"/>
                <a:gd name="T1" fmla="*/ 104 h 118"/>
                <a:gd name="T2" fmla="*/ 4 w 10"/>
                <a:gd name="T3" fmla="*/ 118 h 118"/>
                <a:gd name="T4" fmla="*/ 0 w 10"/>
                <a:gd name="T5" fmla="*/ 104 h 118"/>
                <a:gd name="T6" fmla="*/ 0 w 10"/>
                <a:gd name="T7" fmla="*/ 0 h 118"/>
                <a:gd name="T8" fmla="*/ 10 w 10"/>
                <a:gd name="T9" fmla="*/ 0 h 118"/>
                <a:gd name="T10" fmla="*/ 10 w 10"/>
                <a:gd name="T11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8">
                  <a:moveTo>
                    <a:pt x="10" y="104"/>
                  </a:moveTo>
                  <a:lnTo>
                    <a:pt x="4" y="118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2534" y="2270"/>
              <a:ext cx="98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2546" y="2425"/>
              <a:ext cx="74" cy="133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>
              <a:off x="2518" y="2262"/>
              <a:ext cx="130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2574" y="2280"/>
              <a:ext cx="18" cy="13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2546" y="2413"/>
              <a:ext cx="74" cy="1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Oval 28"/>
            <p:cNvSpPr>
              <a:spLocks noChangeArrowheads="1"/>
            </p:cNvSpPr>
            <p:nvPr/>
          </p:nvSpPr>
          <p:spPr bwMode="auto">
            <a:xfrm>
              <a:off x="2672" y="2688"/>
              <a:ext cx="184" cy="1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Freeform 29"/>
            <p:cNvSpPr>
              <a:spLocks/>
            </p:cNvSpPr>
            <p:nvPr/>
          </p:nvSpPr>
          <p:spPr bwMode="auto">
            <a:xfrm>
              <a:off x="2720" y="2347"/>
              <a:ext cx="88" cy="442"/>
            </a:xfrm>
            <a:custGeom>
              <a:avLst/>
              <a:gdLst>
                <a:gd name="T0" fmla="*/ 0 w 44"/>
                <a:gd name="T1" fmla="*/ 0 h 220"/>
                <a:gd name="T2" fmla="*/ 0 w 44"/>
                <a:gd name="T3" fmla="*/ 197 h 220"/>
                <a:gd name="T4" fmla="*/ 22 w 44"/>
                <a:gd name="T5" fmla="*/ 220 h 220"/>
                <a:gd name="T6" fmla="*/ 44 w 44"/>
                <a:gd name="T7" fmla="*/ 197 h 220"/>
                <a:gd name="T8" fmla="*/ 44 w 44"/>
                <a:gd name="T9" fmla="*/ 0 h 220"/>
                <a:gd name="T10" fmla="*/ 0 w 44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20">
                  <a:moveTo>
                    <a:pt x="0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210"/>
                    <a:pt x="10" y="220"/>
                    <a:pt x="22" y="220"/>
                  </a:cubicBezTo>
                  <a:cubicBezTo>
                    <a:pt x="34" y="220"/>
                    <a:pt x="44" y="210"/>
                    <a:pt x="44" y="197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Oval 30"/>
            <p:cNvSpPr>
              <a:spLocks noChangeArrowheads="1"/>
            </p:cNvSpPr>
            <p:nvPr/>
          </p:nvSpPr>
          <p:spPr bwMode="auto">
            <a:xfrm>
              <a:off x="2694" y="2710"/>
              <a:ext cx="138" cy="139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Freeform 31"/>
            <p:cNvSpPr>
              <a:spLocks/>
            </p:cNvSpPr>
            <p:nvPr/>
          </p:nvSpPr>
          <p:spPr bwMode="auto">
            <a:xfrm>
              <a:off x="2740" y="2473"/>
              <a:ext cx="48" cy="269"/>
            </a:xfrm>
            <a:custGeom>
              <a:avLst/>
              <a:gdLst>
                <a:gd name="T0" fmla="*/ 0 w 24"/>
                <a:gd name="T1" fmla="*/ 0 h 134"/>
                <a:gd name="T2" fmla="*/ 0 w 24"/>
                <a:gd name="T3" fmla="*/ 121 h 134"/>
                <a:gd name="T4" fmla="*/ 12 w 24"/>
                <a:gd name="T5" fmla="*/ 134 h 134"/>
                <a:gd name="T6" fmla="*/ 24 w 24"/>
                <a:gd name="T7" fmla="*/ 121 h 134"/>
                <a:gd name="T8" fmla="*/ 24 w 24"/>
                <a:gd name="T9" fmla="*/ 0 h 134"/>
                <a:gd name="T10" fmla="*/ 0 w 2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34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8"/>
                    <a:pt x="5" y="134"/>
                    <a:pt x="12" y="134"/>
                  </a:cubicBezTo>
                  <a:cubicBezTo>
                    <a:pt x="18" y="134"/>
                    <a:pt x="24" y="128"/>
                    <a:pt x="24" y="12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Freeform 32"/>
            <p:cNvSpPr>
              <a:spLocks/>
            </p:cNvSpPr>
            <p:nvPr/>
          </p:nvSpPr>
          <p:spPr bwMode="auto">
            <a:xfrm>
              <a:off x="2758" y="2045"/>
              <a:ext cx="82" cy="235"/>
            </a:xfrm>
            <a:custGeom>
              <a:avLst/>
              <a:gdLst>
                <a:gd name="T0" fmla="*/ 0 w 41"/>
                <a:gd name="T1" fmla="*/ 0 h 117"/>
                <a:gd name="T2" fmla="*/ 0 w 41"/>
                <a:gd name="T3" fmla="*/ 78 h 117"/>
                <a:gd name="T4" fmla="*/ 15 w 41"/>
                <a:gd name="T5" fmla="*/ 98 h 117"/>
                <a:gd name="T6" fmla="*/ 16 w 41"/>
                <a:gd name="T7" fmla="*/ 113 h 117"/>
                <a:gd name="T8" fmla="*/ 21 w 41"/>
                <a:gd name="T9" fmla="*/ 117 h 117"/>
                <a:gd name="T10" fmla="*/ 24 w 41"/>
                <a:gd name="T11" fmla="*/ 116 h 117"/>
                <a:gd name="T12" fmla="*/ 25 w 41"/>
                <a:gd name="T13" fmla="*/ 112 h 117"/>
                <a:gd name="T14" fmla="*/ 24 w 41"/>
                <a:gd name="T15" fmla="*/ 98 h 117"/>
                <a:gd name="T16" fmla="*/ 35 w 41"/>
                <a:gd name="T17" fmla="*/ 92 h 117"/>
                <a:gd name="T18" fmla="*/ 41 w 41"/>
                <a:gd name="T19" fmla="*/ 77 h 117"/>
                <a:gd name="T20" fmla="*/ 41 w 41"/>
                <a:gd name="T21" fmla="*/ 5 h 117"/>
                <a:gd name="T22" fmla="*/ 0 w 41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117">
                  <a:moveTo>
                    <a:pt x="0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6" y="95"/>
                    <a:pt x="15" y="98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6" y="115"/>
                    <a:pt x="18" y="117"/>
                    <a:pt x="21" y="117"/>
                  </a:cubicBezTo>
                  <a:cubicBezTo>
                    <a:pt x="22" y="117"/>
                    <a:pt x="23" y="116"/>
                    <a:pt x="24" y="116"/>
                  </a:cubicBezTo>
                  <a:cubicBezTo>
                    <a:pt x="25" y="115"/>
                    <a:pt x="25" y="114"/>
                    <a:pt x="25" y="112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9" y="97"/>
                    <a:pt x="32" y="95"/>
                    <a:pt x="35" y="92"/>
                  </a:cubicBezTo>
                  <a:cubicBezTo>
                    <a:pt x="39" y="88"/>
                    <a:pt x="41" y="83"/>
                    <a:pt x="41" y="77"/>
                  </a:cubicBezTo>
                  <a:cubicBezTo>
                    <a:pt x="41" y="5"/>
                    <a:pt x="41" y="5"/>
                    <a:pt x="4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Freeform 33"/>
            <p:cNvSpPr>
              <a:spLocks/>
            </p:cNvSpPr>
            <p:nvPr/>
          </p:nvSpPr>
          <p:spPr bwMode="auto">
            <a:xfrm>
              <a:off x="2734" y="1917"/>
              <a:ext cx="128" cy="142"/>
            </a:xfrm>
            <a:custGeom>
              <a:avLst/>
              <a:gdLst>
                <a:gd name="T0" fmla="*/ 64 w 64"/>
                <a:gd name="T1" fmla="*/ 71 h 71"/>
                <a:gd name="T2" fmla="*/ 64 w 64"/>
                <a:gd name="T3" fmla="*/ 58 h 71"/>
                <a:gd name="T4" fmla="*/ 54 w 64"/>
                <a:gd name="T5" fmla="*/ 58 h 71"/>
                <a:gd name="T6" fmla="*/ 55 w 64"/>
                <a:gd name="T7" fmla="*/ 21 h 71"/>
                <a:gd name="T8" fmla="*/ 34 w 64"/>
                <a:gd name="T9" fmla="*/ 0 h 71"/>
                <a:gd name="T10" fmla="*/ 13 w 64"/>
                <a:gd name="T11" fmla="*/ 21 h 71"/>
                <a:gd name="T12" fmla="*/ 12 w 64"/>
                <a:gd name="T13" fmla="*/ 58 h 71"/>
                <a:gd name="T14" fmla="*/ 0 w 64"/>
                <a:gd name="T15" fmla="*/ 58 h 71"/>
                <a:gd name="T16" fmla="*/ 0 w 64"/>
                <a:gd name="T17" fmla="*/ 71 h 71"/>
                <a:gd name="T18" fmla="*/ 64 w 64"/>
                <a:gd name="T1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71">
                  <a:moveTo>
                    <a:pt x="64" y="71"/>
                  </a:moveTo>
                  <a:cubicBezTo>
                    <a:pt x="64" y="58"/>
                    <a:pt x="64" y="58"/>
                    <a:pt x="6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0"/>
                    <a:pt x="45" y="0"/>
                    <a:pt x="34" y="0"/>
                  </a:cubicBezTo>
                  <a:cubicBezTo>
                    <a:pt x="22" y="0"/>
                    <a:pt x="13" y="10"/>
                    <a:pt x="13" y="21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64" y="7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Freeform 34"/>
            <p:cNvSpPr>
              <a:spLocks noEditPoints="1"/>
            </p:cNvSpPr>
            <p:nvPr/>
          </p:nvSpPr>
          <p:spPr bwMode="auto">
            <a:xfrm>
              <a:off x="1741" y="2295"/>
              <a:ext cx="84" cy="162"/>
            </a:xfrm>
            <a:custGeom>
              <a:avLst/>
              <a:gdLst>
                <a:gd name="T0" fmla="*/ 21 w 42"/>
                <a:gd name="T1" fmla="*/ 81 h 81"/>
                <a:gd name="T2" fmla="*/ 6 w 42"/>
                <a:gd name="T3" fmla="*/ 69 h 81"/>
                <a:gd name="T4" fmla="*/ 0 w 42"/>
                <a:gd name="T5" fmla="*/ 41 h 81"/>
                <a:gd name="T6" fmla="*/ 6 w 42"/>
                <a:gd name="T7" fmla="*/ 12 h 81"/>
                <a:gd name="T8" fmla="*/ 21 w 42"/>
                <a:gd name="T9" fmla="*/ 0 h 81"/>
                <a:gd name="T10" fmla="*/ 36 w 42"/>
                <a:gd name="T11" fmla="*/ 12 h 81"/>
                <a:gd name="T12" fmla="*/ 42 w 42"/>
                <a:gd name="T13" fmla="*/ 41 h 81"/>
                <a:gd name="T14" fmla="*/ 36 w 42"/>
                <a:gd name="T15" fmla="*/ 69 h 81"/>
                <a:gd name="T16" fmla="*/ 21 w 42"/>
                <a:gd name="T17" fmla="*/ 81 h 81"/>
                <a:gd name="T18" fmla="*/ 21 w 42"/>
                <a:gd name="T19" fmla="*/ 3 h 81"/>
                <a:gd name="T20" fmla="*/ 8 w 42"/>
                <a:gd name="T21" fmla="*/ 14 h 81"/>
                <a:gd name="T22" fmla="*/ 2 w 42"/>
                <a:gd name="T23" fmla="*/ 41 h 81"/>
                <a:gd name="T24" fmla="*/ 8 w 42"/>
                <a:gd name="T25" fmla="*/ 68 h 81"/>
                <a:gd name="T26" fmla="*/ 21 w 42"/>
                <a:gd name="T27" fmla="*/ 79 h 81"/>
                <a:gd name="T28" fmla="*/ 33 w 42"/>
                <a:gd name="T29" fmla="*/ 68 h 81"/>
                <a:gd name="T30" fmla="*/ 39 w 42"/>
                <a:gd name="T31" fmla="*/ 41 h 81"/>
                <a:gd name="T32" fmla="*/ 33 w 42"/>
                <a:gd name="T33" fmla="*/ 14 h 81"/>
                <a:gd name="T34" fmla="*/ 21 w 42"/>
                <a:gd name="T35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81">
                  <a:moveTo>
                    <a:pt x="21" y="81"/>
                  </a:moveTo>
                  <a:cubicBezTo>
                    <a:pt x="15" y="81"/>
                    <a:pt x="10" y="77"/>
                    <a:pt x="6" y="69"/>
                  </a:cubicBezTo>
                  <a:cubicBezTo>
                    <a:pt x="2" y="61"/>
                    <a:pt x="0" y="51"/>
                    <a:pt x="0" y="41"/>
                  </a:cubicBezTo>
                  <a:cubicBezTo>
                    <a:pt x="0" y="30"/>
                    <a:pt x="2" y="20"/>
                    <a:pt x="6" y="12"/>
                  </a:cubicBezTo>
                  <a:cubicBezTo>
                    <a:pt x="10" y="5"/>
                    <a:pt x="15" y="0"/>
                    <a:pt x="21" y="0"/>
                  </a:cubicBezTo>
                  <a:cubicBezTo>
                    <a:pt x="26" y="0"/>
                    <a:pt x="32" y="5"/>
                    <a:pt x="36" y="12"/>
                  </a:cubicBezTo>
                  <a:cubicBezTo>
                    <a:pt x="40" y="20"/>
                    <a:pt x="42" y="30"/>
                    <a:pt x="42" y="41"/>
                  </a:cubicBezTo>
                  <a:cubicBezTo>
                    <a:pt x="42" y="51"/>
                    <a:pt x="40" y="61"/>
                    <a:pt x="36" y="69"/>
                  </a:cubicBezTo>
                  <a:cubicBezTo>
                    <a:pt x="32" y="77"/>
                    <a:pt x="26" y="81"/>
                    <a:pt x="21" y="81"/>
                  </a:cubicBezTo>
                  <a:close/>
                  <a:moveTo>
                    <a:pt x="21" y="3"/>
                  </a:moveTo>
                  <a:cubicBezTo>
                    <a:pt x="16" y="3"/>
                    <a:pt x="11" y="7"/>
                    <a:pt x="8" y="14"/>
                  </a:cubicBezTo>
                  <a:cubicBezTo>
                    <a:pt x="4" y="21"/>
                    <a:pt x="2" y="30"/>
                    <a:pt x="2" y="41"/>
                  </a:cubicBezTo>
                  <a:cubicBezTo>
                    <a:pt x="2" y="51"/>
                    <a:pt x="4" y="61"/>
                    <a:pt x="8" y="68"/>
                  </a:cubicBezTo>
                  <a:cubicBezTo>
                    <a:pt x="11" y="75"/>
                    <a:pt x="16" y="79"/>
                    <a:pt x="21" y="79"/>
                  </a:cubicBezTo>
                  <a:cubicBezTo>
                    <a:pt x="25" y="79"/>
                    <a:pt x="30" y="75"/>
                    <a:pt x="33" y="68"/>
                  </a:cubicBezTo>
                  <a:cubicBezTo>
                    <a:pt x="37" y="61"/>
                    <a:pt x="39" y="51"/>
                    <a:pt x="39" y="41"/>
                  </a:cubicBezTo>
                  <a:cubicBezTo>
                    <a:pt x="39" y="30"/>
                    <a:pt x="37" y="21"/>
                    <a:pt x="33" y="14"/>
                  </a:cubicBezTo>
                  <a:cubicBezTo>
                    <a:pt x="30" y="7"/>
                    <a:pt x="25" y="3"/>
                    <a:pt x="21" y="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Freeform 35"/>
            <p:cNvSpPr>
              <a:spLocks noEditPoints="1"/>
            </p:cNvSpPr>
            <p:nvPr/>
          </p:nvSpPr>
          <p:spPr bwMode="auto">
            <a:xfrm>
              <a:off x="1707" y="2311"/>
              <a:ext cx="150" cy="130"/>
            </a:xfrm>
            <a:custGeom>
              <a:avLst/>
              <a:gdLst>
                <a:gd name="T0" fmla="*/ 56 w 75"/>
                <a:gd name="T1" fmla="*/ 65 h 65"/>
                <a:gd name="T2" fmla="*/ 23 w 75"/>
                <a:gd name="T3" fmla="*/ 48 h 65"/>
                <a:gd name="T4" fmla="*/ 9 w 75"/>
                <a:gd name="T5" fmla="*/ 4 h 65"/>
                <a:gd name="T6" fmla="*/ 19 w 75"/>
                <a:gd name="T7" fmla="*/ 0 h 65"/>
                <a:gd name="T8" fmla="*/ 53 w 75"/>
                <a:gd name="T9" fmla="*/ 18 h 65"/>
                <a:gd name="T10" fmla="*/ 66 w 75"/>
                <a:gd name="T11" fmla="*/ 62 h 65"/>
                <a:gd name="T12" fmla="*/ 56 w 75"/>
                <a:gd name="T13" fmla="*/ 65 h 65"/>
                <a:gd name="T14" fmla="*/ 19 w 75"/>
                <a:gd name="T15" fmla="*/ 3 h 65"/>
                <a:gd name="T16" fmla="*/ 11 w 75"/>
                <a:gd name="T17" fmla="*/ 6 h 65"/>
                <a:gd name="T18" fmla="*/ 25 w 75"/>
                <a:gd name="T19" fmla="*/ 45 h 65"/>
                <a:gd name="T20" fmla="*/ 56 w 75"/>
                <a:gd name="T21" fmla="*/ 62 h 65"/>
                <a:gd name="T22" fmla="*/ 64 w 75"/>
                <a:gd name="T23" fmla="*/ 59 h 65"/>
                <a:gd name="T24" fmla="*/ 50 w 75"/>
                <a:gd name="T25" fmla="*/ 20 h 65"/>
                <a:gd name="T26" fmla="*/ 19 w 75"/>
                <a:gd name="T2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65">
                  <a:moveTo>
                    <a:pt x="56" y="65"/>
                  </a:moveTo>
                  <a:cubicBezTo>
                    <a:pt x="46" y="65"/>
                    <a:pt x="33" y="59"/>
                    <a:pt x="23" y="48"/>
                  </a:cubicBezTo>
                  <a:cubicBezTo>
                    <a:pt x="6" y="32"/>
                    <a:pt x="0" y="12"/>
                    <a:pt x="9" y="4"/>
                  </a:cubicBezTo>
                  <a:cubicBezTo>
                    <a:pt x="11" y="1"/>
                    <a:pt x="15" y="0"/>
                    <a:pt x="19" y="0"/>
                  </a:cubicBezTo>
                  <a:cubicBezTo>
                    <a:pt x="29" y="0"/>
                    <a:pt x="42" y="7"/>
                    <a:pt x="53" y="18"/>
                  </a:cubicBezTo>
                  <a:cubicBezTo>
                    <a:pt x="69" y="34"/>
                    <a:pt x="75" y="53"/>
                    <a:pt x="66" y="62"/>
                  </a:cubicBezTo>
                  <a:cubicBezTo>
                    <a:pt x="64" y="64"/>
                    <a:pt x="60" y="65"/>
                    <a:pt x="56" y="65"/>
                  </a:cubicBezTo>
                  <a:close/>
                  <a:moveTo>
                    <a:pt x="19" y="3"/>
                  </a:moveTo>
                  <a:cubicBezTo>
                    <a:pt x="16" y="3"/>
                    <a:pt x="13" y="4"/>
                    <a:pt x="11" y="6"/>
                  </a:cubicBezTo>
                  <a:cubicBezTo>
                    <a:pt x="4" y="13"/>
                    <a:pt x="11" y="31"/>
                    <a:pt x="25" y="45"/>
                  </a:cubicBezTo>
                  <a:cubicBezTo>
                    <a:pt x="35" y="56"/>
                    <a:pt x="47" y="62"/>
                    <a:pt x="56" y="62"/>
                  </a:cubicBezTo>
                  <a:cubicBezTo>
                    <a:pt x="60" y="62"/>
                    <a:pt x="62" y="61"/>
                    <a:pt x="64" y="59"/>
                  </a:cubicBezTo>
                  <a:cubicBezTo>
                    <a:pt x="71" y="52"/>
                    <a:pt x="65" y="34"/>
                    <a:pt x="50" y="20"/>
                  </a:cubicBezTo>
                  <a:cubicBezTo>
                    <a:pt x="40" y="10"/>
                    <a:pt x="28" y="3"/>
                    <a:pt x="1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Freeform 36"/>
            <p:cNvSpPr>
              <a:spLocks noEditPoints="1"/>
            </p:cNvSpPr>
            <p:nvPr/>
          </p:nvSpPr>
          <p:spPr bwMode="auto">
            <a:xfrm>
              <a:off x="1707" y="2311"/>
              <a:ext cx="142" cy="130"/>
            </a:xfrm>
            <a:custGeom>
              <a:avLst/>
              <a:gdLst>
                <a:gd name="T0" fmla="*/ 19 w 71"/>
                <a:gd name="T1" fmla="*/ 65 h 65"/>
                <a:gd name="T2" fmla="*/ 9 w 71"/>
                <a:gd name="T3" fmla="*/ 62 h 65"/>
                <a:gd name="T4" fmla="*/ 23 w 71"/>
                <a:gd name="T5" fmla="*/ 18 h 65"/>
                <a:gd name="T6" fmla="*/ 56 w 71"/>
                <a:gd name="T7" fmla="*/ 0 h 65"/>
                <a:gd name="T8" fmla="*/ 66 w 71"/>
                <a:gd name="T9" fmla="*/ 4 h 65"/>
                <a:gd name="T10" fmla="*/ 69 w 71"/>
                <a:gd name="T11" fmla="*/ 24 h 65"/>
                <a:gd name="T12" fmla="*/ 53 w 71"/>
                <a:gd name="T13" fmla="*/ 48 h 65"/>
                <a:gd name="T14" fmla="*/ 19 w 71"/>
                <a:gd name="T15" fmla="*/ 65 h 65"/>
                <a:gd name="T16" fmla="*/ 56 w 71"/>
                <a:gd name="T17" fmla="*/ 3 h 65"/>
                <a:gd name="T18" fmla="*/ 25 w 71"/>
                <a:gd name="T19" fmla="*/ 20 h 65"/>
                <a:gd name="T20" fmla="*/ 11 w 71"/>
                <a:gd name="T21" fmla="*/ 59 h 65"/>
                <a:gd name="T22" fmla="*/ 19 w 71"/>
                <a:gd name="T23" fmla="*/ 62 h 65"/>
                <a:gd name="T24" fmla="*/ 50 w 71"/>
                <a:gd name="T25" fmla="*/ 45 h 65"/>
                <a:gd name="T26" fmla="*/ 65 w 71"/>
                <a:gd name="T27" fmla="*/ 22 h 65"/>
                <a:gd name="T28" fmla="*/ 64 w 71"/>
                <a:gd name="T29" fmla="*/ 6 h 65"/>
                <a:gd name="T30" fmla="*/ 56 w 71"/>
                <a:gd name="T3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65">
                  <a:moveTo>
                    <a:pt x="19" y="65"/>
                  </a:moveTo>
                  <a:cubicBezTo>
                    <a:pt x="15" y="65"/>
                    <a:pt x="11" y="64"/>
                    <a:pt x="9" y="62"/>
                  </a:cubicBezTo>
                  <a:cubicBezTo>
                    <a:pt x="0" y="53"/>
                    <a:pt x="6" y="34"/>
                    <a:pt x="23" y="18"/>
                  </a:cubicBezTo>
                  <a:cubicBezTo>
                    <a:pt x="33" y="7"/>
                    <a:pt x="46" y="0"/>
                    <a:pt x="56" y="0"/>
                  </a:cubicBezTo>
                  <a:cubicBezTo>
                    <a:pt x="60" y="0"/>
                    <a:pt x="64" y="1"/>
                    <a:pt x="66" y="4"/>
                  </a:cubicBezTo>
                  <a:cubicBezTo>
                    <a:pt x="71" y="8"/>
                    <a:pt x="71" y="15"/>
                    <a:pt x="69" y="24"/>
                  </a:cubicBezTo>
                  <a:cubicBezTo>
                    <a:pt x="66" y="32"/>
                    <a:pt x="60" y="40"/>
                    <a:pt x="53" y="48"/>
                  </a:cubicBezTo>
                  <a:cubicBezTo>
                    <a:pt x="42" y="59"/>
                    <a:pt x="29" y="65"/>
                    <a:pt x="19" y="65"/>
                  </a:cubicBezTo>
                  <a:close/>
                  <a:moveTo>
                    <a:pt x="56" y="3"/>
                  </a:moveTo>
                  <a:cubicBezTo>
                    <a:pt x="47" y="3"/>
                    <a:pt x="35" y="10"/>
                    <a:pt x="25" y="20"/>
                  </a:cubicBezTo>
                  <a:cubicBezTo>
                    <a:pt x="11" y="34"/>
                    <a:pt x="4" y="52"/>
                    <a:pt x="11" y="59"/>
                  </a:cubicBezTo>
                  <a:cubicBezTo>
                    <a:pt x="13" y="61"/>
                    <a:pt x="16" y="62"/>
                    <a:pt x="19" y="62"/>
                  </a:cubicBezTo>
                  <a:cubicBezTo>
                    <a:pt x="28" y="62"/>
                    <a:pt x="40" y="56"/>
                    <a:pt x="50" y="45"/>
                  </a:cubicBezTo>
                  <a:cubicBezTo>
                    <a:pt x="58" y="38"/>
                    <a:pt x="63" y="30"/>
                    <a:pt x="65" y="22"/>
                  </a:cubicBezTo>
                  <a:cubicBezTo>
                    <a:pt x="68" y="15"/>
                    <a:pt x="67" y="9"/>
                    <a:pt x="64" y="6"/>
                  </a:cubicBezTo>
                  <a:cubicBezTo>
                    <a:pt x="62" y="4"/>
                    <a:pt x="60" y="3"/>
                    <a:pt x="5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Freeform 37"/>
            <p:cNvSpPr>
              <a:spLocks noEditPoints="1"/>
            </p:cNvSpPr>
            <p:nvPr/>
          </p:nvSpPr>
          <p:spPr bwMode="auto">
            <a:xfrm>
              <a:off x="1701" y="2335"/>
              <a:ext cx="162" cy="84"/>
            </a:xfrm>
            <a:custGeom>
              <a:avLst/>
              <a:gdLst>
                <a:gd name="T0" fmla="*/ 41 w 81"/>
                <a:gd name="T1" fmla="*/ 42 h 42"/>
                <a:gd name="T2" fmla="*/ 12 w 81"/>
                <a:gd name="T3" fmla="*/ 36 h 42"/>
                <a:gd name="T4" fmla="*/ 0 w 81"/>
                <a:gd name="T5" fmla="*/ 21 h 42"/>
                <a:gd name="T6" fmla="*/ 12 w 81"/>
                <a:gd name="T7" fmla="*/ 6 h 42"/>
                <a:gd name="T8" fmla="*/ 41 w 81"/>
                <a:gd name="T9" fmla="*/ 0 h 42"/>
                <a:gd name="T10" fmla="*/ 69 w 81"/>
                <a:gd name="T11" fmla="*/ 6 h 42"/>
                <a:gd name="T12" fmla="*/ 81 w 81"/>
                <a:gd name="T13" fmla="*/ 21 h 42"/>
                <a:gd name="T14" fmla="*/ 69 w 81"/>
                <a:gd name="T15" fmla="*/ 36 h 42"/>
                <a:gd name="T16" fmla="*/ 41 w 81"/>
                <a:gd name="T17" fmla="*/ 42 h 42"/>
                <a:gd name="T18" fmla="*/ 41 w 81"/>
                <a:gd name="T19" fmla="*/ 2 h 42"/>
                <a:gd name="T20" fmla="*/ 14 w 81"/>
                <a:gd name="T21" fmla="*/ 8 h 42"/>
                <a:gd name="T22" fmla="*/ 3 w 81"/>
                <a:gd name="T23" fmla="*/ 21 h 42"/>
                <a:gd name="T24" fmla="*/ 14 w 81"/>
                <a:gd name="T25" fmla="*/ 34 h 42"/>
                <a:gd name="T26" fmla="*/ 41 w 81"/>
                <a:gd name="T27" fmla="*/ 39 h 42"/>
                <a:gd name="T28" fmla="*/ 68 w 81"/>
                <a:gd name="T29" fmla="*/ 34 h 42"/>
                <a:gd name="T30" fmla="*/ 78 w 81"/>
                <a:gd name="T31" fmla="*/ 21 h 42"/>
                <a:gd name="T32" fmla="*/ 68 w 81"/>
                <a:gd name="T33" fmla="*/ 8 h 42"/>
                <a:gd name="T34" fmla="*/ 41 w 81"/>
                <a:gd name="T35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42">
                  <a:moveTo>
                    <a:pt x="41" y="42"/>
                  </a:moveTo>
                  <a:cubicBezTo>
                    <a:pt x="30" y="42"/>
                    <a:pt x="20" y="40"/>
                    <a:pt x="12" y="36"/>
                  </a:cubicBezTo>
                  <a:cubicBezTo>
                    <a:pt x="5" y="32"/>
                    <a:pt x="0" y="26"/>
                    <a:pt x="0" y="21"/>
                  </a:cubicBezTo>
                  <a:cubicBezTo>
                    <a:pt x="0" y="15"/>
                    <a:pt x="5" y="10"/>
                    <a:pt x="12" y="6"/>
                  </a:cubicBezTo>
                  <a:cubicBezTo>
                    <a:pt x="20" y="2"/>
                    <a:pt x="30" y="0"/>
                    <a:pt x="41" y="0"/>
                  </a:cubicBezTo>
                  <a:cubicBezTo>
                    <a:pt x="51" y="0"/>
                    <a:pt x="61" y="2"/>
                    <a:pt x="69" y="6"/>
                  </a:cubicBezTo>
                  <a:cubicBezTo>
                    <a:pt x="77" y="10"/>
                    <a:pt x="81" y="15"/>
                    <a:pt x="81" y="21"/>
                  </a:cubicBezTo>
                  <a:cubicBezTo>
                    <a:pt x="81" y="26"/>
                    <a:pt x="77" y="32"/>
                    <a:pt x="69" y="36"/>
                  </a:cubicBezTo>
                  <a:cubicBezTo>
                    <a:pt x="61" y="40"/>
                    <a:pt x="51" y="42"/>
                    <a:pt x="41" y="42"/>
                  </a:cubicBezTo>
                  <a:close/>
                  <a:moveTo>
                    <a:pt x="41" y="2"/>
                  </a:moveTo>
                  <a:cubicBezTo>
                    <a:pt x="30" y="2"/>
                    <a:pt x="21" y="4"/>
                    <a:pt x="14" y="8"/>
                  </a:cubicBezTo>
                  <a:cubicBezTo>
                    <a:pt x="7" y="11"/>
                    <a:pt x="3" y="16"/>
                    <a:pt x="3" y="21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21" y="37"/>
                    <a:pt x="30" y="39"/>
                    <a:pt x="41" y="39"/>
                  </a:cubicBezTo>
                  <a:cubicBezTo>
                    <a:pt x="51" y="39"/>
                    <a:pt x="61" y="37"/>
                    <a:pt x="68" y="34"/>
                  </a:cubicBezTo>
                  <a:cubicBezTo>
                    <a:pt x="75" y="30"/>
                    <a:pt x="78" y="25"/>
                    <a:pt x="78" y="21"/>
                  </a:cubicBezTo>
                  <a:cubicBezTo>
                    <a:pt x="78" y="16"/>
                    <a:pt x="75" y="11"/>
                    <a:pt x="68" y="8"/>
                  </a:cubicBezTo>
                  <a:cubicBezTo>
                    <a:pt x="61" y="4"/>
                    <a:pt x="51" y="2"/>
                    <a:pt x="41" y="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Oval 38"/>
            <p:cNvSpPr>
              <a:spLocks noChangeArrowheads="1"/>
            </p:cNvSpPr>
            <p:nvPr/>
          </p:nvSpPr>
          <p:spPr bwMode="auto">
            <a:xfrm>
              <a:off x="1771" y="2363"/>
              <a:ext cx="26" cy="26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Oval 39"/>
            <p:cNvSpPr>
              <a:spLocks noChangeArrowheads="1"/>
            </p:cNvSpPr>
            <p:nvPr/>
          </p:nvSpPr>
          <p:spPr bwMode="auto">
            <a:xfrm>
              <a:off x="1747" y="2425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Oval 40"/>
            <p:cNvSpPr>
              <a:spLocks noChangeArrowheads="1"/>
            </p:cNvSpPr>
            <p:nvPr/>
          </p:nvSpPr>
          <p:spPr bwMode="auto">
            <a:xfrm>
              <a:off x="1813" y="2365"/>
              <a:ext cx="18" cy="18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Oval 41"/>
            <p:cNvSpPr>
              <a:spLocks noChangeArrowheads="1"/>
            </p:cNvSpPr>
            <p:nvPr/>
          </p:nvSpPr>
          <p:spPr bwMode="auto">
            <a:xfrm>
              <a:off x="1757" y="2329"/>
              <a:ext cx="18" cy="16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Oval 42"/>
            <p:cNvSpPr>
              <a:spLocks noChangeArrowheads="1"/>
            </p:cNvSpPr>
            <p:nvPr/>
          </p:nvSpPr>
          <p:spPr bwMode="auto">
            <a:xfrm>
              <a:off x="1715" y="2311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Freeform 43"/>
            <p:cNvSpPr>
              <a:spLocks/>
            </p:cNvSpPr>
            <p:nvPr/>
          </p:nvSpPr>
          <p:spPr bwMode="auto">
            <a:xfrm>
              <a:off x="1813" y="2913"/>
              <a:ext cx="78" cy="26"/>
            </a:xfrm>
            <a:custGeom>
              <a:avLst/>
              <a:gdLst>
                <a:gd name="T0" fmla="*/ 78 w 78"/>
                <a:gd name="T1" fmla="*/ 26 h 26"/>
                <a:gd name="T2" fmla="*/ 78 w 78"/>
                <a:gd name="T3" fmla="*/ 0 h 26"/>
                <a:gd name="T4" fmla="*/ 0 w 78"/>
                <a:gd name="T5" fmla="*/ 0 h 26"/>
                <a:gd name="T6" fmla="*/ 0 w 78"/>
                <a:gd name="T7" fmla="*/ 24 h 26"/>
                <a:gd name="T8" fmla="*/ 78 w 78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6">
                  <a:moveTo>
                    <a:pt x="78" y="26"/>
                  </a:moveTo>
                  <a:lnTo>
                    <a:pt x="78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Freeform 44"/>
            <p:cNvSpPr>
              <a:spLocks/>
            </p:cNvSpPr>
            <p:nvPr/>
          </p:nvSpPr>
          <p:spPr bwMode="auto">
            <a:xfrm>
              <a:off x="1897" y="2815"/>
              <a:ext cx="228" cy="231"/>
            </a:xfrm>
            <a:custGeom>
              <a:avLst/>
              <a:gdLst>
                <a:gd name="T0" fmla="*/ 56 w 114"/>
                <a:gd name="T1" fmla="*/ 114 h 115"/>
                <a:gd name="T2" fmla="*/ 0 w 114"/>
                <a:gd name="T3" fmla="*/ 57 h 115"/>
                <a:gd name="T4" fmla="*/ 58 w 114"/>
                <a:gd name="T5" fmla="*/ 1 h 115"/>
                <a:gd name="T6" fmla="*/ 114 w 114"/>
                <a:gd name="T7" fmla="*/ 58 h 115"/>
                <a:gd name="T8" fmla="*/ 56 w 114"/>
                <a:gd name="T9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5">
                  <a:moveTo>
                    <a:pt x="56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5"/>
                    <a:pt x="26" y="0"/>
                    <a:pt x="58" y="1"/>
                  </a:cubicBezTo>
                  <a:cubicBezTo>
                    <a:pt x="89" y="1"/>
                    <a:pt x="114" y="27"/>
                    <a:pt x="114" y="58"/>
                  </a:cubicBezTo>
                  <a:cubicBezTo>
                    <a:pt x="113" y="90"/>
                    <a:pt x="88" y="115"/>
                    <a:pt x="56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Freeform 45"/>
            <p:cNvSpPr>
              <a:spLocks noEditPoints="1"/>
            </p:cNvSpPr>
            <p:nvPr/>
          </p:nvSpPr>
          <p:spPr bwMode="auto">
            <a:xfrm>
              <a:off x="1873" y="2793"/>
              <a:ext cx="276" cy="275"/>
            </a:xfrm>
            <a:custGeom>
              <a:avLst/>
              <a:gdLst>
                <a:gd name="T0" fmla="*/ 21 w 138"/>
                <a:gd name="T1" fmla="*/ 19 h 137"/>
                <a:gd name="T2" fmla="*/ 70 w 138"/>
                <a:gd name="T3" fmla="*/ 0 h 137"/>
                <a:gd name="T4" fmla="*/ 138 w 138"/>
                <a:gd name="T5" fmla="*/ 69 h 137"/>
                <a:gd name="T6" fmla="*/ 117 w 138"/>
                <a:gd name="T7" fmla="*/ 118 h 137"/>
                <a:gd name="T8" fmla="*/ 68 w 138"/>
                <a:gd name="T9" fmla="*/ 137 h 137"/>
                <a:gd name="T10" fmla="*/ 0 w 138"/>
                <a:gd name="T11" fmla="*/ 68 h 137"/>
                <a:gd name="T12" fmla="*/ 21 w 138"/>
                <a:gd name="T13" fmla="*/ 19 h 137"/>
                <a:gd name="T14" fmla="*/ 101 w 138"/>
                <a:gd name="T15" fmla="*/ 101 h 137"/>
                <a:gd name="T16" fmla="*/ 114 w 138"/>
                <a:gd name="T17" fmla="*/ 69 h 137"/>
                <a:gd name="T18" fmla="*/ 70 w 138"/>
                <a:gd name="T19" fmla="*/ 23 h 137"/>
                <a:gd name="T20" fmla="*/ 37 w 138"/>
                <a:gd name="T21" fmla="*/ 36 h 137"/>
                <a:gd name="T22" fmla="*/ 24 w 138"/>
                <a:gd name="T23" fmla="*/ 68 h 137"/>
                <a:gd name="T24" fmla="*/ 68 w 138"/>
                <a:gd name="T25" fmla="*/ 114 h 137"/>
                <a:gd name="T26" fmla="*/ 101 w 138"/>
                <a:gd name="T27" fmla="*/ 10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37">
                  <a:moveTo>
                    <a:pt x="21" y="19"/>
                  </a:moveTo>
                  <a:cubicBezTo>
                    <a:pt x="34" y="6"/>
                    <a:pt x="52" y="0"/>
                    <a:pt x="70" y="0"/>
                  </a:cubicBezTo>
                  <a:cubicBezTo>
                    <a:pt x="108" y="0"/>
                    <a:pt x="138" y="32"/>
                    <a:pt x="138" y="69"/>
                  </a:cubicBezTo>
                  <a:cubicBezTo>
                    <a:pt x="137" y="88"/>
                    <a:pt x="130" y="105"/>
                    <a:pt x="117" y="118"/>
                  </a:cubicBezTo>
                  <a:cubicBezTo>
                    <a:pt x="104" y="130"/>
                    <a:pt x="86" y="137"/>
                    <a:pt x="68" y="137"/>
                  </a:cubicBezTo>
                  <a:cubicBezTo>
                    <a:pt x="30" y="137"/>
                    <a:pt x="0" y="105"/>
                    <a:pt x="0" y="68"/>
                  </a:cubicBezTo>
                  <a:cubicBezTo>
                    <a:pt x="0" y="49"/>
                    <a:pt x="8" y="32"/>
                    <a:pt x="21" y="19"/>
                  </a:cubicBezTo>
                  <a:close/>
                  <a:moveTo>
                    <a:pt x="101" y="101"/>
                  </a:moveTo>
                  <a:cubicBezTo>
                    <a:pt x="109" y="92"/>
                    <a:pt x="114" y="81"/>
                    <a:pt x="114" y="69"/>
                  </a:cubicBezTo>
                  <a:cubicBezTo>
                    <a:pt x="115" y="44"/>
                    <a:pt x="94" y="24"/>
                    <a:pt x="70" y="23"/>
                  </a:cubicBezTo>
                  <a:cubicBezTo>
                    <a:pt x="57" y="23"/>
                    <a:pt x="46" y="28"/>
                    <a:pt x="37" y="36"/>
                  </a:cubicBezTo>
                  <a:cubicBezTo>
                    <a:pt x="29" y="44"/>
                    <a:pt x="24" y="56"/>
                    <a:pt x="24" y="68"/>
                  </a:cubicBezTo>
                  <a:cubicBezTo>
                    <a:pt x="23" y="93"/>
                    <a:pt x="43" y="113"/>
                    <a:pt x="68" y="114"/>
                  </a:cubicBezTo>
                  <a:cubicBezTo>
                    <a:pt x="80" y="114"/>
                    <a:pt x="92" y="109"/>
                    <a:pt x="101" y="1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Freeform 46"/>
            <p:cNvSpPr>
              <a:spLocks/>
            </p:cNvSpPr>
            <p:nvPr/>
          </p:nvSpPr>
          <p:spPr bwMode="auto">
            <a:xfrm>
              <a:off x="1630" y="2893"/>
              <a:ext cx="199" cy="62"/>
            </a:xfrm>
            <a:custGeom>
              <a:avLst/>
              <a:gdLst>
                <a:gd name="T0" fmla="*/ 15 w 99"/>
                <a:gd name="T1" fmla="*/ 30 h 31"/>
                <a:gd name="T2" fmla="*/ 16 w 99"/>
                <a:gd name="T3" fmla="*/ 1 h 31"/>
                <a:gd name="T4" fmla="*/ 99 w 99"/>
                <a:gd name="T5" fmla="*/ 1 h 31"/>
                <a:gd name="T6" fmla="*/ 99 w 99"/>
                <a:gd name="T7" fmla="*/ 31 h 31"/>
                <a:gd name="T8" fmla="*/ 15 w 9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1">
                  <a:moveTo>
                    <a:pt x="15" y="30"/>
                  </a:moveTo>
                  <a:cubicBezTo>
                    <a:pt x="0" y="30"/>
                    <a:pt x="3" y="0"/>
                    <a:pt x="16" y="1"/>
                  </a:cubicBezTo>
                  <a:cubicBezTo>
                    <a:pt x="28" y="1"/>
                    <a:pt x="99" y="1"/>
                    <a:pt x="99" y="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9" y="31"/>
                    <a:pt x="28" y="30"/>
                    <a:pt x="15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Freeform 47"/>
            <p:cNvSpPr>
              <a:spLocks/>
            </p:cNvSpPr>
            <p:nvPr/>
          </p:nvSpPr>
          <p:spPr bwMode="auto">
            <a:xfrm>
              <a:off x="2189" y="2542"/>
              <a:ext cx="270" cy="271"/>
            </a:xfrm>
            <a:custGeom>
              <a:avLst/>
              <a:gdLst>
                <a:gd name="T0" fmla="*/ 192 w 270"/>
                <a:gd name="T1" fmla="*/ 0 h 271"/>
                <a:gd name="T2" fmla="*/ 0 w 270"/>
                <a:gd name="T3" fmla="*/ 0 h 271"/>
                <a:gd name="T4" fmla="*/ 0 w 270"/>
                <a:gd name="T5" fmla="*/ 271 h 271"/>
                <a:gd name="T6" fmla="*/ 270 w 270"/>
                <a:gd name="T7" fmla="*/ 271 h 271"/>
                <a:gd name="T8" fmla="*/ 270 w 270"/>
                <a:gd name="T9" fmla="*/ 78 h 271"/>
                <a:gd name="T10" fmla="*/ 192 w 27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271">
                  <a:moveTo>
                    <a:pt x="192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270" y="271"/>
                  </a:lnTo>
                  <a:lnTo>
                    <a:pt x="270" y="7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Freeform 48"/>
            <p:cNvSpPr>
              <a:spLocks/>
            </p:cNvSpPr>
            <p:nvPr/>
          </p:nvSpPr>
          <p:spPr bwMode="auto">
            <a:xfrm>
              <a:off x="2381" y="2542"/>
              <a:ext cx="78" cy="78"/>
            </a:xfrm>
            <a:custGeom>
              <a:avLst/>
              <a:gdLst>
                <a:gd name="T0" fmla="*/ 0 w 78"/>
                <a:gd name="T1" fmla="*/ 78 h 78"/>
                <a:gd name="T2" fmla="*/ 0 w 78"/>
                <a:gd name="T3" fmla="*/ 0 h 78"/>
                <a:gd name="T4" fmla="*/ 78 w 78"/>
                <a:gd name="T5" fmla="*/ 78 h 78"/>
                <a:gd name="T6" fmla="*/ 0 w 78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lnTo>
                    <a:pt x="0" y="0"/>
                  </a:lnTo>
                  <a:lnTo>
                    <a:pt x="78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E2D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Freeform 49"/>
            <p:cNvSpPr>
              <a:spLocks/>
            </p:cNvSpPr>
            <p:nvPr/>
          </p:nvSpPr>
          <p:spPr bwMode="auto">
            <a:xfrm>
              <a:off x="1170" y="2395"/>
              <a:ext cx="198" cy="223"/>
            </a:xfrm>
            <a:custGeom>
              <a:avLst/>
              <a:gdLst>
                <a:gd name="T0" fmla="*/ 0 w 99"/>
                <a:gd name="T1" fmla="*/ 0 h 111"/>
                <a:gd name="T2" fmla="*/ 0 w 99"/>
                <a:gd name="T3" fmla="*/ 102 h 111"/>
                <a:gd name="T4" fmla="*/ 9 w 99"/>
                <a:gd name="T5" fmla="*/ 111 h 111"/>
                <a:gd name="T6" fmla="*/ 90 w 99"/>
                <a:gd name="T7" fmla="*/ 111 h 111"/>
                <a:gd name="T8" fmla="*/ 99 w 99"/>
                <a:gd name="T9" fmla="*/ 102 h 111"/>
                <a:gd name="T10" fmla="*/ 99 w 99"/>
                <a:gd name="T11" fmla="*/ 0 h 111"/>
                <a:gd name="T12" fmla="*/ 0 w 99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1">
                  <a:moveTo>
                    <a:pt x="0" y="0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4" y="111"/>
                    <a:pt x="9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5" y="111"/>
                    <a:pt x="99" y="107"/>
                    <a:pt x="99" y="10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Freeform 50"/>
            <p:cNvSpPr>
              <a:spLocks/>
            </p:cNvSpPr>
            <p:nvPr/>
          </p:nvSpPr>
          <p:spPr bwMode="auto">
            <a:xfrm>
              <a:off x="1188" y="2495"/>
              <a:ext cx="162" cy="105"/>
            </a:xfrm>
            <a:custGeom>
              <a:avLst/>
              <a:gdLst>
                <a:gd name="T0" fmla="*/ 0 w 81"/>
                <a:gd name="T1" fmla="*/ 0 h 52"/>
                <a:gd name="T2" fmla="*/ 0 w 81"/>
                <a:gd name="T3" fmla="*/ 44 h 52"/>
                <a:gd name="T4" fmla="*/ 8 w 81"/>
                <a:gd name="T5" fmla="*/ 52 h 52"/>
                <a:gd name="T6" fmla="*/ 73 w 81"/>
                <a:gd name="T7" fmla="*/ 52 h 52"/>
                <a:gd name="T8" fmla="*/ 81 w 81"/>
                <a:gd name="T9" fmla="*/ 44 h 52"/>
                <a:gd name="T10" fmla="*/ 81 w 81"/>
                <a:gd name="T11" fmla="*/ 0 h 52"/>
                <a:gd name="T12" fmla="*/ 0 w 81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52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2"/>
                    <a:pt x="8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7" y="52"/>
                    <a:pt x="81" y="49"/>
                    <a:pt x="81" y="44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Rectangle 51"/>
            <p:cNvSpPr>
              <a:spLocks noChangeArrowheads="1"/>
            </p:cNvSpPr>
            <p:nvPr/>
          </p:nvSpPr>
          <p:spPr bwMode="auto">
            <a:xfrm>
              <a:off x="1328" y="2417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Rectangle 52"/>
            <p:cNvSpPr>
              <a:spLocks noChangeArrowheads="1"/>
            </p:cNvSpPr>
            <p:nvPr/>
          </p:nvSpPr>
          <p:spPr bwMode="auto">
            <a:xfrm>
              <a:off x="1328" y="2445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Rectangle 53"/>
            <p:cNvSpPr>
              <a:spLocks noChangeArrowheads="1"/>
            </p:cNvSpPr>
            <p:nvPr/>
          </p:nvSpPr>
          <p:spPr bwMode="auto">
            <a:xfrm>
              <a:off x="1328" y="2473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Rectangle 54"/>
            <p:cNvSpPr>
              <a:spLocks noChangeArrowheads="1"/>
            </p:cNvSpPr>
            <p:nvPr/>
          </p:nvSpPr>
          <p:spPr bwMode="auto">
            <a:xfrm>
              <a:off x="1328" y="2501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Rectangle 55"/>
            <p:cNvSpPr>
              <a:spLocks noChangeArrowheads="1"/>
            </p:cNvSpPr>
            <p:nvPr/>
          </p:nvSpPr>
          <p:spPr bwMode="auto">
            <a:xfrm>
              <a:off x="1328" y="2530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Rectangle 56"/>
            <p:cNvSpPr>
              <a:spLocks noChangeArrowheads="1"/>
            </p:cNvSpPr>
            <p:nvPr/>
          </p:nvSpPr>
          <p:spPr bwMode="auto">
            <a:xfrm>
              <a:off x="1328" y="2558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Rectangle 57"/>
            <p:cNvSpPr>
              <a:spLocks noChangeArrowheads="1"/>
            </p:cNvSpPr>
            <p:nvPr/>
          </p:nvSpPr>
          <p:spPr bwMode="auto">
            <a:xfrm>
              <a:off x="1328" y="2586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Freeform 58"/>
            <p:cNvSpPr>
              <a:spLocks/>
            </p:cNvSpPr>
            <p:nvPr/>
          </p:nvSpPr>
          <p:spPr bwMode="auto">
            <a:xfrm>
              <a:off x="2209" y="2248"/>
              <a:ext cx="238" cy="213"/>
            </a:xfrm>
            <a:custGeom>
              <a:avLst/>
              <a:gdLst>
                <a:gd name="T0" fmla="*/ 119 w 119"/>
                <a:gd name="T1" fmla="*/ 34 h 106"/>
                <a:gd name="T2" fmla="*/ 85 w 119"/>
                <a:gd name="T3" fmla="*/ 0 h 106"/>
                <a:gd name="T4" fmla="*/ 59 w 119"/>
                <a:gd name="T5" fmla="*/ 11 h 106"/>
                <a:gd name="T6" fmla="*/ 59 w 119"/>
                <a:gd name="T7" fmla="*/ 12 h 106"/>
                <a:gd name="T8" fmla="*/ 34 w 119"/>
                <a:gd name="T9" fmla="*/ 0 h 106"/>
                <a:gd name="T10" fmla="*/ 0 w 119"/>
                <a:gd name="T11" fmla="*/ 34 h 106"/>
                <a:gd name="T12" fmla="*/ 12 w 119"/>
                <a:gd name="T13" fmla="*/ 60 h 106"/>
                <a:gd name="T14" fmla="*/ 12 w 119"/>
                <a:gd name="T15" fmla="*/ 60 h 106"/>
                <a:gd name="T16" fmla="*/ 60 w 119"/>
                <a:gd name="T17" fmla="*/ 106 h 106"/>
                <a:gd name="T18" fmla="*/ 107 w 119"/>
                <a:gd name="T19" fmla="*/ 60 h 106"/>
                <a:gd name="T20" fmla="*/ 107 w 119"/>
                <a:gd name="T21" fmla="*/ 60 h 106"/>
                <a:gd name="T22" fmla="*/ 119 w 119"/>
                <a:gd name="T23" fmla="*/ 3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06">
                  <a:moveTo>
                    <a:pt x="119" y="34"/>
                  </a:moveTo>
                  <a:cubicBezTo>
                    <a:pt x="119" y="15"/>
                    <a:pt x="103" y="0"/>
                    <a:pt x="85" y="0"/>
                  </a:cubicBezTo>
                  <a:cubicBezTo>
                    <a:pt x="75" y="0"/>
                    <a:pt x="66" y="5"/>
                    <a:pt x="59" y="11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3" y="5"/>
                    <a:pt x="4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5"/>
                    <a:pt x="4" y="54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4" y="54"/>
                    <a:pt x="119" y="45"/>
                    <a:pt x="119" y="34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7" name="Rectangle 59"/>
            <p:cNvSpPr>
              <a:spLocks noChangeArrowheads="1"/>
            </p:cNvSpPr>
            <p:nvPr/>
          </p:nvSpPr>
          <p:spPr bwMode="auto">
            <a:xfrm>
              <a:off x="1987" y="2409"/>
              <a:ext cx="20" cy="143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8" name="Rectangle 60"/>
            <p:cNvSpPr>
              <a:spLocks noChangeArrowheads="1"/>
            </p:cNvSpPr>
            <p:nvPr/>
          </p:nvSpPr>
          <p:spPr bwMode="auto">
            <a:xfrm>
              <a:off x="1987" y="2552"/>
              <a:ext cx="20" cy="22"/>
            </a:xfrm>
            <a:prstGeom prst="rect">
              <a:avLst/>
            </a:pr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9" name="Freeform 61"/>
            <p:cNvSpPr>
              <a:spLocks noEditPoints="1"/>
            </p:cNvSpPr>
            <p:nvPr/>
          </p:nvSpPr>
          <p:spPr bwMode="auto">
            <a:xfrm>
              <a:off x="1935" y="2190"/>
              <a:ext cx="124" cy="231"/>
            </a:xfrm>
            <a:custGeom>
              <a:avLst/>
              <a:gdLst>
                <a:gd name="T0" fmla="*/ 54 w 124"/>
                <a:gd name="T1" fmla="*/ 231 h 231"/>
                <a:gd name="T2" fmla="*/ 0 w 124"/>
                <a:gd name="T3" fmla="*/ 151 h 231"/>
                <a:gd name="T4" fmla="*/ 0 w 124"/>
                <a:gd name="T5" fmla="*/ 2 h 231"/>
                <a:gd name="T6" fmla="*/ 124 w 124"/>
                <a:gd name="T7" fmla="*/ 0 h 231"/>
                <a:gd name="T8" fmla="*/ 124 w 124"/>
                <a:gd name="T9" fmla="*/ 151 h 231"/>
                <a:gd name="T10" fmla="*/ 70 w 124"/>
                <a:gd name="T11" fmla="*/ 229 h 231"/>
                <a:gd name="T12" fmla="*/ 64 w 124"/>
                <a:gd name="T13" fmla="*/ 225 h 231"/>
                <a:gd name="T14" fmla="*/ 54 w 124"/>
                <a:gd name="T15" fmla="*/ 231 h 231"/>
                <a:gd name="T16" fmla="*/ 18 w 124"/>
                <a:gd name="T17" fmla="*/ 147 h 231"/>
                <a:gd name="T18" fmla="*/ 62 w 124"/>
                <a:gd name="T19" fmla="*/ 211 h 231"/>
                <a:gd name="T20" fmla="*/ 106 w 124"/>
                <a:gd name="T21" fmla="*/ 145 h 231"/>
                <a:gd name="T22" fmla="*/ 106 w 124"/>
                <a:gd name="T23" fmla="*/ 18 h 231"/>
                <a:gd name="T24" fmla="*/ 18 w 124"/>
                <a:gd name="T25" fmla="*/ 20 h 231"/>
                <a:gd name="T26" fmla="*/ 18 w 124"/>
                <a:gd name="T27" fmla="*/ 14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31">
                  <a:moveTo>
                    <a:pt x="54" y="231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51"/>
                  </a:lnTo>
                  <a:lnTo>
                    <a:pt x="70" y="229"/>
                  </a:lnTo>
                  <a:lnTo>
                    <a:pt x="64" y="225"/>
                  </a:lnTo>
                  <a:lnTo>
                    <a:pt x="54" y="231"/>
                  </a:lnTo>
                  <a:close/>
                  <a:moveTo>
                    <a:pt x="18" y="147"/>
                  </a:moveTo>
                  <a:lnTo>
                    <a:pt x="62" y="211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8" y="20"/>
                  </a:lnTo>
                  <a:lnTo>
                    <a:pt x="18" y="147"/>
                  </a:lnTo>
                  <a:close/>
                </a:path>
              </a:pathLst>
            </a:cu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Rectangle 62"/>
            <p:cNvSpPr>
              <a:spLocks noChangeArrowheads="1"/>
            </p:cNvSpPr>
            <p:nvPr/>
          </p:nvSpPr>
          <p:spPr bwMode="auto">
            <a:xfrm>
              <a:off x="1943" y="2303"/>
              <a:ext cx="108" cy="18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Freeform 63"/>
            <p:cNvSpPr>
              <a:spLocks/>
            </p:cNvSpPr>
            <p:nvPr/>
          </p:nvSpPr>
          <p:spPr bwMode="auto">
            <a:xfrm>
              <a:off x="1935" y="2160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18 h 52"/>
                <a:gd name="T4" fmla="*/ 26 w 124"/>
                <a:gd name="T5" fmla="*/ 18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18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18 h 52"/>
                <a:gd name="T22" fmla="*/ 124 w 124"/>
                <a:gd name="T23" fmla="*/ 0 h 52"/>
                <a:gd name="T24" fmla="*/ 96 w 124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18"/>
                  </a:lnTo>
                  <a:lnTo>
                    <a:pt x="26" y="1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18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Rectangle 64"/>
            <p:cNvSpPr>
              <a:spLocks noChangeArrowheads="1"/>
            </p:cNvSpPr>
            <p:nvPr/>
          </p:nvSpPr>
          <p:spPr bwMode="auto">
            <a:xfrm>
              <a:off x="2049" y="2483"/>
              <a:ext cx="20" cy="14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Rectangle 65"/>
            <p:cNvSpPr>
              <a:spLocks noChangeArrowheads="1"/>
            </p:cNvSpPr>
            <p:nvPr/>
          </p:nvSpPr>
          <p:spPr bwMode="auto">
            <a:xfrm>
              <a:off x="2049" y="2628"/>
              <a:ext cx="20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4" name="Freeform 66"/>
            <p:cNvSpPr>
              <a:spLocks noEditPoints="1"/>
            </p:cNvSpPr>
            <p:nvPr/>
          </p:nvSpPr>
          <p:spPr bwMode="auto">
            <a:xfrm>
              <a:off x="1997" y="2266"/>
              <a:ext cx="124" cy="229"/>
            </a:xfrm>
            <a:custGeom>
              <a:avLst/>
              <a:gdLst>
                <a:gd name="T0" fmla="*/ 54 w 124"/>
                <a:gd name="T1" fmla="*/ 229 h 229"/>
                <a:gd name="T2" fmla="*/ 0 w 124"/>
                <a:gd name="T3" fmla="*/ 151 h 229"/>
                <a:gd name="T4" fmla="*/ 0 w 124"/>
                <a:gd name="T5" fmla="*/ 2 h 229"/>
                <a:gd name="T6" fmla="*/ 124 w 124"/>
                <a:gd name="T7" fmla="*/ 0 h 229"/>
                <a:gd name="T8" fmla="*/ 124 w 124"/>
                <a:gd name="T9" fmla="*/ 149 h 229"/>
                <a:gd name="T10" fmla="*/ 70 w 124"/>
                <a:gd name="T11" fmla="*/ 229 h 229"/>
                <a:gd name="T12" fmla="*/ 64 w 124"/>
                <a:gd name="T13" fmla="*/ 223 h 229"/>
                <a:gd name="T14" fmla="*/ 54 w 124"/>
                <a:gd name="T15" fmla="*/ 229 h 229"/>
                <a:gd name="T16" fmla="*/ 18 w 124"/>
                <a:gd name="T17" fmla="*/ 145 h 229"/>
                <a:gd name="T18" fmla="*/ 62 w 124"/>
                <a:gd name="T19" fmla="*/ 209 h 229"/>
                <a:gd name="T20" fmla="*/ 106 w 124"/>
                <a:gd name="T21" fmla="*/ 145 h 229"/>
                <a:gd name="T22" fmla="*/ 106 w 124"/>
                <a:gd name="T23" fmla="*/ 18 h 229"/>
                <a:gd name="T24" fmla="*/ 18 w 124"/>
                <a:gd name="T25" fmla="*/ 18 h 229"/>
                <a:gd name="T26" fmla="*/ 18 w 124"/>
                <a:gd name="T27" fmla="*/ 14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29">
                  <a:moveTo>
                    <a:pt x="54" y="229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49"/>
                  </a:lnTo>
                  <a:lnTo>
                    <a:pt x="70" y="229"/>
                  </a:lnTo>
                  <a:lnTo>
                    <a:pt x="64" y="223"/>
                  </a:lnTo>
                  <a:lnTo>
                    <a:pt x="54" y="229"/>
                  </a:lnTo>
                  <a:close/>
                  <a:moveTo>
                    <a:pt x="18" y="145"/>
                  </a:moveTo>
                  <a:lnTo>
                    <a:pt x="62" y="209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8" y="18"/>
                  </a:lnTo>
                  <a:lnTo>
                    <a:pt x="18" y="145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5" name="Rectangle 67"/>
            <p:cNvSpPr>
              <a:spLocks noChangeArrowheads="1"/>
            </p:cNvSpPr>
            <p:nvPr/>
          </p:nvSpPr>
          <p:spPr bwMode="auto">
            <a:xfrm>
              <a:off x="2005" y="2379"/>
              <a:ext cx="108" cy="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6" name="Freeform 68"/>
            <p:cNvSpPr>
              <a:spLocks/>
            </p:cNvSpPr>
            <p:nvPr/>
          </p:nvSpPr>
          <p:spPr bwMode="auto">
            <a:xfrm>
              <a:off x="1997" y="2234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20 h 52"/>
                <a:gd name="T4" fmla="*/ 26 w 124"/>
                <a:gd name="T5" fmla="*/ 20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20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20 h 52"/>
                <a:gd name="T22" fmla="*/ 124 w 124"/>
                <a:gd name="T23" fmla="*/ 0 h 52"/>
                <a:gd name="T24" fmla="*/ 96 w 124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20"/>
                  </a:lnTo>
                  <a:lnTo>
                    <a:pt x="26" y="2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20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7" name="Rectangle 69"/>
            <p:cNvSpPr>
              <a:spLocks noChangeArrowheads="1"/>
            </p:cNvSpPr>
            <p:nvPr/>
          </p:nvSpPr>
          <p:spPr bwMode="auto">
            <a:xfrm>
              <a:off x="1490" y="2429"/>
              <a:ext cx="88" cy="207"/>
            </a:xfrm>
            <a:prstGeom prst="rect">
              <a:avLst/>
            </a:prstGeom>
            <a:solidFill>
              <a:srgbClr val="E4E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8" name="Rectangle 70"/>
            <p:cNvSpPr>
              <a:spLocks noChangeArrowheads="1"/>
            </p:cNvSpPr>
            <p:nvPr/>
          </p:nvSpPr>
          <p:spPr bwMode="auto">
            <a:xfrm>
              <a:off x="1510" y="2499"/>
              <a:ext cx="48" cy="69"/>
            </a:xfrm>
            <a:prstGeom prst="rect">
              <a:avLst/>
            </a:prstGeom>
            <a:solidFill>
              <a:srgbClr val="EB9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9" name="Rectangle 71"/>
            <p:cNvSpPr>
              <a:spLocks noChangeArrowheads="1"/>
            </p:cNvSpPr>
            <p:nvPr/>
          </p:nvSpPr>
          <p:spPr bwMode="auto">
            <a:xfrm>
              <a:off x="1430" y="2489"/>
              <a:ext cx="209" cy="87"/>
            </a:xfrm>
            <a:prstGeom prst="rect">
              <a:avLst/>
            </a:pr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0" name="Rectangle 72"/>
            <p:cNvSpPr>
              <a:spLocks noChangeArrowheads="1"/>
            </p:cNvSpPr>
            <p:nvPr/>
          </p:nvSpPr>
          <p:spPr bwMode="auto">
            <a:xfrm>
              <a:off x="1500" y="2509"/>
              <a:ext cx="68" cy="49"/>
            </a:xfrm>
            <a:prstGeom prst="rect">
              <a:avLst/>
            </a:pr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1" name="Freeform 73"/>
            <p:cNvSpPr>
              <a:spLocks noEditPoints="1"/>
            </p:cNvSpPr>
            <p:nvPr/>
          </p:nvSpPr>
          <p:spPr bwMode="auto">
            <a:xfrm>
              <a:off x="1198" y="2692"/>
              <a:ext cx="258" cy="185"/>
            </a:xfrm>
            <a:custGeom>
              <a:avLst/>
              <a:gdLst>
                <a:gd name="T0" fmla="*/ 258 w 258"/>
                <a:gd name="T1" fmla="*/ 185 h 185"/>
                <a:gd name="T2" fmla="*/ 0 w 258"/>
                <a:gd name="T3" fmla="*/ 185 h 185"/>
                <a:gd name="T4" fmla="*/ 0 w 258"/>
                <a:gd name="T5" fmla="*/ 0 h 185"/>
                <a:gd name="T6" fmla="*/ 258 w 258"/>
                <a:gd name="T7" fmla="*/ 0 h 185"/>
                <a:gd name="T8" fmla="*/ 258 w 258"/>
                <a:gd name="T9" fmla="*/ 185 h 185"/>
                <a:gd name="T10" fmla="*/ 36 w 258"/>
                <a:gd name="T11" fmla="*/ 149 h 185"/>
                <a:gd name="T12" fmla="*/ 222 w 258"/>
                <a:gd name="T13" fmla="*/ 149 h 185"/>
                <a:gd name="T14" fmla="*/ 222 w 258"/>
                <a:gd name="T15" fmla="*/ 36 h 185"/>
                <a:gd name="T16" fmla="*/ 36 w 258"/>
                <a:gd name="T17" fmla="*/ 36 h 185"/>
                <a:gd name="T18" fmla="*/ 36 w 258"/>
                <a:gd name="T19" fmla="*/ 14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185">
                  <a:moveTo>
                    <a:pt x="258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258" y="0"/>
                  </a:lnTo>
                  <a:lnTo>
                    <a:pt x="258" y="185"/>
                  </a:lnTo>
                  <a:close/>
                  <a:moveTo>
                    <a:pt x="36" y="149"/>
                  </a:moveTo>
                  <a:lnTo>
                    <a:pt x="222" y="149"/>
                  </a:lnTo>
                  <a:lnTo>
                    <a:pt x="222" y="36"/>
                  </a:lnTo>
                  <a:lnTo>
                    <a:pt x="36" y="36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2" name="Rectangle 74"/>
            <p:cNvSpPr>
              <a:spLocks noChangeArrowheads="1"/>
            </p:cNvSpPr>
            <p:nvPr/>
          </p:nvSpPr>
          <p:spPr bwMode="auto">
            <a:xfrm>
              <a:off x="1096" y="2781"/>
              <a:ext cx="462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3" name="Oval 75"/>
            <p:cNvSpPr>
              <a:spLocks noChangeArrowheads="1"/>
            </p:cNvSpPr>
            <p:nvPr/>
          </p:nvSpPr>
          <p:spPr bwMode="auto">
            <a:xfrm>
              <a:off x="1238" y="2839"/>
              <a:ext cx="178" cy="177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4" name="Freeform 76"/>
            <p:cNvSpPr>
              <a:spLocks/>
            </p:cNvSpPr>
            <p:nvPr/>
          </p:nvSpPr>
          <p:spPr bwMode="auto">
            <a:xfrm>
              <a:off x="1274" y="2875"/>
              <a:ext cx="106" cy="109"/>
            </a:xfrm>
            <a:custGeom>
              <a:avLst/>
              <a:gdLst>
                <a:gd name="T0" fmla="*/ 106 w 106"/>
                <a:gd name="T1" fmla="*/ 38 h 109"/>
                <a:gd name="T2" fmla="*/ 68 w 106"/>
                <a:gd name="T3" fmla="*/ 38 h 109"/>
                <a:gd name="T4" fmla="*/ 68 w 106"/>
                <a:gd name="T5" fmla="*/ 0 h 109"/>
                <a:gd name="T6" fmla="*/ 36 w 106"/>
                <a:gd name="T7" fmla="*/ 0 h 109"/>
                <a:gd name="T8" fmla="*/ 36 w 106"/>
                <a:gd name="T9" fmla="*/ 38 h 109"/>
                <a:gd name="T10" fmla="*/ 0 w 106"/>
                <a:gd name="T11" fmla="*/ 38 h 109"/>
                <a:gd name="T12" fmla="*/ 0 w 106"/>
                <a:gd name="T13" fmla="*/ 70 h 109"/>
                <a:gd name="T14" fmla="*/ 36 w 106"/>
                <a:gd name="T15" fmla="*/ 70 h 109"/>
                <a:gd name="T16" fmla="*/ 36 w 106"/>
                <a:gd name="T17" fmla="*/ 109 h 109"/>
                <a:gd name="T18" fmla="*/ 68 w 106"/>
                <a:gd name="T19" fmla="*/ 109 h 109"/>
                <a:gd name="T20" fmla="*/ 68 w 106"/>
                <a:gd name="T21" fmla="*/ 70 h 109"/>
                <a:gd name="T22" fmla="*/ 106 w 106"/>
                <a:gd name="T23" fmla="*/ 70 h 109"/>
                <a:gd name="T24" fmla="*/ 106 w 106"/>
                <a:gd name="T25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09">
                  <a:moveTo>
                    <a:pt x="106" y="38"/>
                  </a:moveTo>
                  <a:lnTo>
                    <a:pt x="68" y="38"/>
                  </a:lnTo>
                  <a:lnTo>
                    <a:pt x="68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70"/>
                  </a:lnTo>
                  <a:lnTo>
                    <a:pt x="36" y="70"/>
                  </a:lnTo>
                  <a:lnTo>
                    <a:pt x="36" y="109"/>
                  </a:lnTo>
                  <a:lnTo>
                    <a:pt x="68" y="109"/>
                  </a:lnTo>
                  <a:lnTo>
                    <a:pt x="68" y="70"/>
                  </a:lnTo>
                  <a:lnTo>
                    <a:pt x="106" y="70"/>
                  </a:lnTo>
                  <a:lnTo>
                    <a:pt x="10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5" name="Freeform 77"/>
            <p:cNvSpPr>
              <a:spLocks/>
            </p:cNvSpPr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6" name="Freeform 78"/>
            <p:cNvSpPr>
              <a:spLocks/>
            </p:cNvSpPr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7" name="Freeform 79"/>
            <p:cNvSpPr>
              <a:spLocks/>
            </p:cNvSpPr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8" name="Freeform 80"/>
            <p:cNvSpPr>
              <a:spLocks/>
            </p:cNvSpPr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9" name="Freeform 81"/>
            <p:cNvSpPr>
              <a:spLocks/>
            </p:cNvSpPr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0" name="Freeform 82"/>
            <p:cNvSpPr>
              <a:spLocks/>
            </p:cNvSpPr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1" name="Oval 83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2" name="Oval 84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3" name="Freeform 85"/>
            <p:cNvSpPr>
              <a:spLocks/>
            </p:cNvSpPr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4" name="Oval 86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5" name="Oval 87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6" name="Oval 88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7" name="Rectangle 89"/>
            <p:cNvSpPr>
              <a:spLocks noChangeArrowheads="1"/>
            </p:cNvSpPr>
            <p:nvPr/>
          </p:nvSpPr>
          <p:spPr bwMode="auto">
            <a:xfrm>
              <a:off x="345" y="2578"/>
              <a:ext cx="112" cy="500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8" name="Rectangle 90"/>
            <p:cNvSpPr>
              <a:spLocks noChangeArrowheads="1"/>
            </p:cNvSpPr>
            <p:nvPr/>
          </p:nvSpPr>
          <p:spPr bwMode="auto">
            <a:xfrm>
              <a:off x="345" y="2638"/>
              <a:ext cx="112" cy="4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9" name="Rectangle 91"/>
            <p:cNvSpPr>
              <a:spLocks noChangeArrowheads="1"/>
            </p:cNvSpPr>
            <p:nvPr/>
          </p:nvSpPr>
          <p:spPr bwMode="auto">
            <a:xfrm>
              <a:off x="385" y="2863"/>
              <a:ext cx="34" cy="163"/>
            </a:xfrm>
            <a:prstGeom prst="rect">
              <a:avLst/>
            </a:prstGeom>
            <a:solidFill>
              <a:srgbClr val="F1F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0" name="Rectangle 92"/>
            <p:cNvSpPr>
              <a:spLocks noChangeArrowheads="1"/>
            </p:cNvSpPr>
            <p:nvPr/>
          </p:nvSpPr>
          <p:spPr bwMode="auto">
            <a:xfrm>
              <a:off x="303" y="2678"/>
              <a:ext cx="42" cy="39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1" name="Rectangle 93"/>
            <p:cNvSpPr>
              <a:spLocks noChangeArrowheads="1"/>
            </p:cNvSpPr>
            <p:nvPr/>
          </p:nvSpPr>
          <p:spPr bwMode="auto">
            <a:xfrm>
              <a:off x="303" y="2724"/>
              <a:ext cx="42" cy="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2" name="Rectangle 94"/>
            <p:cNvSpPr>
              <a:spLocks noChangeArrowheads="1"/>
            </p:cNvSpPr>
            <p:nvPr/>
          </p:nvSpPr>
          <p:spPr bwMode="auto">
            <a:xfrm>
              <a:off x="303" y="2767"/>
              <a:ext cx="42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3" name="Freeform 95"/>
            <p:cNvSpPr>
              <a:spLocks/>
            </p:cNvSpPr>
            <p:nvPr/>
          </p:nvSpPr>
          <p:spPr bwMode="auto">
            <a:xfrm>
              <a:off x="517" y="2672"/>
              <a:ext cx="226" cy="243"/>
            </a:xfrm>
            <a:custGeom>
              <a:avLst/>
              <a:gdLst>
                <a:gd name="T0" fmla="*/ 102 w 113"/>
                <a:gd name="T1" fmla="*/ 101 h 121"/>
                <a:gd name="T2" fmla="*/ 69 w 113"/>
                <a:gd name="T3" fmla="*/ 45 h 121"/>
                <a:gd name="T4" fmla="*/ 69 w 113"/>
                <a:gd name="T5" fmla="*/ 0 h 121"/>
                <a:gd name="T6" fmla="*/ 44 w 113"/>
                <a:gd name="T7" fmla="*/ 0 h 121"/>
                <a:gd name="T8" fmla="*/ 44 w 113"/>
                <a:gd name="T9" fmla="*/ 45 h 121"/>
                <a:gd name="T10" fmla="*/ 10 w 113"/>
                <a:gd name="T11" fmla="*/ 101 h 121"/>
                <a:gd name="T12" fmla="*/ 19 w 113"/>
                <a:gd name="T13" fmla="*/ 121 h 121"/>
                <a:gd name="T14" fmla="*/ 94 w 113"/>
                <a:gd name="T15" fmla="*/ 121 h 121"/>
                <a:gd name="T16" fmla="*/ 102 w 113"/>
                <a:gd name="T17" fmla="*/ 10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21">
                  <a:moveTo>
                    <a:pt x="102" y="101"/>
                  </a:moveTo>
                  <a:cubicBezTo>
                    <a:pt x="92" y="82"/>
                    <a:pt x="69" y="53"/>
                    <a:pt x="69" y="45"/>
                  </a:cubicBezTo>
                  <a:cubicBezTo>
                    <a:pt x="69" y="37"/>
                    <a:pt x="69" y="0"/>
                    <a:pt x="6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37"/>
                    <a:pt x="44" y="45"/>
                  </a:cubicBezTo>
                  <a:cubicBezTo>
                    <a:pt x="44" y="53"/>
                    <a:pt x="21" y="82"/>
                    <a:pt x="10" y="101"/>
                  </a:cubicBezTo>
                  <a:cubicBezTo>
                    <a:pt x="5" y="110"/>
                    <a:pt x="0" y="121"/>
                    <a:pt x="19" y="121"/>
                  </a:cubicBezTo>
                  <a:cubicBezTo>
                    <a:pt x="26" y="121"/>
                    <a:pt x="86" y="121"/>
                    <a:pt x="94" y="121"/>
                  </a:cubicBezTo>
                  <a:cubicBezTo>
                    <a:pt x="113" y="121"/>
                    <a:pt x="108" y="110"/>
                    <a:pt x="102" y="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4" name="Freeform 96"/>
            <p:cNvSpPr>
              <a:spLocks/>
            </p:cNvSpPr>
            <p:nvPr/>
          </p:nvSpPr>
          <p:spPr bwMode="auto">
            <a:xfrm>
              <a:off x="543" y="2813"/>
              <a:ext cx="174" cy="88"/>
            </a:xfrm>
            <a:custGeom>
              <a:avLst/>
              <a:gdLst>
                <a:gd name="T0" fmla="*/ 62 w 87"/>
                <a:gd name="T1" fmla="*/ 3 h 44"/>
                <a:gd name="T2" fmla="*/ 42 w 87"/>
                <a:gd name="T3" fmla="*/ 2 h 44"/>
                <a:gd name="T4" fmla="*/ 26 w 87"/>
                <a:gd name="T5" fmla="*/ 0 h 44"/>
                <a:gd name="T6" fmla="*/ 8 w 87"/>
                <a:gd name="T7" fmla="*/ 28 h 44"/>
                <a:gd name="T8" fmla="*/ 15 w 87"/>
                <a:gd name="T9" fmla="*/ 44 h 44"/>
                <a:gd name="T10" fmla="*/ 72 w 87"/>
                <a:gd name="T11" fmla="*/ 44 h 44"/>
                <a:gd name="T12" fmla="*/ 79 w 87"/>
                <a:gd name="T13" fmla="*/ 28 h 44"/>
                <a:gd name="T14" fmla="*/ 62 w 87"/>
                <a:gd name="T1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44">
                  <a:moveTo>
                    <a:pt x="62" y="3"/>
                  </a:moveTo>
                  <a:cubicBezTo>
                    <a:pt x="55" y="3"/>
                    <a:pt x="49" y="2"/>
                    <a:pt x="42" y="2"/>
                  </a:cubicBezTo>
                  <a:cubicBezTo>
                    <a:pt x="37" y="1"/>
                    <a:pt x="32" y="0"/>
                    <a:pt x="26" y="0"/>
                  </a:cubicBezTo>
                  <a:cubicBezTo>
                    <a:pt x="21" y="9"/>
                    <a:pt x="13" y="20"/>
                    <a:pt x="8" y="28"/>
                  </a:cubicBezTo>
                  <a:cubicBezTo>
                    <a:pt x="4" y="36"/>
                    <a:pt x="0" y="44"/>
                    <a:pt x="15" y="44"/>
                  </a:cubicBezTo>
                  <a:cubicBezTo>
                    <a:pt x="20" y="44"/>
                    <a:pt x="66" y="44"/>
                    <a:pt x="72" y="44"/>
                  </a:cubicBezTo>
                  <a:cubicBezTo>
                    <a:pt x="87" y="44"/>
                    <a:pt x="83" y="36"/>
                    <a:pt x="79" y="28"/>
                  </a:cubicBezTo>
                  <a:cubicBezTo>
                    <a:pt x="74" y="21"/>
                    <a:pt x="67" y="11"/>
                    <a:pt x="62" y="3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5" name="Oval 97"/>
            <p:cNvSpPr>
              <a:spLocks noChangeArrowheads="1"/>
            </p:cNvSpPr>
            <p:nvPr/>
          </p:nvSpPr>
          <p:spPr bwMode="auto">
            <a:xfrm>
              <a:off x="609" y="2839"/>
              <a:ext cx="18" cy="18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6" name="Oval 98"/>
            <p:cNvSpPr>
              <a:spLocks noChangeArrowheads="1"/>
            </p:cNvSpPr>
            <p:nvPr/>
          </p:nvSpPr>
          <p:spPr bwMode="auto">
            <a:xfrm>
              <a:off x="621" y="2875"/>
              <a:ext cx="18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7" name="Oval 99"/>
            <p:cNvSpPr>
              <a:spLocks noChangeArrowheads="1"/>
            </p:cNvSpPr>
            <p:nvPr/>
          </p:nvSpPr>
          <p:spPr bwMode="auto">
            <a:xfrm>
              <a:off x="635" y="2853"/>
              <a:ext cx="10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8" name="Oval 100"/>
            <p:cNvSpPr>
              <a:spLocks noChangeArrowheads="1"/>
            </p:cNvSpPr>
            <p:nvPr/>
          </p:nvSpPr>
          <p:spPr bwMode="auto">
            <a:xfrm>
              <a:off x="627" y="2827"/>
              <a:ext cx="10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9" name="Rectangle 101"/>
            <p:cNvSpPr>
              <a:spLocks noChangeArrowheads="1"/>
            </p:cNvSpPr>
            <p:nvPr/>
          </p:nvSpPr>
          <p:spPr bwMode="auto">
            <a:xfrm>
              <a:off x="601" y="2670"/>
              <a:ext cx="5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0" name="Freeform 102"/>
            <p:cNvSpPr>
              <a:spLocks/>
            </p:cNvSpPr>
            <p:nvPr/>
          </p:nvSpPr>
          <p:spPr bwMode="auto">
            <a:xfrm>
              <a:off x="2259" y="1758"/>
              <a:ext cx="295" cy="368"/>
            </a:xfrm>
            <a:custGeom>
              <a:avLst/>
              <a:gdLst>
                <a:gd name="T0" fmla="*/ 94 w 147"/>
                <a:gd name="T1" fmla="*/ 63 h 183"/>
                <a:gd name="T2" fmla="*/ 95 w 147"/>
                <a:gd name="T3" fmla="*/ 0 h 183"/>
                <a:gd name="T4" fmla="*/ 82 w 147"/>
                <a:gd name="T5" fmla="*/ 0 h 183"/>
                <a:gd name="T6" fmla="*/ 82 w 147"/>
                <a:gd name="T7" fmla="*/ 0 h 183"/>
                <a:gd name="T8" fmla="*/ 53 w 147"/>
                <a:gd name="T9" fmla="*/ 0 h 183"/>
                <a:gd name="T10" fmla="*/ 52 w 147"/>
                <a:gd name="T11" fmla="*/ 63 h 183"/>
                <a:gd name="T12" fmla="*/ 0 w 147"/>
                <a:gd name="T13" fmla="*/ 133 h 183"/>
                <a:gd name="T14" fmla="*/ 20 w 147"/>
                <a:gd name="T15" fmla="*/ 183 h 183"/>
                <a:gd name="T16" fmla="*/ 73 w 147"/>
                <a:gd name="T17" fmla="*/ 183 h 183"/>
                <a:gd name="T18" fmla="*/ 127 w 147"/>
                <a:gd name="T19" fmla="*/ 183 h 183"/>
                <a:gd name="T20" fmla="*/ 147 w 147"/>
                <a:gd name="T21" fmla="*/ 133 h 183"/>
                <a:gd name="T22" fmla="*/ 94 w 147"/>
                <a:gd name="T23" fmla="*/ 6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183">
                  <a:moveTo>
                    <a:pt x="94" y="63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21" y="72"/>
                    <a:pt x="0" y="100"/>
                    <a:pt x="0" y="133"/>
                  </a:cubicBezTo>
                  <a:cubicBezTo>
                    <a:pt x="0" y="152"/>
                    <a:pt x="7" y="170"/>
                    <a:pt x="20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39" y="170"/>
                    <a:pt x="147" y="152"/>
                    <a:pt x="147" y="133"/>
                  </a:cubicBezTo>
                  <a:cubicBezTo>
                    <a:pt x="147" y="100"/>
                    <a:pt x="125" y="72"/>
                    <a:pt x="94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" name="Freeform 103"/>
            <p:cNvSpPr>
              <a:spLocks/>
            </p:cNvSpPr>
            <p:nvPr/>
          </p:nvSpPr>
          <p:spPr bwMode="auto">
            <a:xfrm>
              <a:off x="2289" y="1979"/>
              <a:ext cx="235" cy="119"/>
            </a:xfrm>
            <a:custGeom>
              <a:avLst/>
              <a:gdLst>
                <a:gd name="T0" fmla="*/ 7 w 117"/>
                <a:gd name="T1" fmla="*/ 8 h 59"/>
                <a:gd name="T2" fmla="*/ 3 w 117"/>
                <a:gd name="T3" fmla="*/ 8 h 59"/>
                <a:gd name="T4" fmla="*/ 0 w 117"/>
                <a:gd name="T5" fmla="*/ 25 h 59"/>
                <a:gd name="T6" fmla="*/ 11 w 117"/>
                <a:gd name="T7" fmla="*/ 59 h 59"/>
                <a:gd name="T8" fmla="*/ 58 w 117"/>
                <a:gd name="T9" fmla="*/ 59 h 59"/>
                <a:gd name="T10" fmla="*/ 106 w 117"/>
                <a:gd name="T11" fmla="*/ 59 h 59"/>
                <a:gd name="T12" fmla="*/ 117 w 117"/>
                <a:gd name="T13" fmla="*/ 25 h 59"/>
                <a:gd name="T14" fmla="*/ 111 w 117"/>
                <a:gd name="T15" fmla="*/ 0 h 59"/>
                <a:gd name="T16" fmla="*/ 66 w 117"/>
                <a:gd name="T17" fmla="*/ 4 h 59"/>
                <a:gd name="T18" fmla="*/ 7 w 117"/>
                <a:gd name="T19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59">
                  <a:moveTo>
                    <a:pt x="7" y="8"/>
                  </a:moveTo>
                  <a:cubicBezTo>
                    <a:pt x="5" y="8"/>
                    <a:pt x="4" y="8"/>
                    <a:pt x="3" y="8"/>
                  </a:cubicBezTo>
                  <a:cubicBezTo>
                    <a:pt x="1" y="13"/>
                    <a:pt x="0" y="19"/>
                    <a:pt x="0" y="25"/>
                  </a:cubicBezTo>
                  <a:cubicBezTo>
                    <a:pt x="0" y="38"/>
                    <a:pt x="4" y="50"/>
                    <a:pt x="11" y="59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13" y="50"/>
                    <a:pt x="117" y="38"/>
                    <a:pt x="117" y="25"/>
                  </a:cubicBezTo>
                  <a:cubicBezTo>
                    <a:pt x="117" y="16"/>
                    <a:pt x="115" y="8"/>
                    <a:pt x="111" y="0"/>
                  </a:cubicBezTo>
                  <a:cubicBezTo>
                    <a:pt x="96" y="0"/>
                    <a:pt x="81" y="2"/>
                    <a:pt x="66" y="4"/>
                  </a:cubicBezTo>
                  <a:cubicBezTo>
                    <a:pt x="46" y="7"/>
                    <a:pt x="26" y="10"/>
                    <a:pt x="7" y="8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2" name="Oval 104"/>
            <p:cNvSpPr>
              <a:spLocks noChangeArrowheads="1"/>
            </p:cNvSpPr>
            <p:nvPr/>
          </p:nvSpPr>
          <p:spPr bwMode="auto">
            <a:xfrm>
              <a:off x="2397" y="2017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3" name="Oval 105"/>
            <p:cNvSpPr>
              <a:spLocks noChangeArrowheads="1"/>
            </p:cNvSpPr>
            <p:nvPr/>
          </p:nvSpPr>
          <p:spPr bwMode="auto">
            <a:xfrm>
              <a:off x="2415" y="2051"/>
              <a:ext cx="24" cy="27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4" name="Oval 106"/>
            <p:cNvSpPr>
              <a:spLocks noChangeArrowheads="1"/>
            </p:cNvSpPr>
            <p:nvPr/>
          </p:nvSpPr>
          <p:spPr bwMode="auto">
            <a:xfrm>
              <a:off x="2433" y="2021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5" name="Oval 107"/>
            <p:cNvSpPr>
              <a:spLocks noChangeArrowheads="1"/>
            </p:cNvSpPr>
            <p:nvPr/>
          </p:nvSpPr>
          <p:spPr bwMode="auto">
            <a:xfrm>
              <a:off x="2363" y="2045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6" name="Oval 108"/>
            <p:cNvSpPr>
              <a:spLocks noChangeArrowheads="1"/>
            </p:cNvSpPr>
            <p:nvPr/>
          </p:nvSpPr>
          <p:spPr bwMode="auto">
            <a:xfrm>
              <a:off x="2327" y="2009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7" name="Rectangle 109"/>
            <p:cNvSpPr>
              <a:spLocks noChangeArrowheads="1"/>
            </p:cNvSpPr>
            <p:nvPr/>
          </p:nvSpPr>
          <p:spPr bwMode="auto">
            <a:xfrm>
              <a:off x="2355" y="1756"/>
              <a:ext cx="102" cy="18"/>
            </a:xfrm>
            <a:prstGeom prst="rect">
              <a:avLst/>
            </a:pr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8" name="Freeform 110"/>
            <p:cNvSpPr>
              <a:spLocks/>
            </p:cNvSpPr>
            <p:nvPr/>
          </p:nvSpPr>
          <p:spPr bwMode="auto">
            <a:xfrm>
              <a:off x="327" y="2232"/>
              <a:ext cx="260" cy="275"/>
            </a:xfrm>
            <a:custGeom>
              <a:avLst/>
              <a:gdLst>
                <a:gd name="T0" fmla="*/ 87 w 130"/>
                <a:gd name="T1" fmla="*/ 1 h 137"/>
                <a:gd name="T2" fmla="*/ 67 w 130"/>
                <a:gd name="T3" fmla="*/ 4 h 137"/>
                <a:gd name="T4" fmla="*/ 65 w 130"/>
                <a:gd name="T5" fmla="*/ 5 h 137"/>
                <a:gd name="T6" fmla="*/ 62 w 130"/>
                <a:gd name="T7" fmla="*/ 4 h 137"/>
                <a:gd name="T8" fmla="*/ 43 w 130"/>
                <a:gd name="T9" fmla="*/ 1 h 137"/>
                <a:gd name="T10" fmla="*/ 27 w 130"/>
                <a:gd name="T11" fmla="*/ 55 h 137"/>
                <a:gd name="T12" fmla="*/ 33 w 130"/>
                <a:gd name="T13" fmla="*/ 76 h 137"/>
                <a:gd name="T14" fmla="*/ 57 w 130"/>
                <a:gd name="T15" fmla="*/ 137 h 137"/>
                <a:gd name="T16" fmla="*/ 65 w 130"/>
                <a:gd name="T17" fmla="*/ 90 h 137"/>
                <a:gd name="T18" fmla="*/ 73 w 130"/>
                <a:gd name="T19" fmla="*/ 137 h 137"/>
                <a:gd name="T20" fmla="*/ 97 w 130"/>
                <a:gd name="T21" fmla="*/ 76 h 137"/>
                <a:gd name="T22" fmla="*/ 103 w 130"/>
                <a:gd name="T23" fmla="*/ 55 h 137"/>
                <a:gd name="T24" fmla="*/ 87 w 130"/>
                <a:gd name="T25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37">
                  <a:moveTo>
                    <a:pt x="87" y="1"/>
                  </a:moveTo>
                  <a:cubicBezTo>
                    <a:pt x="87" y="1"/>
                    <a:pt x="74" y="0"/>
                    <a:pt x="67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0"/>
                    <a:pt x="43" y="1"/>
                    <a:pt x="43" y="1"/>
                  </a:cubicBezTo>
                  <a:cubicBezTo>
                    <a:pt x="0" y="3"/>
                    <a:pt x="27" y="55"/>
                    <a:pt x="27" y="55"/>
                  </a:cubicBezTo>
                  <a:cubicBezTo>
                    <a:pt x="33" y="63"/>
                    <a:pt x="33" y="76"/>
                    <a:pt x="33" y="76"/>
                  </a:cubicBezTo>
                  <a:cubicBezTo>
                    <a:pt x="25" y="125"/>
                    <a:pt x="57" y="137"/>
                    <a:pt x="57" y="137"/>
                  </a:cubicBezTo>
                  <a:cubicBezTo>
                    <a:pt x="51" y="103"/>
                    <a:pt x="60" y="93"/>
                    <a:pt x="65" y="90"/>
                  </a:cubicBezTo>
                  <a:cubicBezTo>
                    <a:pt x="70" y="93"/>
                    <a:pt x="79" y="103"/>
                    <a:pt x="73" y="137"/>
                  </a:cubicBezTo>
                  <a:cubicBezTo>
                    <a:pt x="73" y="137"/>
                    <a:pt x="105" y="125"/>
                    <a:pt x="97" y="76"/>
                  </a:cubicBezTo>
                  <a:cubicBezTo>
                    <a:pt x="97" y="76"/>
                    <a:pt x="96" y="63"/>
                    <a:pt x="103" y="55"/>
                  </a:cubicBezTo>
                  <a:cubicBezTo>
                    <a:pt x="103" y="55"/>
                    <a:pt x="130" y="3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9" name="Rectangle 111"/>
            <p:cNvSpPr>
              <a:spLocks noChangeArrowheads="1"/>
            </p:cNvSpPr>
            <p:nvPr/>
          </p:nvSpPr>
          <p:spPr bwMode="auto">
            <a:xfrm>
              <a:off x="1010" y="2288"/>
              <a:ext cx="38" cy="18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0" name="Rectangle 112"/>
            <p:cNvSpPr>
              <a:spLocks noChangeArrowheads="1"/>
            </p:cNvSpPr>
            <p:nvPr/>
          </p:nvSpPr>
          <p:spPr bwMode="auto">
            <a:xfrm>
              <a:off x="960" y="2383"/>
              <a:ext cx="138" cy="3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1" name="Oval 113"/>
            <p:cNvSpPr>
              <a:spLocks noChangeArrowheads="1"/>
            </p:cNvSpPr>
            <p:nvPr/>
          </p:nvSpPr>
          <p:spPr bwMode="auto">
            <a:xfrm>
              <a:off x="944" y="2138"/>
              <a:ext cx="172" cy="17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2" name="Freeform 114"/>
            <p:cNvSpPr>
              <a:spLocks noEditPoints="1"/>
            </p:cNvSpPr>
            <p:nvPr/>
          </p:nvSpPr>
          <p:spPr bwMode="auto">
            <a:xfrm>
              <a:off x="926" y="2120"/>
              <a:ext cx="208" cy="209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18 h 104"/>
                <a:gd name="T12" fmla="*/ 18 w 104"/>
                <a:gd name="T13" fmla="*/ 52 h 104"/>
                <a:gd name="T14" fmla="*/ 52 w 104"/>
                <a:gd name="T15" fmla="*/ 86 h 104"/>
                <a:gd name="T16" fmla="*/ 86 w 104"/>
                <a:gd name="T17" fmla="*/ 52 h 104"/>
                <a:gd name="T18" fmla="*/ 52 w 104"/>
                <a:gd name="T19" fmla="*/ 1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0" y="0"/>
                    <a:pt x="104" y="23"/>
                    <a:pt x="104" y="52"/>
                  </a:cubicBezTo>
                  <a:cubicBezTo>
                    <a:pt x="104" y="81"/>
                    <a:pt x="80" y="104"/>
                    <a:pt x="52" y="104"/>
                  </a:cubicBezTo>
                  <a:close/>
                  <a:moveTo>
                    <a:pt x="52" y="18"/>
                  </a:moveTo>
                  <a:cubicBezTo>
                    <a:pt x="33" y="18"/>
                    <a:pt x="18" y="33"/>
                    <a:pt x="18" y="52"/>
                  </a:cubicBezTo>
                  <a:cubicBezTo>
                    <a:pt x="18" y="71"/>
                    <a:pt x="33" y="86"/>
                    <a:pt x="52" y="86"/>
                  </a:cubicBezTo>
                  <a:cubicBezTo>
                    <a:pt x="71" y="86"/>
                    <a:pt x="86" y="71"/>
                    <a:pt x="86" y="52"/>
                  </a:cubicBezTo>
                  <a:cubicBezTo>
                    <a:pt x="86" y="33"/>
                    <a:pt x="71" y="18"/>
                    <a:pt x="52" y="1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3" name="Freeform 115"/>
            <p:cNvSpPr>
              <a:spLocks/>
            </p:cNvSpPr>
            <p:nvPr/>
          </p:nvSpPr>
          <p:spPr bwMode="auto">
            <a:xfrm>
              <a:off x="2672" y="1746"/>
              <a:ext cx="112" cy="113"/>
            </a:xfrm>
            <a:custGeom>
              <a:avLst/>
              <a:gdLst>
                <a:gd name="T0" fmla="*/ 92 w 112"/>
                <a:gd name="T1" fmla="*/ 0 h 113"/>
                <a:gd name="T2" fmla="*/ 112 w 112"/>
                <a:gd name="T3" fmla="*/ 20 h 113"/>
                <a:gd name="T4" fmla="*/ 20 w 112"/>
                <a:gd name="T5" fmla="*/ 113 h 113"/>
                <a:gd name="T6" fmla="*/ 0 w 112"/>
                <a:gd name="T7" fmla="*/ 93 h 113"/>
                <a:gd name="T8" fmla="*/ 92 w 112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3">
                  <a:moveTo>
                    <a:pt x="92" y="0"/>
                  </a:moveTo>
                  <a:lnTo>
                    <a:pt x="112" y="20"/>
                  </a:lnTo>
                  <a:lnTo>
                    <a:pt x="20" y="113"/>
                  </a:lnTo>
                  <a:lnTo>
                    <a:pt x="0" y="9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4" name="Rectangle 116"/>
            <p:cNvSpPr>
              <a:spLocks noChangeArrowheads="1"/>
            </p:cNvSpPr>
            <p:nvPr/>
          </p:nvSpPr>
          <p:spPr bwMode="auto">
            <a:xfrm>
              <a:off x="2678" y="1728"/>
              <a:ext cx="124" cy="2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5" name="Rectangle 117"/>
            <p:cNvSpPr>
              <a:spLocks noChangeArrowheads="1"/>
            </p:cNvSpPr>
            <p:nvPr/>
          </p:nvSpPr>
          <p:spPr bwMode="auto">
            <a:xfrm>
              <a:off x="2774" y="1734"/>
              <a:ext cx="28" cy="11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6" name="Freeform 118"/>
            <p:cNvSpPr>
              <a:spLocks/>
            </p:cNvSpPr>
            <p:nvPr/>
          </p:nvSpPr>
          <p:spPr bwMode="auto">
            <a:xfrm>
              <a:off x="2580" y="1812"/>
              <a:ext cx="136" cy="137"/>
            </a:xfrm>
            <a:custGeom>
              <a:avLst/>
              <a:gdLst>
                <a:gd name="T0" fmla="*/ 12 w 68"/>
                <a:gd name="T1" fmla="*/ 12 h 68"/>
                <a:gd name="T2" fmla="*/ 56 w 68"/>
                <a:gd name="T3" fmla="*/ 12 h 68"/>
                <a:gd name="T4" fmla="*/ 56 w 68"/>
                <a:gd name="T5" fmla="*/ 56 h 68"/>
                <a:gd name="T6" fmla="*/ 12 w 68"/>
                <a:gd name="T7" fmla="*/ 56 h 68"/>
                <a:gd name="T8" fmla="*/ 12 w 68"/>
                <a:gd name="T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12" y="12"/>
                  </a:moveTo>
                  <a:cubicBezTo>
                    <a:pt x="24" y="0"/>
                    <a:pt x="44" y="0"/>
                    <a:pt x="56" y="12"/>
                  </a:cubicBezTo>
                  <a:cubicBezTo>
                    <a:pt x="68" y="24"/>
                    <a:pt x="68" y="44"/>
                    <a:pt x="56" y="56"/>
                  </a:cubicBezTo>
                  <a:cubicBezTo>
                    <a:pt x="44" y="68"/>
                    <a:pt x="24" y="68"/>
                    <a:pt x="12" y="56"/>
                  </a:cubicBezTo>
                  <a:cubicBezTo>
                    <a:pt x="0" y="44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7" name="Freeform 119"/>
            <p:cNvSpPr>
              <a:spLocks noEditPoints="1"/>
            </p:cNvSpPr>
            <p:nvPr/>
          </p:nvSpPr>
          <p:spPr bwMode="auto">
            <a:xfrm>
              <a:off x="2566" y="1798"/>
              <a:ext cx="164" cy="165"/>
            </a:xfrm>
            <a:custGeom>
              <a:avLst/>
              <a:gdLst>
                <a:gd name="T0" fmla="*/ 68 w 82"/>
                <a:gd name="T1" fmla="*/ 15 h 82"/>
                <a:gd name="T2" fmla="*/ 68 w 82"/>
                <a:gd name="T3" fmla="*/ 68 h 82"/>
                <a:gd name="T4" fmla="*/ 15 w 82"/>
                <a:gd name="T5" fmla="*/ 68 h 82"/>
                <a:gd name="T6" fmla="*/ 15 w 82"/>
                <a:gd name="T7" fmla="*/ 15 h 82"/>
                <a:gd name="T8" fmla="*/ 68 w 82"/>
                <a:gd name="T9" fmla="*/ 15 h 82"/>
                <a:gd name="T10" fmla="*/ 24 w 82"/>
                <a:gd name="T11" fmla="*/ 59 h 82"/>
                <a:gd name="T12" fmla="*/ 59 w 82"/>
                <a:gd name="T13" fmla="*/ 59 h 82"/>
                <a:gd name="T14" fmla="*/ 59 w 82"/>
                <a:gd name="T15" fmla="*/ 24 h 82"/>
                <a:gd name="T16" fmla="*/ 24 w 82"/>
                <a:gd name="T17" fmla="*/ 24 h 82"/>
                <a:gd name="T18" fmla="*/ 24 w 82"/>
                <a:gd name="T19" fmla="*/ 5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68" y="15"/>
                  </a:moveTo>
                  <a:cubicBezTo>
                    <a:pt x="82" y="29"/>
                    <a:pt x="82" y="53"/>
                    <a:pt x="68" y="68"/>
                  </a:cubicBezTo>
                  <a:cubicBezTo>
                    <a:pt x="53" y="82"/>
                    <a:pt x="29" y="82"/>
                    <a:pt x="15" y="68"/>
                  </a:cubicBezTo>
                  <a:cubicBezTo>
                    <a:pt x="0" y="53"/>
                    <a:pt x="0" y="29"/>
                    <a:pt x="15" y="15"/>
                  </a:cubicBezTo>
                  <a:cubicBezTo>
                    <a:pt x="29" y="0"/>
                    <a:pt x="53" y="0"/>
                    <a:pt x="68" y="15"/>
                  </a:cubicBezTo>
                  <a:close/>
                  <a:moveTo>
                    <a:pt x="24" y="59"/>
                  </a:moveTo>
                  <a:cubicBezTo>
                    <a:pt x="33" y="68"/>
                    <a:pt x="49" y="68"/>
                    <a:pt x="59" y="59"/>
                  </a:cubicBezTo>
                  <a:cubicBezTo>
                    <a:pt x="68" y="49"/>
                    <a:pt x="68" y="33"/>
                    <a:pt x="59" y="24"/>
                  </a:cubicBezTo>
                  <a:cubicBezTo>
                    <a:pt x="49" y="14"/>
                    <a:pt x="33" y="14"/>
                    <a:pt x="24" y="24"/>
                  </a:cubicBezTo>
                  <a:cubicBezTo>
                    <a:pt x="14" y="33"/>
                    <a:pt x="14" y="49"/>
                    <a:pt x="24" y="5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8" name="Freeform 120"/>
            <p:cNvSpPr>
              <a:spLocks/>
            </p:cNvSpPr>
            <p:nvPr/>
          </p:nvSpPr>
          <p:spPr bwMode="auto">
            <a:xfrm>
              <a:off x="1326" y="2080"/>
              <a:ext cx="403" cy="281"/>
            </a:xfrm>
            <a:custGeom>
              <a:avLst/>
              <a:gdLst>
                <a:gd name="T0" fmla="*/ 89 w 201"/>
                <a:gd name="T1" fmla="*/ 140 h 140"/>
                <a:gd name="T2" fmla="*/ 89 w 201"/>
                <a:gd name="T3" fmla="*/ 140 h 140"/>
                <a:gd name="T4" fmla="*/ 84 w 201"/>
                <a:gd name="T5" fmla="*/ 136 h 140"/>
                <a:gd name="T6" fmla="*/ 76 w 201"/>
                <a:gd name="T7" fmla="*/ 48 h 140"/>
                <a:gd name="T8" fmla="*/ 67 w 201"/>
                <a:gd name="T9" fmla="*/ 116 h 140"/>
                <a:gd name="T10" fmla="*/ 63 w 201"/>
                <a:gd name="T11" fmla="*/ 121 h 140"/>
                <a:gd name="T12" fmla="*/ 58 w 201"/>
                <a:gd name="T13" fmla="*/ 117 h 140"/>
                <a:gd name="T14" fmla="*/ 47 w 201"/>
                <a:gd name="T15" fmla="*/ 54 h 140"/>
                <a:gd name="T16" fmla="*/ 44 w 201"/>
                <a:gd name="T17" fmla="*/ 72 h 140"/>
                <a:gd name="T18" fmla="*/ 39 w 201"/>
                <a:gd name="T19" fmla="*/ 76 h 140"/>
                <a:gd name="T20" fmla="*/ 5 w 201"/>
                <a:gd name="T21" fmla="*/ 76 h 140"/>
                <a:gd name="T22" fmla="*/ 0 w 201"/>
                <a:gd name="T23" fmla="*/ 71 h 140"/>
                <a:gd name="T24" fmla="*/ 5 w 201"/>
                <a:gd name="T25" fmla="*/ 66 h 140"/>
                <a:gd name="T26" fmla="*/ 35 w 201"/>
                <a:gd name="T27" fmla="*/ 66 h 140"/>
                <a:gd name="T28" fmla="*/ 42 w 201"/>
                <a:gd name="T29" fmla="*/ 24 h 140"/>
                <a:gd name="T30" fmla="*/ 47 w 201"/>
                <a:gd name="T31" fmla="*/ 20 h 140"/>
                <a:gd name="T32" fmla="*/ 47 w 201"/>
                <a:gd name="T33" fmla="*/ 20 h 140"/>
                <a:gd name="T34" fmla="*/ 52 w 201"/>
                <a:gd name="T35" fmla="*/ 24 h 140"/>
                <a:gd name="T36" fmla="*/ 62 w 201"/>
                <a:gd name="T37" fmla="*/ 83 h 140"/>
                <a:gd name="T38" fmla="*/ 72 w 201"/>
                <a:gd name="T39" fmla="*/ 4 h 140"/>
                <a:gd name="T40" fmla="*/ 77 w 201"/>
                <a:gd name="T41" fmla="*/ 0 h 140"/>
                <a:gd name="T42" fmla="*/ 82 w 201"/>
                <a:gd name="T43" fmla="*/ 4 h 140"/>
                <a:gd name="T44" fmla="*/ 91 w 201"/>
                <a:gd name="T45" fmla="*/ 97 h 140"/>
                <a:gd name="T46" fmla="*/ 102 w 201"/>
                <a:gd name="T47" fmla="*/ 25 h 140"/>
                <a:gd name="T48" fmla="*/ 107 w 201"/>
                <a:gd name="T49" fmla="*/ 21 h 140"/>
                <a:gd name="T50" fmla="*/ 112 w 201"/>
                <a:gd name="T51" fmla="*/ 25 h 140"/>
                <a:gd name="T52" fmla="*/ 120 w 201"/>
                <a:gd name="T53" fmla="*/ 86 h 140"/>
                <a:gd name="T54" fmla="*/ 130 w 201"/>
                <a:gd name="T55" fmla="*/ 53 h 140"/>
                <a:gd name="T56" fmla="*/ 135 w 201"/>
                <a:gd name="T57" fmla="*/ 50 h 140"/>
                <a:gd name="T58" fmla="*/ 139 w 201"/>
                <a:gd name="T59" fmla="*/ 54 h 140"/>
                <a:gd name="T60" fmla="*/ 142 w 201"/>
                <a:gd name="T61" fmla="*/ 68 h 140"/>
                <a:gd name="T62" fmla="*/ 197 w 201"/>
                <a:gd name="T63" fmla="*/ 68 h 140"/>
                <a:gd name="T64" fmla="*/ 201 w 201"/>
                <a:gd name="T65" fmla="*/ 73 h 140"/>
                <a:gd name="T66" fmla="*/ 197 w 201"/>
                <a:gd name="T67" fmla="*/ 78 h 140"/>
                <a:gd name="T68" fmla="*/ 138 w 201"/>
                <a:gd name="T69" fmla="*/ 78 h 140"/>
                <a:gd name="T70" fmla="*/ 134 w 201"/>
                <a:gd name="T71" fmla="*/ 75 h 140"/>
                <a:gd name="T72" fmla="*/ 123 w 201"/>
                <a:gd name="T73" fmla="*/ 111 h 140"/>
                <a:gd name="T74" fmla="*/ 118 w 201"/>
                <a:gd name="T75" fmla="*/ 115 h 140"/>
                <a:gd name="T76" fmla="*/ 114 w 201"/>
                <a:gd name="T77" fmla="*/ 111 h 140"/>
                <a:gd name="T78" fmla="*/ 107 w 201"/>
                <a:gd name="T79" fmla="*/ 59 h 140"/>
                <a:gd name="T80" fmla="*/ 94 w 201"/>
                <a:gd name="T81" fmla="*/ 136 h 140"/>
                <a:gd name="T82" fmla="*/ 89 w 201"/>
                <a:gd name="T8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140">
                  <a:moveTo>
                    <a:pt x="89" y="140"/>
                  </a:moveTo>
                  <a:cubicBezTo>
                    <a:pt x="89" y="140"/>
                    <a:pt x="89" y="140"/>
                    <a:pt x="89" y="140"/>
                  </a:cubicBezTo>
                  <a:cubicBezTo>
                    <a:pt x="87" y="140"/>
                    <a:pt x="85" y="138"/>
                    <a:pt x="84" y="136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9"/>
                    <a:pt x="65" y="121"/>
                    <a:pt x="63" y="121"/>
                  </a:cubicBezTo>
                  <a:cubicBezTo>
                    <a:pt x="60" y="121"/>
                    <a:pt x="58" y="119"/>
                    <a:pt x="58" y="117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4"/>
                    <a:pt x="42" y="76"/>
                    <a:pt x="39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" y="76"/>
                    <a:pt x="0" y="74"/>
                    <a:pt x="0" y="71"/>
                  </a:cubicBezTo>
                  <a:cubicBezTo>
                    <a:pt x="0" y="68"/>
                    <a:pt x="2" y="66"/>
                    <a:pt x="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2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1" y="22"/>
                    <a:pt x="52" y="24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5" y="0"/>
                    <a:pt x="77" y="0"/>
                  </a:cubicBezTo>
                  <a:cubicBezTo>
                    <a:pt x="80" y="0"/>
                    <a:pt x="82" y="2"/>
                    <a:pt x="82" y="4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3" y="23"/>
                    <a:pt x="105" y="21"/>
                    <a:pt x="107" y="21"/>
                  </a:cubicBezTo>
                  <a:cubicBezTo>
                    <a:pt x="110" y="21"/>
                    <a:pt x="112" y="23"/>
                    <a:pt x="112" y="25"/>
                  </a:cubicBezTo>
                  <a:cubicBezTo>
                    <a:pt x="120" y="86"/>
                    <a:pt x="120" y="86"/>
                    <a:pt x="120" y="8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0" y="51"/>
                    <a:pt x="132" y="50"/>
                    <a:pt x="135" y="50"/>
                  </a:cubicBezTo>
                  <a:cubicBezTo>
                    <a:pt x="137" y="50"/>
                    <a:pt x="139" y="51"/>
                    <a:pt x="139" y="54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9" y="68"/>
                    <a:pt x="201" y="70"/>
                    <a:pt x="201" y="73"/>
                  </a:cubicBezTo>
                  <a:cubicBezTo>
                    <a:pt x="201" y="76"/>
                    <a:pt x="199" y="78"/>
                    <a:pt x="197" y="78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36" y="78"/>
                    <a:pt x="135" y="77"/>
                    <a:pt x="134" y="75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3"/>
                    <a:pt x="121" y="115"/>
                    <a:pt x="118" y="115"/>
                  </a:cubicBezTo>
                  <a:cubicBezTo>
                    <a:pt x="116" y="115"/>
                    <a:pt x="114" y="113"/>
                    <a:pt x="114" y="111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8"/>
                    <a:pt x="92" y="140"/>
                    <a:pt x="89" y="14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9" name="Freeform 121"/>
            <p:cNvSpPr>
              <a:spLocks/>
            </p:cNvSpPr>
            <p:nvPr/>
          </p:nvSpPr>
          <p:spPr bwMode="auto">
            <a:xfrm>
              <a:off x="637" y="2429"/>
              <a:ext cx="100" cy="187"/>
            </a:xfrm>
            <a:custGeom>
              <a:avLst/>
              <a:gdLst>
                <a:gd name="T0" fmla="*/ 28 w 50"/>
                <a:gd name="T1" fmla="*/ 43 h 93"/>
                <a:gd name="T2" fmla="*/ 28 w 50"/>
                <a:gd name="T3" fmla="*/ 0 h 93"/>
                <a:gd name="T4" fmla="*/ 0 w 50"/>
                <a:gd name="T5" fmla="*/ 0 h 93"/>
                <a:gd name="T6" fmla="*/ 0 w 50"/>
                <a:gd name="T7" fmla="*/ 43 h 93"/>
                <a:gd name="T8" fmla="*/ 50 w 50"/>
                <a:gd name="T9" fmla="*/ 93 h 93"/>
                <a:gd name="T10" fmla="*/ 50 w 50"/>
                <a:gd name="T11" fmla="*/ 93 h 93"/>
                <a:gd name="T12" fmla="*/ 50 w 50"/>
                <a:gd name="T13" fmla="*/ 66 h 93"/>
                <a:gd name="T14" fmla="*/ 50 w 50"/>
                <a:gd name="T15" fmla="*/ 66 h 93"/>
                <a:gd name="T16" fmla="*/ 28 w 50"/>
                <a:gd name="T17" fmla="*/ 4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3">
                  <a:moveTo>
                    <a:pt x="28" y="43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1"/>
                    <a:pt x="23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38" y="66"/>
                    <a:pt x="28" y="56"/>
                    <a:pt x="28" y="4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0" name="Rectangle 122"/>
            <p:cNvSpPr>
              <a:spLocks noChangeArrowheads="1"/>
            </p:cNvSpPr>
            <p:nvPr/>
          </p:nvSpPr>
          <p:spPr bwMode="auto">
            <a:xfrm>
              <a:off x="637" y="2399"/>
              <a:ext cx="5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1" name="Rectangle 123"/>
            <p:cNvSpPr>
              <a:spLocks noChangeArrowheads="1"/>
            </p:cNvSpPr>
            <p:nvPr/>
          </p:nvSpPr>
          <p:spPr bwMode="auto">
            <a:xfrm>
              <a:off x="781" y="2399"/>
              <a:ext cx="5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2" name="Freeform 124"/>
            <p:cNvSpPr>
              <a:spLocks/>
            </p:cNvSpPr>
            <p:nvPr/>
          </p:nvSpPr>
          <p:spPr bwMode="auto">
            <a:xfrm>
              <a:off x="737" y="2429"/>
              <a:ext cx="101" cy="187"/>
            </a:xfrm>
            <a:custGeom>
              <a:avLst/>
              <a:gdLst>
                <a:gd name="T0" fmla="*/ 22 w 50"/>
                <a:gd name="T1" fmla="*/ 0 h 93"/>
                <a:gd name="T2" fmla="*/ 22 w 50"/>
                <a:gd name="T3" fmla="*/ 43 h 93"/>
                <a:gd name="T4" fmla="*/ 0 w 50"/>
                <a:gd name="T5" fmla="*/ 66 h 93"/>
                <a:gd name="T6" fmla="*/ 0 w 50"/>
                <a:gd name="T7" fmla="*/ 93 h 93"/>
                <a:gd name="T8" fmla="*/ 50 w 50"/>
                <a:gd name="T9" fmla="*/ 43 h 93"/>
                <a:gd name="T10" fmla="*/ 50 w 50"/>
                <a:gd name="T11" fmla="*/ 0 h 93"/>
                <a:gd name="T12" fmla="*/ 22 w 50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93">
                  <a:moveTo>
                    <a:pt x="22" y="0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2" y="55"/>
                    <a:pt x="12" y="65"/>
                    <a:pt x="0" y="6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7" y="93"/>
                    <a:pt x="50" y="70"/>
                    <a:pt x="50" y="4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3" name="Freeform 125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4" name="Rectangle 126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5" name="Rectangle 127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6" name="Rectangle 128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7" name="Rectangle 129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8" name="Rectangle 130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9" name="Rectangle 131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0" name="Rectangle 132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1" name="Rectangle 133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2" name="Rectangle 134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3" name="Rectangle 135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4" name="Rectangle 136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5" name="Rectangle 137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6" name="Rectangle 138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7" name="Rectangle 139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8" name="Rectangle 140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9" name="Rectangle 141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0" name="Rectangle 142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1" name="Rectangle 143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2" name="Rectangle 144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3" name="Rectangle 145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4" name="Rectangle 146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5" name="Rectangle 147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6" name="Rectangle 148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7" name="Rectangle 149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8" name="Freeform 150"/>
            <p:cNvSpPr>
              <a:spLocks/>
            </p:cNvSpPr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9" name="Oval 151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0" name="Freeform 152"/>
            <p:cNvSpPr>
              <a:spLocks/>
            </p:cNvSpPr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1" name="Oval 153"/>
            <p:cNvSpPr>
              <a:spLocks noChangeArrowheads="1"/>
            </p:cNvSpPr>
            <p:nvPr/>
          </p:nvSpPr>
          <p:spPr bwMode="auto">
            <a:xfrm>
              <a:off x="1959" y="1768"/>
              <a:ext cx="264" cy="265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2" name="Oval 154"/>
            <p:cNvSpPr>
              <a:spLocks noChangeArrowheads="1"/>
            </p:cNvSpPr>
            <p:nvPr/>
          </p:nvSpPr>
          <p:spPr bwMode="auto">
            <a:xfrm>
              <a:off x="1983" y="1792"/>
              <a:ext cx="216" cy="2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3" name="Rectangle 155"/>
            <p:cNvSpPr>
              <a:spLocks noChangeArrowheads="1"/>
            </p:cNvSpPr>
            <p:nvPr/>
          </p:nvSpPr>
          <p:spPr bwMode="auto">
            <a:xfrm>
              <a:off x="2087" y="1804"/>
              <a:ext cx="8" cy="2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4" name="Rectangle 156"/>
            <p:cNvSpPr>
              <a:spLocks noChangeArrowheads="1"/>
            </p:cNvSpPr>
            <p:nvPr/>
          </p:nvSpPr>
          <p:spPr bwMode="auto">
            <a:xfrm>
              <a:off x="2087" y="1973"/>
              <a:ext cx="8" cy="2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5" name="Rectangle 157"/>
            <p:cNvSpPr>
              <a:spLocks noChangeArrowheads="1"/>
            </p:cNvSpPr>
            <p:nvPr/>
          </p:nvSpPr>
          <p:spPr bwMode="auto">
            <a:xfrm>
              <a:off x="2163" y="1897"/>
              <a:ext cx="24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6" name="Rectangle 158"/>
            <p:cNvSpPr>
              <a:spLocks noChangeArrowheads="1"/>
            </p:cNvSpPr>
            <p:nvPr/>
          </p:nvSpPr>
          <p:spPr bwMode="auto">
            <a:xfrm>
              <a:off x="1995" y="1897"/>
              <a:ext cx="26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7" name="Freeform 159"/>
            <p:cNvSpPr>
              <a:spLocks/>
            </p:cNvSpPr>
            <p:nvPr/>
          </p:nvSpPr>
          <p:spPr bwMode="auto">
            <a:xfrm>
              <a:off x="2161" y="1847"/>
              <a:ext cx="14" cy="14"/>
            </a:xfrm>
            <a:custGeom>
              <a:avLst/>
              <a:gdLst>
                <a:gd name="T0" fmla="*/ 4 w 14"/>
                <a:gd name="T1" fmla="*/ 14 h 14"/>
                <a:gd name="T2" fmla="*/ 0 w 14"/>
                <a:gd name="T3" fmla="*/ 6 h 14"/>
                <a:gd name="T4" fmla="*/ 10 w 14"/>
                <a:gd name="T5" fmla="*/ 0 h 14"/>
                <a:gd name="T6" fmla="*/ 14 w 14"/>
                <a:gd name="T7" fmla="*/ 8 h 14"/>
                <a:gd name="T8" fmla="*/ 4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8" name="Freeform 160"/>
            <p:cNvSpPr>
              <a:spLocks/>
            </p:cNvSpPr>
            <p:nvPr/>
          </p:nvSpPr>
          <p:spPr bwMode="auto">
            <a:xfrm>
              <a:off x="2007" y="1943"/>
              <a:ext cx="14" cy="12"/>
            </a:xfrm>
            <a:custGeom>
              <a:avLst/>
              <a:gdLst>
                <a:gd name="T0" fmla="*/ 4 w 14"/>
                <a:gd name="T1" fmla="*/ 12 h 12"/>
                <a:gd name="T2" fmla="*/ 0 w 14"/>
                <a:gd name="T3" fmla="*/ 6 h 12"/>
                <a:gd name="T4" fmla="*/ 10 w 14"/>
                <a:gd name="T5" fmla="*/ 0 h 12"/>
                <a:gd name="T6" fmla="*/ 14 w 14"/>
                <a:gd name="T7" fmla="*/ 6 h 12"/>
                <a:gd name="T8" fmla="*/ 4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4" y="12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6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9" name="Freeform 161"/>
            <p:cNvSpPr>
              <a:spLocks/>
            </p:cNvSpPr>
            <p:nvPr/>
          </p:nvSpPr>
          <p:spPr bwMode="auto">
            <a:xfrm>
              <a:off x="2129" y="1814"/>
              <a:ext cx="12" cy="14"/>
            </a:xfrm>
            <a:custGeom>
              <a:avLst/>
              <a:gdLst>
                <a:gd name="T0" fmla="*/ 6 w 12"/>
                <a:gd name="T1" fmla="*/ 14 h 14"/>
                <a:gd name="T2" fmla="*/ 0 w 12"/>
                <a:gd name="T3" fmla="*/ 10 h 14"/>
                <a:gd name="T4" fmla="*/ 6 w 12"/>
                <a:gd name="T5" fmla="*/ 0 h 14"/>
                <a:gd name="T6" fmla="*/ 12 w 12"/>
                <a:gd name="T7" fmla="*/ 4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0" name="Freeform 162"/>
            <p:cNvSpPr>
              <a:spLocks/>
            </p:cNvSpPr>
            <p:nvPr/>
          </p:nvSpPr>
          <p:spPr bwMode="auto">
            <a:xfrm>
              <a:off x="2041" y="1973"/>
              <a:ext cx="14" cy="14"/>
            </a:xfrm>
            <a:custGeom>
              <a:avLst/>
              <a:gdLst>
                <a:gd name="T0" fmla="*/ 8 w 14"/>
                <a:gd name="T1" fmla="*/ 14 h 14"/>
                <a:gd name="T2" fmla="*/ 0 w 14"/>
                <a:gd name="T3" fmla="*/ 10 h 14"/>
                <a:gd name="T4" fmla="*/ 6 w 14"/>
                <a:gd name="T5" fmla="*/ 0 h 14"/>
                <a:gd name="T6" fmla="*/ 14 w 14"/>
                <a:gd name="T7" fmla="*/ 4 h 14"/>
                <a:gd name="T8" fmla="*/ 8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1" name="Freeform 163"/>
            <p:cNvSpPr>
              <a:spLocks/>
            </p:cNvSpPr>
            <p:nvPr/>
          </p:nvSpPr>
          <p:spPr bwMode="auto">
            <a:xfrm>
              <a:off x="2131" y="1971"/>
              <a:ext cx="12" cy="16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0 h 16"/>
                <a:gd name="T4" fmla="*/ 12 w 12"/>
                <a:gd name="T5" fmla="*/ 12 h 16"/>
                <a:gd name="T6" fmla="*/ 6 w 12"/>
                <a:gd name="T7" fmla="*/ 16 h 16"/>
                <a:gd name="T8" fmla="*/ 0 w 12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lnTo>
                    <a:pt x="6" y="0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2" name="Freeform 164"/>
            <p:cNvSpPr>
              <a:spLocks/>
            </p:cNvSpPr>
            <p:nvPr/>
          </p:nvSpPr>
          <p:spPr bwMode="auto">
            <a:xfrm>
              <a:off x="2039" y="1816"/>
              <a:ext cx="12" cy="14"/>
            </a:xfrm>
            <a:custGeom>
              <a:avLst/>
              <a:gdLst>
                <a:gd name="T0" fmla="*/ 0 w 12"/>
                <a:gd name="T1" fmla="*/ 4 h 14"/>
                <a:gd name="T2" fmla="*/ 6 w 12"/>
                <a:gd name="T3" fmla="*/ 0 h 14"/>
                <a:gd name="T4" fmla="*/ 12 w 12"/>
                <a:gd name="T5" fmla="*/ 10 h 14"/>
                <a:gd name="T6" fmla="*/ 6 w 12"/>
                <a:gd name="T7" fmla="*/ 14 h 14"/>
                <a:gd name="T8" fmla="*/ 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4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3" name="Freeform 165"/>
            <p:cNvSpPr>
              <a:spLocks/>
            </p:cNvSpPr>
            <p:nvPr/>
          </p:nvSpPr>
          <p:spPr bwMode="auto">
            <a:xfrm>
              <a:off x="2163" y="1939"/>
              <a:ext cx="14" cy="14"/>
            </a:xfrm>
            <a:custGeom>
              <a:avLst/>
              <a:gdLst>
                <a:gd name="T0" fmla="*/ 0 w 14"/>
                <a:gd name="T1" fmla="*/ 8 h 14"/>
                <a:gd name="T2" fmla="*/ 4 w 14"/>
                <a:gd name="T3" fmla="*/ 0 h 14"/>
                <a:gd name="T4" fmla="*/ 14 w 14"/>
                <a:gd name="T5" fmla="*/ 6 h 14"/>
                <a:gd name="T6" fmla="*/ 10 w 14"/>
                <a:gd name="T7" fmla="*/ 14 h 14"/>
                <a:gd name="T8" fmla="*/ 0 w 14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4" name="Freeform 166"/>
            <p:cNvSpPr>
              <a:spLocks/>
            </p:cNvSpPr>
            <p:nvPr/>
          </p:nvSpPr>
          <p:spPr bwMode="auto">
            <a:xfrm>
              <a:off x="2005" y="1851"/>
              <a:ext cx="14" cy="12"/>
            </a:xfrm>
            <a:custGeom>
              <a:avLst/>
              <a:gdLst>
                <a:gd name="T0" fmla="*/ 0 w 14"/>
                <a:gd name="T1" fmla="*/ 6 h 12"/>
                <a:gd name="T2" fmla="*/ 4 w 14"/>
                <a:gd name="T3" fmla="*/ 0 h 12"/>
                <a:gd name="T4" fmla="*/ 14 w 14"/>
                <a:gd name="T5" fmla="*/ 6 h 12"/>
                <a:gd name="T6" fmla="*/ 10 w 14"/>
                <a:gd name="T7" fmla="*/ 12 h 12"/>
                <a:gd name="T8" fmla="*/ 0 w 14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5" name="Freeform 167"/>
            <p:cNvSpPr>
              <a:spLocks/>
            </p:cNvSpPr>
            <p:nvPr/>
          </p:nvSpPr>
          <p:spPr bwMode="auto">
            <a:xfrm>
              <a:off x="2065" y="1889"/>
              <a:ext cx="78" cy="68"/>
            </a:xfrm>
            <a:custGeom>
              <a:avLst/>
              <a:gdLst>
                <a:gd name="T0" fmla="*/ 22 w 78"/>
                <a:gd name="T1" fmla="*/ 2 h 68"/>
                <a:gd name="T2" fmla="*/ 0 w 78"/>
                <a:gd name="T3" fmla="*/ 68 h 68"/>
                <a:gd name="T4" fmla="*/ 34 w 78"/>
                <a:gd name="T5" fmla="*/ 18 h 68"/>
                <a:gd name="T6" fmla="*/ 78 w 78"/>
                <a:gd name="T7" fmla="*/ 0 h 68"/>
                <a:gd name="T8" fmla="*/ 22 w 78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8">
                  <a:moveTo>
                    <a:pt x="22" y="2"/>
                  </a:moveTo>
                  <a:lnTo>
                    <a:pt x="0" y="68"/>
                  </a:lnTo>
                  <a:lnTo>
                    <a:pt x="34" y="18"/>
                  </a:lnTo>
                  <a:lnTo>
                    <a:pt x="78" y="0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6" name="Freeform 168"/>
            <p:cNvSpPr>
              <a:spLocks/>
            </p:cNvSpPr>
            <p:nvPr/>
          </p:nvSpPr>
          <p:spPr bwMode="auto">
            <a:xfrm>
              <a:off x="892" y="1738"/>
              <a:ext cx="314" cy="313"/>
            </a:xfrm>
            <a:custGeom>
              <a:avLst/>
              <a:gdLst>
                <a:gd name="T0" fmla="*/ 58 w 157"/>
                <a:gd name="T1" fmla="*/ 0 h 156"/>
                <a:gd name="T2" fmla="*/ 75 w 157"/>
                <a:gd name="T3" fmla="*/ 0 h 156"/>
                <a:gd name="T4" fmla="*/ 91 w 157"/>
                <a:gd name="T5" fmla="*/ 31 h 156"/>
                <a:gd name="T6" fmla="*/ 131 w 157"/>
                <a:gd name="T7" fmla="*/ 30 h 156"/>
                <a:gd name="T8" fmla="*/ 138 w 157"/>
                <a:gd name="T9" fmla="*/ 102 h 156"/>
                <a:gd name="T10" fmla="*/ 47 w 157"/>
                <a:gd name="T11" fmla="*/ 120 h 156"/>
                <a:gd name="T12" fmla="*/ 18 w 157"/>
                <a:gd name="T13" fmla="*/ 143 h 156"/>
                <a:gd name="T14" fmla="*/ 1 w 157"/>
                <a:gd name="T15" fmla="*/ 143 h 156"/>
                <a:gd name="T16" fmla="*/ 29 w 157"/>
                <a:gd name="T17" fmla="*/ 97 h 156"/>
                <a:gd name="T18" fmla="*/ 84 w 157"/>
                <a:gd name="T19" fmla="*/ 73 h 156"/>
                <a:gd name="T20" fmla="*/ 71 w 157"/>
                <a:gd name="T21" fmla="*/ 46 h 156"/>
                <a:gd name="T22" fmla="*/ 58 w 157"/>
                <a:gd name="T2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6">
                  <a:moveTo>
                    <a:pt x="5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3" y="43"/>
                    <a:pt x="91" y="31"/>
                  </a:cubicBezTo>
                  <a:cubicBezTo>
                    <a:pt x="100" y="25"/>
                    <a:pt x="114" y="15"/>
                    <a:pt x="131" y="30"/>
                  </a:cubicBezTo>
                  <a:cubicBezTo>
                    <a:pt x="145" y="42"/>
                    <a:pt x="157" y="61"/>
                    <a:pt x="138" y="102"/>
                  </a:cubicBezTo>
                  <a:cubicBezTo>
                    <a:pt x="128" y="123"/>
                    <a:pt x="96" y="156"/>
                    <a:pt x="47" y="120"/>
                  </a:cubicBezTo>
                  <a:cubicBezTo>
                    <a:pt x="39" y="114"/>
                    <a:pt x="20" y="101"/>
                    <a:pt x="18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0" y="93"/>
                    <a:pt x="29" y="97"/>
                  </a:cubicBezTo>
                  <a:cubicBezTo>
                    <a:pt x="44" y="99"/>
                    <a:pt x="79" y="108"/>
                    <a:pt x="84" y="73"/>
                  </a:cubicBezTo>
                  <a:cubicBezTo>
                    <a:pt x="85" y="65"/>
                    <a:pt x="89" y="56"/>
                    <a:pt x="71" y="46"/>
                  </a:cubicBezTo>
                  <a:cubicBezTo>
                    <a:pt x="64" y="41"/>
                    <a:pt x="57" y="37"/>
                    <a:pt x="58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7" name="Freeform 169"/>
            <p:cNvSpPr>
              <a:spLocks/>
            </p:cNvSpPr>
            <p:nvPr/>
          </p:nvSpPr>
          <p:spPr bwMode="auto">
            <a:xfrm>
              <a:off x="677" y="1746"/>
              <a:ext cx="223" cy="169"/>
            </a:xfrm>
            <a:custGeom>
              <a:avLst/>
              <a:gdLst>
                <a:gd name="T0" fmla="*/ 107 w 111"/>
                <a:gd name="T1" fmla="*/ 84 h 84"/>
                <a:gd name="T2" fmla="*/ 104 w 111"/>
                <a:gd name="T3" fmla="*/ 80 h 84"/>
                <a:gd name="T4" fmla="*/ 104 w 111"/>
                <a:gd name="T5" fmla="*/ 7 h 84"/>
                <a:gd name="T6" fmla="*/ 7 w 111"/>
                <a:gd name="T7" fmla="*/ 7 h 84"/>
                <a:gd name="T8" fmla="*/ 7 w 111"/>
                <a:gd name="T9" fmla="*/ 80 h 84"/>
                <a:gd name="T10" fmla="*/ 3 w 111"/>
                <a:gd name="T11" fmla="*/ 84 h 84"/>
                <a:gd name="T12" fmla="*/ 0 w 111"/>
                <a:gd name="T13" fmla="*/ 80 h 84"/>
                <a:gd name="T14" fmla="*/ 0 w 111"/>
                <a:gd name="T15" fmla="*/ 4 h 84"/>
                <a:gd name="T16" fmla="*/ 3 w 111"/>
                <a:gd name="T17" fmla="*/ 0 h 84"/>
                <a:gd name="T18" fmla="*/ 107 w 111"/>
                <a:gd name="T19" fmla="*/ 0 h 84"/>
                <a:gd name="T20" fmla="*/ 111 w 111"/>
                <a:gd name="T21" fmla="*/ 4 h 84"/>
                <a:gd name="T22" fmla="*/ 111 w 111"/>
                <a:gd name="T23" fmla="*/ 80 h 84"/>
                <a:gd name="T24" fmla="*/ 107 w 111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84">
                  <a:moveTo>
                    <a:pt x="107" y="84"/>
                  </a:moveTo>
                  <a:cubicBezTo>
                    <a:pt x="105" y="84"/>
                    <a:pt x="104" y="82"/>
                    <a:pt x="104" y="8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2"/>
                    <a:pt x="5" y="84"/>
                    <a:pt x="3" y="84"/>
                  </a:cubicBezTo>
                  <a:cubicBezTo>
                    <a:pt x="1" y="84"/>
                    <a:pt x="0" y="82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9" y="0"/>
                    <a:pt x="111" y="2"/>
                    <a:pt x="111" y="4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2"/>
                    <a:pt x="109" y="84"/>
                    <a:pt x="107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8" name="Freeform 170"/>
            <p:cNvSpPr>
              <a:spLocks/>
            </p:cNvSpPr>
            <p:nvPr/>
          </p:nvSpPr>
          <p:spPr bwMode="auto">
            <a:xfrm>
              <a:off x="647" y="1897"/>
              <a:ext cx="275" cy="22"/>
            </a:xfrm>
            <a:custGeom>
              <a:avLst/>
              <a:gdLst>
                <a:gd name="T0" fmla="*/ 137 w 137"/>
                <a:gd name="T1" fmla="*/ 11 h 11"/>
                <a:gd name="T2" fmla="*/ 0 w 137"/>
                <a:gd name="T3" fmla="*/ 11 h 11"/>
                <a:gd name="T4" fmla="*/ 11 w 137"/>
                <a:gd name="T5" fmla="*/ 0 h 11"/>
                <a:gd name="T6" fmla="*/ 125 w 137"/>
                <a:gd name="T7" fmla="*/ 0 h 11"/>
                <a:gd name="T8" fmla="*/ 137 w 13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">
                  <a:moveTo>
                    <a:pt x="137" y="11"/>
                  </a:moveTo>
                  <a:cubicBezTo>
                    <a:pt x="113" y="11"/>
                    <a:pt x="62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2" y="0"/>
                    <a:pt x="137" y="5"/>
                    <a:pt x="13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9" name="Oval 171"/>
            <p:cNvSpPr>
              <a:spLocks noChangeArrowheads="1"/>
            </p:cNvSpPr>
            <p:nvPr/>
          </p:nvSpPr>
          <p:spPr bwMode="auto">
            <a:xfrm>
              <a:off x="733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0" name="Rectangle 172"/>
            <p:cNvSpPr>
              <a:spLocks noChangeArrowheads="1"/>
            </p:cNvSpPr>
            <p:nvPr/>
          </p:nvSpPr>
          <p:spPr bwMode="auto">
            <a:xfrm>
              <a:off x="749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1" name="Freeform 173"/>
            <p:cNvSpPr>
              <a:spLocks/>
            </p:cNvSpPr>
            <p:nvPr/>
          </p:nvSpPr>
          <p:spPr bwMode="auto">
            <a:xfrm>
              <a:off x="627" y="1800"/>
              <a:ext cx="44" cy="43"/>
            </a:xfrm>
            <a:custGeom>
              <a:avLst/>
              <a:gdLst>
                <a:gd name="T0" fmla="*/ 17 w 22"/>
                <a:gd name="T1" fmla="*/ 18 h 21"/>
                <a:gd name="T2" fmla="*/ 4 w 22"/>
                <a:gd name="T3" fmla="*/ 16 h 21"/>
                <a:gd name="T4" fmla="*/ 5 w 22"/>
                <a:gd name="T5" fmla="*/ 3 h 21"/>
                <a:gd name="T6" fmla="*/ 18 w 22"/>
                <a:gd name="T7" fmla="*/ 4 h 21"/>
                <a:gd name="T8" fmla="*/ 17 w 22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7" y="18"/>
                  </a:moveTo>
                  <a:cubicBezTo>
                    <a:pt x="13" y="21"/>
                    <a:pt x="7" y="20"/>
                    <a:pt x="4" y="16"/>
                  </a:cubicBezTo>
                  <a:cubicBezTo>
                    <a:pt x="0" y="12"/>
                    <a:pt x="1" y="6"/>
                    <a:pt x="5" y="3"/>
                  </a:cubicBezTo>
                  <a:cubicBezTo>
                    <a:pt x="9" y="0"/>
                    <a:pt x="15" y="0"/>
                    <a:pt x="18" y="4"/>
                  </a:cubicBezTo>
                  <a:cubicBezTo>
                    <a:pt x="22" y="8"/>
                    <a:pt x="21" y="14"/>
                    <a:pt x="17" y="18"/>
                  </a:cubicBez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2" name="Freeform 174"/>
            <p:cNvSpPr>
              <a:spLocks/>
            </p:cNvSpPr>
            <p:nvPr/>
          </p:nvSpPr>
          <p:spPr bwMode="auto">
            <a:xfrm>
              <a:off x="659" y="1754"/>
              <a:ext cx="70" cy="60"/>
            </a:xfrm>
            <a:custGeom>
              <a:avLst/>
              <a:gdLst>
                <a:gd name="T0" fmla="*/ 4 w 70"/>
                <a:gd name="T1" fmla="*/ 60 h 60"/>
                <a:gd name="T2" fmla="*/ 0 w 70"/>
                <a:gd name="T3" fmla="*/ 54 h 60"/>
                <a:gd name="T4" fmla="*/ 66 w 70"/>
                <a:gd name="T5" fmla="*/ 0 h 60"/>
                <a:gd name="T6" fmla="*/ 70 w 70"/>
                <a:gd name="T7" fmla="*/ 4 h 60"/>
                <a:gd name="T8" fmla="*/ 4 w 70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0">
                  <a:moveTo>
                    <a:pt x="4" y="60"/>
                  </a:moveTo>
                  <a:lnTo>
                    <a:pt x="0" y="54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4" y="60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3" name="Oval 175"/>
            <p:cNvSpPr>
              <a:spLocks noChangeArrowheads="1"/>
            </p:cNvSpPr>
            <p:nvPr/>
          </p:nvSpPr>
          <p:spPr bwMode="auto">
            <a:xfrm>
              <a:off x="771" y="1843"/>
              <a:ext cx="39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4" name="Rectangle 176"/>
            <p:cNvSpPr>
              <a:spLocks noChangeArrowheads="1"/>
            </p:cNvSpPr>
            <p:nvPr/>
          </p:nvSpPr>
          <p:spPr bwMode="auto">
            <a:xfrm>
              <a:off x="785" y="1760"/>
              <a:ext cx="9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Oval 177"/>
            <p:cNvSpPr>
              <a:spLocks noChangeArrowheads="1"/>
            </p:cNvSpPr>
            <p:nvPr/>
          </p:nvSpPr>
          <p:spPr bwMode="auto">
            <a:xfrm>
              <a:off x="810" y="1843"/>
              <a:ext cx="36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Rectangle 178"/>
            <p:cNvSpPr>
              <a:spLocks noChangeArrowheads="1"/>
            </p:cNvSpPr>
            <p:nvPr/>
          </p:nvSpPr>
          <p:spPr bwMode="auto">
            <a:xfrm>
              <a:off x="824" y="1760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7" name="Oval 179"/>
            <p:cNvSpPr>
              <a:spLocks noChangeArrowheads="1"/>
            </p:cNvSpPr>
            <p:nvPr/>
          </p:nvSpPr>
          <p:spPr bwMode="auto">
            <a:xfrm>
              <a:off x="846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862" y="1760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9" name="Freeform 181"/>
            <p:cNvSpPr>
              <a:spLocks/>
            </p:cNvSpPr>
            <p:nvPr/>
          </p:nvSpPr>
          <p:spPr bwMode="auto">
            <a:xfrm>
              <a:off x="1232" y="1754"/>
              <a:ext cx="210" cy="360"/>
            </a:xfrm>
            <a:custGeom>
              <a:avLst/>
              <a:gdLst>
                <a:gd name="T0" fmla="*/ 30 w 210"/>
                <a:gd name="T1" fmla="*/ 356 h 360"/>
                <a:gd name="T2" fmla="*/ 0 w 210"/>
                <a:gd name="T3" fmla="*/ 360 h 360"/>
                <a:gd name="T4" fmla="*/ 186 w 210"/>
                <a:gd name="T5" fmla="*/ 0 h 360"/>
                <a:gd name="T6" fmla="*/ 210 w 210"/>
                <a:gd name="T7" fmla="*/ 12 h 360"/>
                <a:gd name="T8" fmla="*/ 30 w 210"/>
                <a:gd name="T9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60">
                  <a:moveTo>
                    <a:pt x="30" y="356"/>
                  </a:moveTo>
                  <a:lnTo>
                    <a:pt x="0" y="360"/>
                  </a:lnTo>
                  <a:lnTo>
                    <a:pt x="186" y="0"/>
                  </a:lnTo>
                  <a:lnTo>
                    <a:pt x="210" y="12"/>
                  </a:lnTo>
                  <a:lnTo>
                    <a:pt x="30" y="35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0" name="Freeform 182"/>
            <p:cNvSpPr>
              <a:spLocks/>
            </p:cNvSpPr>
            <p:nvPr/>
          </p:nvSpPr>
          <p:spPr bwMode="auto">
            <a:xfrm>
              <a:off x="1318" y="1768"/>
              <a:ext cx="140" cy="143"/>
            </a:xfrm>
            <a:custGeom>
              <a:avLst/>
              <a:gdLst>
                <a:gd name="T0" fmla="*/ 62 w 70"/>
                <a:gd name="T1" fmla="*/ 50 h 71"/>
                <a:gd name="T2" fmla="*/ 21 w 70"/>
                <a:gd name="T3" fmla="*/ 63 h 71"/>
                <a:gd name="T4" fmla="*/ 8 w 70"/>
                <a:gd name="T5" fmla="*/ 21 h 71"/>
                <a:gd name="T6" fmla="*/ 49 w 70"/>
                <a:gd name="T7" fmla="*/ 8 h 71"/>
                <a:gd name="T8" fmla="*/ 62 w 70"/>
                <a:gd name="T9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2" y="50"/>
                  </a:moveTo>
                  <a:cubicBezTo>
                    <a:pt x="54" y="65"/>
                    <a:pt x="36" y="71"/>
                    <a:pt x="21" y="63"/>
                  </a:cubicBezTo>
                  <a:cubicBezTo>
                    <a:pt x="6" y="55"/>
                    <a:pt x="0" y="36"/>
                    <a:pt x="8" y="21"/>
                  </a:cubicBezTo>
                  <a:cubicBezTo>
                    <a:pt x="16" y="6"/>
                    <a:pt x="34" y="0"/>
                    <a:pt x="49" y="8"/>
                  </a:cubicBezTo>
                  <a:cubicBezTo>
                    <a:pt x="64" y="16"/>
                    <a:pt x="70" y="35"/>
                    <a:pt x="62" y="5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1" name="Freeform 183"/>
            <p:cNvSpPr>
              <a:spLocks/>
            </p:cNvSpPr>
            <p:nvPr/>
          </p:nvSpPr>
          <p:spPr bwMode="auto">
            <a:xfrm>
              <a:off x="1270" y="1891"/>
              <a:ext cx="120" cy="120"/>
            </a:xfrm>
            <a:custGeom>
              <a:avLst/>
              <a:gdLst>
                <a:gd name="T0" fmla="*/ 53 w 60"/>
                <a:gd name="T1" fmla="*/ 42 h 60"/>
                <a:gd name="T2" fmla="*/ 18 w 60"/>
                <a:gd name="T3" fmla="*/ 53 h 60"/>
                <a:gd name="T4" fmla="*/ 7 w 60"/>
                <a:gd name="T5" fmla="*/ 18 h 60"/>
                <a:gd name="T6" fmla="*/ 42 w 60"/>
                <a:gd name="T7" fmla="*/ 7 h 60"/>
                <a:gd name="T8" fmla="*/ 53 w 60"/>
                <a:gd name="T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3" y="42"/>
                  </a:moveTo>
                  <a:cubicBezTo>
                    <a:pt x="46" y="55"/>
                    <a:pt x="31" y="60"/>
                    <a:pt x="18" y="53"/>
                  </a:cubicBezTo>
                  <a:cubicBezTo>
                    <a:pt x="5" y="46"/>
                    <a:pt x="0" y="30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5" y="13"/>
                    <a:pt x="60" y="29"/>
                    <a:pt x="53" y="4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2" name="Freeform 184"/>
            <p:cNvSpPr>
              <a:spLocks/>
            </p:cNvSpPr>
            <p:nvPr/>
          </p:nvSpPr>
          <p:spPr bwMode="auto">
            <a:xfrm>
              <a:off x="1226" y="1993"/>
              <a:ext cx="106" cy="109"/>
            </a:xfrm>
            <a:custGeom>
              <a:avLst/>
              <a:gdLst>
                <a:gd name="T0" fmla="*/ 47 w 53"/>
                <a:gd name="T1" fmla="*/ 38 h 54"/>
                <a:gd name="T2" fmla="*/ 16 w 53"/>
                <a:gd name="T3" fmla="*/ 48 h 54"/>
                <a:gd name="T4" fmla="*/ 6 w 53"/>
                <a:gd name="T5" fmla="*/ 16 h 54"/>
                <a:gd name="T6" fmla="*/ 37 w 53"/>
                <a:gd name="T7" fmla="*/ 6 h 54"/>
                <a:gd name="T8" fmla="*/ 47 w 53"/>
                <a:gd name="T9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4">
                  <a:moveTo>
                    <a:pt x="47" y="38"/>
                  </a:moveTo>
                  <a:cubicBezTo>
                    <a:pt x="41" y="50"/>
                    <a:pt x="27" y="54"/>
                    <a:pt x="16" y="48"/>
                  </a:cubicBezTo>
                  <a:cubicBezTo>
                    <a:pt x="4" y="42"/>
                    <a:pt x="0" y="28"/>
                    <a:pt x="6" y="16"/>
                  </a:cubicBezTo>
                  <a:cubicBezTo>
                    <a:pt x="12" y="5"/>
                    <a:pt x="26" y="0"/>
                    <a:pt x="37" y="6"/>
                  </a:cubicBezTo>
                  <a:cubicBezTo>
                    <a:pt x="49" y="12"/>
                    <a:pt x="53" y="27"/>
                    <a:pt x="47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3" name="Freeform 185"/>
            <p:cNvSpPr>
              <a:spLocks/>
            </p:cNvSpPr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4" name="Freeform 186"/>
            <p:cNvSpPr>
              <a:spLocks/>
            </p:cNvSpPr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5" name="Freeform 187"/>
            <p:cNvSpPr>
              <a:spLocks/>
            </p:cNvSpPr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6" name="Freeform 188"/>
            <p:cNvSpPr>
              <a:spLocks/>
            </p:cNvSpPr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7" name="Freeform 189"/>
            <p:cNvSpPr>
              <a:spLocks/>
            </p:cNvSpPr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8" name="Freeform 190"/>
            <p:cNvSpPr>
              <a:spLocks/>
            </p:cNvSpPr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9" name="Freeform 191"/>
            <p:cNvSpPr>
              <a:spLocks/>
            </p:cNvSpPr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0" name="Freeform 192"/>
            <p:cNvSpPr>
              <a:spLocks/>
            </p:cNvSpPr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1" name="Rectangle 193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2" name="Rectangle 194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3" name="Rectangle 195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4" name="Freeform 196"/>
            <p:cNvSpPr>
              <a:spLocks/>
            </p:cNvSpPr>
            <p:nvPr/>
          </p:nvSpPr>
          <p:spPr bwMode="auto">
            <a:xfrm>
              <a:off x="5147" y="2931"/>
              <a:ext cx="142" cy="145"/>
            </a:xfrm>
            <a:custGeom>
              <a:avLst/>
              <a:gdLst>
                <a:gd name="T0" fmla="*/ 63 w 71"/>
                <a:gd name="T1" fmla="*/ 52 h 72"/>
                <a:gd name="T2" fmla="*/ 20 w 71"/>
                <a:gd name="T3" fmla="*/ 63 h 72"/>
                <a:gd name="T4" fmla="*/ 9 w 71"/>
                <a:gd name="T5" fmla="*/ 20 h 72"/>
                <a:gd name="T6" fmla="*/ 52 w 71"/>
                <a:gd name="T7" fmla="*/ 9 h 72"/>
                <a:gd name="T8" fmla="*/ 63 w 71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7" y="5"/>
                    <a:pt x="37" y="0"/>
                    <a:pt x="52" y="9"/>
                  </a:cubicBezTo>
                  <a:cubicBezTo>
                    <a:pt x="66" y="18"/>
                    <a:pt x="71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5" name="Freeform 197"/>
            <p:cNvSpPr>
              <a:spLocks/>
            </p:cNvSpPr>
            <p:nvPr/>
          </p:nvSpPr>
          <p:spPr bwMode="auto">
            <a:xfrm>
              <a:off x="5147" y="2931"/>
              <a:ext cx="142" cy="145"/>
            </a:xfrm>
            <a:custGeom>
              <a:avLst/>
              <a:gdLst>
                <a:gd name="T0" fmla="*/ 63 w 71"/>
                <a:gd name="T1" fmla="*/ 52 h 72"/>
                <a:gd name="T2" fmla="*/ 20 w 71"/>
                <a:gd name="T3" fmla="*/ 63 h 72"/>
                <a:gd name="T4" fmla="*/ 9 w 71"/>
                <a:gd name="T5" fmla="*/ 20 h 72"/>
                <a:gd name="T6" fmla="*/ 52 w 71"/>
                <a:gd name="T7" fmla="*/ 9 h 72"/>
                <a:gd name="T8" fmla="*/ 63 w 71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7" y="5"/>
                    <a:pt x="37" y="0"/>
                    <a:pt x="52" y="9"/>
                  </a:cubicBezTo>
                  <a:cubicBezTo>
                    <a:pt x="66" y="18"/>
                    <a:pt x="71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6" name="Freeform 198"/>
            <p:cNvSpPr>
              <a:spLocks/>
            </p:cNvSpPr>
            <p:nvPr/>
          </p:nvSpPr>
          <p:spPr bwMode="auto">
            <a:xfrm>
              <a:off x="5167" y="2925"/>
              <a:ext cx="104" cy="153"/>
            </a:xfrm>
            <a:custGeom>
              <a:avLst/>
              <a:gdLst>
                <a:gd name="T0" fmla="*/ 24 w 104"/>
                <a:gd name="T1" fmla="*/ 153 h 153"/>
                <a:gd name="T2" fmla="*/ 0 w 104"/>
                <a:gd name="T3" fmla="*/ 139 h 153"/>
                <a:gd name="T4" fmla="*/ 80 w 104"/>
                <a:gd name="T5" fmla="*/ 0 h 153"/>
                <a:gd name="T6" fmla="*/ 104 w 104"/>
                <a:gd name="T7" fmla="*/ 14 h 153"/>
                <a:gd name="T8" fmla="*/ 24 w 104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53">
                  <a:moveTo>
                    <a:pt x="24" y="153"/>
                  </a:moveTo>
                  <a:lnTo>
                    <a:pt x="0" y="139"/>
                  </a:lnTo>
                  <a:lnTo>
                    <a:pt x="80" y="0"/>
                  </a:lnTo>
                  <a:lnTo>
                    <a:pt x="104" y="14"/>
                  </a:lnTo>
                  <a:lnTo>
                    <a:pt x="2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7" name="Freeform 199"/>
            <p:cNvSpPr>
              <a:spLocks/>
            </p:cNvSpPr>
            <p:nvPr/>
          </p:nvSpPr>
          <p:spPr bwMode="auto">
            <a:xfrm>
              <a:off x="5331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6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1" y="60"/>
                    <a:pt x="44" y="65"/>
                  </a:cubicBezTo>
                  <a:cubicBezTo>
                    <a:pt x="28" y="70"/>
                    <a:pt x="10" y="61"/>
                    <a:pt x="5" y="44"/>
                  </a:cubicBezTo>
                  <a:cubicBezTo>
                    <a:pt x="0" y="28"/>
                    <a:pt x="10" y="10"/>
                    <a:pt x="26" y="5"/>
                  </a:cubicBezTo>
                  <a:cubicBezTo>
                    <a:pt x="43" y="0"/>
                    <a:pt x="60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8" name="Freeform 200"/>
            <p:cNvSpPr>
              <a:spLocks/>
            </p:cNvSpPr>
            <p:nvPr/>
          </p:nvSpPr>
          <p:spPr bwMode="auto">
            <a:xfrm>
              <a:off x="5331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6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1" y="60"/>
                    <a:pt x="44" y="65"/>
                  </a:cubicBezTo>
                  <a:cubicBezTo>
                    <a:pt x="28" y="70"/>
                    <a:pt x="10" y="61"/>
                    <a:pt x="5" y="44"/>
                  </a:cubicBezTo>
                  <a:cubicBezTo>
                    <a:pt x="0" y="28"/>
                    <a:pt x="10" y="10"/>
                    <a:pt x="26" y="5"/>
                  </a:cubicBezTo>
                  <a:cubicBezTo>
                    <a:pt x="43" y="0"/>
                    <a:pt x="60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9" name="Freeform 201"/>
            <p:cNvSpPr>
              <a:spLocks/>
            </p:cNvSpPr>
            <p:nvPr/>
          </p:nvSpPr>
          <p:spPr bwMode="auto">
            <a:xfrm>
              <a:off x="5363" y="2921"/>
              <a:ext cx="74" cy="161"/>
            </a:xfrm>
            <a:custGeom>
              <a:avLst/>
              <a:gdLst>
                <a:gd name="T0" fmla="*/ 74 w 74"/>
                <a:gd name="T1" fmla="*/ 153 h 161"/>
                <a:gd name="T2" fmla="*/ 48 w 74"/>
                <a:gd name="T3" fmla="*/ 161 h 161"/>
                <a:gd name="T4" fmla="*/ 0 w 74"/>
                <a:gd name="T5" fmla="*/ 8 h 161"/>
                <a:gd name="T6" fmla="*/ 28 w 74"/>
                <a:gd name="T7" fmla="*/ 0 h 161"/>
                <a:gd name="T8" fmla="*/ 74 w 74"/>
                <a:gd name="T9" fmla="*/ 15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61">
                  <a:moveTo>
                    <a:pt x="74" y="153"/>
                  </a:moveTo>
                  <a:lnTo>
                    <a:pt x="48" y="161"/>
                  </a:lnTo>
                  <a:lnTo>
                    <a:pt x="0" y="8"/>
                  </a:lnTo>
                  <a:lnTo>
                    <a:pt x="28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0" name="Freeform 202"/>
            <p:cNvSpPr>
              <a:spLocks/>
            </p:cNvSpPr>
            <p:nvPr/>
          </p:nvSpPr>
          <p:spPr bwMode="auto">
            <a:xfrm>
              <a:off x="4908" y="2998"/>
              <a:ext cx="100" cy="78"/>
            </a:xfrm>
            <a:custGeom>
              <a:avLst/>
              <a:gdLst>
                <a:gd name="T0" fmla="*/ 30 w 50"/>
                <a:gd name="T1" fmla="*/ 0 h 39"/>
                <a:gd name="T2" fmla="*/ 50 w 50"/>
                <a:gd name="T3" fmla="*/ 19 h 39"/>
                <a:gd name="T4" fmla="*/ 30 w 50"/>
                <a:gd name="T5" fmla="*/ 39 h 39"/>
                <a:gd name="T6" fmla="*/ 0 w 50"/>
                <a:gd name="T7" fmla="*/ 39 h 39"/>
                <a:gd name="T8" fmla="*/ 0 w 50"/>
                <a:gd name="T9" fmla="*/ 0 h 39"/>
                <a:gd name="T10" fmla="*/ 30 w 50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30" y="0"/>
                  </a:moveTo>
                  <a:cubicBezTo>
                    <a:pt x="41" y="0"/>
                    <a:pt x="50" y="8"/>
                    <a:pt x="50" y="19"/>
                  </a:cubicBezTo>
                  <a:cubicBezTo>
                    <a:pt x="50" y="30"/>
                    <a:pt x="41" y="39"/>
                    <a:pt x="3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1" name="Freeform 203"/>
            <p:cNvSpPr>
              <a:spLocks/>
            </p:cNvSpPr>
            <p:nvPr/>
          </p:nvSpPr>
          <p:spPr bwMode="auto">
            <a:xfrm>
              <a:off x="4812" y="2998"/>
              <a:ext cx="96" cy="78"/>
            </a:xfrm>
            <a:custGeom>
              <a:avLst/>
              <a:gdLst>
                <a:gd name="T0" fmla="*/ 20 w 48"/>
                <a:gd name="T1" fmla="*/ 0 h 39"/>
                <a:gd name="T2" fmla="*/ 48 w 48"/>
                <a:gd name="T3" fmla="*/ 0 h 39"/>
                <a:gd name="T4" fmla="*/ 48 w 48"/>
                <a:gd name="T5" fmla="*/ 39 h 39"/>
                <a:gd name="T6" fmla="*/ 20 w 48"/>
                <a:gd name="T7" fmla="*/ 39 h 39"/>
                <a:gd name="T8" fmla="*/ 0 w 48"/>
                <a:gd name="T9" fmla="*/ 19 h 39"/>
                <a:gd name="T10" fmla="*/ 20 w 48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9">
                  <a:moveTo>
                    <a:pt x="2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9" y="39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2" name="Freeform 204"/>
            <p:cNvSpPr>
              <a:spLocks/>
            </p:cNvSpPr>
            <p:nvPr/>
          </p:nvSpPr>
          <p:spPr bwMode="auto">
            <a:xfrm>
              <a:off x="4954" y="2877"/>
              <a:ext cx="101" cy="78"/>
            </a:xfrm>
            <a:custGeom>
              <a:avLst/>
              <a:gdLst>
                <a:gd name="T0" fmla="*/ 20 w 50"/>
                <a:gd name="T1" fmla="*/ 39 h 39"/>
                <a:gd name="T2" fmla="*/ 0 w 50"/>
                <a:gd name="T3" fmla="*/ 19 h 39"/>
                <a:gd name="T4" fmla="*/ 20 w 50"/>
                <a:gd name="T5" fmla="*/ 0 h 39"/>
                <a:gd name="T6" fmla="*/ 50 w 50"/>
                <a:gd name="T7" fmla="*/ 0 h 39"/>
                <a:gd name="T8" fmla="*/ 50 w 50"/>
                <a:gd name="T9" fmla="*/ 39 h 39"/>
                <a:gd name="T10" fmla="*/ 20 w 5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20" y="39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" name="Freeform 205"/>
            <p:cNvSpPr>
              <a:spLocks/>
            </p:cNvSpPr>
            <p:nvPr/>
          </p:nvSpPr>
          <p:spPr bwMode="auto">
            <a:xfrm>
              <a:off x="5055" y="2877"/>
              <a:ext cx="96" cy="78"/>
            </a:xfrm>
            <a:custGeom>
              <a:avLst/>
              <a:gdLst>
                <a:gd name="T0" fmla="*/ 28 w 48"/>
                <a:gd name="T1" fmla="*/ 39 h 39"/>
                <a:gd name="T2" fmla="*/ 0 w 48"/>
                <a:gd name="T3" fmla="*/ 39 h 39"/>
                <a:gd name="T4" fmla="*/ 0 w 48"/>
                <a:gd name="T5" fmla="*/ 0 h 39"/>
                <a:gd name="T6" fmla="*/ 28 w 48"/>
                <a:gd name="T7" fmla="*/ 0 h 39"/>
                <a:gd name="T8" fmla="*/ 48 w 48"/>
                <a:gd name="T9" fmla="*/ 19 h 39"/>
                <a:gd name="T10" fmla="*/ 28 w 48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9">
                  <a:moveTo>
                    <a:pt x="28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0"/>
                    <a:pt x="48" y="9"/>
                    <a:pt x="48" y="19"/>
                  </a:cubicBezTo>
                  <a:cubicBezTo>
                    <a:pt x="48" y="30"/>
                    <a:pt x="39" y="39"/>
                    <a:pt x="2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" name="Freeform 206"/>
            <p:cNvSpPr>
              <a:spLocks/>
            </p:cNvSpPr>
            <p:nvPr/>
          </p:nvSpPr>
          <p:spPr bwMode="auto">
            <a:xfrm>
              <a:off x="4308" y="2610"/>
              <a:ext cx="184" cy="191"/>
            </a:xfrm>
            <a:custGeom>
              <a:avLst/>
              <a:gdLst>
                <a:gd name="T0" fmla="*/ 76 w 92"/>
                <a:gd name="T1" fmla="*/ 95 h 95"/>
                <a:gd name="T2" fmla="*/ 18 w 92"/>
                <a:gd name="T3" fmla="*/ 95 h 95"/>
                <a:gd name="T4" fmla="*/ 2 w 92"/>
                <a:gd name="T5" fmla="*/ 81 h 95"/>
                <a:gd name="T6" fmla="*/ 2 w 92"/>
                <a:gd name="T7" fmla="*/ 7 h 95"/>
                <a:gd name="T8" fmla="*/ 8 w 92"/>
                <a:gd name="T9" fmla="*/ 0 h 95"/>
                <a:gd name="T10" fmla="*/ 84 w 92"/>
                <a:gd name="T11" fmla="*/ 0 h 95"/>
                <a:gd name="T12" fmla="*/ 90 w 92"/>
                <a:gd name="T13" fmla="*/ 7 h 95"/>
                <a:gd name="T14" fmla="*/ 90 w 92"/>
                <a:gd name="T15" fmla="*/ 80 h 95"/>
                <a:gd name="T16" fmla="*/ 76 w 92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5">
                  <a:moveTo>
                    <a:pt x="76" y="95"/>
                  </a:moveTo>
                  <a:cubicBezTo>
                    <a:pt x="59" y="95"/>
                    <a:pt x="36" y="95"/>
                    <a:pt x="18" y="95"/>
                  </a:cubicBezTo>
                  <a:cubicBezTo>
                    <a:pt x="0" y="95"/>
                    <a:pt x="2" y="81"/>
                    <a:pt x="2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3"/>
                    <a:pt x="5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0" y="3"/>
                    <a:pt x="90" y="7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2" y="95"/>
                    <a:pt x="76" y="95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" name="Rectangle 207"/>
            <p:cNvSpPr>
              <a:spLocks noChangeArrowheads="1"/>
            </p:cNvSpPr>
            <p:nvPr/>
          </p:nvSpPr>
          <p:spPr bwMode="auto">
            <a:xfrm>
              <a:off x="4292" y="2588"/>
              <a:ext cx="220" cy="3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" name="Rectangle 208"/>
            <p:cNvSpPr>
              <a:spLocks noChangeArrowheads="1"/>
            </p:cNvSpPr>
            <p:nvPr/>
          </p:nvSpPr>
          <p:spPr bwMode="auto">
            <a:xfrm>
              <a:off x="4384" y="2666"/>
              <a:ext cx="104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7" name="Rectangle 209"/>
            <p:cNvSpPr>
              <a:spLocks noChangeArrowheads="1"/>
            </p:cNvSpPr>
            <p:nvPr/>
          </p:nvSpPr>
          <p:spPr bwMode="auto">
            <a:xfrm>
              <a:off x="4406" y="2718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" name="Rectangle 210"/>
            <p:cNvSpPr>
              <a:spLocks noChangeArrowheads="1"/>
            </p:cNvSpPr>
            <p:nvPr/>
          </p:nvSpPr>
          <p:spPr bwMode="auto">
            <a:xfrm>
              <a:off x="4406" y="2686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9" name="Rectangle 211"/>
            <p:cNvSpPr>
              <a:spLocks noChangeArrowheads="1"/>
            </p:cNvSpPr>
            <p:nvPr/>
          </p:nvSpPr>
          <p:spPr bwMode="auto">
            <a:xfrm>
              <a:off x="5165" y="2562"/>
              <a:ext cx="56" cy="3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0" name="Rectangle 212"/>
            <p:cNvSpPr>
              <a:spLocks noChangeArrowheads="1"/>
            </p:cNvSpPr>
            <p:nvPr/>
          </p:nvSpPr>
          <p:spPr bwMode="auto">
            <a:xfrm>
              <a:off x="5177" y="2590"/>
              <a:ext cx="32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1" name="Rectangle 213"/>
            <p:cNvSpPr>
              <a:spLocks noChangeArrowheads="1"/>
            </p:cNvSpPr>
            <p:nvPr/>
          </p:nvSpPr>
          <p:spPr bwMode="auto">
            <a:xfrm>
              <a:off x="5143" y="2192"/>
              <a:ext cx="100" cy="1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2" name="Rectangle 214"/>
            <p:cNvSpPr>
              <a:spLocks noChangeArrowheads="1"/>
            </p:cNvSpPr>
            <p:nvPr/>
          </p:nvSpPr>
          <p:spPr bwMode="auto">
            <a:xfrm>
              <a:off x="5161" y="2200"/>
              <a:ext cx="64" cy="6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3" name="Freeform 215"/>
            <p:cNvSpPr>
              <a:spLocks/>
            </p:cNvSpPr>
            <p:nvPr/>
          </p:nvSpPr>
          <p:spPr bwMode="auto">
            <a:xfrm>
              <a:off x="5189" y="2610"/>
              <a:ext cx="8" cy="118"/>
            </a:xfrm>
            <a:custGeom>
              <a:avLst/>
              <a:gdLst>
                <a:gd name="T0" fmla="*/ 8 w 8"/>
                <a:gd name="T1" fmla="*/ 104 h 118"/>
                <a:gd name="T2" fmla="*/ 4 w 8"/>
                <a:gd name="T3" fmla="*/ 118 h 118"/>
                <a:gd name="T4" fmla="*/ 0 w 8"/>
                <a:gd name="T5" fmla="*/ 104 h 118"/>
                <a:gd name="T6" fmla="*/ 0 w 8"/>
                <a:gd name="T7" fmla="*/ 0 h 118"/>
                <a:gd name="T8" fmla="*/ 8 w 8"/>
                <a:gd name="T9" fmla="*/ 0 h 118"/>
                <a:gd name="T10" fmla="*/ 8 w 8"/>
                <a:gd name="T11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8" y="104"/>
                  </a:moveTo>
                  <a:lnTo>
                    <a:pt x="4" y="118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4" name="Rectangle 216"/>
            <p:cNvSpPr>
              <a:spLocks noChangeArrowheads="1"/>
            </p:cNvSpPr>
            <p:nvPr/>
          </p:nvSpPr>
          <p:spPr bwMode="auto">
            <a:xfrm>
              <a:off x="5145" y="2270"/>
              <a:ext cx="96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5" name="Rectangle 217"/>
            <p:cNvSpPr>
              <a:spLocks noChangeArrowheads="1"/>
            </p:cNvSpPr>
            <p:nvPr/>
          </p:nvSpPr>
          <p:spPr bwMode="auto">
            <a:xfrm>
              <a:off x="5155" y="2425"/>
              <a:ext cx="76" cy="133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6" name="Rectangle 218"/>
            <p:cNvSpPr>
              <a:spLocks noChangeArrowheads="1"/>
            </p:cNvSpPr>
            <p:nvPr/>
          </p:nvSpPr>
          <p:spPr bwMode="auto">
            <a:xfrm>
              <a:off x="5129" y="2262"/>
              <a:ext cx="128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7" name="Rectangle 219"/>
            <p:cNvSpPr>
              <a:spLocks noChangeArrowheads="1"/>
            </p:cNvSpPr>
            <p:nvPr/>
          </p:nvSpPr>
          <p:spPr bwMode="auto">
            <a:xfrm>
              <a:off x="5185" y="2280"/>
              <a:ext cx="16" cy="13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8" name="Rectangle 220"/>
            <p:cNvSpPr>
              <a:spLocks noChangeArrowheads="1"/>
            </p:cNvSpPr>
            <p:nvPr/>
          </p:nvSpPr>
          <p:spPr bwMode="auto">
            <a:xfrm>
              <a:off x="5155" y="2413"/>
              <a:ext cx="76" cy="1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9" name="Oval 221"/>
            <p:cNvSpPr>
              <a:spLocks noChangeArrowheads="1"/>
            </p:cNvSpPr>
            <p:nvPr/>
          </p:nvSpPr>
          <p:spPr bwMode="auto">
            <a:xfrm>
              <a:off x="5283" y="2688"/>
              <a:ext cx="182" cy="1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0" name="Freeform 222"/>
            <p:cNvSpPr>
              <a:spLocks/>
            </p:cNvSpPr>
            <p:nvPr/>
          </p:nvSpPr>
          <p:spPr bwMode="auto">
            <a:xfrm>
              <a:off x="5329" y="2347"/>
              <a:ext cx="90" cy="442"/>
            </a:xfrm>
            <a:custGeom>
              <a:avLst/>
              <a:gdLst>
                <a:gd name="T0" fmla="*/ 0 w 45"/>
                <a:gd name="T1" fmla="*/ 0 h 220"/>
                <a:gd name="T2" fmla="*/ 0 w 45"/>
                <a:gd name="T3" fmla="*/ 197 h 220"/>
                <a:gd name="T4" fmla="*/ 23 w 45"/>
                <a:gd name="T5" fmla="*/ 220 h 220"/>
                <a:gd name="T6" fmla="*/ 45 w 45"/>
                <a:gd name="T7" fmla="*/ 197 h 220"/>
                <a:gd name="T8" fmla="*/ 45 w 45"/>
                <a:gd name="T9" fmla="*/ 0 h 220"/>
                <a:gd name="T10" fmla="*/ 0 w 45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20">
                  <a:moveTo>
                    <a:pt x="0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210"/>
                    <a:pt x="10" y="220"/>
                    <a:pt x="23" y="220"/>
                  </a:cubicBezTo>
                  <a:cubicBezTo>
                    <a:pt x="35" y="220"/>
                    <a:pt x="45" y="210"/>
                    <a:pt x="45" y="197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1" name="Oval 223"/>
            <p:cNvSpPr>
              <a:spLocks noChangeArrowheads="1"/>
            </p:cNvSpPr>
            <p:nvPr/>
          </p:nvSpPr>
          <p:spPr bwMode="auto">
            <a:xfrm>
              <a:off x="5305" y="2710"/>
              <a:ext cx="138" cy="139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2" name="Freeform 224"/>
            <p:cNvSpPr>
              <a:spLocks/>
            </p:cNvSpPr>
            <p:nvPr/>
          </p:nvSpPr>
          <p:spPr bwMode="auto">
            <a:xfrm>
              <a:off x="5349" y="2473"/>
              <a:ext cx="48" cy="269"/>
            </a:xfrm>
            <a:custGeom>
              <a:avLst/>
              <a:gdLst>
                <a:gd name="T0" fmla="*/ 0 w 24"/>
                <a:gd name="T1" fmla="*/ 0 h 134"/>
                <a:gd name="T2" fmla="*/ 0 w 24"/>
                <a:gd name="T3" fmla="*/ 121 h 134"/>
                <a:gd name="T4" fmla="*/ 12 w 24"/>
                <a:gd name="T5" fmla="*/ 134 h 134"/>
                <a:gd name="T6" fmla="*/ 24 w 24"/>
                <a:gd name="T7" fmla="*/ 121 h 134"/>
                <a:gd name="T8" fmla="*/ 24 w 24"/>
                <a:gd name="T9" fmla="*/ 0 h 134"/>
                <a:gd name="T10" fmla="*/ 0 w 2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34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8"/>
                    <a:pt x="6" y="134"/>
                    <a:pt x="12" y="134"/>
                  </a:cubicBezTo>
                  <a:cubicBezTo>
                    <a:pt x="19" y="134"/>
                    <a:pt x="24" y="128"/>
                    <a:pt x="24" y="12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3" name="Freeform 225"/>
            <p:cNvSpPr>
              <a:spLocks/>
            </p:cNvSpPr>
            <p:nvPr/>
          </p:nvSpPr>
          <p:spPr bwMode="auto">
            <a:xfrm>
              <a:off x="5367" y="2045"/>
              <a:ext cx="84" cy="235"/>
            </a:xfrm>
            <a:custGeom>
              <a:avLst/>
              <a:gdLst>
                <a:gd name="T0" fmla="*/ 0 w 42"/>
                <a:gd name="T1" fmla="*/ 0 h 117"/>
                <a:gd name="T2" fmla="*/ 0 w 42"/>
                <a:gd name="T3" fmla="*/ 78 h 117"/>
                <a:gd name="T4" fmla="*/ 16 w 42"/>
                <a:gd name="T5" fmla="*/ 98 h 117"/>
                <a:gd name="T6" fmla="*/ 17 w 42"/>
                <a:gd name="T7" fmla="*/ 113 h 117"/>
                <a:gd name="T8" fmla="*/ 21 w 42"/>
                <a:gd name="T9" fmla="*/ 117 h 117"/>
                <a:gd name="T10" fmla="*/ 24 w 42"/>
                <a:gd name="T11" fmla="*/ 116 h 117"/>
                <a:gd name="T12" fmla="*/ 26 w 42"/>
                <a:gd name="T13" fmla="*/ 112 h 117"/>
                <a:gd name="T14" fmla="*/ 25 w 42"/>
                <a:gd name="T15" fmla="*/ 98 h 117"/>
                <a:gd name="T16" fmla="*/ 36 w 42"/>
                <a:gd name="T17" fmla="*/ 92 h 117"/>
                <a:gd name="T18" fmla="*/ 42 w 42"/>
                <a:gd name="T19" fmla="*/ 77 h 117"/>
                <a:gd name="T20" fmla="*/ 42 w 42"/>
                <a:gd name="T21" fmla="*/ 5 h 117"/>
                <a:gd name="T22" fmla="*/ 0 w 42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117">
                  <a:moveTo>
                    <a:pt x="0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7" y="95"/>
                    <a:pt x="16" y="98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5"/>
                    <a:pt x="19" y="117"/>
                    <a:pt x="21" y="117"/>
                  </a:cubicBezTo>
                  <a:cubicBezTo>
                    <a:pt x="22" y="117"/>
                    <a:pt x="23" y="116"/>
                    <a:pt x="24" y="116"/>
                  </a:cubicBezTo>
                  <a:cubicBezTo>
                    <a:pt x="25" y="115"/>
                    <a:pt x="26" y="114"/>
                    <a:pt x="26" y="112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9" y="97"/>
                    <a:pt x="33" y="95"/>
                    <a:pt x="36" y="92"/>
                  </a:cubicBezTo>
                  <a:cubicBezTo>
                    <a:pt x="40" y="88"/>
                    <a:pt x="42" y="83"/>
                    <a:pt x="42" y="77"/>
                  </a:cubicBezTo>
                  <a:cubicBezTo>
                    <a:pt x="42" y="5"/>
                    <a:pt x="42" y="5"/>
                    <a:pt x="4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4" name="Freeform 226"/>
            <p:cNvSpPr>
              <a:spLocks/>
            </p:cNvSpPr>
            <p:nvPr/>
          </p:nvSpPr>
          <p:spPr bwMode="auto">
            <a:xfrm>
              <a:off x="5345" y="1917"/>
              <a:ext cx="126" cy="142"/>
            </a:xfrm>
            <a:custGeom>
              <a:avLst/>
              <a:gdLst>
                <a:gd name="T0" fmla="*/ 63 w 63"/>
                <a:gd name="T1" fmla="*/ 71 h 71"/>
                <a:gd name="T2" fmla="*/ 63 w 63"/>
                <a:gd name="T3" fmla="*/ 58 h 71"/>
                <a:gd name="T4" fmla="*/ 53 w 63"/>
                <a:gd name="T5" fmla="*/ 58 h 71"/>
                <a:gd name="T6" fmla="*/ 54 w 63"/>
                <a:gd name="T7" fmla="*/ 21 h 71"/>
                <a:gd name="T8" fmla="*/ 33 w 63"/>
                <a:gd name="T9" fmla="*/ 0 h 71"/>
                <a:gd name="T10" fmla="*/ 13 w 63"/>
                <a:gd name="T11" fmla="*/ 21 h 71"/>
                <a:gd name="T12" fmla="*/ 12 w 63"/>
                <a:gd name="T13" fmla="*/ 58 h 71"/>
                <a:gd name="T14" fmla="*/ 0 w 63"/>
                <a:gd name="T15" fmla="*/ 58 h 71"/>
                <a:gd name="T16" fmla="*/ 0 w 63"/>
                <a:gd name="T17" fmla="*/ 71 h 71"/>
                <a:gd name="T18" fmla="*/ 63 w 63"/>
                <a:gd name="T1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71">
                  <a:moveTo>
                    <a:pt x="63" y="71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0"/>
                    <a:pt x="45" y="0"/>
                    <a:pt x="33" y="0"/>
                  </a:cubicBezTo>
                  <a:cubicBezTo>
                    <a:pt x="22" y="0"/>
                    <a:pt x="13" y="10"/>
                    <a:pt x="13" y="21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63" y="7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5" name="Freeform 227"/>
            <p:cNvSpPr>
              <a:spLocks noEditPoints="1"/>
            </p:cNvSpPr>
            <p:nvPr/>
          </p:nvSpPr>
          <p:spPr bwMode="auto">
            <a:xfrm>
              <a:off x="4350" y="2295"/>
              <a:ext cx="84" cy="162"/>
            </a:xfrm>
            <a:custGeom>
              <a:avLst/>
              <a:gdLst>
                <a:gd name="T0" fmla="*/ 21 w 42"/>
                <a:gd name="T1" fmla="*/ 81 h 81"/>
                <a:gd name="T2" fmla="*/ 6 w 42"/>
                <a:gd name="T3" fmla="*/ 69 h 81"/>
                <a:gd name="T4" fmla="*/ 0 w 42"/>
                <a:gd name="T5" fmla="*/ 41 h 81"/>
                <a:gd name="T6" fmla="*/ 6 w 42"/>
                <a:gd name="T7" fmla="*/ 12 h 81"/>
                <a:gd name="T8" fmla="*/ 21 w 42"/>
                <a:gd name="T9" fmla="*/ 0 h 81"/>
                <a:gd name="T10" fmla="*/ 36 w 42"/>
                <a:gd name="T11" fmla="*/ 12 h 81"/>
                <a:gd name="T12" fmla="*/ 42 w 42"/>
                <a:gd name="T13" fmla="*/ 41 h 81"/>
                <a:gd name="T14" fmla="*/ 36 w 42"/>
                <a:gd name="T15" fmla="*/ 69 h 81"/>
                <a:gd name="T16" fmla="*/ 21 w 42"/>
                <a:gd name="T17" fmla="*/ 81 h 81"/>
                <a:gd name="T18" fmla="*/ 21 w 42"/>
                <a:gd name="T19" fmla="*/ 3 h 81"/>
                <a:gd name="T20" fmla="*/ 8 w 42"/>
                <a:gd name="T21" fmla="*/ 14 h 81"/>
                <a:gd name="T22" fmla="*/ 3 w 42"/>
                <a:gd name="T23" fmla="*/ 41 h 81"/>
                <a:gd name="T24" fmla="*/ 8 w 42"/>
                <a:gd name="T25" fmla="*/ 68 h 81"/>
                <a:gd name="T26" fmla="*/ 21 w 42"/>
                <a:gd name="T27" fmla="*/ 79 h 81"/>
                <a:gd name="T28" fmla="*/ 34 w 42"/>
                <a:gd name="T29" fmla="*/ 68 h 81"/>
                <a:gd name="T30" fmla="*/ 40 w 42"/>
                <a:gd name="T31" fmla="*/ 41 h 81"/>
                <a:gd name="T32" fmla="*/ 34 w 42"/>
                <a:gd name="T33" fmla="*/ 14 h 81"/>
                <a:gd name="T34" fmla="*/ 21 w 42"/>
                <a:gd name="T35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81">
                  <a:moveTo>
                    <a:pt x="21" y="81"/>
                  </a:moveTo>
                  <a:cubicBezTo>
                    <a:pt x="15" y="81"/>
                    <a:pt x="10" y="77"/>
                    <a:pt x="6" y="69"/>
                  </a:cubicBezTo>
                  <a:cubicBezTo>
                    <a:pt x="2" y="61"/>
                    <a:pt x="0" y="51"/>
                    <a:pt x="0" y="41"/>
                  </a:cubicBezTo>
                  <a:cubicBezTo>
                    <a:pt x="0" y="30"/>
                    <a:pt x="2" y="20"/>
                    <a:pt x="6" y="12"/>
                  </a:cubicBezTo>
                  <a:cubicBezTo>
                    <a:pt x="10" y="5"/>
                    <a:pt x="15" y="0"/>
                    <a:pt x="21" y="0"/>
                  </a:cubicBezTo>
                  <a:cubicBezTo>
                    <a:pt x="27" y="0"/>
                    <a:pt x="32" y="5"/>
                    <a:pt x="36" y="12"/>
                  </a:cubicBezTo>
                  <a:cubicBezTo>
                    <a:pt x="40" y="20"/>
                    <a:pt x="42" y="30"/>
                    <a:pt x="42" y="41"/>
                  </a:cubicBezTo>
                  <a:cubicBezTo>
                    <a:pt x="42" y="51"/>
                    <a:pt x="40" y="61"/>
                    <a:pt x="36" y="69"/>
                  </a:cubicBezTo>
                  <a:cubicBezTo>
                    <a:pt x="32" y="77"/>
                    <a:pt x="27" y="81"/>
                    <a:pt x="21" y="81"/>
                  </a:cubicBezTo>
                  <a:close/>
                  <a:moveTo>
                    <a:pt x="21" y="3"/>
                  </a:moveTo>
                  <a:cubicBezTo>
                    <a:pt x="16" y="3"/>
                    <a:pt x="12" y="7"/>
                    <a:pt x="8" y="14"/>
                  </a:cubicBezTo>
                  <a:cubicBezTo>
                    <a:pt x="5" y="21"/>
                    <a:pt x="3" y="30"/>
                    <a:pt x="3" y="41"/>
                  </a:cubicBezTo>
                  <a:cubicBezTo>
                    <a:pt x="3" y="51"/>
                    <a:pt x="5" y="61"/>
                    <a:pt x="8" y="68"/>
                  </a:cubicBezTo>
                  <a:cubicBezTo>
                    <a:pt x="12" y="75"/>
                    <a:pt x="16" y="79"/>
                    <a:pt x="21" y="79"/>
                  </a:cubicBezTo>
                  <a:cubicBezTo>
                    <a:pt x="26" y="79"/>
                    <a:pt x="31" y="75"/>
                    <a:pt x="34" y="68"/>
                  </a:cubicBezTo>
                  <a:cubicBezTo>
                    <a:pt x="38" y="61"/>
                    <a:pt x="40" y="51"/>
                    <a:pt x="40" y="41"/>
                  </a:cubicBezTo>
                  <a:cubicBezTo>
                    <a:pt x="40" y="30"/>
                    <a:pt x="38" y="21"/>
                    <a:pt x="34" y="14"/>
                  </a:cubicBezTo>
                  <a:cubicBezTo>
                    <a:pt x="31" y="7"/>
                    <a:pt x="26" y="3"/>
                    <a:pt x="21" y="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6" name="Freeform 228"/>
            <p:cNvSpPr>
              <a:spLocks noEditPoints="1"/>
            </p:cNvSpPr>
            <p:nvPr/>
          </p:nvSpPr>
          <p:spPr bwMode="auto">
            <a:xfrm>
              <a:off x="4318" y="2311"/>
              <a:ext cx="150" cy="130"/>
            </a:xfrm>
            <a:custGeom>
              <a:avLst/>
              <a:gdLst>
                <a:gd name="T0" fmla="*/ 56 w 75"/>
                <a:gd name="T1" fmla="*/ 65 h 65"/>
                <a:gd name="T2" fmla="*/ 22 w 75"/>
                <a:gd name="T3" fmla="*/ 48 h 65"/>
                <a:gd name="T4" fmla="*/ 8 w 75"/>
                <a:gd name="T5" fmla="*/ 4 h 65"/>
                <a:gd name="T6" fmla="*/ 19 w 75"/>
                <a:gd name="T7" fmla="*/ 0 h 65"/>
                <a:gd name="T8" fmla="*/ 52 w 75"/>
                <a:gd name="T9" fmla="*/ 18 h 65"/>
                <a:gd name="T10" fmla="*/ 66 w 75"/>
                <a:gd name="T11" fmla="*/ 62 h 65"/>
                <a:gd name="T12" fmla="*/ 56 w 75"/>
                <a:gd name="T13" fmla="*/ 65 h 65"/>
                <a:gd name="T14" fmla="*/ 19 w 75"/>
                <a:gd name="T15" fmla="*/ 3 h 65"/>
                <a:gd name="T16" fmla="*/ 11 w 75"/>
                <a:gd name="T17" fmla="*/ 6 h 65"/>
                <a:gd name="T18" fmla="*/ 24 w 75"/>
                <a:gd name="T19" fmla="*/ 45 h 65"/>
                <a:gd name="T20" fmla="*/ 56 w 75"/>
                <a:gd name="T21" fmla="*/ 62 h 65"/>
                <a:gd name="T22" fmla="*/ 64 w 75"/>
                <a:gd name="T23" fmla="*/ 59 h 65"/>
                <a:gd name="T24" fmla="*/ 50 w 75"/>
                <a:gd name="T25" fmla="*/ 20 h 65"/>
                <a:gd name="T26" fmla="*/ 19 w 75"/>
                <a:gd name="T2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65">
                  <a:moveTo>
                    <a:pt x="56" y="65"/>
                  </a:moveTo>
                  <a:cubicBezTo>
                    <a:pt x="46" y="65"/>
                    <a:pt x="33" y="59"/>
                    <a:pt x="22" y="48"/>
                  </a:cubicBezTo>
                  <a:cubicBezTo>
                    <a:pt x="6" y="32"/>
                    <a:pt x="0" y="12"/>
                    <a:pt x="8" y="4"/>
                  </a:cubicBezTo>
                  <a:cubicBezTo>
                    <a:pt x="11" y="1"/>
                    <a:pt x="15" y="0"/>
                    <a:pt x="19" y="0"/>
                  </a:cubicBezTo>
                  <a:cubicBezTo>
                    <a:pt x="29" y="0"/>
                    <a:pt x="42" y="7"/>
                    <a:pt x="52" y="18"/>
                  </a:cubicBezTo>
                  <a:cubicBezTo>
                    <a:pt x="69" y="34"/>
                    <a:pt x="75" y="53"/>
                    <a:pt x="66" y="62"/>
                  </a:cubicBezTo>
                  <a:cubicBezTo>
                    <a:pt x="64" y="64"/>
                    <a:pt x="60" y="65"/>
                    <a:pt x="56" y="65"/>
                  </a:cubicBezTo>
                  <a:close/>
                  <a:moveTo>
                    <a:pt x="19" y="3"/>
                  </a:moveTo>
                  <a:cubicBezTo>
                    <a:pt x="15" y="3"/>
                    <a:pt x="13" y="4"/>
                    <a:pt x="11" y="6"/>
                  </a:cubicBezTo>
                  <a:cubicBezTo>
                    <a:pt x="4" y="13"/>
                    <a:pt x="10" y="31"/>
                    <a:pt x="24" y="45"/>
                  </a:cubicBezTo>
                  <a:cubicBezTo>
                    <a:pt x="35" y="56"/>
                    <a:pt x="47" y="62"/>
                    <a:pt x="56" y="62"/>
                  </a:cubicBezTo>
                  <a:cubicBezTo>
                    <a:pt x="59" y="62"/>
                    <a:pt x="62" y="61"/>
                    <a:pt x="64" y="59"/>
                  </a:cubicBezTo>
                  <a:cubicBezTo>
                    <a:pt x="71" y="52"/>
                    <a:pt x="64" y="34"/>
                    <a:pt x="50" y="20"/>
                  </a:cubicBezTo>
                  <a:cubicBezTo>
                    <a:pt x="40" y="10"/>
                    <a:pt x="28" y="3"/>
                    <a:pt x="1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7" name="Freeform 229"/>
            <p:cNvSpPr>
              <a:spLocks noEditPoints="1"/>
            </p:cNvSpPr>
            <p:nvPr/>
          </p:nvSpPr>
          <p:spPr bwMode="auto">
            <a:xfrm>
              <a:off x="4318" y="2311"/>
              <a:ext cx="142" cy="130"/>
            </a:xfrm>
            <a:custGeom>
              <a:avLst/>
              <a:gdLst>
                <a:gd name="T0" fmla="*/ 19 w 71"/>
                <a:gd name="T1" fmla="*/ 65 h 65"/>
                <a:gd name="T2" fmla="*/ 8 w 71"/>
                <a:gd name="T3" fmla="*/ 62 h 65"/>
                <a:gd name="T4" fmla="*/ 22 w 71"/>
                <a:gd name="T5" fmla="*/ 18 h 65"/>
                <a:gd name="T6" fmla="*/ 56 w 71"/>
                <a:gd name="T7" fmla="*/ 0 h 65"/>
                <a:gd name="T8" fmla="*/ 66 w 71"/>
                <a:gd name="T9" fmla="*/ 4 h 65"/>
                <a:gd name="T10" fmla="*/ 68 w 71"/>
                <a:gd name="T11" fmla="*/ 24 h 65"/>
                <a:gd name="T12" fmla="*/ 52 w 71"/>
                <a:gd name="T13" fmla="*/ 48 h 65"/>
                <a:gd name="T14" fmla="*/ 19 w 71"/>
                <a:gd name="T15" fmla="*/ 65 h 65"/>
                <a:gd name="T16" fmla="*/ 56 w 71"/>
                <a:gd name="T17" fmla="*/ 3 h 65"/>
                <a:gd name="T18" fmla="*/ 24 w 71"/>
                <a:gd name="T19" fmla="*/ 20 h 65"/>
                <a:gd name="T20" fmla="*/ 11 w 71"/>
                <a:gd name="T21" fmla="*/ 59 h 65"/>
                <a:gd name="T22" fmla="*/ 19 w 71"/>
                <a:gd name="T23" fmla="*/ 62 h 65"/>
                <a:gd name="T24" fmla="*/ 50 w 71"/>
                <a:gd name="T25" fmla="*/ 45 h 65"/>
                <a:gd name="T26" fmla="*/ 65 w 71"/>
                <a:gd name="T27" fmla="*/ 22 h 65"/>
                <a:gd name="T28" fmla="*/ 64 w 71"/>
                <a:gd name="T29" fmla="*/ 6 h 65"/>
                <a:gd name="T30" fmla="*/ 56 w 71"/>
                <a:gd name="T3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65">
                  <a:moveTo>
                    <a:pt x="19" y="65"/>
                  </a:moveTo>
                  <a:cubicBezTo>
                    <a:pt x="15" y="65"/>
                    <a:pt x="11" y="64"/>
                    <a:pt x="8" y="62"/>
                  </a:cubicBezTo>
                  <a:cubicBezTo>
                    <a:pt x="0" y="53"/>
                    <a:pt x="6" y="34"/>
                    <a:pt x="22" y="18"/>
                  </a:cubicBezTo>
                  <a:cubicBezTo>
                    <a:pt x="33" y="7"/>
                    <a:pt x="46" y="0"/>
                    <a:pt x="56" y="0"/>
                  </a:cubicBezTo>
                  <a:cubicBezTo>
                    <a:pt x="60" y="0"/>
                    <a:pt x="64" y="1"/>
                    <a:pt x="66" y="4"/>
                  </a:cubicBezTo>
                  <a:cubicBezTo>
                    <a:pt x="70" y="8"/>
                    <a:pt x="71" y="15"/>
                    <a:pt x="68" y="24"/>
                  </a:cubicBezTo>
                  <a:cubicBezTo>
                    <a:pt x="66" y="32"/>
                    <a:pt x="60" y="40"/>
                    <a:pt x="52" y="48"/>
                  </a:cubicBezTo>
                  <a:cubicBezTo>
                    <a:pt x="42" y="59"/>
                    <a:pt x="29" y="65"/>
                    <a:pt x="19" y="65"/>
                  </a:cubicBezTo>
                  <a:close/>
                  <a:moveTo>
                    <a:pt x="56" y="3"/>
                  </a:moveTo>
                  <a:cubicBezTo>
                    <a:pt x="47" y="3"/>
                    <a:pt x="35" y="10"/>
                    <a:pt x="24" y="20"/>
                  </a:cubicBezTo>
                  <a:cubicBezTo>
                    <a:pt x="10" y="34"/>
                    <a:pt x="4" y="52"/>
                    <a:pt x="11" y="59"/>
                  </a:cubicBezTo>
                  <a:cubicBezTo>
                    <a:pt x="13" y="61"/>
                    <a:pt x="15" y="62"/>
                    <a:pt x="19" y="62"/>
                  </a:cubicBezTo>
                  <a:cubicBezTo>
                    <a:pt x="28" y="62"/>
                    <a:pt x="40" y="56"/>
                    <a:pt x="50" y="45"/>
                  </a:cubicBezTo>
                  <a:cubicBezTo>
                    <a:pt x="57" y="38"/>
                    <a:pt x="63" y="30"/>
                    <a:pt x="65" y="22"/>
                  </a:cubicBezTo>
                  <a:cubicBezTo>
                    <a:pt x="67" y="15"/>
                    <a:pt x="67" y="9"/>
                    <a:pt x="64" y="6"/>
                  </a:cubicBezTo>
                  <a:cubicBezTo>
                    <a:pt x="62" y="4"/>
                    <a:pt x="59" y="3"/>
                    <a:pt x="5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8" name="Freeform 230"/>
            <p:cNvSpPr>
              <a:spLocks noEditPoints="1"/>
            </p:cNvSpPr>
            <p:nvPr/>
          </p:nvSpPr>
          <p:spPr bwMode="auto">
            <a:xfrm>
              <a:off x="4312" y="2335"/>
              <a:ext cx="162" cy="84"/>
            </a:xfrm>
            <a:custGeom>
              <a:avLst/>
              <a:gdLst>
                <a:gd name="T0" fmla="*/ 40 w 81"/>
                <a:gd name="T1" fmla="*/ 42 h 42"/>
                <a:gd name="T2" fmla="*/ 12 w 81"/>
                <a:gd name="T3" fmla="*/ 36 h 42"/>
                <a:gd name="T4" fmla="*/ 0 w 81"/>
                <a:gd name="T5" fmla="*/ 21 h 42"/>
                <a:gd name="T6" fmla="*/ 12 w 81"/>
                <a:gd name="T7" fmla="*/ 6 h 42"/>
                <a:gd name="T8" fmla="*/ 40 w 81"/>
                <a:gd name="T9" fmla="*/ 0 h 42"/>
                <a:gd name="T10" fmla="*/ 68 w 81"/>
                <a:gd name="T11" fmla="*/ 6 h 42"/>
                <a:gd name="T12" fmla="*/ 81 w 81"/>
                <a:gd name="T13" fmla="*/ 21 h 42"/>
                <a:gd name="T14" fmla="*/ 68 w 81"/>
                <a:gd name="T15" fmla="*/ 36 h 42"/>
                <a:gd name="T16" fmla="*/ 40 w 81"/>
                <a:gd name="T17" fmla="*/ 42 h 42"/>
                <a:gd name="T18" fmla="*/ 40 w 81"/>
                <a:gd name="T19" fmla="*/ 2 h 42"/>
                <a:gd name="T20" fmla="*/ 13 w 81"/>
                <a:gd name="T21" fmla="*/ 8 h 42"/>
                <a:gd name="T22" fmla="*/ 2 w 81"/>
                <a:gd name="T23" fmla="*/ 21 h 42"/>
                <a:gd name="T24" fmla="*/ 13 w 81"/>
                <a:gd name="T25" fmla="*/ 34 h 42"/>
                <a:gd name="T26" fmla="*/ 40 w 81"/>
                <a:gd name="T27" fmla="*/ 39 h 42"/>
                <a:gd name="T28" fmla="*/ 67 w 81"/>
                <a:gd name="T29" fmla="*/ 34 h 42"/>
                <a:gd name="T30" fmla="*/ 78 w 81"/>
                <a:gd name="T31" fmla="*/ 21 h 42"/>
                <a:gd name="T32" fmla="*/ 67 w 81"/>
                <a:gd name="T33" fmla="*/ 8 h 42"/>
                <a:gd name="T34" fmla="*/ 40 w 81"/>
                <a:gd name="T35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42">
                  <a:moveTo>
                    <a:pt x="40" y="42"/>
                  </a:moveTo>
                  <a:cubicBezTo>
                    <a:pt x="30" y="42"/>
                    <a:pt x="20" y="40"/>
                    <a:pt x="12" y="36"/>
                  </a:cubicBezTo>
                  <a:cubicBezTo>
                    <a:pt x="4" y="32"/>
                    <a:pt x="0" y="26"/>
                    <a:pt x="0" y="21"/>
                  </a:cubicBezTo>
                  <a:cubicBezTo>
                    <a:pt x="0" y="15"/>
                    <a:pt x="4" y="10"/>
                    <a:pt x="12" y="6"/>
                  </a:cubicBezTo>
                  <a:cubicBezTo>
                    <a:pt x="20" y="2"/>
                    <a:pt x="30" y="0"/>
                    <a:pt x="40" y="0"/>
                  </a:cubicBezTo>
                  <a:cubicBezTo>
                    <a:pt x="51" y="0"/>
                    <a:pt x="61" y="2"/>
                    <a:pt x="68" y="6"/>
                  </a:cubicBezTo>
                  <a:cubicBezTo>
                    <a:pt x="76" y="10"/>
                    <a:pt x="81" y="15"/>
                    <a:pt x="81" y="21"/>
                  </a:cubicBezTo>
                  <a:cubicBezTo>
                    <a:pt x="81" y="26"/>
                    <a:pt x="76" y="32"/>
                    <a:pt x="68" y="36"/>
                  </a:cubicBezTo>
                  <a:cubicBezTo>
                    <a:pt x="61" y="40"/>
                    <a:pt x="51" y="42"/>
                    <a:pt x="40" y="42"/>
                  </a:cubicBezTo>
                  <a:close/>
                  <a:moveTo>
                    <a:pt x="40" y="2"/>
                  </a:moveTo>
                  <a:cubicBezTo>
                    <a:pt x="30" y="2"/>
                    <a:pt x="20" y="4"/>
                    <a:pt x="13" y="8"/>
                  </a:cubicBezTo>
                  <a:cubicBezTo>
                    <a:pt x="6" y="11"/>
                    <a:pt x="2" y="16"/>
                    <a:pt x="2" y="21"/>
                  </a:cubicBezTo>
                  <a:cubicBezTo>
                    <a:pt x="2" y="25"/>
                    <a:pt x="6" y="30"/>
                    <a:pt x="13" y="34"/>
                  </a:cubicBezTo>
                  <a:cubicBezTo>
                    <a:pt x="20" y="37"/>
                    <a:pt x="30" y="39"/>
                    <a:pt x="40" y="39"/>
                  </a:cubicBezTo>
                  <a:cubicBezTo>
                    <a:pt x="50" y="39"/>
                    <a:pt x="60" y="37"/>
                    <a:pt x="67" y="34"/>
                  </a:cubicBezTo>
                  <a:cubicBezTo>
                    <a:pt x="74" y="30"/>
                    <a:pt x="78" y="25"/>
                    <a:pt x="78" y="21"/>
                  </a:cubicBezTo>
                  <a:cubicBezTo>
                    <a:pt x="78" y="16"/>
                    <a:pt x="74" y="11"/>
                    <a:pt x="67" y="8"/>
                  </a:cubicBezTo>
                  <a:cubicBezTo>
                    <a:pt x="60" y="4"/>
                    <a:pt x="50" y="2"/>
                    <a:pt x="40" y="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9" name="Oval 231"/>
            <p:cNvSpPr>
              <a:spLocks noChangeArrowheads="1"/>
            </p:cNvSpPr>
            <p:nvPr/>
          </p:nvSpPr>
          <p:spPr bwMode="auto">
            <a:xfrm>
              <a:off x="4380" y="2363"/>
              <a:ext cx="28" cy="26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0" name="Oval 232"/>
            <p:cNvSpPr>
              <a:spLocks noChangeArrowheads="1"/>
            </p:cNvSpPr>
            <p:nvPr/>
          </p:nvSpPr>
          <p:spPr bwMode="auto">
            <a:xfrm>
              <a:off x="4356" y="2425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1" name="Oval 233"/>
            <p:cNvSpPr>
              <a:spLocks noChangeArrowheads="1"/>
            </p:cNvSpPr>
            <p:nvPr/>
          </p:nvSpPr>
          <p:spPr bwMode="auto">
            <a:xfrm>
              <a:off x="4424" y="2365"/>
              <a:ext cx="16" cy="18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2" name="Oval 234"/>
            <p:cNvSpPr>
              <a:spLocks noChangeArrowheads="1"/>
            </p:cNvSpPr>
            <p:nvPr/>
          </p:nvSpPr>
          <p:spPr bwMode="auto">
            <a:xfrm>
              <a:off x="4368" y="2329"/>
              <a:ext cx="18" cy="16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3" name="Oval 235"/>
            <p:cNvSpPr>
              <a:spLocks noChangeArrowheads="1"/>
            </p:cNvSpPr>
            <p:nvPr/>
          </p:nvSpPr>
          <p:spPr bwMode="auto">
            <a:xfrm>
              <a:off x="4324" y="2311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4" name="Freeform 236"/>
            <p:cNvSpPr>
              <a:spLocks/>
            </p:cNvSpPr>
            <p:nvPr/>
          </p:nvSpPr>
          <p:spPr bwMode="auto">
            <a:xfrm>
              <a:off x="4422" y="2913"/>
              <a:ext cx="80" cy="26"/>
            </a:xfrm>
            <a:custGeom>
              <a:avLst/>
              <a:gdLst>
                <a:gd name="T0" fmla="*/ 80 w 80"/>
                <a:gd name="T1" fmla="*/ 26 h 26"/>
                <a:gd name="T2" fmla="*/ 80 w 80"/>
                <a:gd name="T3" fmla="*/ 0 h 26"/>
                <a:gd name="T4" fmla="*/ 2 w 80"/>
                <a:gd name="T5" fmla="*/ 0 h 26"/>
                <a:gd name="T6" fmla="*/ 0 w 80"/>
                <a:gd name="T7" fmla="*/ 24 h 26"/>
                <a:gd name="T8" fmla="*/ 80 w 8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6">
                  <a:moveTo>
                    <a:pt x="80" y="26"/>
                  </a:moveTo>
                  <a:lnTo>
                    <a:pt x="80" y="0"/>
                  </a:lnTo>
                  <a:lnTo>
                    <a:pt x="2" y="0"/>
                  </a:lnTo>
                  <a:lnTo>
                    <a:pt x="0" y="24"/>
                  </a:lnTo>
                  <a:lnTo>
                    <a:pt x="80" y="2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5" name="Freeform 237"/>
            <p:cNvSpPr>
              <a:spLocks/>
            </p:cNvSpPr>
            <p:nvPr/>
          </p:nvSpPr>
          <p:spPr bwMode="auto">
            <a:xfrm>
              <a:off x="4506" y="2815"/>
              <a:ext cx="230" cy="231"/>
            </a:xfrm>
            <a:custGeom>
              <a:avLst/>
              <a:gdLst>
                <a:gd name="T0" fmla="*/ 57 w 115"/>
                <a:gd name="T1" fmla="*/ 114 h 115"/>
                <a:gd name="T2" fmla="*/ 1 w 115"/>
                <a:gd name="T3" fmla="*/ 57 h 115"/>
                <a:gd name="T4" fmla="*/ 58 w 115"/>
                <a:gd name="T5" fmla="*/ 1 h 115"/>
                <a:gd name="T6" fmla="*/ 115 w 115"/>
                <a:gd name="T7" fmla="*/ 58 h 115"/>
                <a:gd name="T8" fmla="*/ 57 w 115"/>
                <a:gd name="T9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5">
                  <a:moveTo>
                    <a:pt x="57" y="114"/>
                  </a:moveTo>
                  <a:cubicBezTo>
                    <a:pt x="25" y="114"/>
                    <a:pt x="0" y="88"/>
                    <a:pt x="1" y="57"/>
                  </a:cubicBezTo>
                  <a:cubicBezTo>
                    <a:pt x="1" y="25"/>
                    <a:pt x="27" y="0"/>
                    <a:pt x="58" y="1"/>
                  </a:cubicBezTo>
                  <a:cubicBezTo>
                    <a:pt x="90" y="1"/>
                    <a:pt x="115" y="27"/>
                    <a:pt x="115" y="58"/>
                  </a:cubicBezTo>
                  <a:cubicBezTo>
                    <a:pt x="114" y="90"/>
                    <a:pt x="88" y="115"/>
                    <a:pt x="57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6" name="Freeform 238"/>
            <p:cNvSpPr>
              <a:spLocks noEditPoints="1"/>
            </p:cNvSpPr>
            <p:nvPr/>
          </p:nvSpPr>
          <p:spPr bwMode="auto">
            <a:xfrm>
              <a:off x="4482" y="2793"/>
              <a:ext cx="278" cy="275"/>
            </a:xfrm>
            <a:custGeom>
              <a:avLst/>
              <a:gdLst>
                <a:gd name="T0" fmla="*/ 22 w 139"/>
                <a:gd name="T1" fmla="*/ 19 h 137"/>
                <a:gd name="T2" fmla="*/ 70 w 139"/>
                <a:gd name="T3" fmla="*/ 0 h 137"/>
                <a:gd name="T4" fmla="*/ 138 w 139"/>
                <a:gd name="T5" fmla="*/ 69 h 137"/>
                <a:gd name="T6" fmla="*/ 117 w 139"/>
                <a:gd name="T7" fmla="*/ 118 h 137"/>
                <a:gd name="T8" fmla="*/ 69 w 139"/>
                <a:gd name="T9" fmla="*/ 137 h 137"/>
                <a:gd name="T10" fmla="*/ 1 w 139"/>
                <a:gd name="T11" fmla="*/ 68 h 137"/>
                <a:gd name="T12" fmla="*/ 22 w 139"/>
                <a:gd name="T13" fmla="*/ 19 h 137"/>
                <a:gd name="T14" fmla="*/ 101 w 139"/>
                <a:gd name="T15" fmla="*/ 101 h 137"/>
                <a:gd name="T16" fmla="*/ 115 w 139"/>
                <a:gd name="T17" fmla="*/ 69 h 137"/>
                <a:gd name="T18" fmla="*/ 70 w 139"/>
                <a:gd name="T19" fmla="*/ 23 h 137"/>
                <a:gd name="T20" fmla="*/ 38 w 139"/>
                <a:gd name="T21" fmla="*/ 36 h 137"/>
                <a:gd name="T22" fmla="*/ 24 w 139"/>
                <a:gd name="T23" fmla="*/ 68 h 137"/>
                <a:gd name="T24" fmla="*/ 69 w 139"/>
                <a:gd name="T25" fmla="*/ 114 h 137"/>
                <a:gd name="T26" fmla="*/ 101 w 139"/>
                <a:gd name="T27" fmla="*/ 10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37">
                  <a:moveTo>
                    <a:pt x="22" y="19"/>
                  </a:moveTo>
                  <a:cubicBezTo>
                    <a:pt x="35" y="6"/>
                    <a:pt x="52" y="0"/>
                    <a:pt x="70" y="0"/>
                  </a:cubicBezTo>
                  <a:cubicBezTo>
                    <a:pt x="108" y="0"/>
                    <a:pt x="139" y="32"/>
                    <a:pt x="138" y="69"/>
                  </a:cubicBezTo>
                  <a:cubicBezTo>
                    <a:pt x="138" y="88"/>
                    <a:pt x="131" y="105"/>
                    <a:pt x="117" y="118"/>
                  </a:cubicBezTo>
                  <a:cubicBezTo>
                    <a:pt x="104" y="130"/>
                    <a:pt x="87" y="137"/>
                    <a:pt x="69" y="137"/>
                  </a:cubicBezTo>
                  <a:cubicBezTo>
                    <a:pt x="31" y="137"/>
                    <a:pt x="0" y="105"/>
                    <a:pt x="1" y="68"/>
                  </a:cubicBezTo>
                  <a:cubicBezTo>
                    <a:pt x="1" y="49"/>
                    <a:pt x="8" y="32"/>
                    <a:pt x="22" y="19"/>
                  </a:cubicBezTo>
                  <a:close/>
                  <a:moveTo>
                    <a:pt x="101" y="101"/>
                  </a:moveTo>
                  <a:cubicBezTo>
                    <a:pt x="110" y="92"/>
                    <a:pt x="115" y="81"/>
                    <a:pt x="115" y="69"/>
                  </a:cubicBezTo>
                  <a:cubicBezTo>
                    <a:pt x="115" y="44"/>
                    <a:pt x="95" y="24"/>
                    <a:pt x="70" y="23"/>
                  </a:cubicBezTo>
                  <a:cubicBezTo>
                    <a:pt x="58" y="23"/>
                    <a:pt x="47" y="28"/>
                    <a:pt x="38" y="36"/>
                  </a:cubicBezTo>
                  <a:cubicBezTo>
                    <a:pt x="29" y="44"/>
                    <a:pt x="24" y="56"/>
                    <a:pt x="24" y="68"/>
                  </a:cubicBezTo>
                  <a:cubicBezTo>
                    <a:pt x="24" y="93"/>
                    <a:pt x="44" y="113"/>
                    <a:pt x="69" y="114"/>
                  </a:cubicBezTo>
                  <a:cubicBezTo>
                    <a:pt x="81" y="114"/>
                    <a:pt x="92" y="109"/>
                    <a:pt x="101" y="1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7" name="Freeform 239"/>
            <p:cNvSpPr>
              <a:spLocks/>
            </p:cNvSpPr>
            <p:nvPr/>
          </p:nvSpPr>
          <p:spPr bwMode="auto">
            <a:xfrm>
              <a:off x="4242" y="2893"/>
              <a:ext cx="198" cy="62"/>
            </a:xfrm>
            <a:custGeom>
              <a:avLst/>
              <a:gdLst>
                <a:gd name="T0" fmla="*/ 15 w 99"/>
                <a:gd name="T1" fmla="*/ 30 h 31"/>
                <a:gd name="T2" fmla="*/ 15 w 99"/>
                <a:gd name="T3" fmla="*/ 1 h 31"/>
                <a:gd name="T4" fmla="*/ 99 w 99"/>
                <a:gd name="T5" fmla="*/ 1 h 31"/>
                <a:gd name="T6" fmla="*/ 98 w 99"/>
                <a:gd name="T7" fmla="*/ 31 h 31"/>
                <a:gd name="T8" fmla="*/ 15 w 9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1">
                  <a:moveTo>
                    <a:pt x="15" y="30"/>
                  </a:moveTo>
                  <a:cubicBezTo>
                    <a:pt x="0" y="30"/>
                    <a:pt x="3" y="0"/>
                    <a:pt x="15" y="1"/>
                  </a:cubicBezTo>
                  <a:cubicBezTo>
                    <a:pt x="28" y="1"/>
                    <a:pt x="99" y="1"/>
                    <a:pt x="99" y="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8" y="31"/>
                    <a:pt x="28" y="30"/>
                    <a:pt x="15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8" name="Freeform 240"/>
            <p:cNvSpPr>
              <a:spLocks/>
            </p:cNvSpPr>
            <p:nvPr/>
          </p:nvSpPr>
          <p:spPr bwMode="auto">
            <a:xfrm>
              <a:off x="4800" y="2542"/>
              <a:ext cx="271" cy="271"/>
            </a:xfrm>
            <a:custGeom>
              <a:avLst/>
              <a:gdLst>
                <a:gd name="T0" fmla="*/ 190 w 271"/>
                <a:gd name="T1" fmla="*/ 0 h 271"/>
                <a:gd name="T2" fmla="*/ 0 w 271"/>
                <a:gd name="T3" fmla="*/ 0 h 271"/>
                <a:gd name="T4" fmla="*/ 0 w 271"/>
                <a:gd name="T5" fmla="*/ 271 h 271"/>
                <a:gd name="T6" fmla="*/ 271 w 271"/>
                <a:gd name="T7" fmla="*/ 271 h 271"/>
                <a:gd name="T8" fmla="*/ 271 w 271"/>
                <a:gd name="T9" fmla="*/ 78 h 271"/>
                <a:gd name="T10" fmla="*/ 190 w 27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71">
                  <a:moveTo>
                    <a:pt x="190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271" y="271"/>
                  </a:lnTo>
                  <a:lnTo>
                    <a:pt x="271" y="7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9" name="Freeform 241"/>
            <p:cNvSpPr>
              <a:spLocks/>
            </p:cNvSpPr>
            <p:nvPr/>
          </p:nvSpPr>
          <p:spPr bwMode="auto">
            <a:xfrm>
              <a:off x="4990" y="2542"/>
              <a:ext cx="81" cy="78"/>
            </a:xfrm>
            <a:custGeom>
              <a:avLst/>
              <a:gdLst>
                <a:gd name="T0" fmla="*/ 0 w 81"/>
                <a:gd name="T1" fmla="*/ 78 h 78"/>
                <a:gd name="T2" fmla="*/ 0 w 81"/>
                <a:gd name="T3" fmla="*/ 0 h 78"/>
                <a:gd name="T4" fmla="*/ 81 w 81"/>
                <a:gd name="T5" fmla="*/ 78 h 78"/>
                <a:gd name="T6" fmla="*/ 0 w 81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8">
                  <a:moveTo>
                    <a:pt x="0" y="78"/>
                  </a:moveTo>
                  <a:lnTo>
                    <a:pt x="0" y="0"/>
                  </a:lnTo>
                  <a:lnTo>
                    <a:pt x="8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E2D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0" name="Freeform 242"/>
            <p:cNvSpPr>
              <a:spLocks/>
            </p:cNvSpPr>
            <p:nvPr/>
          </p:nvSpPr>
          <p:spPr bwMode="auto">
            <a:xfrm>
              <a:off x="3779" y="2395"/>
              <a:ext cx="200" cy="223"/>
            </a:xfrm>
            <a:custGeom>
              <a:avLst/>
              <a:gdLst>
                <a:gd name="T0" fmla="*/ 0 w 100"/>
                <a:gd name="T1" fmla="*/ 0 h 111"/>
                <a:gd name="T2" fmla="*/ 0 w 100"/>
                <a:gd name="T3" fmla="*/ 102 h 111"/>
                <a:gd name="T4" fmla="*/ 10 w 100"/>
                <a:gd name="T5" fmla="*/ 111 h 111"/>
                <a:gd name="T6" fmla="*/ 90 w 100"/>
                <a:gd name="T7" fmla="*/ 111 h 111"/>
                <a:gd name="T8" fmla="*/ 100 w 100"/>
                <a:gd name="T9" fmla="*/ 102 h 111"/>
                <a:gd name="T10" fmla="*/ 100 w 100"/>
                <a:gd name="T11" fmla="*/ 0 h 111"/>
                <a:gd name="T12" fmla="*/ 0 w 100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11">
                  <a:moveTo>
                    <a:pt x="0" y="0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5" y="111"/>
                    <a:pt x="10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6" y="111"/>
                    <a:pt x="100" y="107"/>
                    <a:pt x="100" y="102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1" name="Freeform 243"/>
            <p:cNvSpPr>
              <a:spLocks/>
            </p:cNvSpPr>
            <p:nvPr/>
          </p:nvSpPr>
          <p:spPr bwMode="auto">
            <a:xfrm>
              <a:off x="3799" y="2495"/>
              <a:ext cx="160" cy="105"/>
            </a:xfrm>
            <a:custGeom>
              <a:avLst/>
              <a:gdLst>
                <a:gd name="T0" fmla="*/ 0 w 80"/>
                <a:gd name="T1" fmla="*/ 0 h 52"/>
                <a:gd name="T2" fmla="*/ 0 w 80"/>
                <a:gd name="T3" fmla="*/ 44 h 52"/>
                <a:gd name="T4" fmla="*/ 8 w 80"/>
                <a:gd name="T5" fmla="*/ 52 h 52"/>
                <a:gd name="T6" fmla="*/ 72 w 80"/>
                <a:gd name="T7" fmla="*/ 52 h 52"/>
                <a:gd name="T8" fmla="*/ 80 w 80"/>
                <a:gd name="T9" fmla="*/ 44 h 52"/>
                <a:gd name="T10" fmla="*/ 80 w 80"/>
                <a:gd name="T11" fmla="*/ 0 h 52"/>
                <a:gd name="T12" fmla="*/ 0 w 8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2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3" y="52"/>
                    <a:pt x="8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7" y="52"/>
                    <a:pt x="80" y="49"/>
                    <a:pt x="80" y="44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2" name="Rectangle 244"/>
            <p:cNvSpPr>
              <a:spLocks noChangeArrowheads="1"/>
            </p:cNvSpPr>
            <p:nvPr/>
          </p:nvSpPr>
          <p:spPr bwMode="auto">
            <a:xfrm>
              <a:off x="3937" y="2417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3" name="Rectangle 245"/>
            <p:cNvSpPr>
              <a:spLocks noChangeArrowheads="1"/>
            </p:cNvSpPr>
            <p:nvPr/>
          </p:nvSpPr>
          <p:spPr bwMode="auto">
            <a:xfrm>
              <a:off x="3937" y="2445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4" name="Rectangle 246"/>
            <p:cNvSpPr>
              <a:spLocks noChangeArrowheads="1"/>
            </p:cNvSpPr>
            <p:nvPr/>
          </p:nvSpPr>
          <p:spPr bwMode="auto">
            <a:xfrm>
              <a:off x="3937" y="2473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5" name="Rectangle 247"/>
            <p:cNvSpPr>
              <a:spLocks noChangeArrowheads="1"/>
            </p:cNvSpPr>
            <p:nvPr/>
          </p:nvSpPr>
          <p:spPr bwMode="auto">
            <a:xfrm>
              <a:off x="3937" y="2501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6" name="Rectangle 248"/>
            <p:cNvSpPr>
              <a:spLocks noChangeArrowheads="1"/>
            </p:cNvSpPr>
            <p:nvPr/>
          </p:nvSpPr>
          <p:spPr bwMode="auto">
            <a:xfrm>
              <a:off x="3937" y="2530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7" name="Rectangle 249"/>
            <p:cNvSpPr>
              <a:spLocks noChangeArrowheads="1"/>
            </p:cNvSpPr>
            <p:nvPr/>
          </p:nvSpPr>
          <p:spPr bwMode="auto">
            <a:xfrm>
              <a:off x="3937" y="2558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8" name="Rectangle 250"/>
            <p:cNvSpPr>
              <a:spLocks noChangeArrowheads="1"/>
            </p:cNvSpPr>
            <p:nvPr/>
          </p:nvSpPr>
          <p:spPr bwMode="auto">
            <a:xfrm>
              <a:off x="3937" y="2586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9" name="Freeform 251"/>
            <p:cNvSpPr>
              <a:spLocks/>
            </p:cNvSpPr>
            <p:nvPr/>
          </p:nvSpPr>
          <p:spPr bwMode="auto">
            <a:xfrm>
              <a:off x="4818" y="2248"/>
              <a:ext cx="239" cy="213"/>
            </a:xfrm>
            <a:custGeom>
              <a:avLst/>
              <a:gdLst>
                <a:gd name="T0" fmla="*/ 119 w 119"/>
                <a:gd name="T1" fmla="*/ 34 h 106"/>
                <a:gd name="T2" fmla="*/ 85 w 119"/>
                <a:gd name="T3" fmla="*/ 0 h 106"/>
                <a:gd name="T4" fmla="*/ 60 w 119"/>
                <a:gd name="T5" fmla="*/ 11 h 106"/>
                <a:gd name="T6" fmla="*/ 60 w 119"/>
                <a:gd name="T7" fmla="*/ 12 h 106"/>
                <a:gd name="T8" fmla="*/ 34 w 119"/>
                <a:gd name="T9" fmla="*/ 0 h 106"/>
                <a:gd name="T10" fmla="*/ 0 w 119"/>
                <a:gd name="T11" fmla="*/ 34 h 106"/>
                <a:gd name="T12" fmla="*/ 12 w 119"/>
                <a:gd name="T13" fmla="*/ 60 h 106"/>
                <a:gd name="T14" fmla="*/ 12 w 119"/>
                <a:gd name="T15" fmla="*/ 60 h 106"/>
                <a:gd name="T16" fmla="*/ 60 w 119"/>
                <a:gd name="T17" fmla="*/ 106 h 106"/>
                <a:gd name="T18" fmla="*/ 107 w 119"/>
                <a:gd name="T19" fmla="*/ 60 h 106"/>
                <a:gd name="T20" fmla="*/ 107 w 119"/>
                <a:gd name="T21" fmla="*/ 60 h 106"/>
                <a:gd name="T22" fmla="*/ 119 w 119"/>
                <a:gd name="T23" fmla="*/ 3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06">
                  <a:moveTo>
                    <a:pt x="119" y="34"/>
                  </a:moveTo>
                  <a:cubicBezTo>
                    <a:pt x="119" y="15"/>
                    <a:pt x="104" y="0"/>
                    <a:pt x="85" y="0"/>
                  </a:cubicBezTo>
                  <a:cubicBezTo>
                    <a:pt x="75" y="0"/>
                    <a:pt x="66" y="5"/>
                    <a:pt x="60" y="1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4" y="5"/>
                    <a:pt x="4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5"/>
                    <a:pt x="5" y="54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5" y="54"/>
                    <a:pt x="119" y="45"/>
                    <a:pt x="119" y="34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0" name="Rectangle 252"/>
            <p:cNvSpPr>
              <a:spLocks noChangeArrowheads="1"/>
            </p:cNvSpPr>
            <p:nvPr/>
          </p:nvSpPr>
          <p:spPr bwMode="auto">
            <a:xfrm>
              <a:off x="4596" y="2409"/>
              <a:ext cx="22" cy="143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1" name="Rectangle 253"/>
            <p:cNvSpPr>
              <a:spLocks noChangeArrowheads="1"/>
            </p:cNvSpPr>
            <p:nvPr/>
          </p:nvSpPr>
          <p:spPr bwMode="auto">
            <a:xfrm>
              <a:off x="4596" y="2552"/>
              <a:ext cx="22" cy="22"/>
            </a:xfrm>
            <a:prstGeom prst="rect">
              <a:avLst/>
            </a:pr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2" name="Freeform 254"/>
            <p:cNvSpPr>
              <a:spLocks noEditPoints="1"/>
            </p:cNvSpPr>
            <p:nvPr/>
          </p:nvSpPr>
          <p:spPr bwMode="auto">
            <a:xfrm>
              <a:off x="4546" y="2190"/>
              <a:ext cx="124" cy="231"/>
            </a:xfrm>
            <a:custGeom>
              <a:avLst/>
              <a:gdLst>
                <a:gd name="T0" fmla="*/ 54 w 124"/>
                <a:gd name="T1" fmla="*/ 231 h 231"/>
                <a:gd name="T2" fmla="*/ 0 w 124"/>
                <a:gd name="T3" fmla="*/ 151 h 231"/>
                <a:gd name="T4" fmla="*/ 0 w 124"/>
                <a:gd name="T5" fmla="*/ 2 h 231"/>
                <a:gd name="T6" fmla="*/ 124 w 124"/>
                <a:gd name="T7" fmla="*/ 0 h 231"/>
                <a:gd name="T8" fmla="*/ 124 w 124"/>
                <a:gd name="T9" fmla="*/ 151 h 231"/>
                <a:gd name="T10" fmla="*/ 68 w 124"/>
                <a:gd name="T11" fmla="*/ 229 h 231"/>
                <a:gd name="T12" fmla="*/ 62 w 124"/>
                <a:gd name="T13" fmla="*/ 225 h 231"/>
                <a:gd name="T14" fmla="*/ 54 w 124"/>
                <a:gd name="T15" fmla="*/ 231 h 231"/>
                <a:gd name="T16" fmla="*/ 16 w 124"/>
                <a:gd name="T17" fmla="*/ 147 h 231"/>
                <a:gd name="T18" fmla="*/ 60 w 124"/>
                <a:gd name="T19" fmla="*/ 211 h 231"/>
                <a:gd name="T20" fmla="*/ 106 w 124"/>
                <a:gd name="T21" fmla="*/ 145 h 231"/>
                <a:gd name="T22" fmla="*/ 106 w 124"/>
                <a:gd name="T23" fmla="*/ 18 h 231"/>
                <a:gd name="T24" fmla="*/ 16 w 124"/>
                <a:gd name="T25" fmla="*/ 20 h 231"/>
                <a:gd name="T26" fmla="*/ 16 w 124"/>
                <a:gd name="T27" fmla="*/ 14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31">
                  <a:moveTo>
                    <a:pt x="54" y="231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51"/>
                  </a:lnTo>
                  <a:lnTo>
                    <a:pt x="68" y="229"/>
                  </a:lnTo>
                  <a:lnTo>
                    <a:pt x="62" y="225"/>
                  </a:lnTo>
                  <a:lnTo>
                    <a:pt x="54" y="231"/>
                  </a:lnTo>
                  <a:close/>
                  <a:moveTo>
                    <a:pt x="16" y="147"/>
                  </a:moveTo>
                  <a:lnTo>
                    <a:pt x="60" y="211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6" y="20"/>
                  </a:lnTo>
                  <a:lnTo>
                    <a:pt x="16" y="147"/>
                  </a:lnTo>
                  <a:close/>
                </a:path>
              </a:pathLst>
            </a:cu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3" name="Rectangle 255"/>
            <p:cNvSpPr>
              <a:spLocks noChangeArrowheads="1"/>
            </p:cNvSpPr>
            <p:nvPr/>
          </p:nvSpPr>
          <p:spPr bwMode="auto">
            <a:xfrm>
              <a:off x="4554" y="2303"/>
              <a:ext cx="106" cy="18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4" name="Freeform 256"/>
            <p:cNvSpPr>
              <a:spLocks/>
            </p:cNvSpPr>
            <p:nvPr/>
          </p:nvSpPr>
          <p:spPr bwMode="auto">
            <a:xfrm>
              <a:off x="4544" y="2160"/>
              <a:ext cx="126" cy="52"/>
            </a:xfrm>
            <a:custGeom>
              <a:avLst/>
              <a:gdLst>
                <a:gd name="T0" fmla="*/ 98 w 126"/>
                <a:gd name="T1" fmla="*/ 0 h 52"/>
                <a:gd name="T2" fmla="*/ 98 w 126"/>
                <a:gd name="T3" fmla="*/ 18 h 52"/>
                <a:gd name="T4" fmla="*/ 28 w 126"/>
                <a:gd name="T5" fmla="*/ 18 h 52"/>
                <a:gd name="T6" fmla="*/ 28 w 126"/>
                <a:gd name="T7" fmla="*/ 0 h 52"/>
                <a:gd name="T8" fmla="*/ 0 w 126"/>
                <a:gd name="T9" fmla="*/ 0 h 52"/>
                <a:gd name="T10" fmla="*/ 0 w 126"/>
                <a:gd name="T11" fmla="*/ 18 h 52"/>
                <a:gd name="T12" fmla="*/ 0 w 126"/>
                <a:gd name="T13" fmla="*/ 52 h 52"/>
                <a:gd name="T14" fmla="*/ 28 w 126"/>
                <a:gd name="T15" fmla="*/ 52 h 52"/>
                <a:gd name="T16" fmla="*/ 98 w 126"/>
                <a:gd name="T17" fmla="*/ 52 h 52"/>
                <a:gd name="T18" fmla="*/ 126 w 126"/>
                <a:gd name="T19" fmla="*/ 52 h 52"/>
                <a:gd name="T20" fmla="*/ 126 w 126"/>
                <a:gd name="T21" fmla="*/ 18 h 52"/>
                <a:gd name="T22" fmla="*/ 126 w 126"/>
                <a:gd name="T23" fmla="*/ 0 h 52"/>
                <a:gd name="T24" fmla="*/ 98 w 126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52">
                  <a:moveTo>
                    <a:pt x="98" y="0"/>
                  </a:moveTo>
                  <a:lnTo>
                    <a:pt x="98" y="18"/>
                  </a:lnTo>
                  <a:lnTo>
                    <a:pt x="28" y="1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2"/>
                  </a:lnTo>
                  <a:lnTo>
                    <a:pt x="28" y="52"/>
                  </a:lnTo>
                  <a:lnTo>
                    <a:pt x="98" y="52"/>
                  </a:lnTo>
                  <a:lnTo>
                    <a:pt x="126" y="52"/>
                  </a:lnTo>
                  <a:lnTo>
                    <a:pt x="126" y="18"/>
                  </a:lnTo>
                  <a:lnTo>
                    <a:pt x="126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5" name="Rectangle 257"/>
            <p:cNvSpPr>
              <a:spLocks noChangeArrowheads="1"/>
            </p:cNvSpPr>
            <p:nvPr/>
          </p:nvSpPr>
          <p:spPr bwMode="auto">
            <a:xfrm>
              <a:off x="4658" y="2483"/>
              <a:ext cx="22" cy="14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6" name="Rectangle 258"/>
            <p:cNvSpPr>
              <a:spLocks noChangeArrowheads="1"/>
            </p:cNvSpPr>
            <p:nvPr/>
          </p:nvSpPr>
          <p:spPr bwMode="auto">
            <a:xfrm>
              <a:off x="4658" y="2628"/>
              <a:ext cx="22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7" name="Freeform 259"/>
            <p:cNvSpPr>
              <a:spLocks noEditPoints="1"/>
            </p:cNvSpPr>
            <p:nvPr/>
          </p:nvSpPr>
          <p:spPr bwMode="auto">
            <a:xfrm>
              <a:off x="4608" y="2266"/>
              <a:ext cx="124" cy="229"/>
            </a:xfrm>
            <a:custGeom>
              <a:avLst/>
              <a:gdLst>
                <a:gd name="T0" fmla="*/ 54 w 124"/>
                <a:gd name="T1" fmla="*/ 229 h 229"/>
                <a:gd name="T2" fmla="*/ 0 w 124"/>
                <a:gd name="T3" fmla="*/ 151 h 229"/>
                <a:gd name="T4" fmla="*/ 0 w 124"/>
                <a:gd name="T5" fmla="*/ 2 h 229"/>
                <a:gd name="T6" fmla="*/ 124 w 124"/>
                <a:gd name="T7" fmla="*/ 0 h 229"/>
                <a:gd name="T8" fmla="*/ 124 w 124"/>
                <a:gd name="T9" fmla="*/ 149 h 229"/>
                <a:gd name="T10" fmla="*/ 70 w 124"/>
                <a:gd name="T11" fmla="*/ 229 h 229"/>
                <a:gd name="T12" fmla="*/ 62 w 124"/>
                <a:gd name="T13" fmla="*/ 223 h 229"/>
                <a:gd name="T14" fmla="*/ 54 w 124"/>
                <a:gd name="T15" fmla="*/ 229 h 229"/>
                <a:gd name="T16" fmla="*/ 16 w 124"/>
                <a:gd name="T17" fmla="*/ 145 h 229"/>
                <a:gd name="T18" fmla="*/ 60 w 124"/>
                <a:gd name="T19" fmla="*/ 209 h 229"/>
                <a:gd name="T20" fmla="*/ 106 w 124"/>
                <a:gd name="T21" fmla="*/ 145 h 229"/>
                <a:gd name="T22" fmla="*/ 106 w 124"/>
                <a:gd name="T23" fmla="*/ 18 h 229"/>
                <a:gd name="T24" fmla="*/ 16 w 124"/>
                <a:gd name="T25" fmla="*/ 18 h 229"/>
                <a:gd name="T26" fmla="*/ 16 w 124"/>
                <a:gd name="T27" fmla="*/ 14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29">
                  <a:moveTo>
                    <a:pt x="54" y="229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49"/>
                  </a:lnTo>
                  <a:lnTo>
                    <a:pt x="70" y="229"/>
                  </a:lnTo>
                  <a:lnTo>
                    <a:pt x="62" y="223"/>
                  </a:lnTo>
                  <a:lnTo>
                    <a:pt x="54" y="229"/>
                  </a:lnTo>
                  <a:close/>
                  <a:moveTo>
                    <a:pt x="16" y="145"/>
                  </a:moveTo>
                  <a:lnTo>
                    <a:pt x="60" y="209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6" y="18"/>
                  </a:lnTo>
                  <a:lnTo>
                    <a:pt x="16" y="145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8" name="Rectangle 260"/>
            <p:cNvSpPr>
              <a:spLocks noChangeArrowheads="1"/>
            </p:cNvSpPr>
            <p:nvPr/>
          </p:nvSpPr>
          <p:spPr bwMode="auto">
            <a:xfrm>
              <a:off x="4616" y="2379"/>
              <a:ext cx="106" cy="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9" name="Freeform 261"/>
            <p:cNvSpPr>
              <a:spLocks/>
            </p:cNvSpPr>
            <p:nvPr/>
          </p:nvSpPr>
          <p:spPr bwMode="auto">
            <a:xfrm>
              <a:off x="4608" y="2234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20 h 52"/>
                <a:gd name="T4" fmla="*/ 26 w 124"/>
                <a:gd name="T5" fmla="*/ 20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20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20 h 52"/>
                <a:gd name="T22" fmla="*/ 124 w 124"/>
                <a:gd name="T23" fmla="*/ 0 h 52"/>
                <a:gd name="T24" fmla="*/ 96 w 124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20"/>
                  </a:lnTo>
                  <a:lnTo>
                    <a:pt x="26" y="2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20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0" name="Rectangle 262"/>
            <p:cNvSpPr>
              <a:spLocks noChangeArrowheads="1"/>
            </p:cNvSpPr>
            <p:nvPr/>
          </p:nvSpPr>
          <p:spPr bwMode="auto">
            <a:xfrm>
              <a:off x="4101" y="2429"/>
              <a:ext cx="87" cy="207"/>
            </a:xfrm>
            <a:prstGeom prst="rect">
              <a:avLst/>
            </a:prstGeom>
            <a:solidFill>
              <a:srgbClr val="E4E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1" name="Rectangle 263"/>
            <p:cNvSpPr>
              <a:spLocks noChangeArrowheads="1"/>
            </p:cNvSpPr>
            <p:nvPr/>
          </p:nvSpPr>
          <p:spPr bwMode="auto">
            <a:xfrm>
              <a:off x="4121" y="2499"/>
              <a:ext cx="48" cy="69"/>
            </a:xfrm>
            <a:prstGeom prst="rect">
              <a:avLst/>
            </a:prstGeom>
            <a:solidFill>
              <a:srgbClr val="EB9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2" name="Rectangle 264"/>
            <p:cNvSpPr>
              <a:spLocks noChangeArrowheads="1"/>
            </p:cNvSpPr>
            <p:nvPr/>
          </p:nvSpPr>
          <p:spPr bwMode="auto">
            <a:xfrm>
              <a:off x="4041" y="2489"/>
              <a:ext cx="209" cy="87"/>
            </a:xfrm>
            <a:prstGeom prst="rect">
              <a:avLst/>
            </a:pr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3" name="Rectangle 265"/>
            <p:cNvSpPr>
              <a:spLocks noChangeArrowheads="1"/>
            </p:cNvSpPr>
            <p:nvPr/>
          </p:nvSpPr>
          <p:spPr bwMode="auto">
            <a:xfrm>
              <a:off x="4111" y="2509"/>
              <a:ext cx="68" cy="49"/>
            </a:xfrm>
            <a:prstGeom prst="rect">
              <a:avLst/>
            </a:pr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4" name="Freeform 266"/>
            <p:cNvSpPr>
              <a:spLocks noEditPoints="1"/>
            </p:cNvSpPr>
            <p:nvPr/>
          </p:nvSpPr>
          <p:spPr bwMode="auto">
            <a:xfrm>
              <a:off x="3807" y="2692"/>
              <a:ext cx="260" cy="185"/>
            </a:xfrm>
            <a:custGeom>
              <a:avLst/>
              <a:gdLst>
                <a:gd name="T0" fmla="*/ 260 w 260"/>
                <a:gd name="T1" fmla="*/ 185 h 185"/>
                <a:gd name="T2" fmla="*/ 0 w 260"/>
                <a:gd name="T3" fmla="*/ 185 h 185"/>
                <a:gd name="T4" fmla="*/ 0 w 260"/>
                <a:gd name="T5" fmla="*/ 0 h 185"/>
                <a:gd name="T6" fmla="*/ 260 w 260"/>
                <a:gd name="T7" fmla="*/ 0 h 185"/>
                <a:gd name="T8" fmla="*/ 260 w 260"/>
                <a:gd name="T9" fmla="*/ 185 h 185"/>
                <a:gd name="T10" fmla="*/ 36 w 260"/>
                <a:gd name="T11" fmla="*/ 149 h 185"/>
                <a:gd name="T12" fmla="*/ 224 w 260"/>
                <a:gd name="T13" fmla="*/ 149 h 185"/>
                <a:gd name="T14" fmla="*/ 224 w 260"/>
                <a:gd name="T15" fmla="*/ 36 h 185"/>
                <a:gd name="T16" fmla="*/ 36 w 260"/>
                <a:gd name="T17" fmla="*/ 36 h 185"/>
                <a:gd name="T18" fmla="*/ 36 w 260"/>
                <a:gd name="T19" fmla="*/ 14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185">
                  <a:moveTo>
                    <a:pt x="260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260" y="0"/>
                  </a:lnTo>
                  <a:lnTo>
                    <a:pt x="260" y="185"/>
                  </a:lnTo>
                  <a:close/>
                  <a:moveTo>
                    <a:pt x="36" y="149"/>
                  </a:moveTo>
                  <a:lnTo>
                    <a:pt x="224" y="149"/>
                  </a:lnTo>
                  <a:lnTo>
                    <a:pt x="224" y="36"/>
                  </a:lnTo>
                  <a:lnTo>
                    <a:pt x="36" y="36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5" name="Rectangle 267"/>
            <p:cNvSpPr>
              <a:spLocks noChangeArrowheads="1"/>
            </p:cNvSpPr>
            <p:nvPr/>
          </p:nvSpPr>
          <p:spPr bwMode="auto">
            <a:xfrm>
              <a:off x="3705" y="2781"/>
              <a:ext cx="464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6" name="Oval 268"/>
            <p:cNvSpPr>
              <a:spLocks noChangeArrowheads="1"/>
            </p:cNvSpPr>
            <p:nvPr/>
          </p:nvSpPr>
          <p:spPr bwMode="auto">
            <a:xfrm>
              <a:off x="3849" y="2839"/>
              <a:ext cx="176" cy="177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7" name="Freeform 269"/>
            <p:cNvSpPr>
              <a:spLocks/>
            </p:cNvSpPr>
            <p:nvPr/>
          </p:nvSpPr>
          <p:spPr bwMode="auto">
            <a:xfrm>
              <a:off x="3883" y="2875"/>
              <a:ext cx="108" cy="109"/>
            </a:xfrm>
            <a:custGeom>
              <a:avLst/>
              <a:gdLst>
                <a:gd name="T0" fmla="*/ 108 w 108"/>
                <a:gd name="T1" fmla="*/ 38 h 109"/>
                <a:gd name="T2" fmla="*/ 70 w 108"/>
                <a:gd name="T3" fmla="*/ 38 h 109"/>
                <a:gd name="T4" fmla="*/ 70 w 108"/>
                <a:gd name="T5" fmla="*/ 0 h 109"/>
                <a:gd name="T6" fmla="*/ 38 w 108"/>
                <a:gd name="T7" fmla="*/ 0 h 109"/>
                <a:gd name="T8" fmla="*/ 38 w 108"/>
                <a:gd name="T9" fmla="*/ 38 h 109"/>
                <a:gd name="T10" fmla="*/ 0 w 108"/>
                <a:gd name="T11" fmla="*/ 38 h 109"/>
                <a:gd name="T12" fmla="*/ 0 w 108"/>
                <a:gd name="T13" fmla="*/ 70 h 109"/>
                <a:gd name="T14" fmla="*/ 38 w 108"/>
                <a:gd name="T15" fmla="*/ 70 h 109"/>
                <a:gd name="T16" fmla="*/ 38 w 108"/>
                <a:gd name="T17" fmla="*/ 109 h 109"/>
                <a:gd name="T18" fmla="*/ 70 w 108"/>
                <a:gd name="T19" fmla="*/ 109 h 109"/>
                <a:gd name="T20" fmla="*/ 70 w 108"/>
                <a:gd name="T21" fmla="*/ 70 h 109"/>
                <a:gd name="T22" fmla="*/ 108 w 108"/>
                <a:gd name="T23" fmla="*/ 70 h 109"/>
                <a:gd name="T24" fmla="*/ 108 w 108"/>
                <a:gd name="T25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09">
                  <a:moveTo>
                    <a:pt x="108" y="38"/>
                  </a:moveTo>
                  <a:lnTo>
                    <a:pt x="70" y="38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38" y="38"/>
                  </a:lnTo>
                  <a:lnTo>
                    <a:pt x="0" y="38"/>
                  </a:lnTo>
                  <a:lnTo>
                    <a:pt x="0" y="70"/>
                  </a:lnTo>
                  <a:lnTo>
                    <a:pt x="38" y="70"/>
                  </a:lnTo>
                  <a:lnTo>
                    <a:pt x="38" y="109"/>
                  </a:lnTo>
                  <a:lnTo>
                    <a:pt x="70" y="109"/>
                  </a:lnTo>
                  <a:lnTo>
                    <a:pt x="70" y="70"/>
                  </a:lnTo>
                  <a:lnTo>
                    <a:pt x="108" y="70"/>
                  </a:lnTo>
                  <a:lnTo>
                    <a:pt x="10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8" name="Freeform 270"/>
            <p:cNvSpPr>
              <a:spLocks/>
            </p:cNvSpPr>
            <p:nvPr/>
          </p:nvSpPr>
          <p:spPr bwMode="auto">
            <a:xfrm>
              <a:off x="3411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4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1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1" y="13"/>
                    <a:pt x="4" y="4"/>
                    <a:pt x="4" y="4"/>
                  </a:cubicBezTo>
                  <a:cubicBezTo>
                    <a:pt x="5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1" y="10"/>
                    <a:pt x="33" y="13"/>
                    <a:pt x="31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9" name="Freeform 271"/>
            <p:cNvSpPr>
              <a:spLocks/>
            </p:cNvSpPr>
            <p:nvPr/>
          </p:nvSpPr>
          <p:spPr bwMode="auto">
            <a:xfrm>
              <a:off x="3513" y="2548"/>
              <a:ext cx="96" cy="102"/>
            </a:xfrm>
            <a:custGeom>
              <a:avLst/>
              <a:gdLst>
                <a:gd name="T0" fmla="*/ 34 w 48"/>
                <a:gd name="T1" fmla="*/ 47 h 51"/>
                <a:gd name="T2" fmla="*/ 28 w 48"/>
                <a:gd name="T3" fmla="*/ 50 h 51"/>
                <a:gd name="T4" fmla="*/ 4 w 48"/>
                <a:gd name="T5" fmla="*/ 39 h 51"/>
                <a:gd name="T6" fmla="*/ 1 w 48"/>
                <a:gd name="T7" fmla="*/ 33 h 51"/>
                <a:gd name="T8" fmla="*/ 16 w 48"/>
                <a:gd name="T9" fmla="*/ 0 h 51"/>
                <a:gd name="T10" fmla="*/ 48 w 48"/>
                <a:gd name="T11" fmla="*/ 14 h 51"/>
                <a:gd name="T12" fmla="*/ 34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4" y="47"/>
                  </a:moveTo>
                  <a:cubicBezTo>
                    <a:pt x="33" y="50"/>
                    <a:pt x="30" y="51"/>
                    <a:pt x="28" y="5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4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0" name="Freeform 272"/>
            <p:cNvSpPr>
              <a:spLocks/>
            </p:cNvSpPr>
            <p:nvPr/>
          </p:nvSpPr>
          <p:spPr bwMode="auto">
            <a:xfrm>
              <a:off x="3415" y="2594"/>
              <a:ext cx="188" cy="241"/>
            </a:xfrm>
            <a:custGeom>
              <a:avLst/>
              <a:gdLst>
                <a:gd name="T0" fmla="*/ 53 w 94"/>
                <a:gd name="T1" fmla="*/ 116 h 120"/>
                <a:gd name="T2" fmla="*/ 45 w 94"/>
                <a:gd name="T3" fmla="*/ 119 h 120"/>
                <a:gd name="T4" fmla="*/ 4 w 94"/>
                <a:gd name="T5" fmla="*/ 101 h 120"/>
                <a:gd name="T6" fmla="*/ 1 w 94"/>
                <a:gd name="T7" fmla="*/ 93 h 120"/>
                <a:gd name="T8" fmla="*/ 41 w 94"/>
                <a:gd name="T9" fmla="*/ 4 h 120"/>
                <a:gd name="T10" fmla="*/ 49 w 94"/>
                <a:gd name="T11" fmla="*/ 1 h 120"/>
                <a:gd name="T12" fmla="*/ 90 w 94"/>
                <a:gd name="T13" fmla="*/ 20 h 120"/>
                <a:gd name="T14" fmla="*/ 93 w 94"/>
                <a:gd name="T15" fmla="*/ 27 h 120"/>
                <a:gd name="T16" fmla="*/ 53 w 94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0">
                  <a:moveTo>
                    <a:pt x="53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3" y="1"/>
                    <a:pt x="46" y="0"/>
                    <a:pt x="49" y="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3" y="21"/>
                    <a:pt x="94" y="24"/>
                    <a:pt x="93" y="27"/>
                  </a:cubicBezTo>
                  <a:lnTo>
                    <a:pt x="53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1" name="Freeform 273"/>
            <p:cNvSpPr>
              <a:spLocks/>
            </p:cNvSpPr>
            <p:nvPr/>
          </p:nvSpPr>
          <p:spPr bwMode="auto">
            <a:xfrm>
              <a:off x="3397" y="2781"/>
              <a:ext cx="124" cy="96"/>
            </a:xfrm>
            <a:custGeom>
              <a:avLst/>
              <a:gdLst>
                <a:gd name="T0" fmla="*/ 52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2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2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2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2" name="Freeform 274"/>
            <p:cNvSpPr>
              <a:spLocks/>
            </p:cNvSpPr>
            <p:nvPr/>
          </p:nvSpPr>
          <p:spPr bwMode="auto">
            <a:xfrm>
              <a:off x="3339" y="2718"/>
              <a:ext cx="304" cy="288"/>
            </a:xfrm>
            <a:custGeom>
              <a:avLst/>
              <a:gdLst>
                <a:gd name="T0" fmla="*/ 152 w 152"/>
                <a:gd name="T1" fmla="*/ 64 h 143"/>
                <a:gd name="T2" fmla="*/ 92 w 152"/>
                <a:gd name="T3" fmla="*/ 1 h 143"/>
                <a:gd name="T4" fmla="*/ 87 w 152"/>
                <a:gd name="T5" fmla="*/ 5 h 143"/>
                <a:gd name="T6" fmla="*/ 87 w 152"/>
                <a:gd name="T7" fmla="*/ 16 h 143"/>
                <a:gd name="T8" fmla="*/ 92 w 152"/>
                <a:gd name="T9" fmla="*/ 24 h 143"/>
                <a:gd name="T10" fmla="*/ 129 w 152"/>
                <a:gd name="T11" fmla="*/ 65 h 143"/>
                <a:gd name="T12" fmla="*/ 81 w 152"/>
                <a:gd name="T13" fmla="*/ 119 h 143"/>
                <a:gd name="T14" fmla="*/ 0 w 152"/>
                <a:gd name="T15" fmla="*/ 119 h 143"/>
                <a:gd name="T16" fmla="*/ 0 w 152"/>
                <a:gd name="T17" fmla="*/ 143 h 143"/>
                <a:gd name="T18" fmla="*/ 81 w 152"/>
                <a:gd name="T19" fmla="*/ 143 h 143"/>
                <a:gd name="T20" fmla="*/ 152 w 152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43">
                  <a:moveTo>
                    <a:pt x="152" y="64"/>
                  </a:moveTo>
                  <a:cubicBezTo>
                    <a:pt x="152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29" y="35"/>
                    <a:pt x="129" y="65"/>
                  </a:cubicBezTo>
                  <a:cubicBezTo>
                    <a:pt x="129" y="94"/>
                    <a:pt x="101" y="119"/>
                    <a:pt x="81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1" y="143"/>
                  </a:cubicBezTo>
                  <a:cubicBezTo>
                    <a:pt x="114" y="143"/>
                    <a:pt x="152" y="113"/>
                    <a:pt x="152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3" name="Freeform 275"/>
            <p:cNvSpPr>
              <a:spLocks/>
            </p:cNvSpPr>
            <p:nvPr/>
          </p:nvSpPr>
          <p:spPr bwMode="auto">
            <a:xfrm>
              <a:off x="3280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3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3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3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4" name="Oval 276"/>
            <p:cNvSpPr>
              <a:spLocks noChangeArrowheads="1"/>
            </p:cNvSpPr>
            <p:nvPr/>
          </p:nvSpPr>
          <p:spPr bwMode="auto">
            <a:xfrm>
              <a:off x="3477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5" name="Oval 277"/>
            <p:cNvSpPr>
              <a:spLocks noChangeArrowheads="1"/>
            </p:cNvSpPr>
            <p:nvPr/>
          </p:nvSpPr>
          <p:spPr bwMode="auto">
            <a:xfrm>
              <a:off x="3493" y="2700"/>
              <a:ext cx="70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6" name="Freeform 278"/>
            <p:cNvSpPr>
              <a:spLocks/>
            </p:cNvSpPr>
            <p:nvPr/>
          </p:nvSpPr>
          <p:spPr bwMode="auto">
            <a:xfrm>
              <a:off x="3423" y="2957"/>
              <a:ext cx="178" cy="115"/>
            </a:xfrm>
            <a:custGeom>
              <a:avLst/>
              <a:gdLst>
                <a:gd name="T0" fmla="*/ 85 w 89"/>
                <a:gd name="T1" fmla="*/ 57 h 57"/>
                <a:gd name="T2" fmla="*/ 0 w 89"/>
                <a:gd name="T3" fmla="*/ 57 h 57"/>
                <a:gd name="T4" fmla="*/ 0 w 89"/>
                <a:gd name="T5" fmla="*/ 0 h 57"/>
                <a:gd name="T6" fmla="*/ 42 w 89"/>
                <a:gd name="T7" fmla="*/ 0 h 57"/>
                <a:gd name="T8" fmla="*/ 86 w 89"/>
                <a:gd name="T9" fmla="*/ 54 h 57"/>
                <a:gd name="T10" fmla="*/ 85 w 89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7">
                  <a:moveTo>
                    <a:pt x="85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9" y="57"/>
                    <a:pt x="85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7" name="Oval 279"/>
            <p:cNvSpPr>
              <a:spLocks noChangeArrowheads="1"/>
            </p:cNvSpPr>
            <p:nvPr/>
          </p:nvSpPr>
          <p:spPr bwMode="auto">
            <a:xfrm>
              <a:off x="3509" y="2716"/>
              <a:ext cx="38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8" name="Oval 280"/>
            <p:cNvSpPr>
              <a:spLocks noChangeArrowheads="1"/>
            </p:cNvSpPr>
            <p:nvPr/>
          </p:nvSpPr>
          <p:spPr bwMode="auto">
            <a:xfrm>
              <a:off x="3443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9" name="Oval 281"/>
            <p:cNvSpPr>
              <a:spLocks noChangeArrowheads="1"/>
            </p:cNvSpPr>
            <p:nvPr/>
          </p:nvSpPr>
          <p:spPr bwMode="auto">
            <a:xfrm>
              <a:off x="3439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0" name="Rectangle 282"/>
            <p:cNvSpPr>
              <a:spLocks noChangeArrowheads="1"/>
            </p:cNvSpPr>
            <p:nvPr/>
          </p:nvSpPr>
          <p:spPr bwMode="auto">
            <a:xfrm>
              <a:off x="2956" y="2578"/>
              <a:ext cx="110" cy="500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1" name="Rectangle 283"/>
            <p:cNvSpPr>
              <a:spLocks noChangeArrowheads="1"/>
            </p:cNvSpPr>
            <p:nvPr/>
          </p:nvSpPr>
          <p:spPr bwMode="auto">
            <a:xfrm>
              <a:off x="2956" y="2638"/>
              <a:ext cx="110" cy="4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2" name="Rectangle 284"/>
            <p:cNvSpPr>
              <a:spLocks noChangeArrowheads="1"/>
            </p:cNvSpPr>
            <p:nvPr/>
          </p:nvSpPr>
          <p:spPr bwMode="auto">
            <a:xfrm>
              <a:off x="2994" y="2863"/>
              <a:ext cx="34" cy="163"/>
            </a:xfrm>
            <a:prstGeom prst="rect">
              <a:avLst/>
            </a:prstGeom>
            <a:solidFill>
              <a:srgbClr val="F1F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3" name="Rectangle 285"/>
            <p:cNvSpPr>
              <a:spLocks noChangeArrowheads="1"/>
            </p:cNvSpPr>
            <p:nvPr/>
          </p:nvSpPr>
          <p:spPr bwMode="auto">
            <a:xfrm>
              <a:off x="2912" y="2678"/>
              <a:ext cx="44" cy="39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4" name="Rectangle 286"/>
            <p:cNvSpPr>
              <a:spLocks noChangeArrowheads="1"/>
            </p:cNvSpPr>
            <p:nvPr/>
          </p:nvSpPr>
          <p:spPr bwMode="auto">
            <a:xfrm>
              <a:off x="2912" y="2724"/>
              <a:ext cx="44" cy="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5" name="Rectangle 287"/>
            <p:cNvSpPr>
              <a:spLocks noChangeArrowheads="1"/>
            </p:cNvSpPr>
            <p:nvPr/>
          </p:nvSpPr>
          <p:spPr bwMode="auto">
            <a:xfrm>
              <a:off x="2912" y="2767"/>
              <a:ext cx="44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6" name="Freeform 288"/>
            <p:cNvSpPr>
              <a:spLocks/>
            </p:cNvSpPr>
            <p:nvPr/>
          </p:nvSpPr>
          <p:spPr bwMode="auto">
            <a:xfrm>
              <a:off x="3128" y="2672"/>
              <a:ext cx="225" cy="243"/>
            </a:xfrm>
            <a:custGeom>
              <a:avLst/>
              <a:gdLst>
                <a:gd name="T0" fmla="*/ 102 w 112"/>
                <a:gd name="T1" fmla="*/ 101 h 121"/>
                <a:gd name="T2" fmla="*/ 68 w 112"/>
                <a:gd name="T3" fmla="*/ 45 h 121"/>
                <a:gd name="T4" fmla="*/ 69 w 112"/>
                <a:gd name="T5" fmla="*/ 0 h 121"/>
                <a:gd name="T6" fmla="*/ 44 w 112"/>
                <a:gd name="T7" fmla="*/ 0 h 121"/>
                <a:gd name="T8" fmla="*/ 44 w 112"/>
                <a:gd name="T9" fmla="*/ 45 h 121"/>
                <a:gd name="T10" fmla="*/ 10 w 112"/>
                <a:gd name="T11" fmla="*/ 101 h 121"/>
                <a:gd name="T12" fmla="*/ 19 w 112"/>
                <a:gd name="T13" fmla="*/ 121 h 121"/>
                <a:gd name="T14" fmla="*/ 93 w 112"/>
                <a:gd name="T15" fmla="*/ 121 h 121"/>
                <a:gd name="T16" fmla="*/ 102 w 112"/>
                <a:gd name="T17" fmla="*/ 10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21">
                  <a:moveTo>
                    <a:pt x="102" y="101"/>
                  </a:moveTo>
                  <a:cubicBezTo>
                    <a:pt x="91" y="82"/>
                    <a:pt x="68" y="53"/>
                    <a:pt x="68" y="45"/>
                  </a:cubicBezTo>
                  <a:cubicBezTo>
                    <a:pt x="68" y="37"/>
                    <a:pt x="69" y="0"/>
                    <a:pt x="6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37"/>
                    <a:pt x="44" y="45"/>
                  </a:cubicBezTo>
                  <a:cubicBezTo>
                    <a:pt x="44" y="53"/>
                    <a:pt x="21" y="82"/>
                    <a:pt x="10" y="101"/>
                  </a:cubicBezTo>
                  <a:cubicBezTo>
                    <a:pt x="4" y="110"/>
                    <a:pt x="0" y="121"/>
                    <a:pt x="19" y="121"/>
                  </a:cubicBezTo>
                  <a:cubicBezTo>
                    <a:pt x="26" y="121"/>
                    <a:pt x="86" y="121"/>
                    <a:pt x="93" y="121"/>
                  </a:cubicBezTo>
                  <a:cubicBezTo>
                    <a:pt x="112" y="121"/>
                    <a:pt x="108" y="110"/>
                    <a:pt x="102" y="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7" name="Freeform 289"/>
            <p:cNvSpPr>
              <a:spLocks/>
            </p:cNvSpPr>
            <p:nvPr/>
          </p:nvSpPr>
          <p:spPr bwMode="auto">
            <a:xfrm>
              <a:off x="3154" y="2813"/>
              <a:ext cx="172" cy="88"/>
            </a:xfrm>
            <a:custGeom>
              <a:avLst/>
              <a:gdLst>
                <a:gd name="T0" fmla="*/ 61 w 86"/>
                <a:gd name="T1" fmla="*/ 3 h 44"/>
                <a:gd name="T2" fmla="*/ 42 w 86"/>
                <a:gd name="T3" fmla="*/ 2 h 44"/>
                <a:gd name="T4" fmla="*/ 26 w 86"/>
                <a:gd name="T5" fmla="*/ 0 h 44"/>
                <a:gd name="T6" fmla="*/ 8 w 86"/>
                <a:gd name="T7" fmla="*/ 28 h 44"/>
                <a:gd name="T8" fmla="*/ 14 w 86"/>
                <a:gd name="T9" fmla="*/ 44 h 44"/>
                <a:gd name="T10" fmla="*/ 72 w 86"/>
                <a:gd name="T11" fmla="*/ 44 h 44"/>
                <a:gd name="T12" fmla="*/ 78 w 86"/>
                <a:gd name="T13" fmla="*/ 28 h 44"/>
                <a:gd name="T14" fmla="*/ 61 w 86"/>
                <a:gd name="T1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44">
                  <a:moveTo>
                    <a:pt x="61" y="3"/>
                  </a:moveTo>
                  <a:cubicBezTo>
                    <a:pt x="55" y="3"/>
                    <a:pt x="48" y="2"/>
                    <a:pt x="42" y="2"/>
                  </a:cubicBezTo>
                  <a:cubicBezTo>
                    <a:pt x="36" y="1"/>
                    <a:pt x="31" y="0"/>
                    <a:pt x="26" y="0"/>
                  </a:cubicBezTo>
                  <a:cubicBezTo>
                    <a:pt x="20" y="9"/>
                    <a:pt x="12" y="20"/>
                    <a:pt x="8" y="28"/>
                  </a:cubicBezTo>
                  <a:cubicBezTo>
                    <a:pt x="3" y="36"/>
                    <a:pt x="0" y="44"/>
                    <a:pt x="14" y="44"/>
                  </a:cubicBezTo>
                  <a:cubicBezTo>
                    <a:pt x="20" y="44"/>
                    <a:pt x="66" y="44"/>
                    <a:pt x="72" y="44"/>
                  </a:cubicBezTo>
                  <a:cubicBezTo>
                    <a:pt x="86" y="44"/>
                    <a:pt x="83" y="36"/>
                    <a:pt x="78" y="28"/>
                  </a:cubicBezTo>
                  <a:cubicBezTo>
                    <a:pt x="74" y="21"/>
                    <a:pt x="67" y="11"/>
                    <a:pt x="61" y="3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8" name="Oval 290"/>
            <p:cNvSpPr>
              <a:spLocks noChangeArrowheads="1"/>
            </p:cNvSpPr>
            <p:nvPr/>
          </p:nvSpPr>
          <p:spPr bwMode="auto">
            <a:xfrm>
              <a:off x="3220" y="2839"/>
              <a:ext cx="18" cy="18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9" name="Oval 291"/>
            <p:cNvSpPr>
              <a:spLocks noChangeArrowheads="1"/>
            </p:cNvSpPr>
            <p:nvPr/>
          </p:nvSpPr>
          <p:spPr bwMode="auto">
            <a:xfrm>
              <a:off x="3232" y="2875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0" name="Oval 292"/>
            <p:cNvSpPr>
              <a:spLocks noChangeArrowheads="1"/>
            </p:cNvSpPr>
            <p:nvPr/>
          </p:nvSpPr>
          <p:spPr bwMode="auto">
            <a:xfrm>
              <a:off x="3246" y="2853"/>
              <a:ext cx="8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1" name="Oval 293"/>
            <p:cNvSpPr>
              <a:spLocks noChangeArrowheads="1"/>
            </p:cNvSpPr>
            <p:nvPr/>
          </p:nvSpPr>
          <p:spPr bwMode="auto">
            <a:xfrm>
              <a:off x="3238" y="2827"/>
              <a:ext cx="8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2" name="Rectangle 294"/>
            <p:cNvSpPr>
              <a:spLocks noChangeArrowheads="1"/>
            </p:cNvSpPr>
            <p:nvPr/>
          </p:nvSpPr>
          <p:spPr bwMode="auto">
            <a:xfrm>
              <a:off x="3210" y="2670"/>
              <a:ext cx="60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3" name="Freeform 295"/>
            <p:cNvSpPr>
              <a:spLocks/>
            </p:cNvSpPr>
            <p:nvPr/>
          </p:nvSpPr>
          <p:spPr bwMode="auto">
            <a:xfrm>
              <a:off x="4870" y="1758"/>
              <a:ext cx="293" cy="368"/>
            </a:xfrm>
            <a:custGeom>
              <a:avLst/>
              <a:gdLst>
                <a:gd name="T0" fmla="*/ 94 w 146"/>
                <a:gd name="T1" fmla="*/ 63 h 183"/>
                <a:gd name="T2" fmla="*/ 95 w 146"/>
                <a:gd name="T3" fmla="*/ 0 h 183"/>
                <a:gd name="T4" fmla="*/ 82 w 146"/>
                <a:gd name="T5" fmla="*/ 0 h 183"/>
                <a:gd name="T6" fmla="*/ 82 w 146"/>
                <a:gd name="T7" fmla="*/ 0 h 183"/>
                <a:gd name="T8" fmla="*/ 52 w 146"/>
                <a:gd name="T9" fmla="*/ 0 h 183"/>
                <a:gd name="T10" fmla="*/ 52 w 146"/>
                <a:gd name="T11" fmla="*/ 63 h 183"/>
                <a:gd name="T12" fmla="*/ 0 w 146"/>
                <a:gd name="T13" fmla="*/ 133 h 183"/>
                <a:gd name="T14" fmla="*/ 19 w 146"/>
                <a:gd name="T15" fmla="*/ 183 h 183"/>
                <a:gd name="T16" fmla="*/ 73 w 146"/>
                <a:gd name="T17" fmla="*/ 183 h 183"/>
                <a:gd name="T18" fmla="*/ 126 w 146"/>
                <a:gd name="T19" fmla="*/ 183 h 183"/>
                <a:gd name="T20" fmla="*/ 146 w 146"/>
                <a:gd name="T21" fmla="*/ 133 h 183"/>
                <a:gd name="T22" fmla="*/ 94 w 146"/>
                <a:gd name="T23" fmla="*/ 6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83">
                  <a:moveTo>
                    <a:pt x="94" y="63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21" y="72"/>
                    <a:pt x="0" y="100"/>
                    <a:pt x="0" y="133"/>
                  </a:cubicBezTo>
                  <a:cubicBezTo>
                    <a:pt x="0" y="152"/>
                    <a:pt x="7" y="170"/>
                    <a:pt x="19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126" y="183"/>
                    <a:pt x="126" y="183"/>
                    <a:pt x="126" y="183"/>
                  </a:cubicBezTo>
                  <a:cubicBezTo>
                    <a:pt x="139" y="170"/>
                    <a:pt x="146" y="152"/>
                    <a:pt x="146" y="133"/>
                  </a:cubicBezTo>
                  <a:cubicBezTo>
                    <a:pt x="146" y="100"/>
                    <a:pt x="125" y="72"/>
                    <a:pt x="94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4" name="Freeform 296"/>
            <p:cNvSpPr>
              <a:spLocks/>
            </p:cNvSpPr>
            <p:nvPr/>
          </p:nvSpPr>
          <p:spPr bwMode="auto">
            <a:xfrm>
              <a:off x="4898" y="1979"/>
              <a:ext cx="235" cy="119"/>
            </a:xfrm>
            <a:custGeom>
              <a:avLst/>
              <a:gdLst>
                <a:gd name="T0" fmla="*/ 7 w 117"/>
                <a:gd name="T1" fmla="*/ 8 h 59"/>
                <a:gd name="T2" fmla="*/ 3 w 117"/>
                <a:gd name="T3" fmla="*/ 8 h 59"/>
                <a:gd name="T4" fmla="*/ 0 w 117"/>
                <a:gd name="T5" fmla="*/ 25 h 59"/>
                <a:gd name="T6" fmla="*/ 11 w 117"/>
                <a:gd name="T7" fmla="*/ 59 h 59"/>
                <a:gd name="T8" fmla="*/ 59 w 117"/>
                <a:gd name="T9" fmla="*/ 59 h 59"/>
                <a:gd name="T10" fmla="*/ 107 w 117"/>
                <a:gd name="T11" fmla="*/ 59 h 59"/>
                <a:gd name="T12" fmla="*/ 117 w 117"/>
                <a:gd name="T13" fmla="*/ 25 h 59"/>
                <a:gd name="T14" fmla="*/ 112 w 117"/>
                <a:gd name="T15" fmla="*/ 0 h 59"/>
                <a:gd name="T16" fmla="*/ 67 w 117"/>
                <a:gd name="T17" fmla="*/ 4 h 59"/>
                <a:gd name="T18" fmla="*/ 7 w 117"/>
                <a:gd name="T19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59">
                  <a:moveTo>
                    <a:pt x="7" y="8"/>
                  </a:moveTo>
                  <a:cubicBezTo>
                    <a:pt x="6" y="8"/>
                    <a:pt x="5" y="8"/>
                    <a:pt x="3" y="8"/>
                  </a:cubicBezTo>
                  <a:cubicBezTo>
                    <a:pt x="1" y="13"/>
                    <a:pt x="0" y="19"/>
                    <a:pt x="0" y="25"/>
                  </a:cubicBezTo>
                  <a:cubicBezTo>
                    <a:pt x="0" y="38"/>
                    <a:pt x="4" y="50"/>
                    <a:pt x="11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3" y="50"/>
                    <a:pt x="117" y="38"/>
                    <a:pt x="117" y="25"/>
                  </a:cubicBezTo>
                  <a:cubicBezTo>
                    <a:pt x="117" y="16"/>
                    <a:pt x="115" y="8"/>
                    <a:pt x="112" y="0"/>
                  </a:cubicBezTo>
                  <a:cubicBezTo>
                    <a:pt x="97" y="0"/>
                    <a:pt x="82" y="2"/>
                    <a:pt x="67" y="4"/>
                  </a:cubicBezTo>
                  <a:cubicBezTo>
                    <a:pt x="47" y="7"/>
                    <a:pt x="27" y="10"/>
                    <a:pt x="7" y="8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5" name="Oval 297"/>
            <p:cNvSpPr>
              <a:spLocks noChangeArrowheads="1"/>
            </p:cNvSpPr>
            <p:nvPr/>
          </p:nvSpPr>
          <p:spPr bwMode="auto">
            <a:xfrm>
              <a:off x="5006" y="2017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6" name="Oval 298"/>
            <p:cNvSpPr>
              <a:spLocks noChangeArrowheads="1"/>
            </p:cNvSpPr>
            <p:nvPr/>
          </p:nvSpPr>
          <p:spPr bwMode="auto">
            <a:xfrm>
              <a:off x="5026" y="2051"/>
              <a:ext cx="25" cy="27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7" name="Oval 299"/>
            <p:cNvSpPr>
              <a:spLocks noChangeArrowheads="1"/>
            </p:cNvSpPr>
            <p:nvPr/>
          </p:nvSpPr>
          <p:spPr bwMode="auto">
            <a:xfrm>
              <a:off x="5045" y="2021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8" name="Oval 300"/>
            <p:cNvSpPr>
              <a:spLocks noChangeArrowheads="1"/>
            </p:cNvSpPr>
            <p:nvPr/>
          </p:nvSpPr>
          <p:spPr bwMode="auto">
            <a:xfrm>
              <a:off x="4972" y="2045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9" name="Oval 301"/>
            <p:cNvSpPr>
              <a:spLocks noChangeArrowheads="1"/>
            </p:cNvSpPr>
            <p:nvPr/>
          </p:nvSpPr>
          <p:spPr bwMode="auto">
            <a:xfrm>
              <a:off x="4938" y="2009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0" name="Rectangle 302"/>
            <p:cNvSpPr>
              <a:spLocks noChangeArrowheads="1"/>
            </p:cNvSpPr>
            <p:nvPr/>
          </p:nvSpPr>
          <p:spPr bwMode="auto">
            <a:xfrm>
              <a:off x="4964" y="1756"/>
              <a:ext cx="105" cy="18"/>
            </a:xfrm>
            <a:prstGeom prst="rect">
              <a:avLst/>
            </a:pr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1" name="Freeform 303"/>
            <p:cNvSpPr>
              <a:spLocks/>
            </p:cNvSpPr>
            <p:nvPr/>
          </p:nvSpPr>
          <p:spPr bwMode="auto">
            <a:xfrm>
              <a:off x="2936" y="2232"/>
              <a:ext cx="262" cy="275"/>
            </a:xfrm>
            <a:custGeom>
              <a:avLst/>
              <a:gdLst>
                <a:gd name="T0" fmla="*/ 87 w 131"/>
                <a:gd name="T1" fmla="*/ 1 h 137"/>
                <a:gd name="T2" fmla="*/ 68 w 131"/>
                <a:gd name="T3" fmla="*/ 4 h 137"/>
                <a:gd name="T4" fmla="*/ 65 w 131"/>
                <a:gd name="T5" fmla="*/ 5 h 137"/>
                <a:gd name="T6" fmla="*/ 63 w 131"/>
                <a:gd name="T7" fmla="*/ 4 h 137"/>
                <a:gd name="T8" fmla="*/ 44 w 131"/>
                <a:gd name="T9" fmla="*/ 1 h 137"/>
                <a:gd name="T10" fmla="*/ 28 w 131"/>
                <a:gd name="T11" fmla="*/ 55 h 137"/>
                <a:gd name="T12" fmla="*/ 34 w 131"/>
                <a:gd name="T13" fmla="*/ 76 h 137"/>
                <a:gd name="T14" fmla="*/ 57 w 131"/>
                <a:gd name="T15" fmla="*/ 137 h 137"/>
                <a:gd name="T16" fmla="*/ 65 w 131"/>
                <a:gd name="T17" fmla="*/ 90 h 137"/>
                <a:gd name="T18" fmla="*/ 74 w 131"/>
                <a:gd name="T19" fmla="*/ 137 h 137"/>
                <a:gd name="T20" fmla="*/ 97 w 131"/>
                <a:gd name="T21" fmla="*/ 76 h 137"/>
                <a:gd name="T22" fmla="*/ 103 w 131"/>
                <a:gd name="T23" fmla="*/ 55 h 137"/>
                <a:gd name="T24" fmla="*/ 87 w 131"/>
                <a:gd name="T25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37">
                  <a:moveTo>
                    <a:pt x="87" y="1"/>
                  </a:moveTo>
                  <a:cubicBezTo>
                    <a:pt x="87" y="1"/>
                    <a:pt x="75" y="0"/>
                    <a:pt x="68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56" y="0"/>
                    <a:pt x="44" y="1"/>
                    <a:pt x="44" y="1"/>
                  </a:cubicBezTo>
                  <a:cubicBezTo>
                    <a:pt x="0" y="3"/>
                    <a:pt x="28" y="55"/>
                    <a:pt x="28" y="55"/>
                  </a:cubicBezTo>
                  <a:cubicBezTo>
                    <a:pt x="34" y="63"/>
                    <a:pt x="34" y="76"/>
                    <a:pt x="34" y="76"/>
                  </a:cubicBezTo>
                  <a:cubicBezTo>
                    <a:pt x="26" y="125"/>
                    <a:pt x="57" y="137"/>
                    <a:pt x="57" y="137"/>
                  </a:cubicBezTo>
                  <a:cubicBezTo>
                    <a:pt x="52" y="103"/>
                    <a:pt x="61" y="93"/>
                    <a:pt x="65" y="90"/>
                  </a:cubicBezTo>
                  <a:cubicBezTo>
                    <a:pt x="70" y="93"/>
                    <a:pt x="79" y="103"/>
                    <a:pt x="74" y="137"/>
                  </a:cubicBezTo>
                  <a:cubicBezTo>
                    <a:pt x="74" y="137"/>
                    <a:pt x="105" y="125"/>
                    <a:pt x="97" y="76"/>
                  </a:cubicBezTo>
                  <a:cubicBezTo>
                    <a:pt x="97" y="76"/>
                    <a:pt x="97" y="63"/>
                    <a:pt x="103" y="55"/>
                  </a:cubicBezTo>
                  <a:cubicBezTo>
                    <a:pt x="103" y="55"/>
                    <a:pt x="131" y="3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2" name="Rectangle 304"/>
            <p:cNvSpPr>
              <a:spLocks noChangeArrowheads="1"/>
            </p:cNvSpPr>
            <p:nvPr/>
          </p:nvSpPr>
          <p:spPr bwMode="auto">
            <a:xfrm>
              <a:off x="3621" y="2288"/>
              <a:ext cx="38" cy="18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3" name="Rectangle 305"/>
            <p:cNvSpPr>
              <a:spLocks noChangeArrowheads="1"/>
            </p:cNvSpPr>
            <p:nvPr/>
          </p:nvSpPr>
          <p:spPr bwMode="auto">
            <a:xfrm>
              <a:off x="3571" y="2383"/>
              <a:ext cx="138" cy="3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4" name="Oval 306"/>
            <p:cNvSpPr>
              <a:spLocks noChangeArrowheads="1"/>
            </p:cNvSpPr>
            <p:nvPr/>
          </p:nvSpPr>
          <p:spPr bwMode="auto">
            <a:xfrm>
              <a:off x="3553" y="2138"/>
              <a:ext cx="172" cy="17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5" name="Freeform 307"/>
            <p:cNvSpPr>
              <a:spLocks noEditPoints="1"/>
            </p:cNvSpPr>
            <p:nvPr/>
          </p:nvSpPr>
          <p:spPr bwMode="auto">
            <a:xfrm>
              <a:off x="3535" y="2120"/>
              <a:ext cx="208" cy="209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18 h 104"/>
                <a:gd name="T12" fmla="*/ 18 w 104"/>
                <a:gd name="T13" fmla="*/ 52 h 104"/>
                <a:gd name="T14" fmla="*/ 52 w 104"/>
                <a:gd name="T15" fmla="*/ 86 h 104"/>
                <a:gd name="T16" fmla="*/ 87 w 104"/>
                <a:gd name="T17" fmla="*/ 52 h 104"/>
                <a:gd name="T18" fmla="*/ 52 w 104"/>
                <a:gd name="T19" fmla="*/ 1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4" y="104"/>
                    <a:pt x="0" y="81"/>
                    <a:pt x="0" y="52"/>
                  </a:cubicBezTo>
                  <a:cubicBezTo>
                    <a:pt x="0" y="23"/>
                    <a:pt x="24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1"/>
                    <a:pt x="81" y="104"/>
                    <a:pt x="52" y="104"/>
                  </a:cubicBezTo>
                  <a:close/>
                  <a:moveTo>
                    <a:pt x="52" y="18"/>
                  </a:moveTo>
                  <a:cubicBezTo>
                    <a:pt x="33" y="18"/>
                    <a:pt x="18" y="33"/>
                    <a:pt x="18" y="52"/>
                  </a:cubicBezTo>
                  <a:cubicBezTo>
                    <a:pt x="18" y="71"/>
                    <a:pt x="33" y="86"/>
                    <a:pt x="52" y="86"/>
                  </a:cubicBezTo>
                  <a:cubicBezTo>
                    <a:pt x="71" y="86"/>
                    <a:pt x="87" y="71"/>
                    <a:pt x="87" y="52"/>
                  </a:cubicBezTo>
                  <a:cubicBezTo>
                    <a:pt x="87" y="33"/>
                    <a:pt x="71" y="18"/>
                    <a:pt x="52" y="1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6" name="Freeform 308"/>
            <p:cNvSpPr>
              <a:spLocks/>
            </p:cNvSpPr>
            <p:nvPr/>
          </p:nvSpPr>
          <p:spPr bwMode="auto">
            <a:xfrm>
              <a:off x="5281" y="1746"/>
              <a:ext cx="112" cy="113"/>
            </a:xfrm>
            <a:custGeom>
              <a:avLst/>
              <a:gdLst>
                <a:gd name="T0" fmla="*/ 92 w 112"/>
                <a:gd name="T1" fmla="*/ 0 h 113"/>
                <a:gd name="T2" fmla="*/ 112 w 112"/>
                <a:gd name="T3" fmla="*/ 20 h 113"/>
                <a:gd name="T4" fmla="*/ 20 w 112"/>
                <a:gd name="T5" fmla="*/ 113 h 113"/>
                <a:gd name="T6" fmla="*/ 0 w 112"/>
                <a:gd name="T7" fmla="*/ 93 h 113"/>
                <a:gd name="T8" fmla="*/ 92 w 112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3">
                  <a:moveTo>
                    <a:pt x="92" y="0"/>
                  </a:moveTo>
                  <a:lnTo>
                    <a:pt x="112" y="20"/>
                  </a:lnTo>
                  <a:lnTo>
                    <a:pt x="20" y="113"/>
                  </a:lnTo>
                  <a:lnTo>
                    <a:pt x="0" y="9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7" name="Rectangle 309"/>
            <p:cNvSpPr>
              <a:spLocks noChangeArrowheads="1"/>
            </p:cNvSpPr>
            <p:nvPr/>
          </p:nvSpPr>
          <p:spPr bwMode="auto">
            <a:xfrm>
              <a:off x="5289" y="1728"/>
              <a:ext cx="124" cy="2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8" name="Rectangle 310"/>
            <p:cNvSpPr>
              <a:spLocks noChangeArrowheads="1"/>
            </p:cNvSpPr>
            <p:nvPr/>
          </p:nvSpPr>
          <p:spPr bwMode="auto">
            <a:xfrm>
              <a:off x="5385" y="1734"/>
              <a:ext cx="28" cy="11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9" name="Freeform 311"/>
            <p:cNvSpPr>
              <a:spLocks/>
            </p:cNvSpPr>
            <p:nvPr/>
          </p:nvSpPr>
          <p:spPr bwMode="auto">
            <a:xfrm>
              <a:off x="5191" y="1812"/>
              <a:ext cx="136" cy="137"/>
            </a:xfrm>
            <a:custGeom>
              <a:avLst/>
              <a:gdLst>
                <a:gd name="T0" fmla="*/ 12 w 68"/>
                <a:gd name="T1" fmla="*/ 12 h 68"/>
                <a:gd name="T2" fmla="*/ 56 w 68"/>
                <a:gd name="T3" fmla="*/ 12 h 68"/>
                <a:gd name="T4" fmla="*/ 56 w 68"/>
                <a:gd name="T5" fmla="*/ 56 h 68"/>
                <a:gd name="T6" fmla="*/ 12 w 68"/>
                <a:gd name="T7" fmla="*/ 56 h 68"/>
                <a:gd name="T8" fmla="*/ 12 w 68"/>
                <a:gd name="T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12" y="12"/>
                  </a:moveTo>
                  <a:cubicBezTo>
                    <a:pt x="24" y="0"/>
                    <a:pt x="44" y="0"/>
                    <a:pt x="56" y="12"/>
                  </a:cubicBezTo>
                  <a:cubicBezTo>
                    <a:pt x="68" y="24"/>
                    <a:pt x="68" y="44"/>
                    <a:pt x="56" y="56"/>
                  </a:cubicBezTo>
                  <a:cubicBezTo>
                    <a:pt x="44" y="68"/>
                    <a:pt x="24" y="68"/>
                    <a:pt x="12" y="56"/>
                  </a:cubicBezTo>
                  <a:cubicBezTo>
                    <a:pt x="0" y="44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0" name="Freeform 312"/>
            <p:cNvSpPr>
              <a:spLocks noEditPoints="1"/>
            </p:cNvSpPr>
            <p:nvPr/>
          </p:nvSpPr>
          <p:spPr bwMode="auto">
            <a:xfrm>
              <a:off x="5177" y="1798"/>
              <a:ext cx="164" cy="165"/>
            </a:xfrm>
            <a:custGeom>
              <a:avLst/>
              <a:gdLst>
                <a:gd name="T0" fmla="*/ 67 w 82"/>
                <a:gd name="T1" fmla="*/ 15 h 82"/>
                <a:gd name="T2" fmla="*/ 67 w 82"/>
                <a:gd name="T3" fmla="*/ 68 h 82"/>
                <a:gd name="T4" fmla="*/ 14 w 82"/>
                <a:gd name="T5" fmla="*/ 68 h 82"/>
                <a:gd name="T6" fmla="*/ 14 w 82"/>
                <a:gd name="T7" fmla="*/ 15 h 82"/>
                <a:gd name="T8" fmla="*/ 67 w 82"/>
                <a:gd name="T9" fmla="*/ 15 h 82"/>
                <a:gd name="T10" fmla="*/ 23 w 82"/>
                <a:gd name="T11" fmla="*/ 59 h 82"/>
                <a:gd name="T12" fmla="*/ 58 w 82"/>
                <a:gd name="T13" fmla="*/ 59 h 82"/>
                <a:gd name="T14" fmla="*/ 58 w 82"/>
                <a:gd name="T15" fmla="*/ 24 h 82"/>
                <a:gd name="T16" fmla="*/ 23 w 82"/>
                <a:gd name="T17" fmla="*/ 24 h 82"/>
                <a:gd name="T18" fmla="*/ 23 w 82"/>
                <a:gd name="T19" fmla="*/ 5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67" y="15"/>
                  </a:moveTo>
                  <a:cubicBezTo>
                    <a:pt x="82" y="29"/>
                    <a:pt x="82" y="53"/>
                    <a:pt x="67" y="68"/>
                  </a:cubicBezTo>
                  <a:cubicBezTo>
                    <a:pt x="53" y="82"/>
                    <a:pt x="29" y="82"/>
                    <a:pt x="14" y="68"/>
                  </a:cubicBezTo>
                  <a:cubicBezTo>
                    <a:pt x="0" y="53"/>
                    <a:pt x="0" y="29"/>
                    <a:pt x="14" y="15"/>
                  </a:cubicBezTo>
                  <a:cubicBezTo>
                    <a:pt x="29" y="0"/>
                    <a:pt x="53" y="0"/>
                    <a:pt x="67" y="15"/>
                  </a:cubicBezTo>
                  <a:close/>
                  <a:moveTo>
                    <a:pt x="23" y="59"/>
                  </a:moveTo>
                  <a:cubicBezTo>
                    <a:pt x="33" y="68"/>
                    <a:pt x="49" y="68"/>
                    <a:pt x="58" y="59"/>
                  </a:cubicBezTo>
                  <a:cubicBezTo>
                    <a:pt x="68" y="49"/>
                    <a:pt x="68" y="33"/>
                    <a:pt x="58" y="24"/>
                  </a:cubicBezTo>
                  <a:cubicBezTo>
                    <a:pt x="49" y="14"/>
                    <a:pt x="33" y="14"/>
                    <a:pt x="23" y="24"/>
                  </a:cubicBezTo>
                  <a:cubicBezTo>
                    <a:pt x="14" y="33"/>
                    <a:pt x="14" y="49"/>
                    <a:pt x="23" y="5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1" name="Freeform 313"/>
            <p:cNvSpPr>
              <a:spLocks/>
            </p:cNvSpPr>
            <p:nvPr/>
          </p:nvSpPr>
          <p:spPr bwMode="auto">
            <a:xfrm>
              <a:off x="3935" y="2080"/>
              <a:ext cx="405" cy="281"/>
            </a:xfrm>
            <a:custGeom>
              <a:avLst/>
              <a:gdLst>
                <a:gd name="T0" fmla="*/ 90 w 202"/>
                <a:gd name="T1" fmla="*/ 140 h 140"/>
                <a:gd name="T2" fmla="*/ 90 w 202"/>
                <a:gd name="T3" fmla="*/ 140 h 140"/>
                <a:gd name="T4" fmla="*/ 85 w 202"/>
                <a:gd name="T5" fmla="*/ 136 h 140"/>
                <a:gd name="T6" fmla="*/ 77 w 202"/>
                <a:gd name="T7" fmla="*/ 48 h 140"/>
                <a:gd name="T8" fmla="*/ 68 w 202"/>
                <a:gd name="T9" fmla="*/ 116 h 140"/>
                <a:gd name="T10" fmla="*/ 63 w 202"/>
                <a:gd name="T11" fmla="*/ 121 h 140"/>
                <a:gd name="T12" fmla="*/ 58 w 202"/>
                <a:gd name="T13" fmla="*/ 117 h 140"/>
                <a:gd name="T14" fmla="*/ 48 w 202"/>
                <a:gd name="T15" fmla="*/ 54 h 140"/>
                <a:gd name="T16" fmla="*/ 45 w 202"/>
                <a:gd name="T17" fmla="*/ 72 h 140"/>
                <a:gd name="T18" fmla="*/ 40 w 202"/>
                <a:gd name="T19" fmla="*/ 76 h 140"/>
                <a:gd name="T20" fmla="*/ 5 w 202"/>
                <a:gd name="T21" fmla="*/ 76 h 140"/>
                <a:gd name="T22" fmla="*/ 0 w 202"/>
                <a:gd name="T23" fmla="*/ 71 h 140"/>
                <a:gd name="T24" fmla="*/ 5 w 202"/>
                <a:gd name="T25" fmla="*/ 66 h 140"/>
                <a:gd name="T26" fmla="*/ 36 w 202"/>
                <a:gd name="T27" fmla="*/ 66 h 140"/>
                <a:gd name="T28" fmla="*/ 43 w 202"/>
                <a:gd name="T29" fmla="*/ 24 h 140"/>
                <a:gd name="T30" fmla="*/ 48 w 202"/>
                <a:gd name="T31" fmla="*/ 20 h 140"/>
                <a:gd name="T32" fmla="*/ 48 w 202"/>
                <a:gd name="T33" fmla="*/ 20 h 140"/>
                <a:gd name="T34" fmla="*/ 52 w 202"/>
                <a:gd name="T35" fmla="*/ 24 h 140"/>
                <a:gd name="T36" fmla="*/ 62 w 202"/>
                <a:gd name="T37" fmla="*/ 83 h 140"/>
                <a:gd name="T38" fmla="*/ 73 w 202"/>
                <a:gd name="T39" fmla="*/ 4 h 140"/>
                <a:gd name="T40" fmla="*/ 78 w 202"/>
                <a:gd name="T41" fmla="*/ 0 h 140"/>
                <a:gd name="T42" fmla="*/ 82 w 202"/>
                <a:gd name="T43" fmla="*/ 4 h 140"/>
                <a:gd name="T44" fmla="*/ 91 w 202"/>
                <a:gd name="T45" fmla="*/ 97 h 140"/>
                <a:gd name="T46" fmla="*/ 103 w 202"/>
                <a:gd name="T47" fmla="*/ 25 h 140"/>
                <a:gd name="T48" fmla="*/ 108 w 202"/>
                <a:gd name="T49" fmla="*/ 21 h 140"/>
                <a:gd name="T50" fmla="*/ 113 w 202"/>
                <a:gd name="T51" fmla="*/ 25 h 140"/>
                <a:gd name="T52" fmla="*/ 121 w 202"/>
                <a:gd name="T53" fmla="*/ 86 h 140"/>
                <a:gd name="T54" fmla="*/ 130 w 202"/>
                <a:gd name="T55" fmla="*/ 53 h 140"/>
                <a:gd name="T56" fmla="*/ 135 w 202"/>
                <a:gd name="T57" fmla="*/ 50 h 140"/>
                <a:gd name="T58" fmla="*/ 140 w 202"/>
                <a:gd name="T59" fmla="*/ 54 h 140"/>
                <a:gd name="T60" fmla="*/ 143 w 202"/>
                <a:gd name="T61" fmla="*/ 68 h 140"/>
                <a:gd name="T62" fmla="*/ 197 w 202"/>
                <a:gd name="T63" fmla="*/ 68 h 140"/>
                <a:gd name="T64" fmla="*/ 202 w 202"/>
                <a:gd name="T65" fmla="*/ 73 h 140"/>
                <a:gd name="T66" fmla="*/ 197 w 202"/>
                <a:gd name="T67" fmla="*/ 78 h 140"/>
                <a:gd name="T68" fmla="*/ 139 w 202"/>
                <a:gd name="T69" fmla="*/ 78 h 140"/>
                <a:gd name="T70" fmla="*/ 134 w 202"/>
                <a:gd name="T71" fmla="*/ 75 h 140"/>
                <a:gd name="T72" fmla="*/ 124 w 202"/>
                <a:gd name="T73" fmla="*/ 111 h 140"/>
                <a:gd name="T74" fmla="*/ 119 w 202"/>
                <a:gd name="T75" fmla="*/ 115 h 140"/>
                <a:gd name="T76" fmla="*/ 115 w 202"/>
                <a:gd name="T77" fmla="*/ 111 h 140"/>
                <a:gd name="T78" fmla="*/ 107 w 202"/>
                <a:gd name="T79" fmla="*/ 59 h 140"/>
                <a:gd name="T80" fmla="*/ 95 w 202"/>
                <a:gd name="T81" fmla="*/ 136 h 140"/>
                <a:gd name="T82" fmla="*/ 90 w 202"/>
                <a:gd name="T8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40">
                  <a:moveTo>
                    <a:pt x="90" y="140"/>
                  </a:moveTo>
                  <a:cubicBezTo>
                    <a:pt x="90" y="140"/>
                    <a:pt x="90" y="140"/>
                    <a:pt x="90" y="140"/>
                  </a:cubicBezTo>
                  <a:cubicBezTo>
                    <a:pt x="87" y="140"/>
                    <a:pt x="85" y="138"/>
                    <a:pt x="85" y="136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9"/>
                    <a:pt x="66" y="121"/>
                    <a:pt x="63" y="121"/>
                  </a:cubicBezTo>
                  <a:cubicBezTo>
                    <a:pt x="61" y="121"/>
                    <a:pt x="59" y="119"/>
                    <a:pt x="58" y="11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4" y="74"/>
                    <a:pt x="42" y="76"/>
                    <a:pt x="40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3" y="76"/>
                    <a:pt x="0" y="74"/>
                    <a:pt x="0" y="71"/>
                  </a:cubicBezTo>
                  <a:cubicBezTo>
                    <a:pt x="0" y="68"/>
                    <a:pt x="3" y="66"/>
                    <a:pt x="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2"/>
                    <a:pt x="45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5" y="0"/>
                    <a:pt x="78" y="0"/>
                  </a:cubicBezTo>
                  <a:cubicBezTo>
                    <a:pt x="80" y="0"/>
                    <a:pt x="82" y="2"/>
                    <a:pt x="82" y="4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3"/>
                    <a:pt x="106" y="21"/>
                    <a:pt x="108" y="21"/>
                  </a:cubicBezTo>
                  <a:cubicBezTo>
                    <a:pt x="110" y="21"/>
                    <a:pt x="112" y="23"/>
                    <a:pt x="113" y="2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1" y="51"/>
                    <a:pt x="133" y="50"/>
                    <a:pt x="135" y="50"/>
                  </a:cubicBezTo>
                  <a:cubicBezTo>
                    <a:pt x="137" y="50"/>
                    <a:pt x="139" y="51"/>
                    <a:pt x="140" y="54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200" y="68"/>
                    <a:pt x="202" y="70"/>
                    <a:pt x="202" y="73"/>
                  </a:cubicBezTo>
                  <a:cubicBezTo>
                    <a:pt x="202" y="76"/>
                    <a:pt x="200" y="78"/>
                    <a:pt x="197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7" y="78"/>
                    <a:pt x="135" y="77"/>
                    <a:pt x="134" y="7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23" y="113"/>
                    <a:pt x="121" y="115"/>
                    <a:pt x="119" y="115"/>
                  </a:cubicBezTo>
                  <a:cubicBezTo>
                    <a:pt x="117" y="115"/>
                    <a:pt x="115" y="113"/>
                    <a:pt x="115" y="111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5" y="136"/>
                    <a:pt x="95" y="136"/>
                    <a:pt x="95" y="136"/>
                  </a:cubicBezTo>
                  <a:cubicBezTo>
                    <a:pt x="94" y="138"/>
                    <a:pt x="92" y="140"/>
                    <a:pt x="90" y="14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2" name="Freeform 314"/>
            <p:cNvSpPr>
              <a:spLocks/>
            </p:cNvSpPr>
            <p:nvPr/>
          </p:nvSpPr>
          <p:spPr bwMode="auto">
            <a:xfrm>
              <a:off x="3248" y="2429"/>
              <a:ext cx="101" cy="187"/>
            </a:xfrm>
            <a:custGeom>
              <a:avLst/>
              <a:gdLst>
                <a:gd name="T0" fmla="*/ 27 w 50"/>
                <a:gd name="T1" fmla="*/ 43 h 93"/>
                <a:gd name="T2" fmla="*/ 27 w 50"/>
                <a:gd name="T3" fmla="*/ 0 h 93"/>
                <a:gd name="T4" fmla="*/ 0 w 50"/>
                <a:gd name="T5" fmla="*/ 0 h 93"/>
                <a:gd name="T6" fmla="*/ 0 w 50"/>
                <a:gd name="T7" fmla="*/ 43 h 93"/>
                <a:gd name="T8" fmla="*/ 50 w 50"/>
                <a:gd name="T9" fmla="*/ 93 h 93"/>
                <a:gd name="T10" fmla="*/ 50 w 50"/>
                <a:gd name="T11" fmla="*/ 93 h 93"/>
                <a:gd name="T12" fmla="*/ 50 w 50"/>
                <a:gd name="T13" fmla="*/ 66 h 93"/>
                <a:gd name="T14" fmla="*/ 50 w 50"/>
                <a:gd name="T15" fmla="*/ 66 h 93"/>
                <a:gd name="T16" fmla="*/ 27 w 50"/>
                <a:gd name="T17" fmla="*/ 4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3">
                  <a:moveTo>
                    <a:pt x="27" y="43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1"/>
                    <a:pt x="22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37" y="66"/>
                    <a:pt x="27" y="56"/>
                    <a:pt x="27" y="4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3" name="Rectangle 315"/>
            <p:cNvSpPr>
              <a:spLocks noChangeArrowheads="1"/>
            </p:cNvSpPr>
            <p:nvPr/>
          </p:nvSpPr>
          <p:spPr bwMode="auto">
            <a:xfrm>
              <a:off x="3248" y="2399"/>
              <a:ext cx="54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4" name="Rectangle 316"/>
            <p:cNvSpPr>
              <a:spLocks noChangeArrowheads="1"/>
            </p:cNvSpPr>
            <p:nvPr/>
          </p:nvSpPr>
          <p:spPr bwMode="auto">
            <a:xfrm>
              <a:off x="3393" y="2399"/>
              <a:ext cx="54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5" name="Freeform 317"/>
            <p:cNvSpPr>
              <a:spLocks/>
            </p:cNvSpPr>
            <p:nvPr/>
          </p:nvSpPr>
          <p:spPr bwMode="auto">
            <a:xfrm>
              <a:off x="3349" y="2429"/>
              <a:ext cx="98" cy="187"/>
            </a:xfrm>
            <a:custGeom>
              <a:avLst/>
              <a:gdLst>
                <a:gd name="T0" fmla="*/ 22 w 49"/>
                <a:gd name="T1" fmla="*/ 0 h 93"/>
                <a:gd name="T2" fmla="*/ 22 w 49"/>
                <a:gd name="T3" fmla="*/ 43 h 93"/>
                <a:gd name="T4" fmla="*/ 0 w 49"/>
                <a:gd name="T5" fmla="*/ 66 h 93"/>
                <a:gd name="T6" fmla="*/ 0 w 49"/>
                <a:gd name="T7" fmla="*/ 93 h 93"/>
                <a:gd name="T8" fmla="*/ 49 w 49"/>
                <a:gd name="T9" fmla="*/ 43 h 93"/>
                <a:gd name="T10" fmla="*/ 49 w 49"/>
                <a:gd name="T11" fmla="*/ 0 h 93"/>
                <a:gd name="T12" fmla="*/ 22 w 49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93">
                  <a:moveTo>
                    <a:pt x="22" y="0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2" y="55"/>
                    <a:pt x="12" y="65"/>
                    <a:pt x="0" y="6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7" y="93"/>
                    <a:pt x="49" y="70"/>
                    <a:pt x="49" y="43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6" name="Freeform 318"/>
            <p:cNvSpPr>
              <a:spLocks noEditPoints="1"/>
            </p:cNvSpPr>
            <p:nvPr/>
          </p:nvSpPr>
          <p:spPr bwMode="auto">
            <a:xfrm>
              <a:off x="3312" y="2066"/>
              <a:ext cx="71" cy="54"/>
            </a:xfrm>
            <a:custGeom>
              <a:avLst/>
              <a:gdLst>
                <a:gd name="T0" fmla="*/ 71 w 71"/>
                <a:gd name="T1" fmla="*/ 54 h 54"/>
                <a:gd name="T2" fmla="*/ 0 w 71"/>
                <a:gd name="T3" fmla="*/ 54 h 54"/>
                <a:gd name="T4" fmla="*/ 0 w 71"/>
                <a:gd name="T5" fmla="*/ 0 h 54"/>
                <a:gd name="T6" fmla="*/ 71 w 71"/>
                <a:gd name="T7" fmla="*/ 0 h 54"/>
                <a:gd name="T8" fmla="*/ 71 w 71"/>
                <a:gd name="T9" fmla="*/ 54 h 54"/>
                <a:gd name="T10" fmla="*/ 12 w 71"/>
                <a:gd name="T11" fmla="*/ 42 h 54"/>
                <a:gd name="T12" fmla="*/ 61 w 71"/>
                <a:gd name="T13" fmla="*/ 42 h 54"/>
                <a:gd name="T14" fmla="*/ 61 w 71"/>
                <a:gd name="T15" fmla="*/ 10 h 54"/>
                <a:gd name="T16" fmla="*/ 12 w 71"/>
                <a:gd name="T17" fmla="*/ 10 h 54"/>
                <a:gd name="T18" fmla="*/ 12 w 71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54">
                  <a:moveTo>
                    <a:pt x="71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54"/>
                  </a:lnTo>
                  <a:close/>
                  <a:moveTo>
                    <a:pt x="12" y="42"/>
                  </a:moveTo>
                  <a:lnTo>
                    <a:pt x="61" y="42"/>
                  </a:lnTo>
                  <a:lnTo>
                    <a:pt x="61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7" name="Rectangle 319"/>
            <p:cNvSpPr>
              <a:spLocks noChangeArrowheads="1"/>
            </p:cNvSpPr>
            <p:nvPr/>
          </p:nvSpPr>
          <p:spPr bwMode="auto">
            <a:xfrm>
              <a:off x="3280" y="2098"/>
              <a:ext cx="135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8" name="Rectangle 320"/>
            <p:cNvSpPr>
              <a:spLocks noChangeArrowheads="1"/>
            </p:cNvSpPr>
            <p:nvPr/>
          </p:nvSpPr>
          <p:spPr bwMode="auto">
            <a:xfrm>
              <a:off x="3290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9" name="Rectangle 321"/>
            <p:cNvSpPr>
              <a:spLocks noChangeArrowheads="1"/>
            </p:cNvSpPr>
            <p:nvPr/>
          </p:nvSpPr>
          <p:spPr bwMode="auto">
            <a:xfrm>
              <a:off x="3288" y="2276"/>
              <a:ext cx="20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0" name="Rectangle 322"/>
            <p:cNvSpPr>
              <a:spLocks noChangeArrowheads="1"/>
            </p:cNvSpPr>
            <p:nvPr/>
          </p:nvSpPr>
          <p:spPr bwMode="auto">
            <a:xfrm>
              <a:off x="3330" y="2278"/>
              <a:ext cx="3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1" name="Rectangle 323"/>
            <p:cNvSpPr>
              <a:spLocks noChangeArrowheads="1"/>
            </p:cNvSpPr>
            <p:nvPr/>
          </p:nvSpPr>
          <p:spPr bwMode="auto">
            <a:xfrm>
              <a:off x="3334" y="2264"/>
              <a:ext cx="27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2" name="Rectangle 324"/>
            <p:cNvSpPr>
              <a:spLocks noChangeArrowheads="1"/>
            </p:cNvSpPr>
            <p:nvPr/>
          </p:nvSpPr>
          <p:spPr bwMode="auto">
            <a:xfrm>
              <a:off x="3290" y="2266"/>
              <a:ext cx="16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3" name="Rectangle 325"/>
            <p:cNvSpPr>
              <a:spLocks noChangeArrowheads="1"/>
            </p:cNvSpPr>
            <p:nvPr/>
          </p:nvSpPr>
          <p:spPr bwMode="auto">
            <a:xfrm>
              <a:off x="3345" y="2303"/>
              <a:ext cx="6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4" name="Rectangle 326"/>
            <p:cNvSpPr>
              <a:spLocks noChangeArrowheads="1"/>
            </p:cNvSpPr>
            <p:nvPr/>
          </p:nvSpPr>
          <p:spPr bwMode="auto">
            <a:xfrm>
              <a:off x="3389" y="2170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5" name="Rectangle 327"/>
            <p:cNvSpPr>
              <a:spLocks noChangeArrowheads="1"/>
            </p:cNvSpPr>
            <p:nvPr/>
          </p:nvSpPr>
          <p:spPr bwMode="auto">
            <a:xfrm>
              <a:off x="3389" y="2184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6" name="Rectangle 328"/>
            <p:cNvSpPr>
              <a:spLocks noChangeArrowheads="1"/>
            </p:cNvSpPr>
            <p:nvPr/>
          </p:nvSpPr>
          <p:spPr bwMode="auto">
            <a:xfrm>
              <a:off x="3389" y="2198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7" name="Rectangle 329"/>
            <p:cNvSpPr>
              <a:spLocks noChangeArrowheads="1"/>
            </p:cNvSpPr>
            <p:nvPr/>
          </p:nvSpPr>
          <p:spPr bwMode="auto">
            <a:xfrm>
              <a:off x="3389" y="2212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8" name="Rectangle 330"/>
            <p:cNvSpPr>
              <a:spLocks noChangeArrowheads="1"/>
            </p:cNvSpPr>
            <p:nvPr/>
          </p:nvSpPr>
          <p:spPr bwMode="auto">
            <a:xfrm>
              <a:off x="3389" y="2226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9" name="Rectangle 331"/>
            <p:cNvSpPr>
              <a:spLocks noChangeArrowheads="1"/>
            </p:cNvSpPr>
            <p:nvPr/>
          </p:nvSpPr>
          <p:spPr bwMode="auto">
            <a:xfrm>
              <a:off x="3389" y="2240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0" name="Rectangle 332"/>
            <p:cNvSpPr>
              <a:spLocks noChangeArrowheads="1"/>
            </p:cNvSpPr>
            <p:nvPr/>
          </p:nvSpPr>
          <p:spPr bwMode="auto">
            <a:xfrm>
              <a:off x="3389" y="2252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1" name="Rectangle 333"/>
            <p:cNvSpPr>
              <a:spLocks noChangeArrowheads="1"/>
            </p:cNvSpPr>
            <p:nvPr/>
          </p:nvSpPr>
          <p:spPr bwMode="auto">
            <a:xfrm>
              <a:off x="3389" y="2114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2" name="Rectangle 334"/>
            <p:cNvSpPr>
              <a:spLocks noChangeArrowheads="1"/>
            </p:cNvSpPr>
            <p:nvPr/>
          </p:nvSpPr>
          <p:spPr bwMode="auto">
            <a:xfrm>
              <a:off x="3389" y="2128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3" name="Rectangle 335"/>
            <p:cNvSpPr>
              <a:spLocks noChangeArrowheads="1"/>
            </p:cNvSpPr>
            <p:nvPr/>
          </p:nvSpPr>
          <p:spPr bwMode="auto">
            <a:xfrm>
              <a:off x="3389" y="2142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4" name="Rectangle 336"/>
            <p:cNvSpPr>
              <a:spLocks noChangeArrowheads="1"/>
            </p:cNvSpPr>
            <p:nvPr/>
          </p:nvSpPr>
          <p:spPr bwMode="auto">
            <a:xfrm>
              <a:off x="3389" y="2156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5" name="Rectangle 337"/>
            <p:cNvSpPr>
              <a:spLocks noChangeArrowheads="1"/>
            </p:cNvSpPr>
            <p:nvPr/>
          </p:nvSpPr>
          <p:spPr bwMode="auto">
            <a:xfrm>
              <a:off x="3389" y="2170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6" name="Rectangle 338"/>
            <p:cNvSpPr>
              <a:spLocks noChangeArrowheads="1"/>
            </p:cNvSpPr>
            <p:nvPr/>
          </p:nvSpPr>
          <p:spPr bwMode="auto">
            <a:xfrm>
              <a:off x="3389" y="2184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7" name="Rectangle 339"/>
            <p:cNvSpPr>
              <a:spLocks noChangeArrowheads="1"/>
            </p:cNvSpPr>
            <p:nvPr/>
          </p:nvSpPr>
          <p:spPr bwMode="auto">
            <a:xfrm>
              <a:off x="3389" y="2198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8" name="Rectangle 340"/>
            <p:cNvSpPr>
              <a:spLocks noChangeArrowheads="1"/>
            </p:cNvSpPr>
            <p:nvPr/>
          </p:nvSpPr>
          <p:spPr bwMode="auto">
            <a:xfrm>
              <a:off x="3328" y="2301"/>
              <a:ext cx="39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9" name="Rectangle 341"/>
            <p:cNvSpPr>
              <a:spLocks noChangeArrowheads="1"/>
            </p:cNvSpPr>
            <p:nvPr/>
          </p:nvSpPr>
          <p:spPr bwMode="auto">
            <a:xfrm>
              <a:off x="2902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0" name="Rectangle 342"/>
            <p:cNvSpPr>
              <a:spLocks noChangeArrowheads="1"/>
            </p:cNvSpPr>
            <p:nvPr/>
          </p:nvSpPr>
          <p:spPr bwMode="auto">
            <a:xfrm>
              <a:off x="2926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1" name="Freeform 343"/>
            <p:cNvSpPr>
              <a:spLocks/>
            </p:cNvSpPr>
            <p:nvPr/>
          </p:nvSpPr>
          <p:spPr bwMode="auto">
            <a:xfrm>
              <a:off x="2958" y="1708"/>
              <a:ext cx="164" cy="90"/>
            </a:xfrm>
            <a:custGeom>
              <a:avLst/>
              <a:gdLst>
                <a:gd name="T0" fmla="*/ 136 w 164"/>
                <a:gd name="T1" fmla="*/ 34 h 90"/>
                <a:gd name="T2" fmla="*/ 136 w 164"/>
                <a:gd name="T3" fmla="*/ 0 h 90"/>
                <a:gd name="T4" fmla="*/ 30 w 164"/>
                <a:gd name="T5" fmla="*/ 0 h 90"/>
                <a:gd name="T6" fmla="*/ 30 w 164"/>
                <a:gd name="T7" fmla="*/ 34 h 90"/>
                <a:gd name="T8" fmla="*/ 0 w 164"/>
                <a:gd name="T9" fmla="*/ 34 h 90"/>
                <a:gd name="T10" fmla="*/ 0 w 164"/>
                <a:gd name="T11" fmla="*/ 90 h 90"/>
                <a:gd name="T12" fmla="*/ 164 w 164"/>
                <a:gd name="T13" fmla="*/ 90 h 90"/>
                <a:gd name="T14" fmla="*/ 164 w 164"/>
                <a:gd name="T15" fmla="*/ 34 h 90"/>
                <a:gd name="T16" fmla="*/ 136 w 164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90">
                  <a:moveTo>
                    <a:pt x="136" y="34"/>
                  </a:moveTo>
                  <a:lnTo>
                    <a:pt x="136" y="0"/>
                  </a:lnTo>
                  <a:lnTo>
                    <a:pt x="30" y="0"/>
                  </a:lnTo>
                  <a:lnTo>
                    <a:pt x="30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4" y="90"/>
                  </a:lnTo>
                  <a:lnTo>
                    <a:pt x="164" y="34"/>
                  </a:lnTo>
                  <a:lnTo>
                    <a:pt x="136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2" name="Oval 344"/>
            <p:cNvSpPr>
              <a:spLocks noChangeArrowheads="1"/>
            </p:cNvSpPr>
            <p:nvPr/>
          </p:nvSpPr>
          <p:spPr bwMode="auto">
            <a:xfrm>
              <a:off x="2956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3" name="Freeform 345"/>
            <p:cNvSpPr>
              <a:spLocks/>
            </p:cNvSpPr>
            <p:nvPr/>
          </p:nvSpPr>
          <p:spPr bwMode="auto">
            <a:xfrm>
              <a:off x="2990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4" name="Oval 346"/>
            <p:cNvSpPr>
              <a:spLocks noChangeArrowheads="1"/>
            </p:cNvSpPr>
            <p:nvPr/>
          </p:nvSpPr>
          <p:spPr bwMode="auto">
            <a:xfrm>
              <a:off x="4570" y="1768"/>
              <a:ext cx="264" cy="265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5" name="Oval 347"/>
            <p:cNvSpPr>
              <a:spLocks noChangeArrowheads="1"/>
            </p:cNvSpPr>
            <p:nvPr/>
          </p:nvSpPr>
          <p:spPr bwMode="auto">
            <a:xfrm>
              <a:off x="4594" y="1792"/>
              <a:ext cx="216" cy="2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6" name="Rectangle 348"/>
            <p:cNvSpPr>
              <a:spLocks noChangeArrowheads="1"/>
            </p:cNvSpPr>
            <p:nvPr/>
          </p:nvSpPr>
          <p:spPr bwMode="auto">
            <a:xfrm>
              <a:off x="4698" y="1804"/>
              <a:ext cx="8" cy="2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7" name="Rectangle 349"/>
            <p:cNvSpPr>
              <a:spLocks noChangeArrowheads="1"/>
            </p:cNvSpPr>
            <p:nvPr/>
          </p:nvSpPr>
          <p:spPr bwMode="auto">
            <a:xfrm>
              <a:off x="4698" y="1973"/>
              <a:ext cx="8" cy="2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8" name="Rectangle 350"/>
            <p:cNvSpPr>
              <a:spLocks noChangeArrowheads="1"/>
            </p:cNvSpPr>
            <p:nvPr/>
          </p:nvSpPr>
          <p:spPr bwMode="auto">
            <a:xfrm>
              <a:off x="4772" y="1897"/>
              <a:ext cx="26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9" name="Rectangle 351"/>
            <p:cNvSpPr>
              <a:spLocks noChangeArrowheads="1"/>
            </p:cNvSpPr>
            <p:nvPr/>
          </p:nvSpPr>
          <p:spPr bwMode="auto">
            <a:xfrm>
              <a:off x="4606" y="1897"/>
              <a:ext cx="24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0" name="Freeform 352"/>
            <p:cNvSpPr>
              <a:spLocks/>
            </p:cNvSpPr>
            <p:nvPr/>
          </p:nvSpPr>
          <p:spPr bwMode="auto">
            <a:xfrm>
              <a:off x="4772" y="1847"/>
              <a:ext cx="14" cy="14"/>
            </a:xfrm>
            <a:custGeom>
              <a:avLst/>
              <a:gdLst>
                <a:gd name="T0" fmla="*/ 4 w 14"/>
                <a:gd name="T1" fmla="*/ 14 h 14"/>
                <a:gd name="T2" fmla="*/ 0 w 14"/>
                <a:gd name="T3" fmla="*/ 6 h 14"/>
                <a:gd name="T4" fmla="*/ 10 w 14"/>
                <a:gd name="T5" fmla="*/ 0 h 14"/>
                <a:gd name="T6" fmla="*/ 14 w 14"/>
                <a:gd name="T7" fmla="*/ 8 h 14"/>
                <a:gd name="T8" fmla="*/ 4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1" name="Freeform 353"/>
            <p:cNvSpPr>
              <a:spLocks/>
            </p:cNvSpPr>
            <p:nvPr/>
          </p:nvSpPr>
          <p:spPr bwMode="auto">
            <a:xfrm>
              <a:off x="4618" y="1943"/>
              <a:ext cx="14" cy="12"/>
            </a:xfrm>
            <a:custGeom>
              <a:avLst/>
              <a:gdLst>
                <a:gd name="T0" fmla="*/ 4 w 14"/>
                <a:gd name="T1" fmla="*/ 12 h 12"/>
                <a:gd name="T2" fmla="*/ 0 w 14"/>
                <a:gd name="T3" fmla="*/ 6 h 12"/>
                <a:gd name="T4" fmla="*/ 10 w 14"/>
                <a:gd name="T5" fmla="*/ 0 h 12"/>
                <a:gd name="T6" fmla="*/ 14 w 14"/>
                <a:gd name="T7" fmla="*/ 6 h 12"/>
                <a:gd name="T8" fmla="*/ 4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4" y="12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6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2" name="Freeform 354"/>
            <p:cNvSpPr>
              <a:spLocks/>
            </p:cNvSpPr>
            <p:nvPr/>
          </p:nvSpPr>
          <p:spPr bwMode="auto">
            <a:xfrm>
              <a:off x="4738" y="1814"/>
              <a:ext cx="14" cy="14"/>
            </a:xfrm>
            <a:custGeom>
              <a:avLst/>
              <a:gdLst>
                <a:gd name="T0" fmla="*/ 8 w 14"/>
                <a:gd name="T1" fmla="*/ 14 h 14"/>
                <a:gd name="T2" fmla="*/ 0 w 14"/>
                <a:gd name="T3" fmla="*/ 10 h 14"/>
                <a:gd name="T4" fmla="*/ 6 w 14"/>
                <a:gd name="T5" fmla="*/ 0 h 14"/>
                <a:gd name="T6" fmla="*/ 14 w 14"/>
                <a:gd name="T7" fmla="*/ 4 h 14"/>
                <a:gd name="T8" fmla="*/ 8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3" name="Freeform 355"/>
            <p:cNvSpPr>
              <a:spLocks/>
            </p:cNvSpPr>
            <p:nvPr/>
          </p:nvSpPr>
          <p:spPr bwMode="auto">
            <a:xfrm>
              <a:off x="4652" y="1973"/>
              <a:ext cx="12" cy="14"/>
            </a:xfrm>
            <a:custGeom>
              <a:avLst/>
              <a:gdLst>
                <a:gd name="T0" fmla="*/ 8 w 12"/>
                <a:gd name="T1" fmla="*/ 14 h 14"/>
                <a:gd name="T2" fmla="*/ 0 w 12"/>
                <a:gd name="T3" fmla="*/ 10 h 14"/>
                <a:gd name="T4" fmla="*/ 6 w 12"/>
                <a:gd name="T5" fmla="*/ 0 h 14"/>
                <a:gd name="T6" fmla="*/ 12 w 12"/>
                <a:gd name="T7" fmla="*/ 4 h 14"/>
                <a:gd name="T8" fmla="*/ 8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4" name="Freeform 356"/>
            <p:cNvSpPr>
              <a:spLocks/>
            </p:cNvSpPr>
            <p:nvPr/>
          </p:nvSpPr>
          <p:spPr bwMode="auto">
            <a:xfrm>
              <a:off x="4742" y="1971"/>
              <a:ext cx="12" cy="16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0 h 16"/>
                <a:gd name="T4" fmla="*/ 12 w 12"/>
                <a:gd name="T5" fmla="*/ 12 h 16"/>
                <a:gd name="T6" fmla="*/ 6 w 12"/>
                <a:gd name="T7" fmla="*/ 16 h 16"/>
                <a:gd name="T8" fmla="*/ 0 w 12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lnTo>
                    <a:pt x="6" y="0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5" name="Freeform 357"/>
            <p:cNvSpPr>
              <a:spLocks/>
            </p:cNvSpPr>
            <p:nvPr/>
          </p:nvSpPr>
          <p:spPr bwMode="auto">
            <a:xfrm>
              <a:off x="4650" y="1816"/>
              <a:ext cx="12" cy="14"/>
            </a:xfrm>
            <a:custGeom>
              <a:avLst/>
              <a:gdLst>
                <a:gd name="T0" fmla="*/ 0 w 12"/>
                <a:gd name="T1" fmla="*/ 4 h 14"/>
                <a:gd name="T2" fmla="*/ 6 w 12"/>
                <a:gd name="T3" fmla="*/ 0 h 14"/>
                <a:gd name="T4" fmla="*/ 12 w 12"/>
                <a:gd name="T5" fmla="*/ 10 h 14"/>
                <a:gd name="T6" fmla="*/ 4 w 12"/>
                <a:gd name="T7" fmla="*/ 14 h 14"/>
                <a:gd name="T8" fmla="*/ 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4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4" y="1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6" name="Freeform 358"/>
            <p:cNvSpPr>
              <a:spLocks/>
            </p:cNvSpPr>
            <p:nvPr/>
          </p:nvSpPr>
          <p:spPr bwMode="auto">
            <a:xfrm>
              <a:off x="4772" y="1939"/>
              <a:ext cx="16" cy="14"/>
            </a:xfrm>
            <a:custGeom>
              <a:avLst/>
              <a:gdLst>
                <a:gd name="T0" fmla="*/ 0 w 16"/>
                <a:gd name="T1" fmla="*/ 8 h 14"/>
                <a:gd name="T2" fmla="*/ 4 w 16"/>
                <a:gd name="T3" fmla="*/ 0 h 14"/>
                <a:gd name="T4" fmla="*/ 16 w 16"/>
                <a:gd name="T5" fmla="*/ 6 h 14"/>
                <a:gd name="T6" fmla="*/ 12 w 16"/>
                <a:gd name="T7" fmla="*/ 14 h 14"/>
                <a:gd name="T8" fmla="*/ 0 w 16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8"/>
                  </a:moveTo>
                  <a:lnTo>
                    <a:pt x="4" y="0"/>
                  </a:lnTo>
                  <a:lnTo>
                    <a:pt x="16" y="6"/>
                  </a:lnTo>
                  <a:lnTo>
                    <a:pt x="1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7" name="Freeform 359"/>
            <p:cNvSpPr>
              <a:spLocks/>
            </p:cNvSpPr>
            <p:nvPr/>
          </p:nvSpPr>
          <p:spPr bwMode="auto">
            <a:xfrm>
              <a:off x="4616" y="1851"/>
              <a:ext cx="14" cy="12"/>
            </a:xfrm>
            <a:custGeom>
              <a:avLst/>
              <a:gdLst>
                <a:gd name="T0" fmla="*/ 0 w 14"/>
                <a:gd name="T1" fmla="*/ 6 h 12"/>
                <a:gd name="T2" fmla="*/ 4 w 14"/>
                <a:gd name="T3" fmla="*/ 0 h 12"/>
                <a:gd name="T4" fmla="*/ 14 w 14"/>
                <a:gd name="T5" fmla="*/ 6 h 12"/>
                <a:gd name="T6" fmla="*/ 10 w 14"/>
                <a:gd name="T7" fmla="*/ 12 h 12"/>
                <a:gd name="T8" fmla="*/ 0 w 14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8" name="Freeform 360"/>
            <p:cNvSpPr>
              <a:spLocks/>
            </p:cNvSpPr>
            <p:nvPr/>
          </p:nvSpPr>
          <p:spPr bwMode="auto">
            <a:xfrm>
              <a:off x="4674" y="1889"/>
              <a:ext cx="80" cy="68"/>
            </a:xfrm>
            <a:custGeom>
              <a:avLst/>
              <a:gdLst>
                <a:gd name="T0" fmla="*/ 24 w 80"/>
                <a:gd name="T1" fmla="*/ 2 h 68"/>
                <a:gd name="T2" fmla="*/ 0 w 80"/>
                <a:gd name="T3" fmla="*/ 68 h 68"/>
                <a:gd name="T4" fmla="*/ 36 w 80"/>
                <a:gd name="T5" fmla="*/ 18 h 68"/>
                <a:gd name="T6" fmla="*/ 80 w 80"/>
                <a:gd name="T7" fmla="*/ 0 h 68"/>
                <a:gd name="T8" fmla="*/ 24 w 80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8">
                  <a:moveTo>
                    <a:pt x="24" y="2"/>
                  </a:moveTo>
                  <a:lnTo>
                    <a:pt x="0" y="68"/>
                  </a:lnTo>
                  <a:lnTo>
                    <a:pt x="36" y="18"/>
                  </a:lnTo>
                  <a:lnTo>
                    <a:pt x="80" y="0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9" name="Freeform 361"/>
            <p:cNvSpPr>
              <a:spLocks/>
            </p:cNvSpPr>
            <p:nvPr/>
          </p:nvSpPr>
          <p:spPr bwMode="auto">
            <a:xfrm>
              <a:off x="3503" y="1738"/>
              <a:ext cx="312" cy="313"/>
            </a:xfrm>
            <a:custGeom>
              <a:avLst/>
              <a:gdLst>
                <a:gd name="T0" fmla="*/ 57 w 156"/>
                <a:gd name="T1" fmla="*/ 0 h 156"/>
                <a:gd name="T2" fmla="*/ 75 w 156"/>
                <a:gd name="T3" fmla="*/ 0 h 156"/>
                <a:gd name="T4" fmla="*/ 91 w 156"/>
                <a:gd name="T5" fmla="*/ 31 h 156"/>
                <a:gd name="T6" fmla="*/ 131 w 156"/>
                <a:gd name="T7" fmla="*/ 30 h 156"/>
                <a:gd name="T8" fmla="*/ 138 w 156"/>
                <a:gd name="T9" fmla="*/ 102 h 156"/>
                <a:gd name="T10" fmla="*/ 46 w 156"/>
                <a:gd name="T11" fmla="*/ 120 h 156"/>
                <a:gd name="T12" fmla="*/ 18 w 156"/>
                <a:gd name="T13" fmla="*/ 143 h 156"/>
                <a:gd name="T14" fmla="*/ 1 w 156"/>
                <a:gd name="T15" fmla="*/ 143 h 156"/>
                <a:gd name="T16" fmla="*/ 29 w 156"/>
                <a:gd name="T17" fmla="*/ 97 h 156"/>
                <a:gd name="T18" fmla="*/ 84 w 156"/>
                <a:gd name="T19" fmla="*/ 73 h 156"/>
                <a:gd name="T20" fmla="*/ 71 w 156"/>
                <a:gd name="T21" fmla="*/ 46 h 156"/>
                <a:gd name="T22" fmla="*/ 57 w 156"/>
                <a:gd name="T2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156">
                  <a:moveTo>
                    <a:pt x="5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3" y="43"/>
                    <a:pt x="91" y="31"/>
                  </a:cubicBezTo>
                  <a:cubicBezTo>
                    <a:pt x="99" y="25"/>
                    <a:pt x="113" y="15"/>
                    <a:pt x="131" y="30"/>
                  </a:cubicBezTo>
                  <a:cubicBezTo>
                    <a:pt x="144" y="42"/>
                    <a:pt x="156" y="61"/>
                    <a:pt x="138" y="102"/>
                  </a:cubicBezTo>
                  <a:cubicBezTo>
                    <a:pt x="128" y="123"/>
                    <a:pt x="96" y="156"/>
                    <a:pt x="46" y="120"/>
                  </a:cubicBezTo>
                  <a:cubicBezTo>
                    <a:pt x="39" y="114"/>
                    <a:pt x="19" y="101"/>
                    <a:pt x="18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0" y="93"/>
                    <a:pt x="29" y="97"/>
                  </a:cubicBezTo>
                  <a:cubicBezTo>
                    <a:pt x="44" y="99"/>
                    <a:pt x="78" y="108"/>
                    <a:pt x="84" y="73"/>
                  </a:cubicBezTo>
                  <a:cubicBezTo>
                    <a:pt x="85" y="65"/>
                    <a:pt x="88" y="56"/>
                    <a:pt x="71" y="46"/>
                  </a:cubicBezTo>
                  <a:cubicBezTo>
                    <a:pt x="63" y="41"/>
                    <a:pt x="57" y="37"/>
                    <a:pt x="57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0" name="Freeform 362"/>
            <p:cNvSpPr>
              <a:spLocks/>
            </p:cNvSpPr>
            <p:nvPr/>
          </p:nvSpPr>
          <p:spPr bwMode="auto">
            <a:xfrm>
              <a:off x="3286" y="1746"/>
              <a:ext cx="223" cy="169"/>
            </a:xfrm>
            <a:custGeom>
              <a:avLst/>
              <a:gdLst>
                <a:gd name="T0" fmla="*/ 108 w 111"/>
                <a:gd name="T1" fmla="*/ 84 h 84"/>
                <a:gd name="T2" fmla="*/ 104 w 111"/>
                <a:gd name="T3" fmla="*/ 80 h 84"/>
                <a:gd name="T4" fmla="*/ 104 w 111"/>
                <a:gd name="T5" fmla="*/ 7 h 84"/>
                <a:gd name="T6" fmla="*/ 7 w 111"/>
                <a:gd name="T7" fmla="*/ 7 h 84"/>
                <a:gd name="T8" fmla="*/ 7 w 111"/>
                <a:gd name="T9" fmla="*/ 80 h 84"/>
                <a:gd name="T10" fmla="*/ 4 w 111"/>
                <a:gd name="T11" fmla="*/ 84 h 84"/>
                <a:gd name="T12" fmla="*/ 0 w 111"/>
                <a:gd name="T13" fmla="*/ 80 h 84"/>
                <a:gd name="T14" fmla="*/ 0 w 111"/>
                <a:gd name="T15" fmla="*/ 4 h 84"/>
                <a:gd name="T16" fmla="*/ 4 w 111"/>
                <a:gd name="T17" fmla="*/ 0 h 84"/>
                <a:gd name="T18" fmla="*/ 108 w 111"/>
                <a:gd name="T19" fmla="*/ 0 h 84"/>
                <a:gd name="T20" fmla="*/ 111 w 111"/>
                <a:gd name="T21" fmla="*/ 4 h 84"/>
                <a:gd name="T22" fmla="*/ 111 w 111"/>
                <a:gd name="T23" fmla="*/ 80 h 84"/>
                <a:gd name="T24" fmla="*/ 108 w 111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84">
                  <a:moveTo>
                    <a:pt x="108" y="84"/>
                  </a:moveTo>
                  <a:cubicBezTo>
                    <a:pt x="106" y="84"/>
                    <a:pt x="104" y="82"/>
                    <a:pt x="104" y="8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1" y="2"/>
                    <a:pt x="111" y="4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2"/>
                    <a:pt x="110" y="84"/>
                    <a:pt x="10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1" name="Freeform 363"/>
            <p:cNvSpPr>
              <a:spLocks/>
            </p:cNvSpPr>
            <p:nvPr/>
          </p:nvSpPr>
          <p:spPr bwMode="auto">
            <a:xfrm>
              <a:off x="3258" y="1897"/>
              <a:ext cx="273" cy="22"/>
            </a:xfrm>
            <a:custGeom>
              <a:avLst/>
              <a:gdLst>
                <a:gd name="T0" fmla="*/ 136 w 136"/>
                <a:gd name="T1" fmla="*/ 11 h 11"/>
                <a:gd name="T2" fmla="*/ 0 w 136"/>
                <a:gd name="T3" fmla="*/ 11 h 11"/>
                <a:gd name="T4" fmla="*/ 11 w 136"/>
                <a:gd name="T5" fmla="*/ 0 h 11"/>
                <a:gd name="T6" fmla="*/ 125 w 136"/>
                <a:gd name="T7" fmla="*/ 0 h 11"/>
                <a:gd name="T8" fmla="*/ 136 w 13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1">
                  <a:moveTo>
                    <a:pt x="136" y="11"/>
                  </a:moveTo>
                  <a:cubicBezTo>
                    <a:pt x="112" y="11"/>
                    <a:pt x="61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1" y="0"/>
                    <a:pt x="136" y="5"/>
                    <a:pt x="13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2" name="Oval 364"/>
            <p:cNvSpPr>
              <a:spLocks noChangeArrowheads="1"/>
            </p:cNvSpPr>
            <p:nvPr/>
          </p:nvSpPr>
          <p:spPr bwMode="auto">
            <a:xfrm>
              <a:off x="3343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3" name="Rectangle 365"/>
            <p:cNvSpPr>
              <a:spLocks noChangeArrowheads="1"/>
            </p:cNvSpPr>
            <p:nvPr/>
          </p:nvSpPr>
          <p:spPr bwMode="auto">
            <a:xfrm>
              <a:off x="3359" y="1760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4" name="Freeform 366"/>
            <p:cNvSpPr>
              <a:spLocks/>
            </p:cNvSpPr>
            <p:nvPr/>
          </p:nvSpPr>
          <p:spPr bwMode="auto">
            <a:xfrm>
              <a:off x="3238" y="1800"/>
              <a:ext cx="42" cy="43"/>
            </a:xfrm>
            <a:custGeom>
              <a:avLst/>
              <a:gdLst>
                <a:gd name="T0" fmla="*/ 17 w 21"/>
                <a:gd name="T1" fmla="*/ 18 h 21"/>
                <a:gd name="T2" fmla="*/ 3 w 21"/>
                <a:gd name="T3" fmla="*/ 16 h 21"/>
                <a:gd name="T4" fmla="*/ 5 w 21"/>
                <a:gd name="T5" fmla="*/ 3 h 21"/>
                <a:gd name="T6" fmla="*/ 18 w 21"/>
                <a:gd name="T7" fmla="*/ 4 h 21"/>
                <a:gd name="T8" fmla="*/ 17 w 21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7" y="18"/>
                  </a:moveTo>
                  <a:cubicBezTo>
                    <a:pt x="12" y="21"/>
                    <a:pt x="7" y="20"/>
                    <a:pt x="3" y="16"/>
                  </a:cubicBezTo>
                  <a:cubicBezTo>
                    <a:pt x="0" y="12"/>
                    <a:pt x="0" y="6"/>
                    <a:pt x="5" y="3"/>
                  </a:cubicBezTo>
                  <a:cubicBezTo>
                    <a:pt x="9" y="0"/>
                    <a:pt x="14" y="0"/>
                    <a:pt x="18" y="4"/>
                  </a:cubicBezTo>
                  <a:cubicBezTo>
                    <a:pt x="21" y="8"/>
                    <a:pt x="21" y="14"/>
                    <a:pt x="17" y="18"/>
                  </a:cubicBez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5" name="Freeform 367"/>
            <p:cNvSpPr>
              <a:spLocks/>
            </p:cNvSpPr>
            <p:nvPr/>
          </p:nvSpPr>
          <p:spPr bwMode="auto">
            <a:xfrm>
              <a:off x="3268" y="1754"/>
              <a:ext cx="73" cy="60"/>
            </a:xfrm>
            <a:custGeom>
              <a:avLst/>
              <a:gdLst>
                <a:gd name="T0" fmla="*/ 4 w 73"/>
                <a:gd name="T1" fmla="*/ 60 h 60"/>
                <a:gd name="T2" fmla="*/ 0 w 73"/>
                <a:gd name="T3" fmla="*/ 54 h 60"/>
                <a:gd name="T4" fmla="*/ 69 w 73"/>
                <a:gd name="T5" fmla="*/ 0 h 60"/>
                <a:gd name="T6" fmla="*/ 73 w 73"/>
                <a:gd name="T7" fmla="*/ 4 h 60"/>
                <a:gd name="T8" fmla="*/ 4 w 73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">
                  <a:moveTo>
                    <a:pt x="4" y="60"/>
                  </a:moveTo>
                  <a:lnTo>
                    <a:pt x="0" y="54"/>
                  </a:lnTo>
                  <a:lnTo>
                    <a:pt x="69" y="0"/>
                  </a:lnTo>
                  <a:lnTo>
                    <a:pt x="73" y="4"/>
                  </a:lnTo>
                  <a:lnTo>
                    <a:pt x="4" y="60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6" name="Oval 368"/>
            <p:cNvSpPr>
              <a:spLocks noChangeArrowheads="1"/>
            </p:cNvSpPr>
            <p:nvPr/>
          </p:nvSpPr>
          <p:spPr bwMode="auto">
            <a:xfrm>
              <a:off x="3381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7" name="Rectangle 369"/>
            <p:cNvSpPr>
              <a:spLocks noChangeArrowheads="1"/>
            </p:cNvSpPr>
            <p:nvPr/>
          </p:nvSpPr>
          <p:spPr bwMode="auto">
            <a:xfrm>
              <a:off x="3397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8" name="Oval 370"/>
            <p:cNvSpPr>
              <a:spLocks noChangeArrowheads="1"/>
            </p:cNvSpPr>
            <p:nvPr/>
          </p:nvSpPr>
          <p:spPr bwMode="auto">
            <a:xfrm>
              <a:off x="3419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9" name="Rectangle 371"/>
            <p:cNvSpPr>
              <a:spLocks noChangeArrowheads="1"/>
            </p:cNvSpPr>
            <p:nvPr/>
          </p:nvSpPr>
          <p:spPr bwMode="auto">
            <a:xfrm>
              <a:off x="3435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0" name="Oval 372"/>
            <p:cNvSpPr>
              <a:spLocks noChangeArrowheads="1"/>
            </p:cNvSpPr>
            <p:nvPr/>
          </p:nvSpPr>
          <p:spPr bwMode="auto">
            <a:xfrm>
              <a:off x="3457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1" name="Rectangle 373"/>
            <p:cNvSpPr>
              <a:spLocks noChangeArrowheads="1"/>
            </p:cNvSpPr>
            <p:nvPr/>
          </p:nvSpPr>
          <p:spPr bwMode="auto">
            <a:xfrm>
              <a:off x="3473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2" name="Freeform 374"/>
            <p:cNvSpPr>
              <a:spLocks/>
            </p:cNvSpPr>
            <p:nvPr/>
          </p:nvSpPr>
          <p:spPr bwMode="auto">
            <a:xfrm>
              <a:off x="3841" y="1754"/>
              <a:ext cx="212" cy="360"/>
            </a:xfrm>
            <a:custGeom>
              <a:avLst/>
              <a:gdLst>
                <a:gd name="T0" fmla="*/ 32 w 212"/>
                <a:gd name="T1" fmla="*/ 356 h 360"/>
                <a:gd name="T2" fmla="*/ 0 w 212"/>
                <a:gd name="T3" fmla="*/ 360 h 360"/>
                <a:gd name="T4" fmla="*/ 188 w 212"/>
                <a:gd name="T5" fmla="*/ 0 h 360"/>
                <a:gd name="T6" fmla="*/ 212 w 212"/>
                <a:gd name="T7" fmla="*/ 12 h 360"/>
                <a:gd name="T8" fmla="*/ 32 w 212"/>
                <a:gd name="T9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360">
                  <a:moveTo>
                    <a:pt x="32" y="356"/>
                  </a:moveTo>
                  <a:lnTo>
                    <a:pt x="0" y="360"/>
                  </a:lnTo>
                  <a:lnTo>
                    <a:pt x="188" y="0"/>
                  </a:lnTo>
                  <a:lnTo>
                    <a:pt x="212" y="12"/>
                  </a:lnTo>
                  <a:lnTo>
                    <a:pt x="32" y="35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3" name="Freeform 375"/>
            <p:cNvSpPr>
              <a:spLocks/>
            </p:cNvSpPr>
            <p:nvPr/>
          </p:nvSpPr>
          <p:spPr bwMode="auto">
            <a:xfrm>
              <a:off x="3927" y="1768"/>
              <a:ext cx="142" cy="143"/>
            </a:xfrm>
            <a:custGeom>
              <a:avLst/>
              <a:gdLst>
                <a:gd name="T0" fmla="*/ 63 w 71"/>
                <a:gd name="T1" fmla="*/ 50 h 71"/>
                <a:gd name="T2" fmla="*/ 21 w 71"/>
                <a:gd name="T3" fmla="*/ 63 h 71"/>
                <a:gd name="T4" fmla="*/ 8 w 71"/>
                <a:gd name="T5" fmla="*/ 21 h 71"/>
                <a:gd name="T6" fmla="*/ 50 w 71"/>
                <a:gd name="T7" fmla="*/ 8 h 71"/>
                <a:gd name="T8" fmla="*/ 63 w 71"/>
                <a:gd name="T9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63" y="50"/>
                  </a:moveTo>
                  <a:cubicBezTo>
                    <a:pt x="55" y="65"/>
                    <a:pt x="36" y="71"/>
                    <a:pt x="21" y="63"/>
                  </a:cubicBezTo>
                  <a:cubicBezTo>
                    <a:pt x="6" y="55"/>
                    <a:pt x="0" y="36"/>
                    <a:pt x="8" y="21"/>
                  </a:cubicBezTo>
                  <a:cubicBezTo>
                    <a:pt x="16" y="6"/>
                    <a:pt x="35" y="0"/>
                    <a:pt x="50" y="8"/>
                  </a:cubicBezTo>
                  <a:cubicBezTo>
                    <a:pt x="65" y="16"/>
                    <a:pt x="71" y="35"/>
                    <a:pt x="63" y="5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4" name="Freeform 376"/>
            <p:cNvSpPr>
              <a:spLocks/>
            </p:cNvSpPr>
            <p:nvPr/>
          </p:nvSpPr>
          <p:spPr bwMode="auto">
            <a:xfrm>
              <a:off x="3879" y="1891"/>
              <a:ext cx="122" cy="120"/>
            </a:xfrm>
            <a:custGeom>
              <a:avLst/>
              <a:gdLst>
                <a:gd name="T0" fmla="*/ 54 w 61"/>
                <a:gd name="T1" fmla="*/ 42 h 60"/>
                <a:gd name="T2" fmla="*/ 18 w 61"/>
                <a:gd name="T3" fmla="*/ 53 h 60"/>
                <a:gd name="T4" fmla="*/ 7 w 61"/>
                <a:gd name="T5" fmla="*/ 18 h 60"/>
                <a:gd name="T6" fmla="*/ 43 w 61"/>
                <a:gd name="T7" fmla="*/ 7 h 60"/>
                <a:gd name="T8" fmla="*/ 54 w 61"/>
                <a:gd name="T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54" y="42"/>
                  </a:moveTo>
                  <a:cubicBezTo>
                    <a:pt x="47" y="55"/>
                    <a:pt x="31" y="60"/>
                    <a:pt x="18" y="53"/>
                  </a:cubicBezTo>
                  <a:cubicBezTo>
                    <a:pt x="5" y="46"/>
                    <a:pt x="0" y="30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6" y="13"/>
                    <a:pt x="61" y="29"/>
                    <a:pt x="54" y="4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5" name="Freeform 377"/>
            <p:cNvSpPr>
              <a:spLocks/>
            </p:cNvSpPr>
            <p:nvPr/>
          </p:nvSpPr>
          <p:spPr bwMode="auto">
            <a:xfrm>
              <a:off x="3835" y="1993"/>
              <a:ext cx="108" cy="109"/>
            </a:xfrm>
            <a:custGeom>
              <a:avLst/>
              <a:gdLst>
                <a:gd name="T0" fmla="*/ 48 w 54"/>
                <a:gd name="T1" fmla="*/ 38 h 54"/>
                <a:gd name="T2" fmla="*/ 16 w 54"/>
                <a:gd name="T3" fmla="*/ 48 h 54"/>
                <a:gd name="T4" fmla="*/ 6 w 54"/>
                <a:gd name="T5" fmla="*/ 16 h 54"/>
                <a:gd name="T6" fmla="*/ 38 w 54"/>
                <a:gd name="T7" fmla="*/ 6 h 54"/>
                <a:gd name="T8" fmla="*/ 48 w 54"/>
                <a:gd name="T9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48" y="38"/>
                  </a:moveTo>
                  <a:cubicBezTo>
                    <a:pt x="42" y="50"/>
                    <a:pt x="28" y="54"/>
                    <a:pt x="16" y="48"/>
                  </a:cubicBezTo>
                  <a:cubicBezTo>
                    <a:pt x="5" y="42"/>
                    <a:pt x="0" y="28"/>
                    <a:pt x="6" y="16"/>
                  </a:cubicBezTo>
                  <a:cubicBezTo>
                    <a:pt x="12" y="5"/>
                    <a:pt x="27" y="0"/>
                    <a:pt x="38" y="6"/>
                  </a:cubicBezTo>
                  <a:cubicBezTo>
                    <a:pt x="49" y="12"/>
                    <a:pt x="54" y="27"/>
                    <a:pt x="48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6" name="Freeform 378"/>
            <p:cNvSpPr>
              <a:spLocks/>
            </p:cNvSpPr>
            <p:nvPr/>
          </p:nvSpPr>
          <p:spPr bwMode="auto">
            <a:xfrm>
              <a:off x="4141" y="1824"/>
              <a:ext cx="349" cy="266"/>
            </a:xfrm>
            <a:custGeom>
              <a:avLst/>
              <a:gdLst>
                <a:gd name="T0" fmla="*/ 170 w 174"/>
                <a:gd name="T1" fmla="*/ 132 h 132"/>
                <a:gd name="T2" fmla="*/ 36 w 174"/>
                <a:gd name="T3" fmla="*/ 132 h 132"/>
                <a:gd name="T4" fmla="*/ 32 w 174"/>
                <a:gd name="T5" fmla="*/ 128 h 132"/>
                <a:gd name="T6" fmla="*/ 36 w 174"/>
                <a:gd name="T7" fmla="*/ 124 h 132"/>
                <a:gd name="T8" fmla="*/ 166 w 174"/>
                <a:gd name="T9" fmla="*/ 124 h 132"/>
                <a:gd name="T10" fmla="*/ 166 w 174"/>
                <a:gd name="T11" fmla="*/ 9 h 132"/>
                <a:gd name="T12" fmla="*/ 5 w 174"/>
                <a:gd name="T13" fmla="*/ 9 h 132"/>
                <a:gd name="T14" fmla="*/ 0 w 174"/>
                <a:gd name="T15" fmla="*/ 4 h 132"/>
                <a:gd name="T16" fmla="*/ 5 w 174"/>
                <a:gd name="T17" fmla="*/ 0 h 132"/>
                <a:gd name="T18" fmla="*/ 170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70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70" y="132"/>
                  </a:moveTo>
                  <a:cubicBezTo>
                    <a:pt x="36" y="132"/>
                    <a:pt x="36" y="132"/>
                    <a:pt x="36" y="132"/>
                  </a:cubicBezTo>
                  <a:cubicBezTo>
                    <a:pt x="34" y="132"/>
                    <a:pt x="32" y="130"/>
                    <a:pt x="32" y="128"/>
                  </a:cubicBezTo>
                  <a:cubicBezTo>
                    <a:pt x="32" y="126"/>
                    <a:pt x="34" y="124"/>
                    <a:pt x="3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9"/>
                    <a:pt x="166" y="9"/>
                    <a:pt x="16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70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7" name="Freeform 379"/>
            <p:cNvSpPr>
              <a:spLocks/>
            </p:cNvSpPr>
            <p:nvPr/>
          </p:nvSpPr>
          <p:spPr bwMode="auto">
            <a:xfrm>
              <a:off x="4139" y="1794"/>
              <a:ext cx="55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7 w 27"/>
                <a:gd name="T5" fmla="*/ 0 h 107"/>
                <a:gd name="T6" fmla="*/ 20 w 27"/>
                <a:gd name="T7" fmla="*/ 0 h 107"/>
                <a:gd name="T8" fmla="*/ 20 w 27"/>
                <a:gd name="T9" fmla="*/ 0 h 107"/>
                <a:gd name="T10" fmla="*/ 0 w 27"/>
                <a:gd name="T11" fmla="*/ 0 h 107"/>
                <a:gd name="T12" fmla="*/ 1 w 27"/>
                <a:gd name="T13" fmla="*/ 18 h 107"/>
                <a:gd name="T14" fmla="*/ 1 w 27"/>
                <a:gd name="T15" fmla="*/ 28 h 107"/>
                <a:gd name="T16" fmla="*/ 1 w 27"/>
                <a:gd name="T17" fmla="*/ 28 h 107"/>
                <a:gd name="T18" fmla="*/ 1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1"/>
                    <a:pt x="27" y="0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8" name="Freeform 380"/>
            <p:cNvSpPr>
              <a:spLocks/>
            </p:cNvSpPr>
            <p:nvPr/>
          </p:nvSpPr>
          <p:spPr bwMode="auto">
            <a:xfrm>
              <a:off x="4149" y="1885"/>
              <a:ext cx="37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9" name="Freeform 381"/>
            <p:cNvSpPr>
              <a:spLocks/>
            </p:cNvSpPr>
            <p:nvPr/>
          </p:nvSpPr>
          <p:spPr bwMode="auto">
            <a:xfrm>
              <a:off x="4262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0" name="Freeform 382"/>
            <p:cNvSpPr>
              <a:spLocks/>
            </p:cNvSpPr>
            <p:nvPr/>
          </p:nvSpPr>
          <p:spPr bwMode="auto">
            <a:xfrm>
              <a:off x="4270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1" name="Freeform 383"/>
            <p:cNvSpPr>
              <a:spLocks/>
            </p:cNvSpPr>
            <p:nvPr/>
          </p:nvSpPr>
          <p:spPr bwMode="auto">
            <a:xfrm>
              <a:off x="4384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7 w 27"/>
                <a:gd name="T5" fmla="*/ 0 h 107"/>
                <a:gd name="T6" fmla="*/ 20 w 27"/>
                <a:gd name="T7" fmla="*/ 0 h 107"/>
                <a:gd name="T8" fmla="*/ 20 w 27"/>
                <a:gd name="T9" fmla="*/ 0 h 107"/>
                <a:gd name="T10" fmla="*/ 0 w 27"/>
                <a:gd name="T11" fmla="*/ 0 h 107"/>
                <a:gd name="T12" fmla="*/ 1 w 27"/>
                <a:gd name="T13" fmla="*/ 18 h 107"/>
                <a:gd name="T14" fmla="*/ 1 w 27"/>
                <a:gd name="T15" fmla="*/ 28 h 107"/>
                <a:gd name="T16" fmla="*/ 1 w 27"/>
                <a:gd name="T17" fmla="*/ 28 h 107"/>
                <a:gd name="T18" fmla="*/ 1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1"/>
                    <a:pt x="27" y="0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2" name="Freeform 384"/>
            <p:cNvSpPr>
              <a:spLocks/>
            </p:cNvSpPr>
            <p:nvPr/>
          </p:nvSpPr>
          <p:spPr bwMode="auto">
            <a:xfrm>
              <a:off x="4394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3" name="Freeform 385"/>
            <p:cNvSpPr>
              <a:spLocks/>
            </p:cNvSpPr>
            <p:nvPr/>
          </p:nvSpPr>
          <p:spPr bwMode="auto">
            <a:xfrm>
              <a:off x="4167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6 w 160"/>
                <a:gd name="T7" fmla="*/ 0 h 20"/>
                <a:gd name="T8" fmla="*/ 145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2" y="20"/>
                    <a:pt x="33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4" name="Rectangle 386"/>
            <p:cNvSpPr>
              <a:spLocks noChangeArrowheads="1"/>
            </p:cNvSpPr>
            <p:nvPr/>
          </p:nvSpPr>
          <p:spPr bwMode="auto">
            <a:xfrm>
              <a:off x="4131" y="1788"/>
              <a:ext cx="69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5" name="Rectangle 387"/>
            <p:cNvSpPr>
              <a:spLocks noChangeArrowheads="1"/>
            </p:cNvSpPr>
            <p:nvPr/>
          </p:nvSpPr>
          <p:spPr bwMode="auto">
            <a:xfrm>
              <a:off x="4254" y="1788"/>
              <a:ext cx="70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6" name="Rectangle 388"/>
            <p:cNvSpPr>
              <a:spLocks noChangeArrowheads="1"/>
            </p:cNvSpPr>
            <p:nvPr/>
          </p:nvSpPr>
          <p:spPr bwMode="auto">
            <a:xfrm>
              <a:off x="4378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157" name="Rectangle 389"/>
          <p:cNvSpPr>
            <a:spLocks noChangeArrowheads="1"/>
          </p:cNvSpPr>
          <p:nvPr/>
        </p:nvSpPr>
        <p:spPr bwMode="auto">
          <a:xfrm>
            <a:off x="2692400" y="914400"/>
            <a:ext cx="3759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THANKS FOR WATCHING</a:t>
            </a:r>
          </a:p>
        </p:txBody>
      </p:sp>
      <p:sp>
        <p:nvSpPr>
          <p:cNvPr id="33158" name="Rectangle 390"/>
          <p:cNvSpPr>
            <a:spLocks noChangeArrowheads="1"/>
          </p:cNvSpPr>
          <p:nvPr/>
        </p:nvSpPr>
        <p:spPr bwMode="auto">
          <a:xfrm>
            <a:off x="3078163" y="1274763"/>
            <a:ext cx="29860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900">
                <a:solidFill>
                  <a:srgbClr val="FFFFFF"/>
                </a:solidFill>
              </a:rPr>
              <a:t>POWERPOINT TEMPLATE</a:t>
            </a:r>
            <a:endParaRPr lang="en-US" altLang="zh-CN"/>
          </a:p>
        </p:txBody>
      </p:sp>
      <p:sp>
        <p:nvSpPr>
          <p:cNvPr id="33159" name="Rectangle 391"/>
          <p:cNvSpPr>
            <a:spLocks noChangeArrowheads="1"/>
          </p:cNvSpPr>
          <p:nvPr/>
        </p:nvSpPr>
        <p:spPr bwMode="auto">
          <a:xfrm>
            <a:off x="2263775" y="1706563"/>
            <a:ext cx="4613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sp>
        <p:nvSpPr>
          <p:cNvPr id="3081" name="Rectangle 9" descr="Money副本"/>
          <p:cNvSpPr>
            <a:spLocks noChangeArrowheads="1"/>
          </p:cNvSpPr>
          <p:nvPr/>
        </p:nvSpPr>
        <p:spPr bwMode="auto">
          <a:xfrm>
            <a:off x="0" y="1203325"/>
            <a:ext cx="9144000" cy="2159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4194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116013" y="1201738"/>
            <a:ext cx="2087562" cy="3170237"/>
          </a:xfrm>
          <a:prstGeom prst="rect">
            <a:avLst/>
          </a:prstGeom>
          <a:solidFill>
            <a:srgbClr val="95C1A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293813" y="2047875"/>
            <a:ext cx="172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What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Makes us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Different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？</a:t>
            </a:r>
            <a:r>
              <a:rPr lang="zh-CN" altLang="en-US" sz="200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”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4427538" y="3795713"/>
            <a:ext cx="410368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1200" b="1">
                <a:solidFill>
                  <a:schemeClr val="bg2"/>
                </a:solidFill>
              </a:rPr>
              <a:t>WRITE YOUR GREAT TITLE HERE</a:t>
            </a:r>
            <a:endParaRPr lang="zh-CN" altLang="en-US" sz="1200" b="1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b="1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3085" name="Freeform 13"/>
          <p:cNvSpPr>
            <a:spLocks noEditPoints="1"/>
          </p:cNvSpPr>
          <p:nvPr/>
        </p:nvSpPr>
        <p:spPr bwMode="auto">
          <a:xfrm>
            <a:off x="3990975" y="3821113"/>
            <a:ext cx="285750" cy="18732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520825"/>
            <a:ext cx="4572000" cy="104933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72000" y="1520825"/>
            <a:ext cx="4572000" cy="104933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Rectangle 6" descr="0x786"/>
          <p:cNvSpPr>
            <a:spLocks noChangeArrowheads="1"/>
          </p:cNvSpPr>
          <p:nvPr/>
        </p:nvSpPr>
        <p:spPr bwMode="auto">
          <a:xfrm>
            <a:off x="1619250" y="1520825"/>
            <a:ext cx="987425" cy="104933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627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Rectangle 7" descr="0115mvtps00039"/>
          <p:cNvSpPr>
            <a:spLocks noChangeArrowheads="1"/>
          </p:cNvSpPr>
          <p:nvPr/>
        </p:nvSpPr>
        <p:spPr bwMode="auto">
          <a:xfrm>
            <a:off x="2605088" y="1735138"/>
            <a:ext cx="984250" cy="8350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1787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605088" y="1520825"/>
            <a:ext cx="984250" cy="214313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589338" y="2357438"/>
            <a:ext cx="982662" cy="2127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Rectangle 10" descr="u=290065061,2920051158&amp;fm=15&amp;gp=0"/>
          <p:cNvSpPr>
            <a:spLocks noChangeArrowheads="1"/>
          </p:cNvSpPr>
          <p:nvPr/>
        </p:nvSpPr>
        <p:spPr bwMode="auto">
          <a:xfrm>
            <a:off x="3589338" y="1520825"/>
            <a:ext cx="982662" cy="836613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 b="-1745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Freeform 11"/>
          <p:cNvSpPr>
            <a:spLocks noEditPoints="1"/>
          </p:cNvSpPr>
          <p:nvPr/>
        </p:nvSpPr>
        <p:spPr bwMode="auto">
          <a:xfrm>
            <a:off x="5354638" y="3155950"/>
            <a:ext cx="422275" cy="242888"/>
          </a:xfrm>
          <a:custGeom>
            <a:avLst/>
            <a:gdLst>
              <a:gd name="T0" fmla="*/ 30 w 133"/>
              <a:gd name="T1" fmla="*/ 41 h 76"/>
              <a:gd name="T2" fmla="*/ 30 w 133"/>
              <a:gd name="T3" fmla="*/ 56 h 76"/>
              <a:gd name="T4" fmla="*/ 103 w 133"/>
              <a:gd name="T5" fmla="*/ 56 h 76"/>
              <a:gd name="T6" fmla="*/ 103 w 133"/>
              <a:gd name="T7" fmla="*/ 41 h 76"/>
              <a:gd name="T8" fmla="*/ 99 w 133"/>
              <a:gd name="T9" fmla="*/ 38 h 76"/>
              <a:gd name="T10" fmla="*/ 68 w 133"/>
              <a:gd name="T11" fmla="*/ 51 h 76"/>
              <a:gd name="T12" fmla="*/ 64 w 133"/>
              <a:gd name="T13" fmla="*/ 51 h 76"/>
              <a:gd name="T14" fmla="*/ 33 w 133"/>
              <a:gd name="T15" fmla="*/ 39 h 76"/>
              <a:gd name="T16" fmla="*/ 30 w 133"/>
              <a:gd name="T17" fmla="*/ 41 h 76"/>
              <a:gd name="T18" fmla="*/ 16 w 133"/>
              <a:gd name="T19" fmla="*/ 31 h 76"/>
              <a:gd name="T20" fmla="*/ 16 w 133"/>
              <a:gd name="T21" fmla="*/ 45 h 76"/>
              <a:gd name="T22" fmla="*/ 16 w 133"/>
              <a:gd name="T23" fmla="*/ 45 h 76"/>
              <a:gd name="T24" fmla="*/ 17 w 133"/>
              <a:gd name="T25" fmla="*/ 45 h 76"/>
              <a:gd name="T26" fmla="*/ 19 w 133"/>
              <a:gd name="T27" fmla="*/ 47 h 76"/>
              <a:gd name="T28" fmla="*/ 18 w 133"/>
              <a:gd name="T29" fmla="*/ 50 h 76"/>
              <a:gd name="T30" fmla="*/ 19 w 133"/>
              <a:gd name="T31" fmla="*/ 50 h 76"/>
              <a:gd name="T32" fmla="*/ 19 w 133"/>
              <a:gd name="T33" fmla="*/ 52 h 76"/>
              <a:gd name="T34" fmla="*/ 18 w 133"/>
              <a:gd name="T35" fmla="*/ 52 h 76"/>
              <a:gd name="T36" fmla="*/ 18 w 133"/>
              <a:gd name="T37" fmla="*/ 74 h 76"/>
              <a:gd name="T38" fmla="*/ 17 w 133"/>
              <a:gd name="T39" fmla="*/ 73 h 76"/>
              <a:gd name="T40" fmla="*/ 18 w 133"/>
              <a:gd name="T41" fmla="*/ 71 h 76"/>
              <a:gd name="T42" fmla="*/ 17 w 133"/>
              <a:gd name="T43" fmla="*/ 71 h 76"/>
              <a:gd name="T44" fmla="*/ 15 w 133"/>
              <a:gd name="T45" fmla="*/ 75 h 76"/>
              <a:gd name="T46" fmla="*/ 14 w 133"/>
              <a:gd name="T47" fmla="*/ 75 h 76"/>
              <a:gd name="T48" fmla="*/ 14 w 133"/>
              <a:gd name="T49" fmla="*/ 71 h 76"/>
              <a:gd name="T50" fmla="*/ 13 w 133"/>
              <a:gd name="T51" fmla="*/ 70 h 76"/>
              <a:gd name="T52" fmla="*/ 13 w 133"/>
              <a:gd name="T53" fmla="*/ 73 h 76"/>
              <a:gd name="T54" fmla="*/ 13 w 133"/>
              <a:gd name="T55" fmla="*/ 73 h 76"/>
              <a:gd name="T56" fmla="*/ 12 w 133"/>
              <a:gd name="T57" fmla="*/ 71 h 76"/>
              <a:gd name="T58" fmla="*/ 12 w 133"/>
              <a:gd name="T59" fmla="*/ 72 h 76"/>
              <a:gd name="T60" fmla="*/ 12 w 133"/>
              <a:gd name="T61" fmla="*/ 74 h 76"/>
              <a:gd name="T62" fmla="*/ 12 w 133"/>
              <a:gd name="T63" fmla="*/ 74 h 76"/>
              <a:gd name="T64" fmla="*/ 11 w 133"/>
              <a:gd name="T65" fmla="*/ 52 h 76"/>
              <a:gd name="T66" fmla="*/ 11 w 133"/>
              <a:gd name="T67" fmla="*/ 52 h 76"/>
              <a:gd name="T68" fmla="*/ 11 w 133"/>
              <a:gd name="T69" fmla="*/ 50 h 76"/>
              <a:gd name="T70" fmla="*/ 11 w 133"/>
              <a:gd name="T71" fmla="*/ 50 h 76"/>
              <a:gd name="T72" fmla="*/ 11 w 133"/>
              <a:gd name="T73" fmla="*/ 47 h 76"/>
              <a:gd name="T74" fmla="*/ 13 w 133"/>
              <a:gd name="T75" fmla="*/ 45 h 76"/>
              <a:gd name="T76" fmla="*/ 13 w 133"/>
              <a:gd name="T77" fmla="*/ 45 h 76"/>
              <a:gd name="T78" fmla="*/ 14 w 133"/>
              <a:gd name="T79" fmla="*/ 44 h 76"/>
              <a:gd name="T80" fmla="*/ 14 w 133"/>
              <a:gd name="T81" fmla="*/ 29 h 76"/>
              <a:gd name="T82" fmla="*/ 13 w 133"/>
              <a:gd name="T83" fmla="*/ 28 h 76"/>
              <a:gd name="T84" fmla="*/ 2 w 133"/>
              <a:gd name="T85" fmla="*/ 23 h 76"/>
              <a:gd name="T86" fmla="*/ 2 w 133"/>
              <a:gd name="T87" fmla="*/ 19 h 76"/>
              <a:gd name="T88" fmla="*/ 65 w 133"/>
              <a:gd name="T89" fmla="*/ 0 h 76"/>
              <a:gd name="T90" fmla="*/ 68 w 133"/>
              <a:gd name="T91" fmla="*/ 0 h 76"/>
              <a:gd name="T92" fmla="*/ 131 w 133"/>
              <a:gd name="T93" fmla="*/ 19 h 76"/>
              <a:gd name="T94" fmla="*/ 131 w 133"/>
              <a:gd name="T95" fmla="*/ 23 h 76"/>
              <a:gd name="T96" fmla="*/ 68 w 133"/>
              <a:gd name="T97" fmla="*/ 49 h 76"/>
              <a:gd name="T98" fmla="*/ 64 w 133"/>
              <a:gd name="T99" fmla="*/ 49 h 76"/>
              <a:gd name="T100" fmla="*/ 18 w 133"/>
              <a:gd name="T101" fmla="*/ 30 h 76"/>
              <a:gd name="T102" fmla="*/ 16 w 133"/>
              <a:gd name="T103" fmla="*/ 3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3" h="76">
                <a:moveTo>
                  <a:pt x="30" y="41"/>
                </a:moveTo>
                <a:cubicBezTo>
                  <a:pt x="30" y="56"/>
                  <a:pt x="30" y="56"/>
                  <a:pt x="30" y="56"/>
                </a:cubicBezTo>
                <a:cubicBezTo>
                  <a:pt x="30" y="75"/>
                  <a:pt x="103" y="75"/>
                  <a:pt x="103" y="56"/>
                </a:cubicBezTo>
                <a:cubicBezTo>
                  <a:pt x="103" y="41"/>
                  <a:pt x="103" y="41"/>
                  <a:pt x="103" y="41"/>
                </a:cubicBezTo>
                <a:cubicBezTo>
                  <a:pt x="103" y="39"/>
                  <a:pt x="101" y="38"/>
                  <a:pt x="99" y="38"/>
                </a:cubicBezTo>
                <a:cubicBezTo>
                  <a:pt x="68" y="51"/>
                  <a:pt x="68" y="51"/>
                  <a:pt x="68" y="51"/>
                </a:cubicBezTo>
                <a:cubicBezTo>
                  <a:pt x="67" y="52"/>
                  <a:pt x="66" y="52"/>
                  <a:pt x="64" y="51"/>
                </a:cubicBezTo>
                <a:cubicBezTo>
                  <a:pt x="33" y="39"/>
                  <a:pt x="33" y="39"/>
                  <a:pt x="33" y="39"/>
                </a:cubicBezTo>
                <a:cubicBezTo>
                  <a:pt x="32" y="38"/>
                  <a:pt x="30" y="39"/>
                  <a:pt x="30" y="41"/>
                </a:cubicBezTo>
                <a:close/>
                <a:moveTo>
                  <a:pt x="16" y="31"/>
                </a:move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9" y="44"/>
                  <a:pt x="19" y="46"/>
                  <a:pt x="19" y="47"/>
                </a:cubicBezTo>
                <a:cubicBezTo>
                  <a:pt x="19" y="48"/>
                  <a:pt x="19" y="49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19" y="51"/>
                  <a:pt x="19" y="52"/>
                  <a:pt x="19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22" y="59"/>
                  <a:pt x="24" y="68"/>
                  <a:pt x="18" y="74"/>
                </a:cubicBezTo>
                <a:cubicBezTo>
                  <a:pt x="17" y="74"/>
                  <a:pt x="17" y="74"/>
                  <a:pt x="17" y="73"/>
                </a:cubicBezTo>
                <a:cubicBezTo>
                  <a:pt x="17" y="73"/>
                  <a:pt x="17" y="72"/>
                  <a:pt x="18" y="71"/>
                </a:cubicBezTo>
                <a:cubicBezTo>
                  <a:pt x="18" y="69"/>
                  <a:pt x="17" y="69"/>
                  <a:pt x="17" y="71"/>
                </a:cubicBezTo>
                <a:cubicBezTo>
                  <a:pt x="16" y="73"/>
                  <a:pt x="16" y="74"/>
                  <a:pt x="15" y="75"/>
                </a:cubicBezTo>
                <a:cubicBezTo>
                  <a:pt x="15" y="76"/>
                  <a:pt x="14" y="76"/>
                  <a:pt x="14" y="75"/>
                </a:cubicBezTo>
                <a:cubicBezTo>
                  <a:pt x="14" y="74"/>
                  <a:pt x="14" y="72"/>
                  <a:pt x="14" y="71"/>
                </a:cubicBezTo>
                <a:cubicBezTo>
                  <a:pt x="14" y="68"/>
                  <a:pt x="13" y="67"/>
                  <a:pt x="13" y="70"/>
                </a:cubicBezTo>
                <a:cubicBezTo>
                  <a:pt x="13" y="71"/>
                  <a:pt x="13" y="72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2"/>
                  <a:pt x="12" y="72"/>
                  <a:pt x="12" y="71"/>
                </a:cubicBezTo>
                <a:cubicBezTo>
                  <a:pt x="12" y="70"/>
                  <a:pt x="12" y="70"/>
                  <a:pt x="12" y="72"/>
                </a:cubicBezTo>
                <a:cubicBezTo>
                  <a:pt x="12" y="72"/>
                  <a:pt x="12" y="73"/>
                  <a:pt x="12" y="74"/>
                </a:cubicBezTo>
                <a:cubicBezTo>
                  <a:pt x="12" y="74"/>
                  <a:pt x="12" y="74"/>
                  <a:pt x="12" y="74"/>
                </a:cubicBezTo>
                <a:cubicBezTo>
                  <a:pt x="6" y="68"/>
                  <a:pt x="5" y="60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0" y="52"/>
                  <a:pt x="10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49"/>
                  <a:pt x="11" y="48"/>
                  <a:pt x="11" y="47"/>
                </a:cubicBezTo>
                <a:cubicBezTo>
                  <a:pt x="11" y="46"/>
                  <a:pt x="11" y="44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4" y="44"/>
                  <a:pt x="14" y="44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8"/>
                  <a:pt x="13" y="28"/>
                  <a:pt x="13" y="28"/>
                </a:cubicBezTo>
                <a:cubicBezTo>
                  <a:pt x="2" y="23"/>
                  <a:pt x="2" y="23"/>
                  <a:pt x="2" y="23"/>
                </a:cubicBezTo>
                <a:cubicBezTo>
                  <a:pt x="0" y="22"/>
                  <a:pt x="0" y="20"/>
                  <a:pt x="2" y="19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7" y="0"/>
                  <a:pt x="68" y="0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3" y="20"/>
                  <a:pt x="133" y="22"/>
                  <a:pt x="131" y="23"/>
                </a:cubicBezTo>
                <a:cubicBezTo>
                  <a:pt x="68" y="49"/>
                  <a:pt x="68" y="49"/>
                  <a:pt x="68" y="49"/>
                </a:cubicBezTo>
                <a:cubicBezTo>
                  <a:pt x="67" y="50"/>
                  <a:pt x="66" y="50"/>
                  <a:pt x="64" y="49"/>
                </a:cubicBezTo>
                <a:cubicBezTo>
                  <a:pt x="18" y="30"/>
                  <a:pt x="18" y="30"/>
                  <a:pt x="18" y="30"/>
                </a:cubicBezTo>
                <a:cubicBezTo>
                  <a:pt x="17" y="30"/>
                  <a:pt x="16" y="30"/>
                  <a:pt x="16" y="31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Freeform 12"/>
          <p:cNvSpPr>
            <a:spLocks noEditPoints="1"/>
          </p:cNvSpPr>
          <p:nvPr/>
        </p:nvSpPr>
        <p:spPr bwMode="auto">
          <a:xfrm>
            <a:off x="1008063" y="3073400"/>
            <a:ext cx="425450" cy="401638"/>
          </a:xfrm>
          <a:custGeom>
            <a:avLst/>
            <a:gdLst>
              <a:gd name="T0" fmla="*/ 66 w 134"/>
              <a:gd name="T1" fmla="*/ 23 h 126"/>
              <a:gd name="T2" fmla="*/ 77 w 134"/>
              <a:gd name="T3" fmla="*/ 36 h 126"/>
              <a:gd name="T4" fmla="*/ 84 w 134"/>
              <a:gd name="T5" fmla="*/ 59 h 126"/>
              <a:gd name="T6" fmla="*/ 67 w 134"/>
              <a:gd name="T7" fmla="*/ 42 h 126"/>
              <a:gd name="T8" fmla="*/ 102 w 134"/>
              <a:gd name="T9" fmla="*/ 88 h 126"/>
              <a:gd name="T10" fmla="*/ 70 w 134"/>
              <a:gd name="T11" fmla="*/ 106 h 126"/>
              <a:gd name="T12" fmla="*/ 95 w 134"/>
              <a:gd name="T13" fmla="*/ 109 h 126"/>
              <a:gd name="T14" fmla="*/ 107 w 134"/>
              <a:gd name="T15" fmla="*/ 92 h 126"/>
              <a:gd name="T16" fmla="*/ 101 w 134"/>
              <a:gd name="T17" fmla="*/ 114 h 126"/>
              <a:gd name="T18" fmla="*/ 27 w 134"/>
              <a:gd name="T19" fmla="*/ 96 h 126"/>
              <a:gd name="T20" fmla="*/ 19 w 134"/>
              <a:gd name="T21" fmla="*/ 82 h 126"/>
              <a:gd name="T22" fmla="*/ 66 w 134"/>
              <a:gd name="T23" fmla="*/ 18 h 126"/>
              <a:gd name="T24" fmla="*/ 81 w 134"/>
              <a:gd name="T25" fmla="*/ 10 h 126"/>
              <a:gd name="T26" fmla="*/ 103 w 134"/>
              <a:gd name="T27" fmla="*/ 17 h 126"/>
              <a:gd name="T28" fmla="*/ 107 w 134"/>
              <a:gd name="T29" fmla="*/ 86 h 126"/>
              <a:gd name="T30" fmla="*/ 107 w 134"/>
              <a:gd name="T31" fmla="*/ 92 h 126"/>
              <a:gd name="T32" fmla="*/ 34 w 134"/>
              <a:gd name="T33" fmla="*/ 62 h 126"/>
              <a:gd name="T34" fmla="*/ 20 w 134"/>
              <a:gd name="T35" fmla="*/ 78 h 126"/>
              <a:gd name="T36" fmla="*/ 32 w 134"/>
              <a:gd name="T37" fmla="*/ 73 h 126"/>
              <a:gd name="T38" fmla="*/ 42 w 134"/>
              <a:gd name="T39" fmla="*/ 87 h 126"/>
              <a:gd name="T40" fmla="*/ 38 w 134"/>
              <a:gd name="T41" fmla="*/ 69 h 126"/>
              <a:gd name="T42" fmla="*/ 35 w 134"/>
              <a:gd name="T43" fmla="*/ 75 h 126"/>
              <a:gd name="T44" fmla="*/ 31 w 134"/>
              <a:gd name="T45" fmla="*/ 97 h 126"/>
              <a:gd name="T46" fmla="*/ 52 w 134"/>
              <a:gd name="T47" fmla="*/ 93 h 126"/>
              <a:gd name="T48" fmla="*/ 39 w 134"/>
              <a:gd name="T49" fmla="*/ 90 h 126"/>
              <a:gd name="T50" fmla="*/ 80 w 134"/>
              <a:gd name="T51" fmla="*/ 15 h 126"/>
              <a:gd name="T52" fmla="*/ 82 w 134"/>
              <a:gd name="T53" fmla="*/ 35 h 126"/>
              <a:gd name="T54" fmla="*/ 103 w 134"/>
              <a:gd name="T55" fmla="*/ 39 h 126"/>
              <a:gd name="T56" fmla="*/ 63 w 134"/>
              <a:gd name="T57" fmla="*/ 20 h 126"/>
              <a:gd name="T58" fmla="*/ 49 w 134"/>
              <a:gd name="T59" fmla="*/ 37 h 126"/>
              <a:gd name="T60" fmla="*/ 63 w 134"/>
              <a:gd name="T61" fmla="*/ 20 h 126"/>
              <a:gd name="T62" fmla="*/ 102 w 134"/>
              <a:gd name="T63" fmla="*/ 83 h 126"/>
              <a:gd name="T64" fmla="*/ 86 w 134"/>
              <a:gd name="T65" fmla="*/ 87 h 126"/>
              <a:gd name="T66" fmla="*/ 48 w 134"/>
              <a:gd name="T67" fmla="*/ 41 h 126"/>
              <a:gd name="T68" fmla="*/ 32 w 134"/>
              <a:gd name="T69" fmla="*/ 44 h 126"/>
              <a:gd name="T70" fmla="*/ 105 w 134"/>
              <a:gd name="T71" fmla="*/ 46 h 126"/>
              <a:gd name="T72" fmla="*/ 105 w 134"/>
              <a:gd name="T73" fmla="*/ 82 h 126"/>
              <a:gd name="T74" fmla="*/ 105 w 134"/>
              <a:gd name="T75" fmla="*/ 46 h 126"/>
              <a:gd name="T76" fmla="*/ 51 w 134"/>
              <a:gd name="T77" fmla="*/ 87 h 126"/>
              <a:gd name="T78" fmla="*/ 51 w 134"/>
              <a:gd name="T79" fmla="*/ 40 h 126"/>
              <a:gd name="T80" fmla="*/ 83 w 134"/>
              <a:gd name="T81" fmla="*/ 40 h 126"/>
              <a:gd name="T82" fmla="*/ 83 w 134"/>
              <a:gd name="T83" fmla="*/ 87 h 126"/>
              <a:gd name="T84" fmla="*/ 68 w 134"/>
              <a:gd name="T85" fmla="*/ 104 h 126"/>
              <a:gd name="T86" fmla="*/ 57 w 134"/>
              <a:gd name="T87" fmla="*/ 92 h 126"/>
              <a:gd name="T88" fmla="*/ 102 w 134"/>
              <a:gd name="T89" fmla="*/ 44 h 126"/>
              <a:gd name="T90" fmla="*/ 86 w 134"/>
              <a:gd name="T91" fmla="*/ 41 h 126"/>
              <a:gd name="T92" fmla="*/ 102 w 134"/>
              <a:gd name="T93" fmla="*/ 4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4" h="126">
                <a:moveTo>
                  <a:pt x="78" y="34"/>
                </a:moveTo>
                <a:cubicBezTo>
                  <a:pt x="75" y="30"/>
                  <a:pt x="71" y="26"/>
                  <a:pt x="68" y="23"/>
                </a:cubicBezTo>
                <a:cubicBezTo>
                  <a:pt x="67" y="23"/>
                  <a:pt x="67" y="23"/>
                  <a:pt x="66" y="23"/>
                </a:cubicBezTo>
                <a:cubicBezTo>
                  <a:pt x="63" y="26"/>
                  <a:pt x="59" y="30"/>
                  <a:pt x="56" y="34"/>
                </a:cubicBezTo>
                <a:cubicBezTo>
                  <a:pt x="55" y="35"/>
                  <a:pt x="56" y="36"/>
                  <a:pt x="57" y="36"/>
                </a:cubicBezTo>
                <a:cubicBezTo>
                  <a:pt x="64" y="35"/>
                  <a:pt x="70" y="35"/>
                  <a:pt x="77" y="36"/>
                </a:cubicBezTo>
                <a:cubicBezTo>
                  <a:pt x="78" y="36"/>
                  <a:pt x="79" y="35"/>
                  <a:pt x="78" y="34"/>
                </a:cubicBezTo>
                <a:close/>
                <a:moveTo>
                  <a:pt x="67" y="42"/>
                </a:moveTo>
                <a:cubicBezTo>
                  <a:pt x="76" y="42"/>
                  <a:pt x="84" y="50"/>
                  <a:pt x="84" y="59"/>
                </a:cubicBezTo>
                <a:cubicBezTo>
                  <a:pt x="84" y="68"/>
                  <a:pt x="76" y="76"/>
                  <a:pt x="67" y="76"/>
                </a:cubicBezTo>
                <a:cubicBezTo>
                  <a:pt x="57" y="76"/>
                  <a:pt x="50" y="68"/>
                  <a:pt x="50" y="59"/>
                </a:cubicBezTo>
                <a:cubicBezTo>
                  <a:pt x="50" y="50"/>
                  <a:pt x="57" y="42"/>
                  <a:pt x="67" y="42"/>
                </a:cubicBezTo>
                <a:close/>
                <a:moveTo>
                  <a:pt x="103" y="90"/>
                </a:moveTo>
                <a:cubicBezTo>
                  <a:pt x="103" y="90"/>
                  <a:pt x="103" y="89"/>
                  <a:pt x="103" y="89"/>
                </a:cubicBezTo>
                <a:cubicBezTo>
                  <a:pt x="103" y="88"/>
                  <a:pt x="102" y="88"/>
                  <a:pt x="102" y="88"/>
                </a:cubicBezTo>
                <a:cubicBezTo>
                  <a:pt x="97" y="89"/>
                  <a:pt x="91" y="90"/>
                  <a:pt x="85" y="91"/>
                </a:cubicBezTo>
                <a:cubicBezTo>
                  <a:pt x="84" y="91"/>
                  <a:pt x="83" y="92"/>
                  <a:pt x="82" y="93"/>
                </a:cubicBezTo>
                <a:cubicBezTo>
                  <a:pt x="78" y="98"/>
                  <a:pt x="74" y="102"/>
                  <a:pt x="70" y="106"/>
                </a:cubicBezTo>
                <a:cubicBezTo>
                  <a:pt x="70" y="106"/>
                  <a:pt x="70" y="107"/>
                  <a:pt x="71" y="107"/>
                </a:cubicBezTo>
                <a:cubicBezTo>
                  <a:pt x="80" y="114"/>
                  <a:pt x="88" y="115"/>
                  <a:pt x="94" y="111"/>
                </a:cubicBezTo>
                <a:cubicBezTo>
                  <a:pt x="95" y="111"/>
                  <a:pt x="95" y="110"/>
                  <a:pt x="95" y="109"/>
                </a:cubicBezTo>
                <a:cubicBezTo>
                  <a:pt x="89" y="103"/>
                  <a:pt x="93" y="92"/>
                  <a:pt x="102" y="91"/>
                </a:cubicBezTo>
                <a:cubicBezTo>
                  <a:pt x="103" y="91"/>
                  <a:pt x="103" y="91"/>
                  <a:pt x="103" y="90"/>
                </a:cubicBezTo>
                <a:close/>
                <a:moveTo>
                  <a:pt x="107" y="92"/>
                </a:moveTo>
                <a:cubicBezTo>
                  <a:pt x="111" y="94"/>
                  <a:pt x="114" y="98"/>
                  <a:pt x="114" y="102"/>
                </a:cubicBezTo>
                <a:cubicBezTo>
                  <a:pt x="114" y="109"/>
                  <a:pt x="108" y="114"/>
                  <a:pt x="102" y="113"/>
                </a:cubicBezTo>
                <a:cubicBezTo>
                  <a:pt x="101" y="113"/>
                  <a:pt x="101" y="113"/>
                  <a:pt x="101" y="114"/>
                </a:cubicBezTo>
                <a:cubicBezTo>
                  <a:pt x="94" y="121"/>
                  <a:pt x="81" y="120"/>
                  <a:pt x="68" y="109"/>
                </a:cubicBezTo>
                <a:cubicBezTo>
                  <a:pt x="67" y="109"/>
                  <a:pt x="67" y="109"/>
                  <a:pt x="66" y="109"/>
                </a:cubicBezTo>
                <a:cubicBezTo>
                  <a:pt x="46" y="126"/>
                  <a:pt x="28" y="119"/>
                  <a:pt x="27" y="96"/>
                </a:cubicBezTo>
                <a:cubicBezTo>
                  <a:pt x="27" y="96"/>
                  <a:pt x="27" y="96"/>
                  <a:pt x="27" y="95"/>
                </a:cubicBezTo>
                <a:cubicBezTo>
                  <a:pt x="21" y="94"/>
                  <a:pt x="18" y="88"/>
                  <a:pt x="19" y="83"/>
                </a:cubicBezTo>
                <a:cubicBezTo>
                  <a:pt x="19" y="82"/>
                  <a:pt x="19" y="82"/>
                  <a:pt x="19" y="82"/>
                </a:cubicBezTo>
                <a:cubicBezTo>
                  <a:pt x="0" y="70"/>
                  <a:pt x="3" y="51"/>
                  <a:pt x="27" y="42"/>
                </a:cubicBezTo>
                <a:cubicBezTo>
                  <a:pt x="28" y="42"/>
                  <a:pt x="28" y="41"/>
                  <a:pt x="28" y="41"/>
                </a:cubicBezTo>
                <a:cubicBezTo>
                  <a:pt x="24" y="11"/>
                  <a:pt x="43" y="0"/>
                  <a:pt x="66" y="18"/>
                </a:cubicBezTo>
                <a:cubicBezTo>
                  <a:pt x="67" y="19"/>
                  <a:pt x="67" y="19"/>
                  <a:pt x="68" y="18"/>
                </a:cubicBezTo>
                <a:cubicBezTo>
                  <a:pt x="72" y="15"/>
                  <a:pt x="77" y="12"/>
                  <a:pt x="81" y="11"/>
                </a:cubicBezTo>
                <a:cubicBezTo>
                  <a:pt x="81" y="11"/>
                  <a:pt x="81" y="11"/>
                  <a:pt x="81" y="10"/>
                </a:cubicBezTo>
                <a:cubicBezTo>
                  <a:pt x="82" y="5"/>
                  <a:pt x="87" y="2"/>
                  <a:pt x="92" y="2"/>
                </a:cubicBezTo>
                <a:cubicBezTo>
                  <a:pt x="99" y="2"/>
                  <a:pt x="105" y="9"/>
                  <a:pt x="102" y="16"/>
                </a:cubicBezTo>
                <a:cubicBezTo>
                  <a:pt x="102" y="16"/>
                  <a:pt x="102" y="16"/>
                  <a:pt x="103" y="17"/>
                </a:cubicBezTo>
                <a:cubicBezTo>
                  <a:pt x="106" y="22"/>
                  <a:pt x="108" y="30"/>
                  <a:pt x="106" y="40"/>
                </a:cubicBezTo>
                <a:cubicBezTo>
                  <a:pt x="106" y="41"/>
                  <a:pt x="106" y="42"/>
                  <a:pt x="107" y="42"/>
                </a:cubicBezTo>
                <a:cubicBezTo>
                  <a:pt x="134" y="53"/>
                  <a:pt x="134" y="75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9"/>
                  <a:pt x="106" y="90"/>
                  <a:pt x="106" y="91"/>
                </a:cubicBezTo>
                <a:cubicBezTo>
                  <a:pt x="107" y="92"/>
                  <a:pt x="107" y="92"/>
                  <a:pt x="107" y="92"/>
                </a:cubicBezTo>
                <a:close/>
                <a:moveTo>
                  <a:pt x="32" y="73"/>
                </a:moveTo>
                <a:cubicBezTo>
                  <a:pt x="32" y="71"/>
                  <a:pt x="33" y="68"/>
                  <a:pt x="34" y="66"/>
                </a:cubicBezTo>
                <a:cubicBezTo>
                  <a:pt x="35" y="65"/>
                  <a:pt x="35" y="63"/>
                  <a:pt x="34" y="62"/>
                </a:cubicBezTo>
                <a:cubicBezTo>
                  <a:pt x="32" y="56"/>
                  <a:pt x="30" y="51"/>
                  <a:pt x="29" y="46"/>
                </a:cubicBezTo>
                <a:cubicBezTo>
                  <a:pt x="29" y="45"/>
                  <a:pt x="28" y="45"/>
                  <a:pt x="27" y="45"/>
                </a:cubicBezTo>
                <a:cubicBezTo>
                  <a:pt x="10" y="54"/>
                  <a:pt x="8" y="68"/>
                  <a:pt x="20" y="78"/>
                </a:cubicBezTo>
                <a:cubicBezTo>
                  <a:pt x="20" y="78"/>
                  <a:pt x="21" y="78"/>
                  <a:pt x="22" y="78"/>
                </a:cubicBezTo>
                <a:cubicBezTo>
                  <a:pt x="24" y="75"/>
                  <a:pt x="27" y="74"/>
                  <a:pt x="30" y="74"/>
                </a:cubicBezTo>
                <a:cubicBezTo>
                  <a:pt x="31" y="74"/>
                  <a:pt x="31" y="74"/>
                  <a:pt x="32" y="73"/>
                </a:cubicBezTo>
                <a:close/>
                <a:moveTo>
                  <a:pt x="35" y="75"/>
                </a:moveTo>
                <a:cubicBezTo>
                  <a:pt x="39" y="77"/>
                  <a:pt x="41" y="82"/>
                  <a:pt x="41" y="86"/>
                </a:cubicBezTo>
                <a:cubicBezTo>
                  <a:pt x="41" y="87"/>
                  <a:pt x="41" y="87"/>
                  <a:pt x="42" y="87"/>
                </a:cubicBezTo>
                <a:cubicBezTo>
                  <a:pt x="43" y="88"/>
                  <a:pt x="45" y="88"/>
                  <a:pt x="47" y="88"/>
                </a:cubicBezTo>
                <a:cubicBezTo>
                  <a:pt x="48" y="89"/>
                  <a:pt x="48" y="87"/>
                  <a:pt x="48" y="87"/>
                </a:cubicBezTo>
                <a:cubicBezTo>
                  <a:pt x="44" y="81"/>
                  <a:pt x="41" y="75"/>
                  <a:pt x="38" y="69"/>
                </a:cubicBezTo>
                <a:cubicBezTo>
                  <a:pt x="37" y="68"/>
                  <a:pt x="36" y="68"/>
                  <a:pt x="36" y="69"/>
                </a:cubicBezTo>
                <a:cubicBezTo>
                  <a:pt x="35" y="71"/>
                  <a:pt x="35" y="72"/>
                  <a:pt x="34" y="74"/>
                </a:cubicBezTo>
                <a:cubicBezTo>
                  <a:pt x="34" y="74"/>
                  <a:pt x="34" y="75"/>
                  <a:pt x="35" y="75"/>
                </a:cubicBezTo>
                <a:close/>
                <a:moveTo>
                  <a:pt x="39" y="90"/>
                </a:moveTo>
                <a:cubicBezTo>
                  <a:pt x="38" y="93"/>
                  <a:pt x="35" y="95"/>
                  <a:pt x="32" y="96"/>
                </a:cubicBezTo>
                <a:cubicBezTo>
                  <a:pt x="32" y="96"/>
                  <a:pt x="31" y="96"/>
                  <a:pt x="31" y="97"/>
                </a:cubicBezTo>
                <a:cubicBezTo>
                  <a:pt x="34" y="113"/>
                  <a:pt x="47" y="118"/>
                  <a:pt x="63" y="107"/>
                </a:cubicBezTo>
                <a:cubicBezTo>
                  <a:pt x="64" y="107"/>
                  <a:pt x="64" y="106"/>
                  <a:pt x="64" y="106"/>
                </a:cubicBezTo>
                <a:cubicBezTo>
                  <a:pt x="60" y="102"/>
                  <a:pt x="56" y="98"/>
                  <a:pt x="52" y="93"/>
                </a:cubicBezTo>
                <a:cubicBezTo>
                  <a:pt x="52" y="92"/>
                  <a:pt x="50" y="91"/>
                  <a:pt x="49" y="91"/>
                </a:cubicBezTo>
                <a:cubicBezTo>
                  <a:pt x="46" y="91"/>
                  <a:pt x="43" y="90"/>
                  <a:pt x="41" y="90"/>
                </a:cubicBezTo>
                <a:cubicBezTo>
                  <a:pt x="40" y="90"/>
                  <a:pt x="40" y="90"/>
                  <a:pt x="39" y="90"/>
                </a:cubicBezTo>
                <a:close/>
                <a:moveTo>
                  <a:pt x="98" y="21"/>
                </a:moveTo>
                <a:cubicBezTo>
                  <a:pt x="92" y="26"/>
                  <a:pt x="84" y="23"/>
                  <a:pt x="82" y="16"/>
                </a:cubicBezTo>
                <a:cubicBezTo>
                  <a:pt x="81" y="16"/>
                  <a:pt x="81" y="15"/>
                  <a:pt x="80" y="15"/>
                </a:cubicBezTo>
                <a:cubicBezTo>
                  <a:pt x="77" y="16"/>
                  <a:pt x="74" y="18"/>
                  <a:pt x="71" y="20"/>
                </a:cubicBezTo>
                <a:cubicBezTo>
                  <a:pt x="70" y="21"/>
                  <a:pt x="70" y="21"/>
                  <a:pt x="70" y="22"/>
                </a:cubicBezTo>
                <a:cubicBezTo>
                  <a:pt x="74" y="25"/>
                  <a:pt x="78" y="30"/>
                  <a:pt x="82" y="35"/>
                </a:cubicBezTo>
                <a:cubicBezTo>
                  <a:pt x="83" y="36"/>
                  <a:pt x="84" y="36"/>
                  <a:pt x="85" y="37"/>
                </a:cubicBezTo>
                <a:cubicBezTo>
                  <a:pt x="91" y="37"/>
                  <a:pt x="97" y="38"/>
                  <a:pt x="101" y="40"/>
                </a:cubicBezTo>
                <a:cubicBezTo>
                  <a:pt x="102" y="40"/>
                  <a:pt x="103" y="40"/>
                  <a:pt x="103" y="39"/>
                </a:cubicBezTo>
                <a:cubicBezTo>
                  <a:pt x="103" y="32"/>
                  <a:pt x="102" y="26"/>
                  <a:pt x="100" y="22"/>
                </a:cubicBezTo>
                <a:cubicBezTo>
                  <a:pt x="99" y="21"/>
                  <a:pt x="99" y="21"/>
                  <a:pt x="98" y="21"/>
                </a:cubicBezTo>
                <a:close/>
                <a:moveTo>
                  <a:pt x="63" y="20"/>
                </a:moveTo>
                <a:cubicBezTo>
                  <a:pt x="45" y="8"/>
                  <a:pt x="29" y="16"/>
                  <a:pt x="31" y="39"/>
                </a:cubicBezTo>
                <a:cubicBezTo>
                  <a:pt x="31" y="40"/>
                  <a:pt x="32" y="40"/>
                  <a:pt x="32" y="40"/>
                </a:cubicBezTo>
                <a:cubicBezTo>
                  <a:pt x="37" y="38"/>
                  <a:pt x="43" y="37"/>
                  <a:pt x="49" y="37"/>
                </a:cubicBezTo>
                <a:cubicBezTo>
                  <a:pt x="50" y="36"/>
                  <a:pt x="52" y="36"/>
                  <a:pt x="52" y="35"/>
                </a:cubicBezTo>
                <a:cubicBezTo>
                  <a:pt x="56" y="30"/>
                  <a:pt x="60" y="25"/>
                  <a:pt x="64" y="22"/>
                </a:cubicBezTo>
                <a:cubicBezTo>
                  <a:pt x="64" y="21"/>
                  <a:pt x="64" y="21"/>
                  <a:pt x="63" y="20"/>
                </a:cubicBezTo>
                <a:close/>
                <a:moveTo>
                  <a:pt x="87" y="88"/>
                </a:moveTo>
                <a:cubicBezTo>
                  <a:pt x="93" y="87"/>
                  <a:pt x="98" y="86"/>
                  <a:pt x="102" y="85"/>
                </a:cubicBezTo>
                <a:cubicBezTo>
                  <a:pt x="102" y="84"/>
                  <a:pt x="102" y="84"/>
                  <a:pt x="102" y="83"/>
                </a:cubicBezTo>
                <a:cubicBezTo>
                  <a:pt x="102" y="79"/>
                  <a:pt x="100" y="74"/>
                  <a:pt x="98" y="69"/>
                </a:cubicBezTo>
                <a:cubicBezTo>
                  <a:pt x="98" y="68"/>
                  <a:pt x="97" y="68"/>
                  <a:pt x="96" y="69"/>
                </a:cubicBezTo>
                <a:cubicBezTo>
                  <a:pt x="93" y="75"/>
                  <a:pt x="90" y="81"/>
                  <a:pt x="86" y="87"/>
                </a:cubicBezTo>
                <a:cubicBezTo>
                  <a:pt x="86" y="87"/>
                  <a:pt x="86" y="89"/>
                  <a:pt x="87" y="88"/>
                </a:cubicBezTo>
                <a:close/>
                <a:moveTo>
                  <a:pt x="38" y="59"/>
                </a:moveTo>
                <a:cubicBezTo>
                  <a:pt x="41" y="53"/>
                  <a:pt x="44" y="47"/>
                  <a:pt x="48" y="41"/>
                </a:cubicBezTo>
                <a:cubicBezTo>
                  <a:pt x="48" y="40"/>
                  <a:pt x="48" y="39"/>
                  <a:pt x="47" y="39"/>
                </a:cubicBezTo>
                <a:cubicBezTo>
                  <a:pt x="41" y="40"/>
                  <a:pt x="36" y="41"/>
                  <a:pt x="32" y="43"/>
                </a:cubicBezTo>
                <a:cubicBezTo>
                  <a:pt x="32" y="43"/>
                  <a:pt x="32" y="44"/>
                  <a:pt x="32" y="44"/>
                </a:cubicBezTo>
                <a:cubicBezTo>
                  <a:pt x="32" y="49"/>
                  <a:pt x="34" y="53"/>
                  <a:pt x="36" y="58"/>
                </a:cubicBezTo>
                <a:cubicBezTo>
                  <a:pt x="36" y="59"/>
                  <a:pt x="37" y="59"/>
                  <a:pt x="38" y="59"/>
                </a:cubicBezTo>
                <a:close/>
                <a:moveTo>
                  <a:pt x="105" y="46"/>
                </a:moveTo>
                <a:cubicBezTo>
                  <a:pt x="104" y="51"/>
                  <a:pt x="102" y="56"/>
                  <a:pt x="100" y="62"/>
                </a:cubicBezTo>
                <a:cubicBezTo>
                  <a:pt x="99" y="63"/>
                  <a:pt x="99" y="65"/>
                  <a:pt x="100" y="66"/>
                </a:cubicBezTo>
                <a:cubicBezTo>
                  <a:pt x="102" y="72"/>
                  <a:pt x="104" y="77"/>
                  <a:pt x="105" y="82"/>
                </a:cubicBezTo>
                <a:cubicBezTo>
                  <a:pt x="105" y="83"/>
                  <a:pt x="106" y="83"/>
                  <a:pt x="107" y="83"/>
                </a:cubicBezTo>
                <a:cubicBezTo>
                  <a:pt x="127" y="73"/>
                  <a:pt x="127" y="55"/>
                  <a:pt x="107" y="45"/>
                </a:cubicBezTo>
                <a:cubicBezTo>
                  <a:pt x="106" y="45"/>
                  <a:pt x="105" y="45"/>
                  <a:pt x="105" y="46"/>
                </a:cubicBezTo>
                <a:close/>
                <a:moveTo>
                  <a:pt x="79" y="89"/>
                </a:moveTo>
                <a:cubicBezTo>
                  <a:pt x="71" y="90"/>
                  <a:pt x="63" y="90"/>
                  <a:pt x="55" y="89"/>
                </a:cubicBezTo>
                <a:cubicBezTo>
                  <a:pt x="53" y="89"/>
                  <a:pt x="52" y="89"/>
                  <a:pt x="51" y="87"/>
                </a:cubicBezTo>
                <a:cubicBezTo>
                  <a:pt x="46" y="81"/>
                  <a:pt x="42" y="73"/>
                  <a:pt x="39" y="66"/>
                </a:cubicBezTo>
                <a:cubicBezTo>
                  <a:pt x="38" y="65"/>
                  <a:pt x="38" y="63"/>
                  <a:pt x="39" y="62"/>
                </a:cubicBezTo>
                <a:cubicBezTo>
                  <a:pt x="42" y="54"/>
                  <a:pt x="46" y="47"/>
                  <a:pt x="51" y="40"/>
                </a:cubicBezTo>
                <a:cubicBezTo>
                  <a:pt x="52" y="39"/>
                  <a:pt x="53" y="38"/>
                  <a:pt x="55" y="38"/>
                </a:cubicBezTo>
                <a:cubicBezTo>
                  <a:pt x="63" y="38"/>
                  <a:pt x="71" y="38"/>
                  <a:pt x="79" y="38"/>
                </a:cubicBezTo>
                <a:cubicBezTo>
                  <a:pt x="81" y="38"/>
                  <a:pt x="82" y="39"/>
                  <a:pt x="83" y="40"/>
                </a:cubicBezTo>
                <a:cubicBezTo>
                  <a:pt x="88" y="47"/>
                  <a:pt x="92" y="54"/>
                  <a:pt x="95" y="62"/>
                </a:cubicBezTo>
                <a:cubicBezTo>
                  <a:pt x="96" y="63"/>
                  <a:pt x="96" y="65"/>
                  <a:pt x="95" y="66"/>
                </a:cubicBezTo>
                <a:cubicBezTo>
                  <a:pt x="92" y="73"/>
                  <a:pt x="88" y="81"/>
                  <a:pt x="83" y="87"/>
                </a:cubicBezTo>
                <a:cubicBezTo>
                  <a:pt x="82" y="89"/>
                  <a:pt x="81" y="89"/>
                  <a:pt x="79" y="89"/>
                </a:cubicBezTo>
                <a:close/>
                <a:moveTo>
                  <a:pt x="78" y="94"/>
                </a:moveTo>
                <a:cubicBezTo>
                  <a:pt x="75" y="98"/>
                  <a:pt x="71" y="101"/>
                  <a:pt x="68" y="104"/>
                </a:cubicBezTo>
                <a:cubicBezTo>
                  <a:pt x="67" y="105"/>
                  <a:pt x="67" y="105"/>
                  <a:pt x="66" y="104"/>
                </a:cubicBezTo>
                <a:cubicBezTo>
                  <a:pt x="63" y="101"/>
                  <a:pt x="59" y="98"/>
                  <a:pt x="56" y="94"/>
                </a:cubicBezTo>
                <a:cubicBezTo>
                  <a:pt x="55" y="93"/>
                  <a:pt x="56" y="92"/>
                  <a:pt x="57" y="92"/>
                </a:cubicBezTo>
                <a:cubicBezTo>
                  <a:pt x="64" y="92"/>
                  <a:pt x="70" y="92"/>
                  <a:pt x="77" y="92"/>
                </a:cubicBezTo>
                <a:cubicBezTo>
                  <a:pt x="78" y="92"/>
                  <a:pt x="79" y="93"/>
                  <a:pt x="78" y="94"/>
                </a:cubicBezTo>
                <a:close/>
                <a:moveTo>
                  <a:pt x="102" y="44"/>
                </a:moveTo>
                <a:cubicBezTo>
                  <a:pt x="102" y="49"/>
                  <a:pt x="100" y="53"/>
                  <a:pt x="98" y="58"/>
                </a:cubicBezTo>
                <a:cubicBezTo>
                  <a:pt x="98" y="59"/>
                  <a:pt x="97" y="59"/>
                  <a:pt x="96" y="59"/>
                </a:cubicBezTo>
                <a:cubicBezTo>
                  <a:pt x="93" y="53"/>
                  <a:pt x="90" y="47"/>
                  <a:pt x="86" y="41"/>
                </a:cubicBezTo>
                <a:cubicBezTo>
                  <a:pt x="86" y="40"/>
                  <a:pt x="86" y="39"/>
                  <a:pt x="87" y="39"/>
                </a:cubicBezTo>
                <a:cubicBezTo>
                  <a:pt x="93" y="40"/>
                  <a:pt x="97" y="41"/>
                  <a:pt x="101" y="43"/>
                </a:cubicBezTo>
                <a:cubicBezTo>
                  <a:pt x="102" y="43"/>
                  <a:pt x="102" y="44"/>
                  <a:pt x="102" y="44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859338" y="1706563"/>
            <a:ext cx="3629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b="1">
                <a:solidFill>
                  <a:schemeClr val="bg1"/>
                </a:solidFill>
              </a:rPr>
              <a:t>Insert Header Topic Here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450975" y="30035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>
                <a:solidFill>
                  <a:schemeClr val="bg2"/>
                </a:solidFill>
              </a:rPr>
              <a:t>25%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450975" y="3287713"/>
            <a:ext cx="10779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YOUR TEXT HERE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5824538" y="30035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>
                <a:solidFill>
                  <a:schemeClr val="bg2"/>
                </a:solidFill>
              </a:rPr>
              <a:t>38%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5824538" y="3287713"/>
            <a:ext cx="107791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YOUR TEXT HERE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1042988" y="3767138"/>
            <a:ext cx="2663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5383213" y="3767138"/>
            <a:ext cx="2663825" cy="53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sz="800" dirty="0">
                <a:solidFill>
                  <a:schemeClr val="bg2"/>
                </a:solidFill>
              </a:rPr>
              <a:t> that has been specifically designed to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https://liangliangtuwen.tmall.com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4124" name="Rectangle 28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565650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7216775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529263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6219825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8196263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237163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927725" y="2124075"/>
            <a:ext cx="606425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7893050" y="2124075"/>
            <a:ext cx="606425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992563" y="1851025"/>
            <a:ext cx="1147762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6640513" y="1851025"/>
            <a:ext cx="1150937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>
            <a:grpSpLocks/>
          </p:cNvGrpSpPr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>
            <a:spLocks/>
          </p:cNvSpPr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Freeform 27"/>
          <p:cNvSpPr>
            <a:spLocks noEditPoints="1"/>
          </p:cNvSpPr>
          <p:nvPr/>
        </p:nvSpPr>
        <p:spPr bwMode="auto">
          <a:xfrm>
            <a:off x="7051675" y="2195513"/>
            <a:ext cx="327025" cy="461962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28"/>
          <p:cNvSpPr>
            <a:spLocks noEditPoints="1"/>
          </p:cNvSpPr>
          <p:nvPr/>
        </p:nvSpPr>
        <p:spPr bwMode="auto">
          <a:xfrm>
            <a:off x="6073775" y="2255838"/>
            <a:ext cx="314325" cy="322262"/>
          </a:xfrm>
          <a:custGeom>
            <a:avLst/>
            <a:gdLst>
              <a:gd name="T0" fmla="*/ 58 w 84"/>
              <a:gd name="T1" fmla="*/ 29 h 86"/>
              <a:gd name="T2" fmla="*/ 35 w 84"/>
              <a:gd name="T3" fmla="*/ 15 h 86"/>
              <a:gd name="T4" fmla="*/ 20 w 84"/>
              <a:gd name="T5" fmla="*/ 35 h 86"/>
              <a:gd name="T6" fmla="*/ 33 w 84"/>
              <a:gd name="T7" fmla="*/ 16 h 86"/>
              <a:gd name="T8" fmla="*/ 34 w 84"/>
              <a:gd name="T9" fmla="*/ 17 h 86"/>
              <a:gd name="T10" fmla="*/ 22 w 84"/>
              <a:gd name="T11" fmla="*/ 42 h 86"/>
              <a:gd name="T12" fmla="*/ 35 w 84"/>
              <a:gd name="T13" fmla="*/ 57 h 86"/>
              <a:gd name="T14" fmla="*/ 23 w 84"/>
              <a:gd name="T15" fmla="*/ 56 h 86"/>
              <a:gd name="T16" fmla="*/ 19 w 84"/>
              <a:gd name="T17" fmla="*/ 54 h 86"/>
              <a:gd name="T18" fmla="*/ 44 w 84"/>
              <a:gd name="T19" fmla="*/ 65 h 86"/>
              <a:gd name="T20" fmla="*/ 22 w 84"/>
              <a:gd name="T21" fmla="*/ 64 h 86"/>
              <a:gd name="T22" fmla="*/ 22 w 84"/>
              <a:gd name="T23" fmla="*/ 58 h 86"/>
              <a:gd name="T24" fmla="*/ 67 w 84"/>
              <a:gd name="T25" fmla="*/ 42 h 86"/>
              <a:gd name="T26" fmla="*/ 65 w 84"/>
              <a:gd name="T27" fmla="*/ 47 h 86"/>
              <a:gd name="T28" fmla="*/ 54 w 84"/>
              <a:gd name="T29" fmla="*/ 51 h 86"/>
              <a:gd name="T30" fmla="*/ 40 w 84"/>
              <a:gd name="T31" fmla="*/ 12 h 86"/>
              <a:gd name="T32" fmla="*/ 57 w 84"/>
              <a:gd name="T33" fmla="*/ 25 h 86"/>
              <a:gd name="T34" fmla="*/ 52 w 84"/>
              <a:gd name="T35" fmla="*/ 41 h 86"/>
              <a:gd name="T36" fmla="*/ 52 w 84"/>
              <a:gd name="T37" fmla="*/ 41 h 86"/>
              <a:gd name="T38" fmla="*/ 34 w 84"/>
              <a:gd name="T39" fmla="*/ 45 h 86"/>
              <a:gd name="T40" fmla="*/ 58 w 84"/>
              <a:gd name="T41" fmla="*/ 62 h 86"/>
              <a:gd name="T42" fmla="*/ 9 w 84"/>
              <a:gd name="T43" fmla="*/ 35 h 86"/>
              <a:gd name="T44" fmla="*/ 33 w 84"/>
              <a:gd name="T45" fmla="*/ 11 h 86"/>
              <a:gd name="T46" fmla="*/ 66 w 84"/>
              <a:gd name="T47" fmla="*/ 19 h 86"/>
              <a:gd name="T48" fmla="*/ 76 w 84"/>
              <a:gd name="T49" fmla="*/ 48 h 86"/>
              <a:gd name="T50" fmla="*/ 75 w 84"/>
              <a:gd name="T51" fmla="*/ 48 h 86"/>
              <a:gd name="T52" fmla="*/ 73 w 84"/>
              <a:gd name="T53" fmla="*/ 40 h 86"/>
              <a:gd name="T54" fmla="*/ 68 w 84"/>
              <a:gd name="T55" fmla="*/ 26 h 86"/>
              <a:gd name="T56" fmla="*/ 68 w 84"/>
              <a:gd name="T57" fmla="*/ 38 h 86"/>
              <a:gd name="T58" fmla="*/ 52 w 84"/>
              <a:gd name="T59" fmla="*/ 73 h 86"/>
              <a:gd name="T60" fmla="*/ 58 w 84"/>
              <a:gd name="T61" fmla="*/ 67 h 86"/>
              <a:gd name="T62" fmla="*/ 70 w 84"/>
              <a:gd name="T63" fmla="*/ 55 h 86"/>
              <a:gd name="T64" fmla="*/ 58 w 84"/>
              <a:gd name="T65" fmla="*/ 62 h 86"/>
              <a:gd name="T66" fmla="*/ 16 w 84"/>
              <a:gd name="T67" fmla="*/ 50 h 86"/>
              <a:gd name="T68" fmla="*/ 12 w 84"/>
              <a:gd name="T69" fmla="*/ 39 h 86"/>
              <a:gd name="T70" fmla="*/ 15 w 84"/>
              <a:gd name="T71" fmla="*/ 5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4" h="86">
                <a:moveTo>
                  <a:pt x="58" y="28"/>
                </a:move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30"/>
                  <a:pt x="57" y="30"/>
                </a:cubicBezTo>
                <a:cubicBezTo>
                  <a:pt x="51" y="23"/>
                  <a:pt x="43" y="18"/>
                  <a:pt x="35" y="15"/>
                </a:cubicBezTo>
                <a:cubicBezTo>
                  <a:pt x="21" y="11"/>
                  <a:pt x="12" y="20"/>
                  <a:pt x="19" y="35"/>
                </a:cubicBezTo>
                <a:cubicBezTo>
                  <a:pt x="19" y="36"/>
                  <a:pt x="20" y="36"/>
                  <a:pt x="20" y="35"/>
                </a:cubicBezTo>
                <a:cubicBezTo>
                  <a:pt x="22" y="29"/>
                  <a:pt x="25" y="23"/>
                  <a:pt x="29" y="17"/>
                </a:cubicBezTo>
                <a:cubicBezTo>
                  <a:pt x="30" y="16"/>
                  <a:pt x="32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7"/>
                  <a:pt x="34" y="17"/>
                </a:cubicBezTo>
                <a:cubicBezTo>
                  <a:pt x="28" y="23"/>
                  <a:pt x="24" y="32"/>
                  <a:pt x="22" y="39"/>
                </a:cubicBezTo>
                <a:cubicBezTo>
                  <a:pt x="22" y="40"/>
                  <a:pt x="22" y="41"/>
                  <a:pt x="22" y="42"/>
                </a:cubicBezTo>
                <a:cubicBezTo>
                  <a:pt x="26" y="47"/>
                  <a:pt x="30" y="52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1" y="57"/>
                  <a:pt x="28" y="57"/>
                  <a:pt x="25" y="57"/>
                </a:cubicBezTo>
                <a:cubicBezTo>
                  <a:pt x="24" y="57"/>
                  <a:pt x="24" y="57"/>
                  <a:pt x="23" y="56"/>
                </a:cubicBezTo>
                <a:cubicBezTo>
                  <a:pt x="22" y="55"/>
                  <a:pt x="21" y="54"/>
                  <a:pt x="21" y="53"/>
                </a:cubicBezTo>
                <a:cubicBezTo>
                  <a:pt x="20" y="53"/>
                  <a:pt x="19" y="53"/>
                  <a:pt x="19" y="54"/>
                </a:cubicBezTo>
                <a:cubicBezTo>
                  <a:pt x="18" y="73"/>
                  <a:pt x="32" y="80"/>
                  <a:pt x="45" y="67"/>
                </a:cubicBezTo>
                <a:cubicBezTo>
                  <a:pt x="45" y="66"/>
                  <a:pt x="45" y="65"/>
                  <a:pt x="44" y="65"/>
                </a:cubicBezTo>
                <a:cubicBezTo>
                  <a:pt x="37" y="67"/>
                  <a:pt x="30" y="67"/>
                  <a:pt x="25" y="66"/>
                </a:cubicBezTo>
                <a:cubicBezTo>
                  <a:pt x="23" y="66"/>
                  <a:pt x="22" y="65"/>
                  <a:pt x="22" y="64"/>
                </a:cubicBezTo>
                <a:cubicBezTo>
                  <a:pt x="21" y="62"/>
                  <a:pt x="21" y="60"/>
                  <a:pt x="21" y="59"/>
                </a:cubicBezTo>
                <a:cubicBezTo>
                  <a:pt x="21" y="58"/>
                  <a:pt x="21" y="58"/>
                  <a:pt x="22" y="58"/>
                </a:cubicBezTo>
                <a:cubicBezTo>
                  <a:pt x="36" y="61"/>
                  <a:pt x="59" y="55"/>
                  <a:pt x="69" y="45"/>
                </a:cubicBezTo>
                <a:cubicBezTo>
                  <a:pt x="68" y="44"/>
                  <a:pt x="68" y="43"/>
                  <a:pt x="67" y="42"/>
                </a:cubicBezTo>
                <a:cubicBezTo>
                  <a:pt x="67" y="42"/>
                  <a:pt x="66" y="42"/>
                  <a:pt x="66" y="43"/>
                </a:cubicBezTo>
                <a:cubicBezTo>
                  <a:pt x="66" y="44"/>
                  <a:pt x="65" y="45"/>
                  <a:pt x="65" y="47"/>
                </a:cubicBezTo>
                <a:cubicBezTo>
                  <a:pt x="62" y="49"/>
                  <a:pt x="59" y="51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5" y="50"/>
                  <a:pt x="55" y="49"/>
                  <a:pt x="56" y="47"/>
                </a:cubicBezTo>
                <a:cubicBezTo>
                  <a:pt x="67" y="18"/>
                  <a:pt x="54" y="3"/>
                  <a:pt x="40" y="12"/>
                </a:cubicBezTo>
                <a:cubicBezTo>
                  <a:pt x="39" y="12"/>
                  <a:pt x="39" y="13"/>
                  <a:pt x="40" y="13"/>
                </a:cubicBezTo>
                <a:cubicBezTo>
                  <a:pt x="46" y="16"/>
                  <a:pt x="52" y="20"/>
                  <a:pt x="57" y="25"/>
                </a:cubicBezTo>
                <a:cubicBezTo>
                  <a:pt x="58" y="26"/>
                  <a:pt x="58" y="27"/>
                  <a:pt x="58" y="28"/>
                </a:cubicBezTo>
                <a:close/>
                <a:moveTo>
                  <a:pt x="52" y="41"/>
                </a:moveTo>
                <a:cubicBezTo>
                  <a:pt x="53" y="56"/>
                  <a:pt x="31" y="56"/>
                  <a:pt x="31" y="42"/>
                </a:cubicBezTo>
                <a:cubicBezTo>
                  <a:pt x="30" y="29"/>
                  <a:pt x="51" y="28"/>
                  <a:pt x="52" y="41"/>
                </a:cubicBezTo>
                <a:close/>
                <a:moveTo>
                  <a:pt x="44" y="44"/>
                </a:moveTo>
                <a:cubicBezTo>
                  <a:pt x="44" y="51"/>
                  <a:pt x="34" y="51"/>
                  <a:pt x="34" y="45"/>
                </a:cubicBezTo>
                <a:cubicBezTo>
                  <a:pt x="34" y="38"/>
                  <a:pt x="43" y="38"/>
                  <a:pt x="44" y="44"/>
                </a:cubicBezTo>
                <a:close/>
                <a:moveTo>
                  <a:pt x="58" y="62"/>
                </a:moveTo>
                <a:cubicBezTo>
                  <a:pt x="44" y="86"/>
                  <a:pt x="22" y="84"/>
                  <a:pt x="17" y="64"/>
                </a:cubicBezTo>
                <a:cubicBezTo>
                  <a:pt x="3" y="59"/>
                  <a:pt x="0" y="46"/>
                  <a:pt x="9" y="35"/>
                </a:cubicBezTo>
                <a:cubicBezTo>
                  <a:pt x="10" y="34"/>
                  <a:pt x="10" y="33"/>
                  <a:pt x="10" y="32"/>
                </a:cubicBezTo>
                <a:cubicBezTo>
                  <a:pt x="7" y="17"/>
                  <a:pt x="18" y="8"/>
                  <a:pt x="33" y="11"/>
                </a:cubicBezTo>
                <a:cubicBezTo>
                  <a:pt x="34" y="11"/>
                  <a:pt x="35" y="11"/>
                  <a:pt x="36" y="10"/>
                </a:cubicBezTo>
                <a:cubicBezTo>
                  <a:pt x="48" y="0"/>
                  <a:pt x="62" y="5"/>
                  <a:pt x="66" y="19"/>
                </a:cubicBezTo>
                <a:cubicBezTo>
                  <a:pt x="67" y="20"/>
                  <a:pt x="67" y="20"/>
                  <a:pt x="68" y="21"/>
                </a:cubicBezTo>
                <a:cubicBezTo>
                  <a:pt x="80" y="26"/>
                  <a:pt x="84" y="38"/>
                  <a:pt x="76" y="48"/>
                </a:cubicBezTo>
                <a:cubicBezTo>
                  <a:pt x="76" y="49"/>
                  <a:pt x="76" y="49"/>
                  <a:pt x="75" y="49"/>
                </a:cubicBezTo>
                <a:cubicBezTo>
                  <a:pt x="75" y="49"/>
                  <a:pt x="75" y="48"/>
                  <a:pt x="75" y="48"/>
                </a:cubicBezTo>
                <a:cubicBezTo>
                  <a:pt x="74" y="46"/>
                  <a:pt x="73" y="45"/>
                  <a:pt x="73" y="43"/>
                </a:cubicBezTo>
                <a:cubicBezTo>
                  <a:pt x="72" y="42"/>
                  <a:pt x="72" y="41"/>
                  <a:pt x="73" y="40"/>
                </a:cubicBezTo>
                <a:cubicBezTo>
                  <a:pt x="76" y="34"/>
                  <a:pt x="74" y="29"/>
                  <a:pt x="69" y="25"/>
                </a:cubicBezTo>
                <a:cubicBezTo>
                  <a:pt x="68" y="25"/>
                  <a:pt x="68" y="25"/>
                  <a:pt x="68" y="26"/>
                </a:cubicBezTo>
                <a:cubicBezTo>
                  <a:pt x="68" y="28"/>
                  <a:pt x="68" y="31"/>
                  <a:pt x="67" y="35"/>
                </a:cubicBezTo>
                <a:cubicBezTo>
                  <a:pt x="67" y="36"/>
                  <a:pt x="68" y="37"/>
                  <a:pt x="68" y="38"/>
                </a:cubicBezTo>
                <a:cubicBezTo>
                  <a:pt x="82" y="59"/>
                  <a:pt x="72" y="77"/>
                  <a:pt x="52" y="74"/>
                </a:cubicBezTo>
                <a:cubicBezTo>
                  <a:pt x="52" y="74"/>
                  <a:pt x="51" y="73"/>
                  <a:pt x="52" y="73"/>
                </a:cubicBezTo>
                <a:cubicBezTo>
                  <a:pt x="53" y="71"/>
                  <a:pt x="54" y="70"/>
                  <a:pt x="55" y="68"/>
                </a:cubicBezTo>
                <a:cubicBezTo>
                  <a:pt x="56" y="67"/>
                  <a:pt x="57" y="67"/>
                  <a:pt x="58" y="67"/>
                </a:cubicBezTo>
                <a:cubicBezTo>
                  <a:pt x="66" y="67"/>
                  <a:pt x="71" y="62"/>
                  <a:pt x="71" y="55"/>
                </a:cubicBezTo>
                <a:cubicBezTo>
                  <a:pt x="71" y="55"/>
                  <a:pt x="70" y="54"/>
                  <a:pt x="70" y="55"/>
                </a:cubicBezTo>
                <a:cubicBezTo>
                  <a:pt x="67" y="57"/>
                  <a:pt x="64" y="59"/>
                  <a:pt x="60" y="60"/>
                </a:cubicBezTo>
                <a:cubicBezTo>
                  <a:pt x="59" y="61"/>
                  <a:pt x="58" y="61"/>
                  <a:pt x="58" y="62"/>
                </a:cubicBezTo>
                <a:close/>
                <a:moveTo>
                  <a:pt x="16" y="55"/>
                </a:moveTo>
                <a:cubicBezTo>
                  <a:pt x="16" y="53"/>
                  <a:pt x="16" y="51"/>
                  <a:pt x="16" y="50"/>
                </a:cubicBezTo>
                <a:cubicBezTo>
                  <a:pt x="17" y="49"/>
                  <a:pt x="16" y="48"/>
                  <a:pt x="16" y="47"/>
                </a:cubicBezTo>
                <a:cubicBezTo>
                  <a:pt x="14" y="44"/>
                  <a:pt x="13" y="42"/>
                  <a:pt x="12" y="39"/>
                </a:cubicBezTo>
                <a:cubicBezTo>
                  <a:pt x="11" y="39"/>
                  <a:pt x="11" y="38"/>
                  <a:pt x="10" y="39"/>
                </a:cubicBezTo>
                <a:cubicBezTo>
                  <a:pt x="7" y="45"/>
                  <a:pt x="9" y="52"/>
                  <a:pt x="15" y="55"/>
                </a:cubicBezTo>
                <a:cubicBezTo>
                  <a:pt x="15" y="56"/>
                  <a:pt x="16" y="55"/>
                  <a:pt x="1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9"/>
          <p:cNvSpPr>
            <a:spLocks noEditPoints="1"/>
          </p:cNvSpPr>
          <p:nvPr/>
        </p:nvSpPr>
        <p:spPr bwMode="auto">
          <a:xfrm>
            <a:off x="5391150" y="2266950"/>
            <a:ext cx="296863" cy="296863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8042275" y="2274888"/>
            <a:ext cx="303213" cy="295275"/>
            <a:chOff x="0" y="0"/>
            <a:chExt cx="191" cy="186"/>
          </a:xfrm>
        </p:grpSpPr>
        <p:sp>
          <p:nvSpPr>
            <p:cNvPr id="5152" name="Freeform 32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Freeform 33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931863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01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4267200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05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6926263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08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593975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03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929313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07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7899400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09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909763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02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3308350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04</a:t>
            </a: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240338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06</a:t>
            </a:r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827088" y="3892550"/>
            <a:ext cx="216058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rgbClr val="95C1AD"/>
                </a:solidFill>
              </a:rPr>
              <a:t>DESIGN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3490913" y="3892550"/>
            <a:ext cx="216058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rgbClr val="95C1AD"/>
                </a:solidFill>
              </a:rPr>
              <a:t>MARKETING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6176963" y="3892550"/>
            <a:ext cx="21605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rgbClr val="95C1AD"/>
                </a:solidFill>
              </a:rPr>
              <a:t>SALES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sz="800" dirty="0">
                <a:solidFill>
                  <a:schemeClr val="bg2"/>
                </a:solidFill>
              </a:rPr>
              <a:t> that has been specifically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https://liangliangtuwen.tmall.com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>
            <a:off x="3203575" y="3921125"/>
            <a:ext cx="0" cy="71913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7" name="Line 47"/>
          <p:cNvSpPr>
            <a:spLocks noChangeShapeType="1"/>
          </p:cNvSpPr>
          <p:nvPr/>
        </p:nvSpPr>
        <p:spPr bwMode="auto">
          <a:xfrm>
            <a:off x="5883275" y="3921125"/>
            <a:ext cx="0" cy="71913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68" name="Group 48"/>
          <p:cNvGrpSpPr>
            <a:grpSpLocks/>
          </p:cNvGrpSpPr>
          <p:nvPr/>
        </p:nvGrpSpPr>
        <p:grpSpPr bwMode="auto">
          <a:xfrm>
            <a:off x="4418013" y="2166938"/>
            <a:ext cx="306387" cy="517525"/>
            <a:chOff x="0" y="0"/>
            <a:chExt cx="193" cy="326"/>
          </a:xfrm>
        </p:grpSpPr>
        <p:sp>
          <p:nvSpPr>
            <p:cNvPr id="516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79 w 82"/>
                <a:gd name="T1" fmla="*/ 0 h 86"/>
                <a:gd name="T2" fmla="*/ 12 w 82"/>
                <a:gd name="T3" fmla="*/ 0 h 86"/>
                <a:gd name="T4" fmla="*/ 0 w 82"/>
                <a:gd name="T5" fmla="*/ 12 h 86"/>
                <a:gd name="T6" fmla="*/ 0 w 82"/>
                <a:gd name="T7" fmla="*/ 74 h 86"/>
                <a:gd name="T8" fmla="*/ 12 w 82"/>
                <a:gd name="T9" fmla="*/ 86 h 86"/>
                <a:gd name="T10" fmla="*/ 22 w 82"/>
                <a:gd name="T11" fmla="*/ 86 h 86"/>
                <a:gd name="T12" fmla="*/ 23 w 82"/>
                <a:gd name="T13" fmla="*/ 86 h 86"/>
                <a:gd name="T14" fmla="*/ 79 w 82"/>
                <a:gd name="T15" fmla="*/ 86 h 86"/>
                <a:gd name="T16" fmla="*/ 82 w 82"/>
                <a:gd name="T17" fmla="*/ 83 h 86"/>
                <a:gd name="T18" fmla="*/ 82 w 82"/>
                <a:gd name="T19" fmla="*/ 70 h 86"/>
                <a:gd name="T20" fmla="*/ 80 w 82"/>
                <a:gd name="T21" fmla="*/ 68 h 86"/>
                <a:gd name="T22" fmla="*/ 79 w 82"/>
                <a:gd name="T23" fmla="*/ 68 h 86"/>
                <a:gd name="T24" fmla="*/ 77 w 82"/>
                <a:gd name="T25" fmla="*/ 70 h 86"/>
                <a:gd name="T26" fmla="*/ 77 w 82"/>
                <a:gd name="T27" fmla="*/ 80 h 86"/>
                <a:gd name="T28" fmla="*/ 75 w 82"/>
                <a:gd name="T29" fmla="*/ 83 h 86"/>
                <a:gd name="T30" fmla="*/ 26 w 82"/>
                <a:gd name="T31" fmla="*/ 83 h 86"/>
                <a:gd name="T32" fmla="*/ 25 w 82"/>
                <a:gd name="T33" fmla="*/ 83 h 86"/>
                <a:gd name="T34" fmla="*/ 12 w 82"/>
                <a:gd name="T35" fmla="*/ 83 h 86"/>
                <a:gd name="T36" fmla="*/ 12 w 82"/>
                <a:gd name="T37" fmla="*/ 66 h 86"/>
                <a:gd name="T38" fmla="*/ 42 w 82"/>
                <a:gd name="T39" fmla="*/ 66 h 86"/>
                <a:gd name="T40" fmla="*/ 43 w 82"/>
                <a:gd name="T41" fmla="*/ 66 h 86"/>
                <a:gd name="T42" fmla="*/ 79 w 82"/>
                <a:gd name="T43" fmla="*/ 66 h 86"/>
                <a:gd name="T44" fmla="*/ 82 w 82"/>
                <a:gd name="T45" fmla="*/ 63 h 86"/>
                <a:gd name="T46" fmla="*/ 82 w 82"/>
                <a:gd name="T47" fmla="*/ 28 h 86"/>
                <a:gd name="T48" fmla="*/ 82 w 82"/>
                <a:gd name="T49" fmla="*/ 25 h 86"/>
                <a:gd name="T50" fmla="*/ 82 w 82"/>
                <a:gd name="T51" fmla="*/ 3 h 86"/>
                <a:gd name="T52" fmla="*/ 79 w 82"/>
                <a:gd name="T5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0 w 64"/>
                <a:gd name="T7" fmla="*/ 2 h 4"/>
                <a:gd name="T8" fmla="*/ 2 w 64"/>
                <a:gd name="T9" fmla="*/ 4 h 4"/>
                <a:gd name="T10" fmla="*/ 62 w 64"/>
                <a:gd name="T11" fmla="*/ 4 h 4"/>
                <a:gd name="T12" fmla="*/ 64 w 64"/>
                <a:gd name="T13" fmla="*/ 2 h 4"/>
                <a:gd name="T14" fmla="*/ 64 w 64"/>
                <a:gd name="T15" fmla="*/ 2 h 4"/>
                <a:gd name="T16" fmla="*/ 62 w 6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52"/>
            <p:cNvSpPr>
              <a:spLocks/>
            </p:cNvSpPr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2 w 64"/>
                <a:gd name="T5" fmla="*/ 0 h 4"/>
                <a:gd name="T6" fmla="*/ 0 w 64"/>
                <a:gd name="T7" fmla="*/ 2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  <a:gd name="T14" fmla="*/ 64 w 6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80 w 82"/>
                <a:gd name="T1" fmla="*/ 6 h 29"/>
                <a:gd name="T2" fmla="*/ 21 w 82"/>
                <a:gd name="T3" fmla="*/ 6 h 29"/>
                <a:gd name="T4" fmla="*/ 20 w 82"/>
                <a:gd name="T5" fmla="*/ 6 h 29"/>
                <a:gd name="T6" fmla="*/ 12 w 82"/>
                <a:gd name="T7" fmla="*/ 6 h 29"/>
                <a:gd name="T8" fmla="*/ 1 w 82"/>
                <a:gd name="T9" fmla="*/ 1 h 29"/>
                <a:gd name="T10" fmla="*/ 0 w 82"/>
                <a:gd name="T11" fmla="*/ 1 h 29"/>
                <a:gd name="T12" fmla="*/ 0 w 82"/>
                <a:gd name="T13" fmla="*/ 18 h 29"/>
                <a:gd name="T14" fmla="*/ 3 w 82"/>
                <a:gd name="T15" fmla="*/ 25 h 29"/>
                <a:gd name="T16" fmla="*/ 12 w 82"/>
                <a:gd name="T17" fmla="*/ 29 h 29"/>
                <a:gd name="T18" fmla="*/ 79 w 82"/>
                <a:gd name="T19" fmla="*/ 29 h 29"/>
                <a:gd name="T20" fmla="*/ 82 w 82"/>
                <a:gd name="T21" fmla="*/ 26 h 29"/>
                <a:gd name="T22" fmla="*/ 82 w 82"/>
                <a:gd name="T23" fmla="*/ 13 h 29"/>
                <a:gd name="T24" fmla="*/ 80 w 82"/>
                <a:gd name="T25" fmla="*/ 12 h 29"/>
                <a:gd name="T26" fmla="*/ 79 w 82"/>
                <a:gd name="T27" fmla="*/ 12 h 29"/>
                <a:gd name="T28" fmla="*/ 77 w 82"/>
                <a:gd name="T29" fmla="*/ 13 h 29"/>
                <a:gd name="T30" fmla="*/ 77 w 82"/>
                <a:gd name="T31" fmla="*/ 23 h 29"/>
                <a:gd name="T32" fmla="*/ 75 w 82"/>
                <a:gd name="T33" fmla="*/ 26 h 29"/>
                <a:gd name="T34" fmla="*/ 12 w 82"/>
                <a:gd name="T35" fmla="*/ 26 h 29"/>
                <a:gd name="T36" fmla="*/ 5 w 82"/>
                <a:gd name="T37" fmla="*/ 22 h 29"/>
                <a:gd name="T38" fmla="*/ 12 w 82"/>
                <a:gd name="T39" fmla="*/ 9 h 29"/>
                <a:gd name="T40" fmla="*/ 17 w 82"/>
                <a:gd name="T41" fmla="*/ 9 h 29"/>
                <a:gd name="T42" fmla="*/ 18 w 82"/>
                <a:gd name="T43" fmla="*/ 9 h 29"/>
                <a:gd name="T44" fmla="*/ 80 w 82"/>
                <a:gd name="T45" fmla="*/ 9 h 29"/>
                <a:gd name="T46" fmla="*/ 82 w 82"/>
                <a:gd name="T47" fmla="*/ 8 h 29"/>
                <a:gd name="T48" fmla="*/ 82 w 82"/>
                <a:gd name="T49" fmla="*/ 7 h 29"/>
                <a:gd name="T50" fmla="*/ 80 w 82"/>
                <a:gd name="T5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80 w 82"/>
                <a:gd name="T1" fmla="*/ 5 h 28"/>
                <a:gd name="T2" fmla="*/ 12 w 82"/>
                <a:gd name="T3" fmla="*/ 5 h 28"/>
                <a:gd name="T4" fmla="*/ 1 w 82"/>
                <a:gd name="T5" fmla="*/ 0 h 28"/>
                <a:gd name="T6" fmla="*/ 1 w 82"/>
                <a:gd name="T7" fmla="*/ 0 h 28"/>
                <a:gd name="T8" fmla="*/ 1 w 82"/>
                <a:gd name="T9" fmla="*/ 0 h 28"/>
                <a:gd name="T10" fmla="*/ 1 w 82"/>
                <a:gd name="T11" fmla="*/ 0 h 28"/>
                <a:gd name="T12" fmla="*/ 1 w 82"/>
                <a:gd name="T13" fmla="*/ 0 h 28"/>
                <a:gd name="T14" fmla="*/ 0 w 82"/>
                <a:gd name="T15" fmla="*/ 1 h 28"/>
                <a:gd name="T16" fmla="*/ 0 w 82"/>
                <a:gd name="T17" fmla="*/ 1 h 28"/>
                <a:gd name="T18" fmla="*/ 0 w 82"/>
                <a:gd name="T19" fmla="*/ 17 h 28"/>
                <a:gd name="T20" fmla="*/ 12 w 82"/>
                <a:gd name="T21" fmla="*/ 28 h 28"/>
                <a:gd name="T22" fmla="*/ 79 w 82"/>
                <a:gd name="T23" fmla="*/ 28 h 28"/>
                <a:gd name="T24" fmla="*/ 82 w 82"/>
                <a:gd name="T25" fmla="*/ 26 h 28"/>
                <a:gd name="T26" fmla="*/ 82 w 82"/>
                <a:gd name="T27" fmla="*/ 12 h 28"/>
                <a:gd name="T28" fmla="*/ 80 w 82"/>
                <a:gd name="T29" fmla="*/ 11 h 28"/>
                <a:gd name="T30" fmla="*/ 79 w 82"/>
                <a:gd name="T31" fmla="*/ 11 h 28"/>
                <a:gd name="T32" fmla="*/ 77 w 82"/>
                <a:gd name="T33" fmla="*/ 12 h 28"/>
                <a:gd name="T34" fmla="*/ 77 w 82"/>
                <a:gd name="T35" fmla="*/ 23 h 28"/>
                <a:gd name="T36" fmla="*/ 75 w 82"/>
                <a:gd name="T37" fmla="*/ 25 h 28"/>
                <a:gd name="T38" fmla="*/ 12 w 82"/>
                <a:gd name="T39" fmla="*/ 25 h 28"/>
                <a:gd name="T40" fmla="*/ 12 w 82"/>
                <a:gd name="T41" fmla="*/ 8 h 28"/>
                <a:gd name="T42" fmla="*/ 80 w 82"/>
                <a:gd name="T43" fmla="*/ 8 h 28"/>
                <a:gd name="T44" fmla="*/ 82 w 82"/>
                <a:gd name="T45" fmla="*/ 7 h 28"/>
                <a:gd name="T46" fmla="*/ 82 w 82"/>
                <a:gd name="T47" fmla="*/ 6 h 28"/>
                <a:gd name="T48" fmla="*/ 80 w 82"/>
                <a:gd name="T4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64 w 64"/>
                <a:gd name="T1" fmla="*/ 1 h 3"/>
                <a:gd name="T2" fmla="*/ 62 w 64"/>
                <a:gd name="T3" fmla="*/ 0 h 3"/>
                <a:gd name="T4" fmla="*/ 4 w 64"/>
                <a:gd name="T5" fmla="*/ 0 h 3"/>
                <a:gd name="T6" fmla="*/ 3 w 64"/>
                <a:gd name="T7" fmla="*/ 0 h 3"/>
                <a:gd name="T8" fmla="*/ 2 w 64"/>
                <a:gd name="T9" fmla="*/ 0 h 3"/>
                <a:gd name="T10" fmla="*/ 0 w 64"/>
                <a:gd name="T11" fmla="*/ 1 h 3"/>
                <a:gd name="T12" fmla="*/ 0 w 64"/>
                <a:gd name="T13" fmla="*/ 2 h 3"/>
                <a:gd name="T14" fmla="*/ 1 w 64"/>
                <a:gd name="T15" fmla="*/ 3 h 3"/>
                <a:gd name="T16" fmla="*/ 2 w 64"/>
                <a:gd name="T17" fmla="*/ 3 h 3"/>
                <a:gd name="T18" fmla="*/ 62 w 64"/>
                <a:gd name="T19" fmla="*/ 3 h 3"/>
                <a:gd name="T20" fmla="*/ 64 w 64"/>
                <a:gd name="T21" fmla="*/ 2 h 3"/>
                <a:gd name="T22" fmla="*/ 64 w 6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Freeform 56"/>
            <p:cNvSpPr>
              <a:spLocks/>
            </p:cNvSpPr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4 w 64"/>
                <a:gd name="T3" fmla="*/ 0 h 3"/>
                <a:gd name="T4" fmla="*/ 22 w 64"/>
                <a:gd name="T5" fmla="*/ 0 h 3"/>
                <a:gd name="T6" fmla="*/ 2 w 64"/>
                <a:gd name="T7" fmla="*/ 0 h 3"/>
                <a:gd name="T8" fmla="*/ 0 w 64"/>
                <a:gd name="T9" fmla="*/ 1 h 3"/>
                <a:gd name="T10" fmla="*/ 0 w 64"/>
                <a:gd name="T11" fmla="*/ 1 h 3"/>
                <a:gd name="T12" fmla="*/ 2 w 64"/>
                <a:gd name="T13" fmla="*/ 3 h 3"/>
                <a:gd name="T14" fmla="*/ 19 w 64"/>
                <a:gd name="T15" fmla="*/ 3 h 3"/>
                <a:gd name="T16" fmla="*/ 20 w 64"/>
                <a:gd name="T17" fmla="*/ 3 h 3"/>
                <a:gd name="T18" fmla="*/ 62 w 64"/>
                <a:gd name="T19" fmla="*/ 3 h 3"/>
                <a:gd name="T20" fmla="*/ 64 w 64"/>
                <a:gd name="T21" fmla="*/ 1 h 3"/>
                <a:gd name="T22" fmla="*/ 64 w 64"/>
                <a:gd name="T23" fmla="*/ 1 h 3"/>
                <a:gd name="T24" fmla="*/ 62 w 6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Freeform 57"/>
            <p:cNvSpPr>
              <a:spLocks/>
            </p:cNvSpPr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30 w 64"/>
                <a:gd name="T5" fmla="*/ 0 h 4"/>
                <a:gd name="T6" fmla="*/ 28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0 w 64"/>
                <a:gd name="T13" fmla="*/ 2 h 4"/>
                <a:gd name="T14" fmla="*/ 2 w 64"/>
                <a:gd name="T15" fmla="*/ 4 h 4"/>
                <a:gd name="T16" fmla="*/ 24 w 64"/>
                <a:gd name="T17" fmla="*/ 4 h 4"/>
                <a:gd name="T18" fmla="*/ 26 w 64"/>
                <a:gd name="T19" fmla="*/ 4 h 4"/>
                <a:gd name="T20" fmla="*/ 62 w 64"/>
                <a:gd name="T21" fmla="*/ 4 h 4"/>
                <a:gd name="T22" fmla="*/ 64 w 6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Freeform 58"/>
            <p:cNvSpPr>
              <a:spLocks/>
            </p:cNvSpPr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 w 64"/>
                <a:gd name="T3" fmla="*/ 0 h 3"/>
                <a:gd name="T4" fmla="*/ 0 w 64"/>
                <a:gd name="T5" fmla="*/ 1 h 3"/>
                <a:gd name="T6" fmla="*/ 0 w 64"/>
                <a:gd name="T7" fmla="*/ 2 h 3"/>
                <a:gd name="T8" fmla="*/ 2 w 64"/>
                <a:gd name="T9" fmla="*/ 3 h 3"/>
                <a:gd name="T10" fmla="*/ 62 w 64"/>
                <a:gd name="T11" fmla="*/ 3 h 3"/>
                <a:gd name="T12" fmla="*/ 64 w 64"/>
                <a:gd name="T13" fmla="*/ 2 h 3"/>
                <a:gd name="T14" fmla="*/ 64 w 64"/>
                <a:gd name="T15" fmla="*/ 1 h 3"/>
                <a:gd name="T16" fmla="*/ 62 w 6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84" name="Text Box 64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5185" name="Text Box 65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5186" name="Group 6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95288" y="1346200"/>
            <a:ext cx="8351837" cy="57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https://liangliangtuwen.tmall.com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173163" y="2376488"/>
            <a:ext cx="1968500" cy="19669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944688" y="2552700"/>
            <a:ext cx="238125" cy="23812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295525" y="2257425"/>
            <a:ext cx="238125" cy="2381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1644650" y="2581275"/>
            <a:ext cx="142875" cy="14287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2990850" y="2892425"/>
            <a:ext cx="238125" cy="23812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3273425" y="3162300"/>
            <a:ext cx="165100" cy="166688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3500438" y="3714750"/>
            <a:ext cx="163512" cy="16192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2760663" y="3779838"/>
            <a:ext cx="434975" cy="43180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1620838" y="4157663"/>
            <a:ext cx="147637" cy="1460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2041525" y="4083050"/>
            <a:ext cx="153988" cy="15240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2514600" y="4373563"/>
            <a:ext cx="212725" cy="2143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628650" y="3763963"/>
            <a:ext cx="403225" cy="404812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468313" y="4233863"/>
            <a:ext cx="176212" cy="17621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546100" y="2747963"/>
            <a:ext cx="801688" cy="80010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3389313" y="2338388"/>
            <a:ext cx="809625" cy="809625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" name="Freeform 20"/>
          <p:cNvSpPr>
            <a:spLocks noEditPoints="1"/>
          </p:cNvSpPr>
          <p:nvPr/>
        </p:nvSpPr>
        <p:spPr bwMode="auto">
          <a:xfrm>
            <a:off x="806450" y="2895600"/>
            <a:ext cx="293688" cy="471488"/>
          </a:xfrm>
          <a:custGeom>
            <a:avLst/>
            <a:gdLst>
              <a:gd name="T0" fmla="*/ 100 w 123"/>
              <a:gd name="T1" fmla="*/ 187 h 198"/>
              <a:gd name="T2" fmla="*/ 96 w 123"/>
              <a:gd name="T3" fmla="*/ 156 h 198"/>
              <a:gd name="T4" fmla="*/ 111 w 123"/>
              <a:gd name="T5" fmla="*/ 78 h 198"/>
              <a:gd name="T6" fmla="*/ 74 w 123"/>
              <a:gd name="T7" fmla="*/ 48 h 198"/>
              <a:gd name="T8" fmla="*/ 59 w 123"/>
              <a:gd name="T9" fmla="*/ 38 h 198"/>
              <a:gd name="T10" fmla="*/ 56 w 123"/>
              <a:gd name="T11" fmla="*/ 20 h 198"/>
              <a:gd name="T12" fmla="*/ 52 w 123"/>
              <a:gd name="T13" fmla="*/ 16 h 198"/>
              <a:gd name="T14" fmla="*/ 50 w 123"/>
              <a:gd name="T15" fmla="*/ 10 h 198"/>
              <a:gd name="T16" fmla="*/ 47 w 123"/>
              <a:gd name="T17" fmla="*/ 7 h 198"/>
              <a:gd name="T18" fmla="*/ 44 w 123"/>
              <a:gd name="T19" fmla="*/ 0 h 198"/>
              <a:gd name="T20" fmla="*/ 36 w 123"/>
              <a:gd name="T21" fmla="*/ 2 h 198"/>
              <a:gd name="T22" fmla="*/ 33 w 123"/>
              <a:gd name="T23" fmla="*/ 10 h 198"/>
              <a:gd name="T24" fmla="*/ 30 w 123"/>
              <a:gd name="T25" fmla="*/ 12 h 198"/>
              <a:gd name="T26" fmla="*/ 27 w 123"/>
              <a:gd name="T27" fmla="*/ 20 h 198"/>
              <a:gd name="T28" fmla="*/ 23 w 123"/>
              <a:gd name="T29" fmla="*/ 23 h 198"/>
              <a:gd name="T30" fmla="*/ 26 w 123"/>
              <a:gd name="T31" fmla="*/ 97 h 198"/>
              <a:gd name="T32" fmla="*/ 30 w 123"/>
              <a:gd name="T33" fmla="*/ 99 h 198"/>
              <a:gd name="T34" fmla="*/ 37 w 123"/>
              <a:gd name="T35" fmla="*/ 117 h 198"/>
              <a:gd name="T36" fmla="*/ 52 w 123"/>
              <a:gd name="T37" fmla="*/ 110 h 198"/>
              <a:gd name="T38" fmla="*/ 54 w 123"/>
              <a:gd name="T39" fmla="*/ 97 h 198"/>
              <a:gd name="T40" fmla="*/ 59 w 123"/>
              <a:gd name="T41" fmla="*/ 95 h 198"/>
              <a:gd name="T42" fmla="*/ 62 w 123"/>
              <a:gd name="T43" fmla="*/ 79 h 198"/>
              <a:gd name="T44" fmla="*/ 76 w 123"/>
              <a:gd name="T45" fmla="*/ 78 h 198"/>
              <a:gd name="T46" fmla="*/ 59 w 123"/>
              <a:gd name="T47" fmla="*/ 140 h 198"/>
              <a:gd name="T48" fmla="*/ 10 w 123"/>
              <a:gd name="T49" fmla="*/ 140 h 198"/>
              <a:gd name="T50" fmla="*/ 8 w 123"/>
              <a:gd name="T51" fmla="*/ 147 h 198"/>
              <a:gd name="T52" fmla="*/ 15 w 123"/>
              <a:gd name="T53" fmla="*/ 149 h 198"/>
              <a:gd name="T54" fmla="*/ 31 w 123"/>
              <a:gd name="T55" fmla="*/ 159 h 198"/>
              <a:gd name="T56" fmla="*/ 54 w 123"/>
              <a:gd name="T57" fmla="*/ 169 h 198"/>
              <a:gd name="T58" fmla="*/ 51 w 123"/>
              <a:gd name="T59" fmla="*/ 187 h 198"/>
              <a:gd name="T60" fmla="*/ 2 w 123"/>
              <a:gd name="T61" fmla="*/ 187 h 198"/>
              <a:gd name="T62" fmla="*/ 0 w 123"/>
              <a:gd name="T63" fmla="*/ 190 h 198"/>
              <a:gd name="T64" fmla="*/ 3 w 123"/>
              <a:gd name="T65" fmla="*/ 198 h 198"/>
              <a:gd name="T66" fmla="*/ 114 w 123"/>
              <a:gd name="T67" fmla="*/ 195 h 198"/>
              <a:gd name="T68" fmla="*/ 111 w 123"/>
              <a:gd name="T69" fmla="*/ 187 h 198"/>
              <a:gd name="T70" fmla="*/ 51 w 123"/>
              <a:gd name="T71" fmla="*/ 60 h 198"/>
              <a:gd name="T72" fmla="*/ 67 w 123"/>
              <a:gd name="T73" fmla="*/ 6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" h="198">
                <a:moveTo>
                  <a:pt x="111" y="187"/>
                </a:moveTo>
                <a:cubicBezTo>
                  <a:pt x="100" y="187"/>
                  <a:pt x="100" y="187"/>
                  <a:pt x="100" y="187"/>
                </a:cubicBezTo>
                <a:cubicBezTo>
                  <a:pt x="98" y="187"/>
                  <a:pt x="96" y="186"/>
                  <a:pt x="96" y="184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96" y="154"/>
                  <a:pt x="97" y="152"/>
                  <a:pt x="99" y="150"/>
                </a:cubicBezTo>
                <a:cubicBezTo>
                  <a:pt x="120" y="131"/>
                  <a:pt x="123" y="101"/>
                  <a:pt x="111" y="78"/>
                </a:cubicBezTo>
                <a:cubicBezTo>
                  <a:pt x="105" y="65"/>
                  <a:pt x="93" y="55"/>
                  <a:pt x="78" y="50"/>
                </a:cubicBezTo>
                <a:cubicBezTo>
                  <a:pt x="76" y="50"/>
                  <a:pt x="75" y="49"/>
                  <a:pt x="74" y="48"/>
                </a:cubicBezTo>
                <a:cubicBezTo>
                  <a:pt x="71" y="44"/>
                  <a:pt x="67" y="42"/>
                  <a:pt x="62" y="41"/>
                </a:cubicBezTo>
                <a:cubicBezTo>
                  <a:pt x="60" y="41"/>
                  <a:pt x="59" y="39"/>
                  <a:pt x="59" y="38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1"/>
                  <a:pt x="58" y="20"/>
                  <a:pt x="56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4" y="20"/>
                  <a:pt x="52" y="18"/>
                  <a:pt x="52" y="16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1"/>
                  <a:pt x="51" y="10"/>
                  <a:pt x="50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7" y="9"/>
                  <a:pt x="47" y="7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6" y="0"/>
                  <a:pt x="4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1"/>
                  <a:pt x="36" y="2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9"/>
                  <a:pt x="35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1" y="10"/>
                  <a:pt x="30" y="11"/>
                  <a:pt x="30" y="12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8"/>
                  <a:pt x="29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5" y="20"/>
                  <a:pt x="23" y="21"/>
                  <a:pt x="23" y="23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6"/>
                  <a:pt x="24" y="97"/>
                  <a:pt x="26" y="97"/>
                </a:cubicBezTo>
                <a:cubicBezTo>
                  <a:pt x="28" y="97"/>
                  <a:pt x="28" y="97"/>
                  <a:pt x="28" y="97"/>
                </a:cubicBezTo>
                <a:cubicBezTo>
                  <a:pt x="29" y="97"/>
                  <a:pt x="30" y="98"/>
                  <a:pt x="30" y="99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0" y="114"/>
                  <a:pt x="33" y="117"/>
                  <a:pt x="37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9" y="117"/>
                  <a:pt x="52" y="114"/>
                  <a:pt x="52" y="110"/>
                </a:cubicBezTo>
                <a:cubicBezTo>
                  <a:pt x="52" y="99"/>
                  <a:pt x="52" y="99"/>
                  <a:pt x="52" y="99"/>
                </a:cubicBezTo>
                <a:cubicBezTo>
                  <a:pt x="52" y="98"/>
                  <a:pt x="53" y="97"/>
                  <a:pt x="54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6"/>
                  <a:pt x="59" y="95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1"/>
                  <a:pt x="60" y="80"/>
                  <a:pt x="62" y="79"/>
                </a:cubicBezTo>
                <a:cubicBezTo>
                  <a:pt x="64" y="79"/>
                  <a:pt x="66" y="78"/>
                  <a:pt x="68" y="77"/>
                </a:cubicBezTo>
                <a:cubicBezTo>
                  <a:pt x="71" y="76"/>
                  <a:pt x="73" y="76"/>
                  <a:pt x="76" y="78"/>
                </a:cubicBezTo>
                <a:cubicBezTo>
                  <a:pt x="84" y="82"/>
                  <a:pt x="89" y="90"/>
                  <a:pt x="91" y="98"/>
                </a:cubicBezTo>
                <a:cubicBezTo>
                  <a:pt x="96" y="117"/>
                  <a:pt x="84" y="140"/>
                  <a:pt x="5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9" y="140"/>
                  <a:pt x="8" y="141"/>
                  <a:pt x="8" y="142"/>
                </a:cubicBezTo>
                <a:cubicBezTo>
                  <a:pt x="8" y="147"/>
                  <a:pt x="8" y="147"/>
                  <a:pt x="8" y="147"/>
                </a:cubicBezTo>
                <a:cubicBezTo>
                  <a:pt x="8" y="148"/>
                  <a:pt x="9" y="149"/>
                  <a:pt x="10" y="149"/>
                </a:cubicBezTo>
                <a:cubicBezTo>
                  <a:pt x="15" y="149"/>
                  <a:pt x="15" y="149"/>
                  <a:pt x="15" y="149"/>
                </a:cubicBezTo>
                <a:cubicBezTo>
                  <a:pt x="17" y="149"/>
                  <a:pt x="18" y="150"/>
                  <a:pt x="20" y="151"/>
                </a:cubicBezTo>
                <a:cubicBezTo>
                  <a:pt x="23" y="154"/>
                  <a:pt x="27" y="156"/>
                  <a:pt x="31" y="159"/>
                </a:cubicBezTo>
                <a:cubicBezTo>
                  <a:pt x="37" y="162"/>
                  <a:pt x="44" y="164"/>
                  <a:pt x="51" y="165"/>
                </a:cubicBezTo>
                <a:cubicBezTo>
                  <a:pt x="53" y="166"/>
                  <a:pt x="54" y="167"/>
                  <a:pt x="54" y="169"/>
                </a:cubicBezTo>
                <a:cubicBezTo>
                  <a:pt x="54" y="184"/>
                  <a:pt x="54" y="184"/>
                  <a:pt x="54" y="184"/>
                </a:cubicBezTo>
                <a:cubicBezTo>
                  <a:pt x="54" y="186"/>
                  <a:pt x="53" y="187"/>
                  <a:pt x="51" y="187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7"/>
                  <a:pt x="2" y="187"/>
                  <a:pt x="2" y="187"/>
                </a:cubicBezTo>
                <a:cubicBezTo>
                  <a:pt x="1" y="187"/>
                  <a:pt x="0" y="188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111" y="198"/>
                  <a:pt x="111" y="198"/>
                  <a:pt x="111" y="198"/>
                </a:cubicBezTo>
                <a:cubicBezTo>
                  <a:pt x="112" y="198"/>
                  <a:pt x="114" y="197"/>
                  <a:pt x="114" y="195"/>
                </a:cubicBezTo>
                <a:cubicBezTo>
                  <a:pt x="114" y="190"/>
                  <a:pt x="114" y="190"/>
                  <a:pt x="114" y="190"/>
                </a:cubicBezTo>
                <a:cubicBezTo>
                  <a:pt x="114" y="189"/>
                  <a:pt x="112" y="187"/>
                  <a:pt x="111" y="187"/>
                </a:cubicBezTo>
                <a:close/>
                <a:moveTo>
                  <a:pt x="59" y="68"/>
                </a:moveTo>
                <a:cubicBezTo>
                  <a:pt x="55" y="68"/>
                  <a:pt x="51" y="65"/>
                  <a:pt x="51" y="60"/>
                </a:cubicBezTo>
                <a:cubicBezTo>
                  <a:pt x="51" y="56"/>
                  <a:pt x="55" y="52"/>
                  <a:pt x="59" y="52"/>
                </a:cubicBezTo>
                <a:cubicBezTo>
                  <a:pt x="64" y="52"/>
                  <a:pt x="67" y="56"/>
                  <a:pt x="67" y="60"/>
                </a:cubicBezTo>
                <a:cubicBezTo>
                  <a:pt x="67" y="65"/>
                  <a:pt x="64" y="68"/>
                  <a:pt x="59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Freeform 21"/>
          <p:cNvSpPr>
            <a:spLocks noEditPoints="1"/>
          </p:cNvSpPr>
          <p:nvPr/>
        </p:nvSpPr>
        <p:spPr bwMode="auto">
          <a:xfrm>
            <a:off x="3654425" y="2576513"/>
            <a:ext cx="282575" cy="333375"/>
          </a:xfrm>
          <a:custGeom>
            <a:avLst/>
            <a:gdLst>
              <a:gd name="T0" fmla="*/ 78 w 119"/>
              <a:gd name="T1" fmla="*/ 9 h 140"/>
              <a:gd name="T2" fmla="*/ 86 w 119"/>
              <a:gd name="T3" fmla="*/ 1 h 140"/>
              <a:gd name="T4" fmla="*/ 56 w 119"/>
              <a:gd name="T5" fmla="*/ 127 h 140"/>
              <a:gd name="T6" fmla="*/ 89 w 119"/>
              <a:gd name="T7" fmla="*/ 132 h 140"/>
              <a:gd name="T8" fmla="*/ 89 w 119"/>
              <a:gd name="T9" fmla="*/ 140 h 140"/>
              <a:gd name="T10" fmla="*/ 14 w 119"/>
              <a:gd name="T11" fmla="*/ 134 h 140"/>
              <a:gd name="T12" fmla="*/ 49 w 119"/>
              <a:gd name="T13" fmla="*/ 129 h 140"/>
              <a:gd name="T14" fmla="*/ 24 w 119"/>
              <a:gd name="T15" fmla="*/ 118 h 140"/>
              <a:gd name="T16" fmla="*/ 26 w 119"/>
              <a:gd name="T17" fmla="*/ 103 h 140"/>
              <a:gd name="T18" fmla="*/ 84 w 119"/>
              <a:gd name="T19" fmla="*/ 16 h 140"/>
              <a:gd name="T20" fmla="*/ 35 w 119"/>
              <a:gd name="T21" fmla="*/ 107 h 140"/>
              <a:gd name="T22" fmla="*/ 31 w 119"/>
              <a:gd name="T23" fmla="*/ 112 h 140"/>
              <a:gd name="T24" fmla="*/ 111 w 119"/>
              <a:gd name="T25" fmla="*/ 58 h 140"/>
              <a:gd name="T26" fmla="*/ 84 w 119"/>
              <a:gd name="T27" fmla="*/ 11 h 140"/>
              <a:gd name="T28" fmla="*/ 81 w 119"/>
              <a:gd name="T29" fmla="*/ 61 h 140"/>
              <a:gd name="T30" fmla="*/ 92 w 119"/>
              <a:gd name="T31" fmla="*/ 56 h 140"/>
              <a:gd name="T32" fmla="*/ 97 w 119"/>
              <a:gd name="T33" fmla="*/ 49 h 140"/>
              <a:gd name="T34" fmla="*/ 98 w 119"/>
              <a:gd name="T35" fmla="*/ 59 h 140"/>
              <a:gd name="T36" fmla="*/ 97 w 119"/>
              <a:gd name="T37" fmla="*/ 63 h 140"/>
              <a:gd name="T38" fmla="*/ 97 w 119"/>
              <a:gd name="T39" fmla="*/ 65 h 140"/>
              <a:gd name="T40" fmla="*/ 92 w 119"/>
              <a:gd name="T41" fmla="*/ 62 h 140"/>
              <a:gd name="T42" fmla="*/ 94 w 119"/>
              <a:gd name="T43" fmla="*/ 68 h 140"/>
              <a:gd name="T44" fmla="*/ 52 w 119"/>
              <a:gd name="T45" fmla="*/ 103 h 140"/>
              <a:gd name="T46" fmla="*/ 66 w 119"/>
              <a:gd name="T47" fmla="*/ 15 h 140"/>
              <a:gd name="T48" fmla="*/ 48 w 119"/>
              <a:gd name="T49" fmla="*/ 25 h 140"/>
              <a:gd name="T50" fmla="*/ 38 w 119"/>
              <a:gd name="T51" fmla="*/ 34 h 140"/>
              <a:gd name="T52" fmla="*/ 33 w 119"/>
              <a:gd name="T53" fmla="*/ 43 h 140"/>
              <a:gd name="T54" fmla="*/ 31 w 119"/>
              <a:gd name="T55" fmla="*/ 47 h 140"/>
              <a:gd name="T56" fmla="*/ 37 w 119"/>
              <a:gd name="T57" fmla="*/ 47 h 140"/>
              <a:gd name="T58" fmla="*/ 47 w 119"/>
              <a:gd name="T59" fmla="*/ 43 h 140"/>
              <a:gd name="T60" fmla="*/ 52 w 119"/>
              <a:gd name="T61" fmla="*/ 49 h 140"/>
              <a:gd name="T62" fmla="*/ 42 w 119"/>
              <a:gd name="T63" fmla="*/ 47 h 140"/>
              <a:gd name="T64" fmla="*/ 32 w 119"/>
              <a:gd name="T65" fmla="*/ 53 h 140"/>
              <a:gd name="T66" fmla="*/ 33 w 119"/>
              <a:gd name="T67" fmla="*/ 71 h 140"/>
              <a:gd name="T68" fmla="*/ 45 w 119"/>
              <a:gd name="T69" fmla="*/ 71 h 140"/>
              <a:gd name="T70" fmla="*/ 61 w 119"/>
              <a:gd name="T71" fmla="*/ 83 h 140"/>
              <a:gd name="T72" fmla="*/ 63 w 119"/>
              <a:gd name="T73" fmla="*/ 62 h 140"/>
              <a:gd name="T74" fmla="*/ 56 w 119"/>
              <a:gd name="T75" fmla="*/ 53 h 140"/>
              <a:gd name="T76" fmla="*/ 68 w 119"/>
              <a:gd name="T77" fmla="*/ 53 h 140"/>
              <a:gd name="T78" fmla="*/ 64 w 119"/>
              <a:gd name="T79" fmla="*/ 49 h 140"/>
              <a:gd name="T80" fmla="*/ 79 w 119"/>
              <a:gd name="T81" fmla="*/ 61 h 140"/>
              <a:gd name="T82" fmla="*/ 64 w 119"/>
              <a:gd name="T83" fmla="*/ 82 h 140"/>
              <a:gd name="T84" fmla="*/ 67 w 119"/>
              <a:gd name="T85" fmla="*/ 8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9" h="140">
                <a:moveTo>
                  <a:pt x="52" y="5"/>
                </a:moveTo>
                <a:cubicBezTo>
                  <a:pt x="60" y="5"/>
                  <a:pt x="68" y="7"/>
                  <a:pt x="75" y="10"/>
                </a:cubicBezTo>
                <a:cubicBezTo>
                  <a:pt x="76" y="11"/>
                  <a:pt x="78" y="10"/>
                  <a:pt x="78" y="9"/>
                </a:cubicBezTo>
                <a:cubicBezTo>
                  <a:pt x="80" y="6"/>
                  <a:pt x="80" y="6"/>
                  <a:pt x="80" y="6"/>
                </a:cubicBezTo>
                <a:cubicBezTo>
                  <a:pt x="82" y="2"/>
                  <a:pt x="82" y="2"/>
                  <a:pt x="82" y="2"/>
                </a:cubicBezTo>
                <a:cubicBezTo>
                  <a:pt x="83" y="1"/>
                  <a:pt x="84" y="0"/>
                  <a:pt x="86" y="1"/>
                </a:cubicBezTo>
                <a:cubicBezTo>
                  <a:pt x="105" y="12"/>
                  <a:pt x="119" y="34"/>
                  <a:pt x="119" y="58"/>
                </a:cubicBezTo>
                <a:cubicBezTo>
                  <a:pt x="119" y="92"/>
                  <a:pt x="92" y="121"/>
                  <a:pt x="59" y="124"/>
                </a:cubicBezTo>
                <a:cubicBezTo>
                  <a:pt x="57" y="124"/>
                  <a:pt x="56" y="125"/>
                  <a:pt x="56" y="127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56" y="131"/>
                  <a:pt x="57" y="132"/>
                  <a:pt x="59" y="132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90" y="132"/>
                  <a:pt x="91" y="133"/>
                  <a:pt x="91" y="134"/>
                </a:cubicBezTo>
                <a:cubicBezTo>
                  <a:pt x="91" y="137"/>
                  <a:pt x="91" y="137"/>
                  <a:pt x="91" y="137"/>
                </a:cubicBezTo>
                <a:cubicBezTo>
                  <a:pt x="91" y="139"/>
                  <a:pt x="90" y="140"/>
                  <a:pt x="89" y="140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5" y="140"/>
                  <a:pt x="14" y="139"/>
                  <a:pt x="14" y="137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4" y="133"/>
                  <a:pt x="15" y="132"/>
                  <a:pt x="16" y="132"/>
                </a:cubicBezTo>
                <a:cubicBezTo>
                  <a:pt x="46" y="132"/>
                  <a:pt x="46" y="132"/>
                  <a:pt x="46" y="132"/>
                </a:cubicBezTo>
                <a:cubicBezTo>
                  <a:pt x="48" y="132"/>
                  <a:pt x="49" y="131"/>
                  <a:pt x="49" y="129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9" y="125"/>
                  <a:pt x="48" y="124"/>
                  <a:pt x="46" y="124"/>
                </a:cubicBezTo>
                <a:cubicBezTo>
                  <a:pt x="39" y="123"/>
                  <a:pt x="31" y="121"/>
                  <a:pt x="24" y="118"/>
                </a:cubicBezTo>
                <a:cubicBezTo>
                  <a:pt x="23" y="117"/>
                  <a:pt x="22" y="115"/>
                  <a:pt x="23" y="114"/>
                </a:cubicBezTo>
                <a:cubicBezTo>
                  <a:pt x="27" y="107"/>
                  <a:pt x="27" y="107"/>
                  <a:pt x="27" y="107"/>
                </a:cubicBezTo>
                <a:cubicBezTo>
                  <a:pt x="27" y="105"/>
                  <a:pt x="27" y="104"/>
                  <a:pt x="26" y="103"/>
                </a:cubicBezTo>
                <a:cubicBezTo>
                  <a:pt x="10" y="94"/>
                  <a:pt x="0" y="77"/>
                  <a:pt x="0" y="58"/>
                </a:cubicBezTo>
                <a:cubicBezTo>
                  <a:pt x="0" y="29"/>
                  <a:pt x="24" y="5"/>
                  <a:pt x="52" y="5"/>
                </a:cubicBezTo>
                <a:close/>
                <a:moveTo>
                  <a:pt x="84" y="16"/>
                </a:moveTo>
                <a:cubicBezTo>
                  <a:pt x="97" y="25"/>
                  <a:pt x="105" y="41"/>
                  <a:pt x="105" y="58"/>
                </a:cubicBezTo>
                <a:cubicBezTo>
                  <a:pt x="105" y="87"/>
                  <a:pt x="81" y="110"/>
                  <a:pt x="52" y="110"/>
                </a:cubicBezTo>
                <a:cubicBezTo>
                  <a:pt x="46" y="110"/>
                  <a:pt x="41" y="109"/>
                  <a:pt x="35" y="107"/>
                </a:cubicBezTo>
                <a:cubicBezTo>
                  <a:pt x="34" y="107"/>
                  <a:pt x="33" y="108"/>
                  <a:pt x="33" y="109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1" y="111"/>
                  <a:pt x="31" y="112"/>
                  <a:pt x="31" y="112"/>
                </a:cubicBezTo>
                <a:cubicBezTo>
                  <a:pt x="32" y="113"/>
                  <a:pt x="32" y="113"/>
                  <a:pt x="33" y="114"/>
                </a:cubicBezTo>
                <a:cubicBezTo>
                  <a:pt x="39" y="116"/>
                  <a:pt x="46" y="117"/>
                  <a:pt x="52" y="117"/>
                </a:cubicBezTo>
                <a:cubicBezTo>
                  <a:pt x="85" y="117"/>
                  <a:pt x="111" y="91"/>
                  <a:pt x="111" y="58"/>
                </a:cubicBezTo>
                <a:cubicBezTo>
                  <a:pt x="111" y="38"/>
                  <a:pt x="102" y="21"/>
                  <a:pt x="87" y="10"/>
                </a:cubicBezTo>
                <a:cubicBezTo>
                  <a:pt x="87" y="10"/>
                  <a:pt x="86" y="10"/>
                  <a:pt x="85" y="10"/>
                </a:cubicBezTo>
                <a:cubicBezTo>
                  <a:pt x="85" y="10"/>
                  <a:pt x="84" y="10"/>
                  <a:pt x="84" y="11"/>
                </a:cubicBezTo>
                <a:cubicBezTo>
                  <a:pt x="83" y="13"/>
                  <a:pt x="83" y="13"/>
                  <a:pt x="83" y="13"/>
                </a:cubicBezTo>
                <a:cubicBezTo>
                  <a:pt x="82" y="14"/>
                  <a:pt x="83" y="15"/>
                  <a:pt x="84" y="16"/>
                </a:cubicBezTo>
                <a:close/>
                <a:moveTo>
                  <a:pt x="81" y="61"/>
                </a:moveTo>
                <a:cubicBezTo>
                  <a:pt x="81" y="57"/>
                  <a:pt x="82" y="54"/>
                  <a:pt x="83" y="51"/>
                </a:cubicBezTo>
                <a:cubicBezTo>
                  <a:pt x="83" y="49"/>
                  <a:pt x="84" y="49"/>
                  <a:pt x="85" y="51"/>
                </a:cubicBezTo>
                <a:cubicBezTo>
                  <a:pt x="87" y="53"/>
                  <a:pt x="90" y="54"/>
                  <a:pt x="92" y="56"/>
                </a:cubicBezTo>
                <a:cubicBezTo>
                  <a:pt x="94" y="58"/>
                  <a:pt x="94" y="58"/>
                  <a:pt x="94" y="55"/>
                </a:cubicBezTo>
                <a:cubicBezTo>
                  <a:pt x="94" y="53"/>
                  <a:pt x="95" y="51"/>
                  <a:pt x="95" y="49"/>
                </a:cubicBezTo>
                <a:cubicBezTo>
                  <a:pt x="96" y="48"/>
                  <a:pt x="97" y="48"/>
                  <a:pt x="97" y="49"/>
                </a:cubicBezTo>
                <a:cubicBezTo>
                  <a:pt x="97" y="52"/>
                  <a:pt x="98" y="55"/>
                  <a:pt x="98" y="58"/>
                </a:cubicBezTo>
                <a:cubicBezTo>
                  <a:pt x="98" y="58"/>
                  <a:pt x="98" y="58"/>
                  <a:pt x="98" y="58"/>
                </a:cubicBezTo>
                <a:cubicBezTo>
                  <a:pt x="98" y="58"/>
                  <a:pt x="98" y="58"/>
                  <a:pt x="98" y="59"/>
                </a:cubicBezTo>
                <a:cubicBezTo>
                  <a:pt x="96" y="61"/>
                  <a:pt x="96" y="61"/>
                  <a:pt x="96" y="61"/>
                </a:cubicBezTo>
                <a:cubicBezTo>
                  <a:pt x="96" y="62"/>
                  <a:pt x="96" y="62"/>
                  <a:pt x="97" y="63"/>
                </a:cubicBezTo>
                <a:cubicBezTo>
                  <a:pt x="97" y="63"/>
                  <a:pt x="97" y="63"/>
                  <a:pt x="97" y="63"/>
                </a:cubicBezTo>
                <a:cubicBezTo>
                  <a:pt x="97" y="63"/>
                  <a:pt x="98" y="63"/>
                  <a:pt x="97" y="63"/>
                </a:cubicBezTo>
                <a:cubicBezTo>
                  <a:pt x="97" y="64"/>
                  <a:pt x="97" y="64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94" y="65"/>
                  <a:pt x="94" y="65"/>
                  <a:pt x="93" y="64"/>
                </a:cubicBezTo>
                <a:cubicBezTo>
                  <a:pt x="93" y="63"/>
                  <a:pt x="93" y="63"/>
                  <a:pt x="92" y="62"/>
                </a:cubicBezTo>
                <a:cubicBezTo>
                  <a:pt x="89" y="56"/>
                  <a:pt x="89" y="55"/>
                  <a:pt x="91" y="63"/>
                </a:cubicBezTo>
                <a:cubicBezTo>
                  <a:pt x="92" y="64"/>
                  <a:pt x="92" y="66"/>
                  <a:pt x="92" y="66"/>
                </a:cubicBezTo>
                <a:cubicBezTo>
                  <a:pt x="93" y="68"/>
                  <a:pt x="93" y="68"/>
                  <a:pt x="94" y="68"/>
                </a:cubicBezTo>
                <a:cubicBezTo>
                  <a:pt x="95" y="68"/>
                  <a:pt x="95" y="68"/>
                  <a:pt x="96" y="68"/>
                </a:cubicBezTo>
                <a:cubicBezTo>
                  <a:pt x="96" y="68"/>
                  <a:pt x="97" y="68"/>
                  <a:pt x="96" y="69"/>
                </a:cubicBezTo>
                <a:cubicBezTo>
                  <a:pt x="92" y="89"/>
                  <a:pt x="74" y="103"/>
                  <a:pt x="52" y="103"/>
                </a:cubicBezTo>
                <a:cubicBezTo>
                  <a:pt x="27" y="103"/>
                  <a:pt x="7" y="83"/>
                  <a:pt x="7" y="58"/>
                </a:cubicBezTo>
                <a:cubicBezTo>
                  <a:pt x="7" y="33"/>
                  <a:pt x="27" y="13"/>
                  <a:pt x="52" y="13"/>
                </a:cubicBezTo>
                <a:cubicBezTo>
                  <a:pt x="57" y="13"/>
                  <a:pt x="62" y="13"/>
                  <a:pt x="66" y="15"/>
                </a:cubicBezTo>
                <a:cubicBezTo>
                  <a:pt x="67" y="15"/>
                  <a:pt x="67" y="16"/>
                  <a:pt x="66" y="16"/>
                </a:cubicBezTo>
                <a:cubicBezTo>
                  <a:pt x="62" y="19"/>
                  <a:pt x="57" y="21"/>
                  <a:pt x="52" y="24"/>
                </a:cubicBezTo>
                <a:cubicBezTo>
                  <a:pt x="50" y="25"/>
                  <a:pt x="50" y="25"/>
                  <a:pt x="48" y="25"/>
                </a:cubicBezTo>
                <a:cubicBezTo>
                  <a:pt x="46" y="25"/>
                  <a:pt x="43" y="26"/>
                  <a:pt x="41" y="26"/>
                </a:cubicBezTo>
                <a:cubicBezTo>
                  <a:pt x="39" y="26"/>
                  <a:pt x="39" y="26"/>
                  <a:pt x="39" y="27"/>
                </a:cubicBezTo>
                <a:cubicBezTo>
                  <a:pt x="39" y="30"/>
                  <a:pt x="38" y="32"/>
                  <a:pt x="38" y="34"/>
                </a:cubicBezTo>
                <a:cubicBezTo>
                  <a:pt x="38" y="35"/>
                  <a:pt x="38" y="36"/>
                  <a:pt x="37" y="37"/>
                </a:cubicBezTo>
                <a:cubicBezTo>
                  <a:pt x="36" y="38"/>
                  <a:pt x="36" y="40"/>
                  <a:pt x="35" y="42"/>
                </a:cubicBezTo>
                <a:cubicBezTo>
                  <a:pt x="34" y="43"/>
                  <a:pt x="34" y="43"/>
                  <a:pt x="33" y="43"/>
                </a:cubicBezTo>
                <a:cubicBezTo>
                  <a:pt x="33" y="43"/>
                  <a:pt x="33" y="44"/>
                  <a:pt x="32" y="44"/>
                </a:cubicBezTo>
                <a:cubicBezTo>
                  <a:pt x="31" y="44"/>
                  <a:pt x="31" y="44"/>
                  <a:pt x="31" y="45"/>
                </a:cubicBezTo>
                <a:cubicBezTo>
                  <a:pt x="31" y="46"/>
                  <a:pt x="31" y="47"/>
                  <a:pt x="31" y="47"/>
                </a:cubicBezTo>
                <a:cubicBezTo>
                  <a:pt x="32" y="48"/>
                  <a:pt x="32" y="48"/>
                  <a:pt x="33" y="48"/>
                </a:cubicBezTo>
                <a:cubicBezTo>
                  <a:pt x="33" y="48"/>
                  <a:pt x="34" y="48"/>
                  <a:pt x="34" y="48"/>
                </a:cubicBezTo>
                <a:cubicBezTo>
                  <a:pt x="36" y="48"/>
                  <a:pt x="36" y="48"/>
                  <a:pt x="37" y="47"/>
                </a:cubicBezTo>
                <a:cubicBezTo>
                  <a:pt x="38" y="46"/>
                  <a:pt x="39" y="44"/>
                  <a:pt x="40" y="43"/>
                </a:cubicBezTo>
                <a:cubicBezTo>
                  <a:pt x="40" y="42"/>
                  <a:pt x="40" y="42"/>
                  <a:pt x="42" y="42"/>
                </a:cubicBezTo>
                <a:cubicBezTo>
                  <a:pt x="43" y="43"/>
                  <a:pt x="45" y="43"/>
                  <a:pt x="47" y="43"/>
                </a:cubicBezTo>
                <a:cubicBezTo>
                  <a:pt x="48" y="44"/>
                  <a:pt x="48" y="44"/>
                  <a:pt x="49" y="44"/>
                </a:cubicBezTo>
                <a:cubicBezTo>
                  <a:pt x="50" y="46"/>
                  <a:pt x="51" y="47"/>
                  <a:pt x="52" y="48"/>
                </a:cubicBezTo>
                <a:cubicBezTo>
                  <a:pt x="53" y="49"/>
                  <a:pt x="53" y="49"/>
                  <a:pt x="52" y="49"/>
                </a:cubicBezTo>
                <a:cubicBezTo>
                  <a:pt x="50" y="49"/>
                  <a:pt x="49" y="49"/>
                  <a:pt x="47" y="50"/>
                </a:cubicBezTo>
                <a:cubicBezTo>
                  <a:pt x="46" y="50"/>
                  <a:pt x="46" y="50"/>
                  <a:pt x="45" y="49"/>
                </a:cubicBezTo>
                <a:cubicBezTo>
                  <a:pt x="44" y="49"/>
                  <a:pt x="43" y="48"/>
                  <a:pt x="42" y="47"/>
                </a:cubicBezTo>
                <a:cubicBezTo>
                  <a:pt x="42" y="47"/>
                  <a:pt x="41" y="47"/>
                  <a:pt x="40" y="47"/>
                </a:cubicBezTo>
                <a:cubicBezTo>
                  <a:pt x="38" y="48"/>
                  <a:pt x="36" y="49"/>
                  <a:pt x="34" y="50"/>
                </a:cubicBezTo>
                <a:cubicBezTo>
                  <a:pt x="33" y="51"/>
                  <a:pt x="32" y="51"/>
                  <a:pt x="32" y="53"/>
                </a:cubicBezTo>
                <a:cubicBezTo>
                  <a:pt x="31" y="56"/>
                  <a:pt x="30" y="59"/>
                  <a:pt x="29" y="62"/>
                </a:cubicBezTo>
                <a:cubicBezTo>
                  <a:pt x="29" y="64"/>
                  <a:pt x="29" y="64"/>
                  <a:pt x="30" y="65"/>
                </a:cubicBezTo>
                <a:cubicBezTo>
                  <a:pt x="31" y="67"/>
                  <a:pt x="32" y="69"/>
                  <a:pt x="33" y="71"/>
                </a:cubicBezTo>
                <a:cubicBezTo>
                  <a:pt x="34" y="72"/>
                  <a:pt x="34" y="72"/>
                  <a:pt x="36" y="71"/>
                </a:cubicBezTo>
                <a:cubicBezTo>
                  <a:pt x="38" y="71"/>
                  <a:pt x="40" y="70"/>
                  <a:pt x="43" y="70"/>
                </a:cubicBezTo>
                <a:cubicBezTo>
                  <a:pt x="44" y="70"/>
                  <a:pt x="44" y="70"/>
                  <a:pt x="45" y="71"/>
                </a:cubicBezTo>
                <a:cubicBezTo>
                  <a:pt x="48" y="79"/>
                  <a:pt x="50" y="87"/>
                  <a:pt x="53" y="95"/>
                </a:cubicBezTo>
                <a:cubicBezTo>
                  <a:pt x="54" y="97"/>
                  <a:pt x="54" y="97"/>
                  <a:pt x="55" y="95"/>
                </a:cubicBezTo>
                <a:cubicBezTo>
                  <a:pt x="57" y="91"/>
                  <a:pt x="59" y="87"/>
                  <a:pt x="61" y="83"/>
                </a:cubicBezTo>
                <a:cubicBezTo>
                  <a:pt x="63" y="82"/>
                  <a:pt x="63" y="81"/>
                  <a:pt x="63" y="79"/>
                </a:cubicBezTo>
                <a:cubicBezTo>
                  <a:pt x="64" y="74"/>
                  <a:pt x="64" y="69"/>
                  <a:pt x="65" y="65"/>
                </a:cubicBezTo>
                <a:cubicBezTo>
                  <a:pt x="65" y="62"/>
                  <a:pt x="65" y="62"/>
                  <a:pt x="63" y="62"/>
                </a:cubicBezTo>
                <a:cubicBezTo>
                  <a:pt x="61" y="63"/>
                  <a:pt x="61" y="63"/>
                  <a:pt x="60" y="61"/>
                </a:cubicBezTo>
                <a:cubicBezTo>
                  <a:pt x="59" y="58"/>
                  <a:pt x="57" y="56"/>
                  <a:pt x="56" y="54"/>
                </a:cubicBezTo>
                <a:cubicBezTo>
                  <a:pt x="55" y="51"/>
                  <a:pt x="55" y="51"/>
                  <a:pt x="56" y="53"/>
                </a:cubicBezTo>
                <a:cubicBezTo>
                  <a:pt x="58" y="55"/>
                  <a:pt x="59" y="56"/>
                  <a:pt x="61" y="58"/>
                </a:cubicBezTo>
                <a:cubicBezTo>
                  <a:pt x="62" y="60"/>
                  <a:pt x="62" y="60"/>
                  <a:pt x="64" y="58"/>
                </a:cubicBezTo>
                <a:cubicBezTo>
                  <a:pt x="65" y="57"/>
                  <a:pt x="66" y="55"/>
                  <a:pt x="68" y="53"/>
                </a:cubicBezTo>
                <a:cubicBezTo>
                  <a:pt x="69" y="52"/>
                  <a:pt x="69" y="51"/>
                  <a:pt x="67" y="51"/>
                </a:cubicBezTo>
                <a:cubicBezTo>
                  <a:pt x="66" y="50"/>
                  <a:pt x="65" y="50"/>
                  <a:pt x="64" y="49"/>
                </a:cubicBezTo>
                <a:cubicBezTo>
                  <a:pt x="62" y="49"/>
                  <a:pt x="62" y="48"/>
                  <a:pt x="64" y="49"/>
                </a:cubicBezTo>
                <a:cubicBezTo>
                  <a:pt x="66" y="49"/>
                  <a:pt x="68" y="49"/>
                  <a:pt x="70" y="50"/>
                </a:cubicBezTo>
                <a:cubicBezTo>
                  <a:pt x="73" y="50"/>
                  <a:pt x="73" y="50"/>
                  <a:pt x="74" y="52"/>
                </a:cubicBezTo>
                <a:cubicBezTo>
                  <a:pt x="76" y="55"/>
                  <a:pt x="77" y="58"/>
                  <a:pt x="79" y="61"/>
                </a:cubicBezTo>
                <a:cubicBezTo>
                  <a:pt x="80" y="63"/>
                  <a:pt x="80" y="63"/>
                  <a:pt x="81" y="61"/>
                </a:cubicBezTo>
                <a:close/>
                <a:moveTo>
                  <a:pt x="65" y="79"/>
                </a:moveTo>
                <a:cubicBezTo>
                  <a:pt x="65" y="80"/>
                  <a:pt x="64" y="81"/>
                  <a:pt x="64" y="82"/>
                </a:cubicBezTo>
                <a:cubicBezTo>
                  <a:pt x="63" y="83"/>
                  <a:pt x="63" y="84"/>
                  <a:pt x="63" y="86"/>
                </a:cubicBezTo>
                <a:cubicBezTo>
                  <a:pt x="64" y="90"/>
                  <a:pt x="64" y="90"/>
                  <a:pt x="65" y="86"/>
                </a:cubicBezTo>
                <a:cubicBezTo>
                  <a:pt x="65" y="84"/>
                  <a:pt x="66" y="82"/>
                  <a:pt x="67" y="80"/>
                </a:cubicBezTo>
                <a:cubicBezTo>
                  <a:pt x="68" y="76"/>
                  <a:pt x="67" y="76"/>
                  <a:pt x="6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924425" y="2951163"/>
            <a:ext cx="3511550" cy="1238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922838" y="2951163"/>
            <a:ext cx="2401887" cy="1238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8" name="Freeform 24"/>
          <p:cNvSpPr>
            <a:spLocks/>
          </p:cNvSpPr>
          <p:nvPr/>
        </p:nvSpPr>
        <p:spPr bwMode="auto">
          <a:xfrm>
            <a:off x="7180263" y="2606675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924425" y="3503613"/>
            <a:ext cx="3511550" cy="1238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4924425" y="3503613"/>
            <a:ext cx="2951163" cy="1238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924425" y="4038600"/>
            <a:ext cx="3511550" cy="123825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4924425" y="4038600"/>
            <a:ext cx="2089150" cy="123825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7221538" y="2695575"/>
            <a:ext cx="2111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75%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4" name="Freeform 30"/>
          <p:cNvSpPr>
            <a:spLocks/>
          </p:cNvSpPr>
          <p:nvPr/>
        </p:nvSpPr>
        <p:spPr bwMode="auto">
          <a:xfrm>
            <a:off x="7731125" y="3160713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7772400" y="3249613"/>
            <a:ext cx="2111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6" name="Freeform 32"/>
          <p:cNvSpPr>
            <a:spLocks/>
          </p:cNvSpPr>
          <p:nvPr/>
        </p:nvSpPr>
        <p:spPr bwMode="auto">
          <a:xfrm>
            <a:off x="6869113" y="3694113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6910388" y="3783013"/>
            <a:ext cx="2111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65%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4832350" y="2754313"/>
            <a:ext cx="6778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rgbClr val="95C1AD"/>
                </a:solidFill>
              </a:rPr>
              <a:t>Developer </a:t>
            </a: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832350" y="3309938"/>
            <a:ext cx="6207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rgbClr val="95C1AD"/>
                </a:solidFill>
              </a:rPr>
              <a:t>Designer </a:t>
            </a: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4832350" y="3851275"/>
            <a:ext cx="660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rgbClr val="95C1AD"/>
                </a:solidFill>
              </a:rPr>
              <a:t>Marketing </a:t>
            </a:r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4567238" y="2343150"/>
            <a:ext cx="0" cy="2087563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1452563" y="2859088"/>
            <a:ext cx="1438275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MARKETING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6190" name="Group 4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6191" name="Rectangle 4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2" name="Rectangle 4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Line 4"/>
          <p:cNvSpPr>
            <a:spLocks noChangeShapeType="1"/>
          </p:cNvSpPr>
          <p:nvPr/>
        </p:nvSpPr>
        <p:spPr bwMode="auto">
          <a:xfrm flipV="1">
            <a:off x="1852613" y="1679575"/>
            <a:ext cx="0" cy="1006475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3251200" y="1939925"/>
            <a:ext cx="0" cy="1266825"/>
          </a:xfrm>
          <a:prstGeom prst="line">
            <a:avLst/>
          </a:prstGeom>
          <a:noFill/>
          <a:ln w="6350">
            <a:solidFill>
              <a:srgbClr val="E34326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659313" y="3206750"/>
            <a:ext cx="0" cy="1271588"/>
          </a:xfrm>
          <a:prstGeom prst="line">
            <a:avLst/>
          </a:prstGeom>
          <a:noFill/>
          <a:ln w="6350">
            <a:solidFill>
              <a:srgbClr val="009658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6040438" y="2535238"/>
            <a:ext cx="0" cy="1266825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7440613" y="1870075"/>
            <a:ext cx="0" cy="2879725"/>
          </a:xfrm>
          <a:prstGeom prst="line">
            <a:avLst/>
          </a:prstGeom>
          <a:noFill/>
          <a:ln w="6350">
            <a:solidFill>
              <a:srgbClr val="E34326"/>
            </a:solidFill>
            <a:prstDash val="dash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Freeform 9"/>
          <p:cNvSpPr>
            <a:spLocks/>
          </p:cNvSpPr>
          <p:nvPr/>
        </p:nvSpPr>
        <p:spPr bwMode="auto">
          <a:xfrm>
            <a:off x="2182813" y="3203575"/>
            <a:ext cx="736600" cy="661988"/>
          </a:xfrm>
          <a:custGeom>
            <a:avLst/>
            <a:gdLst>
              <a:gd name="T0" fmla="*/ 94 w 209"/>
              <a:gd name="T1" fmla="*/ 0 h 188"/>
              <a:gd name="T2" fmla="*/ 0 w 209"/>
              <a:gd name="T3" fmla="*/ 0 h 188"/>
              <a:gd name="T4" fmla="*/ 0 w 209"/>
              <a:gd name="T5" fmla="*/ 94 h 188"/>
              <a:gd name="T6" fmla="*/ 94 w 209"/>
              <a:gd name="T7" fmla="*/ 188 h 188"/>
              <a:gd name="T8" fmla="*/ 209 w 209"/>
              <a:gd name="T9" fmla="*/ 188 h 188"/>
              <a:gd name="T10" fmla="*/ 209 w 209"/>
              <a:gd name="T11" fmla="*/ 0 h 188"/>
              <a:gd name="T12" fmla="*/ 94 w 209"/>
              <a:gd name="T13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" h="188">
                <a:moveTo>
                  <a:pt x="9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46"/>
                  <a:pt x="43" y="188"/>
                  <a:pt x="94" y="188"/>
                </a:cubicBezTo>
                <a:cubicBezTo>
                  <a:pt x="209" y="188"/>
                  <a:pt x="209" y="188"/>
                  <a:pt x="209" y="188"/>
                </a:cubicBezTo>
                <a:cubicBezTo>
                  <a:pt x="209" y="0"/>
                  <a:pt x="209" y="0"/>
                  <a:pt x="209" y="0"/>
                </a:cubicBezTo>
                <a:lnTo>
                  <a:pt x="94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3578225" y="3203575"/>
            <a:ext cx="736600" cy="661988"/>
          </a:xfrm>
          <a:custGeom>
            <a:avLst/>
            <a:gdLst>
              <a:gd name="T0" fmla="*/ 115 w 209"/>
              <a:gd name="T1" fmla="*/ 0 h 188"/>
              <a:gd name="T2" fmla="*/ 209 w 209"/>
              <a:gd name="T3" fmla="*/ 0 h 188"/>
              <a:gd name="T4" fmla="*/ 209 w 209"/>
              <a:gd name="T5" fmla="*/ 94 h 188"/>
              <a:gd name="T6" fmla="*/ 115 w 209"/>
              <a:gd name="T7" fmla="*/ 188 h 188"/>
              <a:gd name="T8" fmla="*/ 0 w 209"/>
              <a:gd name="T9" fmla="*/ 188 h 188"/>
              <a:gd name="T10" fmla="*/ 0 w 209"/>
              <a:gd name="T11" fmla="*/ 0 h 188"/>
              <a:gd name="T12" fmla="*/ 115 w 209"/>
              <a:gd name="T13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" h="188">
                <a:moveTo>
                  <a:pt x="115" y="0"/>
                </a:moveTo>
                <a:cubicBezTo>
                  <a:pt x="209" y="0"/>
                  <a:pt x="209" y="0"/>
                  <a:pt x="209" y="0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09" y="146"/>
                  <a:pt x="167" y="188"/>
                  <a:pt x="115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0"/>
                  <a:pt x="0" y="0"/>
                  <a:pt x="0" y="0"/>
                </a:cubicBezTo>
                <a:lnTo>
                  <a:pt x="115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2919413" y="3203575"/>
            <a:ext cx="774700" cy="661988"/>
          </a:xfrm>
          <a:custGeom>
            <a:avLst/>
            <a:gdLst>
              <a:gd name="T0" fmla="*/ 444 w 520"/>
              <a:gd name="T1" fmla="*/ 179 h 444"/>
              <a:gd name="T2" fmla="*/ 444 w 520"/>
              <a:gd name="T3" fmla="*/ 0 h 444"/>
              <a:gd name="T4" fmla="*/ 0 w 520"/>
              <a:gd name="T5" fmla="*/ 0 h 444"/>
              <a:gd name="T6" fmla="*/ 0 w 520"/>
              <a:gd name="T7" fmla="*/ 444 h 444"/>
              <a:gd name="T8" fmla="*/ 444 w 520"/>
              <a:gd name="T9" fmla="*/ 444 h 444"/>
              <a:gd name="T10" fmla="*/ 444 w 520"/>
              <a:gd name="T11" fmla="*/ 267 h 444"/>
              <a:gd name="T12" fmla="*/ 520 w 520"/>
              <a:gd name="T13" fmla="*/ 222 h 444"/>
              <a:gd name="T14" fmla="*/ 444 w 520"/>
              <a:gd name="T15" fmla="*/ 17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444">
                <a:moveTo>
                  <a:pt x="444" y="179"/>
                </a:moveTo>
                <a:lnTo>
                  <a:pt x="444" y="0"/>
                </a:lnTo>
                <a:lnTo>
                  <a:pt x="0" y="0"/>
                </a:lnTo>
                <a:lnTo>
                  <a:pt x="0" y="444"/>
                </a:lnTo>
                <a:lnTo>
                  <a:pt x="444" y="444"/>
                </a:lnTo>
                <a:lnTo>
                  <a:pt x="444" y="267"/>
                </a:lnTo>
                <a:lnTo>
                  <a:pt x="520" y="222"/>
                </a:lnTo>
                <a:lnTo>
                  <a:pt x="444" y="179"/>
                </a:lnTo>
                <a:close/>
              </a:path>
            </a:pathLst>
          </a:custGeom>
          <a:solidFill>
            <a:srgbClr val="E864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4976813" y="2536825"/>
            <a:ext cx="731837" cy="661988"/>
          </a:xfrm>
          <a:custGeom>
            <a:avLst/>
            <a:gdLst>
              <a:gd name="T0" fmla="*/ 115 w 208"/>
              <a:gd name="T1" fmla="*/ 0 h 188"/>
              <a:gd name="T2" fmla="*/ 208 w 208"/>
              <a:gd name="T3" fmla="*/ 0 h 188"/>
              <a:gd name="T4" fmla="*/ 208 w 208"/>
              <a:gd name="T5" fmla="*/ 94 h 188"/>
              <a:gd name="T6" fmla="*/ 115 w 208"/>
              <a:gd name="T7" fmla="*/ 188 h 188"/>
              <a:gd name="T8" fmla="*/ 0 w 208"/>
              <a:gd name="T9" fmla="*/ 188 h 188"/>
              <a:gd name="T10" fmla="*/ 0 w 208"/>
              <a:gd name="T11" fmla="*/ 0 h 188"/>
              <a:gd name="T12" fmla="*/ 115 w 208"/>
              <a:gd name="T13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8">
                <a:moveTo>
                  <a:pt x="115" y="0"/>
                </a:moveTo>
                <a:cubicBezTo>
                  <a:pt x="208" y="0"/>
                  <a:pt x="208" y="0"/>
                  <a:pt x="208" y="0"/>
                </a:cubicBezTo>
                <a:cubicBezTo>
                  <a:pt x="208" y="94"/>
                  <a:pt x="208" y="94"/>
                  <a:pt x="208" y="94"/>
                </a:cubicBezTo>
                <a:cubicBezTo>
                  <a:pt x="208" y="146"/>
                  <a:pt x="166" y="188"/>
                  <a:pt x="115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0"/>
                  <a:pt x="0" y="0"/>
                  <a:pt x="0" y="0"/>
                </a:cubicBezTo>
                <a:lnTo>
                  <a:pt x="115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3578225" y="2536825"/>
            <a:ext cx="736600" cy="666750"/>
          </a:xfrm>
          <a:custGeom>
            <a:avLst/>
            <a:gdLst>
              <a:gd name="T0" fmla="*/ 94 w 209"/>
              <a:gd name="T1" fmla="*/ 189 h 189"/>
              <a:gd name="T2" fmla="*/ 0 w 209"/>
              <a:gd name="T3" fmla="*/ 189 h 189"/>
              <a:gd name="T4" fmla="*/ 0 w 209"/>
              <a:gd name="T5" fmla="*/ 95 h 189"/>
              <a:gd name="T6" fmla="*/ 94 w 209"/>
              <a:gd name="T7" fmla="*/ 0 h 189"/>
              <a:gd name="T8" fmla="*/ 209 w 209"/>
              <a:gd name="T9" fmla="*/ 0 h 189"/>
              <a:gd name="T10" fmla="*/ 209 w 209"/>
              <a:gd name="T11" fmla="*/ 189 h 189"/>
              <a:gd name="T12" fmla="*/ 94 w 209"/>
              <a:gd name="T13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" h="189">
                <a:moveTo>
                  <a:pt x="94" y="189"/>
                </a:moveTo>
                <a:cubicBezTo>
                  <a:pt x="0" y="189"/>
                  <a:pt x="0" y="189"/>
                  <a:pt x="0" y="189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2" y="0"/>
                  <a:pt x="94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09" y="189"/>
                  <a:pt x="209" y="189"/>
                  <a:pt x="209" y="189"/>
                </a:cubicBezTo>
                <a:lnTo>
                  <a:pt x="94" y="18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4314825" y="2536825"/>
            <a:ext cx="774700" cy="666750"/>
          </a:xfrm>
          <a:custGeom>
            <a:avLst/>
            <a:gdLst>
              <a:gd name="T0" fmla="*/ 444 w 520"/>
              <a:gd name="T1" fmla="*/ 180 h 447"/>
              <a:gd name="T2" fmla="*/ 444 w 520"/>
              <a:gd name="T3" fmla="*/ 0 h 447"/>
              <a:gd name="T4" fmla="*/ 0 w 520"/>
              <a:gd name="T5" fmla="*/ 0 h 447"/>
              <a:gd name="T6" fmla="*/ 0 w 520"/>
              <a:gd name="T7" fmla="*/ 447 h 447"/>
              <a:gd name="T8" fmla="*/ 444 w 520"/>
              <a:gd name="T9" fmla="*/ 447 h 447"/>
              <a:gd name="T10" fmla="*/ 444 w 520"/>
              <a:gd name="T11" fmla="*/ 267 h 447"/>
              <a:gd name="T12" fmla="*/ 520 w 520"/>
              <a:gd name="T13" fmla="*/ 225 h 447"/>
              <a:gd name="T14" fmla="*/ 444 w 520"/>
              <a:gd name="T15" fmla="*/ 18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447">
                <a:moveTo>
                  <a:pt x="444" y="180"/>
                </a:moveTo>
                <a:lnTo>
                  <a:pt x="444" y="0"/>
                </a:lnTo>
                <a:lnTo>
                  <a:pt x="0" y="0"/>
                </a:lnTo>
                <a:lnTo>
                  <a:pt x="0" y="447"/>
                </a:lnTo>
                <a:lnTo>
                  <a:pt x="444" y="447"/>
                </a:lnTo>
                <a:lnTo>
                  <a:pt x="444" y="267"/>
                </a:lnTo>
                <a:lnTo>
                  <a:pt x="520" y="225"/>
                </a:lnTo>
                <a:lnTo>
                  <a:pt x="444" y="180"/>
                </a:lnTo>
                <a:close/>
              </a:path>
            </a:pathLst>
          </a:custGeom>
          <a:solidFill>
            <a:srgbClr val="00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6364288" y="1870075"/>
            <a:ext cx="736600" cy="665163"/>
          </a:xfrm>
          <a:custGeom>
            <a:avLst/>
            <a:gdLst>
              <a:gd name="T0" fmla="*/ 115 w 209"/>
              <a:gd name="T1" fmla="*/ 0 h 189"/>
              <a:gd name="T2" fmla="*/ 209 w 209"/>
              <a:gd name="T3" fmla="*/ 0 h 189"/>
              <a:gd name="T4" fmla="*/ 209 w 209"/>
              <a:gd name="T5" fmla="*/ 95 h 189"/>
              <a:gd name="T6" fmla="*/ 115 w 209"/>
              <a:gd name="T7" fmla="*/ 189 h 189"/>
              <a:gd name="T8" fmla="*/ 0 w 209"/>
              <a:gd name="T9" fmla="*/ 189 h 189"/>
              <a:gd name="T10" fmla="*/ 0 w 209"/>
              <a:gd name="T11" fmla="*/ 0 h 189"/>
              <a:gd name="T12" fmla="*/ 115 w 209"/>
              <a:gd name="T13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" h="189">
                <a:moveTo>
                  <a:pt x="115" y="0"/>
                </a:moveTo>
                <a:cubicBezTo>
                  <a:pt x="209" y="0"/>
                  <a:pt x="209" y="0"/>
                  <a:pt x="209" y="0"/>
                </a:cubicBezTo>
                <a:cubicBezTo>
                  <a:pt x="209" y="95"/>
                  <a:pt x="209" y="95"/>
                  <a:pt x="209" y="95"/>
                </a:cubicBezTo>
                <a:cubicBezTo>
                  <a:pt x="209" y="147"/>
                  <a:pt x="167" y="189"/>
                  <a:pt x="115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0"/>
                  <a:pt x="0" y="0"/>
                  <a:pt x="0" y="0"/>
                </a:cubicBezTo>
                <a:lnTo>
                  <a:pt x="115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Freeform 16"/>
          <p:cNvSpPr>
            <a:spLocks/>
          </p:cNvSpPr>
          <p:nvPr/>
        </p:nvSpPr>
        <p:spPr bwMode="auto">
          <a:xfrm>
            <a:off x="4976813" y="1870075"/>
            <a:ext cx="731837" cy="666750"/>
          </a:xfrm>
          <a:custGeom>
            <a:avLst/>
            <a:gdLst>
              <a:gd name="T0" fmla="*/ 94 w 208"/>
              <a:gd name="T1" fmla="*/ 190 h 190"/>
              <a:gd name="T2" fmla="*/ 0 w 208"/>
              <a:gd name="T3" fmla="*/ 190 h 190"/>
              <a:gd name="T4" fmla="*/ 0 w 208"/>
              <a:gd name="T5" fmla="*/ 95 h 190"/>
              <a:gd name="T6" fmla="*/ 94 w 208"/>
              <a:gd name="T7" fmla="*/ 0 h 190"/>
              <a:gd name="T8" fmla="*/ 208 w 208"/>
              <a:gd name="T9" fmla="*/ 0 h 190"/>
              <a:gd name="T10" fmla="*/ 208 w 208"/>
              <a:gd name="T11" fmla="*/ 190 h 190"/>
              <a:gd name="T12" fmla="*/ 94 w 208"/>
              <a:gd name="T13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90">
                <a:moveTo>
                  <a:pt x="94" y="190"/>
                </a:moveTo>
                <a:cubicBezTo>
                  <a:pt x="0" y="190"/>
                  <a:pt x="0" y="190"/>
                  <a:pt x="0" y="190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3"/>
                  <a:pt x="42" y="0"/>
                  <a:pt x="94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08" y="190"/>
                  <a:pt x="208" y="190"/>
                  <a:pt x="208" y="190"/>
                </a:cubicBezTo>
                <a:lnTo>
                  <a:pt x="94" y="19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Freeform 17"/>
          <p:cNvSpPr>
            <a:spLocks/>
          </p:cNvSpPr>
          <p:nvPr/>
        </p:nvSpPr>
        <p:spPr bwMode="auto">
          <a:xfrm>
            <a:off x="5705475" y="1870075"/>
            <a:ext cx="774700" cy="666750"/>
          </a:xfrm>
          <a:custGeom>
            <a:avLst/>
            <a:gdLst>
              <a:gd name="T0" fmla="*/ 444 w 520"/>
              <a:gd name="T1" fmla="*/ 179 h 448"/>
              <a:gd name="T2" fmla="*/ 444 w 520"/>
              <a:gd name="T3" fmla="*/ 0 h 448"/>
              <a:gd name="T4" fmla="*/ 0 w 520"/>
              <a:gd name="T5" fmla="*/ 0 h 448"/>
              <a:gd name="T6" fmla="*/ 0 w 520"/>
              <a:gd name="T7" fmla="*/ 448 h 448"/>
              <a:gd name="T8" fmla="*/ 444 w 520"/>
              <a:gd name="T9" fmla="*/ 448 h 448"/>
              <a:gd name="T10" fmla="*/ 444 w 520"/>
              <a:gd name="T11" fmla="*/ 269 h 448"/>
              <a:gd name="T12" fmla="*/ 520 w 520"/>
              <a:gd name="T13" fmla="*/ 224 h 448"/>
              <a:gd name="T14" fmla="*/ 444 w 520"/>
              <a:gd name="T15" fmla="*/ 179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448">
                <a:moveTo>
                  <a:pt x="444" y="179"/>
                </a:moveTo>
                <a:lnTo>
                  <a:pt x="444" y="0"/>
                </a:lnTo>
                <a:lnTo>
                  <a:pt x="0" y="0"/>
                </a:lnTo>
                <a:lnTo>
                  <a:pt x="0" y="448"/>
                </a:lnTo>
                <a:lnTo>
                  <a:pt x="444" y="448"/>
                </a:lnTo>
                <a:lnTo>
                  <a:pt x="444" y="269"/>
                </a:lnTo>
                <a:lnTo>
                  <a:pt x="520" y="224"/>
                </a:lnTo>
                <a:lnTo>
                  <a:pt x="444" y="179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6" name="Freeform 18"/>
          <p:cNvSpPr>
            <a:spLocks/>
          </p:cNvSpPr>
          <p:nvPr/>
        </p:nvSpPr>
        <p:spPr bwMode="auto">
          <a:xfrm>
            <a:off x="6364288" y="1203325"/>
            <a:ext cx="736600" cy="666750"/>
          </a:xfrm>
          <a:custGeom>
            <a:avLst/>
            <a:gdLst>
              <a:gd name="T0" fmla="*/ 94 w 209"/>
              <a:gd name="T1" fmla="*/ 189 h 189"/>
              <a:gd name="T2" fmla="*/ 0 w 209"/>
              <a:gd name="T3" fmla="*/ 189 h 189"/>
              <a:gd name="T4" fmla="*/ 0 w 209"/>
              <a:gd name="T5" fmla="*/ 95 h 189"/>
              <a:gd name="T6" fmla="*/ 94 w 209"/>
              <a:gd name="T7" fmla="*/ 0 h 189"/>
              <a:gd name="T8" fmla="*/ 209 w 209"/>
              <a:gd name="T9" fmla="*/ 0 h 189"/>
              <a:gd name="T10" fmla="*/ 209 w 209"/>
              <a:gd name="T11" fmla="*/ 189 h 189"/>
              <a:gd name="T12" fmla="*/ 94 w 209"/>
              <a:gd name="T13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" h="189">
                <a:moveTo>
                  <a:pt x="94" y="189"/>
                </a:moveTo>
                <a:cubicBezTo>
                  <a:pt x="0" y="189"/>
                  <a:pt x="0" y="189"/>
                  <a:pt x="0" y="189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2" y="0"/>
                  <a:pt x="94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09" y="189"/>
                  <a:pt x="209" y="189"/>
                  <a:pt x="209" y="189"/>
                </a:cubicBezTo>
                <a:lnTo>
                  <a:pt x="94" y="189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Freeform 19"/>
          <p:cNvSpPr>
            <a:spLocks/>
          </p:cNvSpPr>
          <p:nvPr/>
        </p:nvSpPr>
        <p:spPr bwMode="auto">
          <a:xfrm>
            <a:off x="2182813" y="2541588"/>
            <a:ext cx="736600" cy="661987"/>
          </a:xfrm>
          <a:custGeom>
            <a:avLst/>
            <a:gdLst>
              <a:gd name="T0" fmla="*/ 115 w 209"/>
              <a:gd name="T1" fmla="*/ 188 h 188"/>
              <a:gd name="T2" fmla="*/ 209 w 209"/>
              <a:gd name="T3" fmla="*/ 188 h 188"/>
              <a:gd name="T4" fmla="*/ 209 w 209"/>
              <a:gd name="T5" fmla="*/ 94 h 188"/>
              <a:gd name="T6" fmla="*/ 115 w 209"/>
              <a:gd name="T7" fmla="*/ 0 h 188"/>
              <a:gd name="T8" fmla="*/ 0 w 209"/>
              <a:gd name="T9" fmla="*/ 0 h 188"/>
              <a:gd name="T10" fmla="*/ 0 w 209"/>
              <a:gd name="T11" fmla="*/ 188 h 188"/>
              <a:gd name="T12" fmla="*/ 115 w 209"/>
              <a:gd name="T13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" h="188">
                <a:moveTo>
                  <a:pt x="115" y="188"/>
                </a:moveTo>
                <a:cubicBezTo>
                  <a:pt x="209" y="188"/>
                  <a:pt x="209" y="188"/>
                  <a:pt x="209" y="188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09" y="42"/>
                  <a:pt x="167" y="0"/>
                  <a:pt x="1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0" y="188"/>
                  <a:pt x="0" y="188"/>
                </a:cubicBezTo>
                <a:lnTo>
                  <a:pt x="115" y="188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0" y="2541588"/>
            <a:ext cx="1528763" cy="661987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Freeform 21"/>
          <p:cNvSpPr>
            <a:spLocks/>
          </p:cNvSpPr>
          <p:nvPr/>
        </p:nvSpPr>
        <p:spPr bwMode="auto">
          <a:xfrm>
            <a:off x="1528763" y="2541588"/>
            <a:ext cx="773112" cy="661987"/>
          </a:xfrm>
          <a:custGeom>
            <a:avLst/>
            <a:gdLst>
              <a:gd name="T0" fmla="*/ 441 w 519"/>
              <a:gd name="T1" fmla="*/ 177 h 444"/>
              <a:gd name="T2" fmla="*/ 441 w 519"/>
              <a:gd name="T3" fmla="*/ 0 h 444"/>
              <a:gd name="T4" fmla="*/ 0 w 519"/>
              <a:gd name="T5" fmla="*/ 0 h 444"/>
              <a:gd name="T6" fmla="*/ 0 w 519"/>
              <a:gd name="T7" fmla="*/ 444 h 444"/>
              <a:gd name="T8" fmla="*/ 441 w 519"/>
              <a:gd name="T9" fmla="*/ 444 h 444"/>
              <a:gd name="T10" fmla="*/ 441 w 519"/>
              <a:gd name="T11" fmla="*/ 267 h 444"/>
              <a:gd name="T12" fmla="*/ 519 w 519"/>
              <a:gd name="T13" fmla="*/ 222 h 444"/>
              <a:gd name="T14" fmla="*/ 441 w 519"/>
              <a:gd name="T15" fmla="*/ 17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444">
                <a:moveTo>
                  <a:pt x="441" y="177"/>
                </a:moveTo>
                <a:lnTo>
                  <a:pt x="441" y="0"/>
                </a:lnTo>
                <a:lnTo>
                  <a:pt x="0" y="0"/>
                </a:lnTo>
                <a:lnTo>
                  <a:pt x="0" y="444"/>
                </a:lnTo>
                <a:lnTo>
                  <a:pt x="441" y="444"/>
                </a:lnTo>
                <a:lnTo>
                  <a:pt x="441" y="267"/>
                </a:lnTo>
                <a:lnTo>
                  <a:pt x="519" y="222"/>
                </a:lnTo>
                <a:lnTo>
                  <a:pt x="441" y="177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90" name="Group 22"/>
          <p:cNvGrpSpPr>
            <a:grpSpLocks/>
          </p:cNvGrpSpPr>
          <p:nvPr/>
        </p:nvGrpSpPr>
        <p:grpSpPr bwMode="auto">
          <a:xfrm>
            <a:off x="5919788" y="2001838"/>
            <a:ext cx="231775" cy="231775"/>
            <a:chOff x="0" y="0"/>
            <a:chExt cx="184" cy="184"/>
          </a:xfrm>
        </p:grpSpPr>
        <p:sp>
          <p:nvSpPr>
            <p:cNvPr id="7191" name="Freeform 23"/>
            <p:cNvSpPr>
              <a:spLocks noEditPoints="1"/>
            </p:cNvSpPr>
            <p:nvPr/>
          </p:nvSpPr>
          <p:spPr bwMode="auto">
            <a:xfrm>
              <a:off x="0" y="0"/>
              <a:ext cx="184" cy="140"/>
            </a:xfrm>
            <a:custGeom>
              <a:avLst/>
              <a:gdLst>
                <a:gd name="T0" fmla="*/ 31 w 83"/>
                <a:gd name="T1" fmla="*/ 44 h 63"/>
                <a:gd name="T2" fmla="*/ 31 w 83"/>
                <a:gd name="T3" fmla="*/ 45 h 63"/>
                <a:gd name="T4" fmla="*/ 32 w 83"/>
                <a:gd name="T5" fmla="*/ 45 h 63"/>
                <a:gd name="T6" fmla="*/ 31 w 83"/>
                <a:gd name="T7" fmla="*/ 44 h 63"/>
                <a:gd name="T8" fmla="*/ 81 w 83"/>
                <a:gd name="T9" fmla="*/ 0 h 63"/>
                <a:gd name="T10" fmla="*/ 2 w 83"/>
                <a:gd name="T11" fmla="*/ 0 h 63"/>
                <a:gd name="T12" fmla="*/ 0 w 83"/>
                <a:gd name="T13" fmla="*/ 2 h 63"/>
                <a:gd name="T14" fmla="*/ 0 w 83"/>
                <a:gd name="T15" fmla="*/ 10 h 63"/>
                <a:gd name="T16" fmla="*/ 2 w 83"/>
                <a:gd name="T17" fmla="*/ 12 h 63"/>
                <a:gd name="T18" fmla="*/ 3 w 83"/>
                <a:gd name="T19" fmla="*/ 12 h 63"/>
                <a:gd name="T20" fmla="*/ 6 w 83"/>
                <a:gd name="T21" fmla="*/ 14 h 63"/>
                <a:gd name="T22" fmla="*/ 6 w 83"/>
                <a:gd name="T23" fmla="*/ 60 h 63"/>
                <a:gd name="T24" fmla="*/ 8 w 83"/>
                <a:gd name="T25" fmla="*/ 63 h 63"/>
                <a:gd name="T26" fmla="*/ 75 w 83"/>
                <a:gd name="T27" fmla="*/ 63 h 63"/>
                <a:gd name="T28" fmla="*/ 78 w 83"/>
                <a:gd name="T29" fmla="*/ 60 h 63"/>
                <a:gd name="T30" fmla="*/ 78 w 83"/>
                <a:gd name="T31" fmla="*/ 14 h 63"/>
                <a:gd name="T32" fmla="*/ 80 w 83"/>
                <a:gd name="T33" fmla="*/ 12 h 63"/>
                <a:gd name="T34" fmla="*/ 81 w 83"/>
                <a:gd name="T35" fmla="*/ 12 h 63"/>
                <a:gd name="T36" fmla="*/ 83 w 83"/>
                <a:gd name="T37" fmla="*/ 10 h 63"/>
                <a:gd name="T38" fmla="*/ 83 w 83"/>
                <a:gd name="T39" fmla="*/ 2 h 63"/>
                <a:gd name="T40" fmla="*/ 81 w 83"/>
                <a:gd name="T41" fmla="*/ 0 h 63"/>
                <a:gd name="T42" fmla="*/ 51 w 83"/>
                <a:gd name="T43" fmla="*/ 33 h 63"/>
                <a:gd name="T44" fmla="*/ 43 w 83"/>
                <a:gd name="T45" fmla="*/ 33 h 63"/>
                <a:gd name="T46" fmla="*/ 43 w 83"/>
                <a:gd name="T47" fmla="*/ 25 h 63"/>
                <a:gd name="T48" fmla="*/ 51 w 83"/>
                <a:gd name="T49" fmla="*/ 33 h 63"/>
                <a:gd name="T50" fmla="*/ 46 w 83"/>
                <a:gd name="T51" fmla="*/ 49 h 63"/>
                <a:gd name="T52" fmla="*/ 42 w 83"/>
                <a:gd name="T53" fmla="*/ 49 h 63"/>
                <a:gd name="T54" fmla="*/ 32 w 83"/>
                <a:gd name="T55" fmla="*/ 45 h 63"/>
                <a:gd name="T56" fmla="*/ 31 w 83"/>
                <a:gd name="T57" fmla="*/ 44 h 63"/>
                <a:gd name="T58" fmla="*/ 27 w 83"/>
                <a:gd name="T59" fmla="*/ 35 h 63"/>
                <a:gd name="T60" fmla="*/ 28 w 83"/>
                <a:gd name="T61" fmla="*/ 30 h 63"/>
                <a:gd name="T62" fmla="*/ 40 w 83"/>
                <a:gd name="T63" fmla="*/ 20 h 63"/>
                <a:gd name="T64" fmla="*/ 40 w 83"/>
                <a:gd name="T65" fmla="*/ 36 h 63"/>
                <a:gd name="T66" fmla="*/ 56 w 83"/>
                <a:gd name="T67" fmla="*/ 36 h 63"/>
                <a:gd name="T68" fmla="*/ 46 w 83"/>
                <a:gd name="T69" fmla="*/ 49 h 63"/>
                <a:gd name="T70" fmla="*/ 31 w 83"/>
                <a:gd name="T71" fmla="*/ 44 h 63"/>
                <a:gd name="T72" fmla="*/ 31 w 83"/>
                <a:gd name="T73" fmla="*/ 45 h 63"/>
                <a:gd name="T74" fmla="*/ 32 w 83"/>
                <a:gd name="T75" fmla="*/ 45 h 63"/>
                <a:gd name="T76" fmla="*/ 31 w 83"/>
                <a:gd name="T77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3" h="63">
                  <a:moveTo>
                    <a:pt x="31" y="44"/>
                  </a:move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5"/>
                    <a:pt x="31" y="45"/>
                    <a:pt x="31" y="44"/>
                  </a:cubicBezTo>
                  <a:close/>
                  <a:moveTo>
                    <a:pt x="8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2"/>
                    <a:pt x="6" y="13"/>
                    <a:pt x="6" y="1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1"/>
                    <a:pt x="7" y="63"/>
                    <a:pt x="8" y="63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6" y="63"/>
                    <a:pt x="78" y="61"/>
                    <a:pt x="78" y="60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3"/>
                    <a:pt x="79" y="12"/>
                    <a:pt x="80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2" y="12"/>
                    <a:pt x="83" y="11"/>
                    <a:pt x="83" y="10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0"/>
                    <a:pt x="81" y="0"/>
                  </a:cubicBezTo>
                  <a:close/>
                  <a:moveTo>
                    <a:pt x="51" y="33"/>
                  </a:moveTo>
                  <a:cubicBezTo>
                    <a:pt x="43" y="33"/>
                    <a:pt x="43" y="33"/>
                    <a:pt x="43" y="33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7" y="26"/>
                    <a:pt x="51" y="29"/>
                    <a:pt x="51" y="33"/>
                  </a:cubicBezTo>
                  <a:close/>
                  <a:moveTo>
                    <a:pt x="46" y="49"/>
                  </a:moveTo>
                  <a:cubicBezTo>
                    <a:pt x="45" y="49"/>
                    <a:pt x="43" y="49"/>
                    <a:pt x="42" y="49"/>
                  </a:cubicBezTo>
                  <a:cubicBezTo>
                    <a:pt x="38" y="49"/>
                    <a:pt x="34" y="48"/>
                    <a:pt x="32" y="45"/>
                  </a:cubicBezTo>
                  <a:cubicBezTo>
                    <a:pt x="31" y="45"/>
                    <a:pt x="31" y="45"/>
                    <a:pt x="31" y="44"/>
                  </a:cubicBezTo>
                  <a:cubicBezTo>
                    <a:pt x="28" y="42"/>
                    <a:pt x="27" y="38"/>
                    <a:pt x="27" y="35"/>
                  </a:cubicBezTo>
                  <a:cubicBezTo>
                    <a:pt x="27" y="33"/>
                    <a:pt x="27" y="32"/>
                    <a:pt x="28" y="30"/>
                  </a:cubicBezTo>
                  <a:cubicBezTo>
                    <a:pt x="29" y="25"/>
                    <a:pt x="34" y="20"/>
                    <a:pt x="40" y="20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42"/>
                    <a:pt x="52" y="47"/>
                    <a:pt x="46" y="49"/>
                  </a:cubicBezTo>
                  <a:close/>
                  <a:moveTo>
                    <a:pt x="31" y="44"/>
                  </a:move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5"/>
                    <a:pt x="31" y="45"/>
                    <a:pt x="31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44" y="150"/>
              <a:ext cx="96" cy="34"/>
            </a:xfrm>
            <a:custGeom>
              <a:avLst/>
              <a:gdLst>
                <a:gd name="T0" fmla="*/ 28 w 43"/>
                <a:gd name="T1" fmla="*/ 0 h 15"/>
                <a:gd name="T2" fmla="*/ 24 w 43"/>
                <a:gd name="T3" fmla="*/ 0 h 15"/>
                <a:gd name="T4" fmla="*/ 19 w 43"/>
                <a:gd name="T5" fmla="*/ 0 h 15"/>
                <a:gd name="T6" fmla="*/ 9 w 43"/>
                <a:gd name="T7" fmla="*/ 0 h 15"/>
                <a:gd name="T8" fmla="*/ 5 w 43"/>
                <a:gd name="T9" fmla="*/ 2 h 15"/>
                <a:gd name="T10" fmla="*/ 1 w 43"/>
                <a:gd name="T11" fmla="*/ 13 h 15"/>
                <a:gd name="T12" fmla="*/ 2 w 43"/>
                <a:gd name="T13" fmla="*/ 15 h 15"/>
                <a:gd name="T14" fmla="*/ 9 w 43"/>
                <a:gd name="T15" fmla="*/ 15 h 15"/>
                <a:gd name="T16" fmla="*/ 12 w 43"/>
                <a:gd name="T17" fmla="*/ 13 h 15"/>
                <a:gd name="T18" fmla="*/ 14 w 43"/>
                <a:gd name="T19" fmla="*/ 10 h 15"/>
                <a:gd name="T20" fmla="*/ 17 w 43"/>
                <a:gd name="T21" fmla="*/ 7 h 15"/>
                <a:gd name="T22" fmla="*/ 26 w 43"/>
                <a:gd name="T23" fmla="*/ 7 h 15"/>
                <a:gd name="T24" fmla="*/ 29 w 43"/>
                <a:gd name="T25" fmla="*/ 10 h 15"/>
                <a:gd name="T26" fmla="*/ 31 w 43"/>
                <a:gd name="T27" fmla="*/ 13 h 15"/>
                <a:gd name="T28" fmla="*/ 35 w 43"/>
                <a:gd name="T29" fmla="*/ 15 h 15"/>
                <a:gd name="T30" fmla="*/ 41 w 43"/>
                <a:gd name="T31" fmla="*/ 15 h 15"/>
                <a:gd name="T32" fmla="*/ 42 w 43"/>
                <a:gd name="T33" fmla="*/ 13 h 15"/>
                <a:gd name="T34" fmla="*/ 38 w 43"/>
                <a:gd name="T35" fmla="*/ 2 h 15"/>
                <a:gd name="T36" fmla="*/ 34 w 43"/>
                <a:gd name="T37" fmla="*/ 0 h 15"/>
                <a:gd name="T38" fmla="*/ 28 w 43"/>
                <a:gd name="T3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15">
                  <a:moveTo>
                    <a:pt x="28" y="0"/>
                  </a:moveTo>
                  <a:cubicBezTo>
                    <a:pt x="27" y="0"/>
                    <a:pt x="25" y="0"/>
                    <a:pt x="24" y="0"/>
                  </a:cubicBezTo>
                  <a:cubicBezTo>
                    <a:pt x="23" y="0"/>
                    <a:pt x="21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2" y="14"/>
                    <a:pt x="12" y="13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6" y="7"/>
                    <a:pt x="1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9" y="8"/>
                    <a:pt x="29" y="10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4"/>
                    <a:pt x="33" y="15"/>
                    <a:pt x="35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3" y="14"/>
                    <a:pt x="42" y="1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1"/>
                    <a:pt x="36" y="0"/>
                    <a:pt x="3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3" name="Group 25"/>
          <p:cNvGrpSpPr>
            <a:grpSpLocks/>
          </p:cNvGrpSpPr>
          <p:nvPr/>
        </p:nvGrpSpPr>
        <p:grpSpPr bwMode="auto">
          <a:xfrm>
            <a:off x="1752600" y="2678113"/>
            <a:ext cx="193675" cy="234950"/>
            <a:chOff x="0" y="0"/>
            <a:chExt cx="153" cy="186"/>
          </a:xfrm>
        </p:grpSpPr>
        <p:sp>
          <p:nvSpPr>
            <p:cNvPr id="7194" name="Freeform 26"/>
            <p:cNvSpPr>
              <a:spLocks noEditPoints="1"/>
            </p:cNvSpPr>
            <p:nvPr/>
          </p:nvSpPr>
          <p:spPr bwMode="auto">
            <a:xfrm>
              <a:off x="0" y="33"/>
              <a:ext cx="120" cy="153"/>
            </a:xfrm>
            <a:custGeom>
              <a:avLst/>
              <a:gdLst>
                <a:gd name="T0" fmla="*/ 52 w 54"/>
                <a:gd name="T1" fmla="*/ 0 h 69"/>
                <a:gd name="T2" fmla="*/ 2 w 54"/>
                <a:gd name="T3" fmla="*/ 0 h 69"/>
                <a:gd name="T4" fmla="*/ 0 w 54"/>
                <a:gd name="T5" fmla="*/ 2 h 69"/>
                <a:gd name="T6" fmla="*/ 0 w 54"/>
                <a:gd name="T7" fmla="*/ 67 h 69"/>
                <a:gd name="T8" fmla="*/ 2 w 54"/>
                <a:gd name="T9" fmla="*/ 68 h 69"/>
                <a:gd name="T10" fmla="*/ 26 w 54"/>
                <a:gd name="T11" fmla="*/ 54 h 69"/>
                <a:gd name="T12" fmla="*/ 29 w 54"/>
                <a:gd name="T13" fmla="*/ 54 h 69"/>
                <a:gd name="T14" fmla="*/ 52 w 54"/>
                <a:gd name="T15" fmla="*/ 68 h 69"/>
                <a:gd name="T16" fmla="*/ 54 w 54"/>
                <a:gd name="T17" fmla="*/ 67 h 69"/>
                <a:gd name="T18" fmla="*/ 54 w 54"/>
                <a:gd name="T19" fmla="*/ 2 h 69"/>
                <a:gd name="T20" fmla="*/ 52 w 54"/>
                <a:gd name="T21" fmla="*/ 0 h 69"/>
                <a:gd name="T22" fmla="*/ 39 w 54"/>
                <a:gd name="T23" fmla="*/ 29 h 69"/>
                <a:gd name="T24" fmla="*/ 37 w 54"/>
                <a:gd name="T25" fmla="*/ 31 h 69"/>
                <a:gd name="T26" fmla="*/ 30 w 54"/>
                <a:gd name="T27" fmla="*/ 31 h 69"/>
                <a:gd name="T28" fmla="*/ 30 w 54"/>
                <a:gd name="T29" fmla="*/ 38 h 69"/>
                <a:gd name="T30" fmla="*/ 28 w 54"/>
                <a:gd name="T31" fmla="*/ 40 h 69"/>
                <a:gd name="T32" fmla="*/ 26 w 54"/>
                <a:gd name="T33" fmla="*/ 40 h 69"/>
                <a:gd name="T34" fmla="*/ 24 w 54"/>
                <a:gd name="T35" fmla="*/ 38 h 69"/>
                <a:gd name="T36" fmla="*/ 24 w 54"/>
                <a:gd name="T37" fmla="*/ 31 h 69"/>
                <a:gd name="T38" fmla="*/ 17 w 54"/>
                <a:gd name="T39" fmla="*/ 31 h 69"/>
                <a:gd name="T40" fmla="*/ 16 w 54"/>
                <a:gd name="T41" fmla="*/ 29 h 69"/>
                <a:gd name="T42" fmla="*/ 16 w 54"/>
                <a:gd name="T43" fmla="*/ 27 h 69"/>
                <a:gd name="T44" fmla="*/ 17 w 54"/>
                <a:gd name="T45" fmla="*/ 25 h 69"/>
                <a:gd name="T46" fmla="*/ 24 w 54"/>
                <a:gd name="T47" fmla="*/ 25 h 69"/>
                <a:gd name="T48" fmla="*/ 24 w 54"/>
                <a:gd name="T49" fmla="*/ 19 h 69"/>
                <a:gd name="T50" fmla="*/ 26 w 54"/>
                <a:gd name="T51" fmla="*/ 17 h 69"/>
                <a:gd name="T52" fmla="*/ 28 w 54"/>
                <a:gd name="T53" fmla="*/ 17 h 69"/>
                <a:gd name="T54" fmla="*/ 30 w 54"/>
                <a:gd name="T55" fmla="*/ 19 h 69"/>
                <a:gd name="T56" fmla="*/ 30 w 54"/>
                <a:gd name="T57" fmla="*/ 25 h 69"/>
                <a:gd name="T58" fmla="*/ 37 w 54"/>
                <a:gd name="T59" fmla="*/ 25 h 69"/>
                <a:gd name="T60" fmla="*/ 39 w 54"/>
                <a:gd name="T61" fmla="*/ 27 h 69"/>
                <a:gd name="T62" fmla="*/ 39 w 54"/>
                <a:gd name="T63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9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8"/>
                    <a:pt x="1" y="69"/>
                    <a:pt x="2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8" y="53"/>
                    <a:pt x="29" y="54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9"/>
                    <a:pt x="54" y="68"/>
                    <a:pt x="54" y="6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39" y="29"/>
                  </a:moveTo>
                  <a:cubicBezTo>
                    <a:pt x="39" y="30"/>
                    <a:pt x="38" y="31"/>
                    <a:pt x="37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0"/>
                    <a:pt x="16" y="2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6" y="25"/>
                    <a:pt x="17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5" y="17"/>
                    <a:pt x="26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7"/>
                    <a:pt x="30" y="17"/>
                    <a:pt x="30" y="19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6"/>
                    <a:pt x="39" y="27"/>
                  </a:cubicBezTo>
                  <a:lnTo>
                    <a:pt x="3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Freeform 27"/>
            <p:cNvSpPr>
              <a:spLocks/>
            </p:cNvSpPr>
            <p:nvPr/>
          </p:nvSpPr>
          <p:spPr bwMode="auto">
            <a:xfrm>
              <a:off x="35" y="0"/>
              <a:ext cx="118" cy="153"/>
            </a:xfrm>
            <a:custGeom>
              <a:avLst/>
              <a:gdLst>
                <a:gd name="T0" fmla="*/ 51 w 53"/>
                <a:gd name="T1" fmla="*/ 0 h 69"/>
                <a:gd name="T2" fmla="*/ 53 w 53"/>
                <a:gd name="T3" fmla="*/ 2 h 69"/>
                <a:gd name="T4" fmla="*/ 53 w 53"/>
                <a:gd name="T5" fmla="*/ 68 h 69"/>
                <a:gd name="T6" fmla="*/ 51 w 53"/>
                <a:gd name="T7" fmla="*/ 69 h 69"/>
                <a:gd name="T8" fmla="*/ 45 w 53"/>
                <a:gd name="T9" fmla="*/ 64 h 69"/>
                <a:gd name="T10" fmla="*/ 44 w 53"/>
                <a:gd name="T11" fmla="*/ 61 h 69"/>
                <a:gd name="T12" fmla="*/ 44 w 53"/>
                <a:gd name="T13" fmla="*/ 11 h 69"/>
                <a:gd name="T14" fmla="*/ 42 w 53"/>
                <a:gd name="T15" fmla="*/ 9 h 69"/>
                <a:gd name="T16" fmla="*/ 2 w 53"/>
                <a:gd name="T17" fmla="*/ 9 h 69"/>
                <a:gd name="T18" fmla="*/ 0 w 53"/>
                <a:gd name="T19" fmla="*/ 8 h 69"/>
                <a:gd name="T20" fmla="*/ 0 w 53"/>
                <a:gd name="T21" fmla="*/ 2 h 69"/>
                <a:gd name="T22" fmla="*/ 2 w 53"/>
                <a:gd name="T23" fmla="*/ 0 h 69"/>
                <a:gd name="T24" fmla="*/ 51 w 53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9">
                  <a:moveTo>
                    <a:pt x="51" y="0"/>
                  </a:moveTo>
                  <a:cubicBezTo>
                    <a:pt x="52" y="0"/>
                    <a:pt x="53" y="1"/>
                    <a:pt x="53" y="2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9"/>
                    <a:pt x="52" y="69"/>
                    <a:pt x="51" y="69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4" y="64"/>
                    <a:pt x="44" y="62"/>
                    <a:pt x="44" y="6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0"/>
                    <a:pt x="43" y="9"/>
                    <a:pt x="4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6" name="Group 28"/>
          <p:cNvGrpSpPr>
            <a:grpSpLocks/>
          </p:cNvGrpSpPr>
          <p:nvPr/>
        </p:nvGrpSpPr>
        <p:grpSpPr bwMode="auto">
          <a:xfrm>
            <a:off x="4573588" y="2673350"/>
            <a:ext cx="152400" cy="231775"/>
            <a:chOff x="0" y="0"/>
            <a:chExt cx="122" cy="184"/>
          </a:xfrm>
        </p:grpSpPr>
        <p:sp>
          <p:nvSpPr>
            <p:cNvPr id="7197" name="Freeform 29"/>
            <p:cNvSpPr>
              <a:spLocks noEditPoints="1"/>
            </p:cNvSpPr>
            <p:nvPr/>
          </p:nvSpPr>
          <p:spPr bwMode="auto">
            <a:xfrm>
              <a:off x="0" y="67"/>
              <a:ext cx="122" cy="117"/>
            </a:xfrm>
            <a:custGeom>
              <a:avLst/>
              <a:gdLst>
                <a:gd name="T0" fmla="*/ 53 w 55"/>
                <a:gd name="T1" fmla="*/ 0 h 53"/>
                <a:gd name="T2" fmla="*/ 3 w 55"/>
                <a:gd name="T3" fmla="*/ 0 h 53"/>
                <a:gd name="T4" fmla="*/ 2 w 55"/>
                <a:gd name="T5" fmla="*/ 1 h 53"/>
                <a:gd name="T6" fmla="*/ 1 w 55"/>
                <a:gd name="T7" fmla="*/ 3 h 53"/>
                <a:gd name="T8" fmla="*/ 1 w 55"/>
                <a:gd name="T9" fmla="*/ 10 h 53"/>
                <a:gd name="T10" fmla="*/ 0 w 55"/>
                <a:gd name="T11" fmla="*/ 50 h 53"/>
                <a:gd name="T12" fmla="*/ 3 w 55"/>
                <a:gd name="T13" fmla="*/ 53 h 53"/>
                <a:gd name="T14" fmla="*/ 52 w 55"/>
                <a:gd name="T15" fmla="*/ 53 h 53"/>
                <a:gd name="T16" fmla="*/ 55 w 55"/>
                <a:gd name="T17" fmla="*/ 50 h 53"/>
                <a:gd name="T18" fmla="*/ 55 w 55"/>
                <a:gd name="T19" fmla="*/ 3 h 53"/>
                <a:gd name="T20" fmla="*/ 53 w 55"/>
                <a:gd name="T21" fmla="*/ 0 h 53"/>
                <a:gd name="T22" fmla="*/ 12 w 55"/>
                <a:gd name="T23" fmla="*/ 12 h 53"/>
                <a:gd name="T24" fmla="*/ 18 w 55"/>
                <a:gd name="T25" fmla="*/ 12 h 53"/>
                <a:gd name="T26" fmla="*/ 18 w 55"/>
                <a:gd name="T27" fmla="*/ 41 h 53"/>
                <a:gd name="T28" fmla="*/ 12 w 55"/>
                <a:gd name="T29" fmla="*/ 41 h 53"/>
                <a:gd name="T30" fmla="*/ 12 w 55"/>
                <a:gd name="T31" fmla="*/ 12 h 53"/>
                <a:gd name="T32" fmla="*/ 25 w 55"/>
                <a:gd name="T33" fmla="*/ 12 h 53"/>
                <a:gd name="T34" fmla="*/ 31 w 55"/>
                <a:gd name="T35" fmla="*/ 12 h 53"/>
                <a:gd name="T36" fmla="*/ 31 w 55"/>
                <a:gd name="T37" fmla="*/ 41 h 53"/>
                <a:gd name="T38" fmla="*/ 25 w 55"/>
                <a:gd name="T39" fmla="*/ 41 h 53"/>
                <a:gd name="T40" fmla="*/ 25 w 55"/>
                <a:gd name="T41" fmla="*/ 12 h 53"/>
                <a:gd name="T42" fmla="*/ 43 w 55"/>
                <a:gd name="T43" fmla="*/ 41 h 53"/>
                <a:gd name="T44" fmla="*/ 38 w 55"/>
                <a:gd name="T45" fmla="*/ 41 h 53"/>
                <a:gd name="T46" fmla="*/ 38 w 55"/>
                <a:gd name="T47" fmla="*/ 12 h 53"/>
                <a:gd name="T48" fmla="*/ 43 w 55"/>
                <a:gd name="T49" fmla="*/ 12 h 53"/>
                <a:gd name="T50" fmla="*/ 43 w 55"/>
                <a:gd name="T51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53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53"/>
                    <a:pt x="55" y="52"/>
                    <a:pt x="55" y="5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4" y="0"/>
                    <a:pt x="53" y="0"/>
                  </a:cubicBezTo>
                  <a:close/>
                  <a:moveTo>
                    <a:pt x="12" y="12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2" y="41"/>
                    <a:pt x="12" y="41"/>
                    <a:pt x="12" y="41"/>
                  </a:cubicBezTo>
                  <a:lnTo>
                    <a:pt x="12" y="12"/>
                  </a:lnTo>
                  <a:close/>
                  <a:moveTo>
                    <a:pt x="25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5" y="41"/>
                    <a:pt x="25" y="41"/>
                    <a:pt x="25" y="41"/>
                  </a:cubicBezTo>
                  <a:lnTo>
                    <a:pt x="25" y="12"/>
                  </a:lnTo>
                  <a:close/>
                  <a:moveTo>
                    <a:pt x="43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3" y="12"/>
                    <a:pt x="43" y="12"/>
                    <a:pt x="43" y="12"/>
                  </a:cubicBezTo>
                  <a:lnTo>
                    <a:pt x="43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3" y="0"/>
              <a:ext cx="119" cy="47"/>
            </a:xfrm>
            <a:custGeom>
              <a:avLst/>
              <a:gdLst>
                <a:gd name="T0" fmla="*/ 52 w 54"/>
                <a:gd name="T1" fmla="*/ 21 h 21"/>
                <a:gd name="T2" fmla="*/ 54 w 54"/>
                <a:gd name="T3" fmla="*/ 18 h 21"/>
                <a:gd name="T4" fmla="*/ 54 w 54"/>
                <a:gd name="T5" fmla="*/ 11 h 21"/>
                <a:gd name="T6" fmla="*/ 52 w 54"/>
                <a:gd name="T7" fmla="*/ 9 h 21"/>
                <a:gd name="T8" fmla="*/ 40 w 54"/>
                <a:gd name="T9" fmla="*/ 9 h 21"/>
                <a:gd name="T10" fmla="*/ 37 w 54"/>
                <a:gd name="T11" fmla="*/ 6 h 21"/>
                <a:gd name="T12" fmla="*/ 37 w 54"/>
                <a:gd name="T13" fmla="*/ 2 h 21"/>
                <a:gd name="T14" fmla="*/ 34 w 54"/>
                <a:gd name="T15" fmla="*/ 0 h 21"/>
                <a:gd name="T16" fmla="*/ 20 w 54"/>
                <a:gd name="T17" fmla="*/ 0 h 21"/>
                <a:gd name="T18" fmla="*/ 17 w 54"/>
                <a:gd name="T19" fmla="*/ 2 h 21"/>
                <a:gd name="T20" fmla="*/ 17 w 54"/>
                <a:gd name="T21" fmla="*/ 6 h 21"/>
                <a:gd name="T22" fmla="*/ 14 w 54"/>
                <a:gd name="T23" fmla="*/ 9 h 21"/>
                <a:gd name="T24" fmla="*/ 2 w 54"/>
                <a:gd name="T25" fmla="*/ 9 h 21"/>
                <a:gd name="T26" fmla="*/ 0 w 54"/>
                <a:gd name="T27" fmla="*/ 11 h 21"/>
                <a:gd name="T28" fmla="*/ 0 w 54"/>
                <a:gd name="T29" fmla="*/ 18 h 21"/>
                <a:gd name="T30" fmla="*/ 2 w 54"/>
                <a:gd name="T31" fmla="*/ 21 h 21"/>
                <a:gd name="T32" fmla="*/ 52 w 54"/>
                <a:gd name="T3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21">
                  <a:moveTo>
                    <a:pt x="52" y="21"/>
                  </a:moveTo>
                  <a:cubicBezTo>
                    <a:pt x="53" y="21"/>
                    <a:pt x="54" y="20"/>
                    <a:pt x="54" y="1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0"/>
                    <a:pt x="53" y="9"/>
                    <a:pt x="52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9"/>
                    <a:pt x="37" y="8"/>
                    <a:pt x="37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6" y="0"/>
                    <a:pt x="3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1"/>
                    <a:pt x="17" y="2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8"/>
                    <a:pt x="16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1"/>
                    <a:pt x="2" y="21"/>
                  </a:cubicBezTo>
                  <a:lnTo>
                    <a:pt x="5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9" name="Group 31"/>
          <p:cNvGrpSpPr>
            <a:grpSpLocks/>
          </p:cNvGrpSpPr>
          <p:nvPr/>
        </p:nvGrpSpPr>
        <p:grpSpPr bwMode="auto">
          <a:xfrm>
            <a:off x="3133725" y="3351213"/>
            <a:ext cx="234950" cy="190500"/>
            <a:chOff x="0" y="0"/>
            <a:chExt cx="186" cy="150"/>
          </a:xfrm>
        </p:grpSpPr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117" y="52"/>
              <a:ext cx="69" cy="98"/>
            </a:xfrm>
            <a:custGeom>
              <a:avLst/>
              <a:gdLst>
                <a:gd name="T0" fmla="*/ 31 w 31"/>
                <a:gd name="T1" fmla="*/ 21 h 44"/>
                <a:gd name="T2" fmla="*/ 7 w 31"/>
                <a:gd name="T3" fmla="*/ 44 h 44"/>
                <a:gd name="T4" fmla="*/ 0 w 31"/>
                <a:gd name="T5" fmla="*/ 43 h 44"/>
                <a:gd name="T6" fmla="*/ 20 w 31"/>
                <a:gd name="T7" fmla="*/ 12 h 44"/>
                <a:gd name="T8" fmla="*/ 17 w 31"/>
                <a:gd name="T9" fmla="*/ 0 h 44"/>
                <a:gd name="T10" fmla="*/ 31 w 31"/>
                <a:gd name="T11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4">
                  <a:moveTo>
                    <a:pt x="31" y="21"/>
                  </a:moveTo>
                  <a:cubicBezTo>
                    <a:pt x="31" y="34"/>
                    <a:pt x="20" y="44"/>
                    <a:pt x="7" y="44"/>
                  </a:cubicBezTo>
                  <a:cubicBezTo>
                    <a:pt x="5" y="44"/>
                    <a:pt x="2" y="44"/>
                    <a:pt x="0" y="43"/>
                  </a:cubicBezTo>
                  <a:cubicBezTo>
                    <a:pt x="12" y="38"/>
                    <a:pt x="20" y="26"/>
                    <a:pt x="20" y="12"/>
                  </a:cubicBezTo>
                  <a:cubicBezTo>
                    <a:pt x="20" y="8"/>
                    <a:pt x="19" y="3"/>
                    <a:pt x="17" y="0"/>
                  </a:cubicBezTo>
                  <a:cubicBezTo>
                    <a:pt x="25" y="3"/>
                    <a:pt x="31" y="11"/>
                    <a:pt x="31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Freeform 33"/>
            <p:cNvSpPr>
              <a:spLocks noEditPoints="1"/>
            </p:cNvSpPr>
            <p:nvPr/>
          </p:nvSpPr>
          <p:spPr bwMode="auto">
            <a:xfrm>
              <a:off x="0" y="0"/>
              <a:ext cx="153" cy="150"/>
            </a:xfrm>
            <a:custGeom>
              <a:avLst/>
              <a:gdLst>
                <a:gd name="T0" fmla="*/ 67 w 69"/>
                <a:gd name="T1" fmla="*/ 22 h 68"/>
                <a:gd name="T2" fmla="*/ 52 w 69"/>
                <a:gd name="T3" fmla="*/ 4 h 68"/>
                <a:gd name="T4" fmla="*/ 52 w 69"/>
                <a:gd name="T5" fmla="*/ 4 h 68"/>
                <a:gd name="T6" fmla="*/ 35 w 69"/>
                <a:gd name="T7" fmla="*/ 0 h 68"/>
                <a:gd name="T8" fmla="*/ 6 w 69"/>
                <a:gd name="T9" fmla="*/ 15 h 68"/>
                <a:gd name="T10" fmla="*/ 0 w 69"/>
                <a:gd name="T11" fmla="*/ 34 h 68"/>
                <a:gd name="T12" fmla="*/ 7 w 69"/>
                <a:gd name="T13" fmla="*/ 55 h 68"/>
                <a:gd name="T14" fmla="*/ 14 w 69"/>
                <a:gd name="T15" fmla="*/ 61 h 68"/>
                <a:gd name="T16" fmla="*/ 21 w 69"/>
                <a:gd name="T17" fmla="*/ 66 h 68"/>
                <a:gd name="T18" fmla="*/ 21 w 69"/>
                <a:gd name="T19" fmla="*/ 66 h 68"/>
                <a:gd name="T20" fmla="*/ 35 w 69"/>
                <a:gd name="T21" fmla="*/ 68 h 68"/>
                <a:gd name="T22" fmla="*/ 49 w 69"/>
                <a:gd name="T23" fmla="*/ 65 h 68"/>
                <a:gd name="T24" fmla="*/ 54 w 69"/>
                <a:gd name="T25" fmla="*/ 62 h 68"/>
                <a:gd name="T26" fmla="*/ 63 w 69"/>
                <a:gd name="T27" fmla="*/ 53 h 68"/>
                <a:gd name="T28" fmla="*/ 69 w 69"/>
                <a:gd name="T29" fmla="*/ 38 h 68"/>
                <a:gd name="T30" fmla="*/ 69 w 69"/>
                <a:gd name="T31" fmla="*/ 38 h 68"/>
                <a:gd name="T32" fmla="*/ 69 w 69"/>
                <a:gd name="T33" fmla="*/ 34 h 68"/>
                <a:gd name="T34" fmla="*/ 67 w 69"/>
                <a:gd name="T35" fmla="*/ 22 h 68"/>
                <a:gd name="T36" fmla="*/ 47 w 69"/>
                <a:gd name="T37" fmla="*/ 15 h 68"/>
                <a:gd name="T38" fmla="*/ 53 w 69"/>
                <a:gd name="T39" fmla="*/ 21 h 68"/>
                <a:gd name="T40" fmla="*/ 53 w 69"/>
                <a:gd name="T41" fmla="*/ 22 h 68"/>
                <a:gd name="T42" fmla="*/ 47 w 69"/>
                <a:gd name="T43" fmla="*/ 27 h 68"/>
                <a:gd name="T44" fmla="*/ 41 w 69"/>
                <a:gd name="T45" fmla="*/ 21 h 68"/>
                <a:gd name="T46" fmla="*/ 46 w 69"/>
                <a:gd name="T47" fmla="*/ 15 h 68"/>
                <a:gd name="T48" fmla="*/ 47 w 69"/>
                <a:gd name="T49" fmla="*/ 15 h 68"/>
                <a:gd name="T50" fmla="*/ 22 w 69"/>
                <a:gd name="T51" fmla="*/ 53 h 68"/>
                <a:gd name="T52" fmla="*/ 16 w 69"/>
                <a:gd name="T53" fmla="*/ 47 h 68"/>
                <a:gd name="T54" fmla="*/ 22 w 69"/>
                <a:gd name="T55" fmla="*/ 41 h 68"/>
                <a:gd name="T56" fmla="*/ 28 w 69"/>
                <a:gd name="T57" fmla="*/ 47 h 68"/>
                <a:gd name="T58" fmla="*/ 22 w 69"/>
                <a:gd name="T59" fmla="*/ 53 h 68"/>
                <a:gd name="T60" fmla="*/ 22 w 69"/>
                <a:gd name="T61" fmla="*/ 27 h 68"/>
                <a:gd name="T62" fmla="*/ 16 w 69"/>
                <a:gd name="T63" fmla="*/ 21 h 68"/>
                <a:gd name="T64" fmla="*/ 22 w 69"/>
                <a:gd name="T65" fmla="*/ 15 h 68"/>
                <a:gd name="T66" fmla="*/ 28 w 69"/>
                <a:gd name="T67" fmla="*/ 21 h 68"/>
                <a:gd name="T68" fmla="*/ 22 w 69"/>
                <a:gd name="T69" fmla="*/ 27 h 68"/>
                <a:gd name="T70" fmla="*/ 31 w 69"/>
                <a:gd name="T71" fmla="*/ 34 h 68"/>
                <a:gd name="T72" fmla="*/ 33 w 69"/>
                <a:gd name="T73" fmla="*/ 31 h 68"/>
                <a:gd name="T74" fmla="*/ 35 w 69"/>
                <a:gd name="T75" fmla="*/ 30 h 68"/>
                <a:gd name="T76" fmla="*/ 39 w 69"/>
                <a:gd name="T77" fmla="*/ 34 h 68"/>
                <a:gd name="T78" fmla="*/ 38 w 69"/>
                <a:gd name="T79" fmla="*/ 36 h 68"/>
                <a:gd name="T80" fmla="*/ 35 w 69"/>
                <a:gd name="T81" fmla="*/ 38 h 68"/>
                <a:gd name="T82" fmla="*/ 31 w 69"/>
                <a:gd name="T83" fmla="*/ 34 h 68"/>
                <a:gd name="T84" fmla="*/ 47 w 69"/>
                <a:gd name="T85" fmla="*/ 53 h 68"/>
                <a:gd name="T86" fmla="*/ 41 w 69"/>
                <a:gd name="T87" fmla="*/ 47 h 68"/>
                <a:gd name="T88" fmla="*/ 47 w 69"/>
                <a:gd name="T89" fmla="*/ 41 h 68"/>
                <a:gd name="T90" fmla="*/ 53 w 69"/>
                <a:gd name="T91" fmla="*/ 47 h 68"/>
                <a:gd name="T92" fmla="*/ 47 w 69"/>
                <a:gd name="T93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68">
                  <a:moveTo>
                    <a:pt x="67" y="22"/>
                  </a:moveTo>
                  <a:cubicBezTo>
                    <a:pt x="64" y="15"/>
                    <a:pt x="59" y="8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7" y="1"/>
                    <a:pt x="41" y="0"/>
                    <a:pt x="35" y="0"/>
                  </a:cubicBezTo>
                  <a:cubicBezTo>
                    <a:pt x="23" y="0"/>
                    <a:pt x="13" y="6"/>
                    <a:pt x="6" y="15"/>
                  </a:cubicBezTo>
                  <a:cubicBezTo>
                    <a:pt x="3" y="20"/>
                    <a:pt x="0" y="27"/>
                    <a:pt x="0" y="34"/>
                  </a:cubicBezTo>
                  <a:cubicBezTo>
                    <a:pt x="0" y="42"/>
                    <a:pt x="3" y="49"/>
                    <a:pt x="7" y="55"/>
                  </a:cubicBezTo>
                  <a:cubicBezTo>
                    <a:pt x="9" y="57"/>
                    <a:pt x="12" y="60"/>
                    <a:pt x="14" y="61"/>
                  </a:cubicBezTo>
                  <a:cubicBezTo>
                    <a:pt x="16" y="63"/>
                    <a:pt x="19" y="64"/>
                    <a:pt x="21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5" y="67"/>
                    <a:pt x="30" y="68"/>
                    <a:pt x="35" y="68"/>
                  </a:cubicBezTo>
                  <a:cubicBezTo>
                    <a:pt x="40" y="68"/>
                    <a:pt x="44" y="67"/>
                    <a:pt x="49" y="65"/>
                  </a:cubicBezTo>
                  <a:cubicBezTo>
                    <a:pt x="51" y="64"/>
                    <a:pt x="52" y="63"/>
                    <a:pt x="54" y="62"/>
                  </a:cubicBezTo>
                  <a:cubicBezTo>
                    <a:pt x="58" y="60"/>
                    <a:pt x="61" y="57"/>
                    <a:pt x="63" y="53"/>
                  </a:cubicBezTo>
                  <a:cubicBezTo>
                    <a:pt x="66" y="49"/>
                    <a:pt x="68" y="43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6"/>
                    <a:pt x="69" y="35"/>
                    <a:pt x="69" y="34"/>
                  </a:cubicBezTo>
                  <a:cubicBezTo>
                    <a:pt x="69" y="30"/>
                    <a:pt x="68" y="26"/>
                    <a:pt x="67" y="22"/>
                  </a:cubicBezTo>
                  <a:close/>
                  <a:moveTo>
                    <a:pt x="47" y="15"/>
                  </a:moveTo>
                  <a:cubicBezTo>
                    <a:pt x="50" y="15"/>
                    <a:pt x="53" y="18"/>
                    <a:pt x="53" y="21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5"/>
                    <a:pt x="50" y="27"/>
                    <a:pt x="47" y="27"/>
                  </a:cubicBezTo>
                  <a:cubicBezTo>
                    <a:pt x="44" y="27"/>
                    <a:pt x="41" y="24"/>
                    <a:pt x="41" y="21"/>
                  </a:cubicBezTo>
                  <a:cubicBezTo>
                    <a:pt x="41" y="18"/>
                    <a:pt x="44" y="16"/>
                    <a:pt x="46" y="15"/>
                  </a:cubicBezTo>
                  <a:cubicBezTo>
                    <a:pt x="47" y="15"/>
                    <a:pt x="47" y="15"/>
                    <a:pt x="47" y="15"/>
                  </a:cubicBezTo>
                  <a:close/>
                  <a:moveTo>
                    <a:pt x="22" y="53"/>
                  </a:moveTo>
                  <a:cubicBezTo>
                    <a:pt x="19" y="53"/>
                    <a:pt x="16" y="50"/>
                    <a:pt x="16" y="47"/>
                  </a:cubicBezTo>
                  <a:cubicBezTo>
                    <a:pt x="16" y="44"/>
                    <a:pt x="19" y="41"/>
                    <a:pt x="22" y="41"/>
                  </a:cubicBezTo>
                  <a:cubicBezTo>
                    <a:pt x="25" y="41"/>
                    <a:pt x="28" y="44"/>
                    <a:pt x="28" y="47"/>
                  </a:cubicBezTo>
                  <a:cubicBezTo>
                    <a:pt x="28" y="50"/>
                    <a:pt x="25" y="53"/>
                    <a:pt x="22" y="53"/>
                  </a:cubicBezTo>
                  <a:close/>
                  <a:moveTo>
                    <a:pt x="22" y="27"/>
                  </a:moveTo>
                  <a:cubicBezTo>
                    <a:pt x="19" y="27"/>
                    <a:pt x="16" y="24"/>
                    <a:pt x="16" y="21"/>
                  </a:cubicBezTo>
                  <a:cubicBezTo>
                    <a:pt x="16" y="18"/>
                    <a:pt x="19" y="15"/>
                    <a:pt x="22" y="15"/>
                  </a:cubicBezTo>
                  <a:cubicBezTo>
                    <a:pt x="25" y="15"/>
                    <a:pt x="28" y="18"/>
                    <a:pt x="28" y="21"/>
                  </a:cubicBezTo>
                  <a:cubicBezTo>
                    <a:pt x="28" y="24"/>
                    <a:pt x="25" y="27"/>
                    <a:pt x="22" y="27"/>
                  </a:cubicBezTo>
                  <a:close/>
                  <a:moveTo>
                    <a:pt x="31" y="34"/>
                  </a:moveTo>
                  <a:cubicBezTo>
                    <a:pt x="31" y="33"/>
                    <a:pt x="31" y="31"/>
                    <a:pt x="33" y="31"/>
                  </a:cubicBezTo>
                  <a:cubicBezTo>
                    <a:pt x="33" y="30"/>
                    <a:pt x="34" y="30"/>
                    <a:pt x="35" y="30"/>
                  </a:cubicBezTo>
                  <a:cubicBezTo>
                    <a:pt x="37" y="30"/>
                    <a:pt x="39" y="32"/>
                    <a:pt x="39" y="34"/>
                  </a:cubicBezTo>
                  <a:cubicBezTo>
                    <a:pt x="39" y="35"/>
                    <a:pt x="39" y="35"/>
                    <a:pt x="38" y="36"/>
                  </a:cubicBezTo>
                  <a:cubicBezTo>
                    <a:pt x="38" y="37"/>
                    <a:pt x="36" y="38"/>
                    <a:pt x="35" y="38"/>
                  </a:cubicBezTo>
                  <a:cubicBezTo>
                    <a:pt x="32" y="38"/>
                    <a:pt x="31" y="36"/>
                    <a:pt x="31" y="34"/>
                  </a:cubicBezTo>
                  <a:close/>
                  <a:moveTo>
                    <a:pt x="47" y="53"/>
                  </a:moveTo>
                  <a:cubicBezTo>
                    <a:pt x="44" y="53"/>
                    <a:pt x="41" y="50"/>
                    <a:pt x="41" y="47"/>
                  </a:cubicBezTo>
                  <a:cubicBezTo>
                    <a:pt x="41" y="44"/>
                    <a:pt x="44" y="41"/>
                    <a:pt x="47" y="41"/>
                  </a:cubicBezTo>
                  <a:cubicBezTo>
                    <a:pt x="50" y="41"/>
                    <a:pt x="53" y="44"/>
                    <a:pt x="53" y="47"/>
                  </a:cubicBezTo>
                  <a:cubicBezTo>
                    <a:pt x="53" y="50"/>
                    <a:pt x="50" y="53"/>
                    <a:pt x="47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1536700" y="2935288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Option 01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2930525" y="3589338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Option 02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4324350" y="2941638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Option 03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5718175" y="2281238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Option 04</a:t>
            </a: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7097713" y="1203325"/>
            <a:ext cx="652462" cy="666750"/>
          </a:xfrm>
          <a:prstGeom prst="rect">
            <a:avLst/>
          </a:prstGeom>
          <a:solidFill>
            <a:srgbClr val="E864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07" name="Group 39"/>
          <p:cNvGrpSpPr>
            <a:grpSpLocks/>
          </p:cNvGrpSpPr>
          <p:nvPr/>
        </p:nvGrpSpPr>
        <p:grpSpPr bwMode="auto">
          <a:xfrm>
            <a:off x="7305675" y="1333500"/>
            <a:ext cx="231775" cy="177800"/>
            <a:chOff x="0" y="0"/>
            <a:chExt cx="184" cy="143"/>
          </a:xfrm>
        </p:grpSpPr>
        <p:sp>
          <p:nvSpPr>
            <p:cNvPr id="7208" name="Freeform 40"/>
            <p:cNvSpPr>
              <a:spLocks noEditPoints="1"/>
            </p:cNvSpPr>
            <p:nvPr/>
          </p:nvSpPr>
          <p:spPr bwMode="auto">
            <a:xfrm>
              <a:off x="62" y="0"/>
              <a:ext cx="122" cy="119"/>
            </a:xfrm>
            <a:custGeom>
              <a:avLst/>
              <a:gdLst>
                <a:gd name="T0" fmla="*/ 53 w 55"/>
                <a:gd name="T1" fmla="*/ 0 h 54"/>
                <a:gd name="T2" fmla="*/ 3 w 55"/>
                <a:gd name="T3" fmla="*/ 0 h 54"/>
                <a:gd name="T4" fmla="*/ 0 w 55"/>
                <a:gd name="T5" fmla="*/ 2 h 54"/>
                <a:gd name="T6" fmla="*/ 0 w 55"/>
                <a:gd name="T7" fmla="*/ 42 h 54"/>
                <a:gd name="T8" fmla="*/ 3 w 55"/>
                <a:gd name="T9" fmla="*/ 44 h 54"/>
                <a:gd name="T10" fmla="*/ 24 w 55"/>
                <a:gd name="T11" fmla="*/ 44 h 54"/>
                <a:gd name="T12" fmla="*/ 27 w 55"/>
                <a:gd name="T13" fmla="*/ 46 h 54"/>
                <a:gd name="T14" fmla="*/ 27 w 55"/>
                <a:gd name="T15" fmla="*/ 53 h 54"/>
                <a:gd name="T16" fmla="*/ 27 w 55"/>
                <a:gd name="T17" fmla="*/ 53 h 54"/>
                <a:gd name="T18" fmla="*/ 28 w 55"/>
                <a:gd name="T19" fmla="*/ 53 h 54"/>
                <a:gd name="T20" fmla="*/ 36 w 55"/>
                <a:gd name="T21" fmla="*/ 46 h 54"/>
                <a:gd name="T22" fmla="*/ 40 w 55"/>
                <a:gd name="T23" fmla="*/ 44 h 54"/>
                <a:gd name="T24" fmla="*/ 53 w 55"/>
                <a:gd name="T25" fmla="*/ 44 h 54"/>
                <a:gd name="T26" fmla="*/ 55 w 55"/>
                <a:gd name="T27" fmla="*/ 42 h 54"/>
                <a:gd name="T28" fmla="*/ 55 w 55"/>
                <a:gd name="T29" fmla="*/ 2 h 54"/>
                <a:gd name="T30" fmla="*/ 53 w 55"/>
                <a:gd name="T31" fmla="*/ 0 h 54"/>
                <a:gd name="T32" fmla="*/ 23 w 55"/>
                <a:gd name="T33" fmla="*/ 24 h 54"/>
                <a:gd name="T34" fmla="*/ 20 w 55"/>
                <a:gd name="T35" fmla="*/ 27 h 54"/>
                <a:gd name="T36" fmla="*/ 15 w 55"/>
                <a:gd name="T37" fmla="*/ 27 h 54"/>
                <a:gd name="T38" fmla="*/ 13 w 55"/>
                <a:gd name="T39" fmla="*/ 24 h 54"/>
                <a:gd name="T40" fmla="*/ 13 w 55"/>
                <a:gd name="T41" fmla="*/ 20 h 54"/>
                <a:gd name="T42" fmla="*/ 15 w 55"/>
                <a:gd name="T43" fmla="*/ 17 h 54"/>
                <a:gd name="T44" fmla="*/ 20 w 55"/>
                <a:gd name="T45" fmla="*/ 17 h 54"/>
                <a:gd name="T46" fmla="*/ 23 w 55"/>
                <a:gd name="T47" fmla="*/ 20 h 54"/>
                <a:gd name="T48" fmla="*/ 23 w 55"/>
                <a:gd name="T49" fmla="*/ 24 h 54"/>
                <a:gd name="T50" fmla="*/ 42 w 55"/>
                <a:gd name="T51" fmla="*/ 24 h 54"/>
                <a:gd name="T52" fmla="*/ 40 w 55"/>
                <a:gd name="T53" fmla="*/ 27 h 54"/>
                <a:gd name="T54" fmla="*/ 35 w 55"/>
                <a:gd name="T55" fmla="*/ 27 h 54"/>
                <a:gd name="T56" fmla="*/ 33 w 55"/>
                <a:gd name="T57" fmla="*/ 24 h 54"/>
                <a:gd name="T58" fmla="*/ 33 w 55"/>
                <a:gd name="T59" fmla="*/ 20 h 54"/>
                <a:gd name="T60" fmla="*/ 35 w 55"/>
                <a:gd name="T61" fmla="*/ 17 h 54"/>
                <a:gd name="T62" fmla="*/ 40 w 55"/>
                <a:gd name="T63" fmla="*/ 17 h 54"/>
                <a:gd name="T64" fmla="*/ 42 w 55"/>
                <a:gd name="T65" fmla="*/ 20 h 54"/>
                <a:gd name="T66" fmla="*/ 42 w 55"/>
                <a:gd name="T6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54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1" y="44"/>
                    <a:pt x="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6" y="44"/>
                    <a:pt x="27" y="45"/>
                    <a:pt x="27" y="46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4"/>
                    <a:pt x="27" y="54"/>
                    <a:pt x="28" y="53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7" y="45"/>
                    <a:pt x="39" y="44"/>
                    <a:pt x="40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4"/>
                    <a:pt x="55" y="43"/>
                    <a:pt x="55" y="4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lose/>
                  <a:moveTo>
                    <a:pt x="23" y="24"/>
                  </a:moveTo>
                  <a:cubicBezTo>
                    <a:pt x="23" y="26"/>
                    <a:pt x="21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3" y="26"/>
                    <a:pt x="13" y="24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8"/>
                    <a:pt x="14" y="17"/>
                    <a:pt x="1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3" y="18"/>
                    <a:pt x="23" y="20"/>
                  </a:cubicBezTo>
                  <a:lnTo>
                    <a:pt x="23" y="24"/>
                  </a:lnTo>
                  <a:close/>
                  <a:moveTo>
                    <a:pt x="42" y="24"/>
                  </a:moveTo>
                  <a:cubicBezTo>
                    <a:pt x="42" y="26"/>
                    <a:pt x="41" y="27"/>
                    <a:pt x="40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3" y="26"/>
                    <a:pt x="33" y="24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18"/>
                    <a:pt x="34" y="17"/>
                    <a:pt x="35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7"/>
                    <a:pt x="42" y="18"/>
                    <a:pt x="42" y="20"/>
                  </a:cubicBezTo>
                  <a:lnTo>
                    <a:pt x="4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0" y="24"/>
              <a:ext cx="111" cy="119"/>
            </a:xfrm>
            <a:custGeom>
              <a:avLst/>
              <a:gdLst>
                <a:gd name="T0" fmla="*/ 47 w 50"/>
                <a:gd name="T1" fmla="*/ 37 h 54"/>
                <a:gd name="T2" fmla="*/ 50 w 50"/>
                <a:gd name="T3" fmla="*/ 40 h 54"/>
                <a:gd name="T4" fmla="*/ 50 w 50"/>
                <a:gd name="T5" fmla="*/ 41 h 54"/>
                <a:gd name="T6" fmla="*/ 47 w 50"/>
                <a:gd name="T7" fmla="*/ 44 h 54"/>
                <a:gd name="T8" fmla="*/ 31 w 50"/>
                <a:gd name="T9" fmla="*/ 44 h 54"/>
                <a:gd name="T10" fmla="*/ 28 w 50"/>
                <a:gd name="T11" fmla="*/ 46 h 54"/>
                <a:gd name="T12" fmla="*/ 28 w 50"/>
                <a:gd name="T13" fmla="*/ 52 h 54"/>
                <a:gd name="T14" fmla="*/ 27 w 50"/>
                <a:gd name="T15" fmla="*/ 53 h 54"/>
                <a:gd name="T16" fmla="*/ 19 w 50"/>
                <a:gd name="T17" fmla="*/ 45 h 54"/>
                <a:gd name="T18" fmla="*/ 15 w 50"/>
                <a:gd name="T19" fmla="*/ 44 h 54"/>
                <a:gd name="T20" fmla="*/ 2 w 50"/>
                <a:gd name="T21" fmla="*/ 44 h 54"/>
                <a:gd name="T22" fmla="*/ 0 w 50"/>
                <a:gd name="T23" fmla="*/ 41 h 54"/>
                <a:gd name="T24" fmla="*/ 0 w 50"/>
                <a:gd name="T25" fmla="*/ 2 h 54"/>
                <a:gd name="T26" fmla="*/ 2 w 50"/>
                <a:gd name="T27" fmla="*/ 0 h 54"/>
                <a:gd name="T28" fmla="*/ 21 w 50"/>
                <a:gd name="T29" fmla="*/ 0 h 54"/>
                <a:gd name="T30" fmla="*/ 23 w 50"/>
                <a:gd name="T31" fmla="*/ 2 h 54"/>
                <a:gd name="T32" fmla="*/ 23 w 50"/>
                <a:gd name="T33" fmla="*/ 35 h 54"/>
                <a:gd name="T34" fmla="*/ 26 w 50"/>
                <a:gd name="T35" fmla="*/ 37 h 54"/>
                <a:gd name="T36" fmla="*/ 47 w 50"/>
                <a:gd name="T37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54">
                  <a:moveTo>
                    <a:pt x="47" y="37"/>
                  </a:moveTo>
                  <a:cubicBezTo>
                    <a:pt x="49" y="37"/>
                    <a:pt x="50" y="38"/>
                    <a:pt x="50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2"/>
                    <a:pt x="49" y="44"/>
                    <a:pt x="47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9" y="44"/>
                    <a:pt x="28" y="45"/>
                    <a:pt x="28" y="4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4"/>
                    <a:pt x="27" y="54"/>
                    <a:pt x="27" y="53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4"/>
                    <a:pt x="16" y="44"/>
                    <a:pt x="1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2"/>
                    <a:pt x="0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5" y="37"/>
                    <a:pt x="26" y="37"/>
                  </a:cubicBezTo>
                  <a:lnTo>
                    <a:pt x="47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7108825" y="1582738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Option 05</a:t>
            </a:r>
          </a:p>
        </p:txBody>
      </p:sp>
      <p:sp>
        <p:nvSpPr>
          <p:cNvPr id="7211" name="Rectangle 43"/>
          <p:cNvSpPr>
            <a:spLocks noChangeArrowheads="1"/>
          </p:cNvSpPr>
          <p:nvPr/>
        </p:nvSpPr>
        <p:spPr bwMode="auto">
          <a:xfrm>
            <a:off x="7740650" y="1203325"/>
            <a:ext cx="1403350" cy="66675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1954213" y="1597025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3332163" y="1871663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4748213" y="3951288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7215" name="Rectangle 47"/>
          <p:cNvSpPr>
            <a:spLocks noChangeArrowheads="1"/>
          </p:cNvSpPr>
          <p:nvPr/>
        </p:nvSpPr>
        <p:spPr bwMode="auto">
          <a:xfrm>
            <a:off x="6137275" y="3270250"/>
            <a:ext cx="1150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7216" name="Rectangle 48"/>
          <p:cNvSpPr>
            <a:spLocks noChangeArrowheads="1"/>
          </p:cNvSpPr>
          <p:nvPr/>
        </p:nvSpPr>
        <p:spPr bwMode="auto">
          <a:xfrm>
            <a:off x="7535863" y="4217988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7222" name="Text Box 54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7223" name="Text Box 55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7224" name="Group 56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7225" name="Rectangle 5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6" name="Rectangle 5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Freeform 4"/>
          <p:cNvSpPr>
            <a:spLocks/>
          </p:cNvSpPr>
          <p:nvPr/>
        </p:nvSpPr>
        <p:spPr bwMode="auto">
          <a:xfrm>
            <a:off x="0" y="627063"/>
            <a:ext cx="9144000" cy="2371725"/>
          </a:xfrm>
          <a:custGeom>
            <a:avLst/>
            <a:gdLst>
              <a:gd name="T0" fmla="*/ 0 w 1068"/>
              <a:gd name="T1" fmla="*/ 189 h 279"/>
              <a:gd name="T2" fmla="*/ 72 w 1068"/>
              <a:gd name="T3" fmla="*/ 145 h 279"/>
              <a:gd name="T4" fmla="*/ 262 w 1068"/>
              <a:gd name="T5" fmla="*/ 229 h 279"/>
              <a:gd name="T6" fmla="*/ 455 w 1068"/>
              <a:gd name="T7" fmla="*/ 128 h 279"/>
              <a:gd name="T8" fmla="*/ 560 w 1068"/>
              <a:gd name="T9" fmla="*/ 184 h 279"/>
              <a:gd name="T10" fmla="*/ 665 w 1068"/>
              <a:gd name="T11" fmla="*/ 117 h 279"/>
              <a:gd name="T12" fmla="*/ 768 w 1068"/>
              <a:gd name="T13" fmla="*/ 135 h 279"/>
              <a:gd name="T14" fmla="*/ 898 w 1068"/>
              <a:gd name="T15" fmla="*/ 47 h 279"/>
              <a:gd name="T16" fmla="*/ 1002 w 1068"/>
              <a:gd name="T17" fmla="*/ 159 h 279"/>
              <a:gd name="T18" fmla="*/ 1068 w 1068"/>
              <a:gd name="T19" fmla="*/ 0 h 279"/>
              <a:gd name="T20" fmla="*/ 1068 w 1068"/>
              <a:gd name="T21" fmla="*/ 279 h 279"/>
              <a:gd name="T22" fmla="*/ 0 w 1068"/>
              <a:gd name="T23" fmla="*/ 279 h 279"/>
              <a:gd name="T24" fmla="*/ 0 w 1068"/>
              <a:gd name="T25" fmla="*/ 18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8" h="279">
                <a:moveTo>
                  <a:pt x="0" y="189"/>
                </a:moveTo>
                <a:cubicBezTo>
                  <a:pt x="0" y="189"/>
                  <a:pt x="27" y="145"/>
                  <a:pt x="72" y="145"/>
                </a:cubicBezTo>
                <a:cubicBezTo>
                  <a:pt x="118" y="145"/>
                  <a:pt x="206" y="229"/>
                  <a:pt x="262" y="229"/>
                </a:cubicBezTo>
                <a:cubicBezTo>
                  <a:pt x="318" y="229"/>
                  <a:pt x="411" y="128"/>
                  <a:pt x="455" y="128"/>
                </a:cubicBezTo>
                <a:cubicBezTo>
                  <a:pt x="499" y="128"/>
                  <a:pt x="535" y="184"/>
                  <a:pt x="560" y="184"/>
                </a:cubicBezTo>
                <a:cubicBezTo>
                  <a:pt x="586" y="184"/>
                  <a:pt x="627" y="117"/>
                  <a:pt x="665" y="117"/>
                </a:cubicBezTo>
                <a:cubicBezTo>
                  <a:pt x="703" y="117"/>
                  <a:pt x="717" y="135"/>
                  <a:pt x="768" y="135"/>
                </a:cubicBezTo>
                <a:cubicBezTo>
                  <a:pt x="820" y="135"/>
                  <a:pt x="855" y="47"/>
                  <a:pt x="898" y="47"/>
                </a:cubicBezTo>
                <a:cubicBezTo>
                  <a:pt x="940" y="47"/>
                  <a:pt x="971" y="159"/>
                  <a:pt x="1002" y="159"/>
                </a:cubicBezTo>
                <a:cubicBezTo>
                  <a:pt x="1034" y="159"/>
                  <a:pt x="1068" y="0"/>
                  <a:pt x="1068" y="0"/>
                </a:cubicBezTo>
                <a:cubicBezTo>
                  <a:pt x="1068" y="279"/>
                  <a:pt x="1068" y="279"/>
                  <a:pt x="1068" y="279"/>
                </a:cubicBezTo>
                <a:cubicBezTo>
                  <a:pt x="0" y="279"/>
                  <a:pt x="0" y="279"/>
                  <a:pt x="0" y="279"/>
                </a:cubicBezTo>
                <a:lnTo>
                  <a:pt x="0" y="189"/>
                </a:lnTo>
                <a:close/>
              </a:path>
            </a:pathLst>
          </a:custGeom>
          <a:solidFill>
            <a:srgbClr val="AFD1C2">
              <a:alpha val="10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838325" y="2459038"/>
            <a:ext cx="0" cy="773112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582988" y="1820863"/>
            <a:ext cx="0" cy="1411287"/>
          </a:xfrm>
          <a:prstGeom prst="line">
            <a:avLst/>
          </a:prstGeom>
          <a:noFill/>
          <a:ln w="6350">
            <a:solidFill>
              <a:srgbClr val="E3432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5356225" y="1820863"/>
            <a:ext cx="0" cy="1411287"/>
          </a:xfrm>
          <a:prstGeom prst="line">
            <a:avLst/>
          </a:prstGeom>
          <a:noFill/>
          <a:ln w="6350">
            <a:solidFill>
              <a:srgbClr val="009658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7118350" y="1465263"/>
            <a:ext cx="0" cy="1766887"/>
          </a:xfrm>
          <a:prstGeom prst="line">
            <a:avLst/>
          </a:prstGeom>
          <a:noFill/>
          <a:ln w="6350">
            <a:solidFill>
              <a:srgbClr val="009658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1766888" y="2397125"/>
            <a:ext cx="133350" cy="130175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3514725" y="1758950"/>
            <a:ext cx="136525" cy="13017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5287963" y="1716088"/>
            <a:ext cx="136525" cy="130175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7046913" y="1395413"/>
            <a:ext cx="130175" cy="12700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Freeform 13"/>
          <p:cNvSpPr>
            <a:spLocks noEditPoints="1"/>
          </p:cNvSpPr>
          <p:nvPr/>
        </p:nvSpPr>
        <p:spPr bwMode="auto">
          <a:xfrm>
            <a:off x="5249863" y="3384550"/>
            <a:ext cx="212725" cy="269875"/>
          </a:xfrm>
          <a:custGeom>
            <a:avLst/>
            <a:gdLst>
              <a:gd name="T0" fmla="*/ 33 w 34"/>
              <a:gd name="T1" fmla="*/ 9 h 43"/>
              <a:gd name="T2" fmla="*/ 24 w 34"/>
              <a:gd name="T3" fmla="*/ 0 h 43"/>
              <a:gd name="T4" fmla="*/ 22 w 34"/>
              <a:gd name="T5" fmla="*/ 0 h 43"/>
              <a:gd name="T6" fmla="*/ 8 w 34"/>
              <a:gd name="T7" fmla="*/ 0 h 43"/>
              <a:gd name="T8" fmla="*/ 7 w 34"/>
              <a:gd name="T9" fmla="*/ 1 h 43"/>
              <a:gd name="T10" fmla="*/ 7 w 34"/>
              <a:gd name="T11" fmla="*/ 6 h 43"/>
              <a:gd name="T12" fmla="*/ 2 w 34"/>
              <a:gd name="T13" fmla="*/ 6 h 43"/>
              <a:gd name="T14" fmla="*/ 0 w 34"/>
              <a:gd name="T15" fmla="*/ 7 h 43"/>
              <a:gd name="T16" fmla="*/ 0 w 34"/>
              <a:gd name="T17" fmla="*/ 42 h 43"/>
              <a:gd name="T18" fmla="*/ 2 w 34"/>
              <a:gd name="T19" fmla="*/ 43 h 43"/>
              <a:gd name="T20" fmla="*/ 26 w 34"/>
              <a:gd name="T21" fmla="*/ 43 h 43"/>
              <a:gd name="T22" fmla="*/ 27 w 34"/>
              <a:gd name="T23" fmla="*/ 42 h 43"/>
              <a:gd name="T24" fmla="*/ 27 w 34"/>
              <a:gd name="T25" fmla="*/ 37 h 43"/>
              <a:gd name="T26" fmla="*/ 33 w 34"/>
              <a:gd name="T27" fmla="*/ 37 h 43"/>
              <a:gd name="T28" fmla="*/ 34 w 34"/>
              <a:gd name="T29" fmla="*/ 36 h 43"/>
              <a:gd name="T30" fmla="*/ 34 w 34"/>
              <a:gd name="T31" fmla="*/ 11 h 43"/>
              <a:gd name="T32" fmla="*/ 33 w 34"/>
              <a:gd name="T33" fmla="*/ 9 h 43"/>
              <a:gd name="T34" fmla="*/ 19 w 34"/>
              <a:gd name="T35" fmla="*/ 32 h 43"/>
              <a:gd name="T36" fmla="*/ 18 w 34"/>
              <a:gd name="T37" fmla="*/ 33 h 43"/>
              <a:gd name="T38" fmla="*/ 10 w 34"/>
              <a:gd name="T39" fmla="*/ 33 h 43"/>
              <a:gd name="T40" fmla="*/ 9 w 34"/>
              <a:gd name="T41" fmla="*/ 32 h 43"/>
              <a:gd name="T42" fmla="*/ 8 w 34"/>
              <a:gd name="T43" fmla="*/ 32 h 43"/>
              <a:gd name="T44" fmla="*/ 8 w 34"/>
              <a:gd name="T45" fmla="*/ 31 h 43"/>
              <a:gd name="T46" fmla="*/ 10 w 34"/>
              <a:gd name="T47" fmla="*/ 30 h 43"/>
              <a:gd name="T48" fmla="*/ 18 w 34"/>
              <a:gd name="T49" fmla="*/ 30 h 43"/>
              <a:gd name="T50" fmla="*/ 19 w 34"/>
              <a:gd name="T51" fmla="*/ 31 h 43"/>
              <a:gd name="T52" fmla="*/ 19 w 34"/>
              <a:gd name="T53" fmla="*/ 32 h 43"/>
              <a:gd name="T54" fmla="*/ 19 w 34"/>
              <a:gd name="T55" fmla="*/ 26 h 43"/>
              <a:gd name="T56" fmla="*/ 18 w 34"/>
              <a:gd name="T57" fmla="*/ 27 h 43"/>
              <a:gd name="T58" fmla="*/ 10 w 34"/>
              <a:gd name="T59" fmla="*/ 27 h 43"/>
              <a:gd name="T60" fmla="*/ 9 w 34"/>
              <a:gd name="T61" fmla="*/ 27 h 43"/>
              <a:gd name="T62" fmla="*/ 8 w 34"/>
              <a:gd name="T63" fmla="*/ 26 h 43"/>
              <a:gd name="T64" fmla="*/ 8 w 34"/>
              <a:gd name="T65" fmla="*/ 26 h 43"/>
              <a:gd name="T66" fmla="*/ 10 w 34"/>
              <a:gd name="T67" fmla="*/ 25 h 43"/>
              <a:gd name="T68" fmla="*/ 18 w 34"/>
              <a:gd name="T69" fmla="*/ 25 h 43"/>
              <a:gd name="T70" fmla="*/ 19 w 34"/>
              <a:gd name="T71" fmla="*/ 26 h 43"/>
              <a:gd name="T72" fmla="*/ 19 w 34"/>
              <a:gd name="T73" fmla="*/ 21 h 43"/>
              <a:gd name="T74" fmla="*/ 18 w 34"/>
              <a:gd name="T75" fmla="*/ 22 h 43"/>
              <a:gd name="T76" fmla="*/ 10 w 34"/>
              <a:gd name="T77" fmla="*/ 22 h 43"/>
              <a:gd name="T78" fmla="*/ 8 w 34"/>
              <a:gd name="T79" fmla="*/ 21 h 43"/>
              <a:gd name="T80" fmla="*/ 8 w 34"/>
              <a:gd name="T81" fmla="*/ 21 h 43"/>
              <a:gd name="T82" fmla="*/ 10 w 34"/>
              <a:gd name="T83" fmla="*/ 20 h 43"/>
              <a:gd name="T84" fmla="*/ 18 w 34"/>
              <a:gd name="T85" fmla="*/ 20 h 43"/>
              <a:gd name="T86" fmla="*/ 19 w 34"/>
              <a:gd name="T87" fmla="*/ 21 h 43"/>
              <a:gd name="T88" fmla="*/ 30 w 34"/>
              <a:gd name="T89" fmla="*/ 32 h 43"/>
              <a:gd name="T90" fmla="*/ 29 w 34"/>
              <a:gd name="T91" fmla="*/ 33 h 43"/>
              <a:gd name="T92" fmla="*/ 29 w 34"/>
              <a:gd name="T93" fmla="*/ 33 h 43"/>
              <a:gd name="T94" fmla="*/ 27 w 34"/>
              <a:gd name="T95" fmla="*/ 33 h 43"/>
              <a:gd name="T96" fmla="*/ 27 w 34"/>
              <a:gd name="T97" fmla="*/ 18 h 43"/>
              <a:gd name="T98" fmla="*/ 27 w 34"/>
              <a:gd name="T99" fmla="*/ 16 h 43"/>
              <a:gd name="T100" fmla="*/ 18 w 34"/>
              <a:gd name="T101" fmla="*/ 7 h 43"/>
              <a:gd name="T102" fmla="*/ 16 w 34"/>
              <a:gd name="T103" fmla="*/ 6 h 43"/>
              <a:gd name="T104" fmla="*/ 11 w 34"/>
              <a:gd name="T105" fmla="*/ 6 h 43"/>
              <a:gd name="T106" fmla="*/ 11 w 34"/>
              <a:gd name="T107" fmla="*/ 5 h 43"/>
              <a:gd name="T108" fmla="*/ 11 w 34"/>
              <a:gd name="T109" fmla="*/ 5 h 43"/>
              <a:gd name="T110" fmla="*/ 12 w 34"/>
              <a:gd name="T111" fmla="*/ 4 h 43"/>
              <a:gd name="T112" fmla="*/ 21 w 34"/>
              <a:gd name="T113" fmla="*/ 4 h 43"/>
              <a:gd name="T114" fmla="*/ 23 w 34"/>
              <a:gd name="T115" fmla="*/ 4 h 43"/>
              <a:gd name="T116" fmla="*/ 29 w 34"/>
              <a:gd name="T117" fmla="*/ 11 h 43"/>
              <a:gd name="T118" fmla="*/ 30 w 34"/>
              <a:gd name="T119" fmla="*/ 13 h 43"/>
              <a:gd name="T120" fmla="*/ 30 w 34"/>
              <a:gd name="T121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" h="43">
                <a:moveTo>
                  <a:pt x="33" y="9"/>
                </a:move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3" y="0"/>
                  <a:pt x="22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7"/>
                  <a:pt x="0" y="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3"/>
                  <a:pt x="2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27" y="37"/>
                  <a:pt x="27" y="37"/>
                  <a:pt x="27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7"/>
                  <a:pt x="34" y="36"/>
                  <a:pt x="34" y="36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0"/>
                  <a:pt x="34" y="10"/>
                  <a:pt x="33" y="9"/>
                </a:cubicBezTo>
                <a:close/>
                <a:moveTo>
                  <a:pt x="19" y="32"/>
                </a:moveTo>
                <a:cubicBezTo>
                  <a:pt x="19" y="32"/>
                  <a:pt x="19" y="33"/>
                  <a:pt x="18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9" y="33"/>
                  <a:pt x="9" y="33"/>
                  <a:pt x="9" y="32"/>
                </a:cubicBezTo>
                <a:cubicBezTo>
                  <a:pt x="9" y="32"/>
                  <a:pt x="8" y="32"/>
                  <a:pt x="8" y="32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9" y="30"/>
                  <a:pt x="10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19" y="31"/>
                  <a:pt x="19" y="31"/>
                </a:cubicBezTo>
                <a:lnTo>
                  <a:pt x="19" y="32"/>
                </a:lnTo>
                <a:close/>
                <a:moveTo>
                  <a:pt x="19" y="26"/>
                </a:moveTo>
                <a:cubicBezTo>
                  <a:pt x="19" y="27"/>
                  <a:pt x="19" y="27"/>
                  <a:pt x="18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8" y="27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5"/>
                  <a:pt x="9" y="25"/>
                  <a:pt x="10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5"/>
                  <a:pt x="19" y="25"/>
                  <a:pt x="19" y="26"/>
                </a:cubicBezTo>
                <a:close/>
                <a:moveTo>
                  <a:pt x="19" y="21"/>
                </a:moveTo>
                <a:cubicBezTo>
                  <a:pt x="19" y="22"/>
                  <a:pt x="19" y="22"/>
                  <a:pt x="18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22"/>
                  <a:pt x="8" y="22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0"/>
                  <a:pt x="9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19" y="20"/>
                  <a:pt x="19" y="21"/>
                </a:cubicBezTo>
                <a:close/>
                <a:moveTo>
                  <a:pt x="30" y="32"/>
                </a:moveTo>
                <a:cubicBezTo>
                  <a:pt x="30" y="32"/>
                  <a:pt x="29" y="33"/>
                  <a:pt x="29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7"/>
                  <a:pt x="27" y="16"/>
                  <a:pt x="27" y="16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6"/>
                  <a:pt x="16" y="6"/>
                  <a:pt x="16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2" y="4"/>
                  <a:pt x="12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2" y="4"/>
                  <a:pt x="23" y="4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30" y="12"/>
                  <a:pt x="30" y="13"/>
                </a:cubicBezTo>
                <a:lnTo>
                  <a:pt x="30" y="32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3444875" y="3422650"/>
            <a:ext cx="273050" cy="190500"/>
            <a:chOff x="0" y="0"/>
            <a:chExt cx="236" cy="165"/>
          </a:xfrm>
        </p:grpSpPr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36" y="0"/>
              <a:ext cx="200" cy="125"/>
            </a:xfrm>
            <a:custGeom>
              <a:avLst/>
              <a:gdLst>
                <a:gd name="T0" fmla="*/ 37 w 37"/>
                <a:gd name="T1" fmla="*/ 1 h 23"/>
                <a:gd name="T2" fmla="*/ 37 w 37"/>
                <a:gd name="T3" fmla="*/ 22 h 23"/>
                <a:gd name="T4" fmla="*/ 36 w 37"/>
                <a:gd name="T5" fmla="*/ 23 h 23"/>
                <a:gd name="T6" fmla="*/ 32 w 37"/>
                <a:gd name="T7" fmla="*/ 23 h 23"/>
                <a:gd name="T8" fmla="*/ 32 w 37"/>
                <a:gd name="T9" fmla="*/ 23 h 23"/>
                <a:gd name="T10" fmla="*/ 31 w 37"/>
                <a:gd name="T11" fmla="*/ 22 h 23"/>
                <a:gd name="T12" fmla="*/ 31 w 37"/>
                <a:gd name="T13" fmla="*/ 20 h 23"/>
                <a:gd name="T14" fmla="*/ 32 w 37"/>
                <a:gd name="T15" fmla="*/ 19 h 23"/>
                <a:gd name="T16" fmla="*/ 32 w 37"/>
                <a:gd name="T17" fmla="*/ 19 h 23"/>
                <a:gd name="T18" fmla="*/ 33 w 37"/>
                <a:gd name="T19" fmla="*/ 18 h 23"/>
                <a:gd name="T20" fmla="*/ 33 w 37"/>
                <a:gd name="T21" fmla="*/ 18 h 23"/>
                <a:gd name="T22" fmla="*/ 33 w 37"/>
                <a:gd name="T23" fmla="*/ 5 h 23"/>
                <a:gd name="T24" fmla="*/ 33 w 37"/>
                <a:gd name="T25" fmla="*/ 5 h 23"/>
                <a:gd name="T26" fmla="*/ 32 w 37"/>
                <a:gd name="T27" fmla="*/ 4 h 23"/>
                <a:gd name="T28" fmla="*/ 5 w 37"/>
                <a:gd name="T29" fmla="*/ 4 h 23"/>
                <a:gd name="T30" fmla="*/ 4 w 37"/>
                <a:gd name="T31" fmla="*/ 5 h 23"/>
                <a:gd name="T32" fmla="*/ 4 w 37"/>
                <a:gd name="T33" fmla="*/ 5 h 23"/>
                <a:gd name="T34" fmla="*/ 3 w 37"/>
                <a:gd name="T35" fmla="*/ 6 h 23"/>
                <a:gd name="T36" fmla="*/ 1 w 37"/>
                <a:gd name="T37" fmla="*/ 6 h 23"/>
                <a:gd name="T38" fmla="*/ 0 w 37"/>
                <a:gd name="T39" fmla="*/ 5 h 23"/>
                <a:gd name="T40" fmla="*/ 0 w 37"/>
                <a:gd name="T41" fmla="*/ 5 h 23"/>
                <a:gd name="T42" fmla="*/ 0 w 37"/>
                <a:gd name="T43" fmla="*/ 1 h 23"/>
                <a:gd name="T44" fmla="*/ 1 w 37"/>
                <a:gd name="T45" fmla="*/ 0 h 23"/>
                <a:gd name="T46" fmla="*/ 36 w 37"/>
                <a:gd name="T47" fmla="*/ 0 h 23"/>
                <a:gd name="T48" fmla="*/ 37 w 37"/>
                <a:gd name="T4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23">
                  <a:moveTo>
                    <a:pt x="37" y="1"/>
                  </a:moveTo>
                  <a:cubicBezTo>
                    <a:pt x="37" y="22"/>
                    <a:pt x="37" y="22"/>
                    <a:pt x="37" y="22"/>
                  </a:cubicBezTo>
                  <a:cubicBezTo>
                    <a:pt x="37" y="23"/>
                    <a:pt x="36" y="23"/>
                    <a:pt x="3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3"/>
                    <a:pt x="31" y="23"/>
                    <a:pt x="31" y="2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9"/>
                    <a:pt x="31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3" y="19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2" y="4"/>
                    <a:pt x="3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Freeform 16"/>
            <p:cNvSpPr>
              <a:spLocks noEditPoints="1"/>
            </p:cNvSpPr>
            <p:nvPr/>
          </p:nvSpPr>
          <p:spPr bwMode="auto">
            <a:xfrm>
              <a:off x="0" y="43"/>
              <a:ext cx="193" cy="122"/>
            </a:xfrm>
            <a:custGeom>
              <a:avLst/>
              <a:gdLst>
                <a:gd name="T0" fmla="*/ 35 w 36"/>
                <a:gd name="T1" fmla="*/ 0 h 23"/>
                <a:gd name="T2" fmla="*/ 12 w 36"/>
                <a:gd name="T3" fmla="*/ 0 h 23"/>
                <a:gd name="T4" fmla="*/ 1 w 36"/>
                <a:gd name="T5" fmla="*/ 0 h 23"/>
                <a:gd name="T6" fmla="*/ 0 w 36"/>
                <a:gd name="T7" fmla="*/ 1 h 23"/>
                <a:gd name="T8" fmla="*/ 0 w 36"/>
                <a:gd name="T9" fmla="*/ 22 h 23"/>
                <a:gd name="T10" fmla="*/ 1 w 36"/>
                <a:gd name="T11" fmla="*/ 23 h 23"/>
                <a:gd name="T12" fmla="*/ 35 w 36"/>
                <a:gd name="T13" fmla="*/ 23 h 23"/>
                <a:gd name="T14" fmla="*/ 36 w 36"/>
                <a:gd name="T15" fmla="*/ 22 h 23"/>
                <a:gd name="T16" fmla="*/ 36 w 36"/>
                <a:gd name="T17" fmla="*/ 1 h 23"/>
                <a:gd name="T18" fmla="*/ 35 w 36"/>
                <a:gd name="T19" fmla="*/ 0 h 23"/>
                <a:gd name="T20" fmla="*/ 32 w 36"/>
                <a:gd name="T21" fmla="*/ 14 h 23"/>
                <a:gd name="T22" fmla="*/ 32 w 36"/>
                <a:gd name="T23" fmla="*/ 14 h 23"/>
                <a:gd name="T24" fmla="*/ 31 w 36"/>
                <a:gd name="T25" fmla="*/ 15 h 23"/>
                <a:gd name="T26" fmla="*/ 28 w 36"/>
                <a:gd name="T27" fmla="*/ 18 h 23"/>
                <a:gd name="T28" fmla="*/ 28 w 36"/>
                <a:gd name="T29" fmla="*/ 18 h 23"/>
                <a:gd name="T30" fmla="*/ 8 w 36"/>
                <a:gd name="T31" fmla="*/ 18 h 23"/>
                <a:gd name="T32" fmla="*/ 8 w 36"/>
                <a:gd name="T33" fmla="*/ 18 h 23"/>
                <a:gd name="T34" fmla="*/ 5 w 36"/>
                <a:gd name="T35" fmla="*/ 15 h 23"/>
                <a:gd name="T36" fmla="*/ 4 w 36"/>
                <a:gd name="T37" fmla="*/ 14 h 23"/>
                <a:gd name="T38" fmla="*/ 4 w 36"/>
                <a:gd name="T39" fmla="*/ 8 h 23"/>
                <a:gd name="T40" fmla="*/ 5 w 36"/>
                <a:gd name="T41" fmla="*/ 8 h 23"/>
                <a:gd name="T42" fmla="*/ 8 w 36"/>
                <a:gd name="T43" fmla="*/ 5 h 23"/>
                <a:gd name="T44" fmla="*/ 8 w 36"/>
                <a:gd name="T45" fmla="*/ 4 h 23"/>
                <a:gd name="T46" fmla="*/ 8 w 36"/>
                <a:gd name="T47" fmla="*/ 4 h 23"/>
                <a:gd name="T48" fmla="*/ 28 w 36"/>
                <a:gd name="T49" fmla="*/ 4 h 23"/>
                <a:gd name="T50" fmla="*/ 28 w 36"/>
                <a:gd name="T51" fmla="*/ 4 h 23"/>
                <a:gd name="T52" fmla="*/ 28 w 36"/>
                <a:gd name="T53" fmla="*/ 5 h 23"/>
                <a:gd name="T54" fmla="*/ 31 w 36"/>
                <a:gd name="T55" fmla="*/ 8 h 23"/>
                <a:gd name="T56" fmla="*/ 32 w 36"/>
                <a:gd name="T57" fmla="*/ 8 h 23"/>
                <a:gd name="T58" fmla="*/ 32 w 36"/>
                <a:gd name="T59" fmla="*/ 8 h 23"/>
                <a:gd name="T60" fmla="*/ 32 w 36"/>
                <a:gd name="T61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23">
                  <a:moveTo>
                    <a:pt x="3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3"/>
                    <a:pt x="36" y="22"/>
                    <a:pt x="36" y="2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6" y="0"/>
                    <a:pt x="35" y="0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5"/>
                    <a:pt x="31" y="15"/>
                    <a:pt x="31" y="15"/>
                  </a:cubicBezTo>
                  <a:cubicBezTo>
                    <a:pt x="30" y="15"/>
                    <a:pt x="28" y="16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6"/>
                    <a:pt x="6" y="15"/>
                    <a:pt x="5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5"/>
                    <a:pt x="28" y="5"/>
                  </a:cubicBezTo>
                  <a:cubicBezTo>
                    <a:pt x="29" y="6"/>
                    <a:pt x="30" y="7"/>
                    <a:pt x="31" y="8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lnTo>
                    <a:pt x="32" y="14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auto">
            <a:xfrm>
              <a:off x="74" y="86"/>
              <a:ext cx="37" cy="39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2 w 7"/>
                <a:gd name="T5" fmla="*/ 6 h 7"/>
                <a:gd name="T6" fmla="*/ 1 w 7"/>
                <a:gd name="T7" fmla="*/ 5 h 7"/>
                <a:gd name="T8" fmla="*/ 0 w 7"/>
                <a:gd name="T9" fmla="*/ 3 h 7"/>
                <a:gd name="T10" fmla="*/ 1 w 7"/>
                <a:gd name="T11" fmla="*/ 1 h 7"/>
                <a:gd name="T12" fmla="*/ 4 w 7"/>
                <a:gd name="T13" fmla="*/ 0 h 7"/>
                <a:gd name="T14" fmla="*/ 7 w 7"/>
                <a:gd name="T15" fmla="*/ 1 h 7"/>
                <a:gd name="T16" fmla="*/ 7 w 7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3" y="7"/>
                    <a:pt x="2" y="7"/>
                    <a:pt x="2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6986588" y="3389313"/>
            <a:ext cx="273050" cy="250825"/>
            <a:chOff x="0" y="0"/>
            <a:chExt cx="236" cy="216"/>
          </a:xfrm>
        </p:grpSpPr>
        <p:sp>
          <p:nvSpPr>
            <p:cNvPr id="8211" name="Freeform 19"/>
            <p:cNvSpPr>
              <a:spLocks/>
            </p:cNvSpPr>
            <p:nvPr/>
          </p:nvSpPr>
          <p:spPr bwMode="auto">
            <a:xfrm>
              <a:off x="0" y="50"/>
              <a:ext cx="186" cy="166"/>
            </a:xfrm>
            <a:custGeom>
              <a:avLst/>
              <a:gdLst>
                <a:gd name="T0" fmla="*/ 18 w 35"/>
                <a:gd name="T1" fmla="*/ 17 h 31"/>
                <a:gd name="T2" fmla="*/ 17 w 35"/>
                <a:gd name="T3" fmla="*/ 17 h 31"/>
                <a:gd name="T4" fmla="*/ 16 w 35"/>
                <a:gd name="T5" fmla="*/ 17 h 31"/>
                <a:gd name="T6" fmla="*/ 6 w 35"/>
                <a:gd name="T7" fmla="*/ 9 h 31"/>
                <a:gd name="T8" fmla="*/ 6 w 35"/>
                <a:gd name="T9" fmla="*/ 6 h 31"/>
                <a:gd name="T10" fmla="*/ 8 w 35"/>
                <a:gd name="T11" fmla="*/ 6 h 31"/>
                <a:gd name="T12" fmla="*/ 17 w 35"/>
                <a:gd name="T13" fmla="*/ 13 h 31"/>
                <a:gd name="T14" fmla="*/ 25 w 35"/>
                <a:gd name="T15" fmla="*/ 7 h 31"/>
                <a:gd name="T16" fmla="*/ 23 w 35"/>
                <a:gd name="T17" fmla="*/ 0 h 31"/>
                <a:gd name="T18" fmla="*/ 4 w 35"/>
                <a:gd name="T19" fmla="*/ 0 h 31"/>
                <a:gd name="T20" fmla="*/ 0 w 35"/>
                <a:gd name="T21" fmla="*/ 5 h 31"/>
                <a:gd name="T22" fmla="*/ 0 w 35"/>
                <a:gd name="T23" fmla="*/ 26 h 31"/>
                <a:gd name="T24" fmla="*/ 4 w 35"/>
                <a:gd name="T25" fmla="*/ 31 h 31"/>
                <a:gd name="T26" fmla="*/ 30 w 35"/>
                <a:gd name="T27" fmla="*/ 31 h 31"/>
                <a:gd name="T28" fmla="*/ 35 w 35"/>
                <a:gd name="T29" fmla="*/ 26 h 31"/>
                <a:gd name="T30" fmla="*/ 35 w 35"/>
                <a:gd name="T31" fmla="*/ 12 h 31"/>
                <a:gd name="T32" fmla="*/ 28 w 35"/>
                <a:gd name="T33" fmla="*/ 9 h 31"/>
                <a:gd name="T34" fmla="*/ 18 w 35"/>
                <a:gd name="T3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31">
                  <a:moveTo>
                    <a:pt x="18" y="17"/>
                  </a:moveTo>
                  <a:cubicBezTo>
                    <a:pt x="18" y="17"/>
                    <a:pt x="17" y="17"/>
                    <a:pt x="17" y="17"/>
                  </a:cubicBezTo>
                  <a:cubicBezTo>
                    <a:pt x="17" y="17"/>
                    <a:pt x="16" y="17"/>
                    <a:pt x="16" y="1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6" y="6"/>
                    <a:pt x="7" y="6"/>
                    <a:pt x="8" y="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5"/>
                    <a:pt x="23" y="3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3" y="31"/>
                    <a:pt x="35" y="29"/>
                    <a:pt x="35" y="26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2"/>
                    <a:pt x="30" y="11"/>
                    <a:pt x="28" y="9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auto">
            <a:xfrm>
              <a:off x="139" y="0"/>
              <a:ext cx="97" cy="98"/>
            </a:xfrm>
            <a:custGeom>
              <a:avLst/>
              <a:gdLst>
                <a:gd name="T0" fmla="*/ 15 w 18"/>
                <a:gd name="T1" fmla="*/ 3 h 18"/>
                <a:gd name="T2" fmla="*/ 3 w 18"/>
                <a:gd name="T3" fmla="*/ 3 h 18"/>
                <a:gd name="T4" fmla="*/ 0 w 18"/>
                <a:gd name="T5" fmla="*/ 9 h 18"/>
                <a:gd name="T6" fmla="*/ 3 w 18"/>
                <a:gd name="T7" fmla="*/ 15 h 18"/>
                <a:gd name="T8" fmla="*/ 9 w 18"/>
                <a:gd name="T9" fmla="*/ 18 h 18"/>
                <a:gd name="T10" fmla="*/ 15 w 18"/>
                <a:gd name="T11" fmla="*/ 15 h 18"/>
                <a:gd name="T12" fmla="*/ 15 w 18"/>
                <a:gd name="T1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8">
                  <a:moveTo>
                    <a:pt x="15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1"/>
                    <a:pt x="1" y="14"/>
                    <a:pt x="3" y="15"/>
                  </a:cubicBezTo>
                  <a:cubicBezTo>
                    <a:pt x="4" y="17"/>
                    <a:pt x="6" y="18"/>
                    <a:pt x="9" y="18"/>
                  </a:cubicBezTo>
                  <a:cubicBezTo>
                    <a:pt x="11" y="18"/>
                    <a:pt x="13" y="17"/>
                    <a:pt x="15" y="15"/>
                  </a:cubicBezTo>
                  <a:cubicBezTo>
                    <a:pt x="18" y="12"/>
                    <a:pt x="18" y="7"/>
                    <a:pt x="15" y="3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1693863" y="3389313"/>
            <a:ext cx="279400" cy="250825"/>
            <a:chOff x="0" y="0"/>
            <a:chExt cx="241" cy="216"/>
          </a:xfrm>
        </p:grpSpPr>
        <p:sp>
          <p:nvSpPr>
            <p:cNvPr id="8214" name="Freeform 22"/>
            <p:cNvSpPr>
              <a:spLocks/>
            </p:cNvSpPr>
            <p:nvPr/>
          </p:nvSpPr>
          <p:spPr bwMode="auto">
            <a:xfrm>
              <a:off x="0" y="0"/>
              <a:ext cx="177" cy="216"/>
            </a:xfrm>
            <a:custGeom>
              <a:avLst/>
              <a:gdLst>
                <a:gd name="T0" fmla="*/ 32 w 33"/>
                <a:gd name="T1" fmla="*/ 36 h 40"/>
                <a:gd name="T2" fmla="*/ 31 w 33"/>
                <a:gd name="T3" fmla="*/ 36 h 40"/>
                <a:gd name="T4" fmla="*/ 27 w 33"/>
                <a:gd name="T5" fmla="*/ 39 h 40"/>
                <a:gd name="T6" fmla="*/ 26 w 33"/>
                <a:gd name="T7" fmla="*/ 39 h 40"/>
                <a:gd name="T8" fmla="*/ 24 w 33"/>
                <a:gd name="T9" fmla="*/ 39 h 40"/>
                <a:gd name="T10" fmla="*/ 24 w 33"/>
                <a:gd name="T11" fmla="*/ 38 h 40"/>
                <a:gd name="T12" fmla="*/ 18 w 33"/>
                <a:gd name="T13" fmla="*/ 29 h 40"/>
                <a:gd name="T14" fmla="*/ 17 w 33"/>
                <a:gd name="T15" fmla="*/ 28 h 40"/>
                <a:gd name="T16" fmla="*/ 17 w 33"/>
                <a:gd name="T17" fmla="*/ 28 h 40"/>
                <a:gd name="T18" fmla="*/ 17 w 33"/>
                <a:gd name="T19" fmla="*/ 28 h 40"/>
                <a:gd name="T20" fmla="*/ 17 w 33"/>
                <a:gd name="T21" fmla="*/ 28 h 40"/>
                <a:gd name="T22" fmla="*/ 17 w 33"/>
                <a:gd name="T23" fmla="*/ 28 h 40"/>
                <a:gd name="T24" fmla="*/ 2 w 33"/>
                <a:gd name="T25" fmla="*/ 24 h 40"/>
                <a:gd name="T26" fmla="*/ 2 w 33"/>
                <a:gd name="T27" fmla="*/ 23 h 40"/>
                <a:gd name="T28" fmla="*/ 2 w 33"/>
                <a:gd name="T29" fmla="*/ 13 h 40"/>
                <a:gd name="T30" fmla="*/ 6 w 33"/>
                <a:gd name="T31" fmla="*/ 8 h 40"/>
                <a:gd name="T32" fmla="*/ 6 w 33"/>
                <a:gd name="T33" fmla="*/ 8 h 40"/>
                <a:gd name="T34" fmla="*/ 7 w 33"/>
                <a:gd name="T35" fmla="*/ 9 h 40"/>
                <a:gd name="T36" fmla="*/ 12 w 33"/>
                <a:gd name="T37" fmla="*/ 17 h 40"/>
                <a:gd name="T38" fmla="*/ 13 w 33"/>
                <a:gd name="T39" fmla="*/ 17 h 40"/>
                <a:gd name="T40" fmla="*/ 15 w 33"/>
                <a:gd name="T41" fmla="*/ 16 h 40"/>
                <a:gd name="T42" fmla="*/ 19 w 33"/>
                <a:gd name="T43" fmla="*/ 14 h 40"/>
                <a:gd name="T44" fmla="*/ 20 w 33"/>
                <a:gd name="T45" fmla="*/ 12 h 40"/>
                <a:gd name="T46" fmla="*/ 17 w 33"/>
                <a:gd name="T47" fmla="*/ 7 h 40"/>
                <a:gd name="T48" fmla="*/ 15 w 33"/>
                <a:gd name="T49" fmla="*/ 4 h 40"/>
                <a:gd name="T50" fmla="*/ 15 w 33"/>
                <a:gd name="T51" fmla="*/ 3 h 40"/>
                <a:gd name="T52" fmla="*/ 15 w 33"/>
                <a:gd name="T53" fmla="*/ 3 h 40"/>
                <a:gd name="T54" fmla="*/ 30 w 33"/>
                <a:gd name="T55" fmla="*/ 7 h 40"/>
                <a:gd name="T56" fmla="*/ 30 w 33"/>
                <a:gd name="T57" fmla="*/ 7 h 40"/>
                <a:gd name="T58" fmla="*/ 32 w 33"/>
                <a:gd name="T59" fmla="*/ 11 h 40"/>
                <a:gd name="T60" fmla="*/ 30 w 33"/>
                <a:gd name="T61" fmla="*/ 11 h 40"/>
                <a:gd name="T62" fmla="*/ 27 w 33"/>
                <a:gd name="T63" fmla="*/ 13 h 40"/>
                <a:gd name="T64" fmla="*/ 26 w 33"/>
                <a:gd name="T65" fmla="*/ 14 h 40"/>
                <a:gd name="T66" fmla="*/ 25 w 33"/>
                <a:gd name="T67" fmla="*/ 16 h 40"/>
                <a:gd name="T68" fmla="*/ 23 w 33"/>
                <a:gd name="T69" fmla="*/ 21 h 40"/>
                <a:gd name="T70" fmla="*/ 22 w 33"/>
                <a:gd name="T71" fmla="*/ 23 h 40"/>
                <a:gd name="T72" fmla="*/ 22 w 33"/>
                <a:gd name="T73" fmla="*/ 23 h 40"/>
                <a:gd name="T74" fmla="*/ 23 w 33"/>
                <a:gd name="T75" fmla="*/ 24 h 40"/>
                <a:gd name="T76" fmla="*/ 27 w 33"/>
                <a:gd name="T77" fmla="*/ 32 h 40"/>
                <a:gd name="T78" fmla="*/ 30 w 33"/>
                <a:gd name="T79" fmla="*/ 34 h 40"/>
                <a:gd name="T80" fmla="*/ 33 w 33"/>
                <a:gd name="T81" fmla="*/ 34 h 40"/>
                <a:gd name="T82" fmla="*/ 32 w 33"/>
                <a:gd name="T8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" h="40">
                  <a:moveTo>
                    <a:pt x="32" y="36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5" y="40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1" y="31"/>
                    <a:pt x="5" y="29"/>
                    <a:pt x="2" y="24"/>
                  </a:cubicBezTo>
                  <a:cubicBezTo>
                    <a:pt x="2" y="24"/>
                    <a:pt x="2" y="23"/>
                    <a:pt x="2" y="23"/>
                  </a:cubicBezTo>
                  <a:cubicBezTo>
                    <a:pt x="0" y="20"/>
                    <a:pt x="0" y="17"/>
                    <a:pt x="2" y="13"/>
                  </a:cubicBezTo>
                  <a:cubicBezTo>
                    <a:pt x="2" y="11"/>
                    <a:pt x="4" y="10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8"/>
                    <a:pt x="7" y="9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3" y="18"/>
                    <a:pt x="13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1" y="0"/>
                    <a:pt x="27" y="2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8"/>
                    <a:pt x="32" y="10"/>
                    <a:pt x="32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8" y="12"/>
                    <a:pt x="27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1"/>
                    <a:pt x="22" y="22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4"/>
                    <a:pt x="23" y="2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3"/>
                    <a:pt x="29" y="34"/>
                    <a:pt x="30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2" y="36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Freeform 23"/>
            <p:cNvSpPr>
              <a:spLocks noEditPoints="1"/>
            </p:cNvSpPr>
            <p:nvPr/>
          </p:nvSpPr>
          <p:spPr bwMode="auto">
            <a:xfrm>
              <a:off x="134" y="71"/>
              <a:ext cx="107" cy="97"/>
            </a:xfrm>
            <a:custGeom>
              <a:avLst/>
              <a:gdLst>
                <a:gd name="T0" fmla="*/ 19 w 20"/>
                <a:gd name="T1" fmla="*/ 8 h 18"/>
                <a:gd name="T2" fmla="*/ 16 w 20"/>
                <a:gd name="T3" fmla="*/ 2 h 18"/>
                <a:gd name="T4" fmla="*/ 13 w 20"/>
                <a:gd name="T5" fmla="*/ 0 h 18"/>
                <a:gd name="T6" fmla="*/ 7 w 20"/>
                <a:gd name="T7" fmla="*/ 0 h 18"/>
                <a:gd name="T8" fmla="*/ 3 w 20"/>
                <a:gd name="T9" fmla="*/ 2 h 18"/>
                <a:gd name="T10" fmla="*/ 2 w 20"/>
                <a:gd name="T11" fmla="*/ 5 h 18"/>
                <a:gd name="T12" fmla="*/ 0 w 20"/>
                <a:gd name="T13" fmla="*/ 8 h 18"/>
                <a:gd name="T14" fmla="*/ 0 w 20"/>
                <a:gd name="T15" fmla="*/ 11 h 18"/>
                <a:gd name="T16" fmla="*/ 1 w 20"/>
                <a:gd name="T17" fmla="*/ 12 h 18"/>
                <a:gd name="T18" fmla="*/ 3 w 20"/>
                <a:gd name="T19" fmla="*/ 17 h 18"/>
                <a:gd name="T20" fmla="*/ 6 w 20"/>
                <a:gd name="T21" fmla="*/ 18 h 18"/>
                <a:gd name="T22" fmla="*/ 6 w 20"/>
                <a:gd name="T23" fmla="*/ 18 h 18"/>
                <a:gd name="T24" fmla="*/ 7 w 20"/>
                <a:gd name="T25" fmla="*/ 18 h 18"/>
                <a:gd name="T26" fmla="*/ 13 w 20"/>
                <a:gd name="T27" fmla="*/ 18 h 18"/>
                <a:gd name="T28" fmla="*/ 16 w 20"/>
                <a:gd name="T29" fmla="*/ 17 h 18"/>
                <a:gd name="T30" fmla="*/ 19 w 20"/>
                <a:gd name="T31" fmla="*/ 11 h 18"/>
                <a:gd name="T32" fmla="*/ 19 w 20"/>
                <a:gd name="T33" fmla="*/ 8 h 18"/>
                <a:gd name="T34" fmla="*/ 10 w 20"/>
                <a:gd name="T35" fmla="*/ 14 h 18"/>
                <a:gd name="T36" fmla="*/ 9 w 20"/>
                <a:gd name="T37" fmla="*/ 14 h 18"/>
                <a:gd name="T38" fmla="*/ 9 w 20"/>
                <a:gd name="T39" fmla="*/ 14 h 18"/>
                <a:gd name="T40" fmla="*/ 6 w 20"/>
                <a:gd name="T41" fmla="*/ 12 h 18"/>
                <a:gd name="T42" fmla="*/ 6 w 20"/>
                <a:gd name="T43" fmla="*/ 11 h 18"/>
                <a:gd name="T44" fmla="*/ 5 w 20"/>
                <a:gd name="T45" fmla="*/ 10 h 18"/>
                <a:gd name="T46" fmla="*/ 6 w 20"/>
                <a:gd name="T47" fmla="*/ 8 h 18"/>
                <a:gd name="T48" fmla="*/ 6 w 20"/>
                <a:gd name="T49" fmla="*/ 7 h 18"/>
                <a:gd name="T50" fmla="*/ 8 w 20"/>
                <a:gd name="T51" fmla="*/ 5 h 18"/>
                <a:gd name="T52" fmla="*/ 9 w 20"/>
                <a:gd name="T53" fmla="*/ 5 h 18"/>
                <a:gd name="T54" fmla="*/ 10 w 20"/>
                <a:gd name="T55" fmla="*/ 5 h 18"/>
                <a:gd name="T56" fmla="*/ 13 w 20"/>
                <a:gd name="T57" fmla="*/ 7 h 18"/>
                <a:gd name="T58" fmla="*/ 14 w 20"/>
                <a:gd name="T59" fmla="*/ 8 h 18"/>
                <a:gd name="T60" fmla="*/ 14 w 20"/>
                <a:gd name="T61" fmla="*/ 11 h 18"/>
                <a:gd name="T62" fmla="*/ 13 w 20"/>
                <a:gd name="T63" fmla="*/ 12 h 18"/>
                <a:gd name="T64" fmla="*/ 13 w 20"/>
                <a:gd name="T65" fmla="*/ 12 h 18"/>
                <a:gd name="T66" fmla="*/ 10 w 20"/>
                <a:gd name="T6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18">
                  <a:moveTo>
                    <a:pt x="19" y="8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5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8"/>
                    <a:pt x="16" y="1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9"/>
                    <a:pt x="19" y="8"/>
                  </a:cubicBezTo>
                  <a:close/>
                  <a:moveTo>
                    <a:pt x="10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3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5" y="10"/>
                  </a:cubicBezTo>
                  <a:cubicBezTo>
                    <a:pt x="5" y="9"/>
                    <a:pt x="5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7" y="6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3" y="6"/>
                    <a:pt x="13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10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1" y="14"/>
                    <a:pt x="10" y="14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Freeform 24"/>
            <p:cNvSpPr>
              <a:spLocks noEditPoints="1"/>
            </p:cNvSpPr>
            <p:nvPr/>
          </p:nvSpPr>
          <p:spPr bwMode="auto">
            <a:xfrm>
              <a:off x="134" y="71"/>
              <a:ext cx="107" cy="97"/>
            </a:xfrm>
            <a:custGeom>
              <a:avLst/>
              <a:gdLst>
                <a:gd name="T0" fmla="*/ 19 w 20"/>
                <a:gd name="T1" fmla="*/ 8 h 18"/>
                <a:gd name="T2" fmla="*/ 16 w 20"/>
                <a:gd name="T3" fmla="*/ 2 h 18"/>
                <a:gd name="T4" fmla="*/ 13 w 20"/>
                <a:gd name="T5" fmla="*/ 0 h 18"/>
                <a:gd name="T6" fmla="*/ 7 w 20"/>
                <a:gd name="T7" fmla="*/ 0 h 18"/>
                <a:gd name="T8" fmla="*/ 3 w 20"/>
                <a:gd name="T9" fmla="*/ 2 h 18"/>
                <a:gd name="T10" fmla="*/ 2 w 20"/>
                <a:gd name="T11" fmla="*/ 5 h 18"/>
                <a:gd name="T12" fmla="*/ 0 w 20"/>
                <a:gd name="T13" fmla="*/ 8 h 18"/>
                <a:gd name="T14" fmla="*/ 0 w 20"/>
                <a:gd name="T15" fmla="*/ 11 h 18"/>
                <a:gd name="T16" fmla="*/ 1 w 20"/>
                <a:gd name="T17" fmla="*/ 12 h 18"/>
                <a:gd name="T18" fmla="*/ 3 w 20"/>
                <a:gd name="T19" fmla="*/ 17 h 18"/>
                <a:gd name="T20" fmla="*/ 6 w 20"/>
                <a:gd name="T21" fmla="*/ 18 h 18"/>
                <a:gd name="T22" fmla="*/ 6 w 20"/>
                <a:gd name="T23" fmla="*/ 18 h 18"/>
                <a:gd name="T24" fmla="*/ 7 w 20"/>
                <a:gd name="T25" fmla="*/ 18 h 18"/>
                <a:gd name="T26" fmla="*/ 13 w 20"/>
                <a:gd name="T27" fmla="*/ 18 h 18"/>
                <a:gd name="T28" fmla="*/ 16 w 20"/>
                <a:gd name="T29" fmla="*/ 17 h 18"/>
                <a:gd name="T30" fmla="*/ 19 w 20"/>
                <a:gd name="T31" fmla="*/ 11 h 18"/>
                <a:gd name="T32" fmla="*/ 19 w 20"/>
                <a:gd name="T33" fmla="*/ 8 h 18"/>
                <a:gd name="T34" fmla="*/ 10 w 20"/>
                <a:gd name="T35" fmla="*/ 14 h 18"/>
                <a:gd name="T36" fmla="*/ 9 w 20"/>
                <a:gd name="T37" fmla="*/ 14 h 18"/>
                <a:gd name="T38" fmla="*/ 9 w 20"/>
                <a:gd name="T39" fmla="*/ 14 h 18"/>
                <a:gd name="T40" fmla="*/ 6 w 20"/>
                <a:gd name="T41" fmla="*/ 12 h 18"/>
                <a:gd name="T42" fmla="*/ 6 w 20"/>
                <a:gd name="T43" fmla="*/ 11 h 18"/>
                <a:gd name="T44" fmla="*/ 5 w 20"/>
                <a:gd name="T45" fmla="*/ 10 h 18"/>
                <a:gd name="T46" fmla="*/ 6 w 20"/>
                <a:gd name="T47" fmla="*/ 8 h 18"/>
                <a:gd name="T48" fmla="*/ 6 w 20"/>
                <a:gd name="T49" fmla="*/ 7 h 18"/>
                <a:gd name="T50" fmla="*/ 8 w 20"/>
                <a:gd name="T51" fmla="*/ 5 h 18"/>
                <a:gd name="T52" fmla="*/ 9 w 20"/>
                <a:gd name="T53" fmla="*/ 5 h 18"/>
                <a:gd name="T54" fmla="*/ 10 w 20"/>
                <a:gd name="T55" fmla="*/ 5 h 18"/>
                <a:gd name="T56" fmla="*/ 13 w 20"/>
                <a:gd name="T57" fmla="*/ 7 h 18"/>
                <a:gd name="T58" fmla="*/ 14 w 20"/>
                <a:gd name="T59" fmla="*/ 8 h 18"/>
                <a:gd name="T60" fmla="*/ 14 w 20"/>
                <a:gd name="T61" fmla="*/ 11 h 18"/>
                <a:gd name="T62" fmla="*/ 13 w 20"/>
                <a:gd name="T63" fmla="*/ 12 h 18"/>
                <a:gd name="T64" fmla="*/ 13 w 20"/>
                <a:gd name="T65" fmla="*/ 12 h 18"/>
                <a:gd name="T66" fmla="*/ 10 w 20"/>
                <a:gd name="T6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18">
                  <a:moveTo>
                    <a:pt x="19" y="8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5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8"/>
                    <a:pt x="16" y="1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9"/>
                    <a:pt x="19" y="8"/>
                  </a:cubicBezTo>
                  <a:close/>
                  <a:moveTo>
                    <a:pt x="10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3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5" y="10"/>
                  </a:cubicBezTo>
                  <a:cubicBezTo>
                    <a:pt x="5" y="9"/>
                    <a:pt x="5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7" y="6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3" y="6"/>
                    <a:pt x="13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10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1" y="14"/>
                    <a:pt x="10" y="14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Freeform 25"/>
            <p:cNvSpPr>
              <a:spLocks noEditPoints="1"/>
            </p:cNvSpPr>
            <p:nvPr/>
          </p:nvSpPr>
          <p:spPr bwMode="auto">
            <a:xfrm>
              <a:off x="134" y="71"/>
              <a:ext cx="107" cy="97"/>
            </a:xfrm>
            <a:custGeom>
              <a:avLst/>
              <a:gdLst>
                <a:gd name="T0" fmla="*/ 19 w 20"/>
                <a:gd name="T1" fmla="*/ 8 h 18"/>
                <a:gd name="T2" fmla="*/ 16 w 20"/>
                <a:gd name="T3" fmla="*/ 2 h 18"/>
                <a:gd name="T4" fmla="*/ 13 w 20"/>
                <a:gd name="T5" fmla="*/ 0 h 18"/>
                <a:gd name="T6" fmla="*/ 7 w 20"/>
                <a:gd name="T7" fmla="*/ 0 h 18"/>
                <a:gd name="T8" fmla="*/ 3 w 20"/>
                <a:gd name="T9" fmla="*/ 2 h 18"/>
                <a:gd name="T10" fmla="*/ 2 w 20"/>
                <a:gd name="T11" fmla="*/ 5 h 18"/>
                <a:gd name="T12" fmla="*/ 0 w 20"/>
                <a:gd name="T13" fmla="*/ 8 h 18"/>
                <a:gd name="T14" fmla="*/ 0 w 20"/>
                <a:gd name="T15" fmla="*/ 11 h 18"/>
                <a:gd name="T16" fmla="*/ 1 w 20"/>
                <a:gd name="T17" fmla="*/ 12 h 18"/>
                <a:gd name="T18" fmla="*/ 3 w 20"/>
                <a:gd name="T19" fmla="*/ 17 h 18"/>
                <a:gd name="T20" fmla="*/ 6 w 20"/>
                <a:gd name="T21" fmla="*/ 18 h 18"/>
                <a:gd name="T22" fmla="*/ 6 w 20"/>
                <a:gd name="T23" fmla="*/ 18 h 18"/>
                <a:gd name="T24" fmla="*/ 7 w 20"/>
                <a:gd name="T25" fmla="*/ 18 h 18"/>
                <a:gd name="T26" fmla="*/ 13 w 20"/>
                <a:gd name="T27" fmla="*/ 18 h 18"/>
                <a:gd name="T28" fmla="*/ 16 w 20"/>
                <a:gd name="T29" fmla="*/ 17 h 18"/>
                <a:gd name="T30" fmla="*/ 19 w 20"/>
                <a:gd name="T31" fmla="*/ 11 h 18"/>
                <a:gd name="T32" fmla="*/ 19 w 20"/>
                <a:gd name="T33" fmla="*/ 8 h 18"/>
                <a:gd name="T34" fmla="*/ 10 w 20"/>
                <a:gd name="T35" fmla="*/ 14 h 18"/>
                <a:gd name="T36" fmla="*/ 9 w 20"/>
                <a:gd name="T37" fmla="*/ 14 h 18"/>
                <a:gd name="T38" fmla="*/ 9 w 20"/>
                <a:gd name="T39" fmla="*/ 14 h 18"/>
                <a:gd name="T40" fmla="*/ 6 w 20"/>
                <a:gd name="T41" fmla="*/ 12 h 18"/>
                <a:gd name="T42" fmla="*/ 6 w 20"/>
                <a:gd name="T43" fmla="*/ 11 h 18"/>
                <a:gd name="T44" fmla="*/ 5 w 20"/>
                <a:gd name="T45" fmla="*/ 10 h 18"/>
                <a:gd name="T46" fmla="*/ 6 w 20"/>
                <a:gd name="T47" fmla="*/ 8 h 18"/>
                <a:gd name="T48" fmla="*/ 6 w 20"/>
                <a:gd name="T49" fmla="*/ 7 h 18"/>
                <a:gd name="T50" fmla="*/ 8 w 20"/>
                <a:gd name="T51" fmla="*/ 5 h 18"/>
                <a:gd name="T52" fmla="*/ 9 w 20"/>
                <a:gd name="T53" fmla="*/ 5 h 18"/>
                <a:gd name="T54" fmla="*/ 10 w 20"/>
                <a:gd name="T55" fmla="*/ 5 h 18"/>
                <a:gd name="T56" fmla="*/ 13 w 20"/>
                <a:gd name="T57" fmla="*/ 7 h 18"/>
                <a:gd name="T58" fmla="*/ 14 w 20"/>
                <a:gd name="T59" fmla="*/ 8 h 18"/>
                <a:gd name="T60" fmla="*/ 14 w 20"/>
                <a:gd name="T61" fmla="*/ 11 h 18"/>
                <a:gd name="T62" fmla="*/ 13 w 20"/>
                <a:gd name="T63" fmla="*/ 12 h 18"/>
                <a:gd name="T64" fmla="*/ 13 w 20"/>
                <a:gd name="T65" fmla="*/ 12 h 18"/>
                <a:gd name="T66" fmla="*/ 10 w 20"/>
                <a:gd name="T6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18">
                  <a:moveTo>
                    <a:pt x="19" y="8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5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8"/>
                    <a:pt x="16" y="1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9"/>
                    <a:pt x="19" y="8"/>
                  </a:cubicBezTo>
                  <a:close/>
                  <a:moveTo>
                    <a:pt x="10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7" y="13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5" y="10"/>
                  </a:cubicBezTo>
                  <a:cubicBezTo>
                    <a:pt x="5" y="9"/>
                    <a:pt x="5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7" y="6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3" y="6"/>
                    <a:pt x="13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10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1" y="14"/>
                    <a:pt x="10" y="14"/>
                  </a:cubicBez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1536700" y="2101850"/>
            <a:ext cx="628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Option 01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3276600" y="1490663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Option 02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5041900" y="1419225"/>
            <a:ext cx="628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Option 03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6799263" y="1058863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Option 04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1522413" y="3740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>
                <a:solidFill>
                  <a:srgbClr val="95C1AD"/>
                </a:solidFill>
              </a:rPr>
              <a:t>24%</a:t>
            </a:r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1619250" y="4103688"/>
            <a:ext cx="4318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258888" y="4146550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3262313" y="3740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>
                <a:solidFill>
                  <a:srgbClr val="E34326"/>
                </a:solidFill>
              </a:rPr>
              <a:t>24%</a:t>
            </a:r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3359150" y="4103688"/>
            <a:ext cx="4318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2998788" y="4146550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5033963" y="3740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>
                <a:solidFill>
                  <a:srgbClr val="95C1AD"/>
                </a:solidFill>
              </a:rPr>
              <a:t>24%</a:t>
            </a:r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5130800" y="4103688"/>
            <a:ext cx="4318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4770438" y="4146550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6818313" y="3740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>
                <a:solidFill>
                  <a:srgbClr val="009658"/>
                </a:solidFill>
              </a:rPr>
              <a:t>24%</a:t>
            </a:r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6915150" y="4103688"/>
            <a:ext cx="4318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6554788" y="4146550"/>
            <a:ext cx="1150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323850" y="223838"/>
            <a:ext cx="432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>
                <a:solidFill>
                  <a:srgbClr val="95C1AD"/>
                </a:solidFill>
              </a:rPr>
              <a:t>WRITE YOUR GREAT TITLE HERE</a:t>
            </a:r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323850" y="530225"/>
            <a:ext cx="1776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YOUR OTHER TEXT HERE</a:t>
            </a:r>
          </a:p>
        </p:txBody>
      </p:sp>
      <p:grpSp>
        <p:nvGrpSpPr>
          <p:cNvPr id="8241" name="Group 49"/>
          <p:cNvGrpSpPr>
            <a:grpSpLocks/>
          </p:cNvGrpSpPr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默认设计模板">
  <a:themeElements>
    <a:clrScheme name="8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2882</Words>
  <Application>Microsoft Office PowerPoint</Application>
  <PresentationFormat>自定义</PresentationFormat>
  <Paragraphs>396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Arial Black</vt:lpstr>
      <vt:lpstr>默认设计模板</vt:lpstr>
      <vt:lpstr>1_默认设计模板</vt:lpstr>
      <vt:lpstr>8_默认设计模板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徐威方</dc:creator>
  <cp:lastModifiedBy>Hymira</cp:lastModifiedBy>
  <cp:revision>21</cp:revision>
  <dcterms:created xsi:type="dcterms:W3CDTF">2015-05-21T08:56:02Z</dcterms:created>
  <dcterms:modified xsi:type="dcterms:W3CDTF">2019-03-31T03:20:39Z</dcterms:modified>
</cp:coreProperties>
</file>