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59" r:id="rId10"/>
    <p:sldId id="269" r:id="rId11"/>
    <p:sldId id="271" r:id="rId12"/>
    <p:sldId id="272" r:id="rId13"/>
    <p:sldId id="273" r:id="rId14"/>
    <p:sldId id="274" r:id="rId15"/>
    <p:sldId id="260" r:id="rId16"/>
    <p:sldId id="275" r:id="rId17"/>
    <p:sldId id="276" r:id="rId18"/>
    <p:sldId id="278" r:id="rId19"/>
    <p:sldId id="279" r:id="rId20"/>
    <p:sldId id="280" r:id="rId21"/>
    <p:sldId id="261" r:id="rId22"/>
    <p:sldId id="281" r:id="rId23"/>
    <p:sldId id="282" r:id="rId24"/>
    <p:sldId id="283" r:id="rId25"/>
    <p:sldId id="285" r:id="rId26"/>
    <p:sldId id="286" r:id="rId27"/>
    <p:sldId id="262" r:id="rId28"/>
    <p:sldId id="287" r:id="rId29"/>
    <p:sldId id="288" r:id="rId30"/>
    <p:sldId id="289" r:id="rId31"/>
    <p:sldId id="290" r:id="rId32"/>
    <p:sldId id="291" r:id="rId33"/>
    <p:sldId id="292" r:id="rId34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6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451" y="77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pPr algn="ctr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3168815" y="1706860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创意灯泡毕业答辩模板</a:t>
            </a:r>
          </a:p>
        </p:txBody>
      </p:sp>
      <p:grpSp>
        <p:nvGrpSpPr>
          <p:cNvPr id="146" name="组合 145"/>
          <p:cNvGrpSpPr/>
          <p:nvPr/>
        </p:nvGrpSpPr>
        <p:grpSpPr>
          <a:xfrm>
            <a:off x="3284658" y="3009913"/>
            <a:ext cx="219347" cy="219347"/>
            <a:chOff x="801291" y="3535885"/>
            <a:chExt cx="219347" cy="219347"/>
          </a:xfrm>
        </p:grpSpPr>
        <p:sp>
          <p:nvSpPr>
            <p:cNvPr id="147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49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0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51" name="Group 14"/>
          <p:cNvGrpSpPr/>
          <p:nvPr/>
        </p:nvGrpSpPr>
        <p:grpSpPr bwMode="auto">
          <a:xfrm>
            <a:off x="5029470" y="3009913"/>
            <a:ext cx="219347" cy="219347"/>
            <a:chOff x="4248" y="3024"/>
            <a:chExt cx="600" cy="599"/>
          </a:xfrm>
        </p:grpSpPr>
        <p:sp>
          <p:nvSpPr>
            <p:cNvPr id="152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3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5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56" name="Text Box 19"/>
          <p:cNvSpPr txBox="1">
            <a:spLocks noChangeArrowheads="1"/>
          </p:cNvSpPr>
          <p:nvPr/>
        </p:nvSpPr>
        <p:spPr bwMode="auto">
          <a:xfrm>
            <a:off x="3494480" y="2981088"/>
            <a:ext cx="12522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 Box 20"/>
          <p:cNvSpPr txBox="1">
            <a:spLocks noChangeArrowheads="1"/>
          </p:cNvSpPr>
          <p:nvPr/>
        </p:nvSpPr>
        <p:spPr bwMode="auto">
          <a:xfrm>
            <a:off x="5255167" y="2981088"/>
            <a:ext cx="12618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答辩人：旗舰店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7" name="矩形 1136"/>
          <p:cNvSpPr/>
          <p:nvPr/>
        </p:nvSpPr>
        <p:spPr>
          <a:xfrm>
            <a:off x="3168815" y="2426940"/>
            <a:ext cx="5256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THESIS DEFENSE POWERPOINT TEMPLATE</a:t>
            </a:r>
          </a:p>
        </p:txBody>
      </p:sp>
      <p:cxnSp>
        <p:nvCxnSpPr>
          <p:cNvPr id="1139" name="直接连接符 1138"/>
          <p:cNvCxnSpPr/>
          <p:nvPr/>
        </p:nvCxnSpPr>
        <p:spPr>
          <a:xfrm>
            <a:off x="3240823" y="2426443"/>
            <a:ext cx="51125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6" name="组合 1625"/>
          <p:cNvGrpSpPr/>
          <p:nvPr/>
        </p:nvGrpSpPr>
        <p:grpSpPr>
          <a:xfrm>
            <a:off x="446709" y="708630"/>
            <a:ext cx="8033685" cy="3912360"/>
            <a:chOff x="553750" y="708630"/>
            <a:chExt cx="8033685" cy="3912360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116212" y="1435353"/>
              <a:ext cx="1363850" cy="2185147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553750" y="708630"/>
              <a:ext cx="2399181" cy="2399181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23" name="组合 1622"/>
            <p:cNvGrpSpPr/>
            <p:nvPr/>
          </p:nvGrpSpPr>
          <p:grpSpPr>
            <a:xfrm>
              <a:off x="1803113" y="3560233"/>
              <a:ext cx="6641589" cy="727259"/>
              <a:chOff x="1216025" y="2955926"/>
              <a:chExt cx="1971675" cy="215900"/>
            </a:xfrm>
          </p:grpSpPr>
          <p:sp>
            <p:nvSpPr>
              <p:cNvPr id="1212" name="Line 502"/>
              <p:cNvSpPr>
                <a:spLocks noChangeShapeType="1"/>
              </p:cNvSpPr>
              <p:nvPr/>
            </p:nvSpPr>
            <p:spPr bwMode="auto">
              <a:xfrm>
                <a:off x="3187700" y="3074988"/>
                <a:ext cx="0" cy="96838"/>
              </a:xfrm>
              <a:prstGeom prst="line">
                <a:avLst/>
              </a:pr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503"/>
              <p:cNvSpPr/>
              <p:nvPr/>
            </p:nvSpPr>
            <p:spPr bwMode="auto">
              <a:xfrm>
                <a:off x="1216025" y="2955926"/>
                <a:ext cx="1971675" cy="119063"/>
              </a:xfrm>
              <a:custGeom>
                <a:avLst/>
                <a:gdLst>
                  <a:gd name="T0" fmla="*/ 0 w 1861"/>
                  <a:gd name="T1" fmla="*/ 0 h 112"/>
                  <a:gd name="T2" fmla="*/ 0 w 1861"/>
                  <a:gd name="T3" fmla="*/ 60 h 112"/>
                  <a:gd name="T4" fmla="*/ 29 w 1861"/>
                  <a:gd name="T5" fmla="*/ 86 h 112"/>
                  <a:gd name="T6" fmla="*/ 29 w 1861"/>
                  <a:gd name="T7" fmla="*/ 86 h 112"/>
                  <a:gd name="T8" fmla="*/ 1835 w 1861"/>
                  <a:gd name="T9" fmla="*/ 86 h 112"/>
                  <a:gd name="T10" fmla="*/ 1861 w 1861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1" h="112">
                    <a:moveTo>
                      <a:pt x="0" y="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74"/>
                      <a:pt x="13" y="86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1835" y="86"/>
                      <a:pt x="1835" y="86"/>
                      <a:pt x="1835" y="86"/>
                    </a:cubicBezTo>
                    <a:cubicBezTo>
                      <a:pt x="1849" y="86"/>
                      <a:pt x="1861" y="97"/>
                      <a:pt x="1861" y="112"/>
                    </a:cubicBezTo>
                  </a:path>
                </a:pathLst>
              </a:cu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4" name="组合 1623"/>
            <p:cNvGrpSpPr/>
            <p:nvPr/>
          </p:nvGrpSpPr>
          <p:grpSpPr>
            <a:xfrm>
              <a:off x="8303713" y="4177986"/>
              <a:ext cx="283722" cy="443004"/>
              <a:chOff x="3141663" y="3136901"/>
              <a:chExt cx="90488" cy="141288"/>
            </a:xfrm>
          </p:grpSpPr>
          <p:sp>
            <p:nvSpPr>
              <p:cNvPr id="1214" name="Freeform 504"/>
              <p:cNvSpPr/>
              <p:nvPr/>
            </p:nvSpPr>
            <p:spPr bwMode="auto">
              <a:xfrm>
                <a:off x="3141663" y="3136901"/>
                <a:ext cx="90488" cy="141288"/>
              </a:xfrm>
              <a:custGeom>
                <a:avLst/>
                <a:gdLst>
                  <a:gd name="T0" fmla="*/ 86 w 86"/>
                  <a:gd name="T1" fmla="*/ 46 h 134"/>
                  <a:gd name="T2" fmla="*/ 86 w 86"/>
                  <a:gd name="T3" fmla="*/ 69 h 134"/>
                  <a:gd name="T4" fmla="*/ 86 w 86"/>
                  <a:gd name="T5" fmla="*/ 92 h 134"/>
                  <a:gd name="T6" fmla="*/ 43 w 86"/>
                  <a:gd name="T7" fmla="*/ 134 h 134"/>
                  <a:gd name="T8" fmla="*/ 0 w 86"/>
                  <a:gd name="T9" fmla="*/ 92 h 134"/>
                  <a:gd name="T10" fmla="*/ 0 w 86"/>
                  <a:gd name="T11" fmla="*/ 69 h 134"/>
                  <a:gd name="T12" fmla="*/ 0 w 86"/>
                  <a:gd name="T13" fmla="*/ 46 h 134"/>
                  <a:gd name="T14" fmla="*/ 12 w 86"/>
                  <a:gd name="T15" fmla="*/ 13 h 134"/>
                  <a:gd name="T16" fmla="*/ 43 w 86"/>
                  <a:gd name="T17" fmla="*/ 0 h 134"/>
                  <a:gd name="T18" fmla="*/ 74 w 86"/>
                  <a:gd name="T19" fmla="*/ 13 h 134"/>
                  <a:gd name="T20" fmla="*/ 86 w 86"/>
                  <a:gd name="T21" fmla="*/ 4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134">
                    <a:moveTo>
                      <a:pt x="86" y="46"/>
                    </a:moveTo>
                    <a:cubicBezTo>
                      <a:pt x="86" y="53"/>
                      <a:pt x="86" y="61"/>
                      <a:pt x="86" y="69"/>
                    </a:cubicBezTo>
                    <a:cubicBezTo>
                      <a:pt x="86" y="76"/>
                      <a:pt x="86" y="84"/>
                      <a:pt x="86" y="92"/>
                    </a:cubicBezTo>
                    <a:cubicBezTo>
                      <a:pt x="86" y="121"/>
                      <a:pt x="64" y="134"/>
                      <a:pt x="43" y="134"/>
                    </a:cubicBezTo>
                    <a:cubicBezTo>
                      <a:pt x="22" y="134"/>
                      <a:pt x="0" y="121"/>
                      <a:pt x="0" y="92"/>
                    </a:cubicBezTo>
                    <a:cubicBezTo>
                      <a:pt x="0" y="84"/>
                      <a:pt x="0" y="76"/>
                      <a:pt x="0" y="69"/>
                    </a:cubicBezTo>
                    <a:cubicBezTo>
                      <a:pt x="0" y="61"/>
                      <a:pt x="0" y="53"/>
                      <a:pt x="0" y="46"/>
                    </a:cubicBezTo>
                    <a:cubicBezTo>
                      <a:pt x="0" y="33"/>
                      <a:pt x="5" y="21"/>
                      <a:pt x="12" y="13"/>
                    </a:cubicBezTo>
                    <a:cubicBezTo>
                      <a:pt x="20" y="5"/>
                      <a:pt x="31" y="0"/>
                      <a:pt x="43" y="0"/>
                    </a:cubicBezTo>
                    <a:cubicBezTo>
                      <a:pt x="55" y="0"/>
                      <a:pt x="66" y="5"/>
                      <a:pt x="74" y="13"/>
                    </a:cubicBezTo>
                    <a:cubicBezTo>
                      <a:pt x="81" y="21"/>
                      <a:pt x="86" y="33"/>
                      <a:pt x="86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505"/>
              <p:cNvSpPr/>
              <p:nvPr/>
            </p:nvSpPr>
            <p:spPr bwMode="auto">
              <a:xfrm>
                <a:off x="3148013" y="3144838"/>
                <a:ext cx="77788" cy="127000"/>
              </a:xfrm>
              <a:custGeom>
                <a:avLst/>
                <a:gdLst>
                  <a:gd name="T0" fmla="*/ 73 w 73"/>
                  <a:gd name="T1" fmla="*/ 38 h 121"/>
                  <a:gd name="T2" fmla="*/ 73 w 73"/>
                  <a:gd name="T3" fmla="*/ 61 h 121"/>
                  <a:gd name="T4" fmla="*/ 73 w 73"/>
                  <a:gd name="T5" fmla="*/ 84 h 121"/>
                  <a:gd name="T6" fmla="*/ 37 w 73"/>
                  <a:gd name="T7" fmla="*/ 121 h 121"/>
                  <a:gd name="T8" fmla="*/ 0 w 73"/>
                  <a:gd name="T9" fmla="*/ 84 h 121"/>
                  <a:gd name="T10" fmla="*/ 0 w 73"/>
                  <a:gd name="T11" fmla="*/ 61 h 121"/>
                  <a:gd name="T12" fmla="*/ 0 w 73"/>
                  <a:gd name="T13" fmla="*/ 38 h 121"/>
                  <a:gd name="T14" fmla="*/ 10 w 73"/>
                  <a:gd name="T15" fmla="*/ 11 h 121"/>
                  <a:gd name="T16" fmla="*/ 32 w 73"/>
                  <a:gd name="T17" fmla="*/ 0 h 121"/>
                  <a:gd name="T18" fmla="*/ 35 w 73"/>
                  <a:gd name="T19" fmla="*/ 3 h 121"/>
                  <a:gd name="T20" fmla="*/ 35 w 73"/>
                  <a:gd name="T21" fmla="*/ 23 h 121"/>
                  <a:gd name="T22" fmla="*/ 31 w 73"/>
                  <a:gd name="T23" fmla="*/ 31 h 121"/>
                  <a:gd name="T24" fmla="*/ 28 w 73"/>
                  <a:gd name="T25" fmla="*/ 37 h 121"/>
                  <a:gd name="T26" fmla="*/ 28 w 73"/>
                  <a:gd name="T27" fmla="*/ 51 h 121"/>
                  <a:gd name="T28" fmla="*/ 45 w 73"/>
                  <a:gd name="T29" fmla="*/ 51 h 121"/>
                  <a:gd name="T30" fmla="*/ 45 w 73"/>
                  <a:gd name="T31" fmla="*/ 37 h 121"/>
                  <a:gd name="T32" fmla="*/ 42 w 73"/>
                  <a:gd name="T33" fmla="*/ 30 h 121"/>
                  <a:gd name="T34" fmla="*/ 39 w 73"/>
                  <a:gd name="T35" fmla="*/ 24 h 121"/>
                  <a:gd name="T36" fmla="*/ 39 w 73"/>
                  <a:gd name="T37" fmla="*/ 4 h 121"/>
                  <a:gd name="T38" fmla="*/ 42 w 73"/>
                  <a:gd name="T39" fmla="*/ 0 h 121"/>
                  <a:gd name="T40" fmla="*/ 64 w 73"/>
                  <a:gd name="T41" fmla="*/ 11 h 121"/>
                  <a:gd name="T42" fmla="*/ 73 w 73"/>
                  <a:gd name="T43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21">
                    <a:moveTo>
                      <a:pt x="73" y="38"/>
                    </a:moveTo>
                    <a:cubicBezTo>
                      <a:pt x="73" y="46"/>
                      <a:pt x="73" y="54"/>
                      <a:pt x="73" y="61"/>
                    </a:cubicBezTo>
                    <a:cubicBezTo>
                      <a:pt x="73" y="69"/>
                      <a:pt x="73" y="77"/>
                      <a:pt x="73" y="84"/>
                    </a:cubicBezTo>
                    <a:cubicBezTo>
                      <a:pt x="73" y="109"/>
                      <a:pt x="55" y="121"/>
                      <a:pt x="37" y="121"/>
                    </a:cubicBezTo>
                    <a:cubicBezTo>
                      <a:pt x="19" y="121"/>
                      <a:pt x="0" y="109"/>
                      <a:pt x="0" y="84"/>
                    </a:cubicBezTo>
                    <a:cubicBezTo>
                      <a:pt x="0" y="77"/>
                      <a:pt x="0" y="69"/>
                      <a:pt x="0" y="61"/>
                    </a:cubicBezTo>
                    <a:cubicBezTo>
                      <a:pt x="0" y="54"/>
                      <a:pt x="0" y="46"/>
                      <a:pt x="0" y="38"/>
                    </a:cubicBezTo>
                    <a:cubicBezTo>
                      <a:pt x="0" y="27"/>
                      <a:pt x="4" y="18"/>
                      <a:pt x="10" y="11"/>
                    </a:cubicBezTo>
                    <a:cubicBezTo>
                      <a:pt x="16" y="5"/>
                      <a:pt x="23" y="1"/>
                      <a:pt x="32" y="0"/>
                    </a:cubicBezTo>
                    <a:cubicBezTo>
                      <a:pt x="35" y="0"/>
                      <a:pt x="35" y="0"/>
                      <a:pt x="35" y="3"/>
                    </a:cubicBezTo>
                    <a:cubicBezTo>
                      <a:pt x="35" y="10"/>
                      <a:pt x="35" y="17"/>
                      <a:pt x="35" y="23"/>
                    </a:cubicBezTo>
                    <a:cubicBezTo>
                      <a:pt x="35" y="27"/>
                      <a:pt x="35" y="28"/>
                      <a:pt x="31" y="31"/>
                    </a:cubicBezTo>
                    <a:cubicBezTo>
                      <a:pt x="29" y="32"/>
                      <a:pt x="28" y="35"/>
                      <a:pt x="28" y="37"/>
                    </a:cubicBezTo>
                    <a:cubicBezTo>
                      <a:pt x="28" y="42"/>
                      <a:pt x="28" y="46"/>
                      <a:pt x="28" y="51"/>
                    </a:cubicBezTo>
                    <a:cubicBezTo>
                      <a:pt x="28" y="63"/>
                      <a:pt x="45" y="63"/>
                      <a:pt x="45" y="51"/>
                    </a:cubicBezTo>
                    <a:cubicBezTo>
                      <a:pt x="45" y="46"/>
                      <a:pt x="45" y="42"/>
                      <a:pt x="45" y="37"/>
                    </a:cubicBezTo>
                    <a:cubicBezTo>
                      <a:pt x="45" y="34"/>
                      <a:pt x="44" y="32"/>
                      <a:pt x="42" y="30"/>
                    </a:cubicBezTo>
                    <a:cubicBezTo>
                      <a:pt x="39" y="28"/>
                      <a:pt x="39" y="27"/>
                      <a:pt x="39" y="24"/>
                    </a:cubicBezTo>
                    <a:cubicBezTo>
                      <a:pt x="39" y="17"/>
                      <a:pt x="39" y="10"/>
                      <a:pt x="39" y="4"/>
                    </a:cubicBezTo>
                    <a:cubicBezTo>
                      <a:pt x="39" y="0"/>
                      <a:pt x="39" y="0"/>
                      <a:pt x="42" y="0"/>
                    </a:cubicBezTo>
                    <a:cubicBezTo>
                      <a:pt x="50" y="1"/>
                      <a:pt x="58" y="5"/>
                      <a:pt x="64" y="11"/>
                    </a:cubicBezTo>
                    <a:cubicBezTo>
                      <a:pt x="70" y="18"/>
                      <a:pt x="73" y="27"/>
                      <a:pt x="73" y="38"/>
                    </a:cubicBezTo>
                    <a:close/>
                  </a:path>
                </a:pathLst>
              </a:custGeom>
              <a:solidFill>
                <a:srgbClr val="F0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506"/>
              <p:cNvSpPr/>
              <p:nvPr/>
            </p:nvSpPr>
            <p:spPr bwMode="auto">
              <a:xfrm>
                <a:off x="3181350" y="3176588"/>
                <a:ext cx="11113" cy="28575"/>
              </a:xfrm>
              <a:custGeom>
                <a:avLst/>
                <a:gdLst>
                  <a:gd name="T0" fmla="*/ 10 w 10"/>
                  <a:gd name="T1" fmla="*/ 7 h 28"/>
                  <a:gd name="T2" fmla="*/ 10 w 10"/>
                  <a:gd name="T3" fmla="*/ 21 h 28"/>
                  <a:gd name="T4" fmla="*/ 0 w 10"/>
                  <a:gd name="T5" fmla="*/ 21 h 28"/>
                  <a:gd name="T6" fmla="*/ 0 w 10"/>
                  <a:gd name="T7" fmla="*/ 7 h 28"/>
                  <a:gd name="T8" fmla="*/ 10 w 10"/>
                  <a:gd name="T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10" y="7"/>
                    </a:moveTo>
                    <a:cubicBezTo>
                      <a:pt x="10" y="12"/>
                      <a:pt x="10" y="16"/>
                      <a:pt x="10" y="21"/>
                    </a:cubicBezTo>
                    <a:cubicBezTo>
                      <a:pt x="10" y="28"/>
                      <a:pt x="0" y="28"/>
                      <a:pt x="0" y="21"/>
                    </a:cubicBezTo>
                    <a:cubicBezTo>
                      <a:pt x="0" y="16"/>
                      <a:pt x="0" y="12"/>
                      <a:pt x="0" y="7"/>
                    </a:cubicBezTo>
                    <a:cubicBezTo>
                      <a:pt x="0" y="0"/>
                      <a:pt x="10" y="0"/>
                      <a:pt x="1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2627313" y="2787650"/>
            <a:ext cx="733425" cy="7334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1547813" y="2224088"/>
            <a:ext cx="641350" cy="635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890588" y="1985963"/>
            <a:ext cx="366712" cy="3667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552450" y="2289175"/>
            <a:ext cx="255588" cy="2555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230188" y="2289175"/>
            <a:ext cx="176212" cy="1762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-301625" y="2500313"/>
            <a:ext cx="592138" cy="5921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5924550" y="1817688"/>
            <a:ext cx="323850" cy="3238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5924550" y="2538413"/>
            <a:ext cx="323850" cy="3238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5924550" y="3262313"/>
            <a:ext cx="323850" cy="3206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5924550" y="3975100"/>
            <a:ext cx="323850" cy="3238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grpSp>
        <p:nvGrpSpPr>
          <p:cNvPr id="20499" name="Group 19"/>
          <p:cNvGrpSpPr/>
          <p:nvPr/>
        </p:nvGrpSpPr>
        <p:grpSpPr bwMode="auto">
          <a:xfrm>
            <a:off x="3779838" y="1779588"/>
            <a:ext cx="1733550" cy="2532492"/>
            <a:chOff x="0" y="0"/>
            <a:chExt cx="1335" cy="1951"/>
          </a:xfrm>
          <a:solidFill>
            <a:schemeClr val="bg2"/>
          </a:solidFill>
        </p:grpSpPr>
        <p:sp>
          <p:nvSpPr>
            <p:cNvPr id="20500" name="Freeform 20"/>
            <p:cNvSpPr>
              <a:spLocks noEditPoints="1"/>
            </p:cNvSpPr>
            <p:nvPr/>
          </p:nvSpPr>
          <p:spPr bwMode="auto">
            <a:xfrm>
              <a:off x="0" y="0"/>
              <a:ext cx="1335" cy="1609"/>
            </a:xfrm>
            <a:custGeom>
              <a:avLst/>
              <a:gdLst>
                <a:gd name="T0" fmla="*/ 282 w 565"/>
                <a:gd name="T1" fmla="*/ 0 h 681"/>
                <a:gd name="T2" fmla="*/ 0 w 565"/>
                <a:gd name="T3" fmla="*/ 283 h 681"/>
                <a:gd name="T4" fmla="*/ 72 w 565"/>
                <a:gd name="T5" fmla="*/ 472 h 681"/>
                <a:gd name="T6" fmla="*/ 72 w 565"/>
                <a:gd name="T7" fmla="*/ 472 h 681"/>
                <a:gd name="T8" fmla="*/ 73 w 565"/>
                <a:gd name="T9" fmla="*/ 473 h 681"/>
                <a:gd name="T10" fmla="*/ 85 w 565"/>
                <a:gd name="T11" fmla="*/ 486 h 681"/>
                <a:gd name="T12" fmla="*/ 151 w 565"/>
                <a:gd name="T13" fmla="*/ 568 h 681"/>
                <a:gd name="T14" fmla="*/ 232 w 565"/>
                <a:gd name="T15" fmla="*/ 681 h 681"/>
                <a:gd name="T16" fmla="*/ 275 w 565"/>
                <a:gd name="T17" fmla="*/ 681 h 681"/>
                <a:gd name="T18" fmla="*/ 289 w 565"/>
                <a:gd name="T19" fmla="*/ 681 h 681"/>
                <a:gd name="T20" fmla="*/ 332 w 565"/>
                <a:gd name="T21" fmla="*/ 681 h 681"/>
                <a:gd name="T22" fmla="*/ 414 w 565"/>
                <a:gd name="T23" fmla="*/ 568 h 681"/>
                <a:gd name="T24" fmla="*/ 477 w 565"/>
                <a:gd name="T25" fmla="*/ 488 h 681"/>
                <a:gd name="T26" fmla="*/ 565 w 565"/>
                <a:gd name="T27" fmla="*/ 283 h 681"/>
                <a:gd name="T28" fmla="*/ 282 w 565"/>
                <a:gd name="T29" fmla="*/ 0 h 681"/>
                <a:gd name="T30" fmla="*/ 388 w 565"/>
                <a:gd name="T31" fmla="*/ 410 h 681"/>
                <a:gd name="T32" fmla="*/ 354 w 565"/>
                <a:gd name="T33" fmla="*/ 455 h 681"/>
                <a:gd name="T34" fmla="*/ 309 w 565"/>
                <a:gd name="T35" fmla="*/ 520 h 681"/>
                <a:gd name="T36" fmla="*/ 286 w 565"/>
                <a:gd name="T37" fmla="*/ 520 h 681"/>
                <a:gd name="T38" fmla="*/ 279 w 565"/>
                <a:gd name="T39" fmla="*/ 520 h 681"/>
                <a:gd name="T40" fmla="*/ 255 w 565"/>
                <a:gd name="T41" fmla="*/ 520 h 681"/>
                <a:gd name="T42" fmla="*/ 211 w 565"/>
                <a:gd name="T43" fmla="*/ 455 h 681"/>
                <a:gd name="T44" fmla="*/ 176 w 565"/>
                <a:gd name="T45" fmla="*/ 408 h 681"/>
                <a:gd name="T46" fmla="*/ 169 w 565"/>
                <a:gd name="T47" fmla="*/ 401 h 681"/>
                <a:gd name="T48" fmla="*/ 168 w 565"/>
                <a:gd name="T49" fmla="*/ 400 h 681"/>
                <a:gd name="T50" fmla="*/ 168 w 565"/>
                <a:gd name="T51" fmla="*/ 400 h 681"/>
                <a:gd name="T52" fmla="*/ 129 w 565"/>
                <a:gd name="T53" fmla="*/ 292 h 681"/>
                <a:gd name="T54" fmla="*/ 282 w 565"/>
                <a:gd name="T55" fmla="*/ 129 h 681"/>
                <a:gd name="T56" fmla="*/ 436 w 565"/>
                <a:gd name="T57" fmla="*/ 292 h 681"/>
                <a:gd name="T58" fmla="*/ 388 w 565"/>
                <a:gd name="T59" fmla="*/ 41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5" h="681">
                  <a:moveTo>
                    <a:pt x="282" y="0"/>
                  </a:moveTo>
                  <a:cubicBezTo>
                    <a:pt x="126" y="0"/>
                    <a:pt x="0" y="127"/>
                    <a:pt x="0" y="283"/>
                  </a:cubicBezTo>
                  <a:cubicBezTo>
                    <a:pt x="0" y="356"/>
                    <a:pt x="27" y="422"/>
                    <a:pt x="72" y="472"/>
                  </a:cubicBezTo>
                  <a:cubicBezTo>
                    <a:pt x="72" y="472"/>
                    <a:pt x="72" y="472"/>
                    <a:pt x="72" y="472"/>
                  </a:cubicBezTo>
                  <a:cubicBezTo>
                    <a:pt x="72" y="472"/>
                    <a:pt x="72" y="473"/>
                    <a:pt x="73" y="473"/>
                  </a:cubicBezTo>
                  <a:cubicBezTo>
                    <a:pt x="77" y="478"/>
                    <a:pt x="81" y="482"/>
                    <a:pt x="85" y="486"/>
                  </a:cubicBezTo>
                  <a:cubicBezTo>
                    <a:pt x="102" y="504"/>
                    <a:pt x="131" y="536"/>
                    <a:pt x="151" y="568"/>
                  </a:cubicBezTo>
                  <a:cubicBezTo>
                    <a:pt x="180" y="615"/>
                    <a:pt x="165" y="681"/>
                    <a:pt x="232" y="681"/>
                  </a:cubicBezTo>
                  <a:cubicBezTo>
                    <a:pt x="275" y="681"/>
                    <a:pt x="275" y="681"/>
                    <a:pt x="275" y="681"/>
                  </a:cubicBezTo>
                  <a:cubicBezTo>
                    <a:pt x="289" y="681"/>
                    <a:pt x="289" y="681"/>
                    <a:pt x="289" y="681"/>
                  </a:cubicBezTo>
                  <a:cubicBezTo>
                    <a:pt x="332" y="681"/>
                    <a:pt x="332" y="681"/>
                    <a:pt x="332" y="681"/>
                  </a:cubicBezTo>
                  <a:cubicBezTo>
                    <a:pt x="399" y="681"/>
                    <a:pt x="385" y="615"/>
                    <a:pt x="414" y="568"/>
                  </a:cubicBezTo>
                  <a:cubicBezTo>
                    <a:pt x="433" y="538"/>
                    <a:pt x="460" y="507"/>
                    <a:pt x="477" y="488"/>
                  </a:cubicBezTo>
                  <a:cubicBezTo>
                    <a:pt x="531" y="437"/>
                    <a:pt x="565" y="364"/>
                    <a:pt x="565" y="283"/>
                  </a:cubicBezTo>
                  <a:cubicBezTo>
                    <a:pt x="565" y="127"/>
                    <a:pt x="439" y="0"/>
                    <a:pt x="282" y="0"/>
                  </a:cubicBezTo>
                  <a:close/>
                  <a:moveTo>
                    <a:pt x="388" y="410"/>
                  </a:moveTo>
                  <a:cubicBezTo>
                    <a:pt x="379" y="420"/>
                    <a:pt x="364" y="438"/>
                    <a:pt x="354" y="455"/>
                  </a:cubicBezTo>
                  <a:cubicBezTo>
                    <a:pt x="338" y="482"/>
                    <a:pt x="346" y="520"/>
                    <a:pt x="309" y="520"/>
                  </a:cubicBezTo>
                  <a:cubicBezTo>
                    <a:pt x="286" y="520"/>
                    <a:pt x="286" y="520"/>
                    <a:pt x="286" y="520"/>
                  </a:cubicBezTo>
                  <a:cubicBezTo>
                    <a:pt x="279" y="520"/>
                    <a:pt x="279" y="520"/>
                    <a:pt x="279" y="520"/>
                  </a:cubicBezTo>
                  <a:cubicBezTo>
                    <a:pt x="255" y="520"/>
                    <a:pt x="255" y="520"/>
                    <a:pt x="255" y="520"/>
                  </a:cubicBezTo>
                  <a:cubicBezTo>
                    <a:pt x="219" y="520"/>
                    <a:pt x="227" y="482"/>
                    <a:pt x="211" y="455"/>
                  </a:cubicBezTo>
                  <a:cubicBezTo>
                    <a:pt x="201" y="437"/>
                    <a:pt x="185" y="419"/>
                    <a:pt x="176" y="408"/>
                  </a:cubicBezTo>
                  <a:cubicBezTo>
                    <a:pt x="173" y="406"/>
                    <a:pt x="171" y="403"/>
                    <a:pt x="169" y="401"/>
                  </a:cubicBezTo>
                  <a:cubicBezTo>
                    <a:pt x="169" y="401"/>
                    <a:pt x="168" y="400"/>
                    <a:pt x="168" y="400"/>
                  </a:cubicBezTo>
                  <a:cubicBezTo>
                    <a:pt x="168" y="400"/>
                    <a:pt x="168" y="400"/>
                    <a:pt x="168" y="400"/>
                  </a:cubicBezTo>
                  <a:cubicBezTo>
                    <a:pt x="144" y="371"/>
                    <a:pt x="129" y="333"/>
                    <a:pt x="129" y="292"/>
                  </a:cubicBezTo>
                  <a:cubicBezTo>
                    <a:pt x="129" y="202"/>
                    <a:pt x="198" y="129"/>
                    <a:pt x="282" y="129"/>
                  </a:cubicBezTo>
                  <a:cubicBezTo>
                    <a:pt x="367" y="129"/>
                    <a:pt x="436" y="202"/>
                    <a:pt x="436" y="292"/>
                  </a:cubicBezTo>
                  <a:cubicBezTo>
                    <a:pt x="436" y="338"/>
                    <a:pt x="417" y="380"/>
                    <a:pt x="388" y="4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Freeform 21"/>
            <p:cNvSpPr/>
            <p:nvPr/>
          </p:nvSpPr>
          <p:spPr bwMode="auto">
            <a:xfrm>
              <a:off x="442" y="1625"/>
              <a:ext cx="449" cy="108"/>
            </a:xfrm>
            <a:custGeom>
              <a:avLst/>
              <a:gdLst>
                <a:gd name="T0" fmla="*/ 168 w 190"/>
                <a:gd name="T1" fmla="*/ 0 h 46"/>
                <a:gd name="T2" fmla="*/ 20 w 190"/>
                <a:gd name="T3" fmla="*/ 0 h 46"/>
                <a:gd name="T4" fmla="*/ 0 w 190"/>
                <a:gd name="T5" fmla="*/ 23 h 46"/>
                <a:gd name="T6" fmla="*/ 0 w 190"/>
                <a:gd name="T7" fmla="*/ 24 h 46"/>
                <a:gd name="T8" fmla="*/ 20 w 190"/>
                <a:gd name="T9" fmla="*/ 46 h 46"/>
                <a:gd name="T10" fmla="*/ 168 w 190"/>
                <a:gd name="T11" fmla="*/ 46 h 46"/>
                <a:gd name="T12" fmla="*/ 190 w 190"/>
                <a:gd name="T13" fmla="*/ 24 h 46"/>
                <a:gd name="T14" fmla="*/ 190 w 190"/>
                <a:gd name="T15" fmla="*/ 23 h 46"/>
                <a:gd name="T16" fmla="*/ 168 w 190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46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2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9" y="46"/>
                    <a:pt x="20" y="46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80" y="46"/>
                    <a:pt x="190" y="35"/>
                    <a:pt x="190" y="24"/>
                  </a:cubicBezTo>
                  <a:cubicBezTo>
                    <a:pt x="190" y="23"/>
                    <a:pt x="190" y="23"/>
                    <a:pt x="190" y="23"/>
                  </a:cubicBezTo>
                  <a:cubicBezTo>
                    <a:pt x="190" y="12"/>
                    <a:pt x="180" y="0"/>
                    <a:pt x="16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Freeform 22"/>
            <p:cNvSpPr/>
            <p:nvPr/>
          </p:nvSpPr>
          <p:spPr bwMode="auto">
            <a:xfrm>
              <a:off x="442" y="1752"/>
              <a:ext cx="449" cy="199"/>
            </a:xfrm>
            <a:custGeom>
              <a:avLst/>
              <a:gdLst>
                <a:gd name="T0" fmla="*/ 168 w 190"/>
                <a:gd name="T1" fmla="*/ 0 h 84"/>
                <a:gd name="T2" fmla="*/ 20 w 190"/>
                <a:gd name="T3" fmla="*/ 0 h 84"/>
                <a:gd name="T4" fmla="*/ 0 w 190"/>
                <a:gd name="T5" fmla="*/ 22 h 84"/>
                <a:gd name="T6" fmla="*/ 0 w 190"/>
                <a:gd name="T7" fmla="*/ 22 h 84"/>
                <a:gd name="T8" fmla="*/ 20 w 190"/>
                <a:gd name="T9" fmla="*/ 41 h 84"/>
                <a:gd name="T10" fmla="*/ 48 w 190"/>
                <a:gd name="T11" fmla="*/ 41 h 84"/>
                <a:gd name="T12" fmla="*/ 48 w 190"/>
                <a:gd name="T13" fmla="*/ 46 h 84"/>
                <a:gd name="T14" fmla="*/ 95 w 190"/>
                <a:gd name="T15" fmla="*/ 84 h 84"/>
                <a:gd name="T16" fmla="*/ 141 w 190"/>
                <a:gd name="T17" fmla="*/ 46 h 84"/>
                <a:gd name="T18" fmla="*/ 141 w 190"/>
                <a:gd name="T19" fmla="*/ 41 h 84"/>
                <a:gd name="T20" fmla="*/ 168 w 190"/>
                <a:gd name="T21" fmla="*/ 41 h 84"/>
                <a:gd name="T22" fmla="*/ 190 w 190"/>
                <a:gd name="T23" fmla="*/ 22 h 84"/>
                <a:gd name="T24" fmla="*/ 190 w 190"/>
                <a:gd name="T25" fmla="*/ 22 h 84"/>
                <a:gd name="T26" fmla="*/ 168 w 190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84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3"/>
                    <a:pt x="9" y="41"/>
                    <a:pt x="20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3"/>
                    <a:pt x="48" y="44"/>
                    <a:pt x="48" y="46"/>
                  </a:cubicBezTo>
                  <a:cubicBezTo>
                    <a:pt x="48" y="67"/>
                    <a:pt x="69" y="84"/>
                    <a:pt x="95" y="84"/>
                  </a:cubicBezTo>
                  <a:cubicBezTo>
                    <a:pt x="120" y="84"/>
                    <a:pt x="141" y="67"/>
                    <a:pt x="141" y="46"/>
                  </a:cubicBezTo>
                  <a:cubicBezTo>
                    <a:pt x="141" y="44"/>
                    <a:pt x="141" y="43"/>
                    <a:pt x="141" y="41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80" y="41"/>
                    <a:pt x="190" y="33"/>
                    <a:pt x="190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11"/>
                    <a:pt x="180" y="0"/>
                    <a:pt x="16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Freeform 23"/>
            <p:cNvSpPr>
              <a:spLocks noEditPoints="1"/>
            </p:cNvSpPr>
            <p:nvPr/>
          </p:nvSpPr>
          <p:spPr bwMode="auto">
            <a:xfrm>
              <a:off x="560" y="605"/>
              <a:ext cx="215" cy="276"/>
            </a:xfrm>
            <a:custGeom>
              <a:avLst/>
              <a:gdLst>
                <a:gd name="T0" fmla="*/ 88 w 91"/>
                <a:gd name="T1" fmla="*/ 0 h 117"/>
                <a:gd name="T2" fmla="*/ 3 w 91"/>
                <a:gd name="T3" fmla="*/ 0 h 117"/>
                <a:gd name="T4" fmla="*/ 0 w 91"/>
                <a:gd name="T5" fmla="*/ 3 h 117"/>
                <a:gd name="T6" fmla="*/ 0 w 91"/>
                <a:gd name="T7" fmla="*/ 114 h 117"/>
                <a:gd name="T8" fmla="*/ 3 w 91"/>
                <a:gd name="T9" fmla="*/ 116 h 117"/>
                <a:gd name="T10" fmla="*/ 43 w 91"/>
                <a:gd name="T11" fmla="*/ 92 h 117"/>
                <a:gd name="T12" fmla="*/ 48 w 91"/>
                <a:gd name="T13" fmla="*/ 92 h 117"/>
                <a:gd name="T14" fmla="*/ 88 w 91"/>
                <a:gd name="T15" fmla="*/ 116 h 117"/>
                <a:gd name="T16" fmla="*/ 91 w 91"/>
                <a:gd name="T17" fmla="*/ 114 h 117"/>
                <a:gd name="T18" fmla="*/ 91 w 91"/>
                <a:gd name="T19" fmla="*/ 3 h 117"/>
                <a:gd name="T20" fmla="*/ 88 w 91"/>
                <a:gd name="T21" fmla="*/ 0 h 117"/>
                <a:gd name="T22" fmla="*/ 65 w 91"/>
                <a:gd name="T23" fmla="*/ 49 h 117"/>
                <a:gd name="T24" fmla="*/ 62 w 91"/>
                <a:gd name="T25" fmla="*/ 53 h 117"/>
                <a:gd name="T26" fmla="*/ 50 w 91"/>
                <a:gd name="T27" fmla="*/ 53 h 117"/>
                <a:gd name="T28" fmla="*/ 50 w 91"/>
                <a:gd name="T29" fmla="*/ 64 h 117"/>
                <a:gd name="T30" fmla="*/ 47 w 91"/>
                <a:gd name="T31" fmla="*/ 67 h 117"/>
                <a:gd name="T32" fmla="*/ 44 w 91"/>
                <a:gd name="T33" fmla="*/ 67 h 117"/>
                <a:gd name="T34" fmla="*/ 41 w 91"/>
                <a:gd name="T35" fmla="*/ 64 h 117"/>
                <a:gd name="T36" fmla="*/ 41 w 91"/>
                <a:gd name="T37" fmla="*/ 53 h 117"/>
                <a:gd name="T38" fmla="*/ 29 w 91"/>
                <a:gd name="T39" fmla="*/ 53 h 117"/>
                <a:gd name="T40" fmla="*/ 26 w 91"/>
                <a:gd name="T41" fmla="*/ 49 h 117"/>
                <a:gd name="T42" fmla="*/ 26 w 91"/>
                <a:gd name="T43" fmla="*/ 46 h 117"/>
                <a:gd name="T44" fmla="*/ 29 w 91"/>
                <a:gd name="T45" fmla="*/ 43 h 117"/>
                <a:gd name="T46" fmla="*/ 41 w 91"/>
                <a:gd name="T47" fmla="*/ 43 h 117"/>
                <a:gd name="T48" fmla="*/ 41 w 91"/>
                <a:gd name="T49" fmla="*/ 31 h 117"/>
                <a:gd name="T50" fmla="*/ 44 w 91"/>
                <a:gd name="T51" fmla="*/ 28 h 117"/>
                <a:gd name="T52" fmla="*/ 47 w 91"/>
                <a:gd name="T53" fmla="*/ 28 h 117"/>
                <a:gd name="T54" fmla="*/ 50 w 91"/>
                <a:gd name="T55" fmla="*/ 31 h 117"/>
                <a:gd name="T56" fmla="*/ 50 w 91"/>
                <a:gd name="T57" fmla="*/ 43 h 117"/>
                <a:gd name="T58" fmla="*/ 62 w 91"/>
                <a:gd name="T59" fmla="*/ 43 h 117"/>
                <a:gd name="T60" fmla="*/ 65 w 91"/>
                <a:gd name="T61" fmla="*/ 46 h 117"/>
                <a:gd name="T62" fmla="*/ 65 w 91"/>
                <a:gd name="T63" fmla="*/ 4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17">
                  <a:moveTo>
                    <a:pt x="8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3" y="116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4" y="91"/>
                    <a:pt x="47" y="91"/>
                    <a:pt x="48" y="92"/>
                  </a:cubicBezTo>
                  <a:cubicBezTo>
                    <a:pt x="88" y="116"/>
                    <a:pt x="88" y="116"/>
                    <a:pt x="88" y="116"/>
                  </a:cubicBezTo>
                  <a:cubicBezTo>
                    <a:pt x="90" y="117"/>
                    <a:pt x="91" y="116"/>
                    <a:pt x="91" y="114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lose/>
                  <a:moveTo>
                    <a:pt x="65" y="49"/>
                  </a:moveTo>
                  <a:cubicBezTo>
                    <a:pt x="65" y="51"/>
                    <a:pt x="64" y="53"/>
                    <a:pt x="62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6"/>
                    <a:pt x="49" y="67"/>
                    <a:pt x="47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2" y="67"/>
                    <a:pt x="41" y="66"/>
                    <a:pt x="41" y="64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7" y="53"/>
                    <a:pt x="26" y="51"/>
                    <a:pt x="26" y="49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4"/>
                    <a:pt x="27" y="43"/>
                    <a:pt x="29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29"/>
                    <a:pt x="42" y="28"/>
                    <a:pt x="44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8"/>
                    <a:pt x="50" y="29"/>
                    <a:pt x="50" y="3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4" y="43"/>
                    <a:pt x="65" y="44"/>
                    <a:pt x="65" y="46"/>
                  </a:cubicBezTo>
                  <a:lnTo>
                    <a:pt x="65" y="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Freeform 24"/>
            <p:cNvSpPr/>
            <p:nvPr/>
          </p:nvSpPr>
          <p:spPr bwMode="auto">
            <a:xfrm>
              <a:off x="621" y="543"/>
              <a:ext cx="215" cy="279"/>
            </a:xfrm>
            <a:custGeom>
              <a:avLst/>
              <a:gdLst>
                <a:gd name="T0" fmla="*/ 87 w 91"/>
                <a:gd name="T1" fmla="*/ 0 h 118"/>
                <a:gd name="T2" fmla="*/ 91 w 91"/>
                <a:gd name="T3" fmla="*/ 3 h 118"/>
                <a:gd name="T4" fmla="*/ 91 w 91"/>
                <a:gd name="T5" fmla="*/ 115 h 118"/>
                <a:gd name="T6" fmla="*/ 88 w 91"/>
                <a:gd name="T7" fmla="*/ 117 h 118"/>
                <a:gd name="T8" fmla="*/ 77 w 91"/>
                <a:gd name="T9" fmla="*/ 109 h 118"/>
                <a:gd name="T10" fmla="*/ 75 w 91"/>
                <a:gd name="T11" fmla="*/ 104 h 118"/>
                <a:gd name="T12" fmla="*/ 75 w 91"/>
                <a:gd name="T13" fmla="*/ 19 h 118"/>
                <a:gd name="T14" fmla="*/ 71 w 91"/>
                <a:gd name="T15" fmla="*/ 16 h 118"/>
                <a:gd name="T16" fmla="*/ 3 w 91"/>
                <a:gd name="T17" fmla="*/ 16 h 118"/>
                <a:gd name="T18" fmla="*/ 0 w 91"/>
                <a:gd name="T19" fmla="*/ 13 h 118"/>
                <a:gd name="T20" fmla="*/ 0 w 91"/>
                <a:gd name="T21" fmla="*/ 3 h 118"/>
                <a:gd name="T22" fmla="*/ 3 w 91"/>
                <a:gd name="T23" fmla="*/ 0 h 118"/>
                <a:gd name="T24" fmla="*/ 87 w 91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18">
                  <a:moveTo>
                    <a:pt x="87" y="0"/>
                  </a:moveTo>
                  <a:cubicBezTo>
                    <a:pt x="89" y="0"/>
                    <a:pt x="91" y="2"/>
                    <a:pt x="91" y="3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91" y="117"/>
                    <a:pt x="89" y="118"/>
                    <a:pt x="88" y="117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6" y="108"/>
                    <a:pt x="75" y="106"/>
                    <a:pt x="75" y="104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5" y="18"/>
                    <a:pt x="73" y="16"/>
                    <a:pt x="71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05" name="Group 25"/>
          <p:cNvGrpSpPr/>
          <p:nvPr/>
        </p:nvGrpSpPr>
        <p:grpSpPr bwMode="auto">
          <a:xfrm>
            <a:off x="6037263" y="4065588"/>
            <a:ext cx="98425" cy="146050"/>
            <a:chOff x="0" y="0"/>
            <a:chExt cx="85" cy="127"/>
          </a:xfrm>
        </p:grpSpPr>
        <p:sp>
          <p:nvSpPr>
            <p:cNvPr id="20506" name="Freeform 26"/>
            <p:cNvSpPr>
              <a:spLocks noEditPoints="1"/>
            </p:cNvSpPr>
            <p:nvPr/>
          </p:nvSpPr>
          <p:spPr bwMode="auto">
            <a:xfrm>
              <a:off x="0" y="47"/>
              <a:ext cx="85" cy="80"/>
            </a:xfrm>
            <a:custGeom>
              <a:avLst/>
              <a:gdLst>
                <a:gd name="T0" fmla="*/ 34 w 36"/>
                <a:gd name="T1" fmla="*/ 0 h 34"/>
                <a:gd name="T2" fmla="*/ 2 w 36"/>
                <a:gd name="T3" fmla="*/ 0 h 34"/>
                <a:gd name="T4" fmla="*/ 1 w 36"/>
                <a:gd name="T5" fmla="*/ 0 h 34"/>
                <a:gd name="T6" fmla="*/ 0 w 36"/>
                <a:gd name="T7" fmla="*/ 1 h 34"/>
                <a:gd name="T8" fmla="*/ 0 w 36"/>
                <a:gd name="T9" fmla="*/ 6 h 34"/>
                <a:gd name="T10" fmla="*/ 0 w 36"/>
                <a:gd name="T11" fmla="*/ 32 h 34"/>
                <a:gd name="T12" fmla="*/ 2 w 36"/>
                <a:gd name="T13" fmla="*/ 34 h 34"/>
                <a:gd name="T14" fmla="*/ 34 w 36"/>
                <a:gd name="T15" fmla="*/ 34 h 34"/>
                <a:gd name="T16" fmla="*/ 36 w 36"/>
                <a:gd name="T17" fmla="*/ 32 h 34"/>
                <a:gd name="T18" fmla="*/ 36 w 36"/>
                <a:gd name="T19" fmla="*/ 1 h 34"/>
                <a:gd name="T20" fmla="*/ 34 w 36"/>
                <a:gd name="T21" fmla="*/ 0 h 34"/>
                <a:gd name="T22" fmla="*/ 8 w 36"/>
                <a:gd name="T23" fmla="*/ 7 h 34"/>
                <a:gd name="T24" fmla="*/ 11 w 36"/>
                <a:gd name="T25" fmla="*/ 7 h 34"/>
                <a:gd name="T26" fmla="*/ 11 w 36"/>
                <a:gd name="T27" fmla="*/ 26 h 34"/>
                <a:gd name="T28" fmla="*/ 8 w 36"/>
                <a:gd name="T29" fmla="*/ 26 h 34"/>
                <a:gd name="T30" fmla="*/ 8 w 36"/>
                <a:gd name="T31" fmla="*/ 7 h 34"/>
                <a:gd name="T32" fmla="*/ 16 w 36"/>
                <a:gd name="T33" fmla="*/ 7 h 34"/>
                <a:gd name="T34" fmla="*/ 20 w 36"/>
                <a:gd name="T35" fmla="*/ 7 h 34"/>
                <a:gd name="T36" fmla="*/ 20 w 36"/>
                <a:gd name="T37" fmla="*/ 26 h 34"/>
                <a:gd name="T38" fmla="*/ 16 w 36"/>
                <a:gd name="T39" fmla="*/ 26 h 34"/>
                <a:gd name="T40" fmla="*/ 16 w 36"/>
                <a:gd name="T41" fmla="*/ 7 h 34"/>
                <a:gd name="T42" fmla="*/ 28 w 36"/>
                <a:gd name="T43" fmla="*/ 26 h 34"/>
                <a:gd name="T44" fmla="*/ 25 w 36"/>
                <a:gd name="T45" fmla="*/ 26 h 34"/>
                <a:gd name="T46" fmla="*/ 25 w 36"/>
                <a:gd name="T47" fmla="*/ 7 h 34"/>
                <a:gd name="T48" fmla="*/ 28 w 36"/>
                <a:gd name="T49" fmla="*/ 7 h 34"/>
                <a:gd name="T50" fmla="*/ 28 w 36"/>
                <a:gd name="T5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3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3"/>
                    <a:pt x="36" y="3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5" y="0"/>
                    <a:pt x="34" y="0"/>
                  </a:cubicBezTo>
                  <a:close/>
                  <a:moveTo>
                    <a:pt x="8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8" y="7"/>
                  </a:lnTo>
                  <a:close/>
                  <a:moveTo>
                    <a:pt x="16" y="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6"/>
                    <a:pt x="16" y="26"/>
                    <a:pt x="16" y="26"/>
                  </a:cubicBezTo>
                  <a:lnTo>
                    <a:pt x="16" y="7"/>
                  </a:lnTo>
                  <a:close/>
                  <a:moveTo>
                    <a:pt x="28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8" y="7"/>
                    <a:pt x="28" y="7"/>
                    <a:pt x="28" y="7"/>
                  </a:cubicBezTo>
                  <a:lnTo>
                    <a:pt x="28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Freeform 27"/>
            <p:cNvSpPr/>
            <p:nvPr/>
          </p:nvSpPr>
          <p:spPr bwMode="auto">
            <a:xfrm>
              <a:off x="0" y="0"/>
              <a:ext cx="85" cy="33"/>
            </a:xfrm>
            <a:custGeom>
              <a:avLst/>
              <a:gdLst>
                <a:gd name="T0" fmla="*/ 34 w 36"/>
                <a:gd name="T1" fmla="*/ 14 h 14"/>
                <a:gd name="T2" fmla="*/ 36 w 36"/>
                <a:gd name="T3" fmla="*/ 12 h 14"/>
                <a:gd name="T4" fmla="*/ 36 w 36"/>
                <a:gd name="T5" fmla="*/ 7 h 14"/>
                <a:gd name="T6" fmla="*/ 34 w 36"/>
                <a:gd name="T7" fmla="*/ 5 h 14"/>
                <a:gd name="T8" fmla="*/ 26 w 36"/>
                <a:gd name="T9" fmla="*/ 5 h 14"/>
                <a:gd name="T10" fmla="*/ 25 w 36"/>
                <a:gd name="T11" fmla="*/ 4 h 14"/>
                <a:gd name="T12" fmla="*/ 25 w 36"/>
                <a:gd name="T13" fmla="*/ 1 h 14"/>
                <a:gd name="T14" fmla="*/ 23 w 36"/>
                <a:gd name="T15" fmla="*/ 0 h 14"/>
                <a:gd name="T16" fmla="*/ 13 w 36"/>
                <a:gd name="T17" fmla="*/ 0 h 14"/>
                <a:gd name="T18" fmla="*/ 12 w 36"/>
                <a:gd name="T19" fmla="*/ 1 h 14"/>
                <a:gd name="T20" fmla="*/ 12 w 36"/>
                <a:gd name="T21" fmla="*/ 4 h 14"/>
                <a:gd name="T22" fmla="*/ 10 w 36"/>
                <a:gd name="T23" fmla="*/ 5 h 14"/>
                <a:gd name="T24" fmla="*/ 2 w 36"/>
                <a:gd name="T25" fmla="*/ 5 h 14"/>
                <a:gd name="T26" fmla="*/ 0 w 36"/>
                <a:gd name="T27" fmla="*/ 7 h 14"/>
                <a:gd name="T28" fmla="*/ 0 w 36"/>
                <a:gd name="T29" fmla="*/ 12 h 14"/>
                <a:gd name="T30" fmla="*/ 2 w 36"/>
                <a:gd name="T31" fmla="*/ 14 h 14"/>
                <a:gd name="T32" fmla="*/ 34 w 36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14">
                  <a:moveTo>
                    <a:pt x="34" y="14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6"/>
                    <a:pt x="35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4"/>
                    <a:pt x="2" y="14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08" name="Group 28"/>
          <p:cNvGrpSpPr/>
          <p:nvPr/>
        </p:nvGrpSpPr>
        <p:grpSpPr bwMode="auto">
          <a:xfrm>
            <a:off x="6010275" y="3352800"/>
            <a:ext cx="152400" cy="123825"/>
            <a:chOff x="0" y="0"/>
            <a:chExt cx="132" cy="109"/>
          </a:xfrm>
        </p:grpSpPr>
        <p:sp>
          <p:nvSpPr>
            <p:cNvPr id="20509" name="Freeform 29"/>
            <p:cNvSpPr/>
            <p:nvPr/>
          </p:nvSpPr>
          <p:spPr bwMode="auto">
            <a:xfrm>
              <a:off x="83" y="38"/>
              <a:ext cx="49" cy="71"/>
            </a:xfrm>
            <a:custGeom>
              <a:avLst/>
              <a:gdLst>
                <a:gd name="T0" fmla="*/ 21 w 21"/>
                <a:gd name="T1" fmla="*/ 15 h 30"/>
                <a:gd name="T2" fmla="*/ 5 w 21"/>
                <a:gd name="T3" fmla="*/ 30 h 30"/>
                <a:gd name="T4" fmla="*/ 0 w 21"/>
                <a:gd name="T5" fmla="*/ 29 h 30"/>
                <a:gd name="T6" fmla="*/ 14 w 21"/>
                <a:gd name="T7" fmla="*/ 9 h 30"/>
                <a:gd name="T8" fmla="*/ 12 w 21"/>
                <a:gd name="T9" fmla="*/ 0 h 30"/>
                <a:gd name="T10" fmla="*/ 21 w 21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0">
                  <a:moveTo>
                    <a:pt x="21" y="15"/>
                  </a:moveTo>
                  <a:cubicBezTo>
                    <a:pt x="21" y="23"/>
                    <a:pt x="14" y="30"/>
                    <a:pt x="5" y="30"/>
                  </a:cubicBezTo>
                  <a:cubicBezTo>
                    <a:pt x="4" y="30"/>
                    <a:pt x="2" y="30"/>
                    <a:pt x="0" y="29"/>
                  </a:cubicBezTo>
                  <a:cubicBezTo>
                    <a:pt x="8" y="26"/>
                    <a:pt x="14" y="18"/>
                    <a:pt x="14" y="9"/>
                  </a:cubicBezTo>
                  <a:cubicBezTo>
                    <a:pt x="14" y="6"/>
                    <a:pt x="13" y="3"/>
                    <a:pt x="12" y="0"/>
                  </a:cubicBezTo>
                  <a:cubicBezTo>
                    <a:pt x="17" y="3"/>
                    <a:pt x="21" y="8"/>
                    <a:pt x="2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Freeform 30"/>
            <p:cNvSpPr>
              <a:spLocks noEditPoints="1"/>
            </p:cNvSpPr>
            <p:nvPr/>
          </p:nvSpPr>
          <p:spPr bwMode="auto">
            <a:xfrm>
              <a:off x="0" y="0"/>
              <a:ext cx="109" cy="109"/>
            </a:xfrm>
            <a:custGeom>
              <a:avLst/>
              <a:gdLst>
                <a:gd name="T0" fmla="*/ 45 w 46"/>
                <a:gd name="T1" fmla="*/ 15 h 46"/>
                <a:gd name="T2" fmla="*/ 35 w 46"/>
                <a:gd name="T3" fmla="*/ 4 h 46"/>
                <a:gd name="T4" fmla="*/ 35 w 46"/>
                <a:gd name="T5" fmla="*/ 4 h 46"/>
                <a:gd name="T6" fmla="*/ 23 w 46"/>
                <a:gd name="T7" fmla="*/ 0 h 46"/>
                <a:gd name="T8" fmla="*/ 4 w 46"/>
                <a:gd name="T9" fmla="*/ 10 h 46"/>
                <a:gd name="T10" fmla="*/ 0 w 46"/>
                <a:gd name="T11" fmla="*/ 23 h 46"/>
                <a:gd name="T12" fmla="*/ 5 w 46"/>
                <a:gd name="T13" fmla="*/ 37 h 46"/>
                <a:gd name="T14" fmla="*/ 9 w 46"/>
                <a:gd name="T15" fmla="*/ 42 h 46"/>
                <a:gd name="T16" fmla="*/ 14 w 46"/>
                <a:gd name="T17" fmla="*/ 44 h 46"/>
                <a:gd name="T18" fmla="*/ 14 w 46"/>
                <a:gd name="T19" fmla="*/ 44 h 46"/>
                <a:gd name="T20" fmla="*/ 23 w 46"/>
                <a:gd name="T21" fmla="*/ 46 h 46"/>
                <a:gd name="T22" fmla="*/ 32 w 46"/>
                <a:gd name="T23" fmla="*/ 44 h 46"/>
                <a:gd name="T24" fmla="*/ 36 w 46"/>
                <a:gd name="T25" fmla="*/ 42 h 46"/>
                <a:gd name="T26" fmla="*/ 42 w 46"/>
                <a:gd name="T27" fmla="*/ 36 h 46"/>
                <a:gd name="T28" fmla="*/ 46 w 46"/>
                <a:gd name="T29" fmla="*/ 26 h 46"/>
                <a:gd name="T30" fmla="*/ 46 w 46"/>
                <a:gd name="T31" fmla="*/ 26 h 46"/>
                <a:gd name="T32" fmla="*/ 46 w 46"/>
                <a:gd name="T33" fmla="*/ 23 h 46"/>
                <a:gd name="T34" fmla="*/ 45 w 46"/>
                <a:gd name="T35" fmla="*/ 15 h 46"/>
                <a:gd name="T36" fmla="*/ 31 w 46"/>
                <a:gd name="T37" fmla="*/ 11 h 46"/>
                <a:gd name="T38" fmla="*/ 35 w 46"/>
                <a:gd name="T39" fmla="*/ 15 h 46"/>
                <a:gd name="T40" fmla="*/ 35 w 46"/>
                <a:gd name="T41" fmla="*/ 15 h 46"/>
                <a:gd name="T42" fmla="*/ 31 w 46"/>
                <a:gd name="T43" fmla="*/ 19 h 46"/>
                <a:gd name="T44" fmla="*/ 27 w 46"/>
                <a:gd name="T45" fmla="*/ 15 h 46"/>
                <a:gd name="T46" fmla="*/ 31 w 46"/>
                <a:gd name="T47" fmla="*/ 11 h 46"/>
                <a:gd name="T48" fmla="*/ 31 w 46"/>
                <a:gd name="T49" fmla="*/ 11 h 46"/>
                <a:gd name="T50" fmla="*/ 15 w 46"/>
                <a:gd name="T51" fmla="*/ 36 h 46"/>
                <a:gd name="T52" fmla="*/ 11 w 46"/>
                <a:gd name="T53" fmla="*/ 32 h 46"/>
                <a:gd name="T54" fmla="*/ 15 w 46"/>
                <a:gd name="T55" fmla="*/ 28 h 46"/>
                <a:gd name="T56" fmla="*/ 19 w 46"/>
                <a:gd name="T57" fmla="*/ 32 h 46"/>
                <a:gd name="T58" fmla="*/ 15 w 46"/>
                <a:gd name="T59" fmla="*/ 36 h 46"/>
                <a:gd name="T60" fmla="*/ 15 w 46"/>
                <a:gd name="T61" fmla="*/ 19 h 46"/>
                <a:gd name="T62" fmla="*/ 11 w 46"/>
                <a:gd name="T63" fmla="*/ 15 h 46"/>
                <a:gd name="T64" fmla="*/ 15 w 46"/>
                <a:gd name="T65" fmla="*/ 11 h 46"/>
                <a:gd name="T66" fmla="*/ 19 w 46"/>
                <a:gd name="T67" fmla="*/ 15 h 46"/>
                <a:gd name="T68" fmla="*/ 15 w 46"/>
                <a:gd name="T69" fmla="*/ 19 h 46"/>
                <a:gd name="T70" fmla="*/ 20 w 46"/>
                <a:gd name="T71" fmla="*/ 23 h 46"/>
                <a:gd name="T72" fmla="*/ 22 w 46"/>
                <a:gd name="T73" fmla="*/ 21 h 46"/>
                <a:gd name="T74" fmla="*/ 23 w 46"/>
                <a:gd name="T75" fmla="*/ 21 h 46"/>
                <a:gd name="T76" fmla="*/ 26 w 46"/>
                <a:gd name="T77" fmla="*/ 23 h 46"/>
                <a:gd name="T78" fmla="*/ 25 w 46"/>
                <a:gd name="T79" fmla="*/ 25 h 46"/>
                <a:gd name="T80" fmla="*/ 23 w 46"/>
                <a:gd name="T81" fmla="*/ 26 h 46"/>
                <a:gd name="T82" fmla="*/ 20 w 46"/>
                <a:gd name="T83" fmla="*/ 23 h 46"/>
                <a:gd name="T84" fmla="*/ 31 w 46"/>
                <a:gd name="T85" fmla="*/ 36 h 46"/>
                <a:gd name="T86" fmla="*/ 27 w 46"/>
                <a:gd name="T87" fmla="*/ 32 h 46"/>
                <a:gd name="T88" fmla="*/ 31 w 46"/>
                <a:gd name="T89" fmla="*/ 28 h 46"/>
                <a:gd name="T90" fmla="*/ 35 w 46"/>
                <a:gd name="T91" fmla="*/ 32 h 46"/>
                <a:gd name="T92" fmla="*/ 31 w 46"/>
                <a:gd name="T93" fmla="*/ 3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6">
                  <a:moveTo>
                    <a:pt x="45" y="15"/>
                  </a:moveTo>
                  <a:cubicBezTo>
                    <a:pt x="43" y="10"/>
                    <a:pt x="39" y="6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1" y="2"/>
                    <a:pt x="27" y="0"/>
                    <a:pt x="23" y="0"/>
                  </a:cubicBezTo>
                  <a:cubicBezTo>
                    <a:pt x="15" y="0"/>
                    <a:pt x="8" y="4"/>
                    <a:pt x="4" y="10"/>
                  </a:cubicBezTo>
                  <a:cubicBezTo>
                    <a:pt x="2" y="14"/>
                    <a:pt x="0" y="19"/>
                    <a:pt x="0" y="23"/>
                  </a:cubicBezTo>
                  <a:cubicBezTo>
                    <a:pt x="0" y="29"/>
                    <a:pt x="2" y="33"/>
                    <a:pt x="5" y="37"/>
                  </a:cubicBezTo>
                  <a:cubicBezTo>
                    <a:pt x="6" y="39"/>
                    <a:pt x="8" y="40"/>
                    <a:pt x="9" y="42"/>
                  </a:cubicBezTo>
                  <a:cubicBezTo>
                    <a:pt x="11" y="43"/>
                    <a:pt x="12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7" y="46"/>
                    <a:pt x="20" y="46"/>
                    <a:pt x="23" y="46"/>
                  </a:cubicBezTo>
                  <a:cubicBezTo>
                    <a:pt x="26" y="46"/>
                    <a:pt x="30" y="46"/>
                    <a:pt x="32" y="44"/>
                  </a:cubicBezTo>
                  <a:cubicBezTo>
                    <a:pt x="34" y="44"/>
                    <a:pt x="35" y="43"/>
                    <a:pt x="36" y="42"/>
                  </a:cubicBezTo>
                  <a:cubicBezTo>
                    <a:pt x="38" y="41"/>
                    <a:pt x="40" y="39"/>
                    <a:pt x="42" y="36"/>
                  </a:cubicBezTo>
                  <a:cubicBezTo>
                    <a:pt x="44" y="33"/>
                    <a:pt x="45" y="30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5"/>
                    <a:pt x="46" y="24"/>
                    <a:pt x="46" y="23"/>
                  </a:cubicBezTo>
                  <a:cubicBezTo>
                    <a:pt x="46" y="21"/>
                    <a:pt x="45" y="18"/>
                    <a:pt x="45" y="15"/>
                  </a:cubicBezTo>
                  <a:close/>
                  <a:moveTo>
                    <a:pt x="31" y="11"/>
                  </a:moveTo>
                  <a:cubicBezTo>
                    <a:pt x="34" y="11"/>
                    <a:pt x="35" y="13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7"/>
                    <a:pt x="33" y="19"/>
                    <a:pt x="31" y="19"/>
                  </a:cubicBezTo>
                  <a:cubicBezTo>
                    <a:pt x="29" y="19"/>
                    <a:pt x="27" y="17"/>
                    <a:pt x="27" y="15"/>
                  </a:cubicBezTo>
                  <a:cubicBezTo>
                    <a:pt x="27" y="13"/>
                    <a:pt x="29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lose/>
                  <a:moveTo>
                    <a:pt x="15" y="36"/>
                  </a:moveTo>
                  <a:cubicBezTo>
                    <a:pt x="12" y="36"/>
                    <a:pt x="11" y="34"/>
                    <a:pt x="11" y="32"/>
                  </a:cubicBezTo>
                  <a:cubicBezTo>
                    <a:pt x="11" y="30"/>
                    <a:pt x="12" y="28"/>
                    <a:pt x="15" y="28"/>
                  </a:cubicBezTo>
                  <a:cubicBezTo>
                    <a:pt x="17" y="28"/>
                    <a:pt x="19" y="30"/>
                    <a:pt x="19" y="32"/>
                  </a:cubicBezTo>
                  <a:cubicBezTo>
                    <a:pt x="19" y="34"/>
                    <a:pt x="17" y="36"/>
                    <a:pt x="15" y="36"/>
                  </a:cubicBezTo>
                  <a:close/>
                  <a:moveTo>
                    <a:pt x="15" y="19"/>
                  </a:moveTo>
                  <a:cubicBezTo>
                    <a:pt x="12" y="19"/>
                    <a:pt x="11" y="17"/>
                    <a:pt x="11" y="15"/>
                  </a:cubicBezTo>
                  <a:cubicBezTo>
                    <a:pt x="11" y="13"/>
                    <a:pt x="12" y="11"/>
                    <a:pt x="15" y="11"/>
                  </a:cubicBezTo>
                  <a:cubicBezTo>
                    <a:pt x="17" y="11"/>
                    <a:pt x="19" y="13"/>
                    <a:pt x="19" y="15"/>
                  </a:cubicBezTo>
                  <a:cubicBezTo>
                    <a:pt x="19" y="17"/>
                    <a:pt x="17" y="19"/>
                    <a:pt x="15" y="19"/>
                  </a:cubicBezTo>
                  <a:close/>
                  <a:moveTo>
                    <a:pt x="20" y="23"/>
                  </a:moveTo>
                  <a:cubicBezTo>
                    <a:pt x="20" y="22"/>
                    <a:pt x="21" y="21"/>
                    <a:pt x="22" y="21"/>
                  </a:cubicBezTo>
                  <a:cubicBezTo>
                    <a:pt x="22" y="21"/>
                    <a:pt x="23" y="21"/>
                    <a:pt x="23" y="21"/>
                  </a:cubicBezTo>
                  <a:cubicBezTo>
                    <a:pt x="25" y="21"/>
                    <a:pt x="26" y="22"/>
                    <a:pt x="26" y="23"/>
                  </a:cubicBezTo>
                  <a:cubicBezTo>
                    <a:pt x="26" y="24"/>
                    <a:pt x="26" y="24"/>
                    <a:pt x="25" y="25"/>
                  </a:cubicBezTo>
                  <a:cubicBezTo>
                    <a:pt x="25" y="26"/>
                    <a:pt x="24" y="26"/>
                    <a:pt x="23" y="26"/>
                  </a:cubicBezTo>
                  <a:cubicBezTo>
                    <a:pt x="22" y="26"/>
                    <a:pt x="20" y="25"/>
                    <a:pt x="20" y="23"/>
                  </a:cubicBezTo>
                  <a:close/>
                  <a:moveTo>
                    <a:pt x="31" y="36"/>
                  </a:moveTo>
                  <a:cubicBezTo>
                    <a:pt x="29" y="36"/>
                    <a:pt x="27" y="34"/>
                    <a:pt x="27" y="32"/>
                  </a:cubicBezTo>
                  <a:cubicBezTo>
                    <a:pt x="27" y="30"/>
                    <a:pt x="29" y="28"/>
                    <a:pt x="31" y="28"/>
                  </a:cubicBezTo>
                  <a:cubicBezTo>
                    <a:pt x="34" y="28"/>
                    <a:pt x="35" y="30"/>
                    <a:pt x="35" y="32"/>
                  </a:cubicBezTo>
                  <a:cubicBezTo>
                    <a:pt x="35" y="34"/>
                    <a:pt x="34" y="36"/>
                    <a:pt x="31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1" name="Freeform 31"/>
          <p:cNvSpPr>
            <a:spLocks noEditPoints="1"/>
          </p:cNvSpPr>
          <p:nvPr/>
        </p:nvSpPr>
        <p:spPr bwMode="auto">
          <a:xfrm>
            <a:off x="6011863" y="2647950"/>
            <a:ext cx="149225" cy="127000"/>
          </a:xfrm>
          <a:custGeom>
            <a:avLst/>
            <a:gdLst>
              <a:gd name="T0" fmla="*/ 52 w 54"/>
              <a:gd name="T1" fmla="*/ 0 h 47"/>
              <a:gd name="T2" fmla="*/ 11 w 54"/>
              <a:gd name="T3" fmla="*/ 0 h 47"/>
              <a:gd name="T4" fmla="*/ 9 w 54"/>
              <a:gd name="T5" fmla="*/ 2 h 47"/>
              <a:gd name="T6" fmla="*/ 9 w 54"/>
              <a:gd name="T7" fmla="*/ 4 h 47"/>
              <a:gd name="T8" fmla="*/ 9 w 54"/>
              <a:gd name="T9" fmla="*/ 5 h 47"/>
              <a:gd name="T10" fmla="*/ 9 w 54"/>
              <a:gd name="T11" fmla="*/ 6 h 47"/>
              <a:gd name="T12" fmla="*/ 9 w 54"/>
              <a:gd name="T13" fmla="*/ 9 h 47"/>
              <a:gd name="T14" fmla="*/ 10 w 54"/>
              <a:gd name="T15" fmla="*/ 9 h 47"/>
              <a:gd name="T16" fmla="*/ 2 w 54"/>
              <a:gd name="T17" fmla="*/ 9 h 47"/>
              <a:gd name="T18" fmla="*/ 0 w 54"/>
              <a:gd name="T19" fmla="*/ 11 h 47"/>
              <a:gd name="T20" fmla="*/ 0 w 54"/>
              <a:gd name="T21" fmla="*/ 45 h 47"/>
              <a:gd name="T22" fmla="*/ 2 w 54"/>
              <a:gd name="T23" fmla="*/ 47 h 47"/>
              <a:gd name="T24" fmla="*/ 43 w 54"/>
              <a:gd name="T25" fmla="*/ 47 h 47"/>
              <a:gd name="T26" fmla="*/ 45 w 54"/>
              <a:gd name="T27" fmla="*/ 45 h 47"/>
              <a:gd name="T28" fmla="*/ 45 w 54"/>
              <a:gd name="T29" fmla="*/ 38 h 47"/>
              <a:gd name="T30" fmla="*/ 52 w 54"/>
              <a:gd name="T31" fmla="*/ 38 h 47"/>
              <a:gd name="T32" fmla="*/ 54 w 54"/>
              <a:gd name="T33" fmla="*/ 36 h 47"/>
              <a:gd name="T34" fmla="*/ 54 w 54"/>
              <a:gd name="T35" fmla="*/ 34 h 47"/>
              <a:gd name="T36" fmla="*/ 54 w 54"/>
              <a:gd name="T37" fmla="*/ 33 h 47"/>
              <a:gd name="T38" fmla="*/ 54 w 54"/>
              <a:gd name="T39" fmla="*/ 31 h 47"/>
              <a:gd name="T40" fmla="*/ 54 w 54"/>
              <a:gd name="T41" fmla="*/ 7 h 47"/>
              <a:gd name="T42" fmla="*/ 54 w 54"/>
              <a:gd name="T43" fmla="*/ 5 h 47"/>
              <a:gd name="T44" fmla="*/ 54 w 54"/>
              <a:gd name="T45" fmla="*/ 4 h 47"/>
              <a:gd name="T46" fmla="*/ 54 w 54"/>
              <a:gd name="T47" fmla="*/ 2 h 47"/>
              <a:gd name="T48" fmla="*/ 52 w 54"/>
              <a:gd name="T49" fmla="*/ 0 h 47"/>
              <a:gd name="T50" fmla="*/ 26 w 54"/>
              <a:gd name="T51" fmla="*/ 22 h 47"/>
              <a:gd name="T52" fmla="*/ 30 w 54"/>
              <a:gd name="T53" fmla="*/ 18 h 47"/>
              <a:gd name="T54" fmla="*/ 34 w 54"/>
              <a:gd name="T55" fmla="*/ 22 h 47"/>
              <a:gd name="T56" fmla="*/ 30 w 54"/>
              <a:gd name="T57" fmla="*/ 26 h 47"/>
              <a:gd name="T58" fmla="*/ 26 w 54"/>
              <a:gd name="T59" fmla="*/ 22 h 47"/>
              <a:gd name="T60" fmla="*/ 38 w 54"/>
              <a:gd name="T61" fmla="*/ 42 h 47"/>
              <a:gd name="T62" fmla="*/ 7 w 54"/>
              <a:gd name="T63" fmla="*/ 42 h 47"/>
              <a:gd name="T64" fmla="*/ 5 w 54"/>
              <a:gd name="T65" fmla="*/ 40 h 47"/>
              <a:gd name="T66" fmla="*/ 5 w 54"/>
              <a:gd name="T67" fmla="*/ 37 h 47"/>
              <a:gd name="T68" fmla="*/ 5 w 54"/>
              <a:gd name="T69" fmla="*/ 36 h 47"/>
              <a:gd name="T70" fmla="*/ 6 w 54"/>
              <a:gd name="T71" fmla="*/ 34 h 47"/>
              <a:gd name="T72" fmla="*/ 20 w 54"/>
              <a:gd name="T73" fmla="*/ 29 h 47"/>
              <a:gd name="T74" fmla="*/ 23 w 54"/>
              <a:gd name="T75" fmla="*/ 30 h 47"/>
              <a:gd name="T76" fmla="*/ 26 w 54"/>
              <a:gd name="T77" fmla="*/ 32 h 47"/>
              <a:gd name="T78" fmla="*/ 38 w 54"/>
              <a:gd name="T79" fmla="*/ 32 h 47"/>
              <a:gd name="T80" fmla="*/ 39 w 54"/>
              <a:gd name="T81" fmla="*/ 32 h 47"/>
              <a:gd name="T82" fmla="*/ 40 w 54"/>
              <a:gd name="T83" fmla="*/ 33 h 47"/>
              <a:gd name="T84" fmla="*/ 40 w 54"/>
              <a:gd name="T85" fmla="*/ 40 h 47"/>
              <a:gd name="T86" fmla="*/ 38 w 54"/>
              <a:gd name="T87" fmla="*/ 42 h 47"/>
              <a:gd name="T88" fmla="*/ 49 w 54"/>
              <a:gd name="T89" fmla="*/ 31 h 47"/>
              <a:gd name="T90" fmla="*/ 48 w 54"/>
              <a:gd name="T91" fmla="*/ 33 h 47"/>
              <a:gd name="T92" fmla="*/ 47 w 54"/>
              <a:gd name="T93" fmla="*/ 33 h 47"/>
              <a:gd name="T94" fmla="*/ 45 w 54"/>
              <a:gd name="T95" fmla="*/ 33 h 47"/>
              <a:gd name="T96" fmla="*/ 45 w 54"/>
              <a:gd name="T97" fmla="*/ 11 h 47"/>
              <a:gd name="T98" fmla="*/ 43 w 54"/>
              <a:gd name="T99" fmla="*/ 9 h 47"/>
              <a:gd name="T100" fmla="*/ 14 w 54"/>
              <a:gd name="T101" fmla="*/ 9 h 47"/>
              <a:gd name="T102" fmla="*/ 14 w 54"/>
              <a:gd name="T103" fmla="*/ 9 h 47"/>
              <a:gd name="T104" fmla="*/ 14 w 54"/>
              <a:gd name="T105" fmla="*/ 7 h 47"/>
              <a:gd name="T106" fmla="*/ 15 w 54"/>
              <a:gd name="T107" fmla="*/ 6 h 47"/>
              <a:gd name="T108" fmla="*/ 16 w 54"/>
              <a:gd name="T109" fmla="*/ 5 h 47"/>
              <a:gd name="T110" fmla="*/ 47 w 54"/>
              <a:gd name="T111" fmla="*/ 5 h 47"/>
              <a:gd name="T112" fmla="*/ 49 w 54"/>
              <a:gd name="T113" fmla="*/ 7 h 47"/>
              <a:gd name="T114" fmla="*/ 49 w 54"/>
              <a:gd name="T115" fmla="*/ 3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" h="47">
                <a:moveTo>
                  <a:pt x="52" y="0"/>
                </a:move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9" y="1"/>
                  <a:pt x="9" y="2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9" y="5"/>
                  <a:pt x="9" y="5"/>
                </a:cubicBezTo>
                <a:cubicBezTo>
                  <a:pt x="9" y="5"/>
                  <a:pt x="9" y="6"/>
                  <a:pt x="9" y="6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10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10"/>
                  <a:pt x="0" y="1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6"/>
                  <a:pt x="1" y="47"/>
                  <a:pt x="2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4" y="47"/>
                  <a:pt x="45" y="46"/>
                  <a:pt x="45" y="45"/>
                </a:cubicBezTo>
                <a:cubicBezTo>
                  <a:pt x="45" y="38"/>
                  <a:pt x="45" y="38"/>
                  <a:pt x="45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3" y="38"/>
                  <a:pt x="54" y="37"/>
                  <a:pt x="54" y="36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33"/>
                  <a:pt x="54" y="32"/>
                  <a:pt x="54" y="3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6"/>
                  <a:pt x="54" y="5"/>
                  <a:pt x="54" y="5"/>
                </a:cubicBezTo>
                <a:cubicBezTo>
                  <a:pt x="54" y="5"/>
                  <a:pt x="54" y="4"/>
                  <a:pt x="54" y="4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1"/>
                  <a:pt x="53" y="0"/>
                  <a:pt x="52" y="0"/>
                </a:cubicBezTo>
                <a:close/>
                <a:moveTo>
                  <a:pt x="26" y="22"/>
                </a:moveTo>
                <a:cubicBezTo>
                  <a:pt x="26" y="20"/>
                  <a:pt x="28" y="18"/>
                  <a:pt x="30" y="18"/>
                </a:cubicBezTo>
                <a:cubicBezTo>
                  <a:pt x="33" y="18"/>
                  <a:pt x="34" y="20"/>
                  <a:pt x="34" y="22"/>
                </a:cubicBezTo>
                <a:cubicBezTo>
                  <a:pt x="34" y="24"/>
                  <a:pt x="33" y="26"/>
                  <a:pt x="30" y="26"/>
                </a:cubicBezTo>
                <a:cubicBezTo>
                  <a:pt x="28" y="26"/>
                  <a:pt x="26" y="24"/>
                  <a:pt x="26" y="22"/>
                </a:cubicBezTo>
                <a:close/>
                <a:moveTo>
                  <a:pt x="38" y="42"/>
                </a:move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5" y="41"/>
                  <a:pt x="5" y="40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5" y="36"/>
                  <a:pt x="5" y="36"/>
                </a:cubicBezTo>
                <a:cubicBezTo>
                  <a:pt x="6" y="35"/>
                  <a:pt x="6" y="35"/>
                  <a:pt x="6" y="34"/>
                </a:cubicBezTo>
                <a:cubicBezTo>
                  <a:pt x="6" y="34"/>
                  <a:pt x="11" y="26"/>
                  <a:pt x="20" y="29"/>
                </a:cubicBezTo>
                <a:cubicBezTo>
                  <a:pt x="21" y="29"/>
                  <a:pt x="22" y="30"/>
                  <a:pt x="23" y="30"/>
                </a:cubicBezTo>
                <a:cubicBezTo>
                  <a:pt x="24" y="31"/>
                  <a:pt x="25" y="31"/>
                  <a:pt x="26" y="32"/>
                </a:cubicBezTo>
                <a:cubicBezTo>
                  <a:pt x="34" y="35"/>
                  <a:pt x="38" y="32"/>
                  <a:pt x="38" y="32"/>
                </a:cubicBezTo>
                <a:cubicBezTo>
                  <a:pt x="38" y="32"/>
                  <a:pt x="38" y="32"/>
                  <a:pt x="39" y="32"/>
                </a:cubicBezTo>
                <a:cubicBezTo>
                  <a:pt x="39" y="32"/>
                  <a:pt x="40" y="32"/>
                  <a:pt x="40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41"/>
                  <a:pt x="39" y="42"/>
                  <a:pt x="38" y="42"/>
                </a:cubicBezTo>
                <a:close/>
                <a:moveTo>
                  <a:pt x="49" y="31"/>
                </a:moveTo>
                <a:cubicBezTo>
                  <a:pt x="49" y="32"/>
                  <a:pt x="48" y="32"/>
                  <a:pt x="48" y="33"/>
                </a:cubicBezTo>
                <a:cubicBezTo>
                  <a:pt x="48" y="33"/>
                  <a:pt x="47" y="33"/>
                  <a:pt x="47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4" y="9"/>
                  <a:pt x="4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6"/>
                  <a:pt x="15" y="6"/>
                </a:cubicBezTo>
                <a:cubicBezTo>
                  <a:pt x="15" y="6"/>
                  <a:pt x="15" y="5"/>
                  <a:pt x="16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5"/>
                  <a:pt x="49" y="6"/>
                  <a:pt x="49" y="7"/>
                </a:cubicBezTo>
                <a:lnTo>
                  <a:pt x="4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12" name="Group 32"/>
          <p:cNvGrpSpPr/>
          <p:nvPr/>
        </p:nvGrpSpPr>
        <p:grpSpPr bwMode="auto">
          <a:xfrm>
            <a:off x="6021388" y="1928813"/>
            <a:ext cx="133350" cy="107950"/>
            <a:chOff x="0" y="0"/>
            <a:chExt cx="116" cy="94"/>
          </a:xfrm>
        </p:grpSpPr>
        <p:sp>
          <p:nvSpPr>
            <p:cNvPr id="20513" name="Freeform 33"/>
            <p:cNvSpPr/>
            <p:nvPr/>
          </p:nvSpPr>
          <p:spPr bwMode="auto">
            <a:xfrm>
              <a:off x="0" y="0"/>
              <a:ext cx="116" cy="47"/>
            </a:xfrm>
            <a:custGeom>
              <a:avLst/>
              <a:gdLst>
                <a:gd name="T0" fmla="*/ 47 w 49"/>
                <a:gd name="T1" fmla="*/ 0 h 20"/>
                <a:gd name="T2" fmla="*/ 49 w 49"/>
                <a:gd name="T3" fmla="*/ 1 h 20"/>
                <a:gd name="T4" fmla="*/ 49 w 49"/>
                <a:gd name="T5" fmla="*/ 1 h 20"/>
                <a:gd name="T6" fmla="*/ 48 w 49"/>
                <a:gd name="T7" fmla="*/ 3 h 20"/>
                <a:gd name="T8" fmla="*/ 25 w 49"/>
                <a:gd name="T9" fmla="*/ 20 h 20"/>
                <a:gd name="T10" fmla="*/ 23 w 49"/>
                <a:gd name="T11" fmla="*/ 20 h 20"/>
                <a:gd name="T12" fmla="*/ 1 w 49"/>
                <a:gd name="T13" fmla="*/ 3 h 20"/>
                <a:gd name="T14" fmla="*/ 0 w 49"/>
                <a:gd name="T15" fmla="*/ 1 h 20"/>
                <a:gd name="T16" fmla="*/ 0 w 49"/>
                <a:gd name="T17" fmla="*/ 1 h 20"/>
                <a:gd name="T18" fmla="*/ 1 w 49"/>
                <a:gd name="T19" fmla="*/ 0 h 20"/>
                <a:gd name="T20" fmla="*/ 47 w 4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20">
                  <a:moveTo>
                    <a:pt x="47" y="0"/>
                  </a:moveTo>
                  <a:cubicBezTo>
                    <a:pt x="48" y="0"/>
                    <a:pt x="49" y="0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2"/>
                    <a:pt x="48" y="3"/>
                    <a:pt x="48" y="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Freeform 34"/>
            <p:cNvSpPr/>
            <p:nvPr/>
          </p:nvSpPr>
          <p:spPr bwMode="auto">
            <a:xfrm>
              <a:off x="0" y="19"/>
              <a:ext cx="116" cy="75"/>
            </a:xfrm>
            <a:custGeom>
              <a:avLst/>
              <a:gdLst>
                <a:gd name="T0" fmla="*/ 23 w 49"/>
                <a:gd name="T1" fmla="*/ 17 h 32"/>
                <a:gd name="T2" fmla="*/ 25 w 49"/>
                <a:gd name="T3" fmla="*/ 17 h 32"/>
                <a:gd name="T4" fmla="*/ 48 w 49"/>
                <a:gd name="T5" fmla="*/ 0 h 32"/>
                <a:gd name="T6" fmla="*/ 49 w 49"/>
                <a:gd name="T7" fmla="*/ 1 h 32"/>
                <a:gd name="T8" fmla="*/ 49 w 49"/>
                <a:gd name="T9" fmla="*/ 30 h 32"/>
                <a:gd name="T10" fmla="*/ 47 w 49"/>
                <a:gd name="T11" fmla="*/ 32 h 32"/>
                <a:gd name="T12" fmla="*/ 1 w 49"/>
                <a:gd name="T13" fmla="*/ 32 h 32"/>
                <a:gd name="T14" fmla="*/ 0 w 49"/>
                <a:gd name="T15" fmla="*/ 30 h 32"/>
                <a:gd name="T16" fmla="*/ 0 w 49"/>
                <a:gd name="T17" fmla="*/ 1 h 32"/>
                <a:gd name="T18" fmla="*/ 1 w 49"/>
                <a:gd name="T19" fmla="*/ 0 h 32"/>
                <a:gd name="T20" fmla="*/ 23 w 49"/>
                <a:gd name="T21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32">
                  <a:moveTo>
                    <a:pt x="23" y="17"/>
                  </a:moveTo>
                  <a:cubicBezTo>
                    <a:pt x="24" y="17"/>
                    <a:pt x="25" y="17"/>
                    <a:pt x="25" y="1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1"/>
                    <a:pt x="48" y="32"/>
                    <a:pt x="47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23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15" name="Group 35"/>
          <p:cNvGrpSpPr/>
          <p:nvPr/>
        </p:nvGrpSpPr>
        <p:grpSpPr bwMode="auto">
          <a:xfrm>
            <a:off x="1763713" y="2414588"/>
            <a:ext cx="209550" cy="260350"/>
            <a:chOff x="0" y="0"/>
            <a:chExt cx="156" cy="194"/>
          </a:xfrm>
        </p:grpSpPr>
        <p:sp>
          <p:nvSpPr>
            <p:cNvPr id="20516" name="Freeform 36"/>
            <p:cNvSpPr/>
            <p:nvPr/>
          </p:nvSpPr>
          <p:spPr bwMode="auto">
            <a:xfrm>
              <a:off x="0" y="69"/>
              <a:ext cx="156" cy="125"/>
            </a:xfrm>
            <a:custGeom>
              <a:avLst/>
              <a:gdLst>
                <a:gd name="T0" fmla="*/ 66 w 66"/>
                <a:gd name="T1" fmla="*/ 9 h 53"/>
                <a:gd name="T2" fmla="*/ 45 w 66"/>
                <a:gd name="T3" fmla="*/ 48 h 53"/>
                <a:gd name="T4" fmla="*/ 33 w 66"/>
                <a:gd name="T5" fmla="*/ 53 h 53"/>
                <a:gd name="T6" fmla="*/ 27 w 66"/>
                <a:gd name="T7" fmla="*/ 52 h 53"/>
                <a:gd name="T8" fmla="*/ 3 w 66"/>
                <a:gd name="T9" fmla="*/ 23 h 53"/>
                <a:gd name="T10" fmla="*/ 3 w 66"/>
                <a:gd name="T11" fmla="*/ 22 h 53"/>
                <a:gd name="T12" fmla="*/ 0 w 66"/>
                <a:gd name="T13" fmla="*/ 9 h 53"/>
                <a:gd name="T14" fmla="*/ 1 w 66"/>
                <a:gd name="T15" fmla="*/ 1 h 53"/>
                <a:gd name="T16" fmla="*/ 1 w 66"/>
                <a:gd name="T17" fmla="*/ 1 h 53"/>
                <a:gd name="T18" fmla="*/ 1 w 66"/>
                <a:gd name="T19" fmla="*/ 1 h 53"/>
                <a:gd name="T20" fmla="*/ 2 w 66"/>
                <a:gd name="T21" fmla="*/ 0 h 53"/>
                <a:gd name="T22" fmla="*/ 3 w 66"/>
                <a:gd name="T23" fmla="*/ 1 h 53"/>
                <a:gd name="T24" fmla="*/ 3 w 66"/>
                <a:gd name="T25" fmla="*/ 1 h 53"/>
                <a:gd name="T26" fmla="*/ 30 w 66"/>
                <a:gd name="T27" fmla="*/ 42 h 53"/>
                <a:gd name="T28" fmla="*/ 33 w 66"/>
                <a:gd name="T29" fmla="*/ 43 h 53"/>
                <a:gd name="T30" fmla="*/ 41 w 66"/>
                <a:gd name="T31" fmla="*/ 40 h 53"/>
                <a:gd name="T32" fmla="*/ 56 w 66"/>
                <a:gd name="T33" fmla="*/ 20 h 53"/>
                <a:gd name="T34" fmla="*/ 62 w 66"/>
                <a:gd name="T35" fmla="*/ 1 h 53"/>
                <a:gd name="T36" fmla="*/ 62 w 66"/>
                <a:gd name="T37" fmla="*/ 1 h 53"/>
                <a:gd name="T38" fmla="*/ 62 w 66"/>
                <a:gd name="T39" fmla="*/ 1 h 53"/>
                <a:gd name="T40" fmla="*/ 64 w 66"/>
                <a:gd name="T41" fmla="*/ 0 h 53"/>
                <a:gd name="T42" fmla="*/ 65 w 66"/>
                <a:gd name="T43" fmla="*/ 0 h 53"/>
                <a:gd name="T44" fmla="*/ 65 w 66"/>
                <a:gd name="T45" fmla="*/ 1 h 53"/>
                <a:gd name="T46" fmla="*/ 66 w 66"/>
                <a:gd name="T4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" h="53">
                  <a:moveTo>
                    <a:pt x="66" y="9"/>
                  </a:moveTo>
                  <a:cubicBezTo>
                    <a:pt x="66" y="21"/>
                    <a:pt x="56" y="40"/>
                    <a:pt x="45" y="48"/>
                  </a:cubicBezTo>
                  <a:cubicBezTo>
                    <a:pt x="41" y="51"/>
                    <a:pt x="37" y="53"/>
                    <a:pt x="33" y="53"/>
                  </a:cubicBezTo>
                  <a:cubicBezTo>
                    <a:pt x="31" y="53"/>
                    <a:pt x="29" y="52"/>
                    <a:pt x="27" y="52"/>
                  </a:cubicBezTo>
                  <a:cubicBezTo>
                    <a:pt x="17" y="48"/>
                    <a:pt x="8" y="36"/>
                    <a:pt x="3" y="23"/>
                  </a:cubicBezTo>
                  <a:cubicBezTo>
                    <a:pt x="3" y="23"/>
                    <a:pt x="3" y="23"/>
                    <a:pt x="3" y="22"/>
                  </a:cubicBezTo>
                  <a:cubicBezTo>
                    <a:pt x="1" y="18"/>
                    <a:pt x="0" y="13"/>
                    <a:pt x="0" y="9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6" y="17"/>
                    <a:pt x="17" y="40"/>
                    <a:pt x="30" y="42"/>
                  </a:cubicBezTo>
                  <a:cubicBezTo>
                    <a:pt x="31" y="43"/>
                    <a:pt x="32" y="43"/>
                    <a:pt x="33" y="43"/>
                  </a:cubicBezTo>
                  <a:cubicBezTo>
                    <a:pt x="36" y="43"/>
                    <a:pt x="38" y="42"/>
                    <a:pt x="41" y="40"/>
                  </a:cubicBezTo>
                  <a:cubicBezTo>
                    <a:pt x="47" y="36"/>
                    <a:pt x="52" y="29"/>
                    <a:pt x="56" y="20"/>
                  </a:cubicBezTo>
                  <a:cubicBezTo>
                    <a:pt x="59" y="14"/>
                    <a:pt x="61" y="7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3" y="0"/>
                    <a:pt x="64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3"/>
                    <a:pt x="66" y="6"/>
                    <a:pt x="6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Freeform 37"/>
            <p:cNvSpPr>
              <a:spLocks noEditPoints="1"/>
            </p:cNvSpPr>
            <p:nvPr/>
          </p:nvSpPr>
          <p:spPr bwMode="auto">
            <a:xfrm>
              <a:off x="19" y="0"/>
              <a:ext cx="116" cy="151"/>
            </a:xfrm>
            <a:custGeom>
              <a:avLst/>
              <a:gdLst>
                <a:gd name="T0" fmla="*/ 48 w 49"/>
                <a:gd name="T1" fmla="*/ 17 h 64"/>
                <a:gd name="T2" fmla="*/ 25 w 49"/>
                <a:gd name="T3" fmla="*/ 0 h 64"/>
                <a:gd name="T4" fmla="*/ 3 w 49"/>
                <a:gd name="T5" fmla="*/ 12 h 64"/>
                <a:gd name="T6" fmla="*/ 1 w 49"/>
                <a:gd name="T7" fmla="*/ 17 h 64"/>
                <a:gd name="T8" fmla="*/ 0 w 49"/>
                <a:gd name="T9" fmla="*/ 24 h 64"/>
                <a:gd name="T10" fmla="*/ 25 w 49"/>
                <a:gd name="T11" fmla="*/ 64 h 64"/>
                <a:gd name="T12" fmla="*/ 30 w 49"/>
                <a:gd name="T13" fmla="*/ 63 h 64"/>
                <a:gd name="T14" fmla="*/ 43 w 49"/>
                <a:gd name="T15" fmla="*/ 48 h 64"/>
                <a:gd name="T16" fmla="*/ 47 w 49"/>
                <a:gd name="T17" fmla="*/ 38 h 64"/>
                <a:gd name="T18" fmla="*/ 47 w 49"/>
                <a:gd name="T19" fmla="*/ 38 h 64"/>
                <a:gd name="T20" fmla="*/ 49 w 49"/>
                <a:gd name="T21" fmla="*/ 24 h 64"/>
                <a:gd name="T22" fmla="*/ 48 w 49"/>
                <a:gd name="T23" fmla="*/ 17 h 64"/>
                <a:gd name="T24" fmla="*/ 25 w 49"/>
                <a:gd name="T25" fmla="*/ 32 h 64"/>
                <a:gd name="T26" fmla="*/ 24 w 49"/>
                <a:gd name="T27" fmla="*/ 32 h 64"/>
                <a:gd name="T28" fmla="*/ 16 w 49"/>
                <a:gd name="T29" fmla="*/ 24 h 64"/>
                <a:gd name="T30" fmla="*/ 16 w 49"/>
                <a:gd name="T31" fmla="*/ 23 h 64"/>
                <a:gd name="T32" fmla="*/ 25 w 49"/>
                <a:gd name="T33" fmla="*/ 15 h 64"/>
                <a:gd name="T34" fmla="*/ 33 w 49"/>
                <a:gd name="T35" fmla="*/ 23 h 64"/>
                <a:gd name="T36" fmla="*/ 25 w 49"/>
                <a:gd name="T3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4">
                  <a:moveTo>
                    <a:pt x="48" y="17"/>
                  </a:moveTo>
                  <a:cubicBezTo>
                    <a:pt x="45" y="7"/>
                    <a:pt x="36" y="0"/>
                    <a:pt x="25" y="0"/>
                  </a:cubicBezTo>
                  <a:cubicBezTo>
                    <a:pt x="16" y="0"/>
                    <a:pt x="8" y="5"/>
                    <a:pt x="3" y="12"/>
                  </a:cubicBezTo>
                  <a:cubicBezTo>
                    <a:pt x="3" y="14"/>
                    <a:pt x="2" y="15"/>
                    <a:pt x="1" y="17"/>
                  </a:cubicBezTo>
                  <a:cubicBezTo>
                    <a:pt x="1" y="19"/>
                    <a:pt x="0" y="22"/>
                    <a:pt x="0" y="24"/>
                  </a:cubicBezTo>
                  <a:cubicBezTo>
                    <a:pt x="0" y="38"/>
                    <a:pt x="11" y="64"/>
                    <a:pt x="25" y="64"/>
                  </a:cubicBezTo>
                  <a:cubicBezTo>
                    <a:pt x="27" y="64"/>
                    <a:pt x="29" y="64"/>
                    <a:pt x="30" y="63"/>
                  </a:cubicBezTo>
                  <a:cubicBezTo>
                    <a:pt x="35" y="60"/>
                    <a:pt x="40" y="55"/>
                    <a:pt x="43" y="48"/>
                  </a:cubicBezTo>
                  <a:cubicBezTo>
                    <a:pt x="44" y="45"/>
                    <a:pt x="46" y="42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3"/>
                    <a:pt x="49" y="28"/>
                    <a:pt x="49" y="24"/>
                  </a:cubicBezTo>
                  <a:cubicBezTo>
                    <a:pt x="49" y="22"/>
                    <a:pt x="49" y="19"/>
                    <a:pt x="48" y="17"/>
                  </a:cubicBezTo>
                  <a:close/>
                  <a:moveTo>
                    <a:pt x="25" y="32"/>
                  </a:moveTo>
                  <a:cubicBezTo>
                    <a:pt x="25" y="32"/>
                    <a:pt x="24" y="32"/>
                    <a:pt x="24" y="32"/>
                  </a:cubicBezTo>
                  <a:cubicBezTo>
                    <a:pt x="20" y="31"/>
                    <a:pt x="17" y="28"/>
                    <a:pt x="16" y="24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19"/>
                    <a:pt x="20" y="15"/>
                    <a:pt x="25" y="15"/>
                  </a:cubicBezTo>
                  <a:cubicBezTo>
                    <a:pt x="30" y="15"/>
                    <a:pt x="33" y="19"/>
                    <a:pt x="33" y="23"/>
                  </a:cubicBezTo>
                  <a:cubicBezTo>
                    <a:pt x="33" y="28"/>
                    <a:pt x="30" y="32"/>
                    <a:pt x="2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18" name="Group 38"/>
          <p:cNvGrpSpPr/>
          <p:nvPr/>
        </p:nvGrpSpPr>
        <p:grpSpPr bwMode="auto">
          <a:xfrm>
            <a:off x="2878138" y="2989263"/>
            <a:ext cx="241300" cy="320675"/>
            <a:chOff x="0" y="0"/>
            <a:chExt cx="201" cy="269"/>
          </a:xfrm>
        </p:grpSpPr>
        <p:sp>
          <p:nvSpPr>
            <p:cNvPr id="20519" name="Freeform 39"/>
            <p:cNvSpPr/>
            <p:nvPr/>
          </p:nvSpPr>
          <p:spPr bwMode="auto">
            <a:xfrm>
              <a:off x="75" y="0"/>
              <a:ext cx="52" cy="30"/>
            </a:xfrm>
            <a:custGeom>
              <a:avLst/>
              <a:gdLst>
                <a:gd name="T0" fmla="*/ 20 w 22"/>
                <a:gd name="T1" fmla="*/ 7 h 13"/>
                <a:gd name="T2" fmla="*/ 22 w 22"/>
                <a:gd name="T3" fmla="*/ 12 h 13"/>
                <a:gd name="T4" fmla="*/ 17 w 22"/>
                <a:gd name="T5" fmla="*/ 12 h 13"/>
                <a:gd name="T6" fmla="*/ 11 w 22"/>
                <a:gd name="T7" fmla="*/ 12 h 13"/>
                <a:gd name="T8" fmla="*/ 4 w 22"/>
                <a:gd name="T9" fmla="*/ 12 h 13"/>
                <a:gd name="T10" fmla="*/ 0 w 22"/>
                <a:gd name="T11" fmla="*/ 12 h 13"/>
                <a:gd name="T12" fmla="*/ 1 w 22"/>
                <a:gd name="T13" fmla="*/ 7 h 13"/>
                <a:gd name="T14" fmla="*/ 11 w 22"/>
                <a:gd name="T15" fmla="*/ 0 h 13"/>
                <a:gd name="T16" fmla="*/ 20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0" y="7"/>
                  </a:moveTo>
                  <a:cubicBezTo>
                    <a:pt x="21" y="9"/>
                    <a:pt x="22" y="12"/>
                    <a:pt x="22" y="12"/>
                  </a:cubicBezTo>
                  <a:cubicBezTo>
                    <a:pt x="22" y="13"/>
                    <a:pt x="20" y="13"/>
                    <a:pt x="17" y="12"/>
                  </a:cubicBezTo>
                  <a:cubicBezTo>
                    <a:pt x="17" y="12"/>
                    <a:pt x="15" y="12"/>
                    <a:pt x="11" y="12"/>
                  </a:cubicBezTo>
                  <a:cubicBezTo>
                    <a:pt x="6" y="12"/>
                    <a:pt x="4" y="12"/>
                    <a:pt x="4" y="12"/>
                  </a:cubicBezTo>
                  <a:cubicBezTo>
                    <a:pt x="2" y="13"/>
                    <a:pt x="0" y="13"/>
                    <a:pt x="0" y="12"/>
                  </a:cubicBezTo>
                  <a:cubicBezTo>
                    <a:pt x="0" y="12"/>
                    <a:pt x="0" y="9"/>
                    <a:pt x="1" y="7"/>
                  </a:cubicBezTo>
                  <a:cubicBezTo>
                    <a:pt x="1" y="7"/>
                    <a:pt x="5" y="0"/>
                    <a:pt x="11" y="0"/>
                  </a:cubicBezTo>
                  <a:cubicBezTo>
                    <a:pt x="17" y="0"/>
                    <a:pt x="20" y="7"/>
                    <a:pt x="2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Freeform 40"/>
            <p:cNvSpPr/>
            <p:nvPr/>
          </p:nvSpPr>
          <p:spPr bwMode="auto">
            <a:xfrm>
              <a:off x="64" y="241"/>
              <a:ext cx="75" cy="28"/>
            </a:xfrm>
            <a:custGeom>
              <a:avLst/>
              <a:gdLst>
                <a:gd name="T0" fmla="*/ 29 w 32"/>
                <a:gd name="T1" fmla="*/ 1 h 12"/>
                <a:gd name="T2" fmla="*/ 30 w 32"/>
                <a:gd name="T3" fmla="*/ 3 h 12"/>
                <a:gd name="T4" fmla="*/ 16 w 32"/>
                <a:gd name="T5" fmla="*/ 12 h 12"/>
                <a:gd name="T6" fmla="*/ 1 w 32"/>
                <a:gd name="T7" fmla="*/ 3 h 12"/>
                <a:gd name="T8" fmla="*/ 3 w 32"/>
                <a:gd name="T9" fmla="*/ 1 h 12"/>
                <a:gd name="T10" fmla="*/ 11 w 32"/>
                <a:gd name="T11" fmla="*/ 2 h 12"/>
                <a:gd name="T12" fmla="*/ 20 w 32"/>
                <a:gd name="T13" fmla="*/ 2 h 12"/>
                <a:gd name="T14" fmla="*/ 29 w 32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29" y="1"/>
                  </a:moveTo>
                  <a:cubicBezTo>
                    <a:pt x="31" y="0"/>
                    <a:pt x="32" y="1"/>
                    <a:pt x="30" y="3"/>
                  </a:cubicBezTo>
                  <a:cubicBezTo>
                    <a:pt x="30" y="3"/>
                    <a:pt x="24" y="12"/>
                    <a:pt x="16" y="12"/>
                  </a:cubicBezTo>
                  <a:cubicBezTo>
                    <a:pt x="8" y="12"/>
                    <a:pt x="1" y="3"/>
                    <a:pt x="1" y="3"/>
                  </a:cubicBezTo>
                  <a:cubicBezTo>
                    <a:pt x="0" y="1"/>
                    <a:pt x="0" y="0"/>
                    <a:pt x="3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2"/>
                    <a:pt x="18" y="2"/>
                    <a:pt x="20" y="2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Freeform 41"/>
            <p:cNvSpPr/>
            <p:nvPr/>
          </p:nvSpPr>
          <p:spPr bwMode="auto">
            <a:xfrm>
              <a:off x="0" y="42"/>
              <a:ext cx="201" cy="189"/>
            </a:xfrm>
            <a:custGeom>
              <a:avLst/>
              <a:gdLst>
                <a:gd name="T0" fmla="*/ 85 w 85"/>
                <a:gd name="T1" fmla="*/ 63 h 80"/>
                <a:gd name="T2" fmla="*/ 85 w 85"/>
                <a:gd name="T3" fmla="*/ 63 h 80"/>
                <a:gd name="T4" fmla="*/ 77 w 85"/>
                <a:gd name="T5" fmla="*/ 37 h 80"/>
                <a:gd name="T6" fmla="*/ 76 w 85"/>
                <a:gd name="T7" fmla="*/ 34 h 80"/>
                <a:gd name="T8" fmla="*/ 76 w 85"/>
                <a:gd name="T9" fmla="*/ 33 h 80"/>
                <a:gd name="T10" fmla="*/ 76 w 85"/>
                <a:gd name="T11" fmla="*/ 32 h 80"/>
                <a:gd name="T12" fmla="*/ 75 w 85"/>
                <a:gd name="T13" fmla="*/ 31 h 80"/>
                <a:gd name="T14" fmla="*/ 75 w 85"/>
                <a:gd name="T15" fmla="*/ 30 h 80"/>
                <a:gd name="T16" fmla="*/ 74 w 85"/>
                <a:gd name="T17" fmla="*/ 28 h 80"/>
                <a:gd name="T18" fmla="*/ 74 w 85"/>
                <a:gd name="T19" fmla="*/ 28 h 80"/>
                <a:gd name="T20" fmla="*/ 74 w 85"/>
                <a:gd name="T21" fmla="*/ 27 h 80"/>
                <a:gd name="T22" fmla="*/ 43 w 85"/>
                <a:gd name="T23" fmla="*/ 0 h 80"/>
                <a:gd name="T24" fmla="*/ 11 w 85"/>
                <a:gd name="T25" fmla="*/ 27 h 80"/>
                <a:gd name="T26" fmla="*/ 11 w 85"/>
                <a:gd name="T27" fmla="*/ 28 h 80"/>
                <a:gd name="T28" fmla="*/ 11 w 85"/>
                <a:gd name="T29" fmla="*/ 28 h 80"/>
                <a:gd name="T30" fmla="*/ 10 w 85"/>
                <a:gd name="T31" fmla="*/ 30 h 80"/>
                <a:gd name="T32" fmla="*/ 10 w 85"/>
                <a:gd name="T33" fmla="*/ 31 h 80"/>
                <a:gd name="T34" fmla="*/ 10 w 85"/>
                <a:gd name="T35" fmla="*/ 32 h 80"/>
                <a:gd name="T36" fmla="*/ 9 w 85"/>
                <a:gd name="T37" fmla="*/ 33 h 80"/>
                <a:gd name="T38" fmla="*/ 9 w 85"/>
                <a:gd name="T39" fmla="*/ 34 h 80"/>
                <a:gd name="T40" fmla="*/ 8 w 85"/>
                <a:gd name="T41" fmla="*/ 37 h 80"/>
                <a:gd name="T42" fmla="*/ 1 w 85"/>
                <a:gd name="T43" fmla="*/ 63 h 80"/>
                <a:gd name="T44" fmla="*/ 1 w 85"/>
                <a:gd name="T45" fmla="*/ 63 h 80"/>
                <a:gd name="T46" fmla="*/ 3 w 85"/>
                <a:gd name="T47" fmla="*/ 69 h 80"/>
                <a:gd name="T48" fmla="*/ 4 w 85"/>
                <a:gd name="T49" fmla="*/ 69 h 80"/>
                <a:gd name="T50" fmla="*/ 5 w 85"/>
                <a:gd name="T51" fmla="*/ 70 h 80"/>
                <a:gd name="T52" fmla="*/ 12 w 85"/>
                <a:gd name="T53" fmla="*/ 73 h 80"/>
                <a:gd name="T54" fmla="*/ 16 w 85"/>
                <a:gd name="T55" fmla="*/ 75 h 80"/>
                <a:gd name="T56" fmla="*/ 24 w 85"/>
                <a:gd name="T57" fmla="*/ 77 h 80"/>
                <a:gd name="T58" fmla="*/ 25 w 85"/>
                <a:gd name="T59" fmla="*/ 77 h 80"/>
                <a:gd name="T60" fmla="*/ 27 w 85"/>
                <a:gd name="T61" fmla="*/ 78 h 80"/>
                <a:gd name="T62" fmla="*/ 43 w 85"/>
                <a:gd name="T63" fmla="*/ 80 h 80"/>
                <a:gd name="T64" fmla="*/ 58 w 85"/>
                <a:gd name="T65" fmla="*/ 78 h 80"/>
                <a:gd name="T66" fmla="*/ 60 w 85"/>
                <a:gd name="T67" fmla="*/ 77 h 80"/>
                <a:gd name="T68" fmla="*/ 61 w 85"/>
                <a:gd name="T69" fmla="*/ 77 h 80"/>
                <a:gd name="T70" fmla="*/ 74 w 85"/>
                <a:gd name="T71" fmla="*/ 73 h 80"/>
                <a:gd name="T72" fmla="*/ 78 w 85"/>
                <a:gd name="T73" fmla="*/ 71 h 80"/>
                <a:gd name="T74" fmla="*/ 79 w 85"/>
                <a:gd name="T75" fmla="*/ 70 h 80"/>
                <a:gd name="T76" fmla="*/ 82 w 85"/>
                <a:gd name="T77" fmla="*/ 69 h 80"/>
                <a:gd name="T78" fmla="*/ 82 w 85"/>
                <a:gd name="T79" fmla="*/ 69 h 80"/>
                <a:gd name="T80" fmla="*/ 83 w 85"/>
                <a:gd name="T81" fmla="*/ 69 h 80"/>
                <a:gd name="T82" fmla="*/ 85 w 85"/>
                <a:gd name="T83" fmla="*/ 6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" h="80">
                  <a:moveTo>
                    <a:pt x="85" y="63"/>
                  </a:moveTo>
                  <a:cubicBezTo>
                    <a:pt x="85" y="63"/>
                    <a:pt x="85" y="63"/>
                    <a:pt x="85" y="63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6"/>
                    <a:pt x="76" y="35"/>
                    <a:pt x="76" y="34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2"/>
                    <a:pt x="76" y="32"/>
                  </a:cubicBezTo>
                  <a:cubicBezTo>
                    <a:pt x="76" y="32"/>
                    <a:pt x="75" y="32"/>
                    <a:pt x="75" y="31"/>
                  </a:cubicBezTo>
                  <a:cubicBezTo>
                    <a:pt x="75" y="31"/>
                    <a:pt x="75" y="30"/>
                    <a:pt x="75" y="30"/>
                  </a:cubicBezTo>
                  <a:cubicBezTo>
                    <a:pt x="75" y="30"/>
                    <a:pt x="75" y="29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7"/>
                    <a:pt x="74" y="27"/>
                  </a:cubicBezTo>
                  <a:cubicBezTo>
                    <a:pt x="69" y="12"/>
                    <a:pt x="63" y="0"/>
                    <a:pt x="43" y="0"/>
                  </a:cubicBezTo>
                  <a:cubicBezTo>
                    <a:pt x="23" y="0"/>
                    <a:pt x="17" y="12"/>
                    <a:pt x="11" y="27"/>
                  </a:cubicBezTo>
                  <a:cubicBezTo>
                    <a:pt x="11" y="27"/>
                    <a:pt x="11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0" y="30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9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9" y="36"/>
                    <a:pt x="8" y="37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5"/>
                    <a:pt x="1" y="68"/>
                    <a:pt x="3" y="69"/>
                  </a:cubicBezTo>
                  <a:cubicBezTo>
                    <a:pt x="3" y="69"/>
                    <a:pt x="3" y="69"/>
                    <a:pt x="4" y="69"/>
                  </a:cubicBezTo>
                  <a:cubicBezTo>
                    <a:pt x="4" y="69"/>
                    <a:pt x="5" y="70"/>
                    <a:pt x="5" y="70"/>
                  </a:cubicBezTo>
                  <a:cubicBezTo>
                    <a:pt x="7" y="71"/>
                    <a:pt x="9" y="72"/>
                    <a:pt x="12" y="73"/>
                  </a:cubicBezTo>
                  <a:cubicBezTo>
                    <a:pt x="13" y="74"/>
                    <a:pt x="14" y="74"/>
                    <a:pt x="16" y="75"/>
                  </a:cubicBezTo>
                  <a:cubicBezTo>
                    <a:pt x="18" y="75"/>
                    <a:pt x="21" y="76"/>
                    <a:pt x="24" y="77"/>
                  </a:cubicBezTo>
                  <a:cubicBezTo>
                    <a:pt x="24" y="77"/>
                    <a:pt x="25" y="77"/>
                    <a:pt x="25" y="77"/>
                  </a:cubicBezTo>
                  <a:cubicBezTo>
                    <a:pt x="26" y="78"/>
                    <a:pt x="27" y="78"/>
                    <a:pt x="27" y="78"/>
                  </a:cubicBezTo>
                  <a:cubicBezTo>
                    <a:pt x="32" y="79"/>
                    <a:pt x="37" y="80"/>
                    <a:pt x="43" y="80"/>
                  </a:cubicBezTo>
                  <a:cubicBezTo>
                    <a:pt x="48" y="80"/>
                    <a:pt x="53" y="79"/>
                    <a:pt x="58" y="78"/>
                  </a:cubicBezTo>
                  <a:cubicBezTo>
                    <a:pt x="59" y="78"/>
                    <a:pt x="59" y="78"/>
                    <a:pt x="60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6" y="76"/>
                    <a:pt x="71" y="74"/>
                    <a:pt x="74" y="73"/>
                  </a:cubicBezTo>
                  <a:cubicBezTo>
                    <a:pt x="76" y="72"/>
                    <a:pt x="77" y="71"/>
                    <a:pt x="78" y="71"/>
                  </a:cubicBezTo>
                  <a:cubicBezTo>
                    <a:pt x="79" y="71"/>
                    <a:pt x="79" y="71"/>
                    <a:pt x="79" y="70"/>
                  </a:cubicBezTo>
                  <a:cubicBezTo>
                    <a:pt x="81" y="70"/>
                    <a:pt x="82" y="69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2" y="69"/>
                    <a:pt x="82" y="69"/>
                    <a:pt x="83" y="69"/>
                  </a:cubicBezTo>
                  <a:cubicBezTo>
                    <a:pt x="84" y="68"/>
                    <a:pt x="85" y="65"/>
                    <a:pt x="85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595313" y="3074988"/>
            <a:ext cx="1728787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HEADER HERE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6440488" y="1754188"/>
            <a:ext cx="2019300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HEADER ONE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6440488" y="2471738"/>
            <a:ext cx="2019300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HEADER TWO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0525" name="Rectangle 45"/>
          <p:cNvSpPr>
            <a:spLocks noChangeArrowheads="1"/>
          </p:cNvSpPr>
          <p:nvPr/>
        </p:nvSpPr>
        <p:spPr bwMode="auto">
          <a:xfrm>
            <a:off x="6440488" y="3201988"/>
            <a:ext cx="2019300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HEADER THREE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6440488" y="3906838"/>
            <a:ext cx="2019300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HEADER FOUR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79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0" name="Rectangle 50"/>
          <p:cNvSpPr>
            <a:spLocks noChangeArrowheads="1"/>
          </p:cNvSpPr>
          <p:nvPr/>
        </p:nvSpPr>
        <p:spPr bwMode="auto">
          <a:xfrm>
            <a:off x="1066800" y="1274812"/>
            <a:ext cx="1716088" cy="171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51" name="Rectangle 51" descr="sy_64934932458副本"/>
          <p:cNvSpPr>
            <a:spLocks noChangeArrowheads="1"/>
          </p:cNvSpPr>
          <p:nvPr/>
        </p:nvSpPr>
        <p:spPr bwMode="auto">
          <a:xfrm>
            <a:off x="1066800" y="2986137"/>
            <a:ext cx="1716088" cy="17113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1598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2" name="Rectangle 52" descr="sy_20111224160806078015"/>
          <p:cNvSpPr>
            <a:spLocks noChangeArrowheads="1"/>
          </p:cNvSpPr>
          <p:nvPr/>
        </p:nvSpPr>
        <p:spPr bwMode="auto">
          <a:xfrm>
            <a:off x="2830513" y="1274812"/>
            <a:ext cx="1716087" cy="17113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b="-2969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2830513" y="2986137"/>
            <a:ext cx="1716087" cy="171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54" name="Freeform 54" descr="17957756_101728372001_2副本"/>
          <p:cNvSpPr/>
          <p:nvPr/>
        </p:nvSpPr>
        <p:spPr bwMode="auto">
          <a:xfrm>
            <a:off x="4594225" y="1274812"/>
            <a:ext cx="3482975" cy="3422650"/>
          </a:xfrm>
          <a:custGeom>
            <a:avLst/>
            <a:gdLst>
              <a:gd name="T0" fmla="*/ 0 w 2507"/>
              <a:gd name="T1" fmla="*/ 0 h 2464"/>
              <a:gd name="T2" fmla="*/ 0 w 2507"/>
              <a:gd name="T3" fmla="*/ 1232 h 2464"/>
              <a:gd name="T4" fmla="*/ 0 w 2507"/>
              <a:gd name="T5" fmla="*/ 2464 h 2464"/>
              <a:gd name="T6" fmla="*/ 2507 w 2507"/>
              <a:gd name="T7" fmla="*/ 2464 h 2464"/>
              <a:gd name="T8" fmla="*/ 2507 w 2507"/>
              <a:gd name="T9" fmla="*/ 1232 h 2464"/>
              <a:gd name="T10" fmla="*/ 2507 w 2507"/>
              <a:gd name="T11" fmla="*/ 0 h 2464"/>
              <a:gd name="T12" fmla="*/ 0 w 2507"/>
              <a:gd name="T13" fmla="*/ 0 h 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7" h="2464">
                <a:moveTo>
                  <a:pt x="0" y="0"/>
                </a:moveTo>
                <a:lnTo>
                  <a:pt x="0" y="1232"/>
                </a:lnTo>
                <a:lnTo>
                  <a:pt x="0" y="2464"/>
                </a:lnTo>
                <a:lnTo>
                  <a:pt x="2507" y="2464"/>
                </a:lnTo>
                <a:lnTo>
                  <a:pt x="2507" y="1232"/>
                </a:lnTo>
                <a:lnTo>
                  <a:pt x="2507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 b="-224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1239838" y="1635174"/>
            <a:ext cx="13684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b="1">
                <a:solidFill>
                  <a:schemeClr val="bg1"/>
                </a:solidFill>
              </a:rPr>
              <a:t>Option 01</a:t>
            </a:r>
          </a:p>
          <a:p>
            <a:pPr algn="ctr">
              <a:buFont typeface="Arial" charset="0"/>
              <a:buNone/>
            </a:pPr>
            <a:endParaRPr lang="en-US" altLang="zh-CN" sz="80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3011488" y="3368724"/>
            <a:ext cx="13684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b="1" dirty="0">
                <a:solidFill>
                  <a:schemeClr val="bg1"/>
                </a:solidFill>
              </a:rPr>
              <a:t>Option 02</a:t>
            </a:r>
          </a:p>
          <a:p>
            <a:pPr algn="ctr">
              <a:buFont typeface="Arial" charset="0"/>
              <a:buNone/>
            </a:pPr>
            <a:endParaRPr lang="en-US" altLang="zh-CN" sz="800" dirty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</a:t>
            </a:r>
            <a:r>
              <a:rPr lang="zh-CN" altLang="en-US" sz="800" dirty="0">
                <a:solidFill>
                  <a:schemeClr val="bg1"/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/>
                </a:solidFill>
              </a:rPr>
              <a:t>https://liangliangtuwen.tmall.com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5" name="Freeform 39"/>
          <p:cNvSpPr/>
          <p:nvPr/>
        </p:nvSpPr>
        <p:spPr bwMode="auto">
          <a:xfrm>
            <a:off x="4572001" y="1968500"/>
            <a:ext cx="1054100" cy="2101850"/>
          </a:xfrm>
          <a:custGeom>
            <a:avLst/>
            <a:gdLst>
              <a:gd name="T0" fmla="*/ 0 w 347"/>
              <a:gd name="T1" fmla="*/ 0 h 693"/>
              <a:gd name="T2" fmla="*/ 0 w 347"/>
              <a:gd name="T3" fmla="*/ 122 h 693"/>
              <a:gd name="T4" fmla="*/ 225 w 347"/>
              <a:gd name="T5" fmla="*/ 347 h 693"/>
              <a:gd name="T6" fmla="*/ 0 w 347"/>
              <a:gd name="T7" fmla="*/ 572 h 693"/>
              <a:gd name="T8" fmla="*/ 0 w 347"/>
              <a:gd name="T9" fmla="*/ 693 h 693"/>
              <a:gd name="T10" fmla="*/ 347 w 347"/>
              <a:gd name="T11" fmla="*/ 347 h 693"/>
              <a:gd name="T12" fmla="*/ 0 w 347"/>
              <a:gd name="T13" fmla="*/ 0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7" h="693">
                <a:moveTo>
                  <a:pt x="0" y="0"/>
                </a:moveTo>
                <a:cubicBezTo>
                  <a:pt x="0" y="122"/>
                  <a:pt x="0" y="122"/>
                  <a:pt x="0" y="122"/>
                </a:cubicBezTo>
                <a:cubicBezTo>
                  <a:pt x="125" y="122"/>
                  <a:pt x="225" y="222"/>
                  <a:pt x="225" y="347"/>
                </a:cubicBezTo>
                <a:cubicBezTo>
                  <a:pt x="225" y="471"/>
                  <a:pt x="125" y="572"/>
                  <a:pt x="0" y="572"/>
                </a:cubicBezTo>
                <a:cubicBezTo>
                  <a:pt x="0" y="693"/>
                  <a:pt x="0" y="693"/>
                  <a:pt x="0" y="693"/>
                </a:cubicBezTo>
                <a:cubicBezTo>
                  <a:pt x="192" y="693"/>
                  <a:pt x="347" y="538"/>
                  <a:pt x="347" y="347"/>
                </a:cubicBezTo>
                <a:cubicBezTo>
                  <a:pt x="347" y="155"/>
                  <a:pt x="192" y="0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36" name="Freeform 40"/>
          <p:cNvSpPr/>
          <p:nvPr/>
        </p:nvSpPr>
        <p:spPr bwMode="auto">
          <a:xfrm>
            <a:off x="3523457" y="1968500"/>
            <a:ext cx="1050925" cy="2101850"/>
          </a:xfrm>
          <a:custGeom>
            <a:avLst/>
            <a:gdLst>
              <a:gd name="T0" fmla="*/ 121 w 346"/>
              <a:gd name="T1" fmla="*/ 347 h 693"/>
              <a:gd name="T2" fmla="*/ 346 w 346"/>
              <a:gd name="T3" fmla="*/ 122 h 693"/>
              <a:gd name="T4" fmla="*/ 346 w 346"/>
              <a:gd name="T5" fmla="*/ 0 h 693"/>
              <a:gd name="T6" fmla="*/ 0 w 346"/>
              <a:gd name="T7" fmla="*/ 347 h 693"/>
              <a:gd name="T8" fmla="*/ 346 w 346"/>
              <a:gd name="T9" fmla="*/ 693 h 693"/>
              <a:gd name="T10" fmla="*/ 346 w 346"/>
              <a:gd name="T11" fmla="*/ 572 h 693"/>
              <a:gd name="T12" fmla="*/ 121 w 346"/>
              <a:gd name="T13" fmla="*/ 347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6" h="693">
                <a:moveTo>
                  <a:pt x="121" y="347"/>
                </a:moveTo>
                <a:cubicBezTo>
                  <a:pt x="121" y="222"/>
                  <a:pt x="222" y="122"/>
                  <a:pt x="346" y="122"/>
                </a:cubicBezTo>
                <a:cubicBezTo>
                  <a:pt x="346" y="0"/>
                  <a:pt x="346" y="0"/>
                  <a:pt x="346" y="0"/>
                </a:cubicBezTo>
                <a:cubicBezTo>
                  <a:pt x="155" y="0"/>
                  <a:pt x="0" y="155"/>
                  <a:pt x="0" y="347"/>
                </a:cubicBezTo>
                <a:cubicBezTo>
                  <a:pt x="0" y="538"/>
                  <a:pt x="155" y="693"/>
                  <a:pt x="346" y="693"/>
                </a:cubicBezTo>
                <a:cubicBezTo>
                  <a:pt x="346" y="572"/>
                  <a:pt x="346" y="572"/>
                  <a:pt x="346" y="572"/>
                </a:cubicBezTo>
                <a:cubicBezTo>
                  <a:pt x="222" y="572"/>
                  <a:pt x="121" y="471"/>
                  <a:pt x="121" y="3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37" name="Freeform 41"/>
          <p:cNvSpPr/>
          <p:nvPr/>
        </p:nvSpPr>
        <p:spPr bwMode="auto">
          <a:xfrm>
            <a:off x="3889376" y="2338388"/>
            <a:ext cx="682625" cy="1365250"/>
          </a:xfrm>
          <a:custGeom>
            <a:avLst/>
            <a:gdLst>
              <a:gd name="T0" fmla="*/ 0 w 225"/>
              <a:gd name="T1" fmla="*/ 225 h 450"/>
              <a:gd name="T2" fmla="*/ 225 w 225"/>
              <a:gd name="T3" fmla="*/ 450 h 450"/>
              <a:gd name="T4" fmla="*/ 225 w 225"/>
              <a:gd name="T5" fmla="*/ 0 h 450"/>
              <a:gd name="T6" fmla="*/ 0 w 225"/>
              <a:gd name="T7" fmla="*/ 225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" h="450">
                <a:moveTo>
                  <a:pt x="0" y="225"/>
                </a:moveTo>
                <a:cubicBezTo>
                  <a:pt x="0" y="349"/>
                  <a:pt x="101" y="450"/>
                  <a:pt x="225" y="450"/>
                </a:cubicBezTo>
                <a:cubicBezTo>
                  <a:pt x="225" y="0"/>
                  <a:pt x="225" y="0"/>
                  <a:pt x="225" y="0"/>
                </a:cubicBezTo>
                <a:cubicBezTo>
                  <a:pt x="101" y="0"/>
                  <a:pt x="0" y="100"/>
                  <a:pt x="0" y="22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38" name="Freeform 42"/>
          <p:cNvSpPr/>
          <p:nvPr/>
        </p:nvSpPr>
        <p:spPr bwMode="auto">
          <a:xfrm>
            <a:off x="4572001" y="2338388"/>
            <a:ext cx="682625" cy="1365250"/>
          </a:xfrm>
          <a:custGeom>
            <a:avLst/>
            <a:gdLst>
              <a:gd name="T0" fmla="*/ 225 w 225"/>
              <a:gd name="T1" fmla="*/ 225 h 450"/>
              <a:gd name="T2" fmla="*/ 0 w 225"/>
              <a:gd name="T3" fmla="*/ 0 h 450"/>
              <a:gd name="T4" fmla="*/ 0 w 225"/>
              <a:gd name="T5" fmla="*/ 450 h 450"/>
              <a:gd name="T6" fmla="*/ 225 w 225"/>
              <a:gd name="T7" fmla="*/ 225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" h="450">
                <a:moveTo>
                  <a:pt x="225" y="225"/>
                </a:moveTo>
                <a:cubicBezTo>
                  <a:pt x="225" y="100"/>
                  <a:pt x="125" y="0"/>
                  <a:pt x="0" y="0"/>
                </a:cubicBezTo>
                <a:cubicBezTo>
                  <a:pt x="0" y="450"/>
                  <a:pt x="0" y="450"/>
                  <a:pt x="0" y="450"/>
                </a:cubicBezTo>
                <a:cubicBezTo>
                  <a:pt x="125" y="450"/>
                  <a:pt x="225" y="349"/>
                  <a:pt x="225" y="2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39" name="Oval 43"/>
          <p:cNvSpPr>
            <a:spLocks noChangeArrowheads="1"/>
          </p:cNvSpPr>
          <p:nvPr/>
        </p:nvSpPr>
        <p:spPr bwMode="auto">
          <a:xfrm>
            <a:off x="4256088" y="2705100"/>
            <a:ext cx="631825" cy="630238"/>
          </a:xfrm>
          <a:prstGeom prst="ellipse">
            <a:avLst/>
          </a:pr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0" name="Freeform 44"/>
          <p:cNvSpPr>
            <a:spLocks noEditPoints="1"/>
          </p:cNvSpPr>
          <p:nvPr/>
        </p:nvSpPr>
        <p:spPr bwMode="auto">
          <a:xfrm>
            <a:off x="4414838" y="2859088"/>
            <a:ext cx="319088" cy="319088"/>
          </a:xfrm>
          <a:custGeom>
            <a:avLst/>
            <a:gdLst>
              <a:gd name="T0" fmla="*/ 87 w 105"/>
              <a:gd name="T1" fmla="*/ 1 h 105"/>
              <a:gd name="T2" fmla="*/ 91 w 105"/>
              <a:gd name="T3" fmla="*/ 2 h 105"/>
              <a:gd name="T4" fmla="*/ 91 w 105"/>
              <a:gd name="T5" fmla="*/ 2 h 105"/>
              <a:gd name="T6" fmla="*/ 103 w 105"/>
              <a:gd name="T7" fmla="*/ 14 h 105"/>
              <a:gd name="T8" fmla="*/ 103 w 105"/>
              <a:gd name="T9" fmla="*/ 14 h 105"/>
              <a:gd name="T10" fmla="*/ 104 w 105"/>
              <a:gd name="T11" fmla="*/ 18 h 105"/>
              <a:gd name="T12" fmla="*/ 88 w 105"/>
              <a:gd name="T13" fmla="*/ 32 h 105"/>
              <a:gd name="T14" fmla="*/ 77 w 105"/>
              <a:gd name="T15" fmla="*/ 34 h 105"/>
              <a:gd name="T16" fmla="*/ 74 w 105"/>
              <a:gd name="T17" fmla="*/ 76 h 105"/>
              <a:gd name="T18" fmla="*/ 51 w 105"/>
              <a:gd name="T19" fmla="*/ 85 h 105"/>
              <a:gd name="T20" fmla="*/ 19 w 105"/>
              <a:gd name="T21" fmla="*/ 53 h 105"/>
              <a:gd name="T22" fmla="*/ 51 w 105"/>
              <a:gd name="T23" fmla="*/ 21 h 105"/>
              <a:gd name="T24" fmla="*/ 75 w 105"/>
              <a:gd name="T25" fmla="*/ 24 h 105"/>
              <a:gd name="T26" fmla="*/ 73 w 105"/>
              <a:gd name="T27" fmla="*/ 14 h 105"/>
              <a:gd name="T28" fmla="*/ 93 w 105"/>
              <a:gd name="T29" fmla="*/ 41 h 105"/>
              <a:gd name="T30" fmla="*/ 101 w 105"/>
              <a:gd name="T31" fmla="*/ 38 h 105"/>
              <a:gd name="T32" fmla="*/ 103 w 105"/>
              <a:gd name="T33" fmla="*/ 53 h 105"/>
              <a:gd name="T34" fmla="*/ 51 w 105"/>
              <a:gd name="T35" fmla="*/ 105 h 105"/>
              <a:gd name="T36" fmla="*/ 0 w 105"/>
              <a:gd name="T37" fmla="*/ 53 h 105"/>
              <a:gd name="T38" fmla="*/ 51 w 105"/>
              <a:gd name="T39" fmla="*/ 2 h 105"/>
              <a:gd name="T40" fmla="*/ 66 w 105"/>
              <a:gd name="T41" fmla="*/ 4 h 105"/>
              <a:gd name="T42" fmla="*/ 64 w 105"/>
              <a:gd name="T43" fmla="*/ 12 h 105"/>
              <a:gd name="T44" fmla="*/ 51 w 105"/>
              <a:gd name="T45" fmla="*/ 10 h 105"/>
              <a:gd name="T46" fmla="*/ 8 w 105"/>
              <a:gd name="T47" fmla="*/ 53 h 105"/>
              <a:gd name="T48" fmla="*/ 51 w 105"/>
              <a:gd name="T49" fmla="*/ 97 h 105"/>
              <a:gd name="T50" fmla="*/ 95 w 105"/>
              <a:gd name="T51" fmla="*/ 53 h 105"/>
              <a:gd name="T52" fmla="*/ 93 w 105"/>
              <a:gd name="T53" fmla="*/ 41 h 105"/>
              <a:gd name="T54" fmla="*/ 51 w 105"/>
              <a:gd name="T55" fmla="*/ 39 h 105"/>
              <a:gd name="T56" fmla="*/ 67 w 105"/>
              <a:gd name="T57" fmla="*/ 32 h 105"/>
              <a:gd name="T58" fmla="*/ 32 w 105"/>
              <a:gd name="T59" fmla="*/ 34 h 105"/>
              <a:gd name="T60" fmla="*/ 32 w 105"/>
              <a:gd name="T61" fmla="*/ 34 h 105"/>
              <a:gd name="T62" fmla="*/ 32 w 105"/>
              <a:gd name="T63" fmla="*/ 73 h 105"/>
              <a:gd name="T64" fmla="*/ 71 w 105"/>
              <a:gd name="T65" fmla="*/ 73 h 105"/>
              <a:gd name="T66" fmla="*/ 79 w 105"/>
              <a:gd name="T67" fmla="*/ 53 h 105"/>
              <a:gd name="T68" fmla="*/ 64 w 105"/>
              <a:gd name="T69" fmla="*/ 46 h 105"/>
              <a:gd name="T70" fmla="*/ 62 w 105"/>
              <a:gd name="T71" fmla="*/ 64 h 105"/>
              <a:gd name="T72" fmla="*/ 51 w 105"/>
              <a:gd name="T73" fmla="*/ 68 h 105"/>
              <a:gd name="T74" fmla="*/ 37 w 105"/>
              <a:gd name="T75" fmla="*/ 53 h 105"/>
              <a:gd name="T76" fmla="*/ 41 w 105"/>
              <a:gd name="T77" fmla="*/ 43 h 105"/>
              <a:gd name="T78" fmla="*/ 55 w 105"/>
              <a:gd name="T79" fmla="*/ 44 h 105"/>
              <a:gd name="T80" fmla="*/ 51 w 105"/>
              <a:gd name="T81" fmla="*/ 44 h 105"/>
              <a:gd name="T82" fmla="*/ 42 w 105"/>
              <a:gd name="T83" fmla="*/ 53 h 105"/>
              <a:gd name="T84" fmla="*/ 51 w 105"/>
              <a:gd name="T85" fmla="*/ 63 h 105"/>
              <a:gd name="T86" fmla="*/ 58 w 105"/>
              <a:gd name="T87" fmla="*/ 60 h 105"/>
              <a:gd name="T88" fmla="*/ 61 w 105"/>
              <a:gd name="T89" fmla="*/ 50 h 105"/>
              <a:gd name="T90" fmla="*/ 49 w 105"/>
              <a:gd name="T91" fmla="*/ 56 h 105"/>
              <a:gd name="T92" fmla="*/ 55 w 105"/>
              <a:gd name="T93" fmla="*/ 44 h 105"/>
              <a:gd name="T94" fmla="*/ 87 w 105"/>
              <a:gd name="T95" fmla="*/ 7 h 105"/>
              <a:gd name="T96" fmla="*/ 79 w 105"/>
              <a:gd name="T97" fmla="*/ 22 h 105"/>
              <a:gd name="T98" fmla="*/ 87 w 105"/>
              <a:gd name="T99" fmla="*/ 7 h 105"/>
              <a:gd name="T100" fmla="*/ 92 w 105"/>
              <a:gd name="T101" fmla="*/ 16 h 105"/>
              <a:gd name="T102" fmla="*/ 88 w 105"/>
              <a:gd name="T103" fmla="*/ 27 h 105"/>
              <a:gd name="T104" fmla="*/ 92 w 105"/>
              <a:gd name="T105" fmla="*/ 16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5" h="105">
                <a:moveTo>
                  <a:pt x="73" y="14"/>
                </a:moveTo>
                <a:cubicBezTo>
                  <a:pt x="87" y="1"/>
                  <a:pt x="87" y="1"/>
                  <a:pt x="87" y="1"/>
                </a:cubicBezTo>
                <a:cubicBezTo>
                  <a:pt x="88" y="0"/>
                  <a:pt x="89" y="0"/>
                  <a:pt x="90" y="1"/>
                </a:cubicBezTo>
                <a:cubicBezTo>
                  <a:pt x="91" y="1"/>
                  <a:pt x="91" y="2"/>
                  <a:pt x="91" y="2"/>
                </a:cubicBezTo>
                <a:cubicBezTo>
                  <a:pt x="91" y="2"/>
                  <a:pt x="91" y="2"/>
                  <a:pt x="91" y="2"/>
                </a:cubicBezTo>
                <a:cubicBezTo>
                  <a:pt x="91" y="2"/>
                  <a:pt x="91" y="2"/>
                  <a:pt x="91" y="2"/>
                </a:cubicBezTo>
                <a:cubicBezTo>
                  <a:pt x="94" y="11"/>
                  <a:pt x="94" y="11"/>
                  <a:pt x="94" y="11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3" y="14"/>
                  <a:pt x="104" y="14"/>
                  <a:pt x="104" y="14"/>
                </a:cubicBezTo>
                <a:cubicBezTo>
                  <a:pt x="105" y="15"/>
                  <a:pt x="105" y="17"/>
                  <a:pt x="104" y="18"/>
                </a:cubicBezTo>
                <a:cubicBezTo>
                  <a:pt x="91" y="31"/>
                  <a:pt x="91" y="31"/>
                  <a:pt x="91" y="31"/>
                </a:cubicBezTo>
                <a:cubicBezTo>
                  <a:pt x="90" y="32"/>
                  <a:pt x="89" y="32"/>
                  <a:pt x="88" y="32"/>
                </a:cubicBezTo>
                <a:cubicBezTo>
                  <a:pt x="81" y="30"/>
                  <a:pt x="81" y="30"/>
                  <a:pt x="81" y="30"/>
                </a:cubicBezTo>
                <a:cubicBezTo>
                  <a:pt x="77" y="34"/>
                  <a:pt x="77" y="34"/>
                  <a:pt x="77" y="34"/>
                </a:cubicBezTo>
                <a:cubicBezTo>
                  <a:pt x="81" y="39"/>
                  <a:pt x="83" y="46"/>
                  <a:pt x="83" y="53"/>
                </a:cubicBezTo>
                <a:cubicBezTo>
                  <a:pt x="83" y="62"/>
                  <a:pt x="80" y="70"/>
                  <a:pt x="74" y="76"/>
                </a:cubicBezTo>
                <a:cubicBezTo>
                  <a:pt x="74" y="76"/>
                  <a:pt x="74" y="76"/>
                  <a:pt x="74" y="76"/>
                </a:cubicBezTo>
                <a:cubicBezTo>
                  <a:pt x="68" y="82"/>
                  <a:pt x="60" y="85"/>
                  <a:pt x="51" y="85"/>
                </a:cubicBezTo>
                <a:cubicBezTo>
                  <a:pt x="43" y="85"/>
                  <a:pt x="35" y="82"/>
                  <a:pt x="29" y="76"/>
                </a:cubicBezTo>
                <a:cubicBezTo>
                  <a:pt x="23" y="70"/>
                  <a:pt x="19" y="62"/>
                  <a:pt x="19" y="53"/>
                </a:cubicBezTo>
                <a:cubicBezTo>
                  <a:pt x="19" y="45"/>
                  <a:pt x="23" y="37"/>
                  <a:pt x="29" y="31"/>
                </a:cubicBezTo>
                <a:cubicBezTo>
                  <a:pt x="35" y="25"/>
                  <a:pt x="43" y="21"/>
                  <a:pt x="51" y="21"/>
                </a:cubicBezTo>
                <a:cubicBezTo>
                  <a:pt x="59" y="21"/>
                  <a:pt x="66" y="24"/>
                  <a:pt x="71" y="28"/>
                </a:cubicBezTo>
                <a:cubicBezTo>
                  <a:pt x="75" y="24"/>
                  <a:pt x="75" y="24"/>
                  <a:pt x="75" y="24"/>
                </a:cubicBezTo>
                <a:cubicBezTo>
                  <a:pt x="73" y="17"/>
                  <a:pt x="73" y="17"/>
                  <a:pt x="73" y="17"/>
                </a:cubicBezTo>
                <a:cubicBezTo>
                  <a:pt x="73" y="16"/>
                  <a:pt x="73" y="15"/>
                  <a:pt x="73" y="14"/>
                </a:cubicBezTo>
                <a:close/>
                <a:moveTo>
                  <a:pt x="93" y="41"/>
                </a:moveTo>
                <a:cubicBezTo>
                  <a:pt x="93" y="41"/>
                  <a:pt x="93" y="41"/>
                  <a:pt x="93" y="41"/>
                </a:cubicBezTo>
                <a:cubicBezTo>
                  <a:pt x="92" y="39"/>
                  <a:pt x="94" y="36"/>
                  <a:pt x="96" y="36"/>
                </a:cubicBezTo>
                <a:cubicBezTo>
                  <a:pt x="98" y="35"/>
                  <a:pt x="100" y="36"/>
                  <a:pt x="101" y="38"/>
                </a:cubicBezTo>
                <a:cubicBezTo>
                  <a:pt x="102" y="41"/>
                  <a:pt x="102" y="43"/>
                  <a:pt x="102" y="46"/>
                </a:cubicBezTo>
                <a:cubicBezTo>
                  <a:pt x="103" y="48"/>
                  <a:pt x="103" y="51"/>
                  <a:pt x="103" y="53"/>
                </a:cubicBezTo>
                <a:cubicBezTo>
                  <a:pt x="103" y="68"/>
                  <a:pt x="97" y="81"/>
                  <a:pt x="88" y="90"/>
                </a:cubicBezTo>
                <a:cubicBezTo>
                  <a:pt x="79" y="99"/>
                  <a:pt x="66" y="105"/>
                  <a:pt x="51" y="105"/>
                </a:cubicBezTo>
                <a:cubicBezTo>
                  <a:pt x="37" y="105"/>
                  <a:pt x="24" y="99"/>
                  <a:pt x="15" y="90"/>
                </a:cubicBezTo>
                <a:cubicBezTo>
                  <a:pt x="6" y="81"/>
                  <a:pt x="0" y="68"/>
                  <a:pt x="0" y="53"/>
                </a:cubicBezTo>
                <a:cubicBezTo>
                  <a:pt x="0" y="39"/>
                  <a:pt x="6" y="26"/>
                  <a:pt x="15" y="17"/>
                </a:cubicBezTo>
                <a:cubicBezTo>
                  <a:pt x="24" y="8"/>
                  <a:pt x="37" y="2"/>
                  <a:pt x="51" y="2"/>
                </a:cubicBezTo>
                <a:cubicBezTo>
                  <a:pt x="54" y="2"/>
                  <a:pt x="57" y="2"/>
                  <a:pt x="59" y="2"/>
                </a:cubicBezTo>
                <a:cubicBezTo>
                  <a:pt x="62" y="3"/>
                  <a:pt x="64" y="3"/>
                  <a:pt x="66" y="4"/>
                </a:cubicBezTo>
                <a:cubicBezTo>
                  <a:pt x="69" y="5"/>
                  <a:pt x="70" y="7"/>
                  <a:pt x="69" y="9"/>
                </a:cubicBezTo>
                <a:cubicBezTo>
                  <a:pt x="69" y="11"/>
                  <a:pt x="66" y="13"/>
                  <a:pt x="64" y="12"/>
                </a:cubicBezTo>
                <a:cubicBezTo>
                  <a:pt x="62" y="11"/>
                  <a:pt x="60" y="11"/>
                  <a:pt x="58" y="11"/>
                </a:cubicBezTo>
                <a:cubicBezTo>
                  <a:pt x="56" y="10"/>
                  <a:pt x="54" y="10"/>
                  <a:pt x="51" y="10"/>
                </a:cubicBezTo>
                <a:cubicBezTo>
                  <a:pt x="39" y="10"/>
                  <a:pt x="29" y="15"/>
                  <a:pt x="21" y="23"/>
                </a:cubicBezTo>
                <a:cubicBezTo>
                  <a:pt x="13" y="31"/>
                  <a:pt x="8" y="41"/>
                  <a:pt x="8" y="53"/>
                </a:cubicBezTo>
                <a:cubicBezTo>
                  <a:pt x="8" y="65"/>
                  <a:pt x="13" y="76"/>
                  <a:pt x="21" y="84"/>
                </a:cubicBezTo>
                <a:cubicBezTo>
                  <a:pt x="29" y="92"/>
                  <a:pt x="39" y="97"/>
                  <a:pt x="51" y="97"/>
                </a:cubicBezTo>
                <a:cubicBezTo>
                  <a:pt x="63" y="97"/>
                  <a:pt x="74" y="92"/>
                  <a:pt x="82" y="84"/>
                </a:cubicBezTo>
                <a:cubicBezTo>
                  <a:pt x="90" y="76"/>
                  <a:pt x="95" y="65"/>
                  <a:pt x="95" y="53"/>
                </a:cubicBezTo>
                <a:cubicBezTo>
                  <a:pt x="95" y="51"/>
                  <a:pt x="95" y="49"/>
                  <a:pt x="94" y="47"/>
                </a:cubicBezTo>
                <a:cubicBezTo>
                  <a:pt x="94" y="45"/>
                  <a:pt x="94" y="43"/>
                  <a:pt x="93" y="41"/>
                </a:cubicBezTo>
                <a:close/>
                <a:moveTo>
                  <a:pt x="51" y="39"/>
                </a:moveTo>
                <a:cubicBezTo>
                  <a:pt x="51" y="39"/>
                  <a:pt x="51" y="39"/>
                  <a:pt x="51" y="39"/>
                </a:cubicBezTo>
                <a:cubicBezTo>
                  <a:pt x="54" y="39"/>
                  <a:pt x="56" y="39"/>
                  <a:pt x="59" y="41"/>
                </a:cubicBezTo>
                <a:cubicBezTo>
                  <a:pt x="67" y="32"/>
                  <a:pt x="67" y="32"/>
                  <a:pt x="67" y="32"/>
                </a:cubicBezTo>
                <a:cubicBezTo>
                  <a:pt x="63" y="28"/>
                  <a:pt x="57" y="26"/>
                  <a:pt x="51" y="26"/>
                </a:cubicBezTo>
                <a:cubicBezTo>
                  <a:pt x="44" y="26"/>
                  <a:pt x="37" y="29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27" y="39"/>
                  <a:pt x="24" y="46"/>
                  <a:pt x="24" y="53"/>
                </a:cubicBezTo>
                <a:cubicBezTo>
                  <a:pt x="24" y="61"/>
                  <a:pt x="27" y="68"/>
                  <a:pt x="32" y="73"/>
                </a:cubicBezTo>
                <a:cubicBezTo>
                  <a:pt x="37" y="78"/>
                  <a:pt x="44" y="81"/>
                  <a:pt x="51" y="81"/>
                </a:cubicBezTo>
                <a:cubicBezTo>
                  <a:pt x="59" y="81"/>
                  <a:pt x="66" y="78"/>
                  <a:pt x="71" y="73"/>
                </a:cubicBezTo>
                <a:cubicBezTo>
                  <a:pt x="71" y="73"/>
                  <a:pt x="71" y="73"/>
                  <a:pt x="71" y="73"/>
                </a:cubicBezTo>
                <a:cubicBezTo>
                  <a:pt x="76" y="68"/>
                  <a:pt x="79" y="61"/>
                  <a:pt x="79" y="53"/>
                </a:cubicBezTo>
                <a:cubicBezTo>
                  <a:pt x="79" y="47"/>
                  <a:pt x="77" y="42"/>
                  <a:pt x="73" y="37"/>
                </a:cubicBezTo>
                <a:cubicBezTo>
                  <a:pt x="64" y="46"/>
                  <a:pt x="64" y="46"/>
                  <a:pt x="64" y="46"/>
                </a:cubicBezTo>
                <a:cubicBezTo>
                  <a:pt x="65" y="48"/>
                  <a:pt x="66" y="51"/>
                  <a:pt x="66" y="53"/>
                </a:cubicBezTo>
                <a:cubicBezTo>
                  <a:pt x="66" y="57"/>
                  <a:pt x="64" y="61"/>
                  <a:pt x="62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59" y="66"/>
                  <a:pt x="55" y="68"/>
                  <a:pt x="51" y="68"/>
                </a:cubicBezTo>
                <a:cubicBezTo>
                  <a:pt x="47" y="68"/>
                  <a:pt x="44" y="66"/>
                  <a:pt x="41" y="64"/>
                </a:cubicBezTo>
                <a:cubicBezTo>
                  <a:pt x="38" y="61"/>
                  <a:pt x="37" y="57"/>
                  <a:pt x="37" y="53"/>
                </a:cubicBezTo>
                <a:cubicBezTo>
                  <a:pt x="37" y="49"/>
                  <a:pt x="38" y="46"/>
                  <a:pt x="41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4" y="40"/>
                  <a:pt x="47" y="39"/>
                  <a:pt x="51" y="39"/>
                </a:cubicBezTo>
                <a:close/>
                <a:moveTo>
                  <a:pt x="55" y="44"/>
                </a:moveTo>
                <a:cubicBezTo>
                  <a:pt x="55" y="44"/>
                  <a:pt x="55" y="44"/>
                  <a:pt x="55" y="44"/>
                </a:cubicBezTo>
                <a:cubicBezTo>
                  <a:pt x="54" y="44"/>
                  <a:pt x="53" y="44"/>
                  <a:pt x="51" y="44"/>
                </a:cubicBezTo>
                <a:cubicBezTo>
                  <a:pt x="49" y="44"/>
                  <a:pt x="46" y="45"/>
                  <a:pt x="45" y="46"/>
                </a:cubicBezTo>
                <a:cubicBezTo>
                  <a:pt x="43" y="48"/>
                  <a:pt x="42" y="51"/>
                  <a:pt x="42" y="53"/>
                </a:cubicBezTo>
                <a:cubicBezTo>
                  <a:pt x="42" y="56"/>
                  <a:pt x="43" y="59"/>
                  <a:pt x="45" y="60"/>
                </a:cubicBezTo>
                <a:cubicBezTo>
                  <a:pt x="46" y="62"/>
                  <a:pt x="49" y="63"/>
                  <a:pt x="51" y="63"/>
                </a:cubicBezTo>
                <a:cubicBezTo>
                  <a:pt x="54" y="63"/>
                  <a:pt x="57" y="62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60" y="59"/>
                  <a:pt x="61" y="56"/>
                  <a:pt x="61" y="53"/>
                </a:cubicBezTo>
                <a:cubicBezTo>
                  <a:pt x="61" y="52"/>
                  <a:pt x="61" y="51"/>
                  <a:pt x="61" y="50"/>
                </a:cubicBezTo>
                <a:cubicBezTo>
                  <a:pt x="54" y="56"/>
                  <a:pt x="54" y="56"/>
                  <a:pt x="54" y="56"/>
                </a:cubicBezTo>
                <a:cubicBezTo>
                  <a:pt x="53" y="58"/>
                  <a:pt x="50" y="58"/>
                  <a:pt x="49" y="56"/>
                </a:cubicBezTo>
                <a:cubicBezTo>
                  <a:pt x="47" y="55"/>
                  <a:pt x="47" y="52"/>
                  <a:pt x="49" y="51"/>
                </a:cubicBezTo>
                <a:cubicBezTo>
                  <a:pt x="55" y="44"/>
                  <a:pt x="55" y="44"/>
                  <a:pt x="55" y="44"/>
                </a:cubicBezTo>
                <a:close/>
                <a:moveTo>
                  <a:pt x="87" y="7"/>
                </a:moveTo>
                <a:cubicBezTo>
                  <a:pt x="87" y="7"/>
                  <a:pt x="87" y="7"/>
                  <a:pt x="87" y="7"/>
                </a:cubicBezTo>
                <a:cubicBezTo>
                  <a:pt x="78" y="17"/>
                  <a:pt x="78" y="17"/>
                  <a:pt x="78" y="17"/>
                </a:cubicBezTo>
                <a:cubicBezTo>
                  <a:pt x="79" y="22"/>
                  <a:pt x="79" y="22"/>
                  <a:pt x="79" y="22"/>
                </a:cubicBezTo>
                <a:cubicBezTo>
                  <a:pt x="89" y="13"/>
                  <a:pt x="89" y="13"/>
                  <a:pt x="89" y="13"/>
                </a:cubicBezTo>
                <a:cubicBezTo>
                  <a:pt x="87" y="7"/>
                  <a:pt x="87" y="7"/>
                  <a:pt x="87" y="7"/>
                </a:cubicBezTo>
                <a:close/>
                <a:moveTo>
                  <a:pt x="92" y="16"/>
                </a:moveTo>
                <a:cubicBezTo>
                  <a:pt x="92" y="16"/>
                  <a:pt x="92" y="16"/>
                  <a:pt x="92" y="16"/>
                </a:cubicBezTo>
                <a:cubicBezTo>
                  <a:pt x="83" y="25"/>
                  <a:pt x="83" y="25"/>
                  <a:pt x="83" y="25"/>
                </a:cubicBezTo>
                <a:cubicBezTo>
                  <a:pt x="88" y="27"/>
                  <a:pt x="88" y="27"/>
                  <a:pt x="88" y="27"/>
                </a:cubicBezTo>
                <a:cubicBezTo>
                  <a:pt x="97" y="18"/>
                  <a:pt x="97" y="18"/>
                  <a:pt x="97" y="18"/>
                </a:cubicBezTo>
                <a:cubicBezTo>
                  <a:pt x="92" y="16"/>
                  <a:pt x="92" y="16"/>
                  <a:pt x="92" y="1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1" name="Freeform 45"/>
          <p:cNvSpPr/>
          <p:nvPr/>
        </p:nvSpPr>
        <p:spPr bwMode="auto">
          <a:xfrm>
            <a:off x="2947988" y="3335338"/>
            <a:ext cx="1668463" cy="368300"/>
          </a:xfrm>
          <a:custGeom>
            <a:avLst/>
            <a:gdLst>
              <a:gd name="T0" fmla="*/ 61 w 535"/>
              <a:gd name="T1" fmla="*/ 0 h 121"/>
              <a:gd name="T2" fmla="*/ 0 w 535"/>
              <a:gd name="T3" fmla="*/ 60 h 121"/>
              <a:gd name="T4" fmla="*/ 61 w 535"/>
              <a:gd name="T5" fmla="*/ 121 h 121"/>
              <a:gd name="T6" fmla="*/ 535 w 535"/>
              <a:gd name="T7" fmla="*/ 121 h 121"/>
              <a:gd name="T8" fmla="*/ 535 w 535"/>
              <a:gd name="T9" fmla="*/ 0 h 121"/>
              <a:gd name="T10" fmla="*/ 61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61" y="0"/>
                </a:moveTo>
                <a:cubicBezTo>
                  <a:pt x="27" y="0"/>
                  <a:pt x="0" y="27"/>
                  <a:pt x="0" y="60"/>
                </a:cubicBezTo>
                <a:cubicBezTo>
                  <a:pt x="0" y="93"/>
                  <a:pt x="27" y="121"/>
                  <a:pt x="61" y="121"/>
                </a:cubicBezTo>
                <a:cubicBezTo>
                  <a:pt x="535" y="121"/>
                  <a:pt x="535" y="121"/>
                  <a:pt x="535" y="121"/>
                </a:cubicBezTo>
                <a:cubicBezTo>
                  <a:pt x="535" y="0"/>
                  <a:pt x="535" y="0"/>
                  <a:pt x="535" y="0"/>
                </a:cubicBezTo>
                <a:lnTo>
                  <a:pt x="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2" name="Freeform 46"/>
          <p:cNvSpPr/>
          <p:nvPr/>
        </p:nvSpPr>
        <p:spPr bwMode="auto">
          <a:xfrm>
            <a:off x="2947988" y="3703638"/>
            <a:ext cx="1668463" cy="366713"/>
          </a:xfrm>
          <a:custGeom>
            <a:avLst/>
            <a:gdLst>
              <a:gd name="T0" fmla="*/ 61 w 535"/>
              <a:gd name="T1" fmla="*/ 0 h 121"/>
              <a:gd name="T2" fmla="*/ 0 w 535"/>
              <a:gd name="T3" fmla="*/ 60 h 121"/>
              <a:gd name="T4" fmla="*/ 61 w 535"/>
              <a:gd name="T5" fmla="*/ 121 h 121"/>
              <a:gd name="T6" fmla="*/ 535 w 535"/>
              <a:gd name="T7" fmla="*/ 121 h 121"/>
              <a:gd name="T8" fmla="*/ 535 w 535"/>
              <a:gd name="T9" fmla="*/ 0 h 121"/>
              <a:gd name="T10" fmla="*/ 61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61" y="0"/>
                </a:moveTo>
                <a:cubicBezTo>
                  <a:pt x="27" y="0"/>
                  <a:pt x="0" y="27"/>
                  <a:pt x="0" y="60"/>
                </a:cubicBezTo>
                <a:cubicBezTo>
                  <a:pt x="0" y="93"/>
                  <a:pt x="27" y="121"/>
                  <a:pt x="61" y="121"/>
                </a:cubicBezTo>
                <a:cubicBezTo>
                  <a:pt x="535" y="121"/>
                  <a:pt x="535" y="121"/>
                  <a:pt x="535" y="121"/>
                </a:cubicBezTo>
                <a:cubicBezTo>
                  <a:pt x="535" y="0"/>
                  <a:pt x="535" y="0"/>
                  <a:pt x="535" y="0"/>
                </a:cubicBezTo>
                <a:lnTo>
                  <a:pt x="61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3" name="Freeform 47"/>
          <p:cNvSpPr/>
          <p:nvPr/>
        </p:nvSpPr>
        <p:spPr bwMode="auto">
          <a:xfrm>
            <a:off x="4508501" y="1971675"/>
            <a:ext cx="1687513" cy="366713"/>
          </a:xfrm>
          <a:custGeom>
            <a:avLst/>
            <a:gdLst>
              <a:gd name="T0" fmla="*/ 475 w 535"/>
              <a:gd name="T1" fmla="*/ 0 h 121"/>
              <a:gd name="T2" fmla="*/ 0 w 535"/>
              <a:gd name="T3" fmla="*/ 0 h 121"/>
              <a:gd name="T4" fmla="*/ 0 w 535"/>
              <a:gd name="T5" fmla="*/ 121 h 121"/>
              <a:gd name="T6" fmla="*/ 475 w 535"/>
              <a:gd name="T7" fmla="*/ 121 h 121"/>
              <a:gd name="T8" fmla="*/ 535 w 535"/>
              <a:gd name="T9" fmla="*/ 60 h 121"/>
              <a:gd name="T10" fmla="*/ 475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47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475" y="121"/>
                  <a:pt x="475" y="121"/>
                  <a:pt x="475" y="121"/>
                </a:cubicBezTo>
                <a:cubicBezTo>
                  <a:pt x="508" y="121"/>
                  <a:pt x="535" y="93"/>
                  <a:pt x="535" y="60"/>
                </a:cubicBezTo>
                <a:cubicBezTo>
                  <a:pt x="535" y="27"/>
                  <a:pt x="508" y="0"/>
                  <a:pt x="4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4" name="Freeform 48"/>
          <p:cNvSpPr/>
          <p:nvPr/>
        </p:nvSpPr>
        <p:spPr bwMode="auto">
          <a:xfrm>
            <a:off x="4508501" y="2338388"/>
            <a:ext cx="1687513" cy="366713"/>
          </a:xfrm>
          <a:custGeom>
            <a:avLst/>
            <a:gdLst>
              <a:gd name="T0" fmla="*/ 475 w 535"/>
              <a:gd name="T1" fmla="*/ 0 h 121"/>
              <a:gd name="T2" fmla="*/ 0 w 535"/>
              <a:gd name="T3" fmla="*/ 0 h 121"/>
              <a:gd name="T4" fmla="*/ 0 w 535"/>
              <a:gd name="T5" fmla="*/ 121 h 121"/>
              <a:gd name="T6" fmla="*/ 475 w 535"/>
              <a:gd name="T7" fmla="*/ 121 h 121"/>
              <a:gd name="T8" fmla="*/ 535 w 535"/>
              <a:gd name="T9" fmla="*/ 60 h 121"/>
              <a:gd name="T10" fmla="*/ 475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47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475" y="121"/>
                  <a:pt x="475" y="121"/>
                  <a:pt x="475" y="121"/>
                </a:cubicBezTo>
                <a:cubicBezTo>
                  <a:pt x="508" y="121"/>
                  <a:pt x="535" y="93"/>
                  <a:pt x="535" y="60"/>
                </a:cubicBezTo>
                <a:cubicBezTo>
                  <a:pt x="535" y="27"/>
                  <a:pt x="508" y="0"/>
                  <a:pt x="4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9745" name="Group 49"/>
          <p:cNvGrpSpPr/>
          <p:nvPr/>
        </p:nvGrpSpPr>
        <p:grpSpPr bwMode="auto">
          <a:xfrm flipH="1">
            <a:off x="6969125" y="3306763"/>
            <a:ext cx="196850" cy="247650"/>
            <a:chOff x="0" y="0"/>
            <a:chExt cx="127" cy="1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9746" name="Freeform 50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Freeform 51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8" name="Freeform 52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Freeform 53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Freeform 54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51" name="Freeform 55"/>
          <p:cNvSpPr>
            <a:spLocks noEditPoints="1"/>
          </p:cNvSpPr>
          <p:nvPr/>
        </p:nvSpPr>
        <p:spPr bwMode="auto">
          <a:xfrm flipH="1">
            <a:off x="6878638" y="2012950"/>
            <a:ext cx="301625" cy="203200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2" name="Rectangle 56"/>
          <p:cNvSpPr>
            <a:spLocks noChangeArrowheads="1"/>
          </p:cNvSpPr>
          <p:nvPr/>
        </p:nvSpPr>
        <p:spPr bwMode="auto">
          <a:xfrm>
            <a:off x="6302375" y="2308225"/>
            <a:ext cx="25923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753" name="Text Box 57"/>
          <p:cNvSpPr txBox="1">
            <a:spLocks noChangeArrowheads="1"/>
          </p:cNvSpPr>
          <p:nvPr/>
        </p:nvSpPr>
        <p:spPr bwMode="auto">
          <a:xfrm>
            <a:off x="6302375" y="18891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Impact" pitchFamily="34" charset="0"/>
              </a:rPr>
              <a:t>03</a:t>
            </a:r>
          </a:p>
        </p:txBody>
      </p:sp>
      <p:sp>
        <p:nvSpPr>
          <p:cNvPr id="29754" name="Rectangle 58"/>
          <p:cNvSpPr>
            <a:spLocks noChangeArrowheads="1"/>
          </p:cNvSpPr>
          <p:nvPr/>
        </p:nvSpPr>
        <p:spPr bwMode="auto">
          <a:xfrm>
            <a:off x="6302375" y="3622675"/>
            <a:ext cx="25923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755" name="Text Box 59"/>
          <p:cNvSpPr txBox="1">
            <a:spLocks noChangeArrowheads="1"/>
          </p:cNvSpPr>
          <p:nvPr/>
        </p:nvSpPr>
        <p:spPr bwMode="auto">
          <a:xfrm>
            <a:off x="6302375" y="3203575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04</a:t>
            </a:r>
          </a:p>
        </p:txBody>
      </p:sp>
      <p:sp>
        <p:nvSpPr>
          <p:cNvPr id="29756" name="Rectangle 60"/>
          <p:cNvSpPr>
            <a:spLocks noChangeArrowheads="1"/>
          </p:cNvSpPr>
          <p:nvPr/>
        </p:nvSpPr>
        <p:spPr bwMode="auto">
          <a:xfrm>
            <a:off x="252413" y="3622675"/>
            <a:ext cx="25923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757" name="Text Box 61"/>
          <p:cNvSpPr txBox="1">
            <a:spLocks noChangeArrowheads="1"/>
          </p:cNvSpPr>
          <p:nvPr/>
        </p:nvSpPr>
        <p:spPr bwMode="auto">
          <a:xfrm>
            <a:off x="2364950" y="3203575"/>
            <a:ext cx="503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chemeClr val="accent1"/>
                </a:solidFill>
                <a:latin typeface="Impact" pitchFamily="34" charset="0"/>
              </a:rPr>
              <a:t>02</a:t>
            </a:r>
          </a:p>
        </p:txBody>
      </p:sp>
      <p:grpSp>
        <p:nvGrpSpPr>
          <p:cNvPr id="29758" name="Group 62"/>
          <p:cNvGrpSpPr/>
          <p:nvPr/>
        </p:nvGrpSpPr>
        <p:grpSpPr bwMode="auto">
          <a:xfrm flipH="1">
            <a:off x="2005013" y="2001838"/>
            <a:ext cx="209550" cy="257175"/>
            <a:chOff x="0" y="0"/>
            <a:chExt cx="134" cy="1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9759" name="Freeform 63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62" name="Rectangle 66"/>
          <p:cNvSpPr>
            <a:spLocks noChangeArrowheads="1"/>
          </p:cNvSpPr>
          <p:nvPr/>
        </p:nvSpPr>
        <p:spPr bwMode="auto">
          <a:xfrm>
            <a:off x="252413" y="2314575"/>
            <a:ext cx="25923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763" name="Text Box 67"/>
          <p:cNvSpPr txBox="1">
            <a:spLocks noChangeArrowheads="1"/>
          </p:cNvSpPr>
          <p:nvPr/>
        </p:nvSpPr>
        <p:spPr bwMode="auto">
          <a:xfrm>
            <a:off x="2401819" y="1895475"/>
            <a:ext cx="4667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01</a:t>
            </a:r>
          </a:p>
        </p:txBody>
      </p:sp>
      <p:sp>
        <p:nvSpPr>
          <p:cNvPr id="29764" name="Freeform 68"/>
          <p:cNvSpPr>
            <a:spLocks noEditPoints="1"/>
          </p:cNvSpPr>
          <p:nvPr/>
        </p:nvSpPr>
        <p:spPr bwMode="auto">
          <a:xfrm>
            <a:off x="2006600" y="3309938"/>
            <a:ext cx="233363" cy="242887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65" name="Rectangle 69"/>
          <p:cNvSpPr>
            <a:spLocks noChangeArrowheads="1"/>
          </p:cNvSpPr>
          <p:nvPr/>
        </p:nvSpPr>
        <p:spPr bwMode="auto">
          <a:xfrm>
            <a:off x="3060700" y="3413125"/>
            <a:ext cx="6746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01</a:t>
            </a:r>
          </a:p>
        </p:txBody>
      </p:sp>
      <p:sp>
        <p:nvSpPr>
          <p:cNvPr id="29766" name="Rectangle 70"/>
          <p:cNvSpPr>
            <a:spLocks noChangeArrowheads="1"/>
          </p:cNvSpPr>
          <p:nvPr/>
        </p:nvSpPr>
        <p:spPr bwMode="auto">
          <a:xfrm>
            <a:off x="3060700" y="3779838"/>
            <a:ext cx="6746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02</a:t>
            </a:r>
          </a:p>
        </p:txBody>
      </p:sp>
      <p:sp>
        <p:nvSpPr>
          <p:cNvPr id="29767" name="Rectangle 71"/>
          <p:cNvSpPr>
            <a:spLocks noChangeArrowheads="1"/>
          </p:cNvSpPr>
          <p:nvPr/>
        </p:nvSpPr>
        <p:spPr bwMode="auto">
          <a:xfrm>
            <a:off x="5416550" y="2041525"/>
            <a:ext cx="6746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03</a:t>
            </a:r>
          </a:p>
        </p:txBody>
      </p:sp>
      <p:sp>
        <p:nvSpPr>
          <p:cNvPr id="29768" name="Rectangle 72"/>
          <p:cNvSpPr>
            <a:spLocks noChangeArrowheads="1"/>
          </p:cNvSpPr>
          <p:nvPr/>
        </p:nvSpPr>
        <p:spPr bwMode="auto">
          <a:xfrm>
            <a:off x="5416550" y="2408238"/>
            <a:ext cx="6746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80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0" name="Freeform 106"/>
          <p:cNvSpPr/>
          <p:nvPr/>
        </p:nvSpPr>
        <p:spPr bwMode="auto">
          <a:xfrm>
            <a:off x="3195638" y="1541463"/>
            <a:ext cx="1679575" cy="1682750"/>
          </a:xfrm>
          <a:custGeom>
            <a:avLst/>
            <a:gdLst>
              <a:gd name="T0" fmla="*/ 0 w 878"/>
              <a:gd name="T1" fmla="*/ 557 h 879"/>
              <a:gd name="T2" fmla="*/ 0 w 878"/>
              <a:gd name="T3" fmla="*/ 879 h 879"/>
              <a:gd name="T4" fmla="*/ 878 w 878"/>
              <a:gd name="T5" fmla="*/ 0 h 879"/>
              <a:gd name="T6" fmla="*/ 557 w 878"/>
              <a:gd name="T7" fmla="*/ 0 h 879"/>
              <a:gd name="T8" fmla="*/ 0 w 878"/>
              <a:gd name="T9" fmla="*/ 557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0" y="557"/>
                </a:moveTo>
                <a:cubicBezTo>
                  <a:pt x="0" y="879"/>
                  <a:pt x="0" y="879"/>
                  <a:pt x="0" y="879"/>
                </a:cubicBezTo>
                <a:cubicBezTo>
                  <a:pt x="485" y="879"/>
                  <a:pt x="878" y="486"/>
                  <a:pt x="878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57" y="308"/>
                  <a:pt x="307" y="557"/>
                  <a:pt x="0" y="5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1" name="Freeform 107"/>
          <p:cNvSpPr/>
          <p:nvPr/>
        </p:nvSpPr>
        <p:spPr bwMode="auto">
          <a:xfrm>
            <a:off x="3195638" y="2609850"/>
            <a:ext cx="1679575" cy="1679575"/>
          </a:xfrm>
          <a:custGeom>
            <a:avLst/>
            <a:gdLst>
              <a:gd name="T0" fmla="*/ 557 w 878"/>
              <a:gd name="T1" fmla="*/ 878 h 878"/>
              <a:gd name="T2" fmla="*/ 878 w 878"/>
              <a:gd name="T3" fmla="*/ 878 h 878"/>
              <a:gd name="T4" fmla="*/ 0 w 878"/>
              <a:gd name="T5" fmla="*/ 0 h 878"/>
              <a:gd name="T6" fmla="*/ 0 w 878"/>
              <a:gd name="T7" fmla="*/ 321 h 878"/>
              <a:gd name="T8" fmla="*/ 557 w 878"/>
              <a:gd name="T9" fmla="*/ 878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557" y="878"/>
                </a:moveTo>
                <a:cubicBezTo>
                  <a:pt x="878" y="878"/>
                  <a:pt x="878" y="878"/>
                  <a:pt x="878" y="878"/>
                </a:cubicBezTo>
                <a:cubicBezTo>
                  <a:pt x="878" y="393"/>
                  <a:pt x="485" y="0"/>
                  <a:pt x="0" y="0"/>
                </a:cubicBezTo>
                <a:cubicBezTo>
                  <a:pt x="0" y="321"/>
                  <a:pt x="0" y="321"/>
                  <a:pt x="0" y="321"/>
                </a:cubicBezTo>
                <a:cubicBezTo>
                  <a:pt x="307" y="321"/>
                  <a:pt x="557" y="571"/>
                  <a:pt x="557" y="87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2" name="Freeform 108"/>
          <p:cNvSpPr/>
          <p:nvPr/>
        </p:nvSpPr>
        <p:spPr bwMode="auto">
          <a:xfrm>
            <a:off x="4260849" y="1541463"/>
            <a:ext cx="1679575" cy="1682750"/>
          </a:xfrm>
          <a:custGeom>
            <a:avLst/>
            <a:gdLst>
              <a:gd name="T0" fmla="*/ 321 w 878"/>
              <a:gd name="T1" fmla="*/ 0 h 879"/>
              <a:gd name="T2" fmla="*/ 0 w 878"/>
              <a:gd name="T3" fmla="*/ 0 h 879"/>
              <a:gd name="T4" fmla="*/ 878 w 878"/>
              <a:gd name="T5" fmla="*/ 879 h 879"/>
              <a:gd name="T6" fmla="*/ 878 w 878"/>
              <a:gd name="T7" fmla="*/ 557 h 879"/>
              <a:gd name="T8" fmla="*/ 321 w 878"/>
              <a:gd name="T9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32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6"/>
                  <a:pt x="393" y="879"/>
                  <a:pt x="878" y="879"/>
                </a:cubicBezTo>
                <a:cubicBezTo>
                  <a:pt x="878" y="557"/>
                  <a:pt x="878" y="557"/>
                  <a:pt x="878" y="557"/>
                </a:cubicBezTo>
                <a:cubicBezTo>
                  <a:pt x="571" y="557"/>
                  <a:pt x="321" y="308"/>
                  <a:pt x="32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594D7B"/>
              </a:solidFill>
            </a:endParaRPr>
          </a:p>
        </p:txBody>
      </p:sp>
      <p:sp>
        <p:nvSpPr>
          <p:cNvPr id="31853" name="Freeform 109"/>
          <p:cNvSpPr/>
          <p:nvPr/>
        </p:nvSpPr>
        <p:spPr bwMode="auto">
          <a:xfrm>
            <a:off x="4260850" y="2609850"/>
            <a:ext cx="1679575" cy="1679575"/>
          </a:xfrm>
          <a:custGeom>
            <a:avLst/>
            <a:gdLst>
              <a:gd name="T0" fmla="*/ 878 w 878"/>
              <a:gd name="T1" fmla="*/ 321 h 878"/>
              <a:gd name="T2" fmla="*/ 878 w 878"/>
              <a:gd name="T3" fmla="*/ 0 h 878"/>
              <a:gd name="T4" fmla="*/ 0 w 878"/>
              <a:gd name="T5" fmla="*/ 878 h 878"/>
              <a:gd name="T6" fmla="*/ 321 w 878"/>
              <a:gd name="T7" fmla="*/ 878 h 878"/>
              <a:gd name="T8" fmla="*/ 878 w 878"/>
              <a:gd name="T9" fmla="*/ 321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878" y="321"/>
                </a:moveTo>
                <a:cubicBezTo>
                  <a:pt x="878" y="0"/>
                  <a:pt x="878" y="0"/>
                  <a:pt x="878" y="0"/>
                </a:cubicBezTo>
                <a:cubicBezTo>
                  <a:pt x="393" y="0"/>
                  <a:pt x="0" y="393"/>
                  <a:pt x="0" y="878"/>
                </a:cubicBezTo>
                <a:cubicBezTo>
                  <a:pt x="321" y="878"/>
                  <a:pt x="321" y="878"/>
                  <a:pt x="321" y="878"/>
                </a:cubicBezTo>
                <a:cubicBezTo>
                  <a:pt x="321" y="571"/>
                  <a:pt x="571" y="321"/>
                  <a:pt x="878" y="3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4" name="Freeform 110"/>
          <p:cNvSpPr>
            <a:spLocks noEditPoints="1"/>
          </p:cNvSpPr>
          <p:nvPr/>
        </p:nvSpPr>
        <p:spPr bwMode="auto">
          <a:xfrm>
            <a:off x="5494338" y="2832100"/>
            <a:ext cx="282575" cy="227013"/>
          </a:xfrm>
          <a:custGeom>
            <a:avLst/>
            <a:gdLst>
              <a:gd name="T0" fmla="*/ 127 w 147"/>
              <a:gd name="T1" fmla="*/ 45 h 119"/>
              <a:gd name="T2" fmla="*/ 116 w 147"/>
              <a:gd name="T3" fmla="*/ 45 h 119"/>
              <a:gd name="T4" fmla="*/ 35 w 147"/>
              <a:gd name="T5" fmla="*/ 18 h 119"/>
              <a:gd name="T6" fmla="*/ 17 w 147"/>
              <a:gd name="T7" fmla="*/ 18 h 119"/>
              <a:gd name="T8" fmla="*/ 34 w 147"/>
              <a:gd name="T9" fmla="*/ 21 h 119"/>
              <a:gd name="T10" fmla="*/ 10 w 147"/>
              <a:gd name="T11" fmla="*/ 21 h 119"/>
              <a:gd name="T12" fmla="*/ 10 w 147"/>
              <a:gd name="T13" fmla="*/ 15 h 119"/>
              <a:gd name="T14" fmla="*/ 13 w 147"/>
              <a:gd name="T15" fmla="*/ 11 h 119"/>
              <a:gd name="T16" fmla="*/ 40 w 147"/>
              <a:gd name="T17" fmla="*/ 4 h 119"/>
              <a:gd name="T18" fmla="*/ 101 w 147"/>
              <a:gd name="T19" fmla="*/ 0 h 119"/>
              <a:gd name="T20" fmla="*/ 113 w 147"/>
              <a:gd name="T21" fmla="*/ 21 h 119"/>
              <a:gd name="T22" fmla="*/ 147 w 147"/>
              <a:gd name="T23" fmla="*/ 26 h 119"/>
              <a:gd name="T24" fmla="*/ 147 w 147"/>
              <a:gd name="T25" fmla="*/ 113 h 119"/>
              <a:gd name="T26" fmla="*/ 141 w 147"/>
              <a:gd name="T27" fmla="*/ 119 h 119"/>
              <a:gd name="T28" fmla="*/ 0 w 147"/>
              <a:gd name="T29" fmla="*/ 113 h 119"/>
              <a:gd name="T30" fmla="*/ 0 w 147"/>
              <a:gd name="T31" fmla="*/ 26 h 119"/>
              <a:gd name="T32" fmla="*/ 6 w 147"/>
              <a:gd name="T33" fmla="*/ 21 h 119"/>
              <a:gd name="T34" fmla="*/ 73 w 147"/>
              <a:gd name="T35" fmla="*/ 43 h 119"/>
              <a:gd name="T36" fmla="*/ 87 w 147"/>
              <a:gd name="T37" fmla="*/ 49 h 119"/>
              <a:gd name="T38" fmla="*/ 73 w 147"/>
              <a:gd name="T39" fmla="*/ 81 h 119"/>
              <a:gd name="T40" fmla="*/ 73 w 147"/>
              <a:gd name="T41" fmla="*/ 43 h 119"/>
              <a:gd name="T42" fmla="*/ 82 w 147"/>
              <a:gd name="T43" fmla="*/ 54 h 119"/>
              <a:gd name="T44" fmla="*/ 61 w 147"/>
              <a:gd name="T45" fmla="*/ 62 h 119"/>
              <a:gd name="T46" fmla="*/ 86 w 147"/>
              <a:gd name="T47" fmla="*/ 62 h 119"/>
              <a:gd name="T48" fmla="*/ 82 w 147"/>
              <a:gd name="T49" fmla="*/ 54 h 119"/>
              <a:gd name="T50" fmla="*/ 38 w 147"/>
              <a:gd name="T51" fmla="*/ 32 h 119"/>
              <a:gd name="T52" fmla="*/ 11 w 147"/>
              <a:gd name="T53" fmla="*/ 108 h 119"/>
              <a:gd name="T54" fmla="*/ 136 w 147"/>
              <a:gd name="T55" fmla="*/ 32 h 119"/>
              <a:gd name="T56" fmla="*/ 109 w 147"/>
              <a:gd name="T57" fmla="*/ 32 h 119"/>
              <a:gd name="T58" fmla="*/ 97 w 147"/>
              <a:gd name="T59" fmla="*/ 12 h 119"/>
              <a:gd name="T60" fmla="*/ 44 w 147"/>
              <a:gd name="T61" fmla="*/ 28 h 119"/>
              <a:gd name="T62" fmla="*/ 73 w 147"/>
              <a:gd name="T63" fmla="*/ 23 h 119"/>
              <a:gd name="T64" fmla="*/ 112 w 147"/>
              <a:gd name="T65" fmla="*/ 62 h 119"/>
              <a:gd name="T66" fmla="*/ 34 w 147"/>
              <a:gd name="T67" fmla="*/ 62 h 119"/>
              <a:gd name="T68" fmla="*/ 73 w 147"/>
              <a:gd name="T69" fmla="*/ 35 h 119"/>
              <a:gd name="T70" fmla="*/ 46 w 147"/>
              <a:gd name="T71" fmla="*/ 62 h 119"/>
              <a:gd name="T72" fmla="*/ 101 w 147"/>
              <a:gd name="T73" fmla="*/ 6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19">
                <a:moveTo>
                  <a:pt x="122" y="40"/>
                </a:moveTo>
                <a:cubicBezTo>
                  <a:pt x="125" y="40"/>
                  <a:pt x="127" y="42"/>
                  <a:pt x="127" y="45"/>
                </a:cubicBezTo>
                <a:cubicBezTo>
                  <a:pt x="127" y="48"/>
                  <a:pt x="125" y="50"/>
                  <a:pt x="122" y="50"/>
                </a:cubicBezTo>
                <a:cubicBezTo>
                  <a:pt x="119" y="50"/>
                  <a:pt x="116" y="48"/>
                  <a:pt x="116" y="45"/>
                </a:cubicBezTo>
                <a:cubicBezTo>
                  <a:pt x="116" y="42"/>
                  <a:pt x="119" y="40"/>
                  <a:pt x="122" y="40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1"/>
                  <a:pt x="17" y="21"/>
                  <a:pt x="17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10" y="21"/>
                </a:moveTo>
                <a:cubicBezTo>
                  <a:pt x="10" y="21"/>
                  <a:pt x="10" y="21"/>
                  <a:pt x="10" y="21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3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40" y="4"/>
                  <a:pt x="40" y="4"/>
                  <a:pt x="40" y="4"/>
                </a:cubicBezTo>
                <a:cubicBezTo>
                  <a:pt x="41" y="2"/>
                  <a:pt x="44" y="0"/>
                  <a:pt x="4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4" y="0"/>
                  <a:pt x="106" y="2"/>
                  <a:pt x="107" y="4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41" y="21"/>
                  <a:pt x="141" y="21"/>
                  <a:pt x="141" y="21"/>
                </a:cubicBezTo>
                <a:cubicBezTo>
                  <a:pt x="144" y="21"/>
                  <a:pt x="147" y="23"/>
                  <a:pt x="147" y="26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113"/>
                  <a:pt x="147" y="113"/>
                  <a:pt x="147" y="113"/>
                </a:cubicBezTo>
                <a:cubicBezTo>
                  <a:pt x="147" y="117"/>
                  <a:pt x="144" y="119"/>
                  <a:pt x="141" y="119"/>
                </a:cubicBezTo>
                <a:cubicBezTo>
                  <a:pt x="141" y="119"/>
                  <a:pt x="141" y="119"/>
                  <a:pt x="141" y="119"/>
                </a:cubicBezTo>
                <a:cubicBezTo>
                  <a:pt x="6" y="119"/>
                  <a:pt x="6" y="119"/>
                  <a:pt x="6" y="119"/>
                </a:cubicBezTo>
                <a:cubicBezTo>
                  <a:pt x="3" y="119"/>
                  <a:pt x="0" y="117"/>
                  <a:pt x="0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3"/>
                  <a:pt x="3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73" y="43"/>
                </a:moveTo>
                <a:cubicBezTo>
                  <a:pt x="73" y="43"/>
                  <a:pt x="73" y="43"/>
                  <a:pt x="73" y="43"/>
                </a:cubicBezTo>
                <a:cubicBezTo>
                  <a:pt x="79" y="43"/>
                  <a:pt x="83" y="45"/>
                  <a:pt x="87" y="49"/>
                </a:cubicBezTo>
                <a:cubicBezTo>
                  <a:pt x="90" y="52"/>
                  <a:pt x="92" y="57"/>
                  <a:pt x="92" y="62"/>
                </a:cubicBezTo>
                <a:cubicBezTo>
                  <a:pt x="92" y="73"/>
                  <a:pt x="84" y="81"/>
                  <a:pt x="73" y="81"/>
                </a:cubicBezTo>
                <a:cubicBezTo>
                  <a:pt x="63" y="81"/>
                  <a:pt x="54" y="73"/>
                  <a:pt x="54" y="62"/>
                </a:cubicBezTo>
                <a:cubicBezTo>
                  <a:pt x="54" y="52"/>
                  <a:pt x="63" y="43"/>
                  <a:pt x="73" y="43"/>
                </a:cubicBezTo>
                <a:close/>
                <a:moveTo>
                  <a:pt x="82" y="54"/>
                </a:moveTo>
                <a:cubicBezTo>
                  <a:pt x="82" y="54"/>
                  <a:pt x="82" y="54"/>
                  <a:pt x="82" y="54"/>
                </a:cubicBezTo>
                <a:cubicBezTo>
                  <a:pt x="80" y="51"/>
                  <a:pt x="77" y="50"/>
                  <a:pt x="73" y="50"/>
                </a:cubicBezTo>
                <a:cubicBezTo>
                  <a:pt x="67" y="50"/>
                  <a:pt x="61" y="56"/>
                  <a:pt x="61" y="62"/>
                </a:cubicBezTo>
                <a:cubicBezTo>
                  <a:pt x="61" y="69"/>
                  <a:pt x="67" y="74"/>
                  <a:pt x="73" y="74"/>
                </a:cubicBezTo>
                <a:cubicBezTo>
                  <a:pt x="80" y="74"/>
                  <a:pt x="86" y="69"/>
                  <a:pt x="86" y="62"/>
                </a:cubicBezTo>
                <a:cubicBezTo>
                  <a:pt x="86" y="59"/>
                  <a:pt x="84" y="56"/>
                  <a:pt x="82" y="54"/>
                </a:cubicBezTo>
                <a:cubicBezTo>
                  <a:pt x="82" y="54"/>
                  <a:pt x="82" y="54"/>
                  <a:pt x="82" y="54"/>
                </a:cubicBezTo>
                <a:close/>
                <a:moveTo>
                  <a:pt x="3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6" y="32"/>
                  <a:pt x="104" y="31"/>
                  <a:pt x="103" y="28"/>
                </a:cubicBezTo>
                <a:cubicBezTo>
                  <a:pt x="97" y="12"/>
                  <a:pt x="97" y="12"/>
                  <a:pt x="97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30"/>
                  <a:pt x="41" y="32"/>
                  <a:pt x="38" y="32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95" y="23"/>
                  <a:pt x="112" y="41"/>
                  <a:pt x="112" y="62"/>
                </a:cubicBezTo>
                <a:cubicBezTo>
                  <a:pt x="112" y="84"/>
                  <a:pt x="95" y="101"/>
                  <a:pt x="73" y="101"/>
                </a:cubicBezTo>
                <a:cubicBezTo>
                  <a:pt x="52" y="101"/>
                  <a:pt x="34" y="84"/>
                  <a:pt x="34" y="62"/>
                </a:cubicBezTo>
                <a:cubicBezTo>
                  <a:pt x="34" y="41"/>
                  <a:pt x="52" y="23"/>
                  <a:pt x="73" y="23"/>
                </a:cubicBezTo>
                <a:close/>
                <a:moveTo>
                  <a:pt x="73" y="35"/>
                </a:moveTo>
                <a:cubicBezTo>
                  <a:pt x="73" y="35"/>
                  <a:pt x="73" y="35"/>
                  <a:pt x="73" y="35"/>
                </a:cubicBezTo>
                <a:cubicBezTo>
                  <a:pt x="58" y="35"/>
                  <a:pt x="46" y="47"/>
                  <a:pt x="46" y="62"/>
                </a:cubicBezTo>
                <a:cubicBezTo>
                  <a:pt x="46" y="77"/>
                  <a:pt x="58" y="90"/>
                  <a:pt x="73" y="90"/>
                </a:cubicBezTo>
                <a:cubicBezTo>
                  <a:pt x="89" y="90"/>
                  <a:pt x="101" y="77"/>
                  <a:pt x="101" y="62"/>
                </a:cubicBezTo>
                <a:cubicBezTo>
                  <a:pt x="101" y="47"/>
                  <a:pt x="89" y="35"/>
                  <a:pt x="73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5" name="Freeform 111"/>
          <p:cNvSpPr>
            <a:spLocks noEditPoints="1"/>
          </p:cNvSpPr>
          <p:nvPr/>
        </p:nvSpPr>
        <p:spPr bwMode="auto">
          <a:xfrm>
            <a:off x="3333750" y="2828925"/>
            <a:ext cx="279400" cy="233363"/>
          </a:xfrm>
          <a:custGeom>
            <a:avLst/>
            <a:gdLst>
              <a:gd name="T0" fmla="*/ 146 w 146"/>
              <a:gd name="T1" fmla="*/ 94 h 122"/>
              <a:gd name="T2" fmla="*/ 118 w 146"/>
              <a:gd name="T3" fmla="*/ 122 h 122"/>
              <a:gd name="T4" fmla="*/ 28 w 146"/>
              <a:gd name="T5" fmla="*/ 122 h 122"/>
              <a:gd name="T6" fmla="*/ 0 w 146"/>
              <a:gd name="T7" fmla="*/ 94 h 122"/>
              <a:gd name="T8" fmla="*/ 0 w 146"/>
              <a:gd name="T9" fmla="*/ 28 h 122"/>
              <a:gd name="T10" fmla="*/ 28 w 146"/>
              <a:gd name="T11" fmla="*/ 0 h 122"/>
              <a:gd name="T12" fmla="*/ 118 w 146"/>
              <a:gd name="T13" fmla="*/ 0 h 122"/>
              <a:gd name="T14" fmla="*/ 146 w 146"/>
              <a:gd name="T15" fmla="*/ 28 h 122"/>
              <a:gd name="T16" fmla="*/ 146 w 146"/>
              <a:gd name="T17" fmla="*/ 94 h 122"/>
              <a:gd name="T18" fmla="*/ 49 w 146"/>
              <a:gd name="T19" fmla="*/ 27 h 122"/>
              <a:gd name="T20" fmla="*/ 49 w 146"/>
              <a:gd name="T21" fmla="*/ 27 h 122"/>
              <a:gd name="T22" fmla="*/ 101 w 146"/>
              <a:gd name="T23" fmla="*/ 58 h 122"/>
              <a:gd name="T24" fmla="*/ 102 w 146"/>
              <a:gd name="T25" fmla="*/ 62 h 122"/>
              <a:gd name="T26" fmla="*/ 101 w 146"/>
              <a:gd name="T27" fmla="*/ 64 h 122"/>
              <a:gd name="T28" fmla="*/ 48 w 146"/>
              <a:gd name="T29" fmla="*/ 94 h 122"/>
              <a:gd name="T30" fmla="*/ 44 w 146"/>
              <a:gd name="T31" fmla="*/ 93 h 122"/>
              <a:gd name="T32" fmla="*/ 43 w 146"/>
              <a:gd name="T33" fmla="*/ 91 h 122"/>
              <a:gd name="T34" fmla="*/ 43 w 146"/>
              <a:gd name="T35" fmla="*/ 91 h 122"/>
              <a:gd name="T36" fmla="*/ 43 w 146"/>
              <a:gd name="T37" fmla="*/ 30 h 122"/>
              <a:gd name="T38" fmla="*/ 47 w 146"/>
              <a:gd name="T39" fmla="*/ 27 h 122"/>
              <a:gd name="T40" fmla="*/ 49 w 146"/>
              <a:gd name="T41" fmla="*/ 27 h 122"/>
              <a:gd name="T42" fmla="*/ 50 w 146"/>
              <a:gd name="T43" fmla="*/ 36 h 122"/>
              <a:gd name="T44" fmla="*/ 50 w 146"/>
              <a:gd name="T45" fmla="*/ 36 h 122"/>
              <a:gd name="T46" fmla="*/ 50 w 146"/>
              <a:gd name="T47" fmla="*/ 85 h 122"/>
              <a:gd name="T48" fmla="*/ 93 w 146"/>
              <a:gd name="T49" fmla="*/ 61 h 122"/>
              <a:gd name="T50" fmla="*/ 50 w 146"/>
              <a:gd name="T51" fmla="*/ 36 h 122"/>
              <a:gd name="T52" fmla="*/ 11 w 146"/>
              <a:gd name="T53" fmla="*/ 94 h 122"/>
              <a:gd name="T54" fmla="*/ 11 w 146"/>
              <a:gd name="T55" fmla="*/ 94 h 122"/>
              <a:gd name="T56" fmla="*/ 28 w 146"/>
              <a:gd name="T57" fmla="*/ 110 h 122"/>
              <a:gd name="T58" fmla="*/ 118 w 146"/>
              <a:gd name="T59" fmla="*/ 110 h 122"/>
              <a:gd name="T60" fmla="*/ 135 w 146"/>
              <a:gd name="T61" fmla="*/ 94 h 122"/>
              <a:gd name="T62" fmla="*/ 135 w 146"/>
              <a:gd name="T63" fmla="*/ 28 h 122"/>
              <a:gd name="T64" fmla="*/ 118 w 146"/>
              <a:gd name="T65" fmla="*/ 11 h 122"/>
              <a:gd name="T66" fmla="*/ 28 w 146"/>
              <a:gd name="T67" fmla="*/ 11 h 122"/>
              <a:gd name="T68" fmla="*/ 11 w 146"/>
              <a:gd name="T69" fmla="*/ 28 h 122"/>
              <a:gd name="T70" fmla="*/ 11 w 146"/>
              <a:gd name="T71" fmla="*/ 9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6" h="122">
                <a:moveTo>
                  <a:pt x="146" y="94"/>
                </a:moveTo>
                <a:cubicBezTo>
                  <a:pt x="146" y="109"/>
                  <a:pt x="133" y="122"/>
                  <a:pt x="11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13" y="122"/>
                  <a:pt x="0" y="109"/>
                  <a:pt x="0" y="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3" y="0"/>
                  <a:pt x="146" y="12"/>
                  <a:pt x="146" y="28"/>
                </a:cubicBezTo>
                <a:cubicBezTo>
                  <a:pt x="146" y="94"/>
                  <a:pt x="146" y="94"/>
                  <a:pt x="146" y="94"/>
                </a:cubicBezTo>
                <a:close/>
                <a:moveTo>
                  <a:pt x="49" y="27"/>
                </a:moveTo>
                <a:cubicBezTo>
                  <a:pt x="49" y="27"/>
                  <a:pt x="49" y="27"/>
                  <a:pt x="49" y="27"/>
                </a:cubicBezTo>
                <a:cubicBezTo>
                  <a:pt x="66" y="38"/>
                  <a:pt x="84" y="48"/>
                  <a:pt x="101" y="58"/>
                </a:cubicBezTo>
                <a:cubicBezTo>
                  <a:pt x="103" y="59"/>
                  <a:pt x="103" y="61"/>
                  <a:pt x="102" y="62"/>
                </a:cubicBezTo>
                <a:cubicBezTo>
                  <a:pt x="102" y="63"/>
                  <a:pt x="102" y="63"/>
                  <a:pt x="101" y="64"/>
                </a:cubicBezTo>
                <a:cubicBezTo>
                  <a:pt x="84" y="74"/>
                  <a:pt x="66" y="84"/>
                  <a:pt x="48" y="94"/>
                </a:cubicBezTo>
                <a:cubicBezTo>
                  <a:pt x="47" y="95"/>
                  <a:pt x="45" y="94"/>
                  <a:pt x="44" y="93"/>
                </a:cubicBezTo>
                <a:cubicBezTo>
                  <a:pt x="44" y="92"/>
                  <a:pt x="43" y="92"/>
                  <a:pt x="43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71"/>
                  <a:pt x="43" y="51"/>
                  <a:pt x="43" y="30"/>
                </a:cubicBezTo>
                <a:cubicBezTo>
                  <a:pt x="43" y="28"/>
                  <a:pt x="45" y="27"/>
                  <a:pt x="47" y="27"/>
                </a:cubicBezTo>
                <a:cubicBezTo>
                  <a:pt x="47" y="27"/>
                  <a:pt x="48" y="27"/>
                  <a:pt x="49" y="27"/>
                </a:cubicBezTo>
                <a:close/>
                <a:moveTo>
                  <a:pt x="50" y="36"/>
                </a:moveTo>
                <a:cubicBezTo>
                  <a:pt x="50" y="36"/>
                  <a:pt x="50" y="36"/>
                  <a:pt x="50" y="36"/>
                </a:cubicBezTo>
                <a:cubicBezTo>
                  <a:pt x="50" y="53"/>
                  <a:pt x="50" y="69"/>
                  <a:pt x="50" y="85"/>
                </a:cubicBezTo>
                <a:cubicBezTo>
                  <a:pt x="64" y="77"/>
                  <a:pt x="78" y="69"/>
                  <a:pt x="93" y="61"/>
                </a:cubicBezTo>
                <a:cubicBezTo>
                  <a:pt x="78" y="53"/>
                  <a:pt x="64" y="44"/>
                  <a:pt x="50" y="36"/>
                </a:cubicBezTo>
                <a:close/>
                <a:moveTo>
                  <a:pt x="11" y="94"/>
                </a:moveTo>
                <a:cubicBezTo>
                  <a:pt x="11" y="94"/>
                  <a:pt x="11" y="94"/>
                  <a:pt x="11" y="94"/>
                </a:cubicBezTo>
                <a:cubicBezTo>
                  <a:pt x="11" y="103"/>
                  <a:pt x="19" y="110"/>
                  <a:pt x="28" y="110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27" y="110"/>
                  <a:pt x="135" y="103"/>
                  <a:pt x="135" y="94"/>
                </a:cubicBezTo>
                <a:cubicBezTo>
                  <a:pt x="135" y="28"/>
                  <a:pt x="135" y="28"/>
                  <a:pt x="135" y="28"/>
                </a:cubicBezTo>
                <a:cubicBezTo>
                  <a:pt x="135" y="18"/>
                  <a:pt x="127" y="11"/>
                  <a:pt x="11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19" y="11"/>
                  <a:pt x="11" y="18"/>
                  <a:pt x="11" y="28"/>
                </a:cubicBezTo>
                <a:cubicBezTo>
                  <a:pt x="11" y="94"/>
                  <a:pt x="11" y="94"/>
                  <a:pt x="11" y="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6" name="Freeform 112"/>
          <p:cNvSpPr>
            <a:spLocks noEditPoints="1"/>
          </p:cNvSpPr>
          <p:nvPr/>
        </p:nvSpPr>
        <p:spPr bwMode="auto">
          <a:xfrm>
            <a:off x="4448175" y="1698625"/>
            <a:ext cx="280988" cy="233363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7" name="Freeform 113"/>
          <p:cNvSpPr>
            <a:spLocks noEditPoints="1"/>
          </p:cNvSpPr>
          <p:nvPr/>
        </p:nvSpPr>
        <p:spPr bwMode="auto">
          <a:xfrm>
            <a:off x="4416425" y="2787650"/>
            <a:ext cx="309563" cy="252413"/>
          </a:xfrm>
          <a:custGeom>
            <a:avLst/>
            <a:gdLst>
              <a:gd name="T0" fmla="*/ 125 w 162"/>
              <a:gd name="T1" fmla="*/ 29 h 132"/>
              <a:gd name="T2" fmla="*/ 146 w 162"/>
              <a:gd name="T3" fmla="*/ 77 h 132"/>
              <a:gd name="T4" fmla="*/ 162 w 162"/>
              <a:gd name="T5" fmla="*/ 106 h 132"/>
              <a:gd name="T6" fmla="*/ 154 w 162"/>
              <a:gd name="T7" fmla="*/ 125 h 132"/>
              <a:gd name="T8" fmla="*/ 146 w 162"/>
              <a:gd name="T9" fmla="*/ 127 h 132"/>
              <a:gd name="T10" fmla="*/ 21 w 162"/>
              <a:gd name="T11" fmla="*/ 132 h 132"/>
              <a:gd name="T12" fmla="*/ 16 w 162"/>
              <a:gd name="T13" fmla="*/ 125 h 132"/>
              <a:gd name="T14" fmla="*/ 2 w 162"/>
              <a:gd name="T15" fmla="*/ 121 h 132"/>
              <a:gd name="T16" fmla="*/ 3 w 162"/>
              <a:gd name="T17" fmla="*/ 94 h 132"/>
              <a:gd name="T18" fmla="*/ 8 w 162"/>
              <a:gd name="T19" fmla="*/ 58 h 132"/>
              <a:gd name="T20" fmla="*/ 46 w 162"/>
              <a:gd name="T21" fmla="*/ 30 h 132"/>
              <a:gd name="T22" fmla="*/ 97 w 162"/>
              <a:gd name="T23" fmla="*/ 122 h 132"/>
              <a:gd name="T24" fmla="*/ 97 w 162"/>
              <a:gd name="T25" fmla="*/ 117 h 132"/>
              <a:gd name="T26" fmla="*/ 103 w 162"/>
              <a:gd name="T27" fmla="*/ 98 h 132"/>
              <a:gd name="T28" fmla="*/ 117 w 162"/>
              <a:gd name="T29" fmla="*/ 111 h 132"/>
              <a:gd name="T30" fmla="*/ 115 w 162"/>
              <a:gd name="T31" fmla="*/ 88 h 132"/>
              <a:gd name="T32" fmla="*/ 112 w 162"/>
              <a:gd name="T33" fmla="*/ 83 h 132"/>
              <a:gd name="T34" fmla="*/ 112 w 162"/>
              <a:gd name="T35" fmla="*/ 82 h 132"/>
              <a:gd name="T36" fmla="*/ 109 w 162"/>
              <a:gd name="T37" fmla="*/ 79 h 132"/>
              <a:gd name="T38" fmla="*/ 64 w 162"/>
              <a:gd name="T39" fmla="*/ 68 h 132"/>
              <a:gd name="T40" fmla="*/ 50 w 162"/>
              <a:gd name="T41" fmla="*/ 82 h 132"/>
              <a:gd name="T42" fmla="*/ 50 w 162"/>
              <a:gd name="T43" fmla="*/ 82 h 132"/>
              <a:gd name="T44" fmla="*/ 45 w 162"/>
              <a:gd name="T45" fmla="*/ 100 h 132"/>
              <a:gd name="T46" fmla="*/ 59 w 162"/>
              <a:gd name="T47" fmla="*/ 112 h 132"/>
              <a:gd name="T48" fmla="*/ 65 w 162"/>
              <a:gd name="T49" fmla="*/ 98 h 132"/>
              <a:gd name="T50" fmla="*/ 65 w 162"/>
              <a:gd name="T51" fmla="*/ 117 h 132"/>
              <a:gd name="T52" fmla="*/ 81 w 162"/>
              <a:gd name="T53" fmla="*/ 61 h 132"/>
              <a:gd name="T54" fmla="*/ 81 w 162"/>
              <a:gd name="T55" fmla="*/ 11 h 132"/>
              <a:gd name="T56" fmla="*/ 26 w 162"/>
              <a:gd name="T57" fmla="*/ 122 h 132"/>
              <a:gd name="T58" fmla="*/ 37 w 162"/>
              <a:gd name="T59" fmla="*/ 118 h 132"/>
              <a:gd name="T60" fmla="*/ 36 w 162"/>
              <a:gd name="T61" fmla="*/ 86 h 132"/>
              <a:gd name="T62" fmla="*/ 12 w 162"/>
              <a:gd name="T63" fmla="*/ 98 h 132"/>
              <a:gd name="T64" fmla="*/ 11 w 162"/>
              <a:gd name="T65" fmla="*/ 114 h 132"/>
              <a:gd name="T66" fmla="*/ 23 w 162"/>
              <a:gd name="T67" fmla="*/ 102 h 132"/>
              <a:gd name="T68" fmla="*/ 46 w 162"/>
              <a:gd name="T69" fmla="*/ 42 h 132"/>
              <a:gd name="T70" fmla="*/ 37 w 162"/>
              <a:gd name="T71" fmla="*/ 40 h 132"/>
              <a:gd name="T72" fmla="*/ 24 w 162"/>
              <a:gd name="T73" fmla="*/ 71 h 132"/>
              <a:gd name="T74" fmla="*/ 41 w 162"/>
              <a:gd name="T75" fmla="*/ 76 h 132"/>
              <a:gd name="T76" fmla="*/ 56 w 162"/>
              <a:gd name="T77" fmla="*/ 62 h 132"/>
              <a:gd name="T78" fmla="*/ 56 w 162"/>
              <a:gd name="T79" fmla="*/ 61 h 132"/>
              <a:gd name="T80" fmla="*/ 46 w 162"/>
              <a:gd name="T81" fmla="*/ 42 h 132"/>
              <a:gd name="T82" fmla="*/ 136 w 162"/>
              <a:gd name="T83" fmla="*/ 122 h 132"/>
              <a:gd name="T84" fmla="*/ 139 w 162"/>
              <a:gd name="T85" fmla="*/ 102 h 132"/>
              <a:gd name="T86" fmla="*/ 151 w 162"/>
              <a:gd name="T87" fmla="*/ 114 h 132"/>
              <a:gd name="T88" fmla="*/ 150 w 162"/>
              <a:gd name="T89" fmla="*/ 98 h 132"/>
              <a:gd name="T90" fmla="*/ 137 w 162"/>
              <a:gd name="T91" fmla="*/ 84 h 132"/>
              <a:gd name="T92" fmla="*/ 128 w 162"/>
              <a:gd name="T93" fmla="*/ 111 h 132"/>
              <a:gd name="T94" fmla="*/ 136 w 162"/>
              <a:gd name="T95" fmla="*/ 122 h 132"/>
              <a:gd name="T96" fmla="*/ 116 w 162"/>
              <a:gd name="T97" fmla="*/ 42 h 132"/>
              <a:gd name="T98" fmla="*/ 116 w 162"/>
              <a:gd name="T99" fmla="*/ 42 h 132"/>
              <a:gd name="T100" fmla="*/ 106 w 162"/>
              <a:gd name="T101" fmla="*/ 61 h 132"/>
              <a:gd name="T102" fmla="*/ 116 w 162"/>
              <a:gd name="T103" fmla="*/ 72 h 132"/>
              <a:gd name="T104" fmla="*/ 121 w 162"/>
              <a:gd name="T105" fmla="*/ 76 h 132"/>
              <a:gd name="T106" fmla="*/ 138 w 162"/>
              <a:gd name="T107" fmla="*/ 71 h 132"/>
              <a:gd name="T108" fmla="*/ 125 w 162"/>
              <a:gd name="T109" fmla="*/ 4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2" h="132">
                <a:moveTo>
                  <a:pt x="81" y="0"/>
                </a:moveTo>
                <a:cubicBezTo>
                  <a:pt x="99" y="0"/>
                  <a:pt x="114" y="13"/>
                  <a:pt x="116" y="30"/>
                </a:cubicBezTo>
                <a:cubicBezTo>
                  <a:pt x="119" y="30"/>
                  <a:pt x="122" y="29"/>
                  <a:pt x="125" y="29"/>
                </a:cubicBezTo>
                <a:cubicBezTo>
                  <a:pt x="133" y="29"/>
                  <a:pt x="140" y="32"/>
                  <a:pt x="145" y="37"/>
                </a:cubicBezTo>
                <a:cubicBezTo>
                  <a:pt x="150" y="43"/>
                  <a:pt x="154" y="50"/>
                  <a:pt x="154" y="58"/>
                </a:cubicBezTo>
                <a:cubicBezTo>
                  <a:pt x="154" y="65"/>
                  <a:pt x="151" y="72"/>
                  <a:pt x="146" y="77"/>
                </a:cubicBezTo>
                <a:cubicBezTo>
                  <a:pt x="153" y="84"/>
                  <a:pt x="153" y="84"/>
                  <a:pt x="153" y="84"/>
                </a:cubicBezTo>
                <a:cubicBezTo>
                  <a:pt x="156" y="87"/>
                  <a:pt x="158" y="90"/>
                  <a:pt x="159" y="94"/>
                </a:cubicBezTo>
                <a:cubicBezTo>
                  <a:pt x="161" y="98"/>
                  <a:pt x="162" y="102"/>
                  <a:pt x="162" y="106"/>
                </a:cubicBezTo>
                <a:cubicBezTo>
                  <a:pt x="162" y="115"/>
                  <a:pt x="162" y="115"/>
                  <a:pt x="162" y="115"/>
                </a:cubicBezTo>
                <a:cubicBezTo>
                  <a:pt x="162" y="117"/>
                  <a:pt x="161" y="119"/>
                  <a:pt x="160" y="121"/>
                </a:cubicBezTo>
                <a:cubicBezTo>
                  <a:pt x="158" y="123"/>
                  <a:pt x="156" y="124"/>
                  <a:pt x="154" y="125"/>
                </a:cubicBezTo>
                <a:cubicBezTo>
                  <a:pt x="153" y="125"/>
                  <a:pt x="153" y="125"/>
                  <a:pt x="153" y="125"/>
                </a:cubicBezTo>
                <a:cubicBezTo>
                  <a:pt x="146" y="125"/>
                  <a:pt x="146" y="125"/>
                  <a:pt x="146" y="125"/>
                </a:cubicBezTo>
                <a:cubicBezTo>
                  <a:pt x="146" y="127"/>
                  <a:pt x="146" y="127"/>
                  <a:pt x="146" y="127"/>
                </a:cubicBezTo>
                <a:cubicBezTo>
                  <a:pt x="146" y="130"/>
                  <a:pt x="144" y="132"/>
                  <a:pt x="141" y="13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18" y="132"/>
                  <a:pt x="16" y="130"/>
                  <a:pt x="16" y="127"/>
                </a:cubicBezTo>
                <a:cubicBezTo>
                  <a:pt x="16" y="125"/>
                  <a:pt x="16" y="125"/>
                  <a:pt x="16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9" y="125"/>
                  <a:pt x="9" y="125"/>
                  <a:pt x="8" y="125"/>
                </a:cubicBezTo>
                <a:cubicBezTo>
                  <a:pt x="6" y="124"/>
                  <a:pt x="4" y="123"/>
                  <a:pt x="2" y="121"/>
                </a:cubicBezTo>
                <a:cubicBezTo>
                  <a:pt x="1" y="119"/>
                  <a:pt x="0" y="117"/>
                  <a:pt x="0" y="115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2"/>
                  <a:pt x="1" y="98"/>
                  <a:pt x="3" y="94"/>
                </a:cubicBezTo>
                <a:cubicBezTo>
                  <a:pt x="4" y="90"/>
                  <a:pt x="6" y="87"/>
                  <a:pt x="9" y="84"/>
                </a:cubicBezTo>
                <a:cubicBezTo>
                  <a:pt x="16" y="77"/>
                  <a:pt x="16" y="77"/>
                  <a:pt x="16" y="77"/>
                </a:cubicBezTo>
                <a:cubicBezTo>
                  <a:pt x="11" y="72"/>
                  <a:pt x="8" y="65"/>
                  <a:pt x="8" y="58"/>
                </a:cubicBezTo>
                <a:cubicBezTo>
                  <a:pt x="8" y="50"/>
                  <a:pt x="12" y="43"/>
                  <a:pt x="17" y="37"/>
                </a:cubicBezTo>
                <a:cubicBezTo>
                  <a:pt x="22" y="32"/>
                  <a:pt x="29" y="29"/>
                  <a:pt x="37" y="29"/>
                </a:cubicBezTo>
                <a:cubicBezTo>
                  <a:pt x="40" y="29"/>
                  <a:pt x="43" y="30"/>
                  <a:pt x="46" y="30"/>
                </a:cubicBezTo>
                <a:cubicBezTo>
                  <a:pt x="48" y="13"/>
                  <a:pt x="63" y="0"/>
                  <a:pt x="81" y="0"/>
                </a:cubicBezTo>
                <a:close/>
                <a:moveTo>
                  <a:pt x="97" y="122"/>
                </a:moveTo>
                <a:cubicBezTo>
                  <a:pt x="97" y="122"/>
                  <a:pt x="97" y="122"/>
                  <a:pt x="97" y="122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98"/>
                  <a:pt x="97" y="98"/>
                  <a:pt x="97" y="98"/>
                </a:cubicBezTo>
                <a:cubicBezTo>
                  <a:pt x="97" y="96"/>
                  <a:pt x="99" y="95"/>
                  <a:pt x="100" y="95"/>
                </a:cubicBezTo>
                <a:cubicBezTo>
                  <a:pt x="102" y="95"/>
                  <a:pt x="103" y="96"/>
                  <a:pt x="103" y="98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17" y="112"/>
                  <a:pt x="117" y="111"/>
                  <a:pt x="117" y="111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17" y="96"/>
                  <a:pt x="117" y="92"/>
                  <a:pt x="115" y="88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14" y="86"/>
                  <a:pt x="113" y="84"/>
                  <a:pt x="112" y="83"/>
                </a:cubicBezTo>
                <a:cubicBezTo>
                  <a:pt x="112" y="83"/>
                  <a:pt x="112" y="83"/>
                  <a:pt x="112" y="83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1" y="81"/>
                  <a:pt x="110" y="80"/>
                  <a:pt x="109" y="79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98" y="68"/>
                  <a:pt x="98" y="68"/>
                  <a:pt x="98" y="68"/>
                </a:cubicBezTo>
                <a:cubicBezTo>
                  <a:pt x="93" y="70"/>
                  <a:pt x="87" y="72"/>
                  <a:pt x="81" y="72"/>
                </a:cubicBezTo>
                <a:cubicBezTo>
                  <a:pt x="75" y="72"/>
                  <a:pt x="69" y="70"/>
                  <a:pt x="64" y="68"/>
                </a:cubicBezTo>
                <a:cubicBezTo>
                  <a:pt x="53" y="79"/>
                  <a:pt x="53" y="79"/>
                  <a:pt x="53" y="79"/>
                </a:cubicBezTo>
                <a:cubicBezTo>
                  <a:pt x="53" y="79"/>
                  <a:pt x="53" y="79"/>
                  <a:pt x="53" y="79"/>
                </a:cubicBezTo>
                <a:cubicBezTo>
                  <a:pt x="52" y="80"/>
                  <a:pt x="51" y="81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3"/>
                  <a:pt x="50" y="83"/>
                  <a:pt x="50" y="83"/>
                </a:cubicBezTo>
                <a:cubicBezTo>
                  <a:pt x="49" y="84"/>
                  <a:pt x="48" y="86"/>
                  <a:pt x="47" y="88"/>
                </a:cubicBezTo>
                <a:cubicBezTo>
                  <a:pt x="45" y="92"/>
                  <a:pt x="45" y="96"/>
                  <a:pt x="45" y="100"/>
                </a:cubicBezTo>
                <a:cubicBezTo>
                  <a:pt x="45" y="111"/>
                  <a:pt x="45" y="111"/>
                  <a:pt x="45" y="111"/>
                </a:cubicBezTo>
                <a:cubicBezTo>
                  <a:pt x="45" y="111"/>
                  <a:pt x="45" y="112"/>
                  <a:pt x="45" y="112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9" y="98"/>
                  <a:pt x="59" y="98"/>
                  <a:pt x="59" y="98"/>
                </a:cubicBezTo>
                <a:cubicBezTo>
                  <a:pt x="59" y="96"/>
                  <a:pt x="60" y="95"/>
                  <a:pt x="62" y="95"/>
                </a:cubicBezTo>
                <a:cubicBezTo>
                  <a:pt x="63" y="95"/>
                  <a:pt x="65" y="96"/>
                  <a:pt x="65" y="98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22"/>
                  <a:pt x="65" y="122"/>
                  <a:pt x="65" y="122"/>
                </a:cubicBezTo>
                <a:cubicBezTo>
                  <a:pt x="97" y="122"/>
                  <a:pt x="97" y="122"/>
                  <a:pt x="97" y="122"/>
                </a:cubicBezTo>
                <a:close/>
                <a:moveTo>
                  <a:pt x="81" y="61"/>
                </a:moveTo>
                <a:cubicBezTo>
                  <a:pt x="81" y="61"/>
                  <a:pt x="81" y="61"/>
                  <a:pt x="81" y="61"/>
                </a:cubicBezTo>
                <a:cubicBezTo>
                  <a:pt x="95" y="61"/>
                  <a:pt x="106" y="50"/>
                  <a:pt x="106" y="36"/>
                </a:cubicBezTo>
                <a:cubicBezTo>
                  <a:pt x="106" y="22"/>
                  <a:pt x="95" y="11"/>
                  <a:pt x="81" y="11"/>
                </a:cubicBezTo>
                <a:cubicBezTo>
                  <a:pt x="67" y="11"/>
                  <a:pt x="56" y="22"/>
                  <a:pt x="56" y="36"/>
                </a:cubicBezTo>
                <a:cubicBezTo>
                  <a:pt x="56" y="50"/>
                  <a:pt x="67" y="61"/>
                  <a:pt x="81" y="61"/>
                </a:cubicBezTo>
                <a:close/>
                <a:moveTo>
                  <a:pt x="26" y="122"/>
                </a:moveTo>
                <a:cubicBezTo>
                  <a:pt x="26" y="122"/>
                  <a:pt x="26" y="122"/>
                  <a:pt x="26" y="122"/>
                </a:cubicBezTo>
                <a:cubicBezTo>
                  <a:pt x="41" y="122"/>
                  <a:pt x="41" y="122"/>
                  <a:pt x="41" y="122"/>
                </a:cubicBezTo>
                <a:cubicBezTo>
                  <a:pt x="39" y="121"/>
                  <a:pt x="38" y="120"/>
                  <a:pt x="37" y="118"/>
                </a:cubicBezTo>
                <a:cubicBezTo>
                  <a:pt x="35" y="116"/>
                  <a:pt x="34" y="113"/>
                  <a:pt x="34" y="111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4" y="95"/>
                  <a:pt x="35" y="90"/>
                  <a:pt x="36" y="86"/>
                </a:cubicBezTo>
                <a:cubicBezTo>
                  <a:pt x="32" y="86"/>
                  <a:pt x="28" y="85"/>
                  <a:pt x="25" y="84"/>
                </a:cubicBezTo>
                <a:cubicBezTo>
                  <a:pt x="17" y="91"/>
                  <a:pt x="17" y="91"/>
                  <a:pt x="17" y="91"/>
                </a:cubicBezTo>
                <a:cubicBezTo>
                  <a:pt x="15" y="94"/>
                  <a:pt x="13" y="96"/>
                  <a:pt x="12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1" y="101"/>
                  <a:pt x="11" y="103"/>
                  <a:pt x="11" y="106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05"/>
                  <a:pt x="20" y="105"/>
                  <a:pt x="20" y="105"/>
                </a:cubicBezTo>
                <a:cubicBezTo>
                  <a:pt x="20" y="103"/>
                  <a:pt x="21" y="102"/>
                  <a:pt x="23" y="102"/>
                </a:cubicBezTo>
                <a:cubicBezTo>
                  <a:pt x="25" y="102"/>
                  <a:pt x="26" y="103"/>
                  <a:pt x="26" y="105"/>
                </a:cubicBezTo>
                <a:cubicBezTo>
                  <a:pt x="26" y="122"/>
                  <a:pt x="26" y="122"/>
                  <a:pt x="26" y="122"/>
                </a:cubicBezTo>
                <a:close/>
                <a:moveTo>
                  <a:pt x="46" y="42"/>
                </a:moveTo>
                <a:cubicBezTo>
                  <a:pt x="46" y="42"/>
                  <a:pt x="46" y="42"/>
                  <a:pt x="46" y="42"/>
                </a:cubicBezTo>
                <a:cubicBezTo>
                  <a:pt x="45" y="41"/>
                  <a:pt x="44" y="41"/>
                  <a:pt x="43" y="40"/>
                </a:cubicBezTo>
                <a:cubicBezTo>
                  <a:pt x="41" y="40"/>
                  <a:pt x="39" y="40"/>
                  <a:pt x="37" y="40"/>
                </a:cubicBezTo>
                <a:cubicBezTo>
                  <a:pt x="32" y="40"/>
                  <a:pt x="28" y="42"/>
                  <a:pt x="24" y="45"/>
                </a:cubicBezTo>
                <a:cubicBezTo>
                  <a:pt x="21" y="48"/>
                  <a:pt x="19" y="53"/>
                  <a:pt x="19" y="58"/>
                </a:cubicBezTo>
                <a:cubicBezTo>
                  <a:pt x="19" y="63"/>
                  <a:pt x="21" y="67"/>
                  <a:pt x="24" y="71"/>
                </a:cubicBezTo>
                <a:cubicBezTo>
                  <a:pt x="24" y="71"/>
                  <a:pt x="24" y="71"/>
                  <a:pt x="24" y="71"/>
                </a:cubicBezTo>
                <a:cubicBezTo>
                  <a:pt x="28" y="74"/>
                  <a:pt x="32" y="76"/>
                  <a:pt x="37" y="76"/>
                </a:cubicBezTo>
                <a:cubicBezTo>
                  <a:pt x="38" y="76"/>
                  <a:pt x="40" y="76"/>
                  <a:pt x="41" y="76"/>
                </a:cubicBezTo>
                <a:cubicBezTo>
                  <a:pt x="41" y="75"/>
                  <a:pt x="42" y="75"/>
                  <a:pt x="43" y="75"/>
                </a:cubicBezTo>
                <a:cubicBezTo>
                  <a:pt x="44" y="74"/>
                  <a:pt x="45" y="73"/>
                  <a:pt x="46" y="72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1" y="57"/>
                  <a:pt x="48" y="51"/>
                  <a:pt x="46" y="44"/>
                </a:cubicBezTo>
                <a:cubicBezTo>
                  <a:pt x="46" y="44"/>
                  <a:pt x="46" y="43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lose/>
                <a:moveTo>
                  <a:pt x="136" y="122"/>
                </a:moveTo>
                <a:cubicBezTo>
                  <a:pt x="136" y="122"/>
                  <a:pt x="136" y="122"/>
                  <a:pt x="136" y="122"/>
                </a:cubicBezTo>
                <a:cubicBezTo>
                  <a:pt x="136" y="105"/>
                  <a:pt x="136" y="105"/>
                  <a:pt x="136" y="105"/>
                </a:cubicBezTo>
                <a:cubicBezTo>
                  <a:pt x="136" y="103"/>
                  <a:pt x="137" y="102"/>
                  <a:pt x="139" y="102"/>
                </a:cubicBezTo>
                <a:cubicBezTo>
                  <a:pt x="141" y="102"/>
                  <a:pt x="142" y="103"/>
                  <a:pt x="142" y="105"/>
                </a:cubicBezTo>
                <a:cubicBezTo>
                  <a:pt x="142" y="114"/>
                  <a:pt x="142" y="114"/>
                  <a:pt x="142" y="114"/>
                </a:cubicBezTo>
                <a:cubicBezTo>
                  <a:pt x="151" y="114"/>
                  <a:pt x="151" y="114"/>
                  <a:pt x="151" y="114"/>
                </a:cubicBezTo>
                <a:cubicBezTo>
                  <a:pt x="151" y="106"/>
                  <a:pt x="151" y="106"/>
                  <a:pt x="151" y="106"/>
                </a:cubicBezTo>
                <a:cubicBezTo>
                  <a:pt x="151" y="103"/>
                  <a:pt x="151" y="101"/>
                  <a:pt x="150" y="98"/>
                </a:cubicBezTo>
                <a:cubicBezTo>
                  <a:pt x="150" y="98"/>
                  <a:pt x="150" y="98"/>
                  <a:pt x="150" y="98"/>
                </a:cubicBezTo>
                <a:cubicBezTo>
                  <a:pt x="150" y="98"/>
                  <a:pt x="150" y="98"/>
                  <a:pt x="150" y="98"/>
                </a:cubicBezTo>
                <a:cubicBezTo>
                  <a:pt x="149" y="96"/>
                  <a:pt x="147" y="94"/>
                  <a:pt x="145" y="91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4" y="85"/>
                  <a:pt x="130" y="86"/>
                  <a:pt x="126" y="86"/>
                </a:cubicBezTo>
                <a:cubicBezTo>
                  <a:pt x="127" y="90"/>
                  <a:pt x="128" y="95"/>
                  <a:pt x="128" y="100"/>
                </a:cubicBezTo>
                <a:cubicBezTo>
                  <a:pt x="128" y="111"/>
                  <a:pt x="128" y="111"/>
                  <a:pt x="128" y="111"/>
                </a:cubicBezTo>
                <a:cubicBezTo>
                  <a:pt x="128" y="113"/>
                  <a:pt x="127" y="116"/>
                  <a:pt x="125" y="118"/>
                </a:cubicBezTo>
                <a:cubicBezTo>
                  <a:pt x="124" y="120"/>
                  <a:pt x="123" y="121"/>
                  <a:pt x="121" y="122"/>
                </a:cubicBezTo>
                <a:cubicBezTo>
                  <a:pt x="136" y="122"/>
                  <a:pt x="136" y="122"/>
                  <a:pt x="136" y="122"/>
                </a:cubicBezTo>
                <a:close/>
                <a:moveTo>
                  <a:pt x="116" y="42"/>
                </a:move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5" y="49"/>
                  <a:pt x="112" y="56"/>
                  <a:pt x="106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6" y="62"/>
                  <a:pt x="106" y="62"/>
                  <a:pt x="106" y="6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7" y="73"/>
                  <a:pt x="118" y="74"/>
                  <a:pt x="119" y="75"/>
                </a:cubicBezTo>
                <a:cubicBezTo>
                  <a:pt x="120" y="75"/>
                  <a:pt x="121" y="75"/>
                  <a:pt x="121" y="76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22" y="76"/>
                  <a:pt x="124" y="76"/>
                  <a:pt x="125" y="76"/>
                </a:cubicBezTo>
                <a:cubicBezTo>
                  <a:pt x="130" y="76"/>
                  <a:pt x="134" y="74"/>
                  <a:pt x="138" y="71"/>
                </a:cubicBezTo>
                <a:cubicBezTo>
                  <a:pt x="141" y="67"/>
                  <a:pt x="143" y="63"/>
                  <a:pt x="143" y="58"/>
                </a:cubicBezTo>
                <a:cubicBezTo>
                  <a:pt x="143" y="53"/>
                  <a:pt x="141" y="48"/>
                  <a:pt x="138" y="45"/>
                </a:cubicBezTo>
                <a:cubicBezTo>
                  <a:pt x="134" y="42"/>
                  <a:pt x="130" y="40"/>
                  <a:pt x="125" y="40"/>
                </a:cubicBezTo>
                <a:cubicBezTo>
                  <a:pt x="123" y="40"/>
                  <a:pt x="121" y="40"/>
                  <a:pt x="120" y="40"/>
                </a:cubicBezTo>
                <a:cubicBezTo>
                  <a:pt x="118" y="41"/>
                  <a:pt x="117" y="41"/>
                  <a:pt x="116" y="4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8" name="Freeform 114"/>
          <p:cNvSpPr>
            <a:spLocks noEditPoints="1"/>
          </p:cNvSpPr>
          <p:nvPr/>
        </p:nvSpPr>
        <p:spPr bwMode="auto">
          <a:xfrm>
            <a:off x="4491038" y="3873500"/>
            <a:ext cx="195262" cy="276225"/>
          </a:xfrm>
          <a:custGeom>
            <a:avLst/>
            <a:gdLst>
              <a:gd name="T0" fmla="*/ 38 w 102"/>
              <a:gd name="T1" fmla="*/ 124 h 144"/>
              <a:gd name="T2" fmla="*/ 38 w 102"/>
              <a:gd name="T3" fmla="*/ 124 h 144"/>
              <a:gd name="T4" fmla="*/ 65 w 102"/>
              <a:gd name="T5" fmla="*/ 124 h 144"/>
              <a:gd name="T6" fmla="*/ 68 w 102"/>
              <a:gd name="T7" fmla="*/ 127 h 144"/>
              <a:gd name="T8" fmla="*/ 68 w 102"/>
              <a:gd name="T9" fmla="*/ 127 h 144"/>
              <a:gd name="T10" fmla="*/ 68 w 102"/>
              <a:gd name="T11" fmla="*/ 141 h 144"/>
              <a:gd name="T12" fmla="*/ 65 w 102"/>
              <a:gd name="T13" fmla="*/ 144 h 144"/>
              <a:gd name="T14" fmla="*/ 65 w 102"/>
              <a:gd name="T15" fmla="*/ 144 h 144"/>
              <a:gd name="T16" fmla="*/ 38 w 102"/>
              <a:gd name="T17" fmla="*/ 144 h 144"/>
              <a:gd name="T18" fmla="*/ 34 w 102"/>
              <a:gd name="T19" fmla="*/ 141 h 144"/>
              <a:gd name="T20" fmla="*/ 34 w 102"/>
              <a:gd name="T21" fmla="*/ 141 h 144"/>
              <a:gd name="T22" fmla="*/ 34 w 102"/>
              <a:gd name="T23" fmla="*/ 127 h 144"/>
              <a:gd name="T24" fmla="*/ 38 w 102"/>
              <a:gd name="T25" fmla="*/ 124 h 144"/>
              <a:gd name="T26" fmla="*/ 51 w 102"/>
              <a:gd name="T27" fmla="*/ 0 h 144"/>
              <a:gd name="T28" fmla="*/ 51 w 102"/>
              <a:gd name="T29" fmla="*/ 0 h 144"/>
              <a:gd name="T30" fmla="*/ 87 w 102"/>
              <a:gd name="T31" fmla="*/ 15 h 144"/>
              <a:gd name="T32" fmla="*/ 87 w 102"/>
              <a:gd name="T33" fmla="*/ 15 h 144"/>
              <a:gd name="T34" fmla="*/ 87 w 102"/>
              <a:gd name="T35" fmla="*/ 15 h 144"/>
              <a:gd name="T36" fmla="*/ 102 w 102"/>
              <a:gd name="T37" fmla="*/ 51 h 144"/>
              <a:gd name="T38" fmla="*/ 98 w 102"/>
              <a:gd name="T39" fmla="*/ 72 h 144"/>
              <a:gd name="T40" fmla="*/ 86 w 102"/>
              <a:gd name="T41" fmla="*/ 89 h 144"/>
              <a:gd name="T42" fmla="*/ 81 w 102"/>
              <a:gd name="T43" fmla="*/ 94 h 144"/>
              <a:gd name="T44" fmla="*/ 68 w 102"/>
              <a:gd name="T45" fmla="*/ 114 h 144"/>
              <a:gd name="T46" fmla="*/ 62 w 102"/>
              <a:gd name="T47" fmla="*/ 119 h 144"/>
              <a:gd name="T48" fmla="*/ 41 w 102"/>
              <a:gd name="T49" fmla="*/ 119 h 144"/>
              <a:gd name="T50" fmla="*/ 35 w 102"/>
              <a:gd name="T51" fmla="*/ 114 h 144"/>
              <a:gd name="T52" fmla="*/ 22 w 102"/>
              <a:gd name="T53" fmla="*/ 94 h 144"/>
              <a:gd name="T54" fmla="*/ 17 w 102"/>
              <a:gd name="T55" fmla="*/ 89 h 144"/>
              <a:gd name="T56" fmla="*/ 17 w 102"/>
              <a:gd name="T57" fmla="*/ 89 h 144"/>
              <a:gd name="T58" fmla="*/ 5 w 102"/>
              <a:gd name="T59" fmla="*/ 72 h 144"/>
              <a:gd name="T60" fmla="*/ 0 w 102"/>
              <a:gd name="T61" fmla="*/ 51 h 144"/>
              <a:gd name="T62" fmla="*/ 15 w 102"/>
              <a:gd name="T63" fmla="*/ 15 h 144"/>
              <a:gd name="T64" fmla="*/ 16 w 102"/>
              <a:gd name="T65" fmla="*/ 14 h 144"/>
              <a:gd name="T66" fmla="*/ 51 w 102"/>
              <a:gd name="T67" fmla="*/ 0 h 144"/>
              <a:gd name="T68" fmla="*/ 80 w 102"/>
              <a:gd name="T69" fmla="*/ 23 h 144"/>
              <a:gd name="T70" fmla="*/ 80 w 102"/>
              <a:gd name="T71" fmla="*/ 23 h 144"/>
              <a:gd name="T72" fmla="*/ 51 w 102"/>
              <a:gd name="T73" fmla="*/ 11 h 144"/>
              <a:gd name="T74" fmla="*/ 23 w 102"/>
              <a:gd name="T75" fmla="*/ 22 h 144"/>
              <a:gd name="T76" fmla="*/ 23 w 102"/>
              <a:gd name="T77" fmla="*/ 23 h 144"/>
              <a:gd name="T78" fmla="*/ 11 w 102"/>
              <a:gd name="T79" fmla="*/ 51 h 144"/>
              <a:gd name="T80" fmla="*/ 15 w 102"/>
              <a:gd name="T81" fmla="*/ 67 h 144"/>
              <a:gd name="T82" fmla="*/ 24 w 102"/>
              <a:gd name="T83" fmla="*/ 80 h 144"/>
              <a:gd name="T84" fmla="*/ 25 w 102"/>
              <a:gd name="T85" fmla="*/ 81 h 144"/>
              <a:gd name="T86" fmla="*/ 30 w 102"/>
              <a:gd name="T87" fmla="*/ 86 h 144"/>
              <a:gd name="T88" fmla="*/ 45 w 102"/>
              <a:gd name="T89" fmla="*/ 108 h 144"/>
              <a:gd name="T90" fmla="*/ 57 w 102"/>
              <a:gd name="T91" fmla="*/ 108 h 144"/>
              <a:gd name="T92" fmla="*/ 73 w 102"/>
              <a:gd name="T93" fmla="*/ 86 h 144"/>
              <a:gd name="T94" fmla="*/ 78 w 102"/>
              <a:gd name="T95" fmla="*/ 81 h 144"/>
              <a:gd name="T96" fmla="*/ 78 w 102"/>
              <a:gd name="T97" fmla="*/ 80 h 144"/>
              <a:gd name="T98" fmla="*/ 88 w 102"/>
              <a:gd name="T99" fmla="*/ 67 h 144"/>
              <a:gd name="T100" fmla="*/ 91 w 102"/>
              <a:gd name="T101" fmla="*/ 51 h 144"/>
              <a:gd name="T102" fmla="*/ 80 w 102"/>
              <a:gd name="T103" fmla="*/ 23 h 144"/>
              <a:gd name="T104" fmla="*/ 62 w 102"/>
              <a:gd name="T105" fmla="*/ 131 h 144"/>
              <a:gd name="T106" fmla="*/ 62 w 102"/>
              <a:gd name="T107" fmla="*/ 131 h 144"/>
              <a:gd name="T108" fmla="*/ 41 w 102"/>
              <a:gd name="T109" fmla="*/ 131 h 144"/>
              <a:gd name="T110" fmla="*/ 41 w 102"/>
              <a:gd name="T111" fmla="*/ 138 h 144"/>
              <a:gd name="T112" fmla="*/ 62 w 102"/>
              <a:gd name="T113" fmla="*/ 138 h 144"/>
              <a:gd name="T114" fmla="*/ 62 w 102"/>
              <a:gd name="T115" fmla="*/ 13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2" h="144">
                <a:moveTo>
                  <a:pt x="38" y="124"/>
                </a:moveTo>
                <a:cubicBezTo>
                  <a:pt x="38" y="124"/>
                  <a:pt x="38" y="124"/>
                  <a:pt x="38" y="124"/>
                </a:cubicBezTo>
                <a:cubicBezTo>
                  <a:pt x="65" y="124"/>
                  <a:pt x="65" y="124"/>
                  <a:pt x="65" y="124"/>
                </a:cubicBezTo>
                <a:cubicBezTo>
                  <a:pt x="67" y="124"/>
                  <a:pt x="68" y="125"/>
                  <a:pt x="68" y="127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8" y="141"/>
                  <a:pt x="68" y="141"/>
                  <a:pt x="68" y="141"/>
                </a:cubicBezTo>
                <a:cubicBezTo>
                  <a:pt x="68" y="143"/>
                  <a:pt x="67" y="144"/>
                  <a:pt x="65" y="144"/>
                </a:cubicBezTo>
                <a:cubicBezTo>
                  <a:pt x="65" y="144"/>
                  <a:pt x="65" y="144"/>
                  <a:pt x="65" y="144"/>
                </a:cubicBezTo>
                <a:cubicBezTo>
                  <a:pt x="38" y="144"/>
                  <a:pt x="38" y="144"/>
                  <a:pt x="38" y="144"/>
                </a:cubicBezTo>
                <a:cubicBezTo>
                  <a:pt x="36" y="144"/>
                  <a:pt x="34" y="143"/>
                  <a:pt x="34" y="141"/>
                </a:cubicBezTo>
                <a:cubicBezTo>
                  <a:pt x="34" y="141"/>
                  <a:pt x="34" y="141"/>
                  <a:pt x="34" y="141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4" y="125"/>
                  <a:pt x="36" y="124"/>
                  <a:pt x="38" y="124"/>
                </a:cubicBezTo>
                <a:close/>
                <a:moveTo>
                  <a:pt x="51" y="0"/>
                </a:moveTo>
                <a:cubicBezTo>
                  <a:pt x="51" y="0"/>
                  <a:pt x="51" y="0"/>
                  <a:pt x="51" y="0"/>
                </a:cubicBezTo>
                <a:cubicBezTo>
                  <a:pt x="65" y="0"/>
                  <a:pt x="78" y="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97" y="24"/>
                  <a:pt x="102" y="37"/>
                  <a:pt x="102" y="51"/>
                </a:cubicBezTo>
                <a:cubicBezTo>
                  <a:pt x="102" y="58"/>
                  <a:pt x="101" y="65"/>
                  <a:pt x="98" y="72"/>
                </a:cubicBezTo>
                <a:cubicBezTo>
                  <a:pt x="95" y="78"/>
                  <a:pt x="91" y="84"/>
                  <a:pt x="86" y="89"/>
                </a:cubicBezTo>
                <a:cubicBezTo>
                  <a:pt x="85" y="90"/>
                  <a:pt x="82" y="92"/>
                  <a:pt x="81" y="94"/>
                </a:cubicBezTo>
                <a:cubicBezTo>
                  <a:pt x="73" y="101"/>
                  <a:pt x="69" y="105"/>
                  <a:pt x="68" y="114"/>
                </a:cubicBezTo>
                <a:cubicBezTo>
                  <a:pt x="67" y="117"/>
                  <a:pt x="65" y="119"/>
                  <a:pt x="62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8" y="119"/>
                  <a:pt x="35" y="117"/>
                  <a:pt x="35" y="114"/>
                </a:cubicBezTo>
                <a:cubicBezTo>
                  <a:pt x="34" y="105"/>
                  <a:pt x="30" y="101"/>
                  <a:pt x="22" y="94"/>
                </a:cubicBezTo>
                <a:cubicBezTo>
                  <a:pt x="20" y="92"/>
                  <a:pt x="18" y="90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12" y="84"/>
                  <a:pt x="7" y="78"/>
                  <a:pt x="5" y="72"/>
                </a:cubicBezTo>
                <a:cubicBezTo>
                  <a:pt x="2" y="65"/>
                  <a:pt x="0" y="58"/>
                  <a:pt x="0" y="51"/>
                </a:cubicBezTo>
                <a:cubicBezTo>
                  <a:pt x="0" y="37"/>
                  <a:pt x="6" y="24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5"/>
                  <a:pt x="37" y="0"/>
                  <a:pt x="51" y="0"/>
                </a:cubicBezTo>
                <a:close/>
                <a:moveTo>
                  <a:pt x="80" y="23"/>
                </a:moveTo>
                <a:cubicBezTo>
                  <a:pt x="80" y="23"/>
                  <a:pt x="80" y="23"/>
                  <a:pt x="80" y="23"/>
                </a:cubicBezTo>
                <a:cubicBezTo>
                  <a:pt x="72" y="15"/>
                  <a:pt x="62" y="11"/>
                  <a:pt x="51" y="11"/>
                </a:cubicBezTo>
                <a:cubicBezTo>
                  <a:pt x="40" y="11"/>
                  <a:pt x="31" y="15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6" y="30"/>
                  <a:pt x="11" y="40"/>
                  <a:pt x="11" y="51"/>
                </a:cubicBezTo>
                <a:cubicBezTo>
                  <a:pt x="11" y="57"/>
                  <a:pt x="13" y="62"/>
                  <a:pt x="15" y="67"/>
                </a:cubicBezTo>
                <a:cubicBezTo>
                  <a:pt x="17" y="72"/>
                  <a:pt x="20" y="77"/>
                  <a:pt x="24" y="80"/>
                </a:cubicBezTo>
                <a:cubicBezTo>
                  <a:pt x="25" y="81"/>
                  <a:pt x="25" y="81"/>
                  <a:pt x="25" y="81"/>
                </a:cubicBezTo>
                <a:cubicBezTo>
                  <a:pt x="27" y="83"/>
                  <a:pt x="29" y="84"/>
                  <a:pt x="30" y="86"/>
                </a:cubicBezTo>
                <a:cubicBezTo>
                  <a:pt x="38" y="93"/>
                  <a:pt x="43" y="9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60" y="98"/>
                  <a:pt x="65" y="93"/>
                  <a:pt x="73" y="86"/>
                </a:cubicBezTo>
                <a:cubicBezTo>
                  <a:pt x="74" y="84"/>
                  <a:pt x="75" y="83"/>
                  <a:pt x="78" y="81"/>
                </a:cubicBezTo>
                <a:cubicBezTo>
                  <a:pt x="78" y="80"/>
                  <a:pt x="78" y="80"/>
                  <a:pt x="78" y="80"/>
                </a:cubicBezTo>
                <a:cubicBezTo>
                  <a:pt x="82" y="77"/>
                  <a:pt x="85" y="72"/>
                  <a:pt x="88" y="67"/>
                </a:cubicBezTo>
                <a:cubicBezTo>
                  <a:pt x="90" y="62"/>
                  <a:pt x="91" y="57"/>
                  <a:pt x="91" y="51"/>
                </a:cubicBezTo>
                <a:cubicBezTo>
                  <a:pt x="91" y="40"/>
                  <a:pt x="87" y="30"/>
                  <a:pt x="80" y="23"/>
                </a:cubicBezTo>
                <a:close/>
                <a:moveTo>
                  <a:pt x="62" y="131"/>
                </a:moveTo>
                <a:cubicBezTo>
                  <a:pt x="62" y="131"/>
                  <a:pt x="62" y="131"/>
                  <a:pt x="62" y="131"/>
                </a:cubicBezTo>
                <a:cubicBezTo>
                  <a:pt x="41" y="131"/>
                  <a:pt x="41" y="131"/>
                  <a:pt x="41" y="131"/>
                </a:cubicBezTo>
                <a:cubicBezTo>
                  <a:pt x="41" y="138"/>
                  <a:pt x="41" y="138"/>
                  <a:pt x="41" y="138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62" y="131"/>
                  <a:pt x="62" y="131"/>
                  <a:pt x="62" y="1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9" name="Line 115"/>
          <p:cNvSpPr>
            <a:spLocks noChangeShapeType="1"/>
          </p:cNvSpPr>
          <p:nvPr/>
        </p:nvSpPr>
        <p:spPr bwMode="auto">
          <a:xfrm flipH="1">
            <a:off x="3473450" y="1774825"/>
            <a:ext cx="760413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60" name="Line 116"/>
          <p:cNvSpPr>
            <a:spLocks noChangeShapeType="1"/>
          </p:cNvSpPr>
          <p:nvPr/>
        </p:nvSpPr>
        <p:spPr bwMode="auto">
          <a:xfrm>
            <a:off x="3473450" y="3262313"/>
            <a:ext cx="0" cy="74930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61" name="Line 117"/>
          <p:cNvSpPr>
            <a:spLocks noChangeShapeType="1"/>
          </p:cNvSpPr>
          <p:nvPr/>
        </p:nvSpPr>
        <p:spPr bwMode="auto">
          <a:xfrm>
            <a:off x="4913313" y="4011613"/>
            <a:ext cx="720725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62" name="Line 118"/>
          <p:cNvSpPr>
            <a:spLocks noChangeShapeType="1"/>
          </p:cNvSpPr>
          <p:nvPr/>
        </p:nvSpPr>
        <p:spPr bwMode="auto">
          <a:xfrm flipV="1">
            <a:off x="5634038" y="1774825"/>
            <a:ext cx="0" cy="78898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63" name="Rectangle 119"/>
          <p:cNvSpPr>
            <a:spLocks noChangeArrowheads="1"/>
          </p:cNvSpPr>
          <p:nvPr/>
        </p:nvSpPr>
        <p:spPr bwMode="auto">
          <a:xfrm>
            <a:off x="5795963" y="1698625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864" name="Rectangle 120"/>
          <p:cNvSpPr>
            <a:spLocks noChangeArrowheads="1"/>
          </p:cNvSpPr>
          <p:nvPr/>
        </p:nvSpPr>
        <p:spPr bwMode="auto">
          <a:xfrm>
            <a:off x="5795963" y="3927475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865" name="Rectangle 121"/>
          <p:cNvSpPr>
            <a:spLocks noChangeArrowheads="1"/>
          </p:cNvSpPr>
          <p:nvPr/>
        </p:nvSpPr>
        <p:spPr bwMode="auto">
          <a:xfrm>
            <a:off x="957263" y="1698625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 Title</a:t>
            </a:r>
          </a:p>
          <a:p>
            <a:pPr algn="r"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866" name="Rectangle 122"/>
          <p:cNvSpPr>
            <a:spLocks noChangeArrowheads="1"/>
          </p:cNvSpPr>
          <p:nvPr/>
        </p:nvSpPr>
        <p:spPr bwMode="auto">
          <a:xfrm>
            <a:off x="957263" y="3927475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 Title</a:t>
            </a:r>
          </a:p>
          <a:p>
            <a:pPr algn="r"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has been specifically designed to help anyone that is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https://liangliangtuwen.tmall.com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62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0" name="Freeform 28"/>
          <p:cNvSpPr/>
          <p:nvPr/>
        </p:nvSpPr>
        <p:spPr bwMode="auto">
          <a:xfrm>
            <a:off x="5154613" y="3363119"/>
            <a:ext cx="914400" cy="539750"/>
          </a:xfrm>
          <a:custGeom>
            <a:avLst/>
            <a:gdLst>
              <a:gd name="T0" fmla="*/ 0 w 576"/>
              <a:gd name="T1" fmla="*/ 340 h 340"/>
              <a:gd name="T2" fmla="*/ 576 w 576"/>
              <a:gd name="T3" fmla="*/ 340 h 340"/>
              <a:gd name="T4" fmla="*/ 576 w 576"/>
              <a:gd name="T5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340">
                <a:moveTo>
                  <a:pt x="0" y="340"/>
                </a:moveTo>
                <a:lnTo>
                  <a:pt x="576" y="340"/>
                </a:lnTo>
                <a:lnTo>
                  <a:pt x="576" y="0"/>
                </a:lnTo>
              </a:path>
            </a:pathLst>
          </a:custGeom>
          <a:noFill/>
          <a:ln w="6350" cap="flat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5154613" y="1735931"/>
            <a:ext cx="914400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2" name="Freeform 30"/>
          <p:cNvSpPr/>
          <p:nvPr/>
        </p:nvSpPr>
        <p:spPr bwMode="auto">
          <a:xfrm>
            <a:off x="5154613" y="2202656"/>
            <a:ext cx="914400" cy="346075"/>
          </a:xfrm>
          <a:custGeom>
            <a:avLst/>
            <a:gdLst>
              <a:gd name="T0" fmla="*/ 0 w 576"/>
              <a:gd name="T1" fmla="*/ 0 h 218"/>
              <a:gd name="T2" fmla="*/ 576 w 576"/>
              <a:gd name="T3" fmla="*/ 0 h 218"/>
              <a:gd name="T4" fmla="*/ 576 w 576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18">
                <a:moveTo>
                  <a:pt x="0" y="0"/>
                </a:moveTo>
                <a:lnTo>
                  <a:pt x="576" y="0"/>
                </a:lnTo>
                <a:lnTo>
                  <a:pt x="576" y="218"/>
                </a:lnTo>
              </a:path>
            </a:pathLst>
          </a:custGeom>
          <a:noFill/>
          <a:ln w="6350" cap="flat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870" name="Group 78"/>
          <p:cNvGrpSpPr/>
          <p:nvPr/>
        </p:nvGrpSpPr>
        <p:grpSpPr bwMode="auto">
          <a:xfrm>
            <a:off x="4572000" y="1372394"/>
            <a:ext cx="676275" cy="3394075"/>
            <a:chOff x="2880" y="712"/>
            <a:chExt cx="426" cy="2138"/>
          </a:xfrm>
        </p:grpSpPr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2940" y="771"/>
              <a:ext cx="307" cy="1535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Freeform 34"/>
            <p:cNvSpPr/>
            <p:nvPr/>
          </p:nvSpPr>
          <p:spPr bwMode="auto">
            <a:xfrm>
              <a:off x="2940" y="771"/>
              <a:ext cx="307" cy="1535"/>
            </a:xfrm>
            <a:custGeom>
              <a:avLst/>
              <a:gdLst>
                <a:gd name="T0" fmla="*/ 307 w 307"/>
                <a:gd name="T1" fmla="*/ 0 h 1535"/>
                <a:gd name="T2" fmla="*/ 0 w 307"/>
                <a:gd name="T3" fmla="*/ 217 h 1535"/>
                <a:gd name="T4" fmla="*/ 143 w 307"/>
                <a:gd name="T5" fmla="*/ 321 h 1535"/>
                <a:gd name="T6" fmla="*/ 307 w 307"/>
                <a:gd name="T7" fmla="*/ 464 h 1535"/>
                <a:gd name="T8" fmla="*/ 143 w 307"/>
                <a:gd name="T9" fmla="*/ 631 h 1535"/>
                <a:gd name="T10" fmla="*/ 0 w 307"/>
                <a:gd name="T11" fmla="*/ 853 h 1535"/>
                <a:gd name="T12" fmla="*/ 111 w 307"/>
                <a:gd name="T13" fmla="*/ 1058 h 1535"/>
                <a:gd name="T14" fmla="*/ 307 w 307"/>
                <a:gd name="T15" fmla="*/ 957 h 1535"/>
                <a:gd name="T16" fmla="*/ 126 w 307"/>
                <a:gd name="T17" fmla="*/ 1269 h 1535"/>
                <a:gd name="T18" fmla="*/ 307 w 307"/>
                <a:gd name="T19" fmla="*/ 1535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7" h="1535">
                  <a:moveTo>
                    <a:pt x="307" y="0"/>
                  </a:moveTo>
                  <a:lnTo>
                    <a:pt x="0" y="217"/>
                  </a:lnTo>
                  <a:lnTo>
                    <a:pt x="143" y="321"/>
                  </a:lnTo>
                  <a:lnTo>
                    <a:pt x="307" y="464"/>
                  </a:lnTo>
                  <a:lnTo>
                    <a:pt x="143" y="631"/>
                  </a:lnTo>
                  <a:lnTo>
                    <a:pt x="0" y="853"/>
                  </a:lnTo>
                  <a:lnTo>
                    <a:pt x="111" y="1058"/>
                  </a:lnTo>
                  <a:lnTo>
                    <a:pt x="307" y="957"/>
                  </a:lnTo>
                  <a:lnTo>
                    <a:pt x="126" y="1269"/>
                  </a:lnTo>
                  <a:lnTo>
                    <a:pt x="307" y="1535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Freeform 35"/>
            <p:cNvSpPr/>
            <p:nvPr/>
          </p:nvSpPr>
          <p:spPr bwMode="auto">
            <a:xfrm>
              <a:off x="2940" y="2040"/>
              <a:ext cx="307" cy="266"/>
            </a:xfrm>
            <a:custGeom>
              <a:avLst/>
              <a:gdLst>
                <a:gd name="T0" fmla="*/ 0 w 307"/>
                <a:gd name="T1" fmla="*/ 266 h 266"/>
                <a:gd name="T2" fmla="*/ 126 w 307"/>
                <a:gd name="T3" fmla="*/ 0 h 266"/>
                <a:gd name="T4" fmla="*/ 307 w 307"/>
                <a:gd name="T5" fmla="*/ 6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7" h="266">
                  <a:moveTo>
                    <a:pt x="0" y="266"/>
                  </a:moveTo>
                  <a:lnTo>
                    <a:pt x="126" y="0"/>
                  </a:lnTo>
                  <a:lnTo>
                    <a:pt x="307" y="64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Freeform 36"/>
            <p:cNvSpPr/>
            <p:nvPr/>
          </p:nvSpPr>
          <p:spPr bwMode="auto">
            <a:xfrm>
              <a:off x="2940" y="941"/>
              <a:ext cx="307" cy="683"/>
            </a:xfrm>
            <a:custGeom>
              <a:avLst/>
              <a:gdLst>
                <a:gd name="T0" fmla="*/ 0 w 307"/>
                <a:gd name="T1" fmla="*/ 683 h 683"/>
                <a:gd name="T2" fmla="*/ 307 w 307"/>
                <a:gd name="T3" fmla="*/ 553 h 683"/>
                <a:gd name="T4" fmla="*/ 143 w 307"/>
                <a:gd name="T5" fmla="*/ 461 h 683"/>
                <a:gd name="T6" fmla="*/ 0 w 307"/>
                <a:gd name="T7" fmla="*/ 345 h 683"/>
                <a:gd name="T8" fmla="*/ 143 w 307"/>
                <a:gd name="T9" fmla="*/ 151 h 683"/>
                <a:gd name="T10" fmla="*/ 307 w 307"/>
                <a:gd name="T11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683">
                  <a:moveTo>
                    <a:pt x="0" y="683"/>
                  </a:moveTo>
                  <a:lnTo>
                    <a:pt x="307" y="553"/>
                  </a:lnTo>
                  <a:lnTo>
                    <a:pt x="143" y="461"/>
                  </a:lnTo>
                  <a:lnTo>
                    <a:pt x="0" y="345"/>
                  </a:lnTo>
                  <a:lnTo>
                    <a:pt x="143" y="151"/>
                  </a:lnTo>
                  <a:lnTo>
                    <a:pt x="307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Oval 37"/>
            <p:cNvSpPr>
              <a:spLocks noChangeArrowheads="1"/>
            </p:cNvSpPr>
            <p:nvPr/>
          </p:nvSpPr>
          <p:spPr bwMode="auto">
            <a:xfrm>
              <a:off x="2880" y="712"/>
              <a:ext cx="119" cy="1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Oval 38"/>
            <p:cNvSpPr>
              <a:spLocks noChangeArrowheads="1"/>
            </p:cNvSpPr>
            <p:nvPr/>
          </p:nvSpPr>
          <p:spPr bwMode="auto">
            <a:xfrm>
              <a:off x="3023" y="1034"/>
              <a:ext cx="119" cy="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Oval 39"/>
            <p:cNvSpPr>
              <a:spLocks noChangeArrowheads="1"/>
            </p:cNvSpPr>
            <p:nvPr/>
          </p:nvSpPr>
          <p:spPr bwMode="auto">
            <a:xfrm>
              <a:off x="3023" y="1343"/>
              <a:ext cx="119" cy="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Oval 40"/>
            <p:cNvSpPr>
              <a:spLocks noChangeArrowheads="1"/>
            </p:cNvSpPr>
            <p:nvPr/>
          </p:nvSpPr>
          <p:spPr bwMode="auto">
            <a:xfrm>
              <a:off x="2880" y="1565"/>
              <a:ext cx="119" cy="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Oval 41"/>
            <p:cNvSpPr>
              <a:spLocks noChangeArrowheads="1"/>
            </p:cNvSpPr>
            <p:nvPr/>
          </p:nvSpPr>
          <p:spPr bwMode="auto">
            <a:xfrm>
              <a:off x="2992" y="1772"/>
              <a:ext cx="117" cy="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Oval 42"/>
            <p:cNvSpPr>
              <a:spLocks noChangeArrowheads="1"/>
            </p:cNvSpPr>
            <p:nvPr/>
          </p:nvSpPr>
          <p:spPr bwMode="auto">
            <a:xfrm>
              <a:off x="3190" y="1176"/>
              <a:ext cx="116" cy="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Oval 43"/>
            <p:cNvSpPr>
              <a:spLocks noChangeArrowheads="1"/>
            </p:cNvSpPr>
            <p:nvPr/>
          </p:nvSpPr>
          <p:spPr bwMode="auto">
            <a:xfrm>
              <a:off x="3190" y="1670"/>
              <a:ext cx="116" cy="1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Oval 44"/>
            <p:cNvSpPr>
              <a:spLocks noChangeArrowheads="1"/>
            </p:cNvSpPr>
            <p:nvPr/>
          </p:nvSpPr>
          <p:spPr bwMode="auto">
            <a:xfrm>
              <a:off x="3009" y="1981"/>
              <a:ext cx="116" cy="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Oval 45"/>
            <p:cNvSpPr>
              <a:spLocks noChangeArrowheads="1"/>
            </p:cNvSpPr>
            <p:nvPr/>
          </p:nvSpPr>
          <p:spPr bwMode="auto">
            <a:xfrm>
              <a:off x="3190" y="712"/>
              <a:ext cx="116" cy="1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Oval 46"/>
            <p:cNvSpPr>
              <a:spLocks noChangeArrowheads="1"/>
            </p:cNvSpPr>
            <p:nvPr/>
          </p:nvSpPr>
          <p:spPr bwMode="auto">
            <a:xfrm>
              <a:off x="3053" y="730"/>
              <a:ext cx="82" cy="8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Oval 47"/>
            <p:cNvSpPr>
              <a:spLocks noChangeArrowheads="1"/>
            </p:cNvSpPr>
            <p:nvPr/>
          </p:nvSpPr>
          <p:spPr bwMode="auto">
            <a:xfrm>
              <a:off x="2880" y="2247"/>
              <a:ext cx="119" cy="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Oval 48"/>
            <p:cNvSpPr>
              <a:spLocks noChangeArrowheads="1"/>
            </p:cNvSpPr>
            <p:nvPr/>
          </p:nvSpPr>
          <p:spPr bwMode="auto">
            <a:xfrm>
              <a:off x="3190" y="2247"/>
              <a:ext cx="116" cy="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Oval 49"/>
            <p:cNvSpPr>
              <a:spLocks noChangeArrowheads="1"/>
            </p:cNvSpPr>
            <p:nvPr/>
          </p:nvSpPr>
          <p:spPr bwMode="auto">
            <a:xfrm>
              <a:off x="3053" y="2265"/>
              <a:ext cx="82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Oval 50"/>
            <p:cNvSpPr>
              <a:spLocks noChangeArrowheads="1"/>
            </p:cNvSpPr>
            <p:nvPr/>
          </p:nvSpPr>
          <p:spPr bwMode="auto">
            <a:xfrm>
              <a:off x="2898" y="939"/>
              <a:ext cx="83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Oval 51"/>
            <p:cNvSpPr>
              <a:spLocks noChangeArrowheads="1"/>
            </p:cNvSpPr>
            <p:nvPr/>
          </p:nvSpPr>
          <p:spPr bwMode="auto">
            <a:xfrm>
              <a:off x="2898" y="1245"/>
              <a:ext cx="83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Oval 52"/>
            <p:cNvSpPr>
              <a:spLocks noChangeArrowheads="1"/>
            </p:cNvSpPr>
            <p:nvPr/>
          </p:nvSpPr>
          <p:spPr bwMode="auto">
            <a:xfrm>
              <a:off x="2898" y="1893"/>
              <a:ext cx="83" cy="8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auto">
            <a:xfrm>
              <a:off x="3208" y="900"/>
              <a:ext cx="80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6" name="Oval 54"/>
            <p:cNvSpPr>
              <a:spLocks noChangeArrowheads="1"/>
            </p:cNvSpPr>
            <p:nvPr/>
          </p:nvSpPr>
          <p:spPr bwMode="auto">
            <a:xfrm>
              <a:off x="3208" y="1453"/>
              <a:ext cx="80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7" name="Oval 55"/>
            <p:cNvSpPr>
              <a:spLocks noChangeArrowheads="1"/>
            </p:cNvSpPr>
            <p:nvPr/>
          </p:nvSpPr>
          <p:spPr bwMode="auto">
            <a:xfrm>
              <a:off x="3208" y="2063"/>
              <a:ext cx="80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48" name="Group 56"/>
            <p:cNvGrpSpPr/>
            <p:nvPr/>
          </p:nvGrpSpPr>
          <p:grpSpPr bwMode="auto">
            <a:xfrm>
              <a:off x="2940" y="2431"/>
              <a:ext cx="307" cy="419"/>
              <a:chOff x="2963" y="2431"/>
              <a:chExt cx="307" cy="419"/>
            </a:xfrm>
          </p:grpSpPr>
          <p:sp>
            <p:nvSpPr>
              <p:cNvPr id="33849" name="Freeform 57"/>
              <p:cNvSpPr/>
              <p:nvPr/>
            </p:nvSpPr>
            <p:spPr bwMode="auto">
              <a:xfrm>
                <a:off x="3068" y="2715"/>
                <a:ext cx="99" cy="135"/>
              </a:xfrm>
              <a:custGeom>
                <a:avLst/>
                <a:gdLst>
                  <a:gd name="T0" fmla="*/ 0 w 60"/>
                  <a:gd name="T1" fmla="*/ 0 h 82"/>
                  <a:gd name="T2" fmla="*/ 30 w 60"/>
                  <a:gd name="T3" fmla="*/ 82 h 82"/>
                  <a:gd name="T4" fmla="*/ 60 w 60"/>
                  <a:gd name="T5" fmla="*/ 0 h 82"/>
                  <a:gd name="T6" fmla="*/ 30 w 60"/>
                  <a:gd name="T7" fmla="*/ 3 h 82"/>
                  <a:gd name="T8" fmla="*/ 0 w 60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82">
                    <a:moveTo>
                      <a:pt x="0" y="0"/>
                    </a:moveTo>
                    <a:cubicBezTo>
                      <a:pt x="30" y="82"/>
                      <a:pt x="30" y="82"/>
                      <a:pt x="30" y="82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0" y="2"/>
                      <a:pt x="40" y="3"/>
                      <a:pt x="30" y="3"/>
                    </a:cubicBezTo>
                    <a:cubicBezTo>
                      <a:pt x="20" y="3"/>
                      <a:pt x="10" y="2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0" name="Freeform 58"/>
              <p:cNvSpPr/>
              <p:nvPr/>
            </p:nvSpPr>
            <p:spPr bwMode="auto">
              <a:xfrm>
                <a:off x="2963" y="2431"/>
                <a:ext cx="307" cy="289"/>
              </a:xfrm>
              <a:custGeom>
                <a:avLst/>
                <a:gdLst>
                  <a:gd name="T0" fmla="*/ 0 w 187"/>
                  <a:gd name="T1" fmla="*/ 0 h 176"/>
                  <a:gd name="T2" fmla="*/ 64 w 187"/>
                  <a:gd name="T3" fmla="*/ 173 h 176"/>
                  <a:gd name="T4" fmla="*/ 94 w 187"/>
                  <a:gd name="T5" fmla="*/ 176 h 176"/>
                  <a:gd name="T6" fmla="*/ 124 w 187"/>
                  <a:gd name="T7" fmla="*/ 173 h 176"/>
                  <a:gd name="T8" fmla="*/ 187 w 187"/>
                  <a:gd name="T9" fmla="*/ 0 h 176"/>
                  <a:gd name="T10" fmla="*/ 0 w 187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176">
                    <a:moveTo>
                      <a:pt x="0" y="0"/>
                    </a:moveTo>
                    <a:cubicBezTo>
                      <a:pt x="64" y="173"/>
                      <a:pt x="64" y="173"/>
                      <a:pt x="64" y="173"/>
                    </a:cubicBezTo>
                    <a:cubicBezTo>
                      <a:pt x="74" y="175"/>
                      <a:pt x="84" y="176"/>
                      <a:pt x="94" y="176"/>
                    </a:cubicBezTo>
                    <a:cubicBezTo>
                      <a:pt x="104" y="176"/>
                      <a:pt x="114" y="175"/>
                      <a:pt x="124" y="173"/>
                    </a:cubicBezTo>
                    <a:cubicBezTo>
                      <a:pt x="187" y="0"/>
                      <a:pt x="187" y="0"/>
                      <a:pt x="1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3851" name="Oval 59"/>
          <p:cNvSpPr>
            <a:spLocks noChangeArrowheads="1"/>
          </p:cNvSpPr>
          <p:nvPr/>
        </p:nvSpPr>
        <p:spPr bwMode="auto">
          <a:xfrm>
            <a:off x="684213" y="3834606"/>
            <a:ext cx="579437" cy="5794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33852" name="Oval 60"/>
          <p:cNvSpPr>
            <a:spLocks noChangeArrowheads="1"/>
          </p:cNvSpPr>
          <p:nvPr/>
        </p:nvSpPr>
        <p:spPr bwMode="auto">
          <a:xfrm>
            <a:off x="1619250" y="3834606"/>
            <a:ext cx="579438" cy="579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33853" name="Oval 61"/>
          <p:cNvSpPr>
            <a:spLocks noChangeArrowheads="1"/>
          </p:cNvSpPr>
          <p:nvPr/>
        </p:nvSpPr>
        <p:spPr bwMode="auto">
          <a:xfrm>
            <a:off x="2552700" y="3834606"/>
            <a:ext cx="579438" cy="5794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grpSp>
        <p:nvGrpSpPr>
          <p:cNvPr id="33854" name="Group 62"/>
          <p:cNvGrpSpPr/>
          <p:nvPr/>
        </p:nvGrpSpPr>
        <p:grpSpPr bwMode="auto">
          <a:xfrm>
            <a:off x="2743200" y="3993356"/>
            <a:ext cx="201613" cy="255588"/>
            <a:chOff x="2234" y="2038"/>
            <a:chExt cx="127" cy="161"/>
          </a:xfrm>
        </p:grpSpPr>
        <p:sp>
          <p:nvSpPr>
            <p:cNvPr id="33855" name="Freeform 63"/>
            <p:cNvSpPr/>
            <p:nvPr/>
          </p:nvSpPr>
          <p:spPr bwMode="auto">
            <a:xfrm>
              <a:off x="2234" y="2038"/>
              <a:ext cx="127" cy="161"/>
            </a:xfrm>
            <a:custGeom>
              <a:avLst/>
              <a:gdLst>
                <a:gd name="T0" fmla="*/ 17 w 77"/>
                <a:gd name="T1" fmla="*/ 90 h 98"/>
                <a:gd name="T2" fmla="*/ 9 w 77"/>
                <a:gd name="T3" fmla="*/ 90 h 98"/>
                <a:gd name="T4" fmla="*/ 9 w 77"/>
                <a:gd name="T5" fmla="*/ 8 h 98"/>
                <a:gd name="T6" fmla="*/ 72 w 77"/>
                <a:gd name="T7" fmla="*/ 8 h 98"/>
                <a:gd name="T8" fmla="*/ 77 w 77"/>
                <a:gd name="T9" fmla="*/ 4 h 98"/>
                <a:gd name="T10" fmla="*/ 72 w 77"/>
                <a:gd name="T11" fmla="*/ 0 h 98"/>
                <a:gd name="T12" fmla="*/ 4 w 77"/>
                <a:gd name="T13" fmla="*/ 0 h 98"/>
                <a:gd name="T14" fmla="*/ 0 w 77"/>
                <a:gd name="T15" fmla="*/ 4 h 98"/>
                <a:gd name="T16" fmla="*/ 0 w 77"/>
                <a:gd name="T17" fmla="*/ 94 h 98"/>
                <a:gd name="T18" fmla="*/ 4 w 77"/>
                <a:gd name="T19" fmla="*/ 98 h 98"/>
                <a:gd name="T20" fmla="*/ 17 w 77"/>
                <a:gd name="T21" fmla="*/ 98 h 98"/>
                <a:gd name="T22" fmla="*/ 21 w 77"/>
                <a:gd name="T23" fmla="*/ 94 h 98"/>
                <a:gd name="T24" fmla="*/ 17 w 77"/>
                <a:gd name="T25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98">
                  <a:moveTo>
                    <a:pt x="17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5" y="8"/>
                    <a:pt x="77" y="6"/>
                    <a:pt x="77" y="4"/>
                  </a:cubicBezTo>
                  <a:cubicBezTo>
                    <a:pt x="77" y="1"/>
                    <a:pt x="75" y="0"/>
                    <a:pt x="7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9" y="98"/>
                    <a:pt x="21" y="97"/>
                    <a:pt x="21" y="94"/>
                  </a:cubicBezTo>
                  <a:cubicBezTo>
                    <a:pt x="21" y="92"/>
                    <a:pt x="19" y="90"/>
                    <a:pt x="17" y="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6" name="Freeform 64"/>
            <p:cNvSpPr/>
            <p:nvPr/>
          </p:nvSpPr>
          <p:spPr bwMode="auto">
            <a:xfrm>
              <a:off x="2313" y="2132"/>
              <a:ext cx="48" cy="67"/>
            </a:xfrm>
            <a:custGeom>
              <a:avLst/>
              <a:gdLst>
                <a:gd name="T0" fmla="*/ 24 w 29"/>
                <a:gd name="T1" fmla="*/ 0 h 41"/>
                <a:gd name="T2" fmla="*/ 20 w 29"/>
                <a:gd name="T3" fmla="*/ 5 h 41"/>
                <a:gd name="T4" fmla="*/ 20 w 29"/>
                <a:gd name="T5" fmla="*/ 33 h 41"/>
                <a:gd name="T6" fmla="*/ 4 w 29"/>
                <a:gd name="T7" fmla="*/ 33 h 41"/>
                <a:gd name="T8" fmla="*/ 0 w 29"/>
                <a:gd name="T9" fmla="*/ 37 h 41"/>
                <a:gd name="T10" fmla="*/ 4 w 29"/>
                <a:gd name="T11" fmla="*/ 41 h 41"/>
                <a:gd name="T12" fmla="*/ 24 w 29"/>
                <a:gd name="T13" fmla="*/ 41 h 41"/>
                <a:gd name="T14" fmla="*/ 27 w 29"/>
                <a:gd name="T15" fmla="*/ 40 h 41"/>
                <a:gd name="T16" fmla="*/ 29 w 29"/>
                <a:gd name="T17" fmla="*/ 37 h 41"/>
                <a:gd name="T18" fmla="*/ 29 w 29"/>
                <a:gd name="T19" fmla="*/ 5 h 41"/>
                <a:gd name="T20" fmla="*/ 24 w 29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1">
                  <a:moveTo>
                    <a:pt x="24" y="0"/>
                  </a:moveTo>
                  <a:cubicBezTo>
                    <a:pt x="22" y="0"/>
                    <a:pt x="20" y="2"/>
                    <a:pt x="20" y="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5"/>
                    <a:pt x="0" y="37"/>
                  </a:cubicBezTo>
                  <a:cubicBezTo>
                    <a:pt x="0" y="40"/>
                    <a:pt x="2" y="41"/>
                    <a:pt x="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6" y="41"/>
                    <a:pt x="27" y="41"/>
                    <a:pt x="27" y="40"/>
                  </a:cubicBezTo>
                  <a:cubicBezTo>
                    <a:pt x="28" y="39"/>
                    <a:pt x="29" y="38"/>
                    <a:pt x="29" y="3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2"/>
                    <a:pt x="27" y="0"/>
                    <a:pt x="2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7" name="Freeform 65"/>
            <p:cNvSpPr>
              <a:spLocks noEditPoints="1"/>
            </p:cNvSpPr>
            <p:nvPr/>
          </p:nvSpPr>
          <p:spPr bwMode="auto">
            <a:xfrm>
              <a:off x="2279" y="2071"/>
              <a:ext cx="78" cy="115"/>
            </a:xfrm>
            <a:custGeom>
              <a:avLst/>
              <a:gdLst>
                <a:gd name="T0" fmla="*/ 42 w 48"/>
                <a:gd name="T1" fmla="*/ 2 h 70"/>
                <a:gd name="T2" fmla="*/ 37 w 48"/>
                <a:gd name="T3" fmla="*/ 0 h 70"/>
                <a:gd name="T4" fmla="*/ 28 w 48"/>
                <a:gd name="T5" fmla="*/ 5 h 70"/>
                <a:gd name="T6" fmla="*/ 1 w 48"/>
                <a:gd name="T7" fmla="*/ 53 h 70"/>
                <a:gd name="T8" fmla="*/ 0 w 48"/>
                <a:gd name="T9" fmla="*/ 55 h 70"/>
                <a:gd name="T10" fmla="*/ 1 w 48"/>
                <a:gd name="T11" fmla="*/ 66 h 70"/>
                <a:gd name="T12" fmla="*/ 3 w 48"/>
                <a:gd name="T13" fmla="*/ 69 h 70"/>
                <a:gd name="T14" fmla="*/ 5 w 48"/>
                <a:gd name="T15" fmla="*/ 70 h 70"/>
                <a:gd name="T16" fmla="*/ 7 w 48"/>
                <a:gd name="T17" fmla="*/ 69 h 70"/>
                <a:gd name="T18" fmla="*/ 17 w 48"/>
                <a:gd name="T19" fmla="*/ 64 h 70"/>
                <a:gd name="T20" fmla="*/ 18 w 48"/>
                <a:gd name="T21" fmla="*/ 63 h 70"/>
                <a:gd name="T22" fmla="*/ 46 w 48"/>
                <a:gd name="T23" fmla="*/ 15 h 70"/>
                <a:gd name="T24" fmla="*/ 42 w 48"/>
                <a:gd name="T25" fmla="*/ 2 h 70"/>
                <a:gd name="T26" fmla="*/ 38 w 48"/>
                <a:gd name="T27" fmla="*/ 11 h 70"/>
                <a:gd name="T28" fmla="*/ 11 w 48"/>
                <a:gd name="T29" fmla="*/ 57 h 70"/>
                <a:gd name="T30" fmla="*/ 9 w 48"/>
                <a:gd name="T31" fmla="*/ 59 h 70"/>
                <a:gd name="T32" fmla="*/ 9 w 48"/>
                <a:gd name="T33" fmla="*/ 56 h 70"/>
                <a:gd name="T34" fmla="*/ 36 w 48"/>
                <a:gd name="T35" fmla="*/ 9 h 70"/>
                <a:gd name="T36" fmla="*/ 38 w 48"/>
                <a:gd name="T37" fmla="*/ 9 h 70"/>
                <a:gd name="T38" fmla="*/ 38 w 48"/>
                <a:gd name="T39" fmla="*/ 1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70">
                  <a:moveTo>
                    <a:pt x="42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33" y="0"/>
                    <a:pt x="30" y="2"/>
                    <a:pt x="28" y="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7"/>
                    <a:pt x="2" y="69"/>
                    <a:pt x="3" y="69"/>
                  </a:cubicBezTo>
                  <a:cubicBezTo>
                    <a:pt x="3" y="70"/>
                    <a:pt x="4" y="70"/>
                    <a:pt x="5" y="70"/>
                  </a:cubicBezTo>
                  <a:cubicBezTo>
                    <a:pt x="6" y="70"/>
                    <a:pt x="6" y="70"/>
                    <a:pt x="7" y="69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64"/>
                    <a:pt x="18" y="63"/>
                    <a:pt x="18" y="63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8" y="10"/>
                    <a:pt x="47" y="4"/>
                    <a:pt x="42" y="2"/>
                  </a:cubicBezTo>
                  <a:moveTo>
                    <a:pt x="38" y="11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7" y="8"/>
                    <a:pt x="38" y="9"/>
                  </a:cubicBezTo>
                  <a:cubicBezTo>
                    <a:pt x="38" y="9"/>
                    <a:pt x="39" y="10"/>
                    <a:pt x="38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8" name="Freeform 66"/>
            <p:cNvSpPr/>
            <p:nvPr/>
          </p:nvSpPr>
          <p:spPr bwMode="auto">
            <a:xfrm>
              <a:off x="2257" y="2084"/>
              <a:ext cx="49" cy="13"/>
            </a:xfrm>
            <a:custGeom>
              <a:avLst/>
              <a:gdLst>
                <a:gd name="T0" fmla="*/ 30 w 30"/>
                <a:gd name="T1" fmla="*/ 4 h 8"/>
                <a:gd name="T2" fmla="*/ 26 w 30"/>
                <a:gd name="T3" fmla="*/ 0 h 8"/>
                <a:gd name="T4" fmla="*/ 4 w 30"/>
                <a:gd name="T5" fmla="*/ 0 h 8"/>
                <a:gd name="T6" fmla="*/ 0 w 30"/>
                <a:gd name="T7" fmla="*/ 4 h 8"/>
                <a:gd name="T8" fmla="*/ 4 w 30"/>
                <a:gd name="T9" fmla="*/ 8 h 8"/>
                <a:gd name="T10" fmla="*/ 26 w 30"/>
                <a:gd name="T11" fmla="*/ 8 h 8"/>
                <a:gd name="T12" fmla="*/ 30 w 30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">
                  <a:moveTo>
                    <a:pt x="30" y="4"/>
                  </a:moveTo>
                  <a:cubicBezTo>
                    <a:pt x="30" y="2"/>
                    <a:pt x="28" y="0"/>
                    <a:pt x="2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8" y="8"/>
                    <a:pt x="30" y="6"/>
                    <a:pt x="3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9" name="Freeform 67"/>
            <p:cNvSpPr/>
            <p:nvPr/>
          </p:nvSpPr>
          <p:spPr bwMode="auto">
            <a:xfrm>
              <a:off x="2257" y="2110"/>
              <a:ext cx="31" cy="15"/>
            </a:xfrm>
            <a:custGeom>
              <a:avLst/>
              <a:gdLst>
                <a:gd name="T0" fmla="*/ 4 w 19"/>
                <a:gd name="T1" fmla="*/ 0 h 9"/>
                <a:gd name="T2" fmla="*/ 0 w 19"/>
                <a:gd name="T3" fmla="*/ 5 h 9"/>
                <a:gd name="T4" fmla="*/ 4 w 19"/>
                <a:gd name="T5" fmla="*/ 9 h 9"/>
                <a:gd name="T6" fmla="*/ 15 w 19"/>
                <a:gd name="T7" fmla="*/ 9 h 9"/>
                <a:gd name="T8" fmla="*/ 19 w 19"/>
                <a:gd name="T9" fmla="*/ 5 h 9"/>
                <a:gd name="T10" fmla="*/ 15 w 19"/>
                <a:gd name="T11" fmla="*/ 0 h 9"/>
                <a:gd name="T12" fmla="*/ 4 w 1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9">
                  <a:moveTo>
                    <a:pt x="4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7" y="9"/>
                    <a:pt x="19" y="7"/>
                    <a:pt x="19" y="5"/>
                  </a:cubicBezTo>
                  <a:cubicBezTo>
                    <a:pt x="19" y="2"/>
                    <a:pt x="17" y="0"/>
                    <a:pt x="1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60" name="Group 68"/>
          <p:cNvGrpSpPr/>
          <p:nvPr/>
        </p:nvGrpSpPr>
        <p:grpSpPr bwMode="auto">
          <a:xfrm>
            <a:off x="1778000" y="3993356"/>
            <a:ext cx="258763" cy="258763"/>
            <a:chOff x="1714" y="2038"/>
            <a:chExt cx="163" cy="163"/>
          </a:xfrm>
        </p:grpSpPr>
        <p:sp>
          <p:nvSpPr>
            <p:cNvPr id="33861" name="Freeform 69"/>
            <p:cNvSpPr>
              <a:spLocks noEditPoints="1"/>
            </p:cNvSpPr>
            <p:nvPr/>
          </p:nvSpPr>
          <p:spPr bwMode="auto">
            <a:xfrm>
              <a:off x="1714" y="2038"/>
              <a:ext cx="163" cy="163"/>
            </a:xfrm>
            <a:custGeom>
              <a:avLst/>
              <a:gdLst>
                <a:gd name="T0" fmla="*/ 96 w 99"/>
                <a:gd name="T1" fmla="*/ 39 h 99"/>
                <a:gd name="T2" fmla="*/ 86 w 99"/>
                <a:gd name="T3" fmla="*/ 33 h 99"/>
                <a:gd name="T4" fmla="*/ 89 w 99"/>
                <a:gd name="T5" fmla="*/ 21 h 99"/>
                <a:gd name="T6" fmla="*/ 75 w 99"/>
                <a:gd name="T7" fmla="*/ 10 h 99"/>
                <a:gd name="T8" fmla="*/ 63 w 99"/>
                <a:gd name="T9" fmla="*/ 12 h 99"/>
                <a:gd name="T10" fmla="*/ 57 w 99"/>
                <a:gd name="T11" fmla="*/ 1 h 99"/>
                <a:gd name="T12" fmla="*/ 39 w 99"/>
                <a:gd name="T13" fmla="*/ 4 h 99"/>
                <a:gd name="T14" fmla="*/ 32 w 99"/>
                <a:gd name="T15" fmla="*/ 13 h 99"/>
                <a:gd name="T16" fmla="*/ 20 w 99"/>
                <a:gd name="T17" fmla="*/ 10 h 99"/>
                <a:gd name="T18" fmla="*/ 9 w 99"/>
                <a:gd name="T19" fmla="*/ 25 h 99"/>
                <a:gd name="T20" fmla="*/ 11 w 99"/>
                <a:gd name="T21" fmla="*/ 36 h 99"/>
                <a:gd name="T22" fmla="*/ 1 w 99"/>
                <a:gd name="T23" fmla="*/ 43 h 99"/>
                <a:gd name="T24" fmla="*/ 1 w 99"/>
                <a:gd name="T25" fmla="*/ 58 h 99"/>
                <a:gd name="T26" fmla="*/ 11 w 99"/>
                <a:gd name="T27" fmla="*/ 64 h 99"/>
                <a:gd name="T28" fmla="*/ 9 w 99"/>
                <a:gd name="T29" fmla="*/ 75 h 99"/>
                <a:gd name="T30" fmla="*/ 20 w 99"/>
                <a:gd name="T31" fmla="*/ 90 h 99"/>
                <a:gd name="T32" fmla="*/ 32 w 99"/>
                <a:gd name="T33" fmla="*/ 87 h 99"/>
                <a:gd name="T34" fmla="*/ 39 w 99"/>
                <a:gd name="T35" fmla="*/ 96 h 99"/>
                <a:gd name="T36" fmla="*/ 50 w 99"/>
                <a:gd name="T37" fmla="*/ 99 h 99"/>
                <a:gd name="T38" fmla="*/ 61 w 99"/>
                <a:gd name="T39" fmla="*/ 96 h 99"/>
                <a:gd name="T40" fmla="*/ 67 w 99"/>
                <a:gd name="T41" fmla="*/ 87 h 99"/>
                <a:gd name="T42" fmla="*/ 79 w 99"/>
                <a:gd name="T43" fmla="*/ 90 h 99"/>
                <a:gd name="T44" fmla="*/ 90 w 99"/>
                <a:gd name="T45" fmla="*/ 75 h 99"/>
                <a:gd name="T46" fmla="*/ 88 w 99"/>
                <a:gd name="T47" fmla="*/ 64 h 99"/>
                <a:gd name="T48" fmla="*/ 98 w 99"/>
                <a:gd name="T49" fmla="*/ 58 h 99"/>
                <a:gd name="T50" fmla="*/ 98 w 99"/>
                <a:gd name="T51" fmla="*/ 43 h 99"/>
                <a:gd name="T52" fmla="*/ 83 w 99"/>
                <a:gd name="T53" fmla="*/ 56 h 99"/>
                <a:gd name="T54" fmla="*/ 78 w 99"/>
                <a:gd name="T55" fmla="*/ 65 h 99"/>
                <a:gd name="T56" fmla="*/ 81 w 99"/>
                <a:gd name="T57" fmla="*/ 76 h 99"/>
                <a:gd name="T58" fmla="*/ 69 w 99"/>
                <a:gd name="T59" fmla="*/ 78 h 99"/>
                <a:gd name="T60" fmla="*/ 59 w 99"/>
                <a:gd name="T61" fmla="*/ 81 h 99"/>
                <a:gd name="T62" fmla="*/ 53 w 99"/>
                <a:gd name="T63" fmla="*/ 91 h 99"/>
                <a:gd name="T64" fmla="*/ 43 w 99"/>
                <a:gd name="T65" fmla="*/ 83 h 99"/>
                <a:gd name="T66" fmla="*/ 34 w 99"/>
                <a:gd name="T67" fmla="*/ 78 h 99"/>
                <a:gd name="T68" fmla="*/ 24 w 99"/>
                <a:gd name="T69" fmla="*/ 81 h 99"/>
                <a:gd name="T70" fmla="*/ 22 w 99"/>
                <a:gd name="T71" fmla="*/ 69 h 99"/>
                <a:gd name="T72" fmla="*/ 19 w 99"/>
                <a:gd name="T73" fmla="*/ 59 h 99"/>
                <a:gd name="T74" fmla="*/ 9 w 99"/>
                <a:gd name="T75" fmla="*/ 54 h 99"/>
                <a:gd name="T76" fmla="*/ 9 w 99"/>
                <a:gd name="T77" fmla="*/ 46 h 99"/>
                <a:gd name="T78" fmla="*/ 19 w 99"/>
                <a:gd name="T79" fmla="*/ 41 h 99"/>
                <a:gd name="T80" fmla="*/ 22 w 99"/>
                <a:gd name="T81" fmla="*/ 31 h 99"/>
                <a:gd name="T82" fmla="*/ 24 w 99"/>
                <a:gd name="T83" fmla="*/ 19 h 99"/>
                <a:gd name="T84" fmla="*/ 34 w 99"/>
                <a:gd name="T85" fmla="*/ 22 h 99"/>
                <a:gd name="T86" fmla="*/ 43 w 99"/>
                <a:gd name="T87" fmla="*/ 17 h 99"/>
                <a:gd name="T88" fmla="*/ 53 w 99"/>
                <a:gd name="T89" fmla="*/ 9 h 99"/>
                <a:gd name="T90" fmla="*/ 59 w 99"/>
                <a:gd name="T91" fmla="*/ 19 h 99"/>
                <a:gd name="T92" fmla="*/ 69 w 99"/>
                <a:gd name="T93" fmla="*/ 22 h 99"/>
                <a:gd name="T94" fmla="*/ 81 w 99"/>
                <a:gd name="T95" fmla="*/ 24 h 99"/>
                <a:gd name="T96" fmla="*/ 78 w 99"/>
                <a:gd name="T97" fmla="*/ 35 h 99"/>
                <a:gd name="T98" fmla="*/ 83 w 99"/>
                <a:gd name="T99" fmla="*/ 44 h 99"/>
                <a:gd name="T100" fmla="*/ 91 w 99"/>
                <a:gd name="T101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" h="99">
                  <a:moveTo>
                    <a:pt x="98" y="43"/>
                  </a:moveTo>
                  <a:cubicBezTo>
                    <a:pt x="98" y="41"/>
                    <a:pt x="97" y="40"/>
                    <a:pt x="96" y="39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5"/>
                    <a:pt x="87" y="34"/>
                    <a:pt x="86" y="33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4"/>
                    <a:pt x="90" y="22"/>
                    <a:pt x="89" y="21"/>
                  </a:cubicBezTo>
                  <a:cubicBezTo>
                    <a:pt x="86" y="17"/>
                    <a:pt x="83" y="13"/>
                    <a:pt x="79" y="10"/>
                  </a:cubicBezTo>
                  <a:cubicBezTo>
                    <a:pt x="78" y="9"/>
                    <a:pt x="76" y="9"/>
                    <a:pt x="75" y="10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3"/>
                    <a:pt x="65" y="12"/>
                    <a:pt x="63" y="12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2"/>
                    <a:pt x="59" y="1"/>
                    <a:pt x="57" y="1"/>
                  </a:cubicBezTo>
                  <a:cubicBezTo>
                    <a:pt x="52" y="0"/>
                    <a:pt x="48" y="0"/>
                    <a:pt x="42" y="1"/>
                  </a:cubicBezTo>
                  <a:cubicBezTo>
                    <a:pt x="41" y="1"/>
                    <a:pt x="39" y="2"/>
                    <a:pt x="39" y="4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3" y="13"/>
                    <a:pt x="32" y="1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9"/>
                    <a:pt x="20" y="10"/>
                  </a:cubicBezTo>
                  <a:cubicBezTo>
                    <a:pt x="16" y="13"/>
                    <a:pt x="13" y="17"/>
                    <a:pt x="10" y="21"/>
                  </a:cubicBezTo>
                  <a:cubicBezTo>
                    <a:pt x="9" y="22"/>
                    <a:pt x="9" y="24"/>
                    <a:pt x="9" y="25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4"/>
                    <a:pt x="12" y="35"/>
                    <a:pt x="11" y="3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2" y="40"/>
                    <a:pt x="1" y="41"/>
                    <a:pt x="1" y="43"/>
                  </a:cubicBezTo>
                  <a:cubicBezTo>
                    <a:pt x="0" y="45"/>
                    <a:pt x="0" y="48"/>
                    <a:pt x="0" y="50"/>
                  </a:cubicBezTo>
                  <a:cubicBezTo>
                    <a:pt x="0" y="52"/>
                    <a:pt x="0" y="55"/>
                    <a:pt x="1" y="58"/>
                  </a:cubicBezTo>
                  <a:cubicBezTo>
                    <a:pt x="1" y="59"/>
                    <a:pt x="2" y="60"/>
                    <a:pt x="4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2" y="65"/>
                    <a:pt x="12" y="66"/>
                    <a:pt x="13" y="6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6"/>
                    <a:pt x="9" y="78"/>
                    <a:pt x="10" y="79"/>
                  </a:cubicBezTo>
                  <a:cubicBezTo>
                    <a:pt x="13" y="83"/>
                    <a:pt x="16" y="87"/>
                    <a:pt x="20" y="90"/>
                  </a:cubicBezTo>
                  <a:cubicBezTo>
                    <a:pt x="22" y="91"/>
                    <a:pt x="23" y="91"/>
                    <a:pt x="25" y="90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3" y="87"/>
                    <a:pt x="35" y="88"/>
                    <a:pt x="36" y="88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8"/>
                    <a:pt x="41" y="99"/>
                    <a:pt x="42" y="99"/>
                  </a:cubicBezTo>
                  <a:cubicBezTo>
                    <a:pt x="45" y="99"/>
                    <a:pt x="47" y="99"/>
                    <a:pt x="50" y="99"/>
                  </a:cubicBezTo>
                  <a:cubicBezTo>
                    <a:pt x="52" y="99"/>
                    <a:pt x="54" y="99"/>
                    <a:pt x="57" y="99"/>
                  </a:cubicBezTo>
                  <a:cubicBezTo>
                    <a:pt x="59" y="99"/>
                    <a:pt x="60" y="98"/>
                    <a:pt x="61" y="96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5" y="88"/>
                    <a:pt x="66" y="87"/>
                    <a:pt x="67" y="87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91"/>
                    <a:pt x="78" y="91"/>
                    <a:pt x="79" y="90"/>
                  </a:cubicBezTo>
                  <a:cubicBezTo>
                    <a:pt x="83" y="87"/>
                    <a:pt x="87" y="83"/>
                    <a:pt x="89" y="79"/>
                  </a:cubicBezTo>
                  <a:cubicBezTo>
                    <a:pt x="90" y="78"/>
                    <a:pt x="91" y="76"/>
                    <a:pt x="90" y="75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7" y="66"/>
                    <a:pt x="87" y="65"/>
                    <a:pt x="88" y="64"/>
                  </a:cubicBezTo>
                  <a:cubicBezTo>
                    <a:pt x="96" y="61"/>
                    <a:pt x="96" y="61"/>
                    <a:pt x="96" y="61"/>
                  </a:cubicBezTo>
                  <a:cubicBezTo>
                    <a:pt x="97" y="60"/>
                    <a:pt x="98" y="59"/>
                    <a:pt x="98" y="58"/>
                  </a:cubicBezTo>
                  <a:cubicBezTo>
                    <a:pt x="99" y="55"/>
                    <a:pt x="99" y="52"/>
                    <a:pt x="99" y="50"/>
                  </a:cubicBezTo>
                  <a:cubicBezTo>
                    <a:pt x="99" y="48"/>
                    <a:pt x="99" y="45"/>
                    <a:pt x="98" y="43"/>
                  </a:cubicBezTo>
                  <a:moveTo>
                    <a:pt x="90" y="54"/>
                  </a:moveTo>
                  <a:cubicBezTo>
                    <a:pt x="83" y="56"/>
                    <a:pt x="83" y="56"/>
                    <a:pt x="83" y="56"/>
                  </a:cubicBezTo>
                  <a:cubicBezTo>
                    <a:pt x="82" y="57"/>
                    <a:pt x="81" y="58"/>
                    <a:pt x="80" y="59"/>
                  </a:cubicBezTo>
                  <a:cubicBezTo>
                    <a:pt x="80" y="61"/>
                    <a:pt x="79" y="63"/>
                    <a:pt x="78" y="65"/>
                  </a:cubicBezTo>
                  <a:cubicBezTo>
                    <a:pt x="77" y="67"/>
                    <a:pt x="77" y="68"/>
                    <a:pt x="78" y="69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0" y="78"/>
                    <a:pt x="78" y="80"/>
                    <a:pt x="76" y="81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68" y="78"/>
                    <a:pt x="66" y="78"/>
                    <a:pt x="65" y="78"/>
                  </a:cubicBezTo>
                  <a:cubicBezTo>
                    <a:pt x="63" y="79"/>
                    <a:pt x="61" y="80"/>
                    <a:pt x="59" y="81"/>
                  </a:cubicBezTo>
                  <a:cubicBezTo>
                    <a:pt x="57" y="81"/>
                    <a:pt x="56" y="82"/>
                    <a:pt x="56" y="83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1" y="91"/>
                    <a:pt x="49" y="91"/>
                    <a:pt x="46" y="91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82"/>
                    <a:pt x="42" y="81"/>
                    <a:pt x="41" y="81"/>
                  </a:cubicBezTo>
                  <a:cubicBezTo>
                    <a:pt x="38" y="80"/>
                    <a:pt x="36" y="79"/>
                    <a:pt x="34" y="78"/>
                  </a:cubicBezTo>
                  <a:cubicBezTo>
                    <a:pt x="33" y="78"/>
                    <a:pt x="32" y="78"/>
                    <a:pt x="30" y="78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0"/>
                    <a:pt x="20" y="78"/>
                    <a:pt x="18" y="76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68"/>
                    <a:pt x="22" y="67"/>
                    <a:pt x="21" y="65"/>
                  </a:cubicBezTo>
                  <a:cubicBezTo>
                    <a:pt x="20" y="63"/>
                    <a:pt x="20" y="61"/>
                    <a:pt x="19" y="59"/>
                  </a:cubicBezTo>
                  <a:cubicBezTo>
                    <a:pt x="18" y="58"/>
                    <a:pt x="17" y="57"/>
                    <a:pt x="16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2"/>
                    <a:pt x="9" y="51"/>
                    <a:pt x="9" y="50"/>
                  </a:cubicBezTo>
                  <a:cubicBezTo>
                    <a:pt x="9" y="49"/>
                    <a:pt x="9" y="48"/>
                    <a:pt x="9" y="4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3"/>
                    <a:pt x="18" y="42"/>
                    <a:pt x="19" y="41"/>
                  </a:cubicBezTo>
                  <a:cubicBezTo>
                    <a:pt x="20" y="39"/>
                    <a:pt x="20" y="37"/>
                    <a:pt x="21" y="35"/>
                  </a:cubicBezTo>
                  <a:cubicBezTo>
                    <a:pt x="22" y="33"/>
                    <a:pt x="22" y="32"/>
                    <a:pt x="22" y="31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0" y="22"/>
                    <a:pt x="22" y="20"/>
                    <a:pt x="24" y="1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2" y="22"/>
                    <a:pt x="33" y="22"/>
                    <a:pt x="34" y="22"/>
                  </a:cubicBezTo>
                  <a:cubicBezTo>
                    <a:pt x="36" y="21"/>
                    <a:pt x="38" y="20"/>
                    <a:pt x="41" y="19"/>
                  </a:cubicBezTo>
                  <a:cubicBezTo>
                    <a:pt x="42" y="19"/>
                    <a:pt x="43" y="18"/>
                    <a:pt x="43" y="17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9" y="9"/>
                    <a:pt x="51" y="9"/>
                    <a:pt x="53" y="9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8"/>
                    <a:pt x="57" y="19"/>
                    <a:pt x="59" y="19"/>
                  </a:cubicBezTo>
                  <a:cubicBezTo>
                    <a:pt x="61" y="20"/>
                    <a:pt x="63" y="21"/>
                    <a:pt x="65" y="22"/>
                  </a:cubicBezTo>
                  <a:cubicBezTo>
                    <a:pt x="66" y="22"/>
                    <a:pt x="68" y="22"/>
                    <a:pt x="69" y="22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8" y="20"/>
                    <a:pt x="80" y="22"/>
                    <a:pt x="81" y="24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7" y="32"/>
                    <a:pt x="77" y="33"/>
                    <a:pt x="78" y="35"/>
                  </a:cubicBezTo>
                  <a:cubicBezTo>
                    <a:pt x="79" y="37"/>
                    <a:pt x="80" y="39"/>
                    <a:pt x="80" y="41"/>
                  </a:cubicBezTo>
                  <a:cubicBezTo>
                    <a:pt x="81" y="42"/>
                    <a:pt x="82" y="43"/>
                    <a:pt x="83" y="44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1" y="48"/>
                    <a:pt x="91" y="49"/>
                    <a:pt x="91" y="50"/>
                  </a:cubicBezTo>
                  <a:cubicBezTo>
                    <a:pt x="91" y="51"/>
                    <a:pt x="91" y="52"/>
                    <a:pt x="90" y="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2" name="Freeform 70"/>
            <p:cNvSpPr>
              <a:spLocks noEditPoints="1"/>
            </p:cNvSpPr>
            <p:nvPr/>
          </p:nvSpPr>
          <p:spPr bwMode="auto">
            <a:xfrm>
              <a:off x="1764" y="2086"/>
              <a:ext cx="64" cy="65"/>
            </a:xfrm>
            <a:custGeom>
              <a:avLst/>
              <a:gdLst>
                <a:gd name="T0" fmla="*/ 20 w 39"/>
                <a:gd name="T1" fmla="*/ 0 h 40"/>
                <a:gd name="T2" fmla="*/ 0 w 39"/>
                <a:gd name="T3" fmla="*/ 20 h 40"/>
                <a:gd name="T4" fmla="*/ 20 w 39"/>
                <a:gd name="T5" fmla="*/ 40 h 40"/>
                <a:gd name="T6" fmla="*/ 39 w 39"/>
                <a:gd name="T7" fmla="*/ 20 h 40"/>
                <a:gd name="T8" fmla="*/ 20 w 39"/>
                <a:gd name="T9" fmla="*/ 0 h 40"/>
                <a:gd name="T10" fmla="*/ 20 w 39"/>
                <a:gd name="T11" fmla="*/ 31 h 40"/>
                <a:gd name="T12" fmla="*/ 9 w 39"/>
                <a:gd name="T13" fmla="*/ 20 h 40"/>
                <a:gd name="T14" fmla="*/ 20 w 39"/>
                <a:gd name="T15" fmla="*/ 9 h 40"/>
                <a:gd name="T16" fmla="*/ 31 w 39"/>
                <a:gd name="T17" fmla="*/ 20 h 40"/>
                <a:gd name="T18" fmla="*/ 20 w 39"/>
                <a:gd name="T19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moveTo>
                    <a:pt x="20" y="31"/>
                  </a:moveTo>
                  <a:cubicBezTo>
                    <a:pt x="14" y="31"/>
                    <a:pt x="9" y="26"/>
                    <a:pt x="9" y="20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26" y="9"/>
                    <a:pt x="31" y="14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63" name="Group 71"/>
          <p:cNvGrpSpPr/>
          <p:nvPr/>
        </p:nvGrpSpPr>
        <p:grpSpPr bwMode="auto">
          <a:xfrm>
            <a:off x="846138" y="3996531"/>
            <a:ext cx="255587" cy="255588"/>
            <a:chOff x="1215" y="2040"/>
            <a:chExt cx="161" cy="161"/>
          </a:xfrm>
        </p:grpSpPr>
        <p:sp>
          <p:nvSpPr>
            <p:cNvPr id="33864" name="Freeform 72"/>
            <p:cNvSpPr/>
            <p:nvPr/>
          </p:nvSpPr>
          <p:spPr bwMode="auto">
            <a:xfrm>
              <a:off x="1215" y="2040"/>
              <a:ext cx="161" cy="116"/>
            </a:xfrm>
            <a:custGeom>
              <a:avLst/>
              <a:gdLst>
                <a:gd name="T0" fmla="*/ 75 w 98"/>
                <a:gd name="T1" fmla="*/ 26 h 71"/>
                <a:gd name="T2" fmla="*/ 71 w 98"/>
                <a:gd name="T3" fmla="*/ 26 h 71"/>
                <a:gd name="T4" fmla="*/ 71 w 98"/>
                <a:gd name="T5" fmla="*/ 24 h 71"/>
                <a:gd name="T6" fmla="*/ 47 w 98"/>
                <a:gd name="T7" fmla="*/ 0 h 71"/>
                <a:gd name="T8" fmla="*/ 23 w 98"/>
                <a:gd name="T9" fmla="*/ 20 h 71"/>
                <a:gd name="T10" fmla="*/ 16 w 98"/>
                <a:gd name="T11" fmla="*/ 21 h 71"/>
                <a:gd name="T12" fmla="*/ 16 w 98"/>
                <a:gd name="T13" fmla="*/ 21 h 71"/>
                <a:gd name="T14" fmla="*/ 6 w 98"/>
                <a:gd name="T15" fmla="*/ 35 h 71"/>
                <a:gd name="T16" fmla="*/ 7 w 98"/>
                <a:gd name="T17" fmla="*/ 42 h 71"/>
                <a:gd name="T18" fmla="*/ 0 w 98"/>
                <a:gd name="T19" fmla="*/ 55 h 71"/>
                <a:gd name="T20" fmla="*/ 16 w 98"/>
                <a:gd name="T21" fmla="*/ 71 h 71"/>
                <a:gd name="T22" fmla="*/ 32 w 98"/>
                <a:gd name="T23" fmla="*/ 71 h 71"/>
                <a:gd name="T24" fmla="*/ 36 w 98"/>
                <a:gd name="T25" fmla="*/ 66 h 71"/>
                <a:gd name="T26" fmla="*/ 32 w 98"/>
                <a:gd name="T27" fmla="*/ 62 h 71"/>
                <a:gd name="T28" fmla="*/ 16 w 98"/>
                <a:gd name="T29" fmla="*/ 62 h 71"/>
                <a:gd name="T30" fmla="*/ 9 w 98"/>
                <a:gd name="T31" fmla="*/ 55 h 71"/>
                <a:gd name="T32" fmla="*/ 15 w 98"/>
                <a:gd name="T33" fmla="*/ 48 h 71"/>
                <a:gd name="T34" fmla="*/ 18 w 98"/>
                <a:gd name="T35" fmla="*/ 45 h 71"/>
                <a:gd name="T36" fmla="*/ 17 w 98"/>
                <a:gd name="T37" fmla="*/ 41 h 71"/>
                <a:gd name="T38" fmla="*/ 14 w 98"/>
                <a:gd name="T39" fmla="*/ 35 h 71"/>
                <a:gd name="T40" fmla="*/ 19 w 98"/>
                <a:gd name="T41" fmla="*/ 28 h 71"/>
                <a:gd name="T42" fmla="*/ 19 w 98"/>
                <a:gd name="T43" fmla="*/ 28 h 71"/>
                <a:gd name="T44" fmla="*/ 25 w 98"/>
                <a:gd name="T45" fmla="*/ 29 h 71"/>
                <a:gd name="T46" fmla="*/ 29 w 98"/>
                <a:gd name="T47" fmla="*/ 29 h 71"/>
                <a:gd name="T48" fmla="*/ 31 w 98"/>
                <a:gd name="T49" fmla="*/ 25 h 71"/>
                <a:gd name="T50" fmla="*/ 31 w 98"/>
                <a:gd name="T51" fmla="*/ 24 h 71"/>
                <a:gd name="T52" fmla="*/ 31 w 98"/>
                <a:gd name="T53" fmla="*/ 24 h 71"/>
                <a:gd name="T54" fmla="*/ 47 w 98"/>
                <a:gd name="T55" fmla="*/ 8 h 71"/>
                <a:gd name="T56" fmla="*/ 62 w 98"/>
                <a:gd name="T57" fmla="*/ 24 h 71"/>
                <a:gd name="T58" fmla="*/ 60 w 98"/>
                <a:gd name="T59" fmla="*/ 32 h 71"/>
                <a:gd name="T60" fmla="*/ 61 w 98"/>
                <a:gd name="T61" fmla="*/ 37 h 71"/>
                <a:gd name="T62" fmla="*/ 66 w 98"/>
                <a:gd name="T63" fmla="*/ 37 h 71"/>
                <a:gd name="T64" fmla="*/ 75 w 98"/>
                <a:gd name="T65" fmla="*/ 34 h 71"/>
                <a:gd name="T66" fmla="*/ 89 w 98"/>
                <a:gd name="T67" fmla="*/ 48 h 71"/>
                <a:gd name="T68" fmla="*/ 75 w 98"/>
                <a:gd name="T69" fmla="*/ 62 h 71"/>
                <a:gd name="T70" fmla="*/ 66 w 98"/>
                <a:gd name="T71" fmla="*/ 62 h 71"/>
                <a:gd name="T72" fmla="*/ 62 w 98"/>
                <a:gd name="T73" fmla="*/ 66 h 71"/>
                <a:gd name="T74" fmla="*/ 66 w 98"/>
                <a:gd name="T75" fmla="*/ 71 h 71"/>
                <a:gd name="T76" fmla="*/ 75 w 98"/>
                <a:gd name="T77" fmla="*/ 71 h 71"/>
                <a:gd name="T78" fmla="*/ 98 w 98"/>
                <a:gd name="T79" fmla="*/ 48 h 71"/>
                <a:gd name="T80" fmla="*/ 75 w 98"/>
                <a:gd name="T81" fmla="*/ 2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" h="71">
                  <a:moveTo>
                    <a:pt x="75" y="26"/>
                  </a:moveTo>
                  <a:cubicBezTo>
                    <a:pt x="74" y="26"/>
                    <a:pt x="72" y="26"/>
                    <a:pt x="71" y="26"/>
                  </a:cubicBezTo>
                  <a:cubicBezTo>
                    <a:pt x="71" y="25"/>
                    <a:pt x="71" y="25"/>
                    <a:pt x="71" y="24"/>
                  </a:cubicBezTo>
                  <a:cubicBezTo>
                    <a:pt x="71" y="10"/>
                    <a:pt x="60" y="0"/>
                    <a:pt x="47" y="0"/>
                  </a:cubicBezTo>
                  <a:cubicBezTo>
                    <a:pt x="35" y="0"/>
                    <a:pt x="25" y="8"/>
                    <a:pt x="23" y="20"/>
                  </a:cubicBezTo>
                  <a:cubicBezTo>
                    <a:pt x="20" y="19"/>
                    <a:pt x="18" y="20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0" y="23"/>
                    <a:pt x="6" y="29"/>
                    <a:pt x="6" y="35"/>
                  </a:cubicBezTo>
                  <a:cubicBezTo>
                    <a:pt x="6" y="37"/>
                    <a:pt x="6" y="40"/>
                    <a:pt x="7" y="42"/>
                  </a:cubicBezTo>
                  <a:cubicBezTo>
                    <a:pt x="3" y="45"/>
                    <a:pt x="0" y="50"/>
                    <a:pt x="0" y="55"/>
                  </a:cubicBezTo>
                  <a:cubicBezTo>
                    <a:pt x="0" y="64"/>
                    <a:pt x="7" y="71"/>
                    <a:pt x="16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4" y="71"/>
                    <a:pt x="36" y="69"/>
                    <a:pt x="36" y="66"/>
                  </a:cubicBezTo>
                  <a:cubicBezTo>
                    <a:pt x="36" y="64"/>
                    <a:pt x="34" y="62"/>
                    <a:pt x="32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2" y="62"/>
                    <a:pt x="9" y="59"/>
                    <a:pt x="9" y="55"/>
                  </a:cubicBezTo>
                  <a:cubicBezTo>
                    <a:pt x="9" y="52"/>
                    <a:pt x="11" y="49"/>
                    <a:pt x="15" y="48"/>
                  </a:cubicBezTo>
                  <a:cubicBezTo>
                    <a:pt x="16" y="48"/>
                    <a:pt x="18" y="47"/>
                    <a:pt x="18" y="45"/>
                  </a:cubicBezTo>
                  <a:cubicBezTo>
                    <a:pt x="19" y="43"/>
                    <a:pt x="18" y="42"/>
                    <a:pt x="17" y="41"/>
                  </a:cubicBezTo>
                  <a:cubicBezTo>
                    <a:pt x="15" y="39"/>
                    <a:pt x="14" y="37"/>
                    <a:pt x="14" y="35"/>
                  </a:cubicBezTo>
                  <a:cubicBezTo>
                    <a:pt x="14" y="32"/>
                    <a:pt x="16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8"/>
                    <a:pt x="23" y="28"/>
                    <a:pt x="25" y="29"/>
                  </a:cubicBezTo>
                  <a:cubicBezTo>
                    <a:pt x="26" y="30"/>
                    <a:pt x="28" y="30"/>
                    <a:pt x="29" y="29"/>
                  </a:cubicBezTo>
                  <a:cubicBezTo>
                    <a:pt x="30" y="28"/>
                    <a:pt x="31" y="27"/>
                    <a:pt x="31" y="25"/>
                  </a:cubicBezTo>
                  <a:cubicBezTo>
                    <a:pt x="31" y="25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15"/>
                    <a:pt x="38" y="8"/>
                    <a:pt x="47" y="8"/>
                  </a:cubicBezTo>
                  <a:cubicBezTo>
                    <a:pt x="55" y="8"/>
                    <a:pt x="62" y="15"/>
                    <a:pt x="62" y="24"/>
                  </a:cubicBezTo>
                  <a:cubicBezTo>
                    <a:pt x="62" y="27"/>
                    <a:pt x="62" y="29"/>
                    <a:pt x="60" y="32"/>
                  </a:cubicBezTo>
                  <a:cubicBezTo>
                    <a:pt x="59" y="34"/>
                    <a:pt x="59" y="36"/>
                    <a:pt x="61" y="37"/>
                  </a:cubicBezTo>
                  <a:cubicBezTo>
                    <a:pt x="62" y="39"/>
                    <a:pt x="65" y="39"/>
                    <a:pt x="66" y="37"/>
                  </a:cubicBezTo>
                  <a:cubicBezTo>
                    <a:pt x="68" y="36"/>
                    <a:pt x="71" y="34"/>
                    <a:pt x="75" y="34"/>
                  </a:cubicBezTo>
                  <a:cubicBezTo>
                    <a:pt x="83" y="34"/>
                    <a:pt x="89" y="40"/>
                    <a:pt x="89" y="48"/>
                  </a:cubicBezTo>
                  <a:cubicBezTo>
                    <a:pt x="89" y="56"/>
                    <a:pt x="83" y="62"/>
                    <a:pt x="75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4" y="62"/>
                    <a:pt x="62" y="64"/>
                    <a:pt x="62" y="66"/>
                  </a:cubicBezTo>
                  <a:cubicBezTo>
                    <a:pt x="62" y="69"/>
                    <a:pt x="64" y="71"/>
                    <a:pt x="66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88" y="71"/>
                    <a:pt x="98" y="60"/>
                    <a:pt x="98" y="48"/>
                  </a:cubicBezTo>
                  <a:cubicBezTo>
                    <a:pt x="98" y="36"/>
                    <a:pt x="88" y="26"/>
                    <a:pt x="75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5" name="Freeform 73"/>
            <p:cNvSpPr/>
            <p:nvPr/>
          </p:nvSpPr>
          <p:spPr bwMode="auto">
            <a:xfrm>
              <a:off x="1264" y="2104"/>
              <a:ext cx="62" cy="97"/>
            </a:xfrm>
            <a:custGeom>
              <a:avLst/>
              <a:gdLst>
                <a:gd name="T0" fmla="*/ 30 w 38"/>
                <a:gd name="T1" fmla="*/ 38 h 59"/>
                <a:gd name="T2" fmla="*/ 23 w 38"/>
                <a:gd name="T3" fmla="*/ 45 h 59"/>
                <a:gd name="T4" fmla="*/ 23 w 38"/>
                <a:gd name="T5" fmla="*/ 5 h 59"/>
                <a:gd name="T6" fmla="*/ 19 w 38"/>
                <a:gd name="T7" fmla="*/ 0 h 59"/>
                <a:gd name="T8" fmla="*/ 15 w 38"/>
                <a:gd name="T9" fmla="*/ 5 h 59"/>
                <a:gd name="T10" fmla="*/ 15 w 38"/>
                <a:gd name="T11" fmla="*/ 45 h 59"/>
                <a:gd name="T12" fmla="*/ 8 w 38"/>
                <a:gd name="T13" fmla="*/ 38 h 59"/>
                <a:gd name="T14" fmla="*/ 2 w 38"/>
                <a:gd name="T15" fmla="*/ 38 h 59"/>
                <a:gd name="T16" fmla="*/ 2 w 38"/>
                <a:gd name="T17" fmla="*/ 44 h 59"/>
                <a:gd name="T18" fmla="*/ 16 w 38"/>
                <a:gd name="T19" fmla="*/ 58 h 59"/>
                <a:gd name="T20" fmla="*/ 19 w 38"/>
                <a:gd name="T21" fmla="*/ 59 h 59"/>
                <a:gd name="T22" fmla="*/ 22 w 38"/>
                <a:gd name="T23" fmla="*/ 58 h 59"/>
                <a:gd name="T24" fmla="*/ 36 w 38"/>
                <a:gd name="T25" fmla="*/ 44 h 59"/>
                <a:gd name="T26" fmla="*/ 36 w 38"/>
                <a:gd name="T27" fmla="*/ 38 h 59"/>
                <a:gd name="T28" fmla="*/ 30 w 38"/>
                <a:gd name="T29" fmla="*/ 3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9">
                  <a:moveTo>
                    <a:pt x="30" y="38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2"/>
                    <a:pt x="21" y="0"/>
                    <a:pt x="19" y="0"/>
                  </a:cubicBezTo>
                  <a:cubicBezTo>
                    <a:pt x="17" y="0"/>
                    <a:pt x="15" y="2"/>
                    <a:pt x="15" y="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6" y="36"/>
                    <a:pt x="3" y="36"/>
                    <a:pt x="2" y="38"/>
                  </a:cubicBezTo>
                  <a:cubicBezTo>
                    <a:pt x="0" y="39"/>
                    <a:pt x="0" y="42"/>
                    <a:pt x="2" y="4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9"/>
                    <a:pt x="18" y="59"/>
                    <a:pt x="19" y="59"/>
                  </a:cubicBezTo>
                  <a:cubicBezTo>
                    <a:pt x="20" y="59"/>
                    <a:pt x="21" y="59"/>
                    <a:pt x="22" y="58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8" y="42"/>
                    <a:pt x="38" y="39"/>
                    <a:pt x="36" y="38"/>
                  </a:cubicBezTo>
                  <a:cubicBezTo>
                    <a:pt x="35" y="36"/>
                    <a:pt x="32" y="36"/>
                    <a:pt x="3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66" name="Rectangle 74"/>
          <p:cNvSpPr>
            <a:spLocks noChangeArrowheads="1"/>
          </p:cNvSpPr>
          <p:nvPr/>
        </p:nvSpPr>
        <p:spPr bwMode="auto">
          <a:xfrm>
            <a:off x="6191250" y="1654969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6191250" y="2467769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6191250" y="3286919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869" name="Rectangle 77"/>
          <p:cNvSpPr>
            <a:spLocks noChangeArrowheads="1"/>
          </p:cNvSpPr>
          <p:nvPr/>
        </p:nvSpPr>
        <p:spPr bwMode="auto">
          <a:xfrm>
            <a:off x="684213" y="1745456"/>
            <a:ext cx="3382962" cy="15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MAKES US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DIFFERENT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</a:rPr>
              <a:t>？</a:t>
            </a:r>
            <a:endParaRPr lang="zh-CN" altLang="zh-CN" sz="1000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https://liangliangtuwen.tmall.com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94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325503" y="238891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075708" y="2892974"/>
            <a:ext cx="992579" cy="10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关键技术</a:t>
            </a: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实践难点</a:t>
            </a: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市场调研分析</a:t>
            </a: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案例对比分析</a:t>
            </a:r>
          </a:p>
        </p:txBody>
      </p:sp>
      <p:cxnSp>
        <p:nvCxnSpPr>
          <p:cNvPr id="100" name="直接连接符 99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Freeform 12"/>
          <p:cNvSpPr>
            <a:spLocks noEditPoints="1"/>
          </p:cNvSpPr>
          <p:nvPr/>
        </p:nvSpPr>
        <p:spPr bwMode="auto">
          <a:xfrm>
            <a:off x="4396005" y="1272032"/>
            <a:ext cx="351984" cy="505822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0" name="Rectangle 60" descr="psb"/>
          <p:cNvSpPr>
            <a:spLocks noChangeArrowheads="1"/>
          </p:cNvSpPr>
          <p:nvPr/>
        </p:nvSpPr>
        <p:spPr bwMode="auto">
          <a:xfrm>
            <a:off x="0" y="2427288"/>
            <a:ext cx="9144000" cy="27146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125969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896938" y="1903413"/>
            <a:ext cx="1679575" cy="163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3" name="Freeform 63"/>
          <p:cNvSpPr/>
          <p:nvPr/>
        </p:nvSpPr>
        <p:spPr bwMode="auto">
          <a:xfrm>
            <a:off x="896938" y="1346200"/>
            <a:ext cx="1679575" cy="219075"/>
          </a:xfrm>
          <a:custGeom>
            <a:avLst/>
            <a:gdLst>
              <a:gd name="T0" fmla="*/ 1472 w 1472"/>
              <a:gd name="T1" fmla="*/ 45 h 192"/>
              <a:gd name="T2" fmla="*/ 1427 w 1472"/>
              <a:gd name="T3" fmla="*/ 0 h 192"/>
              <a:gd name="T4" fmla="*/ 45 w 1472"/>
              <a:gd name="T5" fmla="*/ 0 h 192"/>
              <a:gd name="T6" fmla="*/ 0 w 1472"/>
              <a:gd name="T7" fmla="*/ 45 h 192"/>
              <a:gd name="T8" fmla="*/ 0 w 1472"/>
              <a:gd name="T9" fmla="*/ 147 h 192"/>
              <a:gd name="T10" fmla="*/ 45 w 1472"/>
              <a:gd name="T11" fmla="*/ 192 h 192"/>
              <a:gd name="T12" fmla="*/ 1427 w 1472"/>
              <a:gd name="T13" fmla="*/ 192 h 192"/>
              <a:gd name="T14" fmla="*/ 1472 w 1472"/>
              <a:gd name="T15" fmla="*/ 147 h 192"/>
              <a:gd name="T16" fmla="*/ 1472 w 1472"/>
              <a:gd name="T17" fmla="*/ 4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2" h="192">
                <a:moveTo>
                  <a:pt x="1472" y="45"/>
                </a:moveTo>
                <a:cubicBezTo>
                  <a:pt x="1472" y="20"/>
                  <a:pt x="1452" y="0"/>
                  <a:pt x="14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72"/>
                  <a:pt x="20" y="192"/>
                  <a:pt x="45" y="192"/>
                </a:cubicBezTo>
                <a:cubicBezTo>
                  <a:pt x="1427" y="192"/>
                  <a:pt x="1427" y="192"/>
                  <a:pt x="1427" y="192"/>
                </a:cubicBezTo>
                <a:cubicBezTo>
                  <a:pt x="1452" y="192"/>
                  <a:pt x="1472" y="172"/>
                  <a:pt x="1472" y="147"/>
                </a:cubicBezTo>
                <a:lnTo>
                  <a:pt x="1472" y="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4" name="Rectangle 64"/>
          <p:cNvSpPr>
            <a:spLocks noChangeArrowheads="1"/>
          </p:cNvSpPr>
          <p:nvPr/>
        </p:nvSpPr>
        <p:spPr bwMode="auto">
          <a:xfrm>
            <a:off x="2786063" y="1903413"/>
            <a:ext cx="1679575" cy="16367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5" name="Freeform 65"/>
          <p:cNvSpPr/>
          <p:nvPr/>
        </p:nvSpPr>
        <p:spPr bwMode="auto">
          <a:xfrm>
            <a:off x="2786063" y="1346200"/>
            <a:ext cx="1679575" cy="219075"/>
          </a:xfrm>
          <a:custGeom>
            <a:avLst/>
            <a:gdLst>
              <a:gd name="T0" fmla="*/ 1472 w 1472"/>
              <a:gd name="T1" fmla="*/ 45 h 192"/>
              <a:gd name="T2" fmla="*/ 1427 w 1472"/>
              <a:gd name="T3" fmla="*/ 0 h 192"/>
              <a:gd name="T4" fmla="*/ 45 w 1472"/>
              <a:gd name="T5" fmla="*/ 0 h 192"/>
              <a:gd name="T6" fmla="*/ 0 w 1472"/>
              <a:gd name="T7" fmla="*/ 45 h 192"/>
              <a:gd name="T8" fmla="*/ 0 w 1472"/>
              <a:gd name="T9" fmla="*/ 147 h 192"/>
              <a:gd name="T10" fmla="*/ 45 w 1472"/>
              <a:gd name="T11" fmla="*/ 192 h 192"/>
              <a:gd name="T12" fmla="*/ 1427 w 1472"/>
              <a:gd name="T13" fmla="*/ 192 h 192"/>
              <a:gd name="T14" fmla="*/ 1472 w 1472"/>
              <a:gd name="T15" fmla="*/ 147 h 192"/>
              <a:gd name="T16" fmla="*/ 1472 w 1472"/>
              <a:gd name="T17" fmla="*/ 4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2" h="192">
                <a:moveTo>
                  <a:pt x="1472" y="45"/>
                </a:moveTo>
                <a:cubicBezTo>
                  <a:pt x="1472" y="20"/>
                  <a:pt x="1452" y="0"/>
                  <a:pt x="14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72"/>
                  <a:pt x="20" y="192"/>
                  <a:pt x="45" y="192"/>
                </a:cubicBezTo>
                <a:cubicBezTo>
                  <a:pt x="1427" y="192"/>
                  <a:pt x="1427" y="192"/>
                  <a:pt x="1427" y="192"/>
                </a:cubicBezTo>
                <a:cubicBezTo>
                  <a:pt x="1452" y="192"/>
                  <a:pt x="1472" y="172"/>
                  <a:pt x="1472" y="147"/>
                </a:cubicBezTo>
                <a:lnTo>
                  <a:pt x="1472" y="4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4676775" y="1903413"/>
            <a:ext cx="1679575" cy="163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7" name="Freeform 67"/>
          <p:cNvSpPr/>
          <p:nvPr/>
        </p:nvSpPr>
        <p:spPr bwMode="auto">
          <a:xfrm>
            <a:off x="4676775" y="1346200"/>
            <a:ext cx="1679575" cy="219075"/>
          </a:xfrm>
          <a:custGeom>
            <a:avLst/>
            <a:gdLst>
              <a:gd name="T0" fmla="*/ 1472 w 1472"/>
              <a:gd name="T1" fmla="*/ 45 h 192"/>
              <a:gd name="T2" fmla="*/ 1427 w 1472"/>
              <a:gd name="T3" fmla="*/ 0 h 192"/>
              <a:gd name="T4" fmla="*/ 45 w 1472"/>
              <a:gd name="T5" fmla="*/ 0 h 192"/>
              <a:gd name="T6" fmla="*/ 0 w 1472"/>
              <a:gd name="T7" fmla="*/ 45 h 192"/>
              <a:gd name="T8" fmla="*/ 0 w 1472"/>
              <a:gd name="T9" fmla="*/ 147 h 192"/>
              <a:gd name="T10" fmla="*/ 45 w 1472"/>
              <a:gd name="T11" fmla="*/ 192 h 192"/>
              <a:gd name="T12" fmla="*/ 1427 w 1472"/>
              <a:gd name="T13" fmla="*/ 192 h 192"/>
              <a:gd name="T14" fmla="*/ 1472 w 1472"/>
              <a:gd name="T15" fmla="*/ 147 h 192"/>
              <a:gd name="T16" fmla="*/ 1472 w 1472"/>
              <a:gd name="T17" fmla="*/ 4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2" h="192">
                <a:moveTo>
                  <a:pt x="1472" y="45"/>
                </a:moveTo>
                <a:cubicBezTo>
                  <a:pt x="1472" y="20"/>
                  <a:pt x="1452" y="0"/>
                  <a:pt x="14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72"/>
                  <a:pt x="20" y="192"/>
                  <a:pt x="45" y="192"/>
                </a:cubicBezTo>
                <a:cubicBezTo>
                  <a:pt x="1427" y="192"/>
                  <a:pt x="1427" y="192"/>
                  <a:pt x="1427" y="192"/>
                </a:cubicBezTo>
                <a:cubicBezTo>
                  <a:pt x="1452" y="192"/>
                  <a:pt x="1472" y="172"/>
                  <a:pt x="1472" y="147"/>
                </a:cubicBezTo>
                <a:lnTo>
                  <a:pt x="1472" y="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6565900" y="1903413"/>
            <a:ext cx="1679575" cy="16367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9" name="Freeform 69"/>
          <p:cNvSpPr/>
          <p:nvPr/>
        </p:nvSpPr>
        <p:spPr bwMode="auto">
          <a:xfrm>
            <a:off x="6565900" y="1346200"/>
            <a:ext cx="1679575" cy="219075"/>
          </a:xfrm>
          <a:custGeom>
            <a:avLst/>
            <a:gdLst>
              <a:gd name="T0" fmla="*/ 1472 w 1472"/>
              <a:gd name="T1" fmla="*/ 45 h 192"/>
              <a:gd name="T2" fmla="*/ 1427 w 1472"/>
              <a:gd name="T3" fmla="*/ 0 h 192"/>
              <a:gd name="T4" fmla="*/ 45 w 1472"/>
              <a:gd name="T5" fmla="*/ 0 h 192"/>
              <a:gd name="T6" fmla="*/ 0 w 1472"/>
              <a:gd name="T7" fmla="*/ 45 h 192"/>
              <a:gd name="T8" fmla="*/ 0 w 1472"/>
              <a:gd name="T9" fmla="*/ 147 h 192"/>
              <a:gd name="T10" fmla="*/ 45 w 1472"/>
              <a:gd name="T11" fmla="*/ 192 h 192"/>
              <a:gd name="T12" fmla="*/ 1427 w 1472"/>
              <a:gd name="T13" fmla="*/ 192 h 192"/>
              <a:gd name="T14" fmla="*/ 1472 w 1472"/>
              <a:gd name="T15" fmla="*/ 147 h 192"/>
              <a:gd name="T16" fmla="*/ 1472 w 1472"/>
              <a:gd name="T17" fmla="*/ 4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2" h="192">
                <a:moveTo>
                  <a:pt x="1472" y="45"/>
                </a:moveTo>
                <a:cubicBezTo>
                  <a:pt x="1472" y="20"/>
                  <a:pt x="1452" y="0"/>
                  <a:pt x="14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72"/>
                  <a:pt x="20" y="192"/>
                  <a:pt x="45" y="192"/>
                </a:cubicBezTo>
                <a:cubicBezTo>
                  <a:pt x="1427" y="192"/>
                  <a:pt x="1427" y="192"/>
                  <a:pt x="1427" y="192"/>
                </a:cubicBezTo>
                <a:cubicBezTo>
                  <a:pt x="1452" y="192"/>
                  <a:pt x="1472" y="172"/>
                  <a:pt x="1472" y="147"/>
                </a:cubicBezTo>
                <a:lnTo>
                  <a:pt x="1472" y="4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1131888" y="1347788"/>
            <a:ext cx="122713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01 SPEECH SECTION</a:t>
            </a:r>
          </a:p>
        </p:txBody>
      </p:sp>
      <p:sp>
        <p:nvSpPr>
          <p:cNvPr id="35911" name="Rectangle 71"/>
          <p:cNvSpPr>
            <a:spLocks noChangeArrowheads="1"/>
          </p:cNvSpPr>
          <p:nvPr/>
        </p:nvSpPr>
        <p:spPr bwMode="auto">
          <a:xfrm>
            <a:off x="3011488" y="1347788"/>
            <a:ext cx="122713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01 SPEECH SECTION</a:t>
            </a:r>
          </a:p>
        </p:txBody>
      </p:sp>
      <p:sp>
        <p:nvSpPr>
          <p:cNvPr id="35912" name="Rectangle 72"/>
          <p:cNvSpPr>
            <a:spLocks noChangeArrowheads="1"/>
          </p:cNvSpPr>
          <p:nvPr/>
        </p:nvSpPr>
        <p:spPr bwMode="auto">
          <a:xfrm>
            <a:off x="4899025" y="1347788"/>
            <a:ext cx="122713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800" b="1" dirty="0">
                <a:solidFill>
                  <a:schemeClr val="bg1"/>
                </a:solidFill>
              </a:rPr>
              <a:t>05 SPEECH SECTION</a:t>
            </a:r>
          </a:p>
        </p:txBody>
      </p:sp>
      <p:sp>
        <p:nvSpPr>
          <p:cNvPr id="35913" name="Rectangle 73"/>
          <p:cNvSpPr>
            <a:spLocks noChangeArrowheads="1"/>
          </p:cNvSpPr>
          <p:nvPr/>
        </p:nvSpPr>
        <p:spPr bwMode="auto">
          <a:xfrm>
            <a:off x="6810375" y="1347788"/>
            <a:ext cx="122713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04 SPEECH SECTION</a:t>
            </a:r>
          </a:p>
        </p:txBody>
      </p:sp>
      <p:sp>
        <p:nvSpPr>
          <p:cNvPr id="35914" name="Rectangle 74"/>
          <p:cNvSpPr>
            <a:spLocks noChangeArrowheads="1"/>
          </p:cNvSpPr>
          <p:nvPr/>
        </p:nvSpPr>
        <p:spPr bwMode="auto">
          <a:xfrm>
            <a:off x="1009650" y="2122488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Head Title</a:t>
            </a:r>
          </a:p>
          <a:p>
            <a:pPr algn="ctr">
              <a:buFont typeface="Arial" charset="0"/>
              <a:buNone/>
            </a:pPr>
            <a:endParaRPr lang="en-US" altLang="zh-CN" sz="80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designed.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5915" name="Rectangle 75"/>
          <p:cNvSpPr>
            <a:spLocks noChangeArrowheads="1"/>
          </p:cNvSpPr>
          <p:nvPr/>
        </p:nvSpPr>
        <p:spPr bwMode="auto">
          <a:xfrm>
            <a:off x="2903538" y="2122488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Head Title</a:t>
            </a:r>
          </a:p>
          <a:p>
            <a:pPr algn="ctr">
              <a:buFont typeface="Arial" charset="0"/>
              <a:buNone/>
            </a:pPr>
            <a:endParaRPr lang="en-US" altLang="zh-CN" sz="80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designed.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4795838" y="2122488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Head Title</a:t>
            </a:r>
          </a:p>
          <a:p>
            <a:pPr algn="ctr">
              <a:buFont typeface="Arial" charset="0"/>
              <a:buNone/>
            </a:pPr>
            <a:endParaRPr lang="en-US" altLang="zh-CN" sz="80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designed.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5917" name="Rectangle 77"/>
          <p:cNvSpPr>
            <a:spLocks noChangeArrowheads="1"/>
          </p:cNvSpPr>
          <p:nvPr/>
        </p:nvSpPr>
        <p:spPr bwMode="auto">
          <a:xfrm>
            <a:off x="6681788" y="2122488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Head Title</a:t>
            </a:r>
          </a:p>
          <a:p>
            <a:pPr algn="ctr">
              <a:buFont typeface="Arial" charset="0"/>
              <a:buNone/>
            </a:pPr>
            <a:endParaRPr lang="en-US" altLang="zh-CN" sz="80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designed.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5918" name="Freeform 78"/>
          <p:cNvSpPr>
            <a:spLocks noEditPoints="1"/>
          </p:cNvSpPr>
          <p:nvPr/>
        </p:nvSpPr>
        <p:spPr bwMode="auto">
          <a:xfrm flipH="1">
            <a:off x="5334000" y="2989263"/>
            <a:ext cx="393700" cy="314325"/>
          </a:xfrm>
          <a:custGeom>
            <a:avLst/>
            <a:gdLst>
              <a:gd name="T0" fmla="*/ 127 w 147"/>
              <a:gd name="T1" fmla="*/ 45 h 119"/>
              <a:gd name="T2" fmla="*/ 116 w 147"/>
              <a:gd name="T3" fmla="*/ 45 h 119"/>
              <a:gd name="T4" fmla="*/ 35 w 147"/>
              <a:gd name="T5" fmla="*/ 18 h 119"/>
              <a:gd name="T6" fmla="*/ 17 w 147"/>
              <a:gd name="T7" fmla="*/ 18 h 119"/>
              <a:gd name="T8" fmla="*/ 34 w 147"/>
              <a:gd name="T9" fmla="*/ 21 h 119"/>
              <a:gd name="T10" fmla="*/ 10 w 147"/>
              <a:gd name="T11" fmla="*/ 21 h 119"/>
              <a:gd name="T12" fmla="*/ 10 w 147"/>
              <a:gd name="T13" fmla="*/ 15 h 119"/>
              <a:gd name="T14" fmla="*/ 13 w 147"/>
              <a:gd name="T15" fmla="*/ 11 h 119"/>
              <a:gd name="T16" fmla="*/ 40 w 147"/>
              <a:gd name="T17" fmla="*/ 4 h 119"/>
              <a:gd name="T18" fmla="*/ 101 w 147"/>
              <a:gd name="T19" fmla="*/ 0 h 119"/>
              <a:gd name="T20" fmla="*/ 113 w 147"/>
              <a:gd name="T21" fmla="*/ 21 h 119"/>
              <a:gd name="T22" fmla="*/ 147 w 147"/>
              <a:gd name="T23" fmla="*/ 26 h 119"/>
              <a:gd name="T24" fmla="*/ 147 w 147"/>
              <a:gd name="T25" fmla="*/ 113 h 119"/>
              <a:gd name="T26" fmla="*/ 141 w 147"/>
              <a:gd name="T27" fmla="*/ 119 h 119"/>
              <a:gd name="T28" fmla="*/ 0 w 147"/>
              <a:gd name="T29" fmla="*/ 113 h 119"/>
              <a:gd name="T30" fmla="*/ 0 w 147"/>
              <a:gd name="T31" fmla="*/ 26 h 119"/>
              <a:gd name="T32" fmla="*/ 6 w 147"/>
              <a:gd name="T33" fmla="*/ 21 h 119"/>
              <a:gd name="T34" fmla="*/ 73 w 147"/>
              <a:gd name="T35" fmla="*/ 43 h 119"/>
              <a:gd name="T36" fmla="*/ 87 w 147"/>
              <a:gd name="T37" fmla="*/ 49 h 119"/>
              <a:gd name="T38" fmla="*/ 73 w 147"/>
              <a:gd name="T39" fmla="*/ 81 h 119"/>
              <a:gd name="T40" fmla="*/ 73 w 147"/>
              <a:gd name="T41" fmla="*/ 43 h 119"/>
              <a:gd name="T42" fmla="*/ 82 w 147"/>
              <a:gd name="T43" fmla="*/ 54 h 119"/>
              <a:gd name="T44" fmla="*/ 61 w 147"/>
              <a:gd name="T45" fmla="*/ 62 h 119"/>
              <a:gd name="T46" fmla="*/ 86 w 147"/>
              <a:gd name="T47" fmla="*/ 62 h 119"/>
              <a:gd name="T48" fmla="*/ 82 w 147"/>
              <a:gd name="T49" fmla="*/ 54 h 119"/>
              <a:gd name="T50" fmla="*/ 38 w 147"/>
              <a:gd name="T51" fmla="*/ 32 h 119"/>
              <a:gd name="T52" fmla="*/ 11 w 147"/>
              <a:gd name="T53" fmla="*/ 108 h 119"/>
              <a:gd name="T54" fmla="*/ 136 w 147"/>
              <a:gd name="T55" fmla="*/ 32 h 119"/>
              <a:gd name="T56" fmla="*/ 109 w 147"/>
              <a:gd name="T57" fmla="*/ 32 h 119"/>
              <a:gd name="T58" fmla="*/ 97 w 147"/>
              <a:gd name="T59" fmla="*/ 12 h 119"/>
              <a:gd name="T60" fmla="*/ 44 w 147"/>
              <a:gd name="T61" fmla="*/ 28 h 119"/>
              <a:gd name="T62" fmla="*/ 73 w 147"/>
              <a:gd name="T63" fmla="*/ 23 h 119"/>
              <a:gd name="T64" fmla="*/ 112 w 147"/>
              <a:gd name="T65" fmla="*/ 62 h 119"/>
              <a:gd name="T66" fmla="*/ 34 w 147"/>
              <a:gd name="T67" fmla="*/ 62 h 119"/>
              <a:gd name="T68" fmla="*/ 73 w 147"/>
              <a:gd name="T69" fmla="*/ 35 h 119"/>
              <a:gd name="T70" fmla="*/ 46 w 147"/>
              <a:gd name="T71" fmla="*/ 62 h 119"/>
              <a:gd name="T72" fmla="*/ 101 w 147"/>
              <a:gd name="T73" fmla="*/ 6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19">
                <a:moveTo>
                  <a:pt x="122" y="40"/>
                </a:moveTo>
                <a:cubicBezTo>
                  <a:pt x="125" y="40"/>
                  <a:pt x="127" y="42"/>
                  <a:pt x="127" y="45"/>
                </a:cubicBezTo>
                <a:cubicBezTo>
                  <a:pt x="127" y="48"/>
                  <a:pt x="125" y="50"/>
                  <a:pt x="122" y="50"/>
                </a:cubicBezTo>
                <a:cubicBezTo>
                  <a:pt x="119" y="50"/>
                  <a:pt x="116" y="48"/>
                  <a:pt x="116" y="45"/>
                </a:cubicBezTo>
                <a:cubicBezTo>
                  <a:pt x="116" y="42"/>
                  <a:pt x="119" y="40"/>
                  <a:pt x="122" y="40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1"/>
                  <a:pt x="17" y="21"/>
                  <a:pt x="17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10" y="21"/>
                </a:moveTo>
                <a:cubicBezTo>
                  <a:pt x="10" y="21"/>
                  <a:pt x="10" y="21"/>
                  <a:pt x="10" y="21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3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40" y="4"/>
                  <a:pt x="40" y="4"/>
                  <a:pt x="40" y="4"/>
                </a:cubicBezTo>
                <a:cubicBezTo>
                  <a:pt x="41" y="2"/>
                  <a:pt x="44" y="0"/>
                  <a:pt x="4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4" y="0"/>
                  <a:pt x="106" y="2"/>
                  <a:pt x="107" y="4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41" y="21"/>
                  <a:pt x="141" y="21"/>
                  <a:pt x="141" y="21"/>
                </a:cubicBezTo>
                <a:cubicBezTo>
                  <a:pt x="144" y="21"/>
                  <a:pt x="147" y="23"/>
                  <a:pt x="147" y="26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113"/>
                  <a:pt x="147" y="113"/>
                  <a:pt x="147" y="113"/>
                </a:cubicBezTo>
                <a:cubicBezTo>
                  <a:pt x="147" y="117"/>
                  <a:pt x="144" y="119"/>
                  <a:pt x="141" y="119"/>
                </a:cubicBezTo>
                <a:cubicBezTo>
                  <a:pt x="141" y="119"/>
                  <a:pt x="141" y="119"/>
                  <a:pt x="141" y="119"/>
                </a:cubicBezTo>
                <a:cubicBezTo>
                  <a:pt x="6" y="119"/>
                  <a:pt x="6" y="119"/>
                  <a:pt x="6" y="119"/>
                </a:cubicBezTo>
                <a:cubicBezTo>
                  <a:pt x="3" y="119"/>
                  <a:pt x="0" y="117"/>
                  <a:pt x="0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3"/>
                  <a:pt x="3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73" y="43"/>
                </a:moveTo>
                <a:cubicBezTo>
                  <a:pt x="73" y="43"/>
                  <a:pt x="73" y="43"/>
                  <a:pt x="73" y="43"/>
                </a:cubicBezTo>
                <a:cubicBezTo>
                  <a:pt x="79" y="43"/>
                  <a:pt x="83" y="45"/>
                  <a:pt x="87" y="49"/>
                </a:cubicBezTo>
                <a:cubicBezTo>
                  <a:pt x="90" y="52"/>
                  <a:pt x="92" y="57"/>
                  <a:pt x="92" y="62"/>
                </a:cubicBezTo>
                <a:cubicBezTo>
                  <a:pt x="92" y="73"/>
                  <a:pt x="84" y="81"/>
                  <a:pt x="73" y="81"/>
                </a:cubicBezTo>
                <a:cubicBezTo>
                  <a:pt x="63" y="81"/>
                  <a:pt x="54" y="73"/>
                  <a:pt x="54" y="62"/>
                </a:cubicBezTo>
                <a:cubicBezTo>
                  <a:pt x="54" y="52"/>
                  <a:pt x="63" y="43"/>
                  <a:pt x="73" y="43"/>
                </a:cubicBezTo>
                <a:close/>
                <a:moveTo>
                  <a:pt x="82" y="54"/>
                </a:moveTo>
                <a:cubicBezTo>
                  <a:pt x="82" y="54"/>
                  <a:pt x="82" y="54"/>
                  <a:pt x="82" y="54"/>
                </a:cubicBezTo>
                <a:cubicBezTo>
                  <a:pt x="80" y="51"/>
                  <a:pt x="77" y="50"/>
                  <a:pt x="73" y="50"/>
                </a:cubicBezTo>
                <a:cubicBezTo>
                  <a:pt x="67" y="50"/>
                  <a:pt x="61" y="56"/>
                  <a:pt x="61" y="62"/>
                </a:cubicBezTo>
                <a:cubicBezTo>
                  <a:pt x="61" y="69"/>
                  <a:pt x="67" y="74"/>
                  <a:pt x="73" y="74"/>
                </a:cubicBezTo>
                <a:cubicBezTo>
                  <a:pt x="80" y="74"/>
                  <a:pt x="86" y="69"/>
                  <a:pt x="86" y="62"/>
                </a:cubicBezTo>
                <a:cubicBezTo>
                  <a:pt x="86" y="59"/>
                  <a:pt x="84" y="56"/>
                  <a:pt x="82" y="54"/>
                </a:cubicBezTo>
                <a:cubicBezTo>
                  <a:pt x="82" y="54"/>
                  <a:pt x="82" y="54"/>
                  <a:pt x="82" y="54"/>
                </a:cubicBezTo>
                <a:close/>
                <a:moveTo>
                  <a:pt x="3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6" y="32"/>
                  <a:pt x="104" y="31"/>
                  <a:pt x="103" y="28"/>
                </a:cubicBezTo>
                <a:cubicBezTo>
                  <a:pt x="97" y="12"/>
                  <a:pt x="97" y="12"/>
                  <a:pt x="97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30"/>
                  <a:pt x="41" y="32"/>
                  <a:pt x="38" y="32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95" y="23"/>
                  <a:pt x="112" y="41"/>
                  <a:pt x="112" y="62"/>
                </a:cubicBezTo>
                <a:cubicBezTo>
                  <a:pt x="112" y="84"/>
                  <a:pt x="95" y="101"/>
                  <a:pt x="73" y="101"/>
                </a:cubicBezTo>
                <a:cubicBezTo>
                  <a:pt x="52" y="101"/>
                  <a:pt x="34" y="84"/>
                  <a:pt x="34" y="62"/>
                </a:cubicBezTo>
                <a:cubicBezTo>
                  <a:pt x="34" y="41"/>
                  <a:pt x="52" y="23"/>
                  <a:pt x="73" y="23"/>
                </a:cubicBezTo>
                <a:close/>
                <a:moveTo>
                  <a:pt x="73" y="35"/>
                </a:moveTo>
                <a:cubicBezTo>
                  <a:pt x="73" y="35"/>
                  <a:pt x="73" y="35"/>
                  <a:pt x="73" y="35"/>
                </a:cubicBezTo>
                <a:cubicBezTo>
                  <a:pt x="58" y="35"/>
                  <a:pt x="46" y="47"/>
                  <a:pt x="46" y="62"/>
                </a:cubicBezTo>
                <a:cubicBezTo>
                  <a:pt x="46" y="77"/>
                  <a:pt x="58" y="90"/>
                  <a:pt x="73" y="90"/>
                </a:cubicBezTo>
                <a:cubicBezTo>
                  <a:pt x="89" y="90"/>
                  <a:pt x="101" y="77"/>
                  <a:pt x="101" y="62"/>
                </a:cubicBezTo>
                <a:cubicBezTo>
                  <a:pt x="101" y="47"/>
                  <a:pt x="89" y="35"/>
                  <a:pt x="73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9" name="Freeform 79"/>
          <p:cNvSpPr>
            <a:spLocks noEditPoints="1"/>
          </p:cNvSpPr>
          <p:nvPr/>
        </p:nvSpPr>
        <p:spPr bwMode="auto">
          <a:xfrm flipH="1">
            <a:off x="3460750" y="2984500"/>
            <a:ext cx="390525" cy="323850"/>
          </a:xfrm>
          <a:custGeom>
            <a:avLst/>
            <a:gdLst>
              <a:gd name="T0" fmla="*/ 146 w 146"/>
              <a:gd name="T1" fmla="*/ 94 h 122"/>
              <a:gd name="T2" fmla="*/ 118 w 146"/>
              <a:gd name="T3" fmla="*/ 122 h 122"/>
              <a:gd name="T4" fmla="*/ 28 w 146"/>
              <a:gd name="T5" fmla="*/ 122 h 122"/>
              <a:gd name="T6" fmla="*/ 0 w 146"/>
              <a:gd name="T7" fmla="*/ 94 h 122"/>
              <a:gd name="T8" fmla="*/ 0 w 146"/>
              <a:gd name="T9" fmla="*/ 28 h 122"/>
              <a:gd name="T10" fmla="*/ 28 w 146"/>
              <a:gd name="T11" fmla="*/ 0 h 122"/>
              <a:gd name="T12" fmla="*/ 118 w 146"/>
              <a:gd name="T13" fmla="*/ 0 h 122"/>
              <a:gd name="T14" fmla="*/ 146 w 146"/>
              <a:gd name="T15" fmla="*/ 28 h 122"/>
              <a:gd name="T16" fmla="*/ 146 w 146"/>
              <a:gd name="T17" fmla="*/ 94 h 122"/>
              <a:gd name="T18" fmla="*/ 49 w 146"/>
              <a:gd name="T19" fmla="*/ 27 h 122"/>
              <a:gd name="T20" fmla="*/ 49 w 146"/>
              <a:gd name="T21" fmla="*/ 27 h 122"/>
              <a:gd name="T22" fmla="*/ 101 w 146"/>
              <a:gd name="T23" fmla="*/ 58 h 122"/>
              <a:gd name="T24" fmla="*/ 102 w 146"/>
              <a:gd name="T25" fmla="*/ 62 h 122"/>
              <a:gd name="T26" fmla="*/ 101 w 146"/>
              <a:gd name="T27" fmla="*/ 64 h 122"/>
              <a:gd name="T28" fmla="*/ 48 w 146"/>
              <a:gd name="T29" fmla="*/ 94 h 122"/>
              <a:gd name="T30" fmla="*/ 44 w 146"/>
              <a:gd name="T31" fmla="*/ 93 h 122"/>
              <a:gd name="T32" fmla="*/ 43 w 146"/>
              <a:gd name="T33" fmla="*/ 91 h 122"/>
              <a:gd name="T34" fmla="*/ 43 w 146"/>
              <a:gd name="T35" fmla="*/ 91 h 122"/>
              <a:gd name="T36" fmla="*/ 43 w 146"/>
              <a:gd name="T37" fmla="*/ 30 h 122"/>
              <a:gd name="T38" fmla="*/ 47 w 146"/>
              <a:gd name="T39" fmla="*/ 27 h 122"/>
              <a:gd name="T40" fmla="*/ 49 w 146"/>
              <a:gd name="T41" fmla="*/ 27 h 122"/>
              <a:gd name="T42" fmla="*/ 50 w 146"/>
              <a:gd name="T43" fmla="*/ 36 h 122"/>
              <a:gd name="T44" fmla="*/ 50 w 146"/>
              <a:gd name="T45" fmla="*/ 36 h 122"/>
              <a:gd name="T46" fmla="*/ 50 w 146"/>
              <a:gd name="T47" fmla="*/ 85 h 122"/>
              <a:gd name="T48" fmla="*/ 93 w 146"/>
              <a:gd name="T49" fmla="*/ 61 h 122"/>
              <a:gd name="T50" fmla="*/ 50 w 146"/>
              <a:gd name="T51" fmla="*/ 36 h 122"/>
              <a:gd name="T52" fmla="*/ 11 w 146"/>
              <a:gd name="T53" fmla="*/ 94 h 122"/>
              <a:gd name="T54" fmla="*/ 11 w 146"/>
              <a:gd name="T55" fmla="*/ 94 h 122"/>
              <a:gd name="T56" fmla="*/ 28 w 146"/>
              <a:gd name="T57" fmla="*/ 110 h 122"/>
              <a:gd name="T58" fmla="*/ 118 w 146"/>
              <a:gd name="T59" fmla="*/ 110 h 122"/>
              <a:gd name="T60" fmla="*/ 135 w 146"/>
              <a:gd name="T61" fmla="*/ 94 h 122"/>
              <a:gd name="T62" fmla="*/ 135 w 146"/>
              <a:gd name="T63" fmla="*/ 28 h 122"/>
              <a:gd name="T64" fmla="*/ 118 w 146"/>
              <a:gd name="T65" fmla="*/ 11 h 122"/>
              <a:gd name="T66" fmla="*/ 28 w 146"/>
              <a:gd name="T67" fmla="*/ 11 h 122"/>
              <a:gd name="T68" fmla="*/ 11 w 146"/>
              <a:gd name="T69" fmla="*/ 28 h 122"/>
              <a:gd name="T70" fmla="*/ 11 w 146"/>
              <a:gd name="T71" fmla="*/ 9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6" h="122">
                <a:moveTo>
                  <a:pt x="146" y="94"/>
                </a:moveTo>
                <a:cubicBezTo>
                  <a:pt x="146" y="109"/>
                  <a:pt x="133" y="122"/>
                  <a:pt x="11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13" y="122"/>
                  <a:pt x="0" y="109"/>
                  <a:pt x="0" y="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3" y="0"/>
                  <a:pt x="146" y="12"/>
                  <a:pt x="146" y="28"/>
                </a:cubicBezTo>
                <a:cubicBezTo>
                  <a:pt x="146" y="94"/>
                  <a:pt x="146" y="94"/>
                  <a:pt x="146" y="94"/>
                </a:cubicBezTo>
                <a:close/>
                <a:moveTo>
                  <a:pt x="49" y="27"/>
                </a:moveTo>
                <a:cubicBezTo>
                  <a:pt x="49" y="27"/>
                  <a:pt x="49" y="27"/>
                  <a:pt x="49" y="27"/>
                </a:cubicBezTo>
                <a:cubicBezTo>
                  <a:pt x="66" y="38"/>
                  <a:pt x="84" y="48"/>
                  <a:pt x="101" y="58"/>
                </a:cubicBezTo>
                <a:cubicBezTo>
                  <a:pt x="103" y="59"/>
                  <a:pt x="103" y="61"/>
                  <a:pt x="102" y="62"/>
                </a:cubicBezTo>
                <a:cubicBezTo>
                  <a:pt x="102" y="63"/>
                  <a:pt x="102" y="63"/>
                  <a:pt x="101" y="64"/>
                </a:cubicBezTo>
                <a:cubicBezTo>
                  <a:pt x="84" y="74"/>
                  <a:pt x="66" y="84"/>
                  <a:pt x="48" y="94"/>
                </a:cubicBezTo>
                <a:cubicBezTo>
                  <a:pt x="47" y="95"/>
                  <a:pt x="45" y="94"/>
                  <a:pt x="44" y="93"/>
                </a:cubicBezTo>
                <a:cubicBezTo>
                  <a:pt x="44" y="92"/>
                  <a:pt x="43" y="92"/>
                  <a:pt x="43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71"/>
                  <a:pt x="43" y="51"/>
                  <a:pt x="43" y="30"/>
                </a:cubicBezTo>
                <a:cubicBezTo>
                  <a:pt x="43" y="28"/>
                  <a:pt x="45" y="27"/>
                  <a:pt x="47" y="27"/>
                </a:cubicBezTo>
                <a:cubicBezTo>
                  <a:pt x="47" y="27"/>
                  <a:pt x="48" y="27"/>
                  <a:pt x="49" y="27"/>
                </a:cubicBezTo>
                <a:close/>
                <a:moveTo>
                  <a:pt x="50" y="36"/>
                </a:moveTo>
                <a:cubicBezTo>
                  <a:pt x="50" y="36"/>
                  <a:pt x="50" y="36"/>
                  <a:pt x="50" y="36"/>
                </a:cubicBezTo>
                <a:cubicBezTo>
                  <a:pt x="50" y="53"/>
                  <a:pt x="50" y="69"/>
                  <a:pt x="50" y="85"/>
                </a:cubicBezTo>
                <a:cubicBezTo>
                  <a:pt x="64" y="77"/>
                  <a:pt x="78" y="69"/>
                  <a:pt x="93" y="61"/>
                </a:cubicBezTo>
                <a:cubicBezTo>
                  <a:pt x="78" y="53"/>
                  <a:pt x="64" y="44"/>
                  <a:pt x="50" y="36"/>
                </a:cubicBezTo>
                <a:close/>
                <a:moveTo>
                  <a:pt x="11" y="94"/>
                </a:moveTo>
                <a:cubicBezTo>
                  <a:pt x="11" y="94"/>
                  <a:pt x="11" y="94"/>
                  <a:pt x="11" y="94"/>
                </a:cubicBezTo>
                <a:cubicBezTo>
                  <a:pt x="11" y="103"/>
                  <a:pt x="19" y="110"/>
                  <a:pt x="28" y="110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27" y="110"/>
                  <a:pt x="135" y="103"/>
                  <a:pt x="135" y="94"/>
                </a:cubicBezTo>
                <a:cubicBezTo>
                  <a:pt x="135" y="28"/>
                  <a:pt x="135" y="28"/>
                  <a:pt x="135" y="28"/>
                </a:cubicBezTo>
                <a:cubicBezTo>
                  <a:pt x="135" y="18"/>
                  <a:pt x="127" y="11"/>
                  <a:pt x="11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19" y="11"/>
                  <a:pt x="11" y="18"/>
                  <a:pt x="11" y="28"/>
                </a:cubicBezTo>
                <a:cubicBezTo>
                  <a:pt x="11" y="94"/>
                  <a:pt x="11" y="94"/>
                  <a:pt x="11" y="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0" name="Freeform 80"/>
          <p:cNvSpPr>
            <a:spLocks noEditPoints="1"/>
          </p:cNvSpPr>
          <p:nvPr/>
        </p:nvSpPr>
        <p:spPr bwMode="auto">
          <a:xfrm flipH="1">
            <a:off x="1519238" y="2986088"/>
            <a:ext cx="390525" cy="320675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1" name="Freeform 81"/>
          <p:cNvSpPr>
            <a:spLocks noEditPoints="1"/>
          </p:cNvSpPr>
          <p:nvPr/>
        </p:nvSpPr>
        <p:spPr bwMode="auto">
          <a:xfrm flipH="1">
            <a:off x="7265988" y="2955925"/>
            <a:ext cx="269875" cy="381000"/>
          </a:xfrm>
          <a:custGeom>
            <a:avLst/>
            <a:gdLst>
              <a:gd name="T0" fmla="*/ 38 w 102"/>
              <a:gd name="T1" fmla="*/ 124 h 144"/>
              <a:gd name="T2" fmla="*/ 38 w 102"/>
              <a:gd name="T3" fmla="*/ 124 h 144"/>
              <a:gd name="T4" fmla="*/ 65 w 102"/>
              <a:gd name="T5" fmla="*/ 124 h 144"/>
              <a:gd name="T6" fmla="*/ 68 w 102"/>
              <a:gd name="T7" fmla="*/ 127 h 144"/>
              <a:gd name="T8" fmla="*/ 68 w 102"/>
              <a:gd name="T9" fmla="*/ 127 h 144"/>
              <a:gd name="T10" fmla="*/ 68 w 102"/>
              <a:gd name="T11" fmla="*/ 141 h 144"/>
              <a:gd name="T12" fmla="*/ 65 w 102"/>
              <a:gd name="T13" fmla="*/ 144 h 144"/>
              <a:gd name="T14" fmla="*/ 65 w 102"/>
              <a:gd name="T15" fmla="*/ 144 h 144"/>
              <a:gd name="T16" fmla="*/ 38 w 102"/>
              <a:gd name="T17" fmla="*/ 144 h 144"/>
              <a:gd name="T18" fmla="*/ 34 w 102"/>
              <a:gd name="T19" fmla="*/ 141 h 144"/>
              <a:gd name="T20" fmla="*/ 34 w 102"/>
              <a:gd name="T21" fmla="*/ 141 h 144"/>
              <a:gd name="T22" fmla="*/ 34 w 102"/>
              <a:gd name="T23" fmla="*/ 127 h 144"/>
              <a:gd name="T24" fmla="*/ 38 w 102"/>
              <a:gd name="T25" fmla="*/ 124 h 144"/>
              <a:gd name="T26" fmla="*/ 51 w 102"/>
              <a:gd name="T27" fmla="*/ 0 h 144"/>
              <a:gd name="T28" fmla="*/ 51 w 102"/>
              <a:gd name="T29" fmla="*/ 0 h 144"/>
              <a:gd name="T30" fmla="*/ 87 w 102"/>
              <a:gd name="T31" fmla="*/ 15 h 144"/>
              <a:gd name="T32" fmla="*/ 87 w 102"/>
              <a:gd name="T33" fmla="*/ 15 h 144"/>
              <a:gd name="T34" fmla="*/ 87 w 102"/>
              <a:gd name="T35" fmla="*/ 15 h 144"/>
              <a:gd name="T36" fmla="*/ 102 w 102"/>
              <a:gd name="T37" fmla="*/ 51 h 144"/>
              <a:gd name="T38" fmla="*/ 98 w 102"/>
              <a:gd name="T39" fmla="*/ 72 h 144"/>
              <a:gd name="T40" fmla="*/ 86 w 102"/>
              <a:gd name="T41" fmla="*/ 89 h 144"/>
              <a:gd name="T42" fmla="*/ 81 w 102"/>
              <a:gd name="T43" fmla="*/ 94 h 144"/>
              <a:gd name="T44" fmla="*/ 68 w 102"/>
              <a:gd name="T45" fmla="*/ 114 h 144"/>
              <a:gd name="T46" fmla="*/ 62 w 102"/>
              <a:gd name="T47" fmla="*/ 119 h 144"/>
              <a:gd name="T48" fmla="*/ 41 w 102"/>
              <a:gd name="T49" fmla="*/ 119 h 144"/>
              <a:gd name="T50" fmla="*/ 35 w 102"/>
              <a:gd name="T51" fmla="*/ 114 h 144"/>
              <a:gd name="T52" fmla="*/ 22 w 102"/>
              <a:gd name="T53" fmla="*/ 94 h 144"/>
              <a:gd name="T54" fmla="*/ 17 w 102"/>
              <a:gd name="T55" fmla="*/ 89 h 144"/>
              <a:gd name="T56" fmla="*/ 17 w 102"/>
              <a:gd name="T57" fmla="*/ 89 h 144"/>
              <a:gd name="T58" fmla="*/ 5 w 102"/>
              <a:gd name="T59" fmla="*/ 72 h 144"/>
              <a:gd name="T60" fmla="*/ 0 w 102"/>
              <a:gd name="T61" fmla="*/ 51 h 144"/>
              <a:gd name="T62" fmla="*/ 15 w 102"/>
              <a:gd name="T63" fmla="*/ 15 h 144"/>
              <a:gd name="T64" fmla="*/ 16 w 102"/>
              <a:gd name="T65" fmla="*/ 14 h 144"/>
              <a:gd name="T66" fmla="*/ 51 w 102"/>
              <a:gd name="T67" fmla="*/ 0 h 144"/>
              <a:gd name="T68" fmla="*/ 80 w 102"/>
              <a:gd name="T69" fmla="*/ 23 h 144"/>
              <a:gd name="T70" fmla="*/ 80 w 102"/>
              <a:gd name="T71" fmla="*/ 23 h 144"/>
              <a:gd name="T72" fmla="*/ 51 w 102"/>
              <a:gd name="T73" fmla="*/ 11 h 144"/>
              <a:gd name="T74" fmla="*/ 23 w 102"/>
              <a:gd name="T75" fmla="*/ 22 h 144"/>
              <a:gd name="T76" fmla="*/ 23 w 102"/>
              <a:gd name="T77" fmla="*/ 23 h 144"/>
              <a:gd name="T78" fmla="*/ 11 w 102"/>
              <a:gd name="T79" fmla="*/ 51 h 144"/>
              <a:gd name="T80" fmla="*/ 15 w 102"/>
              <a:gd name="T81" fmla="*/ 67 h 144"/>
              <a:gd name="T82" fmla="*/ 24 w 102"/>
              <a:gd name="T83" fmla="*/ 80 h 144"/>
              <a:gd name="T84" fmla="*/ 25 w 102"/>
              <a:gd name="T85" fmla="*/ 81 h 144"/>
              <a:gd name="T86" fmla="*/ 30 w 102"/>
              <a:gd name="T87" fmla="*/ 86 h 144"/>
              <a:gd name="T88" fmla="*/ 45 w 102"/>
              <a:gd name="T89" fmla="*/ 108 h 144"/>
              <a:gd name="T90" fmla="*/ 57 w 102"/>
              <a:gd name="T91" fmla="*/ 108 h 144"/>
              <a:gd name="T92" fmla="*/ 73 w 102"/>
              <a:gd name="T93" fmla="*/ 86 h 144"/>
              <a:gd name="T94" fmla="*/ 78 w 102"/>
              <a:gd name="T95" fmla="*/ 81 h 144"/>
              <a:gd name="T96" fmla="*/ 78 w 102"/>
              <a:gd name="T97" fmla="*/ 80 h 144"/>
              <a:gd name="T98" fmla="*/ 88 w 102"/>
              <a:gd name="T99" fmla="*/ 67 h 144"/>
              <a:gd name="T100" fmla="*/ 91 w 102"/>
              <a:gd name="T101" fmla="*/ 51 h 144"/>
              <a:gd name="T102" fmla="*/ 80 w 102"/>
              <a:gd name="T103" fmla="*/ 23 h 144"/>
              <a:gd name="T104" fmla="*/ 62 w 102"/>
              <a:gd name="T105" fmla="*/ 131 h 144"/>
              <a:gd name="T106" fmla="*/ 62 w 102"/>
              <a:gd name="T107" fmla="*/ 131 h 144"/>
              <a:gd name="T108" fmla="*/ 41 w 102"/>
              <a:gd name="T109" fmla="*/ 131 h 144"/>
              <a:gd name="T110" fmla="*/ 41 w 102"/>
              <a:gd name="T111" fmla="*/ 138 h 144"/>
              <a:gd name="T112" fmla="*/ 62 w 102"/>
              <a:gd name="T113" fmla="*/ 138 h 144"/>
              <a:gd name="T114" fmla="*/ 62 w 102"/>
              <a:gd name="T115" fmla="*/ 13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2" h="144">
                <a:moveTo>
                  <a:pt x="38" y="124"/>
                </a:moveTo>
                <a:cubicBezTo>
                  <a:pt x="38" y="124"/>
                  <a:pt x="38" y="124"/>
                  <a:pt x="38" y="124"/>
                </a:cubicBezTo>
                <a:cubicBezTo>
                  <a:pt x="65" y="124"/>
                  <a:pt x="65" y="124"/>
                  <a:pt x="65" y="124"/>
                </a:cubicBezTo>
                <a:cubicBezTo>
                  <a:pt x="67" y="124"/>
                  <a:pt x="68" y="125"/>
                  <a:pt x="68" y="127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8" y="141"/>
                  <a:pt x="68" y="141"/>
                  <a:pt x="68" y="141"/>
                </a:cubicBezTo>
                <a:cubicBezTo>
                  <a:pt x="68" y="143"/>
                  <a:pt x="67" y="144"/>
                  <a:pt x="65" y="144"/>
                </a:cubicBezTo>
                <a:cubicBezTo>
                  <a:pt x="65" y="144"/>
                  <a:pt x="65" y="144"/>
                  <a:pt x="65" y="144"/>
                </a:cubicBezTo>
                <a:cubicBezTo>
                  <a:pt x="38" y="144"/>
                  <a:pt x="38" y="144"/>
                  <a:pt x="38" y="144"/>
                </a:cubicBezTo>
                <a:cubicBezTo>
                  <a:pt x="36" y="144"/>
                  <a:pt x="34" y="143"/>
                  <a:pt x="34" y="141"/>
                </a:cubicBezTo>
                <a:cubicBezTo>
                  <a:pt x="34" y="141"/>
                  <a:pt x="34" y="141"/>
                  <a:pt x="34" y="141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4" y="125"/>
                  <a:pt x="36" y="124"/>
                  <a:pt x="38" y="124"/>
                </a:cubicBezTo>
                <a:close/>
                <a:moveTo>
                  <a:pt x="51" y="0"/>
                </a:moveTo>
                <a:cubicBezTo>
                  <a:pt x="51" y="0"/>
                  <a:pt x="51" y="0"/>
                  <a:pt x="51" y="0"/>
                </a:cubicBezTo>
                <a:cubicBezTo>
                  <a:pt x="65" y="0"/>
                  <a:pt x="78" y="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97" y="24"/>
                  <a:pt x="102" y="37"/>
                  <a:pt x="102" y="51"/>
                </a:cubicBezTo>
                <a:cubicBezTo>
                  <a:pt x="102" y="58"/>
                  <a:pt x="101" y="65"/>
                  <a:pt x="98" y="72"/>
                </a:cubicBezTo>
                <a:cubicBezTo>
                  <a:pt x="95" y="78"/>
                  <a:pt x="91" y="84"/>
                  <a:pt x="86" y="89"/>
                </a:cubicBezTo>
                <a:cubicBezTo>
                  <a:pt x="85" y="90"/>
                  <a:pt x="82" y="92"/>
                  <a:pt x="81" y="94"/>
                </a:cubicBezTo>
                <a:cubicBezTo>
                  <a:pt x="73" y="101"/>
                  <a:pt x="69" y="105"/>
                  <a:pt x="68" y="114"/>
                </a:cubicBezTo>
                <a:cubicBezTo>
                  <a:pt x="67" y="117"/>
                  <a:pt x="65" y="119"/>
                  <a:pt x="62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8" y="119"/>
                  <a:pt x="35" y="117"/>
                  <a:pt x="35" y="114"/>
                </a:cubicBezTo>
                <a:cubicBezTo>
                  <a:pt x="34" y="105"/>
                  <a:pt x="30" y="101"/>
                  <a:pt x="22" y="94"/>
                </a:cubicBezTo>
                <a:cubicBezTo>
                  <a:pt x="20" y="92"/>
                  <a:pt x="18" y="90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12" y="84"/>
                  <a:pt x="7" y="78"/>
                  <a:pt x="5" y="72"/>
                </a:cubicBezTo>
                <a:cubicBezTo>
                  <a:pt x="2" y="65"/>
                  <a:pt x="0" y="58"/>
                  <a:pt x="0" y="51"/>
                </a:cubicBezTo>
                <a:cubicBezTo>
                  <a:pt x="0" y="37"/>
                  <a:pt x="6" y="24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5"/>
                  <a:pt x="37" y="0"/>
                  <a:pt x="51" y="0"/>
                </a:cubicBezTo>
                <a:close/>
                <a:moveTo>
                  <a:pt x="80" y="23"/>
                </a:moveTo>
                <a:cubicBezTo>
                  <a:pt x="80" y="23"/>
                  <a:pt x="80" y="23"/>
                  <a:pt x="80" y="23"/>
                </a:cubicBezTo>
                <a:cubicBezTo>
                  <a:pt x="72" y="15"/>
                  <a:pt x="62" y="11"/>
                  <a:pt x="51" y="11"/>
                </a:cubicBezTo>
                <a:cubicBezTo>
                  <a:pt x="40" y="11"/>
                  <a:pt x="31" y="15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6" y="30"/>
                  <a:pt x="11" y="40"/>
                  <a:pt x="11" y="51"/>
                </a:cubicBezTo>
                <a:cubicBezTo>
                  <a:pt x="11" y="57"/>
                  <a:pt x="13" y="62"/>
                  <a:pt x="15" y="67"/>
                </a:cubicBezTo>
                <a:cubicBezTo>
                  <a:pt x="17" y="72"/>
                  <a:pt x="20" y="77"/>
                  <a:pt x="24" y="80"/>
                </a:cubicBezTo>
                <a:cubicBezTo>
                  <a:pt x="25" y="81"/>
                  <a:pt x="25" y="81"/>
                  <a:pt x="25" y="81"/>
                </a:cubicBezTo>
                <a:cubicBezTo>
                  <a:pt x="27" y="83"/>
                  <a:pt x="29" y="84"/>
                  <a:pt x="30" y="86"/>
                </a:cubicBezTo>
                <a:cubicBezTo>
                  <a:pt x="38" y="93"/>
                  <a:pt x="43" y="9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60" y="98"/>
                  <a:pt x="65" y="93"/>
                  <a:pt x="73" y="86"/>
                </a:cubicBezTo>
                <a:cubicBezTo>
                  <a:pt x="74" y="84"/>
                  <a:pt x="75" y="83"/>
                  <a:pt x="78" y="81"/>
                </a:cubicBezTo>
                <a:cubicBezTo>
                  <a:pt x="78" y="80"/>
                  <a:pt x="78" y="80"/>
                  <a:pt x="78" y="80"/>
                </a:cubicBezTo>
                <a:cubicBezTo>
                  <a:pt x="82" y="77"/>
                  <a:pt x="85" y="72"/>
                  <a:pt x="88" y="67"/>
                </a:cubicBezTo>
                <a:cubicBezTo>
                  <a:pt x="90" y="62"/>
                  <a:pt x="91" y="57"/>
                  <a:pt x="91" y="51"/>
                </a:cubicBezTo>
                <a:cubicBezTo>
                  <a:pt x="91" y="40"/>
                  <a:pt x="87" y="30"/>
                  <a:pt x="80" y="23"/>
                </a:cubicBezTo>
                <a:close/>
                <a:moveTo>
                  <a:pt x="62" y="131"/>
                </a:moveTo>
                <a:cubicBezTo>
                  <a:pt x="62" y="131"/>
                  <a:pt x="62" y="131"/>
                  <a:pt x="62" y="131"/>
                </a:cubicBezTo>
                <a:cubicBezTo>
                  <a:pt x="41" y="131"/>
                  <a:pt x="41" y="131"/>
                  <a:pt x="41" y="131"/>
                </a:cubicBezTo>
                <a:cubicBezTo>
                  <a:pt x="41" y="138"/>
                  <a:pt x="41" y="138"/>
                  <a:pt x="41" y="138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62" y="131"/>
                  <a:pt x="62" y="131"/>
                  <a:pt x="62" y="1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1200150" y="196532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22" name="Group 14"/>
          <p:cNvGrpSpPr/>
          <p:nvPr/>
        </p:nvGrpSpPr>
        <p:grpSpPr bwMode="auto">
          <a:xfrm>
            <a:off x="5618163" y="1957388"/>
            <a:ext cx="565150" cy="1073150"/>
            <a:chOff x="0" y="0"/>
            <a:chExt cx="356" cy="67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423" name="Freeform 15"/>
            <p:cNvSpPr/>
            <p:nvPr/>
          </p:nvSpPr>
          <p:spPr bwMode="auto">
            <a:xfrm>
              <a:off x="0" y="137"/>
              <a:ext cx="356" cy="539"/>
            </a:xfrm>
            <a:custGeom>
              <a:avLst/>
              <a:gdLst>
                <a:gd name="T0" fmla="*/ 144 w 151"/>
                <a:gd name="T1" fmla="*/ 82 h 228"/>
                <a:gd name="T2" fmla="*/ 129 w 151"/>
                <a:gd name="T3" fmla="*/ 37 h 228"/>
                <a:gd name="T4" fmla="*/ 122 w 151"/>
                <a:gd name="T5" fmla="*/ 15 h 228"/>
                <a:gd name="T6" fmla="*/ 103 w 151"/>
                <a:gd name="T7" fmla="*/ 0 h 228"/>
                <a:gd name="T8" fmla="*/ 85 w 151"/>
                <a:gd name="T9" fmla="*/ 0 h 228"/>
                <a:gd name="T10" fmla="*/ 55 w 151"/>
                <a:gd name="T11" fmla="*/ 0 h 228"/>
                <a:gd name="T12" fmla="*/ 33 w 151"/>
                <a:gd name="T13" fmla="*/ 15 h 228"/>
                <a:gd name="T14" fmla="*/ 25 w 151"/>
                <a:gd name="T15" fmla="*/ 37 h 228"/>
                <a:gd name="T16" fmla="*/ 11 w 151"/>
                <a:gd name="T17" fmla="*/ 82 h 228"/>
                <a:gd name="T18" fmla="*/ 11 w 151"/>
                <a:gd name="T19" fmla="*/ 111 h 228"/>
                <a:gd name="T20" fmla="*/ 33 w 151"/>
                <a:gd name="T21" fmla="*/ 82 h 228"/>
                <a:gd name="T22" fmla="*/ 40 w 151"/>
                <a:gd name="T23" fmla="*/ 59 h 228"/>
                <a:gd name="T24" fmla="*/ 45 w 151"/>
                <a:gd name="T25" fmla="*/ 52 h 228"/>
                <a:gd name="T26" fmla="*/ 44 w 151"/>
                <a:gd name="T27" fmla="*/ 59 h 228"/>
                <a:gd name="T28" fmla="*/ 18 w 151"/>
                <a:gd name="T29" fmla="*/ 141 h 228"/>
                <a:gd name="T30" fmla="*/ 48 w 151"/>
                <a:gd name="T31" fmla="*/ 141 h 228"/>
                <a:gd name="T32" fmla="*/ 48 w 151"/>
                <a:gd name="T33" fmla="*/ 213 h 228"/>
                <a:gd name="T34" fmla="*/ 60 w 151"/>
                <a:gd name="T35" fmla="*/ 228 h 228"/>
                <a:gd name="T36" fmla="*/ 74 w 151"/>
                <a:gd name="T37" fmla="*/ 213 h 228"/>
                <a:gd name="T38" fmla="*/ 74 w 151"/>
                <a:gd name="T39" fmla="*/ 152 h 228"/>
                <a:gd name="T40" fmla="*/ 76 w 151"/>
                <a:gd name="T41" fmla="*/ 141 h 228"/>
                <a:gd name="T42" fmla="*/ 77 w 151"/>
                <a:gd name="T43" fmla="*/ 152 h 228"/>
                <a:gd name="T44" fmla="*/ 77 w 151"/>
                <a:gd name="T45" fmla="*/ 213 h 228"/>
                <a:gd name="T46" fmla="*/ 90 w 151"/>
                <a:gd name="T47" fmla="*/ 228 h 228"/>
                <a:gd name="T48" fmla="*/ 103 w 151"/>
                <a:gd name="T49" fmla="*/ 213 h 228"/>
                <a:gd name="T50" fmla="*/ 103 w 151"/>
                <a:gd name="T51" fmla="*/ 141 h 228"/>
                <a:gd name="T52" fmla="*/ 133 w 151"/>
                <a:gd name="T53" fmla="*/ 141 h 228"/>
                <a:gd name="T54" fmla="*/ 110 w 151"/>
                <a:gd name="T55" fmla="*/ 59 h 228"/>
                <a:gd name="T56" fmla="*/ 109 w 151"/>
                <a:gd name="T57" fmla="*/ 51 h 228"/>
                <a:gd name="T58" fmla="*/ 114 w 151"/>
                <a:gd name="T59" fmla="*/ 63 h 228"/>
                <a:gd name="T60" fmla="*/ 122 w 151"/>
                <a:gd name="T61" fmla="*/ 85 h 228"/>
                <a:gd name="T62" fmla="*/ 136 w 151"/>
                <a:gd name="T63" fmla="*/ 111 h 228"/>
                <a:gd name="T64" fmla="*/ 144 w 151"/>
                <a:gd name="T65" fmla="*/ 8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122" y="0"/>
              <a:ext cx="114" cy="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25" name="Group 17"/>
          <p:cNvGrpSpPr/>
          <p:nvPr/>
        </p:nvGrpSpPr>
        <p:grpSpPr bwMode="auto">
          <a:xfrm>
            <a:off x="1800225" y="196532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26" name="Freeform 18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28" name="Group 20"/>
          <p:cNvGrpSpPr/>
          <p:nvPr/>
        </p:nvGrpSpPr>
        <p:grpSpPr bwMode="auto">
          <a:xfrm>
            <a:off x="6218238" y="1957388"/>
            <a:ext cx="565150" cy="1073150"/>
            <a:chOff x="0" y="0"/>
            <a:chExt cx="356" cy="67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429" name="Freeform 21"/>
            <p:cNvSpPr/>
            <p:nvPr/>
          </p:nvSpPr>
          <p:spPr bwMode="auto">
            <a:xfrm>
              <a:off x="0" y="137"/>
              <a:ext cx="356" cy="539"/>
            </a:xfrm>
            <a:custGeom>
              <a:avLst/>
              <a:gdLst>
                <a:gd name="T0" fmla="*/ 144 w 151"/>
                <a:gd name="T1" fmla="*/ 82 h 228"/>
                <a:gd name="T2" fmla="*/ 129 w 151"/>
                <a:gd name="T3" fmla="*/ 37 h 228"/>
                <a:gd name="T4" fmla="*/ 122 w 151"/>
                <a:gd name="T5" fmla="*/ 15 h 228"/>
                <a:gd name="T6" fmla="*/ 103 w 151"/>
                <a:gd name="T7" fmla="*/ 0 h 228"/>
                <a:gd name="T8" fmla="*/ 85 w 151"/>
                <a:gd name="T9" fmla="*/ 0 h 228"/>
                <a:gd name="T10" fmla="*/ 55 w 151"/>
                <a:gd name="T11" fmla="*/ 0 h 228"/>
                <a:gd name="T12" fmla="*/ 33 w 151"/>
                <a:gd name="T13" fmla="*/ 15 h 228"/>
                <a:gd name="T14" fmla="*/ 25 w 151"/>
                <a:gd name="T15" fmla="*/ 37 h 228"/>
                <a:gd name="T16" fmla="*/ 11 w 151"/>
                <a:gd name="T17" fmla="*/ 82 h 228"/>
                <a:gd name="T18" fmla="*/ 11 w 151"/>
                <a:gd name="T19" fmla="*/ 111 h 228"/>
                <a:gd name="T20" fmla="*/ 33 w 151"/>
                <a:gd name="T21" fmla="*/ 82 h 228"/>
                <a:gd name="T22" fmla="*/ 40 w 151"/>
                <a:gd name="T23" fmla="*/ 59 h 228"/>
                <a:gd name="T24" fmla="*/ 45 w 151"/>
                <a:gd name="T25" fmla="*/ 52 h 228"/>
                <a:gd name="T26" fmla="*/ 44 w 151"/>
                <a:gd name="T27" fmla="*/ 59 h 228"/>
                <a:gd name="T28" fmla="*/ 18 w 151"/>
                <a:gd name="T29" fmla="*/ 141 h 228"/>
                <a:gd name="T30" fmla="*/ 48 w 151"/>
                <a:gd name="T31" fmla="*/ 141 h 228"/>
                <a:gd name="T32" fmla="*/ 48 w 151"/>
                <a:gd name="T33" fmla="*/ 213 h 228"/>
                <a:gd name="T34" fmla="*/ 60 w 151"/>
                <a:gd name="T35" fmla="*/ 228 h 228"/>
                <a:gd name="T36" fmla="*/ 74 w 151"/>
                <a:gd name="T37" fmla="*/ 213 h 228"/>
                <a:gd name="T38" fmla="*/ 74 w 151"/>
                <a:gd name="T39" fmla="*/ 152 h 228"/>
                <a:gd name="T40" fmla="*/ 76 w 151"/>
                <a:gd name="T41" fmla="*/ 141 h 228"/>
                <a:gd name="T42" fmla="*/ 77 w 151"/>
                <a:gd name="T43" fmla="*/ 152 h 228"/>
                <a:gd name="T44" fmla="*/ 77 w 151"/>
                <a:gd name="T45" fmla="*/ 213 h 228"/>
                <a:gd name="T46" fmla="*/ 90 w 151"/>
                <a:gd name="T47" fmla="*/ 228 h 228"/>
                <a:gd name="T48" fmla="*/ 103 w 151"/>
                <a:gd name="T49" fmla="*/ 213 h 228"/>
                <a:gd name="T50" fmla="*/ 103 w 151"/>
                <a:gd name="T51" fmla="*/ 141 h 228"/>
                <a:gd name="T52" fmla="*/ 133 w 151"/>
                <a:gd name="T53" fmla="*/ 141 h 228"/>
                <a:gd name="T54" fmla="*/ 110 w 151"/>
                <a:gd name="T55" fmla="*/ 59 h 228"/>
                <a:gd name="T56" fmla="*/ 109 w 151"/>
                <a:gd name="T57" fmla="*/ 51 h 228"/>
                <a:gd name="T58" fmla="*/ 114 w 151"/>
                <a:gd name="T59" fmla="*/ 63 h 228"/>
                <a:gd name="T60" fmla="*/ 122 w 151"/>
                <a:gd name="T61" fmla="*/ 85 h 228"/>
                <a:gd name="T62" fmla="*/ 136 w 151"/>
                <a:gd name="T63" fmla="*/ 111 h 228"/>
                <a:gd name="T64" fmla="*/ 144 w 151"/>
                <a:gd name="T65" fmla="*/ 8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122" y="0"/>
              <a:ext cx="114" cy="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2400300" y="196532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4" name="Group 26"/>
          <p:cNvGrpSpPr/>
          <p:nvPr/>
        </p:nvGrpSpPr>
        <p:grpSpPr bwMode="auto">
          <a:xfrm>
            <a:off x="6818313" y="1957388"/>
            <a:ext cx="565150" cy="1073150"/>
            <a:chOff x="0" y="0"/>
            <a:chExt cx="356" cy="67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435" name="Freeform 27"/>
            <p:cNvSpPr/>
            <p:nvPr/>
          </p:nvSpPr>
          <p:spPr bwMode="auto">
            <a:xfrm>
              <a:off x="0" y="137"/>
              <a:ext cx="356" cy="539"/>
            </a:xfrm>
            <a:custGeom>
              <a:avLst/>
              <a:gdLst>
                <a:gd name="T0" fmla="*/ 144 w 151"/>
                <a:gd name="T1" fmla="*/ 82 h 228"/>
                <a:gd name="T2" fmla="*/ 129 w 151"/>
                <a:gd name="T3" fmla="*/ 37 h 228"/>
                <a:gd name="T4" fmla="*/ 122 w 151"/>
                <a:gd name="T5" fmla="*/ 15 h 228"/>
                <a:gd name="T6" fmla="*/ 103 w 151"/>
                <a:gd name="T7" fmla="*/ 0 h 228"/>
                <a:gd name="T8" fmla="*/ 85 w 151"/>
                <a:gd name="T9" fmla="*/ 0 h 228"/>
                <a:gd name="T10" fmla="*/ 55 w 151"/>
                <a:gd name="T11" fmla="*/ 0 h 228"/>
                <a:gd name="T12" fmla="*/ 33 w 151"/>
                <a:gd name="T13" fmla="*/ 15 h 228"/>
                <a:gd name="T14" fmla="*/ 25 w 151"/>
                <a:gd name="T15" fmla="*/ 37 h 228"/>
                <a:gd name="T16" fmla="*/ 11 w 151"/>
                <a:gd name="T17" fmla="*/ 82 h 228"/>
                <a:gd name="T18" fmla="*/ 11 w 151"/>
                <a:gd name="T19" fmla="*/ 111 h 228"/>
                <a:gd name="T20" fmla="*/ 33 w 151"/>
                <a:gd name="T21" fmla="*/ 82 h 228"/>
                <a:gd name="T22" fmla="*/ 40 w 151"/>
                <a:gd name="T23" fmla="*/ 59 h 228"/>
                <a:gd name="T24" fmla="*/ 45 w 151"/>
                <a:gd name="T25" fmla="*/ 52 h 228"/>
                <a:gd name="T26" fmla="*/ 44 w 151"/>
                <a:gd name="T27" fmla="*/ 59 h 228"/>
                <a:gd name="T28" fmla="*/ 18 w 151"/>
                <a:gd name="T29" fmla="*/ 141 h 228"/>
                <a:gd name="T30" fmla="*/ 48 w 151"/>
                <a:gd name="T31" fmla="*/ 141 h 228"/>
                <a:gd name="T32" fmla="*/ 48 w 151"/>
                <a:gd name="T33" fmla="*/ 213 h 228"/>
                <a:gd name="T34" fmla="*/ 60 w 151"/>
                <a:gd name="T35" fmla="*/ 228 h 228"/>
                <a:gd name="T36" fmla="*/ 74 w 151"/>
                <a:gd name="T37" fmla="*/ 213 h 228"/>
                <a:gd name="T38" fmla="*/ 74 w 151"/>
                <a:gd name="T39" fmla="*/ 152 h 228"/>
                <a:gd name="T40" fmla="*/ 76 w 151"/>
                <a:gd name="T41" fmla="*/ 141 h 228"/>
                <a:gd name="T42" fmla="*/ 77 w 151"/>
                <a:gd name="T43" fmla="*/ 152 h 228"/>
                <a:gd name="T44" fmla="*/ 77 w 151"/>
                <a:gd name="T45" fmla="*/ 213 h 228"/>
                <a:gd name="T46" fmla="*/ 90 w 151"/>
                <a:gd name="T47" fmla="*/ 228 h 228"/>
                <a:gd name="T48" fmla="*/ 103 w 151"/>
                <a:gd name="T49" fmla="*/ 213 h 228"/>
                <a:gd name="T50" fmla="*/ 103 w 151"/>
                <a:gd name="T51" fmla="*/ 141 h 228"/>
                <a:gd name="T52" fmla="*/ 133 w 151"/>
                <a:gd name="T53" fmla="*/ 141 h 228"/>
                <a:gd name="T54" fmla="*/ 110 w 151"/>
                <a:gd name="T55" fmla="*/ 59 h 228"/>
                <a:gd name="T56" fmla="*/ 109 w 151"/>
                <a:gd name="T57" fmla="*/ 51 h 228"/>
                <a:gd name="T58" fmla="*/ 114 w 151"/>
                <a:gd name="T59" fmla="*/ 63 h 228"/>
                <a:gd name="T60" fmla="*/ 122 w 151"/>
                <a:gd name="T61" fmla="*/ 85 h 228"/>
                <a:gd name="T62" fmla="*/ 136 w 151"/>
                <a:gd name="T63" fmla="*/ 111 h 228"/>
                <a:gd name="T64" fmla="*/ 144 w 151"/>
                <a:gd name="T65" fmla="*/ 8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122" y="0"/>
              <a:ext cx="114" cy="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7" name="Group 29"/>
          <p:cNvGrpSpPr/>
          <p:nvPr/>
        </p:nvGrpSpPr>
        <p:grpSpPr bwMode="auto">
          <a:xfrm>
            <a:off x="3000375" y="196532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8" name="Freeform 3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40" name="Group 32"/>
          <p:cNvGrpSpPr/>
          <p:nvPr/>
        </p:nvGrpSpPr>
        <p:grpSpPr bwMode="auto">
          <a:xfrm>
            <a:off x="7416800" y="1957388"/>
            <a:ext cx="566738" cy="1073150"/>
            <a:chOff x="0" y="0"/>
            <a:chExt cx="357" cy="67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441" name="Freeform 33"/>
            <p:cNvSpPr/>
            <p:nvPr/>
          </p:nvSpPr>
          <p:spPr bwMode="auto">
            <a:xfrm>
              <a:off x="0" y="137"/>
              <a:ext cx="357" cy="539"/>
            </a:xfrm>
            <a:custGeom>
              <a:avLst/>
              <a:gdLst>
                <a:gd name="T0" fmla="*/ 144 w 151"/>
                <a:gd name="T1" fmla="*/ 82 h 228"/>
                <a:gd name="T2" fmla="*/ 129 w 151"/>
                <a:gd name="T3" fmla="*/ 37 h 228"/>
                <a:gd name="T4" fmla="*/ 122 w 151"/>
                <a:gd name="T5" fmla="*/ 15 h 228"/>
                <a:gd name="T6" fmla="*/ 103 w 151"/>
                <a:gd name="T7" fmla="*/ 0 h 228"/>
                <a:gd name="T8" fmla="*/ 85 w 151"/>
                <a:gd name="T9" fmla="*/ 0 h 228"/>
                <a:gd name="T10" fmla="*/ 55 w 151"/>
                <a:gd name="T11" fmla="*/ 0 h 228"/>
                <a:gd name="T12" fmla="*/ 33 w 151"/>
                <a:gd name="T13" fmla="*/ 15 h 228"/>
                <a:gd name="T14" fmla="*/ 25 w 151"/>
                <a:gd name="T15" fmla="*/ 37 h 228"/>
                <a:gd name="T16" fmla="*/ 11 w 151"/>
                <a:gd name="T17" fmla="*/ 82 h 228"/>
                <a:gd name="T18" fmla="*/ 11 w 151"/>
                <a:gd name="T19" fmla="*/ 111 h 228"/>
                <a:gd name="T20" fmla="*/ 33 w 151"/>
                <a:gd name="T21" fmla="*/ 82 h 228"/>
                <a:gd name="T22" fmla="*/ 40 w 151"/>
                <a:gd name="T23" fmla="*/ 59 h 228"/>
                <a:gd name="T24" fmla="*/ 45 w 151"/>
                <a:gd name="T25" fmla="*/ 52 h 228"/>
                <a:gd name="T26" fmla="*/ 44 w 151"/>
                <a:gd name="T27" fmla="*/ 59 h 228"/>
                <a:gd name="T28" fmla="*/ 18 w 151"/>
                <a:gd name="T29" fmla="*/ 141 h 228"/>
                <a:gd name="T30" fmla="*/ 48 w 151"/>
                <a:gd name="T31" fmla="*/ 141 h 228"/>
                <a:gd name="T32" fmla="*/ 48 w 151"/>
                <a:gd name="T33" fmla="*/ 213 h 228"/>
                <a:gd name="T34" fmla="*/ 60 w 151"/>
                <a:gd name="T35" fmla="*/ 228 h 228"/>
                <a:gd name="T36" fmla="*/ 74 w 151"/>
                <a:gd name="T37" fmla="*/ 213 h 228"/>
                <a:gd name="T38" fmla="*/ 74 w 151"/>
                <a:gd name="T39" fmla="*/ 152 h 228"/>
                <a:gd name="T40" fmla="*/ 76 w 151"/>
                <a:gd name="T41" fmla="*/ 141 h 228"/>
                <a:gd name="T42" fmla="*/ 77 w 151"/>
                <a:gd name="T43" fmla="*/ 152 h 228"/>
                <a:gd name="T44" fmla="*/ 77 w 151"/>
                <a:gd name="T45" fmla="*/ 213 h 228"/>
                <a:gd name="T46" fmla="*/ 90 w 151"/>
                <a:gd name="T47" fmla="*/ 228 h 228"/>
                <a:gd name="T48" fmla="*/ 103 w 151"/>
                <a:gd name="T49" fmla="*/ 213 h 228"/>
                <a:gd name="T50" fmla="*/ 103 w 151"/>
                <a:gd name="T51" fmla="*/ 141 h 228"/>
                <a:gd name="T52" fmla="*/ 133 w 151"/>
                <a:gd name="T53" fmla="*/ 141 h 228"/>
                <a:gd name="T54" fmla="*/ 110 w 151"/>
                <a:gd name="T55" fmla="*/ 59 h 228"/>
                <a:gd name="T56" fmla="*/ 109 w 151"/>
                <a:gd name="T57" fmla="*/ 51 h 228"/>
                <a:gd name="T58" fmla="*/ 114 w 151"/>
                <a:gd name="T59" fmla="*/ 63 h 228"/>
                <a:gd name="T60" fmla="*/ 122 w 151"/>
                <a:gd name="T61" fmla="*/ 85 h 228"/>
                <a:gd name="T62" fmla="*/ 136 w 151"/>
                <a:gd name="T63" fmla="*/ 111 h 228"/>
                <a:gd name="T64" fmla="*/ 144 w 151"/>
                <a:gd name="T65" fmla="*/ 8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Oval 34"/>
            <p:cNvSpPr>
              <a:spLocks noChangeArrowheads="1"/>
            </p:cNvSpPr>
            <p:nvPr/>
          </p:nvSpPr>
          <p:spPr bwMode="auto">
            <a:xfrm>
              <a:off x="123" y="0"/>
              <a:ext cx="114" cy="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01" name="Group 93"/>
          <p:cNvGrpSpPr/>
          <p:nvPr/>
        </p:nvGrpSpPr>
        <p:grpSpPr bwMode="auto">
          <a:xfrm>
            <a:off x="1008063" y="1635125"/>
            <a:ext cx="349250" cy="295275"/>
            <a:chOff x="635" y="1030"/>
            <a:chExt cx="220" cy="186"/>
          </a:xfrm>
        </p:grpSpPr>
        <p:sp>
          <p:nvSpPr>
            <p:cNvPr id="17464" name="Freeform 56"/>
            <p:cNvSpPr/>
            <p:nvPr/>
          </p:nvSpPr>
          <p:spPr bwMode="auto">
            <a:xfrm>
              <a:off x="635" y="1030"/>
              <a:ext cx="220" cy="186"/>
            </a:xfrm>
            <a:custGeom>
              <a:avLst/>
              <a:gdLst>
                <a:gd name="T0" fmla="*/ 81 w 93"/>
                <a:gd name="T1" fmla="*/ 0 h 79"/>
                <a:gd name="T2" fmla="*/ 11 w 93"/>
                <a:gd name="T3" fmla="*/ 0 h 79"/>
                <a:gd name="T4" fmla="*/ 0 w 93"/>
                <a:gd name="T5" fmla="*/ 11 h 79"/>
                <a:gd name="T6" fmla="*/ 0 w 93"/>
                <a:gd name="T7" fmla="*/ 55 h 79"/>
                <a:gd name="T8" fmla="*/ 11 w 93"/>
                <a:gd name="T9" fmla="*/ 67 h 79"/>
                <a:gd name="T10" fmla="*/ 67 w 93"/>
                <a:gd name="T11" fmla="*/ 67 h 79"/>
                <a:gd name="T12" fmla="*/ 83 w 93"/>
                <a:gd name="T13" fmla="*/ 79 h 79"/>
                <a:gd name="T14" fmla="*/ 85 w 93"/>
                <a:gd name="T15" fmla="*/ 66 h 79"/>
                <a:gd name="T16" fmla="*/ 93 w 93"/>
                <a:gd name="T17" fmla="*/ 55 h 79"/>
                <a:gd name="T18" fmla="*/ 93 w 93"/>
                <a:gd name="T19" fmla="*/ 11 h 79"/>
                <a:gd name="T20" fmla="*/ 81 w 93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9" y="65"/>
                    <a:pt x="93" y="60"/>
                    <a:pt x="93" y="55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5"/>
                    <a:pt x="87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5" name="Oval 57"/>
            <p:cNvSpPr>
              <a:spLocks noChangeArrowheads="1"/>
            </p:cNvSpPr>
            <p:nvPr/>
          </p:nvSpPr>
          <p:spPr bwMode="auto">
            <a:xfrm>
              <a:off x="699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6" name="Oval 58"/>
            <p:cNvSpPr>
              <a:spLocks noChangeArrowheads="1"/>
            </p:cNvSpPr>
            <p:nvPr/>
          </p:nvSpPr>
          <p:spPr bwMode="auto">
            <a:xfrm>
              <a:off x="732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Oval 59"/>
            <p:cNvSpPr>
              <a:spLocks noChangeArrowheads="1"/>
            </p:cNvSpPr>
            <p:nvPr/>
          </p:nvSpPr>
          <p:spPr bwMode="auto">
            <a:xfrm>
              <a:off x="763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00" name="Group 92"/>
          <p:cNvGrpSpPr/>
          <p:nvPr/>
        </p:nvGrpSpPr>
        <p:grpSpPr bwMode="auto">
          <a:xfrm>
            <a:off x="1619250" y="1635125"/>
            <a:ext cx="346075" cy="295275"/>
            <a:chOff x="1020" y="1030"/>
            <a:chExt cx="218" cy="186"/>
          </a:xfrm>
        </p:grpSpPr>
        <p:sp>
          <p:nvSpPr>
            <p:cNvPr id="17469" name="Freeform 61"/>
            <p:cNvSpPr/>
            <p:nvPr/>
          </p:nvSpPr>
          <p:spPr bwMode="auto">
            <a:xfrm>
              <a:off x="1020" y="1030"/>
              <a:ext cx="218" cy="186"/>
            </a:xfrm>
            <a:custGeom>
              <a:avLst/>
              <a:gdLst>
                <a:gd name="T0" fmla="*/ 81 w 92"/>
                <a:gd name="T1" fmla="*/ 0 h 79"/>
                <a:gd name="T2" fmla="*/ 11 w 92"/>
                <a:gd name="T3" fmla="*/ 0 h 79"/>
                <a:gd name="T4" fmla="*/ 0 w 92"/>
                <a:gd name="T5" fmla="*/ 11 h 79"/>
                <a:gd name="T6" fmla="*/ 0 w 92"/>
                <a:gd name="T7" fmla="*/ 55 h 79"/>
                <a:gd name="T8" fmla="*/ 11 w 92"/>
                <a:gd name="T9" fmla="*/ 67 h 79"/>
                <a:gd name="T10" fmla="*/ 66 w 92"/>
                <a:gd name="T11" fmla="*/ 67 h 79"/>
                <a:gd name="T12" fmla="*/ 83 w 92"/>
                <a:gd name="T13" fmla="*/ 79 h 79"/>
                <a:gd name="T14" fmla="*/ 84 w 92"/>
                <a:gd name="T15" fmla="*/ 66 h 79"/>
                <a:gd name="T16" fmla="*/ 92 w 92"/>
                <a:gd name="T17" fmla="*/ 55 h 79"/>
                <a:gd name="T18" fmla="*/ 92 w 92"/>
                <a:gd name="T19" fmla="*/ 11 h 79"/>
                <a:gd name="T20" fmla="*/ 81 w 92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9" y="65"/>
                    <a:pt x="92" y="60"/>
                    <a:pt x="92" y="55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5"/>
                    <a:pt x="87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0" name="Oval 62"/>
            <p:cNvSpPr>
              <a:spLocks noChangeArrowheads="1"/>
            </p:cNvSpPr>
            <p:nvPr/>
          </p:nvSpPr>
          <p:spPr bwMode="auto">
            <a:xfrm>
              <a:off x="1084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1" name="Oval 63"/>
            <p:cNvSpPr>
              <a:spLocks noChangeArrowheads="1"/>
            </p:cNvSpPr>
            <p:nvPr/>
          </p:nvSpPr>
          <p:spPr bwMode="auto">
            <a:xfrm>
              <a:off x="1117" y="1096"/>
              <a:ext cx="17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2" name="Oval 64"/>
            <p:cNvSpPr>
              <a:spLocks noChangeArrowheads="1"/>
            </p:cNvSpPr>
            <p:nvPr/>
          </p:nvSpPr>
          <p:spPr bwMode="auto">
            <a:xfrm>
              <a:off x="1148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98" name="Group 90"/>
          <p:cNvGrpSpPr/>
          <p:nvPr/>
        </p:nvGrpSpPr>
        <p:grpSpPr bwMode="auto">
          <a:xfrm>
            <a:off x="3306763" y="1635125"/>
            <a:ext cx="349250" cy="295275"/>
            <a:chOff x="2083" y="1030"/>
            <a:chExt cx="220" cy="186"/>
          </a:xfrm>
        </p:grpSpPr>
        <p:sp>
          <p:nvSpPr>
            <p:cNvPr id="17474" name="Freeform 66"/>
            <p:cNvSpPr/>
            <p:nvPr/>
          </p:nvSpPr>
          <p:spPr bwMode="auto">
            <a:xfrm>
              <a:off x="2083" y="1030"/>
              <a:ext cx="220" cy="186"/>
            </a:xfrm>
            <a:custGeom>
              <a:avLst/>
              <a:gdLst>
                <a:gd name="T0" fmla="*/ 12 w 93"/>
                <a:gd name="T1" fmla="*/ 0 h 79"/>
                <a:gd name="T2" fmla="*/ 82 w 93"/>
                <a:gd name="T3" fmla="*/ 0 h 79"/>
                <a:gd name="T4" fmla="*/ 93 w 93"/>
                <a:gd name="T5" fmla="*/ 11 h 79"/>
                <a:gd name="T6" fmla="*/ 93 w 93"/>
                <a:gd name="T7" fmla="*/ 55 h 79"/>
                <a:gd name="T8" fmla="*/ 82 w 93"/>
                <a:gd name="T9" fmla="*/ 67 h 79"/>
                <a:gd name="T10" fmla="*/ 26 w 93"/>
                <a:gd name="T11" fmla="*/ 67 h 79"/>
                <a:gd name="T12" fmla="*/ 10 w 93"/>
                <a:gd name="T13" fmla="*/ 79 h 79"/>
                <a:gd name="T14" fmla="*/ 8 w 93"/>
                <a:gd name="T15" fmla="*/ 66 h 79"/>
                <a:gd name="T16" fmla="*/ 0 w 93"/>
                <a:gd name="T17" fmla="*/ 55 h 79"/>
                <a:gd name="T18" fmla="*/ 0 w 93"/>
                <a:gd name="T19" fmla="*/ 11 h 79"/>
                <a:gd name="T20" fmla="*/ 12 w 93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9">
                  <a:moveTo>
                    <a:pt x="1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8" y="0"/>
                    <a:pt x="93" y="5"/>
                    <a:pt x="93" y="11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62"/>
                    <a:pt x="88" y="67"/>
                    <a:pt x="8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5" name="Oval 67"/>
            <p:cNvSpPr>
              <a:spLocks noChangeArrowheads="1"/>
            </p:cNvSpPr>
            <p:nvPr/>
          </p:nvSpPr>
          <p:spPr bwMode="auto">
            <a:xfrm>
              <a:off x="2220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Oval 68"/>
            <p:cNvSpPr>
              <a:spLocks noChangeArrowheads="1"/>
            </p:cNvSpPr>
            <p:nvPr/>
          </p:nvSpPr>
          <p:spPr bwMode="auto">
            <a:xfrm>
              <a:off x="2187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Oval 69"/>
            <p:cNvSpPr>
              <a:spLocks noChangeArrowheads="1"/>
            </p:cNvSpPr>
            <p:nvPr/>
          </p:nvSpPr>
          <p:spPr bwMode="auto">
            <a:xfrm>
              <a:off x="2157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99" name="Group 91"/>
          <p:cNvGrpSpPr/>
          <p:nvPr/>
        </p:nvGrpSpPr>
        <p:grpSpPr bwMode="auto">
          <a:xfrm>
            <a:off x="2700338" y="1635125"/>
            <a:ext cx="344487" cy="295275"/>
            <a:chOff x="1701" y="1030"/>
            <a:chExt cx="217" cy="186"/>
          </a:xfrm>
        </p:grpSpPr>
        <p:sp>
          <p:nvSpPr>
            <p:cNvPr id="17479" name="Freeform 71"/>
            <p:cNvSpPr/>
            <p:nvPr/>
          </p:nvSpPr>
          <p:spPr bwMode="auto">
            <a:xfrm>
              <a:off x="1701" y="1030"/>
              <a:ext cx="217" cy="186"/>
            </a:xfrm>
            <a:custGeom>
              <a:avLst/>
              <a:gdLst>
                <a:gd name="T0" fmla="*/ 11 w 92"/>
                <a:gd name="T1" fmla="*/ 0 h 79"/>
                <a:gd name="T2" fmla="*/ 81 w 92"/>
                <a:gd name="T3" fmla="*/ 0 h 79"/>
                <a:gd name="T4" fmla="*/ 92 w 92"/>
                <a:gd name="T5" fmla="*/ 11 h 79"/>
                <a:gd name="T6" fmla="*/ 92 w 92"/>
                <a:gd name="T7" fmla="*/ 55 h 79"/>
                <a:gd name="T8" fmla="*/ 81 w 92"/>
                <a:gd name="T9" fmla="*/ 67 h 79"/>
                <a:gd name="T10" fmla="*/ 26 w 92"/>
                <a:gd name="T11" fmla="*/ 67 h 79"/>
                <a:gd name="T12" fmla="*/ 9 w 92"/>
                <a:gd name="T13" fmla="*/ 79 h 79"/>
                <a:gd name="T14" fmla="*/ 8 w 92"/>
                <a:gd name="T15" fmla="*/ 66 h 79"/>
                <a:gd name="T16" fmla="*/ 0 w 92"/>
                <a:gd name="T17" fmla="*/ 55 h 79"/>
                <a:gd name="T18" fmla="*/ 0 w 92"/>
                <a:gd name="T19" fmla="*/ 11 h 79"/>
                <a:gd name="T20" fmla="*/ 11 w 92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79">
                  <a:moveTo>
                    <a:pt x="11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7" y="0"/>
                    <a:pt x="92" y="5"/>
                    <a:pt x="92" y="11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62"/>
                    <a:pt x="87" y="67"/>
                    <a:pt x="81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3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0" name="Oval 72"/>
            <p:cNvSpPr>
              <a:spLocks noChangeArrowheads="1"/>
            </p:cNvSpPr>
            <p:nvPr/>
          </p:nvSpPr>
          <p:spPr bwMode="auto">
            <a:xfrm>
              <a:off x="1835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Oval 73"/>
            <p:cNvSpPr>
              <a:spLocks noChangeArrowheads="1"/>
            </p:cNvSpPr>
            <p:nvPr/>
          </p:nvSpPr>
          <p:spPr bwMode="auto">
            <a:xfrm>
              <a:off x="1802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Oval 74"/>
            <p:cNvSpPr>
              <a:spLocks noChangeArrowheads="1"/>
            </p:cNvSpPr>
            <p:nvPr/>
          </p:nvSpPr>
          <p:spPr bwMode="auto">
            <a:xfrm>
              <a:off x="1772" y="1096"/>
              <a:ext cx="18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83" name="Line 75"/>
          <p:cNvSpPr>
            <a:spLocks noChangeShapeType="1"/>
          </p:cNvSpPr>
          <p:nvPr/>
        </p:nvSpPr>
        <p:spPr bwMode="auto">
          <a:xfrm>
            <a:off x="3976688" y="2498725"/>
            <a:ext cx="1189037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4" name="Oval 76"/>
          <p:cNvSpPr>
            <a:spLocks noChangeArrowheads="1"/>
          </p:cNvSpPr>
          <p:nvPr/>
        </p:nvSpPr>
        <p:spPr bwMode="auto">
          <a:xfrm>
            <a:off x="4287838" y="2214563"/>
            <a:ext cx="566737" cy="5699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5" name="Text Box 77"/>
          <p:cNvSpPr txBox="1">
            <a:spLocks noChangeArrowheads="1"/>
          </p:cNvSpPr>
          <p:nvPr/>
        </p:nvSpPr>
        <p:spPr bwMode="auto">
          <a:xfrm>
            <a:off x="4359449" y="2322513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Impact" pitchFamily="34" charset="0"/>
              </a:rPr>
              <a:t>VS</a:t>
            </a:r>
          </a:p>
        </p:txBody>
      </p:sp>
      <p:sp>
        <p:nvSpPr>
          <p:cNvPr id="17486" name="Text Box 78"/>
          <p:cNvSpPr txBox="1">
            <a:spLocks noChangeArrowheads="1"/>
          </p:cNvSpPr>
          <p:nvPr/>
        </p:nvSpPr>
        <p:spPr bwMode="auto">
          <a:xfrm>
            <a:off x="1705982" y="3454400"/>
            <a:ext cx="12362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dirty="0">
                <a:solidFill>
                  <a:schemeClr val="accent1"/>
                </a:solidFill>
                <a:latin typeface="Impact" pitchFamily="34" charset="0"/>
              </a:rPr>
              <a:t>35,216,840</a:t>
            </a:r>
          </a:p>
        </p:txBody>
      </p:sp>
      <p:sp>
        <p:nvSpPr>
          <p:cNvPr id="17487" name="Rectangle 79"/>
          <p:cNvSpPr>
            <a:spLocks noChangeArrowheads="1"/>
          </p:cNvSpPr>
          <p:nvPr/>
        </p:nvSpPr>
        <p:spPr bwMode="auto">
          <a:xfrm>
            <a:off x="1352550" y="3932238"/>
            <a:ext cx="19431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88" name="Text Box 80"/>
          <p:cNvSpPr txBox="1">
            <a:spLocks noChangeArrowheads="1"/>
          </p:cNvSpPr>
          <p:nvPr/>
        </p:nvSpPr>
        <p:spPr bwMode="auto">
          <a:xfrm>
            <a:off x="6221623" y="3454400"/>
            <a:ext cx="11711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61,478,900</a:t>
            </a:r>
          </a:p>
        </p:txBody>
      </p:sp>
      <p:sp>
        <p:nvSpPr>
          <p:cNvPr id="17489" name="Rectangle 81"/>
          <p:cNvSpPr>
            <a:spLocks noChangeArrowheads="1"/>
          </p:cNvSpPr>
          <p:nvPr/>
        </p:nvSpPr>
        <p:spPr bwMode="auto">
          <a:xfrm>
            <a:off x="5835650" y="3932238"/>
            <a:ext cx="19431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90" name="Line 82"/>
          <p:cNvSpPr>
            <a:spLocks noChangeShapeType="1"/>
          </p:cNvSpPr>
          <p:nvPr/>
        </p:nvSpPr>
        <p:spPr bwMode="auto">
          <a:xfrm>
            <a:off x="1363663" y="3846513"/>
            <a:ext cx="1944687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91" name="Line 83"/>
          <p:cNvSpPr>
            <a:spLocks noChangeShapeType="1"/>
          </p:cNvSpPr>
          <p:nvPr/>
        </p:nvSpPr>
        <p:spPr bwMode="auto">
          <a:xfrm>
            <a:off x="5827713" y="3846513"/>
            <a:ext cx="1944687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502" name="Group 94"/>
          <p:cNvGrpSpPr/>
          <p:nvPr/>
        </p:nvGrpSpPr>
        <p:grpSpPr bwMode="auto">
          <a:xfrm>
            <a:off x="5457825" y="1635125"/>
            <a:ext cx="349250" cy="295275"/>
            <a:chOff x="635" y="1030"/>
            <a:chExt cx="220" cy="186"/>
          </a:xfrm>
        </p:grpSpPr>
        <p:sp>
          <p:nvSpPr>
            <p:cNvPr id="17503" name="Freeform 95"/>
            <p:cNvSpPr/>
            <p:nvPr/>
          </p:nvSpPr>
          <p:spPr bwMode="auto">
            <a:xfrm>
              <a:off x="635" y="1030"/>
              <a:ext cx="220" cy="186"/>
            </a:xfrm>
            <a:custGeom>
              <a:avLst/>
              <a:gdLst>
                <a:gd name="T0" fmla="*/ 81 w 93"/>
                <a:gd name="T1" fmla="*/ 0 h 79"/>
                <a:gd name="T2" fmla="*/ 11 w 93"/>
                <a:gd name="T3" fmla="*/ 0 h 79"/>
                <a:gd name="T4" fmla="*/ 0 w 93"/>
                <a:gd name="T5" fmla="*/ 11 h 79"/>
                <a:gd name="T6" fmla="*/ 0 w 93"/>
                <a:gd name="T7" fmla="*/ 55 h 79"/>
                <a:gd name="T8" fmla="*/ 11 w 93"/>
                <a:gd name="T9" fmla="*/ 67 h 79"/>
                <a:gd name="T10" fmla="*/ 67 w 93"/>
                <a:gd name="T11" fmla="*/ 67 h 79"/>
                <a:gd name="T12" fmla="*/ 83 w 93"/>
                <a:gd name="T13" fmla="*/ 79 h 79"/>
                <a:gd name="T14" fmla="*/ 85 w 93"/>
                <a:gd name="T15" fmla="*/ 66 h 79"/>
                <a:gd name="T16" fmla="*/ 93 w 93"/>
                <a:gd name="T17" fmla="*/ 55 h 79"/>
                <a:gd name="T18" fmla="*/ 93 w 93"/>
                <a:gd name="T19" fmla="*/ 11 h 79"/>
                <a:gd name="T20" fmla="*/ 81 w 93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9" y="65"/>
                    <a:pt x="93" y="60"/>
                    <a:pt x="93" y="55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5"/>
                    <a:pt x="87" y="0"/>
                    <a:pt x="8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4" name="Oval 96"/>
            <p:cNvSpPr>
              <a:spLocks noChangeArrowheads="1"/>
            </p:cNvSpPr>
            <p:nvPr/>
          </p:nvSpPr>
          <p:spPr bwMode="auto">
            <a:xfrm>
              <a:off x="699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5" name="Oval 97"/>
            <p:cNvSpPr>
              <a:spLocks noChangeArrowheads="1"/>
            </p:cNvSpPr>
            <p:nvPr/>
          </p:nvSpPr>
          <p:spPr bwMode="auto">
            <a:xfrm>
              <a:off x="732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6" name="Oval 98"/>
            <p:cNvSpPr>
              <a:spLocks noChangeArrowheads="1"/>
            </p:cNvSpPr>
            <p:nvPr/>
          </p:nvSpPr>
          <p:spPr bwMode="auto">
            <a:xfrm>
              <a:off x="763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07" name="Group 99"/>
          <p:cNvGrpSpPr/>
          <p:nvPr/>
        </p:nvGrpSpPr>
        <p:grpSpPr bwMode="auto">
          <a:xfrm>
            <a:off x="6069013" y="1635125"/>
            <a:ext cx="346075" cy="295275"/>
            <a:chOff x="1020" y="1030"/>
            <a:chExt cx="218" cy="186"/>
          </a:xfrm>
        </p:grpSpPr>
        <p:sp>
          <p:nvSpPr>
            <p:cNvPr id="17508" name="Freeform 100"/>
            <p:cNvSpPr/>
            <p:nvPr/>
          </p:nvSpPr>
          <p:spPr bwMode="auto">
            <a:xfrm>
              <a:off x="1020" y="1030"/>
              <a:ext cx="218" cy="186"/>
            </a:xfrm>
            <a:custGeom>
              <a:avLst/>
              <a:gdLst>
                <a:gd name="T0" fmla="*/ 81 w 92"/>
                <a:gd name="T1" fmla="*/ 0 h 79"/>
                <a:gd name="T2" fmla="*/ 11 w 92"/>
                <a:gd name="T3" fmla="*/ 0 h 79"/>
                <a:gd name="T4" fmla="*/ 0 w 92"/>
                <a:gd name="T5" fmla="*/ 11 h 79"/>
                <a:gd name="T6" fmla="*/ 0 w 92"/>
                <a:gd name="T7" fmla="*/ 55 h 79"/>
                <a:gd name="T8" fmla="*/ 11 w 92"/>
                <a:gd name="T9" fmla="*/ 67 h 79"/>
                <a:gd name="T10" fmla="*/ 66 w 92"/>
                <a:gd name="T11" fmla="*/ 67 h 79"/>
                <a:gd name="T12" fmla="*/ 83 w 92"/>
                <a:gd name="T13" fmla="*/ 79 h 79"/>
                <a:gd name="T14" fmla="*/ 84 w 92"/>
                <a:gd name="T15" fmla="*/ 66 h 79"/>
                <a:gd name="T16" fmla="*/ 92 w 92"/>
                <a:gd name="T17" fmla="*/ 55 h 79"/>
                <a:gd name="T18" fmla="*/ 92 w 92"/>
                <a:gd name="T19" fmla="*/ 11 h 79"/>
                <a:gd name="T20" fmla="*/ 81 w 92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9" y="65"/>
                    <a:pt x="92" y="60"/>
                    <a:pt x="92" y="55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5"/>
                    <a:pt x="87" y="0"/>
                    <a:pt x="8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9" name="Oval 101"/>
            <p:cNvSpPr>
              <a:spLocks noChangeArrowheads="1"/>
            </p:cNvSpPr>
            <p:nvPr/>
          </p:nvSpPr>
          <p:spPr bwMode="auto">
            <a:xfrm>
              <a:off x="1084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0" name="Oval 102"/>
            <p:cNvSpPr>
              <a:spLocks noChangeArrowheads="1"/>
            </p:cNvSpPr>
            <p:nvPr/>
          </p:nvSpPr>
          <p:spPr bwMode="auto">
            <a:xfrm>
              <a:off x="1117" y="1096"/>
              <a:ext cx="17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" name="Oval 103"/>
            <p:cNvSpPr>
              <a:spLocks noChangeArrowheads="1"/>
            </p:cNvSpPr>
            <p:nvPr/>
          </p:nvSpPr>
          <p:spPr bwMode="auto">
            <a:xfrm>
              <a:off x="1148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12" name="Group 104"/>
          <p:cNvGrpSpPr/>
          <p:nvPr/>
        </p:nvGrpSpPr>
        <p:grpSpPr bwMode="auto">
          <a:xfrm>
            <a:off x="7756525" y="1635125"/>
            <a:ext cx="349250" cy="295275"/>
            <a:chOff x="2083" y="1030"/>
            <a:chExt cx="220" cy="186"/>
          </a:xfrm>
        </p:grpSpPr>
        <p:sp>
          <p:nvSpPr>
            <p:cNvPr id="17513" name="Freeform 105"/>
            <p:cNvSpPr/>
            <p:nvPr/>
          </p:nvSpPr>
          <p:spPr bwMode="auto">
            <a:xfrm>
              <a:off x="2083" y="1030"/>
              <a:ext cx="220" cy="186"/>
            </a:xfrm>
            <a:custGeom>
              <a:avLst/>
              <a:gdLst>
                <a:gd name="T0" fmla="*/ 12 w 93"/>
                <a:gd name="T1" fmla="*/ 0 h 79"/>
                <a:gd name="T2" fmla="*/ 82 w 93"/>
                <a:gd name="T3" fmla="*/ 0 h 79"/>
                <a:gd name="T4" fmla="*/ 93 w 93"/>
                <a:gd name="T5" fmla="*/ 11 h 79"/>
                <a:gd name="T6" fmla="*/ 93 w 93"/>
                <a:gd name="T7" fmla="*/ 55 h 79"/>
                <a:gd name="T8" fmla="*/ 82 w 93"/>
                <a:gd name="T9" fmla="*/ 67 h 79"/>
                <a:gd name="T10" fmla="*/ 26 w 93"/>
                <a:gd name="T11" fmla="*/ 67 h 79"/>
                <a:gd name="T12" fmla="*/ 10 w 93"/>
                <a:gd name="T13" fmla="*/ 79 h 79"/>
                <a:gd name="T14" fmla="*/ 8 w 93"/>
                <a:gd name="T15" fmla="*/ 66 h 79"/>
                <a:gd name="T16" fmla="*/ 0 w 93"/>
                <a:gd name="T17" fmla="*/ 55 h 79"/>
                <a:gd name="T18" fmla="*/ 0 w 93"/>
                <a:gd name="T19" fmla="*/ 11 h 79"/>
                <a:gd name="T20" fmla="*/ 12 w 93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9">
                  <a:moveTo>
                    <a:pt x="1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8" y="0"/>
                    <a:pt x="93" y="5"/>
                    <a:pt x="93" y="11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62"/>
                    <a:pt x="88" y="67"/>
                    <a:pt x="8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" name="Oval 106"/>
            <p:cNvSpPr>
              <a:spLocks noChangeArrowheads="1"/>
            </p:cNvSpPr>
            <p:nvPr/>
          </p:nvSpPr>
          <p:spPr bwMode="auto">
            <a:xfrm>
              <a:off x="2220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" name="Oval 107"/>
            <p:cNvSpPr>
              <a:spLocks noChangeArrowheads="1"/>
            </p:cNvSpPr>
            <p:nvPr/>
          </p:nvSpPr>
          <p:spPr bwMode="auto">
            <a:xfrm>
              <a:off x="2187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6" name="Oval 108"/>
            <p:cNvSpPr>
              <a:spLocks noChangeArrowheads="1"/>
            </p:cNvSpPr>
            <p:nvPr/>
          </p:nvSpPr>
          <p:spPr bwMode="auto">
            <a:xfrm>
              <a:off x="2157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17" name="Group 109"/>
          <p:cNvGrpSpPr/>
          <p:nvPr/>
        </p:nvGrpSpPr>
        <p:grpSpPr bwMode="auto">
          <a:xfrm>
            <a:off x="7150100" y="1635125"/>
            <a:ext cx="344488" cy="295275"/>
            <a:chOff x="1701" y="1030"/>
            <a:chExt cx="217" cy="186"/>
          </a:xfrm>
        </p:grpSpPr>
        <p:sp>
          <p:nvSpPr>
            <p:cNvPr id="17518" name="Freeform 110"/>
            <p:cNvSpPr/>
            <p:nvPr/>
          </p:nvSpPr>
          <p:spPr bwMode="auto">
            <a:xfrm>
              <a:off x="1701" y="1030"/>
              <a:ext cx="217" cy="186"/>
            </a:xfrm>
            <a:custGeom>
              <a:avLst/>
              <a:gdLst>
                <a:gd name="T0" fmla="*/ 11 w 92"/>
                <a:gd name="T1" fmla="*/ 0 h 79"/>
                <a:gd name="T2" fmla="*/ 81 w 92"/>
                <a:gd name="T3" fmla="*/ 0 h 79"/>
                <a:gd name="T4" fmla="*/ 92 w 92"/>
                <a:gd name="T5" fmla="*/ 11 h 79"/>
                <a:gd name="T6" fmla="*/ 92 w 92"/>
                <a:gd name="T7" fmla="*/ 55 h 79"/>
                <a:gd name="T8" fmla="*/ 81 w 92"/>
                <a:gd name="T9" fmla="*/ 67 h 79"/>
                <a:gd name="T10" fmla="*/ 26 w 92"/>
                <a:gd name="T11" fmla="*/ 67 h 79"/>
                <a:gd name="T12" fmla="*/ 9 w 92"/>
                <a:gd name="T13" fmla="*/ 79 h 79"/>
                <a:gd name="T14" fmla="*/ 8 w 92"/>
                <a:gd name="T15" fmla="*/ 66 h 79"/>
                <a:gd name="T16" fmla="*/ 0 w 92"/>
                <a:gd name="T17" fmla="*/ 55 h 79"/>
                <a:gd name="T18" fmla="*/ 0 w 92"/>
                <a:gd name="T19" fmla="*/ 11 h 79"/>
                <a:gd name="T20" fmla="*/ 11 w 92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79">
                  <a:moveTo>
                    <a:pt x="11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7" y="0"/>
                    <a:pt x="92" y="5"/>
                    <a:pt x="92" y="11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62"/>
                    <a:pt x="87" y="67"/>
                    <a:pt x="81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3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9" name="Oval 111"/>
            <p:cNvSpPr>
              <a:spLocks noChangeArrowheads="1"/>
            </p:cNvSpPr>
            <p:nvPr/>
          </p:nvSpPr>
          <p:spPr bwMode="auto">
            <a:xfrm>
              <a:off x="1835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0" name="Oval 112"/>
            <p:cNvSpPr>
              <a:spLocks noChangeArrowheads="1"/>
            </p:cNvSpPr>
            <p:nvPr/>
          </p:nvSpPr>
          <p:spPr bwMode="auto">
            <a:xfrm>
              <a:off x="1802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1" name="Oval 113"/>
            <p:cNvSpPr>
              <a:spLocks noChangeArrowheads="1"/>
            </p:cNvSpPr>
            <p:nvPr/>
          </p:nvSpPr>
          <p:spPr bwMode="auto">
            <a:xfrm>
              <a:off x="1772" y="1096"/>
              <a:ext cx="18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116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76263" y="1565275"/>
            <a:ext cx="3694112" cy="109855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0" name="Freeform 20" descr="001e90bc453a118d6b4237"/>
          <p:cNvSpPr/>
          <p:nvPr/>
        </p:nvSpPr>
        <p:spPr bwMode="auto">
          <a:xfrm>
            <a:off x="576263" y="1565275"/>
            <a:ext cx="1522412" cy="1098550"/>
          </a:xfrm>
          <a:custGeom>
            <a:avLst/>
            <a:gdLst>
              <a:gd name="T0" fmla="*/ 898 w 959"/>
              <a:gd name="T1" fmla="*/ 284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4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4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4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 b="-3904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1" name="Freeform 21"/>
          <p:cNvSpPr/>
          <p:nvPr/>
        </p:nvSpPr>
        <p:spPr bwMode="auto">
          <a:xfrm>
            <a:off x="576263" y="1565275"/>
            <a:ext cx="631825" cy="631825"/>
          </a:xfrm>
          <a:custGeom>
            <a:avLst/>
            <a:gdLst>
              <a:gd name="T0" fmla="*/ 0 w 398"/>
              <a:gd name="T1" fmla="*/ 398 h 398"/>
              <a:gd name="T2" fmla="*/ 0 w 398"/>
              <a:gd name="T3" fmla="*/ 0 h 398"/>
              <a:gd name="T4" fmla="*/ 398 w 398"/>
              <a:gd name="T5" fmla="*/ 0 h 398"/>
              <a:gd name="T6" fmla="*/ 0 w 398"/>
              <a:gd name="T7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8">
                <a:moveTo>
                  <a:pt x="0" y="398"/>
                </a:moveTo>
                <a:lnTo>
                  <a:pt x="0" y="0"/>
                </a:lnTo>
                <a:lnTo>
                  <a:pt x="398" y="0"/>
                </a:lnTo>
                <a:lnTo>
                  <a:pt x="0" y="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4875213" y="1565275"/>
            <a:ext cx="3694112" cy="109855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3" name="Freeform 23" descr="160621-20121008052951-1"/>
          <p:cNvSpPr/>
          <p:nvPr/>
        </p:nvSpPr>
        <p:spPr bwMode="auto">
          <a:xfrm>
            <a:off x="4875213" y="1565275"/>
            <a:ext cx="1522412" cy="1098550"/>
          </a:xfrm>
          <a:custGeom>
            <a:avLst/>
            <a:gdLst>
              <a:gd name="T0" fmla="*/ 898 w 959"/>
              <a:gd name="T1" fmla="*/ 284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4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4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4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 b="-3789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4" name="Freeform 24"/>
          <p:cNvSpPr/>
          <p:nvPr/>
        </p:nvSpPr>
        <p:spPr bwMode="auto">
          <a:xfrm>
            <a:off x="4875213" y="1565275"/>
            <a:ext cx="631825" cy="631825"/>
          </a:xfrm>
          <a:custGeom>
            <a:avLst/>
            <a:gdLst>
              <a:gd name="T0" fmla="*/ 0 w 398"/>
              <a:gd name="T1" fmla="*/ 398 h 398"/>
              <a:gd name="T2" fmla="*/ 0 w 398"/>
              <a:gd name="T3" fmla="*/ 0 h 398"/>
              <a:gd name="T4" fmla="*/ 398 w 398"/>
              <a:gd name="T5" fmla="*/ 0 h 398"/>
              <a:gd name="T6" fmla="*/ 0 w 398"/>
              <a:gd name="T7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8">
                <a:moveTo>
                  <a:pt x="0" y="398"/>
                </a:moveTo>
                <a:lnTo>
                  <a:pt x="0" y="0"/>
                </a:lnTo>
                <a:lnTo>
                  <a:pt x="398" y="0"/>
                </a:lnTo>
                <a:lnTo>
                  <a:pt x="0" y="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576263" y="3219450"/>
            <a:ext cx="3694112" cy="109855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6" name="Freeform 26" descr="160621-20121008053042-5"/>
          <p:cNvSpPr/>
          <p:nvPr/>
        </p:nvSpPr>
        <p:spPr bwMode="auto">
          <a:xfrm>
            <a:off x="576263" y="3219450"/>
            <a:ext cx="1522412" cy="1098550"/>
          </a:xfrm>
          <a:custGeom>
            <a:avLst/>
            <a:gdLst>
              <a:gd name="T0" fmla="*/ 898 w 959"/>
              <a:gd name="T1" fmla="*/ 283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3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3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3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 b="-3742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7" name="Freeform 27"/>
          <p:cNvSpPr/>
          <p:nvPr/>
        </p:nvSpPr>
        <p:spPr bwMode="auto">
          <a:xfrm>
            <a:off x="576263" y="3219450"/>
            <a:ext cx="631825" cy="630238"/>
          </a:xfrm>
          <a:custGeom>
            <a:avLst/>
            <a:gdLst>
              <a:gd name="T0" fmla="*/ 0 w 398"/>
              <a:gd name="T1" fmla="*/ 397 h 397"/>
              <a:gd name="T2" fmla="*/ 0 w 398"/>
              <a:gd name="T3" fmla="*/ 0 h 397"/>
              <a:gd name="T4" fmla="*/ 398 w 398"/>
              <a:gd name="T5" fmla="*/ 0 h 397"/>
              <a:gd name="T6" fmla="*/ 0 w 398"/>
              <a:gd name="T7" fmla="*/ 39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7">
                <a:moveTo>
                  <a:pt x="0" y="397"/>
                </a:moveTo>
                <a:lnTo>
                  <a:pt x="0" y="0"/>
                </a:lnTo>
                <a:lnTo>
                  <a:pt x="398" y="0"/>
                </a:lnTo>
                <a:lnTo>
                  <a:pt x="0" y="3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4875213" y="3219450"/>
            <a:ext cx="3694112" cy="109855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9" name="Freeform 29" descr="160621-20121008053110-8"/>
          <p:cNvSpPr/>
          <p:nvPr/>
        </p:nvSpPr>
        <p:spPr bwMode="auto">
          <a:xfrm>
            <a:off x="4875213" y="3219450"/>
            <a:ext cx="1522412" cy="1098550"/>
          </a:xfrm>
          <a:custGeom>
            <a:avLst/>
            <a:gdLst>
              <a:gd name="T0" fmla="*/ 898 w 959"/>
              <a:gd name="T1" fmla="*/ 283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3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3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3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 b="-3835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0" name="Freeform 30"/>
          <p:cNvSpPr/>
          <p:nvPr/>
        </p:nvSpPr>
        <p:spPr bwMode="auto">
          <a:xfrm>
            <a:off x="4875213" y="3219450"/>
            <a:ext cx="631825" cy="630238"/>
          </a:xfrm>
          <a:custGeom>
            <a:avLst/>
            <a:gdLst>
              <a:gd name="T0" fmla="*/ 0 w 398"/>
              <a:gd name="T1" fmla="*/ 397 h 397"/>
              <a:gd name="T2" fmla="*/ 0 w 398"/>
              <a:gd name="T3" fmla="*/ 0 h 397"/>
              <a:gd name="T4" fmla="*/ 398 w 398"/>
              <a:gd name="T5" fmla="*/ 0 h 397"/>
              <a:gd name="T6" fmla="*/ 0 w 398"/>
              <a:gd name="T7" fmla="*/ 39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7">
                <a:moveTo>
                  <a:pt x="0" y="397"/>
                </a:moveTo>
                <a:lnTo>
                  <a:pt x="0" y="0"/>
                </a:lnTo>
                <a:lnTo>
                  <a:pt x="398" y="0"/>
                </a:lnTo>
                <a:lnTo>
                  <a:pt x="0" y="3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576263" y="2947988"/>
            <a:ext cx="7967662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4567238" y="1565275"/>
            <a:ext cx="0" cy="2752725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113" name="Group 33"/>
          <p:cNvGrpSpPr/>
          <p:nvPr/>
        </p:nvGrpSpPr>
        <p:grpSpPr bwMode="auto">
          <a:xfrm>
            <a:off x="4979988" y="3311525"/>
            <a:ext cx="171450" cy="222250"/>
            <a:chOff x="0" y="0"/>
            <a:chExt cx="108" cy="140"/>
          </a:xfrm>
        </p:grpSpPr>
        <p:sp>
          <p:nvSpPr>
            <p:cNvPr id="46114" name="Freeform 34"/>
            <p:cNvSpPr/>
            <p:nvPr/>
          </p:nvSpPr>
          <p:spPr bwMode="auto">
            <a:xfrm>
              <a:off x="0" y="0"/>
              <a:ext cx="108" cy="140"/>
            </a:xfrm>
            <a:custGeom>
              <a:avLst/>
              <a:gdLst>
                <a:gd name="T0" fmla="*/ 16 w 73"/>
                <a:gd name="T1" fmla="*/ 86 h 94"/>
                <a:gd name="T2" fmla="*/ 8 w 73"/>
                <a:gd name="T3" fmla="*/ 86 h 94"/>
                <a:gd name="T4" fmla="*/ 8 w 73"/>
                <a:gd name="T5" fmla="*/ 8 h 94"/>
                <a:gd name="T6" fmla="*/ 69 w 73"/>
                <a:gd name="T7" fmla="*/ 8 h 94"/>
                <a:gd name="T8" fmla="*/ 73 w 73"/>
                <a:gd name="T9" fmla="*/ 4 h 94"/>
                <a:gd name="T10" fmla="*/ 69 w 73"/>
                <a:gd name="T11" fmla="*/ 0 h 94"/>
                <a:gd name="T12" fmla="*/ 4 w 73"/>
                <a:gd name="T13" fmla="*/ 0 h 94"/>
                <a:gd name="T14" fmla="*/ 0 w 73"/>
                <a:gd name="T15" fmla="*/ 4 h 94"/>
                <a:gd name="T16" fmla="*/ 0 w 73"/>
                <a:gd name="T17" fmla="*/ 90 h 94"/>
                <a:gd name="T18" fmla="*/ 4 w 73"/>
                <a:gd name="T19" fmla="*/ 94 h 94"/>
                <a:gd name="T20" fmla="*/ 16 w 73"/>
                <a:gd name="T21" fmla="*/ 94 h 94"/>
                <a:gd name="T22" fmla="*/ 20 w 73"/>
                <a:gd name="T23" fmla="*/ 90 h 94"/>
                <a:gd name="T24" fmla="*/ 16 w 73"/>
                <a:gd name="T25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94">
                  <a:moveTo>
                    <a:pt x="16" y="86"/>
                  </a:moveTo>
                  <a:cubicBezTo>
                    <a:pt x="8" y="86"/>
                    <a:pt x="8" y="86"/>
                    <a:pt x="8" y="8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1" y="8"/>
                    <a:pt x="73" y="6"/>
                    <a:pt x="73" y="4"/>
                  </a:cubicBezTo>
                  <a:cubicBezTo>
                    <a:pt x="73" y="1"/>
                    <a:pt x="71" y="0"/>
                    <a:pt x="6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2"/>
                    <a:pt x="2" y="94"/>
                    <a:pt x="4" y="94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8" y="94"/>
                    <a:pt x="20" y="92"/>
                    <a:pt x="20" y="90"/>
                  </a:cubicBezTo>
                  <a:cubicBezTo>
                    <a:pt x="20" y="88"/>
                    <a:pt x="18" y="86"/>
                    <a:pt x="1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5" name="Freeform 35"/>
            <p:cNvSpPr/>
            <p:nvPr/>
          </p:nvSpPr>
          <p:spPr bwMode="auto">
            <a:xfrm>
              <a:off x="68" y="82"/>
              <a:ext cx="40" cy="58"/>
            </a:xfrm>
            <a:custGeom>
              <a:avLst/>
              <a:gdLst>
                <a:gd name="T0" fmla="*/ 23 w 27"/>
                <a:gd name="T1" fmla="*/ 0 h 39"/>
                <a:gd name="T2" fmla="*/ 19 w 27"/>
                <a:gd name="T3" fmla="*/ 4 h 39"/>
                <a:gd name="T4" fmla="*/ 19 w 27"/>
                <a:gd name="T5" fmla="*/ 31 h 39"/>
                <a:gd name="T6" fmla="*/ 4 w 27"/>
                <a:gd name="T7" fmla="*/ 31 h 39"/>
                <a:gd name="T8" fmla="*/ 0 w 27"/>
                <a:gd name="T9" fmla="*/ 35 h 39"/>
                <a:gd name="T10" fmla="*/ 4 w 27"/>
                <a:gd name="T11" fmla="*/ 39 h 39"/>
                <a:gd name="T12" fmla="*/ 23 w 27"/>
                <a:gd name="T13" fmla="*/ 39 h 39"/>
                <a:gd name="T14" fmla="*/ 26 w 27"/>
                <a:gd name="T15" fmla="*/ 38 h 39"/>
                <a:gd name="T16" fmla="*/ 27 w 27"/>
                <a:gd name="T17" fmla="*/ 35 h 39"/>
                <a:gd name="T18" fmla="*/ 27 w 27"/>
                <a:gd name="T19" fmla="*/ 4 h 39"/>
                <a:gd name="T20" fmla="*/ 23 w 27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9">
                  <a:moveTo>
                    <a:pt x="23" y="0"/>
                  </a:moveTo>
                  <a:cubicBezTo>
                    <a:pt x="21" y="0"/>
                    <a:pt x="19" y="2"/>
                    <a:pt x="19" y="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4" y="39"/>
                    <a:pt x="25" y="39"/>
                    <a:pt x="26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6" name="Freeform 36"/>
            <p:cNvSpPr>
              <a:spLocks noEditPoints="1"/>
            </p:cNvSpPr>
            <p:nvPr/>
          </p:nvSpPr>
          <p:spPr bwMode="auto">
            <a:xfrm>
              <a:off x="38" y="29"/>
              <a:ext cx="69" cy="99"/>
            </a:xfrm>
            <a:custGeom>
              <a:avLst/>
              <a:gdLst>
                <a:gd name="T0" fmla="*/ 40 w 46"/>
                <a:gd name="T1" fmla="*/ 1 h 67"/>
                <a:gd name="T2" fmla="*/ 35 w 46"/>
                <a:gd name="T3" fmla="*/ 0 h 67"/>
                <a:gd name="T4" fmla="*/ 27 w 46"/>
                <a:gd name="T5" fmla="*/ 5 h 67"/>
                <a:gd name="T6" fmla="*/ 0 w 46"/>
                <a:gd name="T7" fmla="*/ 50 h 67"/>
                <a:gd name="T8" fmla="*/ 0 w 46"/>
                <a:gd name="T9" fmla="*/ 53 h 67"/>
                <a:gd name="T10" fmla="*/ 0 w 46"/>
                <a:gd name="T11" fmla="*/ 63 h 67"/>
                <a:gd name="T12" fmla="*/ 2 w 46"/>
                <a:gd name="T13" fmla="*/ 66 h 67"/>
                <a:gd name="T14" fmla="*/ 4 w 46"/>
                <a:gd name="T15" fmla="*/ 67 h 67"/>
                <a:gd name="T16" fmla="*/ 6 w 46"/>
                <a:gd name="T17" fmla="*/ 66 h 67"/>
                <a:gd name="T18" fmla="*/ 15 w 46"/>
                <a:gd name="T19" fmla="*/ 61 h 67"/>
                <a:gd name="T20" fmla="*/ 17 w 46"/>
                <a:gd name="T21" fmla="*/ 60 h 67"/>
                <a:gd name="T22" fmla="*/ 43 w 46"/>
                <a:gd name="T23" fmla="*/ 15 h 67"/>
                <a:gd name="T24" fmla="*/ 40 w 46"/>
                <a:gd name="T25" fmla="*/ 1 h 67"/>
                <a:gd name="T26" fmla="*/ 36 w 46"/>
                <a:gd name="T27" fmla="*/ 10 h 67"/>
                <a:gd name="T28" fmla="*/ 11 w 46"/>
                <a:gd name="T29" fmla="*/ 55 h 67"/>
                <a:gd name="T30" fmla="*/ 8 w 46"/>
                <a:gd name="T31" fmla="*/ 56 h 67"/>
                <a:gd name="T32" fmla="*/ 8 w 46"/>
                <a:gd name="T33" fmla="*/ 53 h 67"/>
                <a:gd name="T34" fmla="*/ 34 w 46"/>
                <a:gd name="T35" fmla="*/ 9 h 67"/>
                <a:gd name="T36" fmla="*/ 36 w 46"/>
                <a:gd name="T37" fmla="*/ 8 h 67"/>
                <a:gd name="T38" fmla="*/ 36 w 46"/>
                <a:gd name="T39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67">
                  <a:moveTo>
                    <a:pt x="40" y="1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2" y="0"/>
                    <a:pt x="28" y="2"/>
                    <a:pt x="27" y="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0" y="52"/>
                    <a:pt x="0" y="5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6"/>
                    <a:pt x="2" y="66"/>
                  </a:cubicBezTo>
                  <a:cubicBezTo>
                    <a:pt x="3" y="67"/>
                    <a:pt x="4" y="67"/>
                    <a:pt x="4" y="67"/>
                  </a:cubicBezTo>
                  <a:cubicBezTo>
                    <a:pt x="5" y="67"/>
                    <a:pt x="6" y="67"/>
                    <a:pt x="6" y="66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1"/>
                    <a:pt x="17" y="61"/>
                    <a:pt x="17" y="60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6" y="10"/>
                    <a:pt x="44" y="4"/>
                    <a:pt x="40" y="1"/>
                  </a:cubicBezTo>
                  <a:close/>
                  <a:moveTo>
                    <a:pt x="36" y="10"/>
                  </a:moveTo>
                  <a:cubicBezTo>
                    <a:pt x="11" y="55"/>
                    <a:pt x="11" y="55"/>
                    <a:pt x="11" y="55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8"/>
                    <a:pt x="35" y="8"/>
                    <a:pt x="36" y="8"/>
                  </a:cubicBezTo>
                  <a:cubicBezTo>
                    <a:pt x="36" y="9"/>
                    <a:pt x="37" y="10"/>
                    <a:pt x="36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7" name="Freeform 37"/>
            <p:cNvSpPr/>
            <p:nvPr/>
          </p:nvSpPr>
          <p:spPr bwMode="auto">
            <a:xfrm>
              <a:off x="19" y="39"/>
              <a:ext cx="43" cy="13"/>
            </a:xfrm>
            <a:custGeom>
              <a:avLst/>
              <a:gdLst>
                <a:gd name="T0" fmla="*/ 29 w 29"/>
                <a:gd name="T1" fmla="*/ 4 h 9"/>
                <a:gd name="T2" fmla="*/ 25 w 29"/>
                <a:gd name="T3" fmla="*/ 0 h 9"/>
                <a:gd name="T4" fmla="*/ 4 w 29"/>
                <a:gd name="T5" fmla="*/ 0 h 9"/>
                <a:gd name="T6" fmla="*/ 0 w 29"/>
                <a:gd name="T7" fmla="*/ 4 h 9"/>
                <a:gd name="T8" fmla="*/ 4 w 29"/>
                <a:gd name="T9" fmla="*/ 9 h 9"/>
                <a:gd name="T10" fmla="*/ 25 w 29"/>
                <a:gd name="T11" fmla="*/ 9 h 9"/>
                <a:gd name="T12" fmla="*/ 29 w 29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9">
                  <a:moveTo>
                    <a:pt x="29" y="4"/>
                  </a:moveTo>
                  <a:cubicBezTo>
                    <a:pt x="29" y="2"/>
                    <a:pt x="27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7" y="9"/>
                    <a:pt x="29" y="7"/>
                    <a:pt x="2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8" name="Freeform 38"/>
            <p:cNvSpPr/>
            <p:nvPr/>
          </p:nvSpPr>
          <p:spPr bwMode="auto">
            <a:xfrm>
              <a:off x="19" y="63"/>
              <a:ext cx="28" cy="12"/>
            </a:xfrm>
            <a:custGeom>
              <a:avLst/>
              <a:gdLst>
                <a:gd name="T0" fmla="*/ 4 w 19"/>
                <a:gd name="T1" fmla="*/ 0 h 8"/>
                <a:gd name="T2" fmla="*/ 0 w 19"/>
                <a:gd name="T3" fmla="*/ 4 h 8"/>
                <a:gd name="T4" fmla="*/ 4 w 19"/>
                <a:gd name="T5" fmla="*/ 8 h 8"/>
                <a:gd name="T6" fmla="*/ 15 w 19"/>
                <a:gd name="T7" fmla="*/ 8 h 8"/>
                <a:gd name="T8" fmla="*/ 19 w 19"/>
                <a:gd name="T9" fmla="*/ 4 h 8"/>
                <a:gd name="T10" fmla="*/ 15 w 19"/>
                <a:gd name="T11" fmla="*/ 0 h 8"/>
                <a:gd name="T12" fmla="*/ 4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8"/>
                    <a:pt x="19" y="7"/>
                    <a:pt x="19" y="4"/>
                  </a:cubicBezTo>
                  <a:cubicBezTo>
                    <a:pt x="19" y="2"/>
                    <a:pt x="17" y="0"/>
                    <a:pt x="1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19" name="Group 39"/>
          <p:cNvGrpSpPr/>
          <p:nvPr/>
        </p:nvGrpSpPr>
        <p:grpSpPr bwMode="auto">
          <a:xfrm>
            <a:off x="668338" y="3309938"/>
            <a:ext cx="223837" cy="223837"/>
            <a:chOff x="0" y="0"/>
            <a:chExt cx="141" cy="141"/>
          </a:xfrm>
        </p:grpSpPr>
        <p:sp>
          <p:nvSpPr>
            <p:cNvPr id="46120" name="Freeform 40"/>
            <p:cNvSpPr>
              <a:spLocks noEditPoints="1"/>
            </p:cNvSpPr>
            <p:nvPr/>
          </p:nvSpPr>
          <p:spPr bwMode="auto">
            <a:xfrm>
              <a:off x="0" y="0"/>
              <a:ext cx="141" cy="141"/>
            </a:xfrm>
            <a:custGeom>
              <a:avLst/>
              <a:gdLst>
                <a:gd name="T0" fmla="*/ 91 w 95"/>
                <a:gd name="T1" fmla="*/ 37 h 95"/>
                <a:gd name="T2" fmla="*/ 82 w 95"/>
                <a:gd name="T3" fmla="*/ 31 h 95"/>
                <a:gd name="T4" fmla="*/ 85 w 95"/>
                <a:gd name="T5" fmla="*/ 20 h 95"/>
                <a:gd name="T6" fmla="*/ 71 w 95"/>
                <a:gd name="T7" fmla="*/ 9 h 95"/>
                <a:gd name="T8" fmla="*/ 60 w 95"/>
                <a:gd name="T9" fmla="*/ 11 h 95"/>
                <a:gd name="T10" fmla="*/ 55 w 95"/>
                <a:gd name="T11" fmla="*/ 1 h 95"/>
                <a:gd name="T12" fmla="*/ 37 w 95"/>
                <a:gd name="T13" fmla="*/ 4 h 95"/>
                <a:gd name="T14" fmla="*/ 31 w 95"/>
                <a:gd name="T15" fmla="*/ 13 h 95"/>
                <a:gd name="T16" fmla="*/ 20 w 95"/>
                <a:gd name="T17" fmla="*/ 10 h 95"/>
                <a:gd name="T18" fmla="*/ 9 w 95"/>
                <a:gd name="T19" fmla="*/ 24 h 95"/>
                <a:gd name="T20" fmla="*/ 11 w 95"/>
                <a:gd name="T21" fmla="*/ 35 h 95"/>
                <a:gd name="T22" fmla="*/ 1 w 95"/>
                <a:gd name="T23" fmla="*/ 41 h 95"/>
                <a:gd name="T24" fmla="*/ 1 w 95"/>
                <a:gd name="T25" fmla="*/ 55 h 95"/>
                <a:gd name="T26" fmla="*/ 11 w 95"/>
                <a:gd name="T27" fmla="*/ 61 h 95"/>
                <a:gd name="T28" fmla="*/ 9 w 95"/>
                <a:gd name="T29" fmla="*/ 72 h 95"/>
                <a:gd name="T30" fmla="*/ 20 w 95"/>
                <a:gd name="T31" fmla="*/ 86 h 95"/>
                <a:gd name="T32" fmla="*/ 31 w 95"/>
                <a:gd name="T33" fmla="*/ 83 h 95"/>
                <a:gd name="T34" fmla="*/ 37 w 95"/>
                <a:gd name="T35" fmla="*/ 92 h 95"/>
                <a:gd name="T36" fmla="*/ 47 w 95"/>
                <a:gd name="T37" fmla="*/ 95 h 95"/>
                <a:gd name="T38" fmla="*/ 58 w 95"/>
                <a:gd name="T39" fmla="*/ 92 h 95"/>
                <a:gd name="T40" fmla="*/ 64 w 95"/>
                <a:gd name="T41" fmla="*/ 83 h 95"/>
                <a:gd name="T42" fmla="*/ 75 w 95"/>
                <a:gd name="T43" fmla="*/ 86 h 95"/>
                <a:gd name="T44" fmla="*/ 86 w 95"/>
                <a:gd name="T45" fmla="*/ 72 h 95"/>
                <a:gd name="T46" fmla="*/ 84 w 95"/>
                <a:gd name="T47" fmla="*/ 61 h 95"/>
                <a:gd name="T48" fmla="*/ 94 w 95"/>
                <a:gd name="T49" fmla="*/ 55 h 95"/>
                <a:gd name="T50" fmla="*/ 94 w 95"/>
                <a:gd name="T51" fmla="*/ 41 h 95"/>
                <a:gd name="T52" fmla="*/ 79 w 95"/>
                <a:gd name="T53" fmla="*/ 54 h 95"/>
                <a:gd name="T54" fmla="*/ 74 w 95"/>
                <a:gd name="T55" fmla="*/ 62 h 95"/>
                <a:gd name="T56" fmla="*/ 77 w 95"/>
                <a:gd name="T57" fmla="*/ 73 h 95"/>
                <a:gd name="T58" fmla="*/ 66 w 95"/>
                <a:gd name="T59" fmla="*/ 75 h 95"/>
                <a:gd name="T60" fmla="*/ 56 w 95"/>
                <a:gd name="T61" fmla="*/ 77 h 95"/>
                <a:gd name="T62" fmla="*/ 51 w 95"/>
                <a:gd name="T63" fmla="*/ 87 h 95"/>
                <a:gd name="T64" fmla="*/ 41 w 95"/>
                <a:gd name="T65" fmla="*/ 80 h 95"/>
                <a:gd name="T66" fmla="*/ 33 w 95"/>
                <a:gd name="T67" fmla="*/ 75 h 95"/>
                <a:gd name="T68" fmla="*/ 22 w 95"/>
                <a:gd name="T69" fmla="*/ 78 h 95"/>
                <a:gd name="T70" fmla="*/ 21 w 95"/>
                <a:gd name="T71" fmla="*/ 66 h 95"/>
                <a:gd name="T72" fmla="*/ 18 w 95"/>
                <a:gd name="T73" fmla="*/ 56 h 95"/>
                <a:gd name="T74" fmla="*/ 8 w 95"/>
                <a:gd name="T75" fmla="*/ 51 h 95"/>
                <a:gd name="T76" fmla="*/ 8 w 95"/>
                <a:gd name="T77" fmla="*/ 44 h 95"/>
                <a:gd name="T78" fmla="*/ 18 w 95"/>
                <a:gd name="T79" fmla="*/ 39 h 95"/>
                <a:gd name="T80" fmla="*/ 21 w 95"/>
                <a:gd name="T81" fmla="*/ 29 h 95"/>
                <a:gd name="T82" fmla="*/ 22 w 95"/>
                <a:gd name="T83" fmla="*/ 18 h 95"/>
                <a:gd name="T84" fmla="*/ 33 w 95"/>
                <a:gd name="T85" fmla="*/ 21 h 95"/>
                <a:gd name="T86" fmla="*/ 41 w 95"/>
                <a:gd name="T87" fmla="*/ 16 h 95"/>
                <a:gd name="T88" fmla="*/ 51 w 95"/>
                <a:gd name="T89" fmla="*/ 9 h 95"/>
                <a:gd name="T90" fmla="*/ 56 w 95"/>
                <a:gd name="T91" fmla="*/ 18 h 95"/>
                <a:gd name="T92" fmla="*/ 66 w 95"/>
                <a:gd name="T93" fmla="*/ 21 h 95"/>
                <a:gd name="T94" fmla="*/ 77 w 95"/>
                <a:gd name="T95" fmla="*/ 23 h 95"/>
                <a:gd name="T96" fmla="*/ 74 w 95"/>
                <a:gd name="T97" fmla="*/ 33 h 95"/>
                <a:gd name="T98" fmla="*/ 79 w 95"/>
                <a:gd name="T99" fmla="*/ 42 h 95"/>
                <a:gd name="T100" fmla="*/ 87 w 95"/>
                <a:gd name="T10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5" h="95">
                  <a:moveTo>
                    <a:pt x="94" y="41"/>
                  </a:moveTo>
                  <a:cubicBezTo>
                    <a:pt x="94" y="39"/>
                    <a:pt x="93" y="38"/>
                    <a:pt x="91" y="37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4" y="33"/>
                    <a:pt x="83" y="32"/>
                    <a:pt x="82" y="31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7" y="23"/>
                    <a:pt x="86" y="21"/>
                    <a:pt x="85" y="20"/>
                  </a:cubicBezTo>
                  <a:cubicBezTo>
                    <a:pt x="83" y="16"/>
                    <a:pt x="79" y="13"/>
                    <a:pt x="75" y="10"/>
                  </a:cubicBezTo>
                  <a:cubicBezTo>
                    <a:pt x="74" y="9"/>
                    <a:pt x="73" y="9"/>
                    <a:pt x="71" y="9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3" y="12"/>
                    <a:pt x="62" y="12"/>
                    <a:pt x="60" y="11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2"/>
                    <a:pt x="56" y="1"/>
                    <a:pt x="55" y="1"/>
                  </a:cubicBezTo>
                  <a:cubicBezTo>
                    <a:pt x="49" y="0"/>
                    <a:pt x="45" y="0"/>
                    <a:pt x="40" y="1"/>
                  </a:cubicBezTo>
                  <a:cubicBezTo>
                    <a:pt x="39" y="1"/>
                    <a:pt x="38" y="2"/>
                    <a:pt x="37" y="4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2"/>
                    <a:pt x="32" y="12"/>
                    <a:pt x="31" y="13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2" y="9"/>
                    <a:pt x="21" y="9"/>
                    <a:pt x="20" y="10"/>
                  </a:cubicBezTo>
                  <a:cubicBezTo>
                    <a:pt x="16" y="13"/>
                    <a:pt x="12" y="16"/>
                    <a:pt x="9" y="20"/>
                  </a:cubicBezTo>
                  <a:cubicBezTo>
                    <a:pt x="8" y="21"/>
                    <a:pt x="8" y="23"/>
                    <a:pt x="9" y="24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1" y="33"/>
                    <a:pt x="11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2" y="38"/>
                    <a:pt x="1" y="39"/>
                    <a:pt x="1" y="41"/>
                  </a:cubicBezTo>
                  <a:cubicBezTo>
                    <a:pt x="0" y="43"/>
                    <a:pt x="0" y="46"/>
                    <a:pt x="0" y="48"/>
                  </a:cubicBezTo>
                  <a:cubicBezTo>
                    <a:pt x="0" y="50"/>
                    <a:pt x="0" y="52"/>
                    <a:pt x="1" y="55"/>
                  </a:cubicBezTo>
                  <a:cubicBezTo>
                    <a:pt x="1" y="56"/>
                    <a:pt x="2" y="58"/>
                    <a:pt x="3" y="58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2" y="63"/>
                    <a:pt x="12" y="64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8" y="73"/>
                    <a:pt x="8" y="74"/>
                    <a:pt x="9" y="76"/>
                  </a:cubicBezTo>
                  <a:cubicBezTo>
                    <a:pt x="12" y="80"/>
                    <a:pt x="16" y="83"/>
                    <a:pt x="20" y="86"/>
                  </a:cubicBezTo>
                  <a:cubicBezTo>
                    <a:pt x="21" y="87"/>
                    <a:pt x="22" y="87"/>
                    <a:pt x="24" y="86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2" y="83"/>
                    <a:pt x="33" y="84"/>
                    <a:pt x="34" y="84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8" y="93"/>
                    <a:pt x="39" y="94"/>
                    <a:pt x="40" y="94"/>
                  </a:cubicBezTo>
                  <a:cubicBezTo>
                    <a:pt x="43" y="95"/>
                    <a:pt x="45" y="95"/>
                    <a:pt x="47" y="95"/>
                  </a:cubicBezTo>
                  <a:cubicBezTo>
                    <a:pt x="50" y="95"/>
                    <a:pt x="52" y="95"/>
                    <a:pt x="55" y="94"/>
                  </a:cubicBezTo>
                  <a:cubicBezTo>
                    <a:pt x="56" y="94"/>
                    <a:pt x="57" y="93"/>
                    <a:pt x="58" y="9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2" y="84"/>
                    <a:pt x="63" y="83"/>
                    <a:pt x="64" y="83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73" y="87"/>
                    <a:pt x="74" y="87"/>
                    <a:pt x="75" y="86"/>
                  </a:cubicBezTo>
                  <a:cubicBezTo>
                    <a:pt x="79" y="83"/>
                    <a:pt x="83" y="80"/>
                    <a:pt x="85" y="76"/>
                  </a:cubicBezTo>
                  <a:cubicBezTo>
                    <a:pt x="86" y="74"/>
                    <a:pt x="87" y="73"/>
                    <a:pt x="86" y="72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4" y="62"/>
                    <a:pt x="84" y="61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3" y="58"/>
                    <a:pt x="94" y="56"/>
                    <a:pt x="94" y="55"/>
                  </a:cubicBezTo>
                  <a:cubicBezTo>
                    <a:pt x="94" y="52"/>
                    <a:pt x="95" y="50"/>
                    <a:pt x="95" y="48"/>
                  </a:cubicBezTo>
                  <a:cubicBezTo>
                    <a:pt x="95" y="46"/>
                    <a:pt x="94" y="43"/>
                    <a:pt x="94" y="41"/>
                  </a:cubicBezTo>
                  <a:close/>
                  <a:moveTo>
                    <a:pt x="86" y="51"/>
                  </a:moveTo>
                  <a:cubicBezTo>
                    <a:pt x="79" y="54"/>
                    <a:pt x="79" y="54"/>
                    <a:pt x="79" y="54"/>
                  </a:cubicBezTo>
                  <a:cubicBezTo>
                    <a:pt x="78" y="54"/>
                    <a:pt x="77" y="55"/>
                    <a:pt x="77" y="56"/>
                  </a:cubicBezTo>
                  <a:cubicBezTo>
                    <a:pt x="76" y="59"/>
                    <a:pt x="75" y="61"/>
                    <a:pt x="74" y="62"/>
                  </a:cubicBezTo>
                  <a:cubicBezTo>
                    <a:pt x="74" y="64"/>
                    <a:pt x="74" y="65"/>
                    <a:pt x="74" y="66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5"/>
                    <a:pt x="74" y="76"/>
                    <a:pt x="72" y="78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5" y="74"/>
                    <a:pt x="63" y="74"/>
                    <a:pt x="62" y="75"/>
                  </a:cubicBezTo>
                  <a:cubicBezTo>
                    <a:pt x="60" y="76"/>
                    <a:pt x="58" y="77"/>
                    <a:pt x="56" y="77"/>
                  </a:cubicBezTo>
                  <a:cubicBezTo>
                    <a:pt x="55" y="78"/>
                    <a:pt x="54" y="78"/>
                    <a:pt x="53" y="80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48" y="87"/>
                    <a:pt x="46" y="87"/>
                    <a:pt x="44" y="87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79"/>
                    <a:pt x="40" y="78"/>
                    <a:pt x="39" y="77"/>
                  </a:cubicBezTo>
                  <a:cubicBezTo>
                    <a:pt x="37" y="77"/>
                    <a:pt x="35" y="76"/>
                    <a:pt x="33" y="75"/>
                  </a:cubicBezTo>
                  <a:cubicBezTo>
                    <a:pt x="32" y="74"/>
                    <a:pt x="30" y="74"/>
                    <a:pt x="29" y="75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6"/>
                    <a:pt x="19" y="75"/>
                    <a:pt x="17" y="73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65"/>
                    <a:pt x="21" y="64"/>
                    <a:pt x="20" y="62"/>
                  </a:cubicBezTo>
                  <a:cubicBezTo>
                    <a:pt x="19" y="61"/>
                    <a:pt x="19" y="59"/>
                    <a:pt x="18" y="56"/>
                  </a:cubicBezTo>
                  <a:cubicBezTo>
                    <a:pt x="18" y="55"/>
                    <a:pt x="17" y="54"/>
                    <a:pt x="15" y="54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0"/>
                    <a:pt x="8" y="49"/>
                    <a:pt x="8" y="48"/>
                  </a:cubicBezTo>
                  <a:cubicBezTo>
                    <a:pt x="8" y="47"/>
                    <a:pt x="8" y="45"/>
                    <a:pt x="8" y="44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7" y="41"/>
                    <a:pt x="18" y="40"/>
                    <a:pt x="18" y="39"/>
                  </a:cubicBezTo>
                  <a:cubicBezTo>
                    <a:pt x="19" y="37"/>
                    <a:pt x="19" y="35"/>
                    <a:pt x="20" y="33"/>
                  </a:cubicBezTo>
                  <a:cubicBezTo>
                    <a:pt x="21" y="32"/>
                    <a:pt x="21" y="31"/>
                    <a:pt x="21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9" y="21"/>
                    <a:pt x="21" y="19"/>
                    <a:pt x="22" y="1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1"/>
                    <a:pt x="32" y="21"/>
                    <a:pt x="33" y="21"/>
                  </a:cubicBezTo>
                  <a:cubicBezTo>
                    <a:pt x="35" y="20"/>
                    <a:pt x="37" y="19"/>
                    <a:pt x="39" y="18"/>
                  </a:cubicBezTo>
                  <a:cubicBezTo>
                    <a:pt x="40" y="18"/>
                    <a:pt x="41" y="17"/>
                    <a:pt x="41" y="1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6" y="9"/>
                    <a:pt x="48" y="9"/>
                    <a:pt x="51" y="9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4" y="17"/>
                    <a:pt x="55" y="18"/>
                    <a:pt x="56" y="18"/>
                  </a:cubicBezTo>
                  <a:cubicBezTo>
                    <a:pt x="58" y="19"/>
                    <a:pt x="60" y="20"/>
                    <a:pt x="62" y="21"/>
                  </a:cubicBezTo>
                  <a:cubicBezTo>
                    <a:pt x="63" y="21"/>
                    <a:pt x="65" y="21"/>
                    <a:pt x="66" y="2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4" y="19"/>
                    <a:pt x="76" y="21"/>
                    <a:pt x="77" y="23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4" y="31"/>
                    <a:pt x="74" y="32"/>
                    <a:pt x="74" y="33"/>
                  </a:cubicBezTo>
                  <a:cubicBezTo>
                    <a:pt x="75" y="35"/>
                    <a:pt x="76" y="37"/>
                    <a:pt x="77" y="39"/>
                  </a:cubicBezTo>
                  <a:cubicBezTo>
                    <a:pt x="77" y="40"/>
                    <a:pt x="78" y="41"/>
                    <a:pt x="79" y="42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5"/>
                    <a:pt x="87" y="47"/>
                    <a:pt x="87" y="48"/>
                  </a:cubicBezTo>
                  <a:cubicBezTo>
                    <a:pt x="87" y="49"/>
                    <a:pt x="87" y="50"/>
                    <a:pt x="86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1" name="Freeform 41"/>
            <p:cNvSpPr>
              <a:spLocks noEditPoints="1"/>
            </p:cNvSpPr>
            <p:nvPr/>
          </p:nvSpPr>
          <p:spPr bwMode="auto">
            <a:xfrm>
              <a:off x="43" y="41"/>
              <a:ext cx="55" cy="57"/>
            </a:xfrm>
            <a:custGeom>
              <a:avLst/>
              <a:gdLst>
                <a:gd name="T0" fmla="*/ 18 w 37"/>
                <a:gd name="T1" fmla="*/ 0 h 38"/>
                <a:gd name="T2" fmla="*/ 0 w 37"/>
                <a:gd name="T3" fmla="*/ 19 h 38"/>
                <a:gd name="T4" fmla="*/ 18 w 37"/>
                <a:gd name="T5" fmla="*/ 38 h 38"/>
                <a:gd name="T6" fmla="*/ 37 w 37"/>
                <a:gd name="T7" fmla="*/ 19 h 38"/>
                <a:gd name="T8" fmla="*/ 18 w 37"/>
                <a:gd name="T9" fmla="*/ 0 h 38"/>
                <a:gd name="T10" fmla="*/ 18 w 37"/>
                <a:gd name="T11" fmla="*/ 29 h 38"/>
                <a:gd name="T12" fmla="*/ 8 w 37"/>
                <a:gd name="T13" fmla="*/ 19 h 38"/>
                <a:gd name="T14" fmla="*/ 18 w 37"/>
                <a:gd name="T15" fmla="*/ 8 h 38"/>
                <a:gd name="T16" fmla="*/ 29 w 37"/>
                <a:gd name="T17" fmla="*/ 19 h 38"/>
                <a:gd name="T18" fmla="*/ 18 w 37"/>
                <a:gd name="T19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8">
                  <a:moveTo>
                    <a:pt x="18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8"/>
                    <a:pt x="18" y="38"/>
                  </a:cubicBezTo>
                  <a:cubicBezTo>
                    <a:pt x="29" y="38"/>
                    <a:pt x="37" y="29"/>
                    <a:pt x="37" y="19"/>
                  </a:cubicBezTo>
                  <a:cubicBezTo>
                    <a:pt x="37" y="8"/>
                    <a:pt x="29" y="0"/>
                    <a:pt x="18" y="0"/>
                  </a:cubicBezTo>
                  <a:close/>
                  <a:moveTo>
                    <a:pt x="18" y="29"/>
                  </a:moveTo>
                  <a:cubicBezTo>
                    <a:pt x="13" y="29"/>
                    <a:pt x="8" y="25"/>
                    <a:pt x="8" y="19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4" y="8"/>
                    <a:pt x="29" y="13"/>
                    <a:pt x="29" y="19"/>
                  </a:cubicBezTo>
                  <a:cubicBezTo>
                    <a:pt x="29" y="25"/>
                    <a:pt x="24" y="29"/>
                    <a:pt x="1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22" name="Group 42"/>
          <p:cNvGrpSpPr/>
          <p:nvPr/>
        </p:nvGrpSpPr>
        <p:grpSpPr bwMode="auto">
          <a:xfrm>
            <a:off x="4956175" y="1652588"/>
            <a:ext cx="219075" cy="222250"/>
            <a:chOff x="0" y="0"/>
            <a:chExt cx="138" cy="140"/>
          </a:xfrm>
        </p:grpSpPr>
        <p:sp>
          <p:nvSpPr>
            <p:cNvPr id="46123" name="Freeform 43"/>
            <p:cNvSpPr/>
            <p:nvPr/>
          </p:nvSpPr>
          <p:spPr bwMode="auto">
            <a:xfrm>
              <a:off x="0" y="0"/>
              <a:ext cx="138" cy="101"/>
            </a:xfrm>
            <a:custGeom>
              <a:avLst/>
              <a:gdLst>
                <a:gd name="T0" fmla="*/ 72 w 93"/>
                <a:gd name="T1" fmla="*/ 25 h 68"/>
                <a:gd name="T2" fmla="*/ 67 w 93"/>
                <a:gd name="T3" fmla="*/ 25 h 68"/>
                <a:gd name="T4" fmla="*/ 67 w 93"/>
                <a:gd name="T5" fmla="*/ 23 h 68"/>
                <a:gd name="T6" fmla="*/ 44 w 93"/>
                <a:gd name="T7" fmla="*/ 0 h 68"/>
                <a:gd name="T8" fmla="*/ 21 w 93"/>
                <a:gd name="T9" fmla="*/ 19 h 68"/>
                <a:gd name="T10" fmla="*/ 15 w 93"/>
                <a:gd name="T11" fmla="*/ 20 h 68"/>
                <a:gd name="T12" fmla="*/ 15 w 93"/>
                <a:gd name="T13" fmla="*/ 20 h 68"/>
                <a:gd name="T14" fmla="*/ 5 w 93"/>
                <a:gd name="T15" fmla="*/ 34 h 68"/>
                <a:gd name="T16" fmla="*/ 7 w 93"/>
                <a:gd name="T17" fmla="*/ 40 h 68"/>
                <a:gd name="T18" fmla="*/ 0 w 93"/>
                <a:gd name="T19" fmla="*/ 53 h 68"/>
                <a:gd name="T20" fmla="*/ 15 w 93"/>
                <a:gd name="T21" fmla="*/ 68 h 68"/>
                <a:gd name="T22" fmla="*/ 30 w 93"/>
                <a:gd name="T23" fmla="*/ 68 h 68"/>
                <a:gd name="T24" fmla="*/ 34 w 93"/>
                <a:gd name="T25" fmla="*/ 64 h 68"/>
                <a:gd name="T26" fmla="*/ 30 w 93"/>
                <a:gd name="T27" fmla="*/ 60 h 68"/>
                <a:gd name="T28" fmla="*/ 15 w 93"/>
                <a:gd name="T29" fmla="*/ 60 h 68"/>
                <a:gd name="T30" fmla="*/ 8 w 93"/>
                <a:gd name="T31" fmla="*/ 53 h 68"/>
                <a:gd name="T32" fmla="*/ 14 w 93"/>
                <a:gd name="T33" fmla="*/ 46 h 68"/>
                <a:gd name="T34" fmla="*/ 17 w 93"/>
                <a:gd name="T35" fmla="*/ 43 h 68"/>
                <a:gd name="T36" fmla="*/ 16 w 93"/>
                <a:gd name="T37" fmla="*/ 39 h 68"/>
                <a:gd name="T38" fmla="*/ 13 w 93"/>
                <a:gd name="T39" fmla="*/ 34 h 68"/>
                <a:gd name="T40" fmla="*/ 18 w 93"/>
                <a:gd name="T41" fmla="*/ 27 h 68"/>
                <a:gd name="T42" fmla="*/ 18 w 93"/>
                <a:gd name="T43" fmla="*/ 27 h 68"/>
                <a:gd name="T44" fmla="*/ 23 w 93"/>
                <a:gd name="T45" fmla="*/ 28 h 68"/>
                <a:gd name="T46" fmla="*/ 27 w 93"/>
                <a:gd name="T47" fmla="*/ 28 h 68"/>
                <a:gd name="T48" fmla="*/ 29 w 93"/>
                <a:gd name="T49" fmla="*/ 24 h 68"/>
                <a:gd name="T50" fmla="*/ 29 w 93"/>
                <a:gd name="T51" fmla="*/ 23 h 68"/>
                <a:gd name="T52" fmla="*/ 29 w 93"/>
                <a:gd name="T53" fmla="*/ 23 h 68"/>
                <a:gd name="T54" fmla="*/ 44 w 93"/>
                <a:gd name="T55" fmla="*/ 8 h 68"/>
                <a:gd name="T56" fmla="*/ 59 w 93"/>
                <a:gd name="T57" fmla="*/ 23 h 68"/>
                <a:gd name="T58" fmla="*/ 57 w 93"/>
                <a:gd name="T59" fmla="*/ 31 h 68"/>
                <a:gd name="T60" fmla="*/ 58 w 93"/>
                <a:gd name="T61" fmla="*/ 36 h 68"/>
                <a:gd name="T62" fmla="*/ 63 w 93"/>
                <a:gd name="T63" fmla="*/ 36 h 68"/>
                <a:gd name="T64" fmla="*/ 72 w 93"/>
                <a:gd name="T65" fmla="*/ 33 h 68"/>
                <a:gd name="T66" fmla="*/ 85 w 93"/>
                <a:gd name="T67" fmla="*/ 46 h 68"/>
                <a:gd name="T68" fmla="*/ 72 w 93"/>
                <a:gd name="T69" fmla="*/ 60 h 68"/>
                <a:gd name="T70" fmla="*/ 63 w 93"/>
                <a:gd name="T71" fmla="*/ 60 h 68"/>
                <a:gd name="T72" fmla="*/ 59 w 93"/>
                <a:gd name="T73" fmla="*/ 64 h 68"/>
                <a:gd name="T74" fmla="*/ 63 w 93"/>
                <a:gd name="T75" fmla="*/ 68 h 68"/>
                <a:gd name="T76" fmla="*/ 72 w 93"/>
                <a:gd name="T77" fmla="*/ 68 h 68"/>
                <a:gd name="T78" fmla="*/ 93 w 93"/>
                <a:gd name="T79" fmla="*/ 46 h 68"/>
                <a:gd name="T80" fmla="*/ 72 w 93"/>
                <a:gd name="T81" fmla="*/ 2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" h="68">
                  <a:moveTo>
                    <a:pt x="72" y="25"/>
                  </a:moveTo>
                  <a:cubicBezTo>
                    <a:pt x="70" y="25"/>
                    <a:pt x="69" y="25"/>
                    <a:pt x="67" y="25"/>
                  </a:cubicBezTo>
                  <a:cubicBezTo>
                    <a:pt x="67" y="24"/>
                    <a:pt x="67" y="24"/>
                    <a:pt x="67" y="23"/>
                  </a:cubicBezTo>
                  <a:cubicBezTo>
                    <a:pt x="67" y="10"/>
                    <a:pt x="57" y="0"/>
                    <a:pt x="44" y="0"/>
                  </a:cubicBezTo>
                  <a:cubicBezTo>
                    <a:pt x="33" y="0"/>
                    <a:pt x="23" y="8"/>
                    <a:pt x="21" y="19"/>
                  </a:cubicBezTo>
                  <a:cubicBezTo>
                    <a:pt x="19" y="19"/>
                    <a:pt x="17" y="19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9" y="22"/>
                    <a:pt x="5" y="28"/>
                    <a:pt x="5" y="34"/>
                  </a:cubicBezTo>
                  <a:cubicBezTo>
                    <a:pt x="5" y="36"/>
                    <a:pt x="6" y="38"/>
                    <a:pt x="7" y="40"/>
                  </a:cubicBezTo>
                  <a:cubicBezTo>
                    <a:pt x="3" y="43"/>
                    <a:pt x="0" y="48"/>
                    <a:pt x="0" y="53"/>
                  </a:cubicBezTo>
                  <a:cubicBezTo>
                    <a:pt x="0" y="61"/>
                    <a:pt x="6" y="68"/>
                    <a:pt x="15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3" y="68"/>
                    <a:pt x="34" y="66"/>
                    <a:pt x="34" y="64"/>
                  </a:cubicBezTo>
                  <a:cubicBezTo>
                    <a:pt x="34" y="61"/>
                    <a:pt x="33" y="60"/>
                    <a:pt x="30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1" y="60"/>
                    <a:pt x="8" y="57"/>
                    <a:pt x="8" y="53"/>
                  </a:cubicBezTo>
                  <a:cubicBezTo>
                    <a:pt x="8" y="50"/>
                    <a:pt x="10" y="47"/>
                    <a:pt x="14" y="46"/>
                  </a:cubicBezTo>
                  <a:cubicBezTo>
                    <a:pt x="15" y="46"/>
                    <a:pt x="17" y="45"/>
                    <a:pt x="17" y="43"/>
                  </a:cubicBezTo>
                  <a:cubicBezTo>
                    <a:pt x="18" y="42"/>
                    <a:pt x="17" y="40"/>
                    <a:pt x="16" y="39"/>
                  </a:cubicBezTo>
                  <a:cubicBezTo>
                    <a:pt x="14" y="38"/>
                    <a:pt x="13" y="36"/>
                    <a:pt x="13" y="34"/>
                  </a:cubicBezTo>
                  <a:cubicBezTo>
                    <a:pt x="13" y="31"/>
                    <a:pt x="15" y="28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21" y="27"/>
                    <a:pt x="23" y="28"/>
                  </a:cubicBezTo>
                  <a:cubicBezTo>
                    <a:pt x="25" y="29"/>
                    <a:pt x="26" y="29"/>
                    <a:pt x="27" y="28"/>
                  </a:cubicBezTo>
                  <a:cubicBezTo>
                    <a:pt x="29" y="27"/>
                    <a:pt x="29" y="26"/>
                    <a:pt x="29" y="24"/>
                  </a:cubicBezTo>
                  <a:cubicBezTo>
                    <a:pt x="29" y="24"/>
                    <a:pt x="29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15"/>
                    <a:pt x="36" y="8"/>
                    <a:pt x="44" y="8"/>
                  </a:cubicBezTo>
                  <a:cubicBezTo>
                    <a:pt x="52" y="8"/>
                    <a:pt x="59" y="15"/>
                    <a:pt x="59" y="23"/>
                  </a:cubicBezTo>
                  <a:cubicBezTo>
                    <a:pt x="59" y="26"/>
                    <a:pt x="58" y="28"/>
                    <a:pt x="57" y="31"/>
                  </a:cubicBezTo>
                  <a:cubicBezTo>
                    <a:pt x="56" y="32"/>
                    <a:pt x="56" y="35"/>
                    <a:pt x="58" y="36"/>
                  </a:cubicBezTo>
                  <a:cubicBezTo>
                    <a:pt x="59" y="37"/>
                    <a:pt x="62" y="37"/>
                    <a:pt x="63" y="36"/>
                  </a:cubicBezTo>
                  <a:cubicBezTo>
                    <a:pt x="65" y="35"/>
                    <a:pt x="68" y="33"/>
                    <a:pt x="72" y="33"/>
                  </a:cubicBezTo>
                  <a:cubicBezTo>
                    <a:pt x="79" y="33"/>
                    <a:pt x="85" y="39"/>
                    <a:pt x="85" y="46"/>
                  </a:cubicBezTo>
                  <a:cubicBezTo>
                    <a:pt x="85" y="54"/>
                    <a:pt x="79" y="60"/>
                    <a:pt x="72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0" y="60"/>
                    <a:pt x="59" y="61"/>
                    <a:pt x="59" y="64"/>
                  </a:cubicBezTo>
                  <a:cubicBezTo>
                    <a:pt x="59" y="66"/>
                    <a:pt x="60" y="68"/>
                    <a:pt x="63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68"/>
                    <a:pt x="93" y="58"/>
                    <a:pt x="93" y="46"/>
                  </a:cubicBezTo>
                  <a:cubicBezTo>
                    <a:pt x="93" y="34"/>
                    <a:pt x="83" y="25"/>
                    <a:pt x="7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4" name="Freeform 44"/>
            <p:cNvSpPr/>
            <p:nvPr/>
          </p:nvSpPr>
          <p:spPr bwMode="auto">
            <a:xfrm>
              <a:off x="42" y="56"/>
              <a:ext cx="55" cy="84"/>
            </a:xfrm>
            <a:custGeom>
              <a:avLst/>
              <a:gdLst>
                <a:gd name="T0" fmla="*/ 29 w 37"/>
                <a:gd name="T1" fmla="*/ 36 h 56"/>
                <a:gd name="T2" fmla="*/ 23 w 37"/>
                <a:gd name="T3" fmla="*/ 43 h 56"/>
                <a:gd name="T4" fmla="*/ 23 w 37"/>
                <a:gd name="T5" fmla="*/ 4 h 56"/>
                <a:gd name="T6" fmla="*/ 18 w 37"/>
                <a:gd name="T7" fmla="*/ 0 h 56"/>
                <a:gd name="T8" fmla="*/ 14 w 37"/>
                <a:gd name="T9" fmla="*/ 4 h 56"/>
                <a:gd name="T10" fmla="*/ 14 w 37"/>
                <a:gd name="T11" fmla="*/ 43 h 56"/>
                <a:gd name="T12" fmla="*/ 8 w 37"/>
                <a:gd name="T13" fmla="*/ 36 h 56"/>
                <a:gd name="T14" fmla="*/ 2 w 37"/>
                <a:gd name="T15" fmla="*/ 36 h 56"/>
                <a:gd name="T16" fmla="*/ 2 w 37"/>
                <a:gd name="T17" fmla="*/ 41 h 56"/>
                <a:gd name="T18" fmla="*/ 16 w 37"/>
                <a:gd name="T19" fmla="*/ 55 h 56"/>
                <a:gd name="T20" fmla="*/ 18 w 37"/>
                <a:gd name="T21" fmla="*/ 56 h 56"/>
                <a:gd name="T22" fmla="*/ 21 w 37"/>
                <a:gd name="T23" fmla="*/ 55 h 56"/>
                <a:gd name="T24" fmla="*/ 35 w 37"/>
                <a:gd name="T25" fmla="*/ 41 h 56"/>
                <a:gd name="T26" fmla="*/ 35 w 37"/>
                <a:gd name="T27" fmla="*/ 36 h 56"/>
                <a:gd name="T28" fmla="*/ 29 w 37"/>
                <a:gd name="T29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56">
                  <a:moveTo>
                    <a:pt x="29" y="36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2"/>
                    <a:pt x="21" y="0"/>
                    <a:pt x="18" y="0"/>
                  </a:cubicBezTo>
                  <a:cubicBezTo>
                    <a:pt x="16" y="0"/>
                    <a:pt x="14" y="2"/>
                    <a:pt x="14" y="4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34"/>
                    <a:pt x="3" y="34"/>
                    <a:pt x="2" y="36"/>
                  </a:cubicBezTo>
                  <a:cubicBezTo>
                    <a:pt x="0" y="37"/>
                    <a:pt x="0" y="40"/>
                    <a:pt x="2" y="41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7" y="56"/>
                    <a:pt x="18" y="56"/>
                  </a:cubicBezTo>
                  <a:cubicBezTo>
                    <a:pt x="20" y="56"/>
                    <a:pt x="21" y="56"/>
                    <a:pt x="21" y="5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7" y="40"/>
                    <a:pt x="37" y="37"/>
                    <a:pt x="35" y="36"/>
                  </a:cubicBezTo>
                  <a:cubicBezTo>
                    <a:pt x="34" y="34"/>
                    <a:pt x="31" y="34"/>
                    <a:pt x="2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25" name="Freeform 45"/>
          <p:cNvSpPr>
            <a:spLocks noEditPoints="1"/>
          </p:cNvSpPr>
          <p:nvPr/>
        </p:nvSpPr>
        <p:spPr bwMode="auto">
          <a:xfrm>
            <a:off x="668338" y="1687513"/>
            <a:ext cx="223837" cy="153987"/>
          </a:xfrm>
          <a:custGeom>
            <a:avLst/>
            <a:gdLst>
              <a:gd name="T0" fmla="*/ 91 w 95"/>
              <a:gd name="T1" fmla="*/ 7 h 65"/>
              <a:gd name="T2" fmla="*/ 82 w 95"/>
              <a:gd name="T3" fmla="*/ 3 h 65"/>
              <a:gd name="T4" fmla="*/ 73 w 95"/>
              <a:gd name="T5" fmla="*/ 7 h 65"/>
              <a:gd name="T6" fmla="*/ 69 w 95"/>
              <a:gd name="T7" fmla="*/ 16 h 65"/>
              <a:gd name="T8" fmla="*/ 71 w 95"/>
              <a:gd name="T9" fmla="*/ 21 h 65"/>
              <a:gd name="T10" fmla="*/ 55 w 95"/>
              <a:gd name="T11" fmla="*/ 35 h 65"/>
              <a:gd name="T12" fmla="*/ 47 w 95"/>
              <a:gd name="T13" fmla="*/ 33 h 65"/>
              <a:gd name="T14" fmla="*/ 39 w 95"/>
              <a:gd name="T15" fmla="*/ 35 h 65"/>
              <a:gd name="T16" fmla="*/ 28 w 95"/>
              <a:gd name="T17" fmla="*/ 22 h 65"/>
              <a:gd name="T18" fmla="*/ 25 w 95"/>
              <a:gd name="T19" fmla="*/ 4 h 65"/>
              <a:gd name="T20" fmla="*/ 15 w 95"/>
              <a:gd name="T21" fmla="*/ 0 h 65"/>
              <a:gd name="T22" fmla="*/ 4 w 95"/>
              <a:gd name="T23" fmla="*/ 4 h 65"/>
              <a:gd name="T24" fmla="*/ 0 w 95"/>
              <a:gd name="T25" fmla="*/ 14 h 65"/>
              <a:gd name="T26" fmla="*/ 4 w 95"/>
              <a:gd name="T27" fmla="*/ 25 h 65"/>
              <a:gd name="T28" fmla="*/ 15 w 95"/>
              <a:gd name="T29" fmla="*/ 29 h 65"/>
              <a:gd name="T30" fmla="*/ 22 w 95"/>
              <a:gd name="T31" fmla="*/ 27 h 65"/>
              <a:gd name="T32" fmla="*/ 33 w 95"/>
              <a:gd name="T33" fmla="*/ 40 h 65"/>
              <a:gd name="T34" fmla="*/ 35 w 95"/>
              <a:gd name="T35" fmla="*/ 60 h 65"/>
              <a:gd name="T36" fmla="*/ 47 w 95"/>
              <a:gd name="T37" fmla="*/ 65 h 65"/>
              <a:gd name="T38" fmla="*/ 58 w 95"/>
              <a:gd name="T39" fmla="*/ 60 h 65"/>
              <a:gd name="T40" fmla="*/ 60 w 95"/>
              <a:gd name="T41" fmla="*/ 41 h 65"/>
              <a:gd name="T42" fmla="*/ 76 w 95"/>
              <a:gd name="T43" fmla="*/ 27 h 65"/>
              <a:gd name="T44" fmla="*/ 82 w 95"/>
              <a:gd name="T45" fmla="*/ 29 h 65"/>
              <a:gd name="T46" fmla="*/ 91 w 95"/>
              <a:gd name="T47" fmla="*/ 25 h 65"/>
              <a:gd name="T48" fmla="*/ 95 w 95"/>
              <a:gd name="T49" fmla="*/ 16 h 65"/>
              <a:gd name="T50" fmla="*/ 91 w 95"/>
              <a:gd name="T51" fmla="*/ 7 h 65"/>
              <a:gd name="T52" fmla="*/ 10 w 95"/>
              <a:gd name="T53" fmla="*/ 19 h 65"/>
              <a:gd name="T54" fmla="*/ 8 w 95"/>
              <a:gd name="T55" fmla="*/ 14 h 65"/>
              <a:gd name="T56" fmla="*/ 10 w 95"/>
              <a:gd name="T57" fmla="*/ 10 h 65"/>
              <a:gd name="T58" fmla="*/ 15 w 95"/>
              <a:gd name="T59" fmla="*/ 8 h 65"/>
              <a:gd name="T60" fmla="*/ 20 w 95"/>
              <a:gd name="T61" fmla="*/ 10 h 65"/>
              <a:gd name="T62" fmla="*/ 20 w 95"/>
              <a:gd name="T63" fmla="*/ 19 h 65"/>
              <a:gd name="T64" fmla="*/ 10 w 95"/>
              <a:gd name="T65" fmla="*/ 19 h 65"/>
              <a:gd name="T66" fmla="*/ 85 w 95"/>
              <a:gd name="T67" fmla="*/ 19 h 65"/>
              <a:gd name="T68" fmla="*/ 79 w 95"/>
              <a:gd name="T69" fmla="*/ 19 h 65"/>
              <a:gd name="T70" fmla="*/ 77 w 95"/>
              <a:gd name="T71" fmla="*/ 16 h 65"/>
              <a:gd name="T72" fmla="*/ 79 w 95"/>
              <a:gd name="T73" fmla="*/ 13 h 65"/>
              <a:gd name="T74" fmla="*/ 82 w 95"/>
              <a:gd name="T75" fmla="*/ 11 h 65"/>
              <a:gd name="T76" fmla="*/ 85 w 95"/>
              <a:gd name="T77" fmla="*/ 13 h 65"/>
              <a:gd name="T78" fmla="*/ 87 w 95"/>
              <a:gd name="T79" fmla="*/ 16 h 65"/>
              <a:gd name="T80" fmla="*/ 85 w 95"/>
              <a:gd name="T81" fmla="*/ 1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5" h="65">
                <a:moveTo>
                  <a:pt x="91" y="7"/>
                </a:moveTo>
                <a:cubicBezTo>
                  <a:pt x="89" y="5"/>
                  <a:pt x="85" y="3"/>
                  <a:pt x="82" y="3"/>
                </a:cubicBezTo>
                <a:cubicBezTo>
                  <a:pt x="79" y="3"/>
                  <a:pt x="75" y="5"/>
                  <a:pt x="73" y="7"/>
                </a:cubicBezTo>
                <a:cubicBezTo>
                  <a:pt x="71" y="9"/>
                  <a:pt x="69" y="13"/>
                  <a:pt x="69" y="16"/>
                </a:cubicBezTo>
                <a:cubicBezTo>
                  <a:pt x="69" y="18"/>
                  <a:pt x="70" y="20"/>
                  <a:pt x="71" y="21"/>
                </a:cubicBezTo>
                <a:cubicBezTo>
                  <a:pt x="55" y="35"/>
                  <a:pt x="55" y="35"/>
                  <a:pt x="55" y="35"/>
                </a:cubicBezTo>
                <a:cubicBezTo>
                  <a:pt x="52" y="34"/>
                  <a:pt x="50" y="33"/>
                  <a:pt x="47" y="33"/>
                </a:cubicBezTo>
                <a:cubicBezTo>
                  <a:pt x="44" y="33"/>
                  <a:pt x="41" y="33"/>
                  <a:pt x="39" y="35"/>
                </a:cubicBezTo>
                <a:cubicBezTo>
                  <a:pt x="28" y="22"/>
                  <a:pt x="28" y="22"/>
                  <a:pt x="28" y="22"/>
                </a:cubicBezTo>
                <a:cubicBezTo>
                  <a:pt x="31" y="16"/>
                  <a:pt x="30" y="9"/>
                  <a:pt x="25" y="4"/>
                </a:cubicBezTo>
                <a:cubicBezTo>
                  <a:pt x="23" y="1"/>
                  <a:pt x="19" y="0"/>
                  <a:pt x="15" y="0"/>
                </a:cubicBezTo>
                <a:cubicBezTo>
                  <a:pt x="11" y="0"/>
                  <a:pt x="7" y="1"/>
                  <a:pt x="4" y="4"/>
                </a:cubicBezTo>
                <a:cubicBezTo>
                  <a:pt x="2" y="7"/>
                  <a:pt x="0" y="10"/>
                  <a:pt x="0" y="14"/>
                </a:cubicBezTo>
                <a:cubicBezTo>
                  <a:pt x="0" y="18"/>
                  <a:pt x="2" y="22"/>
                  <a:pt x="4" y="25"/>
                </a:cubicBezTo>
                <a:cubicBezTo>
                  <a:pt x="7" y="28"/>
                  <a:pt x="11" y="29"/>
                  <a:pt x="15" y="29"/>
                </a:cubicBezTo>
                <a:cubicBezTo>
                  <a:pt x="17" y="29"/>
                  <a:pt x="20" y="28"/>
                  <a:pt x="22" y="27"/>
                </a:cubicBezTo>
                <a:cubicBezTo>
                  <a:pt x="33" y="40"/>
                  <a:pt x="33" y="40"/>
                  <a:pt x="33" y="40"/>
                </a:cubicBezTo>
                <a:cubicBezTo>
                  <a:pt x="29" y="47"/>
                  <a:pt x="30" y="55"/>
                  <a:pt x="35" y="60"/>
                </a:cubicBezTo>
                <a:cubicBezTo>
                  <a:pt x="38" y="63"/>
                  <a:pt x="42" y="65"/>
                  <a:pt x="47" y="65"/>
                </a:cubicBezTo>
                <a:cubicBezTo>
                  <a:pt x="51" y="65"/>
                  <a:pt x="55" y="63"/>
                  <a:pt x="58" y="60"/>
                </a:cubicBezTo>
                <a:cubicBezTo>
                  <a:pt x="63" y="55"/>
                  <a:pt x="64" y="47"/>
                  <a:pt x="60" y="41"/>
                </a:cubicBezTo>
                <a:cubicBezTo>
                  <a:pt x="76" y="27"/>
                  <a:pt x="76" y="27"/>
                  <a:pt x="76" y="27"/>
                </a:cubicBezTo>
                <a:cubicBezTo>
                  <a:pt x="78" y="28"/>
                  <a:pt x="80" y="29"/>
                  <a:pt x="82" y="29"/>
                </a:cubicBezTo>
                <a:cubicBezTo>
                  <a:pt x="85" y="29"/>
                  <a:pt x="89" y="27"/>
                  <a:pt x="91" y="25"/>
                </a:cubicBezTo>
                <a:cubicBezTo>
                  <a:pt x="93" y="23"/>
                  <a:pt x="95" y="19"/>
                  <a:pt x="95" y="16"/>
                </a:cubicBezTo>
                <a:cubicBezTo>
                  <a:pt x="95" y="13"/>
                  <a:pt x="93" y="9"/>
                  <a:pt x="91" y="7"/>
                </a:cubicBezTo>
                <a:close/>
                <a:moveTo>
                  <a:pt x="10" y="19"/>
                </a:moveTo>
                <a:cubicBezTo>
                  <a:pt x="9" y="18"/>
                  <a:pt x="8" y="16"/>
                  <a:pt x="8" y="14"/>
                </a:cubicBezTo>
                <a:cubicBezTo>
                  <a:pt x="8" y="13"/>
                  <a:pt x="9" y="11"/>
                  <a:pt x="10" y="10"/>
                </a:cubicBezTo>
                <a:cubicBezTo>
                  <a:pt x="11" y="8"/>
                  <a:pt x="13" y="8"/>
                  <a:pt x="15" y="8"/>
                </a:cubicBezTo>
                <a:cubicBezTo>
                  <a:pt x="17" y="8"/>
                  <a:pt x="18" y="8"/>
                  <a:pt x="20" y="10"/>
                </a:cubicBezTo>
                <a:cubicBezTo>
                  <a:pt x="22" y="12"/>
                  <a:pt x="22" y="16"/>
                  <a:pt x="20" y="19"/>
                </a:cubicBezTo>
                <a:cubicBezTo>
                  <a:pt x="17" y="22"/>
                  <a:pt x="13" y="22"/>
                  <a:pt x="10" y="19"/>
                </a:cubicBezTo>
                <a:close/>
                <a:moveTo>
                  <a:pt x="85" y="19"/>
                </a:moveTo>
                <a:cubicBezTo>
                  <a:pt x="83" y="21"/>
                  <a:pt x="80" y="21"/>
                  <a:pt x="79" y="19"/>
                </a:cubicBezTo>
                <a:cubicBezTo>
                  <a:pt x="78" y="18"/>
                  <a:pt x="77" y="17"/>
                  <a:pt x="77" y="16"/>
                </a:cubicBezTo>
                <a:cubicBezTo>
                  <a:pt x="77" y="15"/>
                  <a:pt x="78" y="14"/>
                  <a:pt x="79" y="13"/>
                </a:cubicBezTo>
                <a:cubicBezTo>
                  <a:pt x="80" y="12"/>
                  <a:pt x="81" y="11"/>
                  <a:pt x="82" y="11"/>
                </a:cubicBezTo>
                <a:cubicBezTo>
                  <a:pt x="83" y="11"/>
                  <a:pt x="84" y="12"/>
                  <a:pt x="85" y="13"/>
                </a:cubicBezTo>
                <a:cubicBezTo>
                  <a:pt x="86" y="14"/>
                  <a:pt x="87" y="15"/>
                  <a:pt x="87" y="16"/>
                </a:cubicBezTo>
                <a:cubicBezTo>
                  <a:pt x="87" y="17"/>
                  <a:pt x="86" y="18"/>
                  <a:pt x="85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2201863" y="1982830"/>
            <a:ext cx="19431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127" name="Line 47"/>
          <p:cNvSpPr>
            <a:spLocks noChangeShapeType="1"/>
          </p:cNvSpPr>
          <p:nvPr/>
        </p:nvSpPr>
        <p:spPr bwMode="auto">
          <a:xfrm>
            <a:off x="2214563" y="1909763"/>
            <a:ext cx="1871662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2214563" y="1673225"/>
            <a:ext cx="1943100" cy="13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HEADER TWO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6491288" y="1909763"/>
            <a:ext cx="1871662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2214563" y="3565525"/>
            <a:ext cx="1871662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3" name="Line 53"/>
          <p:cNvSpPr>
            <a:spLocks noChangeShapeType="1"/>
          </p:cNvSpPr>
          <p:nvPr/>
        </p:nvSpPr>
        <p:spPr bwMode="auto">
          <a:xfrm>
            <a:off x="6491288" y="3565525"/>
            <a:ext cx="1871662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80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46"/>
          <p:cNvSpPr>
            <a:spLocks noChangeArrowheads="1"/>
          </p:cNvSpPr>
          <p:nvPr/>
        </p:nvSpPr>
        <p:spPr bwMode="auto">
          <a:xfrm>
            <a:off x="6479223" y="1982830"/>
            <a:ext cx="19431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Rectangle 48"/>
          <p:cNvSpPr>
            <a:spLocks noChangeArrowheads="1"/>
          </p:cNvSpPr>
          <p:nvPr/>
        </p:nvSpPr>
        <p:spPr bwMode="auto">
          <a:xfrm>
            <a:off x="6491923" y="1673225"/>
            <a:ext cx="1943100" cy="13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HEADER TWO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Rectangle 46"/>
          <p:cNvSpPr>
            <a:spLocks noChangeArrowheads="1"/>
          </p:cNvSpPr>
          <p:nvPr/>
        </p:nvSpPr>
        <p:spPr bwMode="auto">
          <a:xfrm>
            <a:off x="2201863" y="3655844"/>
            <a:ext cx="19431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https://liangliangtuwen.tmall.com</a:t>
            </a:r>
          </a:p>
        </p:txBody>
      </p:sp>
      <p:sp>
        <p:nvSpPr>
          <p:cNvPr id="82" name="Rectangle 48"/>
          <p:cNvSpPr>
            <a:spLocks noChangeArrowheads="1"/>
          </p:cNvSpPr>
          <p:nvPr/>
        </p:nvSpPr>
        <p:spPr bwMode="auto">
          <a:xfrm>
            <a:off x="2214563" y="3346239"/>
            <a:ext cx="1943100" cy="13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HEADER TWO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Rectangle 46"/>
          <p:cNvSpPr>
            <a:spLocks noChangeArrowheads="1"/>
          </p:cNvSpPr>
          <p:nvPr/>
        </p:nvSpPr>
        <p:spPr bwMode="auto">
          <a:xfrm>
            <a:off x="6479223" y="3655844"/>
            <a:ext cx="19431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ectangle 48"/>
          <p:cNvSpPr>
            <a:spLocks noChangeArrowheads="1"/>
          </p:cNvSpPr>
          <p:nvPr/>
        </p:nvSpPr>
        <p:spPr bwMode="auto">
          <a:xfrm>
            <a:off x="6491923" y="3346239"/>
            <a:ext cx="1943100" cy="13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HEADER TWO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 descr="Money副本"/>
          <p:cNvSpPr>
            <a:spLocks noChangeArrowheads="1"/>
          </p:cNvSpPr>
          <p:nvPr/>
        </p:nvSpPr>
        <p:spPr bwMode="auto">
          <a:xfrm>
            <a:off x="0" y="1203325"/>
            <a:ext cx="9144000" cy="2159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41949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1116013" y="1201738"/>
            <a:ext cx="2087562" cy="3170237"/>
          </a:xfrm>
          <a:prstGeom prst="rect">
            <a:avLst/>
          </a:prstGeom>
          <a:solidFill>
            <a:schemeClr val="accent1">
              <a:alpha val="8999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293813" y="2047875"/>
            <a:ext cx="1727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/>
                <a:ea typeface="微软雅黑" pitchFamily="34" charset="-122"/>
              </a:rPr>
              <a:t>“</a:t>
            </a:r>
            <a:r>
              <a:rPr lang="en-US" altLang="zh-CN" sz="200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What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Makes us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Different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</a:rPr>
              <a:t>？</a:t>
            </a:r>
            <a:r>
              <a:rPr lang="zh-CN" altLang="en-US" sz="2000">
                <a:solidFill>
                  <a:schemeClr val="bg1"/>
                </a:solidFill>
                <a:latin typeface="微软雅黑"/>
                <a:ea typeface="微软雅黑" pitchFamily="34" charset="-122"/>
              </a:rPr>
              <a:t>”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4427538" y="3795713"/>
            <a:ext cx="4103687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WRITE YOUR GREAT TITLE HERE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https://liangliangtuwen.tmall.com</a:t>
            </a:r>
          </a:p>
        </p:txBody>
      </p:sp>
      <p:sp>
        <p:nvSpPr>
          <p:cNvPr id="3085" name="Freeform 13"/>
          <p:cNvSpPr>
            <a:spLocks noEditPoints="1"/>
          </p:cNvSpPr>
          <p:nvPr/>
        </p:nvSpPr>
        <p:spPr bwMode="auto">
          <a:xfrm>
            <a:off x="3990975" y="3821113"/>
            <a:ext cx="285750" cy="187325"/>
          </a:xfrm>
          <a:custGeom>
            <a:avLst/>
            <a:gdLst>
              <a:gd name="T0" fmla="*/ 532 w 532"/>
              <a:gd name="T1" fmla="*/ 327 h 355"/>
              <a:gd name="T2" fmla="*/ 532 w 532"/>
              <a:gd name="T3" fmla="*/ 73 h 355"/>
              <a:gd name="T4" fmla="*/ 519 w 532"/>
              <a:gd name="T5" fmla="*/ 61 h 355"/>
              <a:gd name="T6" fmla="*/ 511 w 532"/>
              <a:gd name="T7" fmla="*/ 61 h 355"/>
              <a:gd name="T8" fmla="*/ 500 w 532"/>
              <a:gd name="T9" fmla="*/ 50 h 355"/>
              <a:gd name="T10" fmla="*/ 500 w 532"/>
              <a:gd name="T11" fmla="*/ 28 h 355"/>
              <a:gd name="T12" fmla="*/ 490 w 532"/>
              <a:gd name="T13" fmla="*/ 16 h 355"/>
              <a:gd name="T14" fmla="*/ 276 w 532"/>
              <a:gd name="T15" fmla="*/ 41 h 355"/>
              <a:gd name="T16" fmla="*/ 255 w 532"/>
              <a:gd name="T17" fmla="*/ 41 h 355"/>
              <a:gd name="T18" fmla="*/ 41 w 532"/>
              <a:gd name="T19" fmla="*/ 16 h 355"/>
              <a:gd name="T20" fmla="*/ 31 w 532"/>
              <a:gd name="T21" fmla="*/ 28 h 355"/>
              <a:gd name="T22" fmla="*/ 31 w 532"/>
              <a:gd name="T23" fmla="*/ 50 h 355"/>
              <a:gd name="T24" fmla="*/ 20 w 532"/>
              <a:gd name="T25" fmla="*/ 61 h 355"/>
              <a:gd name="T26" fmla="*/ 12 w 532"/>
              <a:gd name="T27" fmla="*/ 61 h 355"/>
              <a:gd name="T28" fmla="*/ 0 w 532"/>
              <a:gd name="T29" fmla="*/ 73 h 355"/>
              <a:gd name="T30" fmla="*/ 0 w 532"/>
              <a:gd name="T31" fmla="*/ 327 h 355"/>
              <a:gd name="T32" fmla="*/ 12 w 532"/>
              <a:gd name="T33" fmla="*/ 340 h 355"/>
              <a:gd name="T34" fmla="*/ 227 w 532"/>
              <a:gd name="T35" fmla="*/ 340 h 355"/>
              <a:gd name="T36" fmla="*/ 234 w 532"/>
              <a:gd name="T37" fmla="*/ 347 h 355"/>
              <a:gd name="T38" fmla="*/ 241 w 532"/>
              <a:gd name="T39" fmla="*/ 355 h 355"/>
              <a:gd name="T40" fmla="*/ 290 w 532"/>
              <a:gd name="T41" fmla="*/ 355 h 355"/>
              <a:gd name="T42" fmla="*/ 297 w 532"/>
              <a:gd name="T43" fmla="*/ 347 h 355"/>
              <a:gd name="T44" fmla="*/ 304 w 532"/>
              <a:gd name="T45" fmla="*/ 340 h 355"/>
              <a:gd name="T46" fmla="*/ 519 w 532"/>
              <a:gd name="T47" fmla="*/ 340 h 355"/>
              <a:gd name="T48" fmla="*/ 532 w 532"/>
              <a:gd name="T49" fmla="*/ 327 h 355"/>
              <a:gd name="T50" fmla="*/ 248 w 532"/>
              <a:gd name="T51" fmla="*/ 315 h 355"/>
              <a:gd name="T52" fmla="*/ 61 w 532"/>
              <a:gd name="T53" fmla="*/ 292 h 355"/>
              <a:gd name="T54" fmla="*/ 47 w 532"/>
              <a:gd name="T55" fmla="*/ 280 h 355"/>
              <a:gd name="T56" fmla="*/ 47 w 532"/>
              <a:gd name="T57" fmla="*/ 40 h 355"/>
              <a:gd name="T58" fmla="*/ 58 w 532"/>
              <a:gd name="T59" fmla="*/ 28 h 355"/>
              <a:gd name="T60" fmla="*/ 248 w 532"/>
              <a:gd name="T61" fmla="*/ 57 h 355"/>
              <a:gd name="T62" fmla="*/ 258 w 532"/>
              <a:gd name="T63" fmla="*/ 77 h 355"/>
              <a:gd name="T64" fmla="*/ 258 w 532"/>
              <a:gd name="T65" fmla="*/ 310 h 355"/>
              <a:gd name="T66" fmla="*/ 248 w 532"/>
              <a:gd name="T67" fmla="*/ 315 h 355"/>
              <a:gd name="T68" fmla="*/ 283 w 532"/>
              <a:gd name="T69" fmla="*/ 315 h 355"/>
              <a:gd name="T70" fmla="*/ 470 w 532"/>
              <a:gd name="T71" fmla="*/ 292 h 355"/>
              <a:gd name="T72" fmla="*/ 484 w 532"/>
              <a:gd name="T73" fmla="*/ 280 h 355"/>
              <a:gd name="T74" fmla="*/ 484 w 532"/>
              <a:gd name="T75" fmla="*/ 40 h 355"/>
              <a:gd name="T76" fmla="*/ 474 w 532"/>
              <a:gd name="T77" fmla="*/ 28 h 355"/>
              <a:gd name="T78" fmla="*/ 284 w 532"/>
              <a:gd name="T79" fmla="*/ 57 h 355"/>
              <a:gd name="T80" fmla="*/ 274 w 532"/>
              <a:gd name="T81" fmla="*/ 77 h 355"/>
              <a:gd name="T82" fmla="*/ 274 w 532"/>
              <a:gd name="T83" fmla="*/ 310 h 355"/>
              <a:gd name="T84" fmla="*/ 283 w 532"/>
              <a:gd name="T85" fmla="*/ 31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2" h="355">
                <a:moveTo>
                  <a:pt x="532" y="327"/>
                </a:moveTo>
                <a:cubicBezTo>
                  <a:pt x="532" y="73"/>
                  <a:pt x="532" y="73"/>
                  <a:pt x="532" y="73"/>
                </a:cubicBezTo>
                <a:cubicBezTo>
                  <a:pt x="532" y="66"/>
                  <a:pt x="526" y="61"/>
                  <a:pt x="519" y="61"/>
                </a:cubicBezTo>
                <a:cubicBezTo>
                  <a:pt x="511" y="61"/>
                  <a:pt x="511" y="61"/>
                  <a:pt x="511" y="61"/>
                </a:cubicBezTo>
                <a:cubicBezTo>
                  <a:pt x="505" y="61"/>
                  <a:pt x="500" y="56"/>
                  <a:pt x="500" y="50"/>
                </a:cubicBezTo>
                <a:cubicBezTo>
                  <a:pt x="500" y="28"/>
                  <a:pt x="500" y="28"/>
                  <a:pt x="500" y="28"/>
                </a:cubicBezTo>
                <a:cubicBezTo>
                  <a:pt x="500" y="22"/>
                  <a:pt x="496" y="17"/>
                  <a:pt x="490" y="16"/>
                </a:cubicBezTo>
                <a:cubicBezTo>
                  <a:pt x="408" y="0"/>
                  <a:pt x="333" y="1"/>
                  <a:pt x="276" y="41"/>
                </a:cubicBezTo>
                <a:cubicBezTo>
                  <a:pt x="266" y="48"/>
                  <a:pt x="265" y="48"/>
                  <a:pt x="255" y="41"/>
                </a:cubicBezTo>
                <a:cubicBezTo>
                  <a:pt x="198" y="1"/>
                  <a:pt x="124" y="0"/>
                  <a:pt x="41" y="16"/>
                </a:cubicBezTo>
                <a:cubicBezTo>
                  <a:pt x="35" y="17"/>
                  <a:pt x="31" y="22"/>
                  <a:pt x="31" y="28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6"/>
                  <a:pt x="26" y="61"/>
                  <a:pt x="20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5" y="61"/>
                  <a:pt x="0" y="66"/>
                  <a:pt x="0" y="73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334"/>
                  <a:pt x="6" y="340"/>
                  <a:pt x="12" y="340"/>
                </a:cubicBezTo>
                <a:cubicBezTo>
                  <a:pt x="227" y="340"/>
                  <a:pt x="227" y="340"/>
                  <a:pt x="227" y="340"/>
                </a:cubicBezTo>
                <a:cubicBezTo>
                  <a:pt x="231" y="340"/>
                  <a:pt x="234" y="343"/>
                  <a:pt x="234" y="347"/>
                </a:cubicBezTo>
                <a:cubicBezTo>
                  <a:pt x="234" y="351"/>
                  <a:pt x="237" y="355"/>
                  <a:pt x="241" y="355"/>
                </a:cubicBezTo>
                <a:cubicBezTo>
                  <a:pt x="290" y="355"/>
                  <a:pt x="290" y="355"/>
                  <a:pt x="290" y="355"/>
                </a:cubicBezTo>
                <a:cubicBezTo>
                  <a:pt x="294" y="355"/>
                  <a:pt x="297" y="351"/>
                  <a:pt x="297" y="347"/>
                </a:cubicBezTo>
                <a:cubicBezTo>
                  <a:pt x="297" y="343"/>
                  <a:pt x="300" y="340"/>
                  <a:pt x="304" y="340"/>
                </a:cubicBezTo>
                <a:cubicBezTo>
                  <a:pt x="519" y="340"/>
                  <a:pt x="519" y="340"/>
                  <a:pt x="519" y="340"/>
                </a:cubicBezTo>
                <a:cubicBezTo>
                  <a:pt x="526" y="340"/>
                  <a:pt x="532" y="334"/>
                  <a:pt x="532" y="327"/>
                </a:cubicBezTo>
                <a:close/>
                <a:moveTo>
                  <a:pt x="248" y="315"/>
                </a:moveTo>
                <a:cubicBezTo>
                  <a:pt x="197" y="283"/>
                  <a:pt x="131" y="280"/>
                  <a:pt x="61" y="292"/>
                </a:cubicBezTo>
                <a:cubicBezTo>
                  <a:pt x="54" y="293"/>
                  <a:pt x="47" y="287"/>
                  <a:pt x="47" y="28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4"/>
                  <a:pt x="52" y="29"/>
                  <a:pt x="58" y="28"/>
                </a:cubicBezTo>
                <a:cubicBezTo>
                  <a:pt x="131" y="15"/>
                  <a:pt x="199" y="20"/>
                  <a:pt x="248" y="57"/>
                </a:cubicBezTo>
                <a:cubicBezTo>
                  <a:pt x="254" y="62"/>
                  <a:pt x="258" y="69"/>
                  <a:pt x="258" y="77"/>
                </a:cubicBezTo>
                <a:cubicBezTo>
                  <a:pt x="258" y="310"/>
                  <a:pt x="258" y="310"/>
                  <a:pt x="258" y="310"/>
                </a:cubicBezTo>
                <a:cubicBezTo>
                  <a:pt x="258" y="315"/>
                  <a:pt x="252" y="318"/>
                  <a:pt x="248" y="315"/>
                </a:cubicBezTo>
                <a:close/>
                <a:moveTo>
                  <a:pt x="283" y="315"/>
                </a:moveTo>
                <a:cubicBezTo>
                  <a:pt x="334" y="283"/>
                  <a:pt x="400" y="280"/>
                  <a:pt x="470" y="292"/>
                </a:cubicBezTo>
                <a:cubicBezTo>
                  <a:pt x="478" y="293"/>
                  <a:pt x="484" y="287"/>
                  <a:pt x="484" y="280"/>
                </a:cubicBezTo>
                <a:cubicBezTo>
                  <a:pt x="484" y="40"/>
                  <a:pt x="484" y="40"/>
                  <a:pt x="484" y="40"/>
                </a:cubicBezTo>
                <a:cubicBezTo>
                  <a:pt x="484" y="34"/>
                  <a:pt x="480" y="29"/>
                  <a:pt x="474" y="28"/>
                </a:cubicBezTo>
                <a:cubicBezTo>
                  <a:pt x="400" y="15"/>
                  <a:pt x="333" y="20"/>
                  <a:pt x="284" y="57"/>
                </a:cubicBezTo>
                <a:cubicBezTo>
                  <a:pt x="277" y="62"/>
                  <a:pt x="274" y="69"/>
                  <a:pt x="274" y="77"/>
                </a:cubicBezTo>
                <a:cubicBezTo>
                  <a:pt x="274" y="310"/>
                  <a:pt x="274" y="310"/>
                  <a:pt x="274" y="310"/>
                </a:cubicBezTo>
                <a:cubicBezTo>
                  <a:pt x="274" y="315"/>
                  <a:pt x="279" y="318"/>
                  <a:pt x="283" y="3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椭圆 117"/>
          <p:cNvSpPr/>
          <p:nvPr/>
        </p:nvSpPr>
        <p:spPr>
          <a:xfrm>
            <a:off x="7513349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5849649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4213675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2585150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908288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7" name="Freeform 9"/>
          <p:cNvSpPr>
            <a:spLocks noEditPoints="1"/>
          </p:cNvSpPr>
          <p:nvPr/>
        </p:nvSpPr>
        <p:spPr bwMode="auto">
          <a:xfrm>
            <a:off x="7681431" y="2950133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0"/>
          <p:cNvSpPr>
            <a:spLocks noEditPoints="1"/>
          </p:cNvSpPr>
          <p:nvPr/>
        </p:nvSpPr>
        <p:spPr bwMode="auto">
          <a:xfrm>
            <a:off x="2800042" y="2932664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1"/>
          <p:cNvSpPr>
            <a:spLocks noEditPoints="1"/>
          </p:cNvSpPr>
          <p:nvPr/>
        </p:nvSpPr>
        <p:spPr bwMode="auto">
          <a:xfrm>
            <a:off x="6084764" y="2916758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2"/>
          <p:cNvSpPr>
            <a:spLocks noEditPoints="1"/>
          </p:cNvSpPr>
          <p:nvPr/>
        </p:nvSpPr>
        <p:spPr bwMode="auto">
          <a:xfrm>
            <a:off x="4464895" y="2920173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3"/>
          <p:cNvSpPr>
            <a:spLocks noEditPoints="1"/>
          </p:cNvSpPr>
          <p:nvPr/>
        </p:nvSpPr>
        <p:spPr bwMode="auto">
          <a:xfrm>
            <a:off x="1100223" y="2929161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3787169" y="3815509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110" name="矩形 109"/>
          <p:cNvSpPr/>
          <p:nvPr/>
        </p:nvSpPr>
        <p:spPr>
          <a:xfrm>
            <a:off x="2288363" y="2017332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研究思路与方法</a:t>
            </a:r>
          </a:p>
        </p:txBody>
      </p:sp>
      <p:sp>
        <p:nvSpPr>
          <p:cNvPr id="111" name="矩形 110"/>
          <p:cNvSpPr/>
          <p:nvPr/>
        </p:nvSpPr>
        <p:spPr>
          <a:xfrm>
            <a:off x="697527" y="3815509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112" name="矩形 111"/>
          <p:cNvSpPr/>
          <p:nvPr/>
        </p:nvSpPr>
        <p:spPr>
          <a:xfrm>
            <a:off x="7099328" y="3815509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113" name="矩形 112"/>
          <p:cNvSpPr/>
          <p:nvPr/>
        </p:nvSpPr>
        <p:spPr>
          <a:xfrm>
            <a:off x="5600522" y="2017332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研究成果与应用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4"/>
          <p:cNvSpPr>
            <a:spLocks noChangeShapeType="1"/>
          </p:cNvSpPr>
          <p:nvPr/>
        </p:nvSpPr>
        <p:spPr bwMode="auto">
          <a:xfrm flipV="1">
            <a:off x="1220788" y="1575594"/>
            <a:ext cx="0" cy="38258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4565650" y="1575594"/>
            <a:ext cx="0" cy="38258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7216775" y="1575594"/>
            <a:ext cx="0" cy="38258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V="1">
            <a:off x="2203450" y="1861344"/>
            <a:ext cx="0" cy="35560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2889250" y="2778919"/>
            <a:ext cx="0" cy="360363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V="1">
            <a:off x="3602038" y="1861344"/>
            <a:ext cx="0" cy="35560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5529263" y="1861344"/>
            <a:ext cx="0" cy="35560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6219825" y="2778919"/>
            <a:ext cx="0" cy="360363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V="1">
            <a:off x="8196263" y="2778919"/>
            <a:ext cx="0" cy="360363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35000" y="1891507"/>
            <a:ext cx="1174750" cy="11731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1898650" y="2175669"/>
            <a:ext cx="604838" cy="6032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2589213" y="2175669"/>
            <a:ext cx="604837" cy="6032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3298825" y="2175669"/>
            <a:ext cx="603250" cy="6032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5237163" y="2175669"/>
            <a:ext cx="603250" cy="6032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8" name="Oval 18"/>
          <p:cNvSpPr>
            <a:spLocks noChangeArrowheads="1"/>
          </p:cNvSpPr>
          <p:nvPr/>
        </p:nvSpPr>
        <p:spPr bwMode="auto">
          <a:xfrm>
            <a:off x="5927725" y="2175669"/>
            <a:ext cx="606425" cy="6032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9" name="Oval 19"/>
          <p:cNvSpPr>
            <a:spLocks noChangeArrowheads="1"/>
          </p:cNvSpPr>
          <p:nvPr/>
        </p:nvSpPr>
        <p:spPr bwMode="auto">
          <a:xfrm>
            <a:off x="7893050" y="2175669"/>
            <a:ext cx="606425" cy="6032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0" name="Oval 20"/>
          <p:cNvSpPr>
            <a:spLocks noChangeArrowheads="1"/>
          </p:cNvSpPr>
          <p:nvPr/>
        </p:nvSpPr>
        <p:spPr bwMode="auto">
          <a:xfrm>
            <a:off x="3992563" y="1902619"/>
            <a:ext cx="1147762" cy="11509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1" name="Oval 21"/>
          <p:cNvSpPr>
            <a:spLocks noChangeArrowheads="1"/>
          </p:cNvSpPr>
          <p:nvPr/>
        </p:nvSpPr>
        <p:spPr bwMode="auto">
          <a:xfrm>
            <a:off x="6640513" y="1902619"/>
            <a:ext cx="1150937" cy="11509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142" name="Group 22"/>
          <p:cNvGrpSpPr/>
          <p:nvPr/>
        </p:nvGrpSpPr>
        <p:grpSpPr bwMode="auto">
          <a:xfrm>
            <a:off x="2093913" y="2337594"/>
            <a:ext cx="222250" cy="280988"/>
            <a:chOff x="0" y="0"/>
            <a:chExt cx="140" cy="177"/>
          </a:xfrm>
        </p:grpSpPr>
        <p:sp>
          <p:nvSpPr>
            <p:cNvPr id="5143" name="Freeform 23"/>
            <p:cNvSpPr>
              <a:spLocks noEditPoints="1"/>
            </p:cNvSpPr>
            <p:nvPr/>
          </p:nvSpPr>
          <p:spPr bwMode="auto">
            <a:xfrm>
              <a:off x="0" y="0"/>
              <a:ext cx="135" cy="134"/>
            </a:xfrm>
            <a:custGeom>
              <a:avLst/>
              <a:gdLst>
                <a:gd name="T0" fmla="*/ 9 w 57"/>
                <a:gd name="T1" fmla="*/ 50 h 57"/>
                <a:gd name="T2" fmla="*/ 7 w 57"/>
                <a:gd name="T3" fmla="*/ 56 h 57"/>
                <a:gd name="T4" fmla="*/ 6 w 57"/>
                <a:gd name="T5" fmla="*/ 49 h 57"/>
                <a:gd name="T6" fmla="*/ 10 w 57"/>
                <a:gd name="T7" fmla="*/ 45 h 57"/>
                <a:gd name="T8" fmla="*/ 46 w 57"/>
                <a:gd name="T9" fmla="*/ 10 h 57"/>
                <a:gd name="T10" fmla="*/ 50 w 57"/>
                <a:gd name="T11" fmla="*/ 1 h 57"/>
                <a:gd name="T12" fmla="*/ 51 w 57"/>
                <a:gd name="T13" fmla="*/ 8 h 57"/>
                <a:gd name="T14" fmla="*/ 50 w 57"/>
                <a:gd name="T15" fmla="*/ 10 h 57"/>
                <a:gd name="T16" fmla="*/ 48 w 57"/>
                <a:gd name="T17" fmla="*/ 11 h 57"/>
                <a:gd name="T18" fmla="*/ 47 w 57"/>
                <a:gd name="T19" fmla="*/ 11 h 57"/>
                <a:gd name="T20" fmla="*/ 49 w 57"/>
                <a:gd name="T21" fmla="*/ 18 h 57"/>
                <a:gd name="T22" fmla="*/ 46 w 57"/>
                <a:gd name="T23" fmla="*/ 14 h 57"/>
                <a:gd name="T24" fmla="*/ 37 w 57"/>
                <a:gd name="T25" fmla="*/ 21 h 57"/>
                <a:gd name="T26" fmla="*/ 40 w 57"/>
                <a:gd name="T27" fmla="*/ 26 h 57"/>
                <a:gd name="T28" fmla="*/ 30 w 57"/>
                <a:gd name="T29" fmla="*/ 28 h 57"/>
                <a:gd name="T30" fmla="*/ 33 w 57"/>
                <a:gd name="T31" fmla="*/ 34 h 57"/>
                <a:gd name="T32" fmla="*/ 23 w 57"/>
                <a:gd name="T33" fmla="*/ 35 h 57"/>
                <a:gd name="T34" fmla="*/ 25 w 57"/>
                <a:gd name="T35" fmla="*/ 41 h 57"/>
                <a:gd name="T36" fmla="*/ 14 w 57"/>
                <a:gd name="T37" fmla="*/ 45 h 57"/>
                <a:gd name="T38" fmla="*/ 18 w 57"/>
                <a:gd name="T39" fmla="*/ 48 h 57"/>
                <a:gd name="T40" fmla="*/ 12 w 57"/>
                <a:gd name="T41" fmla="*/ 47 h 57"/>
                <a:gd name="T42" fmla="*/ 11 w 57"/>
                <a:gd name="T43" fmla="*/ 48 h 57"/>
                <a:gd name="T44" fmla="*/ 14 w 57"/>
                <a:gd name="T45" fmla="*/ 53 h 57"/>
                <a:gd name="T46" fmla="*/ 28 w 57"/>
                <a:gd name="T47" fmla="*/ 15 h 57"/>
                <a:gd name="T48" fmla="*/ 22 w 57"/>
                <a:gd name="T49" fmla="*/ 20 h 57"/>
                <a:gd name="T50" fmla="*/ 34 w 57"/>
                <a:gd name="T51" fmla="*/ 22 h 57"/>
                <a:gd name="T52" fmla="*/ 25 w 57"/>
                <a:gd name="T53" fmla="*/ 7 h 57"/>
                <a:gd name="T54" fmla="*/ 14 w 57"/>
                <a:gd name="T55" fmla="*/ 12 h 57"/>
                <a:gd name="T56" fmla="*/ 27 w 57"/>
                <a:gd name="T57" fmla="*/ 13 h 57"/>
                <a:gd name="T58" fmla="*/ 29 w 57"/>
                <a:gd name="T59" fmla="*/ 11 h 57"/>
                <a:gd name="T60" fmla="*/ 39 w 57"/>
                <a:gd name="T61" fmla="*/ 8 h 57"/>
                <a:gd name="T62" fmla="*/ 31 w 57"/>
                <a:gd name="T63" fmla="*/ 14 h 57"/>
                <a:gd name="T64" fmla="*/ 43 w 57"/>
                <a:gd name="T65" fmla="*/ 12 h 57"/>
                <a:gd name="T66" fmla="*/ 31 w 57"/>
                <a:gd name="T67" fmla="*/ 13 h 57"/>
                <a:gd name="T68" fmla="*/ 12 w 57"/>
                <a:gd name="T69" fmla="*/ 27 h 57"/>
                <a:gd name="T70" fmla="*/ 18 w 57"/>
                <a:gd name="T71" fmla="*/ 19 h 57"/>
                <a:gd name="T72" fmla="*/ 6 w 57"/>
                <a:gd name="T73" fmla="*/ 24 h 57"/>
                <a:gd name="T74" fmla="*/ 8 w 57"/>
                <a:gd name="T75" fmla="*/ 39 h 57"/>
                <a:gd name="T76" fmla="*/ 11 w 57"/>
                <a:gd name="T77" fmla="*/ 29 h 57"/>
                <a:gd name="T78" fmla="*/ 15 w 57"/>
                <a:gd name="T79" fmla="*/ 29 h 57"/>
                <a:gd name="T80" fmla="*/ 27 w 57"/>
                <a:gd name="T81" fmla="*/ 29 h 57"/>
                <a:gd name="T82" fmla="*/ 19 w 57"/>
                <a:gd name="T83" fmla="*/ 22 h 57"/>
                <a:gd name="T84" fmla="*/ 20 w 57"/>
                <a:gd name="T85" fmla="*/ 35 h 57"/>
                <a:gd name="T86" fmla="*/ 11 w 57"/>
                <a:gd name="T87" fmla="*/ 43 h 57"/>
                <a:gd name="T88" fmla="*/ 20 w 57"/>
                <a:gd name="T8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57">
                  <a:moveTo>
                    <a:pt x="14" y="53"/>
                  </a:moveTo>
                  <a:cubicBezTo>
                    <a:pt x="12" y="52"/>
                    <a:pt x="11" y="51"/>
                    <a:pt x="10" y="50"/>
                  </a:cubicBezTo>
                  <a:cubicBezTo>
                    <a:pt x="9" y="49"/>
                    <a:pt x="9" y="49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8" y="51"/>
                  </a:cubicBezTo>
                  <a:cubicBezTo>
                    <a:pt x="9" y="53"/>
                    <a:pt x="8" y="55"/>
                    <a:pt x="7" y="56"/>
                  </a:cubicBezTo>
                  <a:cubicBezTo>
                    <a:pt x="6" y="57"/>
                    <a:pt x="3" y="57"/>
                    <a:pt x="1" y="56"/>
                  </a:cubicBezTo>
                  <a:cubicBezTo>
                    <a:pt x="0" y="54"/>
                    <a:pt x="0" y="52"/>
                    <a:pt x="1" y="50"/>
                  </a:cubicBezTo>
                  <a:cubicBezTo>
                    <a:pt x="3" y="49"/>
                    <a:pt x="5" y="48"/>
                    <a:pt x="6" y="49"/>
                  </a:cubicBezTo>
                  <a:cubicBezTo>
                    <a:pt x="6" y="49"/>
                    <a:pt x="7" y="49"/>
                    <a:pt x="7" y="49"/>
                  </a:cubicBezTo>
                  <a:cubicBezTo>
                    <a:pt x="8" y="48"/>
                    <a:pt x="9" y="47"/>
                    <a:pt x="10" y="46"/>
                  </a:cubicBezTo>
                  <a:cubicBezTo>
                    <a:pt x="10" y="46"/>
                    <a:pt x="10" y="45"/>
                    <a:pt x="10" y="45"/>
                  </a:cubicBezTo>
                  <a:cubicBezTo>
                    <a:pt x="2" y="35"/>
                    <a:pt x="2" y="20"/>
                    <a:pt x="11" y="11"/>
                  </a:cubicBezTo>
                  <a:cubicBezTo>
                    <a:pt x="21" y="2"/>
                    <a:pt x="36" y="2"/>
                    <a:pt x="45" y="10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48" y="5"/>
                    <a:pt x="49" y="3"/>
                    <a:pt x="50" y="1"/>
                  </a:cubicBezTo>
                  <a:cubicBezTo>
                    <a:pt x="52" y="0"/>
                    <a:pt x="54" y="0"/>
                    <a:pt x="56" y="1"/>
                  </a:cubicBezTo>
                  <a:cubicBezTo>
                    <a:pt x="57" y="3"/>
                    <a:pt x="57" y="6"/>
                    <a:pt x="56" y="7"/>
                  </a:cubicBezTo>
                  <a:cubicBezTo>
                    <a:pt x="55" y="8"/>
                    <a:pt x="53" y="9"/>
                    <a:pt x="51" y="8"/>
                  </a:cubicBezTo>
                  <a:cubicBezTo>
                    <a:pt x="51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9" y="9"/>
                    <a:pt x="49" y="9"/>
                    <a:pt x="50" y="10"/>
                  </a:cubicBezTo>
                  <a:cubicBezTo>
                    <a:pt x="51" y="11"/>
                    <a:pt x="52" y="12"/>
                    <a:pt x="53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0" y="12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9" y="15"/>
                    <a:pt x="50" y="16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8" y="18"/>
                    <a:pt x="48" y="18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18"/>
                    <a:pt x="47" y="16"/>
                    <a:pt x="46" y="14"/>
                  </a:cubicBezTo>
                  <a:cubicBezTo>
                    <a:pt x="46" y="14"/>
                    <a:pt x="46" y="14"/>
                    <a:pt x="45" y="13"/>
                  </a:cubicBezTo>
                  <a:cubicBezTo>
                    <a:pt x="45" y="13"/>
                    <a:pt x="45" y="14"/>
                    <a:pt x="45" y="14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2"/>
                  </a:cubicBezTo>
                  <a:cubicBezTo>
                    <a:pt x="37" y="22"/>
                    <a:pt x="39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5"/>
                    <a:pt x="37" y="24"/>
                    <a:pt x="36" y="23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9"/>
                    <a:pt x="30" y="29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8" y="30"/>
                    <a:pt x="28" y="30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6"/>
                    <a:pt x="23" y="36"/>
                  </a:cubicBezTo>
                  <a:cubicBezTo>
                    <a:pt x="24" y="37"/>
                    <a:pt x="26" y="39"/>
                    <a:pt x="26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0"/>
                    <a:pt x="23" y="39"/>
                    <a:pt x="22" y="37"/>
                  </a:cubicBezTo>
                  <a:cubicBezTo>
                    <a:pt x="22" y="37"/>
                    <a:pt x="21" y="37"/>
                    <a:pt x="21" y="3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6" y="47"/>
                    <a:pt x="18" y="47"/>
                    <a:pt x="20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5" y="49"/>
                    <a:pt x="14" y="48"/>
                    <a:pt x="12" y="47"/>
                  </a:cubicBezTo>
                  <a:cubicBezTo>
                    <a:pt x="12" y="47"/>
                    <a:pt x="12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50"/>
                    <a:pt x="14" y="51"/>
                    <a:pt x="15" y="51"/>
                  </a:cubicBezTo>
                  <a:lnTo>
                    <a:pt x="14" y="53"/>
                  </a:lnTo>
                  <a:close/>
                  <a:moveTo>
                    <a:pt x="34" y="21"/>
                  </a:moveTo>
                  <a:cubicBezTo>
                    <a:pt x="32" y="19"/>
                    <a:pt x="30" y="17"/>
                    <a:pt x="29" y="15"/>
                  </a:cubicBezTo>
                  <a:cubicBezTo>
                    <a:pt x="29" y="14"/>
                    <a:pt x="28" y="14"/>
                    <a:pt x="28" y="15"/>
                  </a:cubicBezTo>
                  <a:cubicBezTo>
                    <a:pt x="26" y="16"/>
                    <a:pt x="24" y="17"/>
                    <a:pt x="22" y="19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1" y="20"/>
                    <a:pt x="22" y="20"/>
                    <a:pt x="22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9" y="27"/>
                    <a:pt x="29" y="27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1"/>
                    <a:pt x="34" y="21"/>
                  </a:cubicBezTo>
                  <a:close/>
                  <a:moveTo>
                    <a:pt x="27" y="12"/>
                  </a:moveTo>
                  <a:cubicBezTo>
                    <a:pt x="26" y="10"/>
                    <a:pt x="26" y="8"/>
                    <a:pt x="25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0" y="7"/>
                    <a:pt x="17" y="8"/>
                    <a:pt x="14" y="11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3" y="16"/>
                    <a:pt x="25" y="14"/>
                    <a:pt x="27" y="13"/>
                  </a:cubicBezTo>
                  <a:cubicBezTo>
                    <a:pt x="27" y="13"/>
                    <a:pt x="28" y="12"/>
                    <a:pt x="27" y="12"/>
                  </a:cubicBezTo>
                  <a:close/>
                  <a:moveTo>
                    <a:pt x="27" y="7"/>
                  </a:moveTo>
                  <a:cubicBezTo>
                    <a:pt x="27" y="8"/>
                    <a:pt x="28" y="10"/>
                    <a:pt x="29" y="11"/>
                  </a:cubicBezTo>
                  <a:cubicBezTo>
                    <a:pt x="29" y="12"/>
                    <a:pt x="30" y="12"/>
                    <a:pt x="30" y="11"/>
                  </a:cubicBezTo>
                  <a:cubicBezTo>
                    <a:pt x="33" y="10"/>
                    <a:pt x="36" y="9"/>
                    <a:pt x="39" y="9"/>
                  </a:cubicBezTo>
                  <a:cubicBezTo>
                    <a:pt x="39" y="9"/>
                    <a:pt x="40" y="8"/>
                    <a:pt x="39" y="8"/>
                  </a:cubicBezTo>
                  <a:cubicBezTo>
                    <a:pt x="36" y="6"/>
                    <a:pt x="32" y="5"/>
                    <a:pt x="28" y="6"/>
                  </a:cubicBezTo>
                  <a:cubicBezTo>
                    <a:pt x="27" y="6"/>
                    <a:pt x="27" y="6"/>
                    <a:pt x="27" y="7"/>
                  </a:cubicBezTo>
                  <a:close/>
                  <a:moveTo>
                    <a:pt x="31" y="14"/>
                  </a:moveTo>
                  <a:cubicBezTo>
                    <a:pt x="32" y="16"/>
                    <a:pt x="33" y="18"/>
                    <a:pt x="35" y="20"/>
                  </a:cubicBezTo>
                  <a:cubicBezTo>
                    <a:pt x="35" y="20"/>
                    <a:pt x="36" y="20"/>
                    <a:pt x="36" y="2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1"/>
                    <a:pt x="43" y="11"/>
                  </a:cubicBezTo>
                  <a:cubicBezTo>
                    <a:pt x="40" y="9"/>
                    <a:pt x="34" y="11"/>
                    <a:pt x="31" y="13"/>
                  </a:cubicBezTo>
                  <a:cubicBezTo>
                    <a:pt x="30" y="13"/>
                    <a:pt x="30" y="14"/>
                    <a:pt x="31" y="14"/>
                  </a:cubicBezTo>
                  <a:close/>
                  <a:moveTo>
                    <a:pt x="7" y="25"/>
                  </a:moveTo>
                  <a:cubicBezTo>
                    <a:pt x="8" y="26"/>
                    <a:pt x="10" y="26"/>
                    <a:pt x="12" y="27"/>
                  </a:cubicBezTo>
                  <a:cubicBezTo>
                    <a:pt x="12" y="28"/>
                    <a:pt x="13" y="27"/>
                    <a:pt x="13" y="27"/>
                  </a:cubicBezTo>
                  <a:cubicBezTo>
                    <a:pt x="14" y="25"/>
                    <a:pt x="16" y="23"/>
                    <a:pt x="18" y="20"/>
                  </a:cubicBezTo>
                  <a:cubicBezTo>
                    <a:pt x="18" y="20"/>
                    <a:pt x="18" y="20"/>
                    <a:pt x="18" y="1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1" y="14"/>
                  </a:cubicBezTo>
                  <a:cubicBezTo>
                    <a:pt x="9" y="17"/>
                    <a:pt x="7" y="20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lose/>
                  <a:moveTo>
                    <a:pt x="6" y="28"/>
                  </a:moveTo>
                  <a:cubicBezTo>
                    <a:pt x="6" y="32"/>
                    <a:pt x="6" y="36"/>
                    <a:pt x="8" y="39"/>
                  </a:cubicBezTo>
                  <a:cubicBezTo>
                    <a:pt x="8" y="40"/>
                    <a:pt x="9" y="39"/>
                    <a:pt x="9" y="39"/>
                  </a:cubicBezTo>
                  <a:cubicBezTo>
                    <a:pt x="9" y="36"/>
                    <a:pt x="10" y="33"/>
                    <a:pt x="11" y="30"/>
                  </a:cubicBezTo>
                  <a:cubicBezTo>
                    <a:pt x="12" y="29"/>
                    <a:pt x="12" y="29"/>
                    <a:pt x="11" y="29"/>
                  </a:cubicBezTo>
                  <a:cubicBezTo>
                    <a:pt x="10" y="28"/>
                    <a:pt x="8" y="27"/>
                    <a:pt x="7" y="27"/>
                  </a:cubicBezTo>
                  <a:cubicBezTo>
                    <a:pt x="6" y="27"/>
                    <a:pt x="6" y="27"/>
                    <a:pt x="6" y="28"/>
                  </a:cubicBezTo>
                  <a:close/>
                  <a:moveTo>
                    <a:pt x="15" y="29"/>
                  </a:moveTo>
                  <a:cubicBezTo>
                    <a:pt x="17" y="30"/>
                    <a:pt x="19" y="32"/>
                    <a:pt x="21" y="34"/>
                  </a:cubicBezTo>
                  <a:cubicBezTo>
                    <a:pt x="21" y="34"/>
                    <a:pt x="22" y="34"/>
                    <a:pt x="22" y="34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8"/>
                    <a:pt x="27" y="2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0" y="21"/>
                    <a:pt x="19" y="22"/>
                  </a:cubicBezTo>
                  <a:cubicBezTo>
                    <a:pt x="17" y="24"/>
                    <a:pt x="16" y="26"/>
                    <a:pt x="15" y="28"/>
                  </a:cubicBezTo>
                  <a:cubicBezTo>
                    <a:pt x="14" y="28"/>
                    <a:pt x="14" y="29"/>
                    <a:pt x="15" y="29"/>
                  </a:cubicBezTo>
                  <a:close/>
                  <a:moveTo>
                    <a:pt x="20" y="35"/>
                  </a:moveTo>
                  <a:cubicBezTo>
                    <a:pt x="18" y="33"/>
                    <a:pt x="16" y="32"/>
                    <a:pt x="14" y="31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1" y="34"/>
                    <a:pt x="9" y="40"/>
                    <a:pt x="11" y="43"/>
                  </a:cubicBezTo>
                  <a:cubicBezTo>
                    <a:pt x="12" y="44"/>
                    <a:pt x="12" y="44"/>
                    <a:pt x="12" y="43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5"/>
                    <a:pt x="2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Freeform 24"/>
            <p:cNvSpPr>
              <a:spLocks noEditPoints="1"/>
            </p:cNvSpPr>
            <p:nvPr/>
          </p:nvSpPr>
          <p:spPr bwMode="auto">
            <a:xfrm>
              <a:off x="19" y="33"/>
              <a:ext cx="121" cy="144"/>
            </a:xfrm>
            <a:custGeom>
              <a:avLst/>
              <a:gdLst>
                <a:gd name="T0" fmla="*/ 30 w 51"/>
                <a:gd name="T1" fmla="*/ 25 h 61"/>
                <a:gd name="T2" fmla="*/ 22 w 51"/>
                <a:gd name="T3" fmla="*/ 30 h 61"/>
                <a:gd name="T4" fmla="*/ 24 w 51"/>
                <a:gd name="T5" fmla="*/ 37 h 61"/>
                <a:gd name="T6" fmla="*/ 36 w 51"/>
                <a:gd name="T7" fmla="*/ 32 h 61"/>
                <a:gd name="T8" fmla="*/ 6 w 51"/>
                <a:gd name="T9" fmla="*/ 39 h 61"/>
                <a:gd name="T10" fmla="*/ 39 w 51"/>
                <a:gd name="T11" fmla="*/ 33 h 61"/>
                <a:gd name="T12" fmla="*/ 45 w 51"/>
                <a:gd name="T13" fmla="*/ 0 h 61"/>
                <a:gd name="T14" fmla="*/ 23 w 51"/>
                <a:gd name="T15" fmla="*/ 43 h 61"/>
                <a:gd name="T16" fmla="*/ 22 w 51"/>
                <a:gd name="T17" fmla="*/ 45 h 61"/>
                <a:gd name="T18" fmla="*/ 22 w 51"/>
                <a:gd name="T19" fmla="*/ 53 h 61"/>
                <a:gd name="T20" fmla="*/ 22 w 51"/>
                <a:gd name="T21" fmla="*/ 54 h 61"/>
                <a:gd name="T22" fmla="*/ 40 w 51"/>
                <a:gd name="T23" fmla="*/ 60 h 61"/>
                <a:gd name="T24" fmla="*/ 1 w 51"/>
                <a:gd name="T25" fmla="*/ 61 h 61"/>
                <a:gd name="T26" fmla="*/ 18 w 51"/>
                <a:gd name="T27" fmla="*/ 55 h 61"/>
                <a:gd name="T28" fmla="*/ 19 w 51"/>
                <a:gd name="T29" fmla="*/ 53 h 61"/>
                <a:gd name="T30" fmla="*/ 19 w 51"/>
                <a:gd name="T31" fmla="*/ 45 h 61"/>
                <a:gd name="T32" fmla="*/ 19 w 51"/>
                <a:gd name="T33" fmla="*/ 44 h 61"/>
                <a:gd name="T34" fmla="*/ 6 w 51"/>
                <a:gd name="T35" fmla="*/ 39 h 61"/>
                <a:gd name="T36" fmla="*/ 10 w 51"/>
                <a:gd name="T37" fmla="*/ 35 h 61"/>
                <a:gd name="T38" fmla="*/ 22 w 51"/>
                <a:gd name="T39" fmla="*/ 37 h 61"/>
                <a:gd name="T40" fmla="*/ 20 w 51"/>
                <a:gd name="T41" fmla="*/ 32 h 61"/>
                <a:gd name="T42" fmla="*/ 10 w 51"/>
                <a:gd name="T43" fmla="*/ 34 h 61"/>
                <a:gd name="T44" fmla="*/ 12 w 51"/>
                <a:gd name="T45" fmla="*/ 32 h 61"/>
                <a:gd name="T46" fmla="*/ 19 w 51"/>
                <a:gd name="T47" fmla="*/ 29 h 61"/>
                <a:gd name="T48" fmla="*/ 18 w 51"/>
                <a:gd name="T49" fmla="*/ 26 h 61"/>
                <a:gd name="T50" fmla="*/ 21 w 51"/>
                <a:gd name="T51" fmla="*/ 29 h 61"/>
                <a:gd name="T52" fmla="*/ 28 w 51"/>
                <a:gd name="T53" fmla="*/ 23 h 61"/>
                <a:gd name="T54" fmla="*/ 26 w 51"/>
                <a:gd name="T55" fmla="*/ 19 h 61"/>
                <a:gd name="T56" fmla="*/ 29 w 51"/>
                <a:gd name="T57" fmla="*/ 22 h 61"/>
                <a:gd name="T58" fmla="*/ 35 w 51"/>
                <a:gd name="T59" fmla="*/ 15 h 61"/>
                <a:gd name="T60" fmla="*/ 32 w 51"/>
                <a:gd name="T61" fmla="*/ 12 h 61"/>
                <a:gd name="T62" fmla="*/ 35 w 51"/>
                <a:gd name="T63" fmla="*/ 13 h 61"/>
                <a:gd name="T64" fmla="*/ 38 w 51"/>
                <a:gd name="T65" fmla="*/ 6 h 61"/>
                <a:gd name="T66" fmla="*/ 40 w 51"/>
                <a:gd name="T67" fmla="*/ 4 h 61"/>
                <a:gd name="T68" fmla="*/ 38 w 51"/>
                <a:gd name="T69" fmla="*/ 14 h 61"/>
                <a:gd name="T70" fmla="*/ 44 w 51"/>
                <a:gd name="T71" fmla="*/ 15 h 61"/>
                <a:gd name="T72" fmla="*/ 41 w 51"/>
                <a:gd name="T73" fmla="*/ 4 h 61"/>
                <a:gd name="T74" fmla="*/ 38 w 51"/>
                <a:gd name="T75" fmla="*/ 32 h 61"/>
                <a:gd name="T76" fmla="*/ 43 w 51"/>
                <a:gd name="T77" fmla="*/ 18 h 61"/>
                <a:gd name="T78" fmla="*/ 36 w 51"/>
                <a:gd name="T79" fmla="*/ 16 h 61"/>
                <a:gd name="T80" fmla="*/ 31 w 51"/>
                <a:gd name="T81" fmla="*/ 24 h 61"/>
                <a:gd name="T82" fmla="*/ 37 w 51"/>
                <a:gd name="T83" fmla="*/ 30 h 61"/>
                <a:gd name="T84" fmla="*/ 43 w 51"/>
                <a:gd name="T85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" h="61">
                  <a:moveTo>
                    <a:pt x="36" y="31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7"/>
                    <a:pt x="24" y="29"/>
                    <a:pt x="22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3" y="33"/>
                    <a:pt x="24" y="35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9" y="36"/>
                    <a:pt x="32" y="35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lose/>
                  <a:moveTo>
                    <a:pt x="6" y="39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17" y="43"/>
                    <a:pt x="31" y="42"/>
                    <a:pt x="39" y="33"/>
                  </a:cubicBezTo>
                  <a:cubicBezTo>
                    <a:pt x="48" y="25"/>
                    <a:pt x="49" y="11"/>
                    <a:pt x="43" y="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11"/>
                    <a:pt x="50" y="25"/>
                    <a:pt x="41" y="35"/>
                  </a:cubicBezTo>
                  <a:cubicBezTo>
                    <a:pt x="36" y="40"/>
                    <a:pt x="29" y="42"/>
                    <a:pt x="23" y="43"/>
                  </a:cubicBezTo>
                  <a:cubicBezTo>
                    <a:pt x="22" y="43"/>
                    <a:pt x="22" y="43"/>
                    <a:pt x="22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5" y="47"/>
                    <a:pt x="25" y="51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3" y="55"/>
                  </a:cubicBezTo>
                  <a:cubicBezTo>
                    <a:pt x="29" y="55"/>
                    <a:pt x="35" y="57"/>
                    <a:pt x="40" y="60"/>
                  </a:cubicBezTo>
                  <a:cubicBezTo>
                    <a:pt x="41" y="60"/>
                    <a:pt x="40" y="61"/>
                    <a:pt x="40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0" y="60"/>
                    <a:pt x="1" y="60"/>
                  </a:cubicBezTo>
                  <a:cubicBezTo>
                    <a:pt x="6" y="57"/>
                    <a:pt x="13" y="55"/>
                    <a:pt x="18" y="55"/>
                  </a:cubicBezTo>
                  <a:cubicBezTo>
                    <a:pt x="19" y="55"/>
                    <a:pt x="19" y="55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1"/>
                    <a:pt x="16" y="47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8" y="43"/>
                  </a:cubicBezTo>
                  <a:cubicBezTo>
                    <a:pt x="14" y="42"/>
                    <a:pt x="10" y="41"/>
                    <a:pt x="6" y="39"/>
                  </a:cubicBezTo>
                  <a:close/>
                  <a:moveTo>
                    <a:pt x="8" y="36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3" y="37"/>
                    <a:pt x="17" y="38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5"/>
                    <a:pt x="21" y="34"/>
                    <a:pt x="20" y="32"/>
                  </a:cubicBezTo>
                  <a:cubicBezTo>
                    <a:pt x="20" y="32"/>
                    <a:pt x="20" y="31"/>
                    <a:pt x="19" y="32"/>
                  </a:cubicBezTo>
                  <a:cubicBezTo>
                    <a:pt x="16" y="33"/>
                    <a:pt x="13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7" y="31"/>
                    <a:pt x="18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8" y="28"/>
                    <a:pt x="18" y="28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29"/>
                    <a:pt x="21" y="29"/>
                    <a:pt x="21" y="29"/>
                  </a:cubicBezTo>
                  <a:cubicBezTo>
                    <a:pt x="23" y="27"/>
                    <a:pt x="25" y="26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2" y="19"/>
                    <a:pt x="33" y="17"/>
                    <a:pt x="35" y="15"/>
                  </a:cubicBezTo>
                  <a:cubicBezTo>
                    <a:pt x="35" y="15"/>
                    <a:pt x="35" y="14"/>
                    <a:pt x="34" y="14"/>
                  </a:cubicBezTo>
                  <a:cubicBezTo>
                    <a:pt x="34" y="14"/>
                    <a:pt x="33" y="13"/>
                    <a:pt x="32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2"/>
                    <a:pt x="35" y="12"/>
                    <a:pt x="35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7" y="10"/>
                    <a:pt x="38" y="8"/>
                    <a:pt x="38" y="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7"/>
                    <a:pt x="39" y="10"/>
                    <a:pt x="38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0" y="15"/>
                    <a:pt x="41" y="16"/>
                    <a:pt x="43" y="16"/>
                  </a:cubicBezTo>
                  <a:cubicBezTo>
                    <a:pt x="43" y="16"/>
                    <a:pt x="43" y="16"/>
                    <a:pt x="44" y="15"/>
                  </a:cubicBezTo>
                  <a:cubicBezTo>
                    <a:pt x="44" y="11"/>
                    <a:pt x="43" y="7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7" y="12"/>
                    <a:pt x="46" y="24"/>
                    <a:pt x="38" y="32"/>
                  </a:cubicBezTo>
                  <a:cubicBezTo>
                    <a:pt x="30" y="40"/>
                    <a:pt x="18" y="41"/>
                    <a:pt x="8" y="36"/>
                  </a:cubicBezTo>
                  <a:close/>
                  <a:moveTo>
                    <a:pt x="43" y="18"/>
                  </a:moveTo>
                  <a:cubicBezTo>
                    <a:pt x="41" y="17"/>
                    <a:pt x="39" y="17"/>
                    <a:pt x="37" y="16"/>
                  </a:cubicBezTo>
                  <a:cubicBezTo>
                    <a:pt x="37" y="16"/>
                    <a:pt x="36" y="16"/>
                    <a:pt x="36" y="16"/>
                  </a:cubicBezTo>
                  <a:cubicBezTo>
                    <a:pt x="35" y="18"/>
                    <a:pt x="33" y="21"/>
                    <a:pt x="31" y="23"/>
                  </a:cubicBezTo>
                  <a:cubicBezTo>
                    <a:pt x="31" y="23"/>
                    <a:pt x="31" y="23"/>
                    <a:pt x="31" y="24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6"/>
                    <a:pt x="42" y="23"/>
                    <a:pt x="43" y="19"/>
                  </a:cubicBezTo>
                  <a:cubicBezTo>
                    <a:pt x="43" y="18"/>
                    <a:pt x="43" y="18"/>
                    <a:pt x="4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5" name="Freeform 25"/>
          <p:cNvSpPr/>
          <p:nvPr/>
        </p:nvSpPr>
        <p:spPr bwMode="auto">
          <a:xfrm>
            <a:off x="2792413" y="2351882"/>
            <a:ext cx="209550" cy="2508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6" name="Freeform 26"/>
          <p:cNvSpPr>
            <a:spLocks noEditPoints="1"/>
          </p:cNvSpPr>
          <p:nvPr/>
        </p:nvSpPr>
        <p:spPr bwMode="auto">
          <a:xfrm>
            <a:off x="3463925" y="2307432"/>
            <a:ext cx="261938" cy="314325"/>
          </a:xfrm>
          <a:custGeom>
            <a:avLst/>
            <a:gdLst>
              <a:gd name="T0" fmla="*/ 23 w 70"/>
              <a:gd name="T1" fmla="*/ 70 h 84"/>
              <a:gd name="T2" fmla="*/ 29 w 70"/>
              <a:gd name="T3" fmla="*/ 72 h 84"/>
              <a:gd name="T4" fmla="*/ 17 w 70"/>
              <a:gd name="T5" fmla="*/ 29 h 84"/>
              <a:gd name="T6" fmla="*/ 17 w 70"/>
              <a:gd name="T7" fmla="*/ 31 h 84"/>
              <a:gd name="T8" fmla="*/ 4 w 70"/>
              <a:gd name="T9" fmla="*/ 54 h 84"/>
              <a:gd name="T10" fmla="*/ 2 w 70"/>
              <a:gd name="T11" fmla="*/ 54 h 84"/>
              <a:gd name="T12" fmla="*/ 16 w 70"/>
              <a:gd name="T13" fmla="*/ 29 h 84"/>
              <a:gd name="T14" fmla="*/ 17 w 70"/>
              <a:gd name="T15" fmla="*/ 29 h 84"/>
              <a:gd name="T16" fmla="*/ 66 w 70"/>
              <a:gd name="T17" fmla="*/ 58 h 84"/>
              <a:gd name="T18" fmla="*/ 53 w 70"/>
              <a:gd name="T19" fmla="*/ 81 h 84"/>
              <a:gd name="T20" fmla="*/ 52 w 70"/>
              <a:gd name="T21" fmla="*/ 83 h 84"/>
              <a:gd name="T22" fmla="*/ 54 w 70"/>
              <a:gd name="T23" fmla="*/ 84 h 84"/>
              <a:gd name="T24" fmla="*/ 67 w 70"/>
              <a:gd name="T25" fmla="*/ 58 h 84"/>
              <a:gd name="T26" fmla="*/ 59 w 70"/>
              <a:gd name="T27" fmla="*/ 58 h 84"/>
              <a:gd name="T28" fmla="*/ 58 w 70"/>
              <a:gd name="T29" fmla="*/ 59 h 84"/>
              <a:gd name="T30" fmla="*/ 49 w 70"/>
              <a:gd name="T31" fmla="*/ 74 h 84"/>
              <a:gd name="T32" fmla="*/ 48 w 70"/>
              <a:gd name="T33" fmla="*/ 75 h 84"/>
              <a:gd name="T34" fmla="*/ 50 w 70"/>
              <a:gd name="T35" fmla="*/ 77 h 84"/>
              <a:gd name="T36" fmla="*/ 59 w 70"/>
              <a:gd name="T37" fmla="*/ 58 h 84"/>
              <a:gd name="T38" fmla="*/ 21 w 70"/>
              <a:gd name="T39" fmla="*/ 37 h 84"/>
              <a:gd name="T40" fmla="*/ 21 w 70"/>
              <a:gd name="T41" fmla="*/ 38 h 84"/>
              <a:gd name="T42" fmla="*/ 12 w 70"/>
              <a:gd name="T43" fmla="*/ 54 h 84"/>
              <a:gd name="T44" fmla="*/ 11 w 70"/>
              <a:gd name="T45" fmla="*/ 54 h 84"/>
              <a:gd name="T46" fmla="*/ 20 w 70"/>
              <a:gd name="T47" fmla="*/ 36 h 84"/>
              <a:gd name="T48" fmla="*/ 50 w 70"/>
              <a:gd name="T49" fmla="*/ 57 h 84"/>
              <a:gd name="T50" fmla="*/ 45 w 70"/>
              <a:gd name="T51" fmla="*/ 75 h 84"/>
              <a:gd name="T52" fmla="*/ 13 w 70"/>
              <a:gd name="T53" fmla="*/ 62 h 84"/>
              <a:gd name="T54" fmla="*/ 21 w 70"/>
              <a:gd name="T55" fmla="*/ 53 h 84"/>
              <a:gd name="T56" fmla="*/ 40 w 70"/>
              <a:gd name="T57" fmla="*/ 37 h 84"/>
              <a:gd name="T58" fmla="*/ 44 w 70"/>
              <a:gd name="T59" fmla="*/ 32 h 84"/>
              <a:gd name="T60" fmla="*/ 51 w 70"/>
              <a:gd name="T61" fmla="*/ 35 h 84"/>
              <a:gd name="T62" fmla="*/ 50 w 70"/>
              <a:gd name="T63" fmla="*/ 37 h 84"/>
              <a:gd name="T64" fmla="*/ 50 w 70"/>
              <a:gd name="T65" fmla="*/ 57 h 84"/>
              <a:gd name="T66" fmla="*/ 58 w 70"/>
              <a:gd name="T67" fmla="*/ 7 h 84"/>
              <a:gd name="T68" fmla="*/ 66 w 70"/>
              <a:gd name="T69" fmla="*/ 11 h 84"/>
              <a:gd name="T70" fmla="*/ 53 w 70"/>
              <a:gd name="T71" fmla="*/ 34 h 84"/>
              <a:gd name="T72" fmla="*/ 45 w 70"/>
              <a:gd name="T73" fmla="*/ 30 h 84"/>
              <a:gd name="T74" fmla="*/ 60 w 70"/>
              <a:gd name="T75" fmla="*/ 5 h 84"/>
              <a:gd name="T76" fmla="*/ 67 w 70"/>
              <a:gd name="T77" fmla="*/ 9 h 84"/>
              <a:gd name="T78" fmla="*/ 60 w 70"/>
              <a:gd name="T79" fmla="*/ 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84">
                <a:moveTo>
                  <a:pt x="29" y="74"/>
                </a:moveTo>
                <a:cubicBezTo>
                  <a:pt x="26" y="77"/>
                  <a:pt x="22" y="74"/>
                  <a:pt x="23" y="70"/>
                </a:cubicBezTo>
                <a:cubicBezTo>
                  <a:pt x="23" y="69"/>
                  <a:pt x="23" y="69"/>
                  <a:pt x="24" y="69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30" y="73"/>
                  <a:pt x="29" y="74"/>
                </a:cubicBezTo>
                <a:close/>
                <a:moveTo>
                  <a:pt x="17" y="29"/>
                </a:move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7" y="31"/>
                  <a:pt x="17" y="31"/>
                </a:cubicBezTo>
                <a:cubicBezTo>
                  <a:pt x="8" y="34"/>
                  <a:pt x="2" y="44"/>
                  <a:pt x="4" y="53"/>
                </a:cubicBezTo>
                <a:cubicBezTo>
                  <a:pt x="4" y="54"/>
                  <a:pt x="4" y="54"/>
                  <a:pt x="4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5"/>
                  <a:pt x="3" y="54"/>
                  <a:pt x="2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0" y="43"/>
                  <a:pt x="6" y="32"/>
                  <a:pt x="16" y="29"/>
                </a:cubicBezTo>
                <a:cubicBezTo>
                  <a:pt x="16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lose/>
                <a:moveTo>
                  <a:pt x="67" y="58"/>
                </a:moveTo>
                <a:cubicBezTo>
                  <a:pt x="66" y="58"/>
                  <a:pt x="66" y="58"/>
                  <a:pt x="66" y="58"/>
                </a:cubicBezTo>
                <a:cubicBezTo>
                  <a:pt x="66" y="58"/>
                  <a:pt x="65" y="59"/>
                  <a:pt x="65" y="59"/>
                </a:cubicBezTo>
                <a:cubicBezTo>
                  <a:pt x="67" y="69"/>
                  <a:pt x="62" y="78"/>
                  <a:pt x="53" y="81"/>
                </a:cubicBezTo>
                <a:cubicBezTo>
                  <a:pt x="52" y="81"/>
                  <a:pt x="52" y="82"/>
                  <a:pt x="52" y="82"/>
                </a:cubicBezTo>
                <a:cubicBezTo>
                  <a:pt x="52" y="83"/>
                  <a:pt x="52" y="83"/>
                  <a:pt x="52" y="83"/>
                </a:cubicBezTo>
                <a:cubicBezTo>
                  <a:pt x="52" y="83"/>
                  <a:pt x="53" y="83"/>
                  <a:pt x="53" y="83"/>
                </a:cubicBezTo>
                <a:cubicBezTo>
                  <a:pt x="53" y="84"/>
                  <a:pt x="53" y="84"/>
                  <a:pt x="54" y="84"/>
                </a:cubicBezTo>
                <a:cubicBezTo>
                  <a:pt x="64" y="80"/>
                  <a:pt x="70" y="69"/>
                  <a:pt x="68" y="59"/>
                </a:cubicBezTo>
                <a:cubicBezTo>
                  <a:pt x="68" y="58"/>
                  <a:pt x="68" y="58"/>
                  <a:pt x="67" y="58"/>
                </a:cubicBezTo>
                <a:cubicBezTo>
                  <a:pt x="67" y="58"/>
                  <a:pt x="67" y="58"/>
                  <a:pt x="67" y="58"/>
                </a:cubicBezTo>
                <a:close/>
                <a:moveTo>
                  <a:pt x="59" y="58"/>
                </a:move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60" y="66"/>
                  <a:pt x="56" y="73"/>
                  <a:pt x="49" y="74"/>
                </a:cubicBezTo>
                <a:cubicBezTo>
                  <a:pt x="49" y="74"/>
                  <a:pt x="49" y="74"/>
                  <a:pt x="48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8" y="76"/>
                  <a:pt x="48" y="76"/>
                  <a:pt x="48" y="76"/>
                </a:cubicBezTo>
                <a:cubicBezTo>
                  <a:pt x="49" y="77"/>
                  <a:pt x="49" y="77"/>
                  <a:pt x="50" y="77"/>
                </a:cubicBezTo>
                <a:cubicBezTo>
                  <a:pt x="58" y="75"/>
                  <a:pt x="63" y="67"/>
                  <a:pt x="60" y="59"/>
                </a:cubicBezTo>
                <a:cubicBezTo>
                  <a:pt x="60" y="58"/>
                  <a:pt x="59" y="58"/>
                  <a:pt x="59" y="58"/>
                </a:cubicBezTo>
                <a:close/>
                <a:moveTo>
                  <a:pt x="21" y="36"/>
                </a:moveTo>
                <a:cubicBezTo>
                  <a:pt x="21" y="37"/>
                  <a:pt x="21" y="37"/>
                  <a:pt x="21" y="37"/>
                </a:cubicBezTo>
                <a:cubicBezTo>
                  <a:pt x="22" y="37"/>
                  <a:pt x="21" y="37"/>
                  <a:pt x="21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14" y="39"/>
                  <a:pt x="10" y="46"/>
                  <a:pt x="12" y="53"/>
                </a:cubicBezTo>
                <a:cubicBezTo>
                  <a:pt x="12" y="53"/>
                  <a:pt x="12" y="53"/>
                  <a:pt x="12" y="54"/>
                </a:cubicBezTo>
                <a:cubicBezTo>
                  <a:pt x="12" y="54"/>
                  <a:pt x="12" y="54"/>
                  <a:pt x="11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7" y="46"/>
                  <a:pt x="12" y="37"/>
                  <a:pt x="20" y="36"/>
                </a:cubicBezTo>
                <a:cubicBezTo>
                  <a:pt x="21" y="35"/>
                  <a:pt x="21" y="36"/>
                  <a:pt x="21" y="36"/>
                </a:cubicBezTo>
                <a:close/>
                <a:moveTo>
                  <a:pt x="50" y="57"/>
                </a:moveTo>
                <a:cubicBezTo>
                  <a:pt x="47" y="61"/>
                  <a:pt x="46" y="64"/>
                  <a:pt x="45" y="67"/>
                </a:cubicBezTo>
                <a:cubicBezTo>
                  <a:pt x="44" y="69"/>
                  <a:pt x="44" y="72"/>
                  <a:pt x="45" y="75"/>
                </a:cubicBezTo>
                <a:cubicBezTo>
                  <a:pt x="45" y="78"/>
                  <a:pt x="43" y="79"/>
                  <a:pt x="41" y="78"/>
                </a:cubicBezTo>
                <a:cubicBezTo>
                  <a:pt x="32" y="73"/>
                  <a:pt x="22" y="67"/>
                  <a:pt x="13" y="62"/>
                </a:cubicBezTo>
                <a:cubicBezTo>
                  <a:pt x="11" y="60"/>
                  <a:pt x="11" y="58"/>
                  <a:pt x="13" y="57"/>
                </a:cubicBezTo>
                <a:cubicBezTo>
                  <a:pt x="17" y="56"/>
                  <a:pt x="19" y="54"/>
                  <a:pt x="21" y="53"/>
                </a:cubicBezTo>
                <a:cubicBezTo>
                  <a:pt x="23" y="51"/>
                  <a:pt x="24" y="48"/>
                  <a:pt x="27" y="43"/>
                </a:cubicBezTo>
                <a:cubicBezTo>
                  <a:pt x="30" y="38"/>
                  <a:pt x="35" y="36"/>
                  <a:pt x="40" y="37"/>
                </a:cubicBezTo>
                <a:cubicBezTo>
                  <a:pt x="42" y="38"/>
                  <a:pt x="43" y="37"/>
                  <a:pt x="44" y="33"/>
                </a:cubicBezTo>
                <a:cubicBezTo>
                  <a:pt x="44" y="33"/>
                  <a:pt x="44" y="33"/>
                  <a:pt x="44" y="32"/>
                </a:cubicBezTo>
                <a:cubicBezTo>
                  <a:pt x="44" y="32"/>
                  <a:pt x="45" y="31"/>
                  <a:pt x="45" y="32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6"/>
                  <a:pt x="51" y="36"/>
                </a:cubicBezTo>
                <a:cubicBezTo>
                  <a:pt x="51" y="36"/>
                  <a:pt x="50" y="37"/>
                  <a:pt x="50" y="37"/>
                </a:cubicBezTo>
                <a:cubicBezTo>
                  <a:pt x="47" y="40"/>
                  <a:pt x="47" y="40"/>
                  <a:pt x="49" y="42"/>
                </a:cubicBezTo>
                <a:cubicBezTo>
                  <a:pt x="52" y="46"/>
                  <a:pt x="53" y="51"/>
                  <a:pt x="50" y="57"/>
                </a:cubicBezTo>
                <a:close/>
                <a:moveTo>
                  <a:pt x="45" y="29"/>
                </a:moveTo>
                <a:cubicBezTo>
                  <a:pt x="48" y="22"/>
                  <a:pt x="53" y="13"/>
                  <a:pt x="58" y="7"/>
                </a:cubicBezTo>
                <a:cubicBezTo>
                  <a:pt x="58" y="7"/>
                  <a:pt x="59" y="6"/>
                  <a:pt x="59" y="7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1"/>
                  <a:pt x="66" y="11"/>
                  <a:pt x="66" y="12"/>
                </a:cubicBezTo>
                <a:cubicBezTo>
                  <a:pt x="63" y="19"/>
                  <a:pt x="58" y="28"/>
                  <a:pt x="53" y="34"/>
                </a:cubicBezTo>
                <a:cubicBezTo>
                  <a:pt x="53" y="34"/>
                  <a:pt x="52" y="34"/>
                  <a:pt x="52" y="3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0"/>
                  <a:pt x="45" y="30"/>
                  <a:pt x="45" y="29"/>
                </a:cubicBezTo>
                <a:close/>
                <a:moveTo>
                  <a:pt x="60" y="5"/>
                </a:moveTo>
                <a:cubicBezTo>
                  <a:pt x="63" y="2"/>
                  <a:pt x="65" y="0"/>
                  <a:pt x="67" y="1"/>
                </a:cubicBezTo>
                <a:cubicBezTo>
                  <a:pt x="68" y="2"/>
                  <a:pt x="68" y="5"/>
                  <a:pt x="67" y="9"/>
                </a:cubicBezTo>
                <a:cubicBezTo>
                  <a:pt x="67" y="9"/>
                  <a:pt x="66" y="10"/>
                  <a:pt x="66" y="9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6"/>
                  <a:pt x="59" y="5"/>
                  <a:pt x="6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7" name="Freeform 27"/>
          <p:cNvSpPr>
            <a:spLocks noEditPoints="1"/>
          </p:cNvSpPr>
          <p:nvPr/>
        </p:nvSpPr>
        <p:spPr bwMode="auto">
          <a:xfrm>
            <a:off x="7051675" y="2247107"/>
            <a:ext cx="327025" cy="461962"/>
          </a:xfrm>
          <a:custGeom>
            <a:avLst/>
            <a:gdLst>
              <a:gd name="T0" fmla="*/ 11 w 87"/>
              <a:gd name="T1" fmla="*/ 109 h 123"/>
              <a:gd name="T2" fmla="*/ 5 w 87"/>
              <a:gd name="T3" fmla="*/ 82 h 123"/>
              <a:gd name="T4" fmla="*/ 0 w 87"/>
              <a:gd name="T5" fmla="*/ 70 h 123"/>
              <a:gd name="T6" fmla="*/ 8 w 87"/>
              <a:gd name="T7" fmla="*/ 57 h 123"/>
              <a:gd name="T8" fmla="*/ 34 w 87"/>
              <a:gd name="T9" fmla="*/ 25 h 123"/>
              <a:gd name="T10" fmla="*/ 28 w 87"/>
              <a:gd name="T11" fmla="*/ 14 h 123"/>
              <a:gd name="T12" fmla="*/ 25 w 87"/>
              <a:gd name="T13" fmla="*/ 13 h 123"/>
              <a:gd name="T14" fmla="*/ 24 w 87"/>
              <a:gd name="T15" fmla="*/ 8 h 123"/>
              <a:gd name="T16" fmla="*/ 42 w 87"/>
              <a:gd name="T17" fmla="*/ 1 h 123"/>
              <a:gd name="T18" fmla="*/ 46 w 87"/>
              <a:gd name="T19" fmla="*/ 1 h 123"/>
              <a:gd name="T20" fmla="*/ 46 w 87"/>
              <a:gd name="T21" fmla="*/ 6 h 123"/>
              <a:gd name="T22" fmla="*/ 44 w 87"/>
              <a:gd name="T23" fmla="*/ 8 h 123"/>
              <a:gd name="T24" fmla="*/ 66 w 87"/>
              <a:gd name="T25" fmla="*/ 67 h 123"/>
              <a:gd name="T26" fmla="*/ 65 w 87"/>
              <a:gd name="T27" fmla="*/ 68 h 123"/>
              <a:gd name="T28" fmla="*/ 64 w 87"/>
              <a:gd name="T29" fmla="*/ 74 h 123"/>
              <a:gd name="T30" fmla="*/ 56 w 87"/>
              <a:gd name="T31" fmla="*/ 74 h 123"/>
              <a:gd name="T32" fmla="*/ 54 w 87"/>
              <a:gd name="T33" fmla="*/ 72 h 123"/>
              <a:gd name="T34" fmla="*/ 52 w 87"/>
              <a:gd name="T35" fmla="*/ 71 h 123"/>
              <a:gd name="T36" fmla="*/ 38 w 87"/>
              <a:gd name="T37" fmla="*/ 43 h 123"/>
              <a:gd name="T38" fmla="*/ 24 w 87"/>
              <a:gd name="T39" fmla="*/ 65 h 123"/>
              <a:gd name="T40" fmla="*/ 22 w 87"/>
              <a:gd name="T41" fmla="*/ 78 h 123"/>
              <a:gd name="T42" fmla="*/ 37 w 87"/>
              <a:gd name="T43" fmla="*/ 108 h 123"/>
              <a:gd name="T44" fmla="*/ 81 w 87"/>
              <a:gd name="T45" fmla="*/ 109 h 123"/>
              <a:gd name="T46" fmla="*/ 86 w 87"/>
              <a:gd name="T47" fmla="*/ 118 h 123"/>
              <a:gd name="T48" fmla="*/ 10 w 87"/>
              <a:gd name="T49" fmla="*/ 123 h 123"/>
              <a:gd name="T50" fmla="*/ 5 w 87"/>
              <a:gd name="T51" fmla="*/ 114 h 123"/>
              <a:gd name="T52" fmla="*/ 13 w 87"/>
              <a:gd name="T53" fmla="*/ 65 h 123"/>
              <a:gd name="T54" fmla="*/ 13 w 87"/>
              <a:gd name="T55" fmla="*/ 76 h 123"/>
              <a:gd name="T56" fmla="*/ 13 w 87"/>
              <a:gd name="T57" fmla="*/ 65 h 123"/>
              <a:gd name="T58" fmla="*/ 82 w 87"/>
              <a:gd name="T59" fmla="*/ 72 h 123"/>
              <a:gd name="T60" fmla="*/ 87 w 87"/>
              <a:gd name="T61" fmla="*/ 76 h 123"/>
              <a:gd name="T62" fmla="*/ 49 w 87"/>
              <a:gd name="T63" fmla="*/ 94 h 123"/>
              <a:gd name="T64" fmla="*/ 44 w 87"/>
              <a:gd name="T65" fmla="*/ 9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" h="123">
                <a:moveTo>
                  <a:pt x="10" y="109"/>
                </a:moveTo>
                <a:cubicBezTo>
                  <a:pt x="11" y="109"/>
                  <a:pt x="11" y="109"/>
                  <a:pt x="11" y="109"/>
                </a:cubicBezTo>
                <a:cubicBezTo>
                  <a:pt x="13" y="109"/>
                  <a:pt x="14" y="106"/>
                  <a:pt x="13" y="105"/>
                </a:cubicBezTo>
                <a:cubicBezTo>
                  <a:pt x="8" y="98"/>
                  <a:pt x="6" y="90"/>
                  <a:pt x="5" y="82"/>
                </a:cubicBezTo>
                <a:cubicBezTo>
                  <a:pt x="5" y="80"/>
                  <a:pt x="4" y="79"/>
                  <a:pt x="4" y="79"/>
                </a:cubicBezTo>
                <a:cubicBezTo>
                  <a:pt x="2" y="76"/>
                  <a:pt x="0" y="73"/>
                  <a:pt x="0" y="70"/>
                </a:cubicBezTo>
                <a:cubicBezTo>
                  <a:pt x="0" y="66"/>
                  <a:pt x="2" y="62"/>
                  <a:pt x="6" y="60"/>
                </a:cubicBezTo>
                <a:cubicBezTo>
                  <a:pt x="7" y="59"/>
                  <a:pt x="8" y="58"/>
                  <a:pt x="8" y="57"/>
                </a:cubicBezTo>
                <a:cubicBezTo>
                  <a:pt x="12" y="45"/>
                  <a:pt x="21" y="35"/>
                  <a:pt x="33" y="29"/>
                </a:cubicBezTo>
                <a:cubicBezTo>
                  <a:pt x="34" y="28"/>
                  <a:pt x="34" y="27"/>
                  <a:pt x="34" y="2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3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4" y="9"/>
                  <a:pt x="24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42" y="1"/>
                  <a:pt x="42" y="1"/>
                  <a:pt x="42" y="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6" y="1"/>
                  <a:pt x="46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6"/>
                  <a:pt x="46" y="6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5" y="68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2"/>
                  <a:pt x="66" y="73"/>
                  <a:pt x="64" y="74"/>
                </a:cubicBezTo>
                <a:cubicBezTo>
                  <a:pt x="60" y="76"/>
                  <a:pt x="60" y="76"/>
                  <a:pt x="60" y="76"/>
                </a:cubicBezTo>
                <a:cubicBezTo>
                  <a:pt x="58" y="76"/>
                  <a:pt x="57" y="75"/>
                  <a:pt x="56" y="74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1"/>
                  <a:pt x="54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2" y="72"/>
                  <a:pt x="52" y="71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3"/>
                  <a:pt x="39" y="43"/>
                  <a:pt x="38" y="43"/>
                </a:cubicBezTo>
                <a:cubicBezTo>
                  <a:pt x="31" y="48"/>
                  <a:pt x="26" y="54"/>
                  <a:pt x="23" y="60"/>
                </a:cubicBezTo>
                <a:cubicBezTo>
                  <a:pt x="23" y="62"/>
                  <a:pt x="23" y="63"/>
                  <a:pt x="24" y="65"/>
                </a:cubicBezTo>
                <a:cubicBezTo>
                  <a:pt x="24" y="66"/>
                  <a:pt x="25" y="68"/>
                  <a:pt x="25" y="70"/>
                </a:cubicBezTo>
                <a:cubicBezTo>
                  <a:pt x="25" y="73"/>
                  <a:pt x="24" y="76"/>
                  <a:pt x="22" y="78"/>
                </a:cubicBezTo>
                <a:cubicBezTo>
                  <a:pt x="21" y="79"/>
                  <a:pt x="21" y="81"/>
                  <a:pt x="21" y="82"/>
                </a:cubicBezTo>
                <a:cubicBezTo>
                  <a:pt x="22" y="92"/>
                  <a:pt x="28" y="102"/>
                  <a:pt x="37" y="108"/>
                </a:cubicBezTo>
                <a:cubicBezTo>
                  <a:pt x="38" y="108"/>
                  <a:pt x="39" y="109"/>
                  <a:pt x="40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9"/>
                  <a:pt x="86" y="111"/>
                  <a:pt x="86" y="114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3" y="123"/>
                  <a:pt x="81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7" y="123"/>
                  <a:pt x="5" y="121"/>
                  <a:pt x="5" y="118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1"/>
                  <a:pt x="7" y="109"/>
                  <a:pt x="10" y="109"/>
                </a:cubicBezTo>
                <a:close/>
                <a:moveTo>
                  <a:pt x="13" y="65"/>
                </a:moveTo>
                <a:cubicBezTo>
                  <a:pt x="16" y="65"/>
                  <a:pt x="18" y="67"/>
                  <a:pt x="18" y="70"/>
                </a:cubicBezTo>
                <a:cubicBezTo>
                  <a:pt x="18" y="73"/>
                  <a:pt x="16" y="76"/>
                  <a:pt x="13" y="76"/>
                </a:cubicBezTo>
                <a:cubicBezTo>
                  <a:pt x="9" y="76"/>
                  <a:pt x="7" y="73"/>
                  <a:pt x="7" y="70"/>
                </a:cubicBezTo>
                <a:cubicBezTo>
                  <a:pt x="7" y="67"/>
                  <a:pt x="9" y="65"/>
                  <a:pt x="13" y="65"/>
                </a:cubicBezTo>
                <a:close/>
                <a:moveTo>
                  <a:pt x="46" y="86"/>
                </a:moveTo>
                <a:cubicBezTo>
                  <a:pt x="82" y="72"/>
                  <a:pt x="82" y="72"/>
                  <a:pt x="82" y="72"/>
                </a:cubicBezTo>
                <a:cubicBezTo>
                  <a:pt x="83" y="71"/>
                  <a:pt x="85" y="72"/>
                  <a:pt x="86" y="73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8"/>
                  <a:pt x="87" y="80"/>
                  <a:pt x="85" y="80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5"/>
                  <a:pt x="46" y="94"/>
                  <a:pt x="45" y="93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88"/>
                  <a:pt x="44" y="87"/>
                  <a:pt x="46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8" name="Freeform 28"/>
          <p:cNvSpPr>
            <a:spLocks noEditPoints="1"/>
          </p:cNvSpPr>
          <p:nvPr/>
        </p:nvSpPr>
        <p:spPr bwMode="auto">
          <a:xfrm>
            <a:off x="6073775" y="2307432"/>
            <a:ext cx="314325" cy="322262"/>
          </a:xfrm>
          <a:custGeom>
            <a:avLst/>
            <a:gdLst>
              <a:gd name="T0" fmla="*/ 58 w 84"/>
              <a:gd name="T1" fmla="*/ 29 h 86"/>
              <a:gd name="T2" fmla="*/ 35 w 84"/>
              <a:gd name="T3" fmla="*/ 15 h 86"/>
              <a:gd name="T4" fmla="*/ 20 w 84"/>
              <a:gd name="T5" fmla="*/ 35 h 86"/>
              <a:gd name="T6" fmla="*/ 33 w 84"/>
              <a:gd name="T7" fmla="*/ 16 h 86"/>
              <a:gd name="T8" fmla="*/ 34 w 84"/>
              <a:gd name="T9" fmla="*/ 17 h 86"/>
              <a:gd name="T10" fmla="*/ 22 w 84"/>
              <a:gd name="T11" fmla="*/ 42 h 86"/>
              <a:gd name="T12" fmla="*/ 35 w 84"/>
              <a:gd name="T13" fmla="*/ 57 h 86"/>
              <a:gd name="T14" fmla="*/ 23 w 84"/>
              <a:gd name="T15" fmla="*/ 56 h 86"/>
              <a:gd name="T16" fmla="*/ 19 w 84"/>
              <a:gd name="T17" fmla="*/ 54 h 86"/>
              <a:gd name="T18" fmla="*/ 44 w 84"/>
              <a:gd name="T19" fmla="*/ 65 h 86"/>
              <a:gd name="T20" fmla="*/ 22 w 84"/>
              <a:gd name="T21" fmla="*/ 64 h 86"/>
              <a:gd name="T22" fmla="*/ 22 w 84"/>
              <a:gd name="T23" fmla="*/ 58 h 86"/>
              <a:gd name="T24" fmla="*/ 67 w 84"/>
              <a:gd name="T25" fmla="*/ 42 h 86"/>
              <a:gd name="T26" fmla="*/ 65 w 84"/>
              <a:gd name="T27" fmla="*/ 47 h 86"/>
              <a:gd name="T28" fmla="*/ 54 w 84"/>
              <a:gd name="T29" fmla="*/ 51 h 86"/>
              <a:gd name="T30" fmla="*/ 40 w 84"/>
              <a:gd name="T31" fmla="*/ 12 h 86"/>
              <a:gd name="T32" fmla="*/ 57 w 84"/>
              <a:gd name="T33" fmla="*/ 25 h 86"/>
              <a:gd name="T34" fmla="*/ 52 w 84"/>
              <a:gd name="T35" fmla="*/ 41 h 86"/>
              <a:gd name="T36" fmla="*/ 52 w 84"/>
              <a:gd name="T37" fmla="*/ 41 h 86"/>
              <a:gd name="T38" fmla="*/ 34 w 84"/>
              <a:gd name="T39" fmla="*/ 45 h 86"/>
              <a:gd name="T40" fmla="*/ 58 w 84"/>
              <a:gd name="T41" fmla="*/ 62 h 86"/>
              <a:gd name="T42" fmla="*/ 9 w 84"/>
              <a:gd name="T43" fmla="*/ 35 h 86"/>
              <a:gd name="T44" fmla="*/ 33 w 84"/>
              <a:gd name="T45" fmla="*/ 11 h 86"/>
              <a:gd name="T46" fmla="*/ 66 w 84"/>
              <a:gd name="T47" fmla="*/ 19 h 86"/>
              <a:gd name="T48" fmla="*/ 76 w 84"/>
              <a:gd name="T49" fmla="*/ 48 h 86"/>
              <a:gd name="T50" fmla="*/ 75 w 84"/>
              <a:gd name="T51" fmla="*/ 48 h 86"/>
              <a:gd name="T52" fmla="*/ 73 w 84"/>
              <a:gd name="T53" fmla="*/ 40 h 86"/>
              <a:gd name="T54" fmla="*/ 68 w 84"/>
              <a:gd name="T55" fmla="*/ 26 h 86"/>
              <a:gd name="T56" fmla="*/ 68 w 84"/>
              <a:gd name="T57" fmla="*/ 38 h 86"/>
              <a:gd name="T58" fmla="*/ 52 w 84"/>
              <a:gd name="T59" fmla="*/ 73 h 86"/>
              <a:gd name="T60" fmla="*/ 58 w 84"/>
              <a:gd name="T61" fmla="*/ 67 h 86"/>
              <a:gd name="T62" fmla="*/ 70 w 84"/>
              <a:gd name="T63" fmla="*/ 55 h 86"/>
              <a:gd name="T64" fmla="*/ 58 w 84"/>
              <a:gd name="T65" fmla="*/ 62 h 86"/>
              <a:gd name="T66" fmla="*/ 16 w 84"/>
              <a:gd name="T67" fmla="*/ 50 h 86"/>
              <a:gd name="T68" fmla="*/ 12 w 84"/>
              <a:gd name="T69" fmla="*/ 39 h 86"/>
              <a:gd name="T70" fmla="*/ 15 w 84"/>
              <a:gd name="T71" fmla="*/ 5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4" h="86">
                <a:moveTo>
                  <a:pt x="58" y="28"/>
                </a:moveTo>
                <a:cubicBezTo>
                  <a:pt x="58" y="28"/>
                  <a:pt x="58" y="29"/>
                  <a:pt x="58" y="29"/>
                </a:cubicBezTo>
                <a:cubicBezTo>
                  <a:pt x="58" y="30"/>
                  <a:pt x="58" y="30"/>
                  <a:pt x="57" y="30"/>
                </a:cubicBezTo>
                <a:cubicBezTo>
                  <a:pt x="51" y="23"/>
                  <a:pt x="43" y="18"/>
                  <a:pt x="35" y="15"/>
                </a:cubicBezTo>
                <a:cubicBezTo>
                  <a:pt x="21" y="11"/>
                  <a:pt x="12" y="20"/>
                  <a:pt x="19" y="35"/>
                </a:cubicBezTo>
                <a:cubicBezTo>
                  <a:pt x="19" y="36"/>
                  <a:pt x="20" y="36"/>
                  <a:pt x="20" y="35"/>
                </a:cubicBezTo>
                <a:cubicBezTo>
                  <a:pt x="22" y="29"/>
                  <a:pt x="25" y="23"/>
                  <a:pt x="29" y="17"/>
                </a:cubicBezTo>
                <a:cubicBezTo>
                  <a:pt x="30" y="16"/>
                  <a:pt x="32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6"/>
                  <a:pt x="34" y="17"/>
                  <a:pt x="34" y="17"/>
                </a:cubicBezTo>
                <a:cubicBezTo>
                  <a:pt x="28" y="23"/>
                  <a:pt x="24" y="32"/>
                  <a:pt x="22" y="39"/>
                </a:cubicBezTo>
                <a:cubicBezTo>
                  <a:pt x="22" y="40"/>
                  <a:pt x="22" y="41"/>
                  <a:pt x="22" y="42"/>
                </a:cubicBezTo>
                <a:cubicBezTo>
                  <a:pt x="26" y="47"/>
                  <a:pt x="30" y="52"/>
                  <a:pt x="35" y="56"/>
                </a:cubicBezTo>
                <a:cubicBezTo>
                  <a:pt x="35" y="56"/>
                  <a:pt x="35" y="57"/>
                  <a:pt x="35" y="57"/>
                </a:cubicBezTo>
                <a:cubicBezTo>
                  <a:pt x="31" y="57"/>
                  <a:pt x="28" y="57"/>
                  <a:pt x="25" y="57"/>
                </a:cubicBezTo>
                <a:cubicBezTo>
                  <a:pt x="24" y="57"/>
                  <a:pt x="24" y="57"/>
                  <a:pt x="23" y="56"/>
                </a:cubicBezTo>
                <a:cubicBezTo>
                  <a:pt x="22" y="55"/>
                  <a:pt x="21" y="54"/>
                  <a:pt x="21" y="53"/>
                </a:cubicBezTo>
                <a:cubicBezTo>
                  <a:pt x="20" y="53"/>
                  <a:pt x="19" y="53"/>
                  <a:pt x="19" y="54"/>
                </a:cubicBezTo>
                <a:cubicBezTo>
                  <a:pt x="18" y="73"/>
                  <a:pt x="32" y="80"/>
                  <a:pt x="45" y="67"/>
                </a:cubicBezTo>
                <a:cubicBezTo>
                  <a:pt x="45" y="66"/>
                  <a:pt x="45" y="65"/>
                  <a:pt x="44" y="65"/>
                </a:cubicBezTo>
                <a:cubicBezTo>
                  <a:pt x="37" y="67"/>
                  <a:pt x="30" y="67"/>
                  <a:pt x="25" y="66"/>
                </a:cubicBezTo>
                <a:cubicBezTo>
                  <a:pt x="23" y="66"/>
                  <a:pt x="22" y="65"/>
                  <a:pt x="22" y="64"/>
                </a:cubicBezTo>
                <a:cubicBezTo>
                  <a:pt x="21" y="62"/>
                  <a:pt x="21" y="60"/>
                  <a:pt x="21" y="59"/>
                </a:cubicBezTo>
                <a:cubicBezTo>
                  <a:pt x="21" y="58"/>
                  <a:pt x="21" y="58"/>
                  <a:pt x="22" y="58"/>
                </a:cubicBezTo>
                <a:cubicBezTo>
                  <a:pt x="36" y="61"/>
                  <a:pt x="59" y="55"/>
                  <a:pt x="69" y="45"/>
                </a:cubicBezTo>
                <a:cubicBezTo>
                  <a:pt x="68" y="44"/>
                  <a:pt x="68" y="43"/>
                  <a:pt x="67" y="42"/>
                </a:cubicBezTo>
                <a:cubicBezTo>
                  <a:pt x="67" y="42"/>
                  <a:pt x="66" y="42"/>
                  <a:pt x="66" y="43"/>
                </a:cubicBezTo>
                <a:cubicBezTo>
                  <a:pt x="66" y="44"/>
                  <a:pt x="65" y="45"/>
                  <a:pt x="65" y="47"/>
                </a:cubicBezTo>
                <a:cubicBezTo>
                  <a:pt x="62" y="49"/>
                  <a:pt x="59" y="51"/>
                  <a:pt x="55" y="52"/>
                </a:cubicBezTo>
                <a:cubicBezTo>
                  <a:pt x="55" y="52"/>
                  <a:pt x="54" y="52"/>
                  <a:pt x="54" y="51"/>
                </a:cubicBezTo>
                <a:cubicBezTo>
                  <a:pt x="55" y="50"/>
                  <a:pt x="55" y="49"/>
                  <a:pt x="56" y="47"/>
                </a:cubicBezTo>
                <a:cubicBezTo>
                  <a:pt x="67" y="18"/>
                  <a:pt x="54" y="3"/>
                  <a:pt x="40" y="12"/>
                </a:cubicBezTo>
                <a:cubicBezTo>
                  <a:pt x="39" y="12"/>
                  <a:pt x="39" y="13"/>
                  <a:pt x="40" y="13"/>
                </a:cubicBezTo>
                <a:cubicBezTo>
                  <a:pt x="46" y="16"/>
                  <a:pt x="52" y="20"/>
                  <a:pt x="57" y="25"/>
                </a:cubicBezTo>
                <a:cubicBezTo>
                  <a:pt x="58" y="26"/>
                  <a:pt x="58" y="27"/>
                  <a:pt x="58" y="28"/>
                </a:cubicBezTo>
                <a:close/>
                <a:moveTo>
                  <a:pt x="52" y="41"/>
                </a:moveTo>
                <a:cubicBezTo>
                  <a:pt x="53" y="56"/>
                  <a:pt x="31" y="56"/>
                  <a:pt x="31" y="42"/>
                </a:cubicBezTo>
                <a:cubicBezTo>
                  <a:pt x="30" y="29"/>
                  <a:pt x="51" y="28"/>
                  <a:pt x="52" y="41"/>
                </a:cubicBezTo>
                <a:close/>
                <a:moveTo>
                  <a:pt x="44" y="44"/>
                </a:moveTo>
                <a:cubicBezTo>
                  <a:pt x="44" y="51"/>
                  <a:pt x="34" y="51"/>
                  <a:pt x="34" y="45"/>
                </a:cubicBezTo>
                <a:cubicBezTo>
                  <a:pt x="34" y="38"/>
                  <a:pt x="43" y="38"/>
                  <a:pt x="44" y="44"/>
                </a:cubicBezTo>
                <a:close/>
                <a:moveTo>
                  <a:pt x="58" y="62"/>
                </a:moveTo>
                <a:cubicBezTo>
                  <a:pt x="44" y="86"/>
                  <a:pt x="22" y="84"/>
                  <a:pt x="17" y="64"/>
                </a:cubicBezTo>
                <a:cubicBezTo>
                  <a:pt x="3" y="59"/>
                  <a:pt x="0" y="46"/>
                  <a:pt x="9" y="35"/>
                </a:cubicBezTo>
                <a:cubicBezTo>
                  <a:pt x="10" y="34"/>
                  <a:pt x="10" y="33"/>
                  <a:pt x="10" y="32"/>
                </a:cubicBezTo>
                <a:cubicBezTo>
                  <a:pt x="7" y="17"/>
                  <a:pt x="18" y="8"/>
                  <a:pt x="33" y="11"/>
                </a:cubicBezTo>
                <a:cubicBezTo>
                  <a:pt x="34" y="11"/>
                  <a:pt x="35" y="11"/>
                  <a:pt x="36" y="10"/>
                </a:cubicBezTo>
                <a:cubicBezTo>
                  <a:pt x="48" y="0"/>
                  <a:pt x="62" y="5"/>
                  <a:pt x="66" y="19"/>
                </a:cubicBezTo>
                <a:cubicBezTo>
                  <a:pt x="67" y="20"/>
                  <a:pt x="67" y="20"/>
                  <a:pt x="68" y="21"/>
                </a:cubicBezTo>
                <a:cubicBezTo>
                  <a:pt x="80" y="26"/>
                  <a:pt x="84" y="38"/>
                  <a:pt x="76" y="48"/>
                </a:cubicBezTo>
                <a:cubicBezTo>
                  <a:pt x="76" y="49"/>
                  <a:pt x="76" y="49"/>
                  <a:pt x="75" y="49"/>
                </a:cubicBezTo>
                <a:cubicBezTo>
                  <a:pt x="75" y="49"/>
                  <a:pt x="75" y="48"/>
                  <a:pt x="75" y="48"/>
                </a:cubicBezTo>
                <a:cubicBezTo>
                  <a:pt x="74" y="46"/>
                  <a:pt x="73" y="45"/>
                  <a:pt x="73" y="43"/>
                </a:cubicBezTo>
                <a:cubicBezTo>
                  <a:pt x="72" y="42"/>
                  <a:pt x="72" y="41"/>
                  <a:pt x="73" y="40"/>
                </a:cubicBezTo>
                <a:cubicBezTo>
                  <a:pt x="76" y="34"/>
                  <a:pt x="74" y="29"/>
                  <a:pt x="69" y="25"/>
                </a:cubicBezTo>
                <a:cubicBezTo>
                  <a:pt x="68" y="25"/>
                  <a:pt x="68" y="25"/>
                  <a:pt x="68" y="26"/>
                </a:cubicBezTo>
                <a:cubicBezTo>
                  <a:pt x="68" y="28"/>
                  <a:pt x="68" y="31"/>
                  <a:pt x="67" y="35"/>
                </a:cubicBezTo>
                <a:cubicBezTo>
                  <a:pt x="67" y="36"/>
                  <a:pt x="68" y="37"/>
                  <a:pt x="68" y="38"/>
                </a:cubicBezTo>
                <a:cubicBezTo>
                  <a:pt x="82" y="59"/>
                  <a:pt x="72" y="77"/>
                  <a:pt x="52" y="74"/>
                </a:cubicBezTo>
                <a:cubicBezTo>
                  <a:pt x="52" y="74"/>
                  <a:pt x="51" y="73"/>
                  <a:pt x="52" y="73"/>
                </a:cubicBezTo>
                <a:cubicBezTo>
                  <a:pt x="53" y="71"/>
                  <a:pt x="54" y="70"/>
                  <a:pt x="55" y="68"/>
                </a:cubicBezTo>
                <a:cubicBezTo>
                  <a:pt x="56" y="67"/>
                  <a:pt x="57" y="67"/>
                  <a:pt x="58" y="67"/>
                </a:cubicBezTo>
                <a:cubicBezTo>
                  <a:pt x="66" y="67"/>
                  <a:pt x="71" y="62"/>
                  <a:pt x="71" y="55"/>
                </a:cubicBezTo>
                <a:cubicBezTo>
                  <a:pt x="71" y="55"/>
                  <a:pt x="70" y="54"/>
                  <a:pt x="70" y="55"/>
                </a:cubicBezTo>
                <a:cubicBezTo>
                  <a:pt x="67" y="57"/>
                  <a:pt x="64" y="59"/>
                  <a:pt x="60" y="60"/>
                </a:cubicBezTo>
                <a:cubicBezTo>
                  <a:pt x="59" y="61"/>
                  <a:pt x="58" y="61"/>
                  <a:pt x="58" y="62"/>
                </a:cubicBezTo>
                <a:close/>
                <a:moveTo>
                  <a:pt x="16" y="55"/>
                </a:moveTo>
                <a:cubicBezTo>
                  <a:pt x="16" y="53"/>
                  <a:pt x="16" y="51"/>
                  <a:pt x="16" y="50"/>
                </a:cubicBezTo>
                <a:cubicBezTo>
                  <a:pt x="17" y="49"/>
                  <a:pt x="16" y="48"/>
                  <a:pt x="16" y="47"/>
                </a:cubicBezTo>
                <a:cubicBezTo>
                  <a:pt x="14" y="44"/>
                  <a:pt x="13" y="42"/>
                  <a:pt x="12" y="39"/>
                </a:cubicBezTo>
                <a:cubicBezTo>
                  <a:pt x="11" y="39"/>
                  <a:pt x="11" y="38"/>
                  <a:pt x="10" y="39"/>
                </a:cubicBezTo>
                <a:cubicBezTo>
                  <a:pt x="7" y="45"/>
                  <a:pt x="9" y="52"/>
                  <a:pt x="15" y="55"/>
                </a:cubicBezTo>
                <a:cubicBezTo>
                  <a:pt x="15" y="56"/>
                  <a:pt x="16" y="55"/>
                  <a:pt x="1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9" name="Freeform 29"/>
          <p:cNvSpPr>
            <a:spLocks noEditPoints="1"/>
          </p:cNvSpPr>
          <p:nvPr/>
        </p:nvSpPr>
        <p:spPr bwMode="auto">
          <a:xfrm>
            <a:off x="5391150" y="2318544"/>
            <a:ext cx="296863" cy="296863"/>
          </a:xfrm>
          <a:custGeom>
            <a:avLst/>
            <a:gdLst>
              <a:gd name="T0" fmla="*/ 79 w 79"/>
              <a:gd name="T1" fmla="*/ 39 h 79"/>
              <a:gd name="T2" fmla="*/ 0 w 79"/>
              <a:gd name="T3" fmla="*/ 39 h 79"/>
              <a:gd name="T4" fmla="*/ 60 w 79"/>
              <a:gd name="T5" fmla="*/ 41 h 79"/>
              <a:gd name="T6" fmla="*/ 64 w 79"/>
              <a:gd name="T7" fmla="*/ 34 h 79"/>
              <a:gd name="T8" fmla="*/ 71 w 79"/>
              <a:gd name="T9" fmla="*/ 37 h 79"/>
              <a:gd name="T10" fmla="*/ 72 w 79"/>
              <a:gd name="T11" fmla="*/ 32 h 79"/>
              <a:gd name="T12" fmla="*/ 73 w 79"/>
              <a:gd name="T13" fmla="*/ 40 h 79"/>
              <a:gd name="T14" fmla="*/ 72 w 79"/>
              <a:gd name="T15" fmla="*/ 43 h 79"/>
              <a:gd name="T16" fmla="*/ 73 w 79"/>
              <a:gd name="T17" fmla="*/ 44 h 79"/>
              <a:gd name="T18" fmla="*/ 72 w 79"/>
              <a:gd name="T19" fmla="*/ 45 h 79"/>
              <a:gd name="T20" fmla="*/ 69 w 79"/>
              <a:gd name="T21" fmla="*/ 42 h 79"/>
              <a:gd name="T22" fmla="*/ 69 w 79"/>
              <a:gd name="T23" fmla="*/ 46 h 79"/>
              <a:gd name="T24" fmla="*/ 72 w 79"/>
              <a:gd name="T25" fmla="*/ 47 h 79"/>
              <a:gd name="T26" fmla="*/ 39 w 79"/>
              <a:gd name="T27" fmla="*/ 73 h 79"/>
              <a:gd name="T28" fmla="*/ 39 w 79"/>
              <a:gd name="T29" fmla="*/ 5 h 79"/>
              <a:gd name="T30" fmla="*/ 50 w 79"/>
              <a:gd name="T31" fmla="*/ 8 h 79"/>
              <a:gd name="T32" fmla="*/ 36 w 79"/>
              <a:gd name="T33" fmla="*/ 15 h 79"/>
              <a:gd name="T34" fmla="*/ 29 w 79"/>
              <a:gd name="T35" fmla="*/ 16 h 79"/>
              <a:gd name="T36" fmla="*/ 28 w 79"/>
              <a:gd name="T37" fmla="*/ 23 h 79"/>
              <a:gd name="T38" fmla="*/ 25 w 79"/>
              <a:gd name="T39" fmla="*/ 28 h 79"/>
              <a:gd name="T40" fmla="*/ 23 w 79"/>
              <a:gd name="T41" fmla="*/ 30 h 79"/>
              <a:gd name="T42" fmla="*/ 25 w 79"/>
              <a:gd name="T43" fmla="*/ 32 h 79"/>
              <a:gd name="T44" fmla="*/ 27 w 79"/>
              <a:gd name="T45" fmla="*/ 31 h 79"/>
              <a:gd name="T46" fmla="*/ 31 w 79"/>
              <a:gd name="T47" fmla="*/ 27 h 79"/>
              <a:gd name="T48" fmla="*/ 36 w 79"/>
              <a:gd name="T49" fmla="*/ 29 h 79"/>
              <a:gd name="T50" fmla="*/ 39 w 79"/>
              <a:gd name="T51" fmla="*/ 32 h 79"/>
              <a:gd name="T52" fmla="*/ 34 w 79"/>
              <a:gd name="T53" fmla="*/ 33 h 79"/>
              <a:gd name="T54" fmla="*/ 30 w 79"/>
              <a:gd name="T55" fmla="*/ 31 h 79"/>
              <a:gd name="T56" fmla="*/ 24 w 79"/>
              <a:gd name="T57" fmla="*/ 35 h 79"/>
              <a:gd name="T58" fmla="*/ 22 w 79"/>
              <a:gd name="T59" fmla="*/ 45 h 79"/>
              <a:gd name="T60" fmla="*/ 27 w 79"/>
              <a:gd name="T61" fmla="*/ 49 h 79"/>
              <a:gd name="T62" fmla="*/ 34 w 79"/>
              <a:gd name="T63" fmla="*/ 49 h 79"/>
              <a:gd name="T64" fmla="*/ 41 w 79"/>
              <a:gd name="T65" fmla="*/ 67 h 79"/>
              <a:gd name="T66" fmla="*/ 47 w 79"/>
              <a:gd name="T67" fmla="*/ 55 h 79"/>
              <a:gd name="T68" fmla="*/ 47 w 79"/>
              <a:gd name="T69" fmla="*/ 43 h 79"/>
              <a:gd name="T70" fmla="*/ 42 w 79"/>
              <a:gd name="T71" fmla="*/ 36 h 79"/>
              <a:gd name="T72" fmla="*/ 45 w 79"/>
              <a:gd name="T73" fmla="*/ 39 h 79"/>
              <a:gd name="T74" fmla="*/ 51 w 79"/>
              <a:gd name="T75" fmla="*/ 35 h 79"/>
              <a:gd name="T76" fmla="*/ 48 w 79"/>
              <a:gd name="T77" fmla="*/ 33 h 79"/>
              <a:gd name="T78" fmla="*/ 53 w 79"/>
              <a:gd name="T79" fmla="*/ 33 h 79"/>
              <a:gd name="T80" fmla="*/ 59 w 79"/>
              <a:gd name="T81" fmla="*/ 41 h 79"/>
              <a:gd name="T82" fmla="*/ 49 w 79"/>
              <a:gd name="T83" fmla="*/ 55 h 79"/>
              <a:gd name="T84" fmla="*/ 47 w 79"/>
              <a:gd name="T85" fmla="*/ 60 h 79"/>
              <a:gd name="T86" fmla="*/ 50 w 79"/>
              <a:gd name="T87" fmla="*/ 5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9" h="79">
                <a:moveTo>
                  <a:pt x="39" y="0"/>
                </a:moveTo>
                <a:cubicBezTo>
                  <a:pt x="61" y="0"/>
                  <a:pt x="79" y="18"/>
                  <a:pt x="79" y="39"/>
                </a:cubicBezTo>
                <a:cubicBezTo>
                  <a:pt x="79" y="61"/>
                  <a:pt x="61" y="79"/>
                  <a:pt x="39" y="79"/>
                </a:cubicBezTo>
                <a:cubicBezTo>
                  <a:pt x="18" y="79"/>
                  <a:pt x="0" y="61"/>
                  <a:pt x="0" y="39"/>
                </a:cubicBezTo>
                <a:cubicBezTo>
                  <a:pt x="0" y="18"/>
                  <a:pt x="18" y="0"/>
                  <a:pt x="39" y="0"/>
                </a:cubicBezTo>
                <a:close/>
                <a:moveTo>
                  <a:pt x="60" y="41"/>
                </a:moveTo>
                <a:cubicBezTo>
                  <a:pt x="61" y="39"/>
                  <a:pt x="62" y="36"/>
                  <a:pt x="62" y="34"/>
                </a:cubicBezTo>
                <a:cubicBezTo>
                  <a:pt x="62" y="33"/>
                  <a:pt x="63" y="33"/>
                  <a:pt x="64" y="34"/>
                </a:cubicBezTo>
                <a:cubicBezTo>
                  <a:pt x="65" y="35"/>
                  <a:pt x="67" y="37"/>
                  <a:pt x="69" y="38"/>
                </a:cubicBezTo>
                <a:cubicBezTo>
                  <a:pt x="70" y="39"/>
                  <a:pt x="70" y="39"/>
                  <a:pt x="71" y="37"/>
                </a:cubicBezTo>
                <a:cubicBezTo>
                  <a:pt x="71" y="36"/>
                  <a:pt x="71" y="34"/>
                  <a:pt x="71" y="32"/>
                </a:cubicBezTo>
                <a:cubicBezTo>
                  <a:pt x="72" y="31"/>
                  <a:pt x="72" y="31"/>
                  <a:pt x="72" y="32"/>
                </a:cubicBezTo>
                <a:cubicBezTo>
                  <a:pt x="73" y="34"/>
                  <a:pt x="73" y="37"/>
                  <a:pt x="73" y="39"/>
                </a:cubicBezTo>
                <a:cubicBezTo>
                  <a:pt x="73" y="39"/>
                  <a:pt x="73" y="40"/>
                  <a:pt x="73" y="40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2"/>
                  <a:pt x="72" y="43"/>
                  <a:pt x="72" y="43"/>
                </a:cubicBezTo>
                <a:cubicBezTo>
                  <a:pt x="73" y="43"/>
                  <a:pt x="73" y="43"/>
                  <a:pt x="73" y="43"/>
                </a:cubicBezTo>
                <a:cubicBezTo>
                  <a:pt x="73" y="44"/>
                  <a:pt x="73" y="44"/>
                  <a:pt x="73" y="44"/>
                </a:cubicBezTo>
                <a:cubicBezTo>
                  <a:pt x="73" y="45"/>
                  <a:pt x="73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0" y="45"/>
                  <a:pt x="70" y="45"/>
                  <a:pt x="70" y="44"/>
                </a:cubicBezTo>
                <a:cubicBezTo>
                  <a:pt x="70" y="43"/>
                  <a:pt x="69" y="43"/>
                  <a:pt x="69" y="42"/>
                </a:cubicBezTo>
                <a:cubicBezTo>
                  <a:pt x="67" y="38"/>
                  <a:pt x="67" y="37"/>
                  <a:pt x="68" y="43"/>
                </a:cubicBezTo>
                <a:cubicBezTo>
                  <a:pt x="68" y="44"/>
                  <a:pt x="69" y="45"/>
                  <a:pt x="69" y="46"/>
                </a:cubicBezTo>
                <a:cubicBezTo>
                  <a:pt x="69" y="47"/>
                  <a:pt x="70" y="47"/>
                  <a:pt x="71" y="47"/>
                </a:cubicBezTo>
                <a:cubicBezTo>
                  <a:pt x="71" y="47"/>
                  <a:pt x="71" y="47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69" y="62"/>
                  <a:pt x="55" y="73"/>
                  <a:pt x="39" y="73"/>
                </a:cubicBezTo>
                <a:cubicBezTo>
                  <a:pt x="21" y="73"/>
                  <a:pt x="5" y="58"/>
                  <a:pt x="5" y="39"/>
                </a:cubicBezTo>
                <a:cubicBezTo>
                  <a:pt x="5" y="21"/>
                  <a:pt x="21" y="5"/>
                  <a:pt x="39" y="5"/>
                </a:cubicBezTo>
                <a:cubicBezTo>
                  <a:pt x="43" y="5"/>
                  <a:pt x="46" y="6"/>
                  <a:pt x="50" y="7"/>
                </a:cubicBezTo>
                <a:cubicBezTo>
                  <a:pt x="50" y="7"/>
                  <a:pt x="50" y="8"/>
                  <a:pt x="50" y="8"/>
                </a:cubicBezTo>
                <a:cubicBezTo>
                  <a:pt x="46" y="10"/>
                  <a:pt x="43" y="12"/>
                  <a:pt x="39" y="14"/>
                </a:cubicBezTo>
                <a:cubicBezTo>
                  <a:pt x="38" y="15"/>
                  <a:pt x="38" y="15"/>
                  <a:pt x="36" y="15"/>
                </a:cubicBezTo>
                <a:cubicBezTo>
                  <a:pt x="34" y="15"/>
                  <a:pt x="32" y="15"/>
                  <a:pt x="30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8"/>
                  <a:pt x="29" y="20"/>
                  <a:pt x="28" y="21"/>
                </a:cubicBezTo>
                <a:cubicBezTo>
                  <a:pt x="28" y="22"/>
                  <a:pt x="28" y="23"/>
                  <a:pt x="28" y="23"/>
                </a:cubicBezTo>
                <a:cubicBezTo>
                  <a:pt x="27" y="25"/>
                  <a:pt x="27" y="26"/>
                  <a:pt x="26" y="27"/>
                </a:cubicBezTo>
                <a:cubicBezTo>
                  <a:pt x="26" y="28"/>
                  <a:pt x="26" y="28"/>
                  <a:pt x="25" y="28"/>
                </a:cubicBezTo>
                <a:cubicBezTo>
                  <a:pt x="25" y="28"/>
                  <a:pt x="24" y="28"/>
                  <a:pt x="24" y="29"/>
                </a:cubicBezTo>
                <a:cubicBezTo>
                  <a:pt x="23" y="29"/>
                  <a:pt x="23" y="29"/>
                  <a:pt x="23" y="30"/>
                </a:cubicBezTo>
                <a:cubicBezTo>
                  <a:pt x="23" y="30"/>
                  <a:pt x="23" y="31"/>
                  <a:pt x="24" y="31"/>
                </a:cubicBezTo>
                <a:cubicBezTo>
                  <a:pt x="24" y="32"/>
                  <a:pt x="24" y="32"/>
                  <a:pt x="25" y="32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7" y="32"/>
                  <a:pt x="27" y="31"/>
                </a:cubicBezTo>
                <a:cubicBezTo>
                  <a:pt x="28" y="30"/>
                  <a:pt x="29" y="29"/>
                  <a:pt x="30" y="28"/>
                </a:cubicBezTo>
                <a:cubicBezTo>
                  <a:pt x="30" y="27"/>
                  <a:pt x="30" y="27"/>
                  <a:pt x="31" y="27"/>
                </a:cubicBezTo>
                <a:cubicBezTo>
                  <a:pt x="32" y="28"/>
                  <a:pt x="34" y="28"/>
                  <a:pt x="35" y="28"/>
                </a:cubicBezTo>
                <a:cubicBezTo>
                  <a:pt x="36" y="28"/>
                  <a:pt x="36" y="29"/>
                  <a:pt x="36" y="29"/>
                </a:cubicBezTo>
                <a:cubicBezTo>
                  <a:pt x="37" y="30"/>
                  <a:pt x="38" y="31"/>
                  <a:pt x="39" y="32"/>
                </a:cubicBezTo>
                <a:cubicBezTo>
                  <a:pt x="40" y="32"/>
                  <a:pt x="40" y="32"/>
                  <a:pt x="39" y="32"/>
                </a:cubicBezTo>
                <a:cubicBezTo>
                  <a:pt x="38" y="33"/>
                  <a:pt x="36" y="33"/>
                  <a:pt x="35" y="33"/>
                </a:cubicBezTo>
                <a:cubicBezTo>
                  <a:pt x="35" y="33"/>
                  <a:pt x="34" y="33"/>
                  <a:pt x="34" y="33"/>
                </a:cubicBezTo>
                <a:cubicBezTo>
                  <a:pt x="33" y="32"/>
                  <a:pt x="32" y="32"/>
                  <a:pt x="32" y="31"/>
                </a:cubicBezTo>
                <a:cubicBezTo>
                  <a:pt x="31" y="31"/>
                  <a:pt x="31" y="31"/>
                  <a:pt x="30" y="31"/>
                </a:cubicBezTo>
                <a:cubicBezTo>
                  <a:pt x="29" y="32"/>
                  <a:pt x="27" y="33"/>
                  <a:pt x="25" y="34"/>
                </a:cubicBezTo>
                <a:cubicBezTo>
                  <a:pt x="24" y="34"/>
                  <a:pt x="24" y="34"/>
                  <a:pt x="24" y="35"/>
                </a:cubicBezTo>
                <a:cubicBezTo>
                  <a:pt x="23" y="38"/>
                  <a:pt x="23" y="40"/>
                  <a:pt x="22" y="42"/>
                </a:cubicBezTo>
                <a:cubicBezTo>
                  <a:pt x="21" y="44"/>
                  <a:pt x="21" y="44"/>
                  <a:pt x="22" y="45"/>
                </a:cubicBezTo>
                <a:cubicBezTo>
                  <a:pt x="23" y="46"/>
                  <a:pt x="24" y="47"/>
                  <a:pt x="25" y="49"/>
                </a:cubicBezTo>
                <a:cubicBezTo>
                  <a:pt x="26" y="50"/>
                  <a:pt x="26" y="50"/>
                  <a:pt x="27" y="49"/>
                </a:cubicBezTo>
                <a:cubicBezTo>
                  <a:pt x="28" y="49"/>
                  <a:pt x="30" y="49"/>
                  <a:pt x="32" y="48"/>
                </a:cubicBezTo>
                <a:cubicBezTo>
                  <a:pt x="33" y="48"/>
                  <a:pt x="33" y="48"/>
                  <a:pt x="34" y="49"/>
                </a:cubicBezTo>
                <a:cubicBezTo>
                  <a:pt x="36" y="55"/>
                  <a:pt x="38" y="61"/>
                  <a:pt x="40" y="67"/>
                </a:cubicBezTo>
                <a:cubicBezTo>
                  <a:pt x="40" y="68"/>
                  <a:pt x="40" y="68"/>
                  <a:pt x="41" y="67"/>
                </a:cubicBezTo>
                <a:cubicBezTo>
                  <a:pt x="43" y="64"/>
                  <a:pt x="44" y="61"/>
                  <a:pt x="46" y="58"/>
                </a:cubicBezTo>
                <a:cubicBezTo>
                  <a:pt x="47" y="57"/>
                  <a:pt x="47" y="57"/>
                  <a:pt x="47" y="55"/>
                </a:cubicBezTo>
                <a:cubicBezTo>
                  <a:pt x="48" y="51"/>
                  <a:pt x="48" y="48"/>
                  <a:pt x="48" y="44"/>
                </a:cubicBezTo>
                <a:cubicBezTo>
                  <a:pt x="49" y="43"/>
                  <a:pt x="49" y="42"/>
                  <a:pt x="47" y="43"/>
                </a:cubicBezTo>
                <a:cubicBezTo>
                  <a:pt x="46" y="43"/>
                  <a:pt x="46" y="43"/>
                  <a:pt x="45" y="41"/>
                </a:cubicBezTo>
                <a:cubicBezTo>
                  <a:pt x="44" y="40"/>
                  <a:pt x="43" y="38"/>
                  <a:pt x="42" y="36"/>
                </a:cubicBezTo>
                <a:cubicBezTo>
                  <a:pt x="41" y="34"/>
                  <a:pt x="41" y="34"/>
                  <a:pt x="42" y="36"/>
                </a:cubicBezTo>
                <a:cubicBezTo>
                  <a:pt x="43" y="37"/>
                  <a:pt x="44" y="38"/>
                  <a:pt x="45" y="39"/>
                </a:cubicBezTo>
                <a:cubicBezTo>
                  <a:pt x="47" y="41"/>
                  <a:pt x="47" y="41"/>
                  <a:pt x="48" y="40"/>
                </a:cubicBezTo>
                <a:cubicBezTo>
                  <a:pt x="49" y="38"/>
                  <a:pt x="50" y="37"/>
                  <a:pt x="51" y="35"/>
                </a:cubicBezTo>
                <a:cubicBezTo>
                  <a:pt x="51" y="34"/>
                  <a:pt x="51" y="34"/>
                  <a:pt x="50" y="34"/>
                </a:cubicBezTo>
                <a:cubicBezTo>
                  <a:pt x="49" y="33"/>
                  <a:pt x="49" y="33"/>
                  <a:pt x="48" y="33"/>
                </a:cubicBezTo>
                <a:cubicBezTo>
                  <a:pt x="46" y="32"/>
                  <a:pt x="46" y="32"/>
                  <a:pt x="48" y="32"/>
                </a:cubicBezTo>
                <a:cubicBezTo>
                  <a:pt x="50" y="33"/>
                  <a:pt x="51" y="33"/>
                  <a:pt x="53" y="33"/>
                </a:cubicBezTo>
                <a:cubicBezTo>
                  <a:pt x="54" y="33"/>
                  <a:pt x="54" y="34"/>
                  <a:pt x="55" y="35"/>
                </a:cubicBezTo>
                <a:cubicBezTo>
                  <a:pt x="57" y="37"/>
                  <a:pt x="58" y="39"/>
                  <a:pt x="59" y="41"/>
                </a:cubicBezTo>
                <a:cubicBezTo>
                  <a:pt x="60" y="43"/>
                  <a:pt x="60" y="43"/>
                  <a:pt x="60" y="41"/>
                </a:cubicBezTo>
                <a:close/>
                <a:moveTo>
                  <a:pt x="49" y="55"/>
                </a:moveTo>
                <a:cubicBezTo>
                  <a:pt x="49" y="56"/>
                  <a:pt x="48" y="56"/>
                  <a:pt x="48" y="57"/>
                </a:cubicBezTo>
                <a:cubicBezTo>
                  <a:pt x="47" y="58"/>
                  <a:pt x="47" y="59"/>
                  <a:pt x="47" y="60"/>
                </a:cubicBezTo>
                <a:cubicBezTo>
                  <a:pt x="48" y="63"/>
                  <a:pt x="48" y="63"/>
                  <a:pt x="49" y="61"/>
                </a:cubicBezTo>
                <a:cubicBezTo>
                  <a:pt x="49" y="59"/>
                  <a:pt x="49" y="57"/>
                  <a:pt x="50" y="56"/>
                </a:cubicBezTo>
                <a:cubicBezTo>
                  <a:pt x="51" y="53"/>
                  <a:pt x="50" y="53"/>
                  <a:pt x="4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" name="Freeform 30"/>
          <p:cNvSpPr>
            <a:spLocks noEditPoints="1"/>
          </p:cNvSpPr>
          <p:nvPr/>
        </p:nvSpPr>
        <p:spPr bwMode="auto">
          <a:xfrm>
            <a:off x="962025" y="2221707"/>
            <a:ext cx="517525" cy="517525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51" name="Group 31"/>
          <p:cNvGrpSpPr/>
          <p:nvPr/>
        </p:nvGrpSpPr>
        <p:grpSpPr bwMode="auto">
          <a:xfrm>
            <a:off x="8042275" y="2326482"/>
            <a:ext cx="303213" cy="295275"/>
            <a:chOff x="0" y="0"/>
            <a:chExt cx="191" cy="186"/>
          </a:xfrm>
        </p:grpSpPr>
        <p:sp>
          <p:nvSpPr>
            <p:cNvPr id="5152" name="Freeform 32"/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3" name="Freeform 33"/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969711" y="1254919"/>
            <a:ext cx="5116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TEXT 01</a:t>
            </a: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4305048" y="1254919"/>
            <a:ext cx="5116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TEXT 05</a:t>
            </a:r>
          </a:p>
        </p:txBody>
      </p: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6964111" y="1254919"/>
            <a:ext cx="5116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TEXT 08</a:t>
            </a: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2631823" y="3277394"/>
            <a:ext cx="5116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TEXT 03</a:t>
            </a: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5967161" y="3277394"/>
            <a:ext cx="5116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TEXT 07</a:t>
            </a:r>
          </a:p>
        </p:txBody>
      </p: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7937248" y="3277394"/>
            <a:ext cx="5116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TEXT 09</a:t>
            </a: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1947611" y="1577182"/>
            <a:ext cx="5116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TEXT 02</a:t>
            </a: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3346198" y="1577182"/>
            <a:ext cx="5116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TEXT 04</a:t>
            </a:r>
          </a:p>
        </p:txBody>
      </p:sp>
      <p:sp>
        <p:nvSpPr>
          <p:cNvPr id="5162" name="Text Box 42"/>
          <p:cNvSpPr txBox="1">
            <a:spLocks noChangeArrowheads="1"/>
          </p:cNvSpPr>
          <p:nvPr/>
        </p:nvSpPr>
        <p:spPr bwMode="auto">
          <a:xfrm>
            <a:off x="5278186" y="1577182"/>
            <a:ext cx="5116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TEXT 06</a:t>
            </a:r>
          </a:p>
        </p:txBody>
      </p:sp>
      <p:sp>
        <p:nvSpPr>
          <p:cNvPr id="5163" name="Rectangle 43"/>
          <p:cNvSpPr>
            <a:spLocks noChangeArrowheads="1"/>
          </p:cNvSpPr>
          <p:nvPr/>
        </p:nvSpPr>
        <p:spPr bwMode="auto">
          <a:xfrm>
            <a:off x="827088" y="3892550"/>
            <a:ext cx="2160587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DESIGN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64" name="Rectangle 44"/>
          <p:cNvSpPr>
            <a:spLocks noChangeArrowheads="1"/>
          </p:cNvSpPr>
          <p:nvPr/>
        </p:nvSpPr>
        <p:spPr bwMode="auto">
          <a:xfrm>
            <a:off x="3490913" y="3892550"/>
            <a:ext cx="2160587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MARKETING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https://liangliangtuwen.tmall.com</a:t>
            </a:r>
          </a:p>
        </p:txBody>
      </p:sp>
      <p:sp>
        <p:nvSpPr>
          <p:cNvPr id="5165" name="Rectangle 45"/>
          <p:cNvSpPr>
            <a:spLocks noChangeArrowheads="1"/>
          </p:cNvSpPr>
          <p:nvPr/>
        </p:nvSpPr>
        <p:spPr bwMode="auto">
          <a:xfrm>
            <a:off x="6176963" y="3892550"/>
            <a:ext cx="2160587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SALES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66" name="Line 46"/>
          <p:cNvSpPr>
            <a:spLocks noChangeShapeType="1"/>
          </p:cNvSpPr>
          <p:nvPr/>
        </p:nvSpPr>
        <p:spPr bwMode="auto">
          <a:xfrm>
            <a:off x="3203575" y="3921125"/>
            <a:ext cx="0" cy="71913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67" name="Line 47"/>
          <p:cNvSpPr>
            <a:spLocks noChangeShapeType="1"/>
          </p:cNvSpPr>
          <p:nvPr/>
        </p:nvSpPr>
        <p:spPr bwMode="auto">
          <a:xfrm>
            <a:off x="5883275" y="3921125"/>
            <a:ext cx="0" cy="71913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68" name="Group 48"/>
          <p:cNvGrpSpPr/>
          <p:nvPr/>
        </p:nvGrpSpPr>
        <p:grpSpPr bwMode="auto">
          <a:xfrm>
            <a:off x="4418013" y="2218532"/>
            <a:ext cx="306387" cy="517525"/>
            <a:chOff x="0" y="0"/>
            <a:chExt cx="193" cy="326"/>
          </a:xfrm>
        </p:grpSpPr>
        <p:sp>
          <p:nvSpPr>
            <p:cNvPr id="5169" name="AutoShape 49"/>
            <p:cNvSpPr>
              <a:spLocks noChangeAspect="1" noChangeArrowheads="1" noTextEdit="1"/>
            </p:cNvSpPr>
            <p:nvPr/>
          </p:nvSpPr>
          <p:spPr bwMode="auto">
            <a:xfrm>
              <a:off x="2" y="0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Freeform 50"/>
            <p:cNvSpPr/>
            <p:nvPr/>
          </p:nvSpPr>
          <p:spPr bwMode="auto">
            <a:xfrm>
              <a:off x="0" y="2"/>
              <a:ext cx="193" cy="204"/>
            </a:xfrm>
            <a:custGeom>
              <a:avLst/>
              <a:gdLst>
                <a:gd name="T0" fmla="*/ 79 w 82"/>
                <a:gd name="T1" fmla="*/ 0 h 86"/>
                <a:gd name="T2" fmla="*/ 12 w 82"/>
                <a:gd name="T3" fmla="*/ 0 h 86"/>
                <a:gd name="T4" fmla="*/ 0 w 82"/>
                <a:gd name="T5" fmla="*/ 12 h 86"/>
                <a:gd name="T6" fmla="*/ 0 w 82"/>
                <a:gd name="T7" fmla="*/ 74 h 86"/>
                <a:gd name="T8" fmla="*/ 12 w 82"/>
                <a:gd name="T9" fmla="*/ 86 h 86"/>
                <a:gd name="T10" fmla="*/ 22 w 82"/>
                <a:gd name="T11" fmla="*/ 86 h 86"/>
                <a:gd name="T12" fmla="*/ 23 w 82"/>
                <a:gd name="T13" fmla="*/ 86 h 86"/>
                <a:gd name="T14" fmla="*/ 79 w 82"/>
                <a:gd name="T15" fmla="*/ 86 h 86"/>
                <a:gd name="T16" fmla="*/ 82 w 82"/>
                <a:gd name="T17" fmla="*/ 83 h 86"/>
                <a:gd name="T18" fmla="*/ 82 w 82"/>
                <a:gd name="T19" fmla="*/ 70 h 86"/>
                <a:gd name="T20" fmla="*/ 80 w 82"/>
                <a:gd name="T21" fmla="*/ 68 h 86"/>
                <a:gd name="T22" fmla="*/ 79 w 82"/>
                <a:gd name="T23" fmla="*/ 68 h 86"/>
                <a:gd name="T24" fmla="*/ 77 w 82"/>
                <a:gd name="T25" fmla="*/ 70 h 86"/>
                <a:gd name="T26" fmla="*/ 77 w 82"/>
                <a:gd name="T27" fmla="*/ 80 h 86"/>
                <a:gd name="T28" fmla="*/ 75 w 82"/>
                <a:gd name="T29" fmla="*/ 83 h 86"/>
                <a:gd name="T30" fmla="*/ 26 w 82"/>
                <a:gd name="T31" fmla="*/ 83 h 86"/>
                <a:gd name="T32" fmla="*/ 25 w 82"/>
                <a:gd name="T33" fmla="*/ 83 h 86"/>
                <a:gd name="T34" fmla="*/ 12 w 82"/>
                <a:gd name="T35" fmla="*/ 83 h 86"/>
                <a:gd name="T36" fmla="*/ 12 w 82"/>
                <a:gd name="T37" fmla="*/ 66 h 86"/>
                <a:gd name="T38" fmla="*/ 42 w 82"/>
                <a:gd name="T39" fmla="*/ 66 h 86"/>
                <a:gd name="T40" fmla="*/ 43 w 82"/>
                <a:gd name="T41" fmla="*/ 66 h 86"/>
                <a:gd name="T42" fmla="*/ 79 w 82"/>
                <a:gd name="T43" fmla="*/ 66 h 86"/>
                <a:gd name="T44" fmla="*/ 82 w 82"/>
                <a:gd name="T45" fmla="*/ 63 h 86"/>
                <a:gd name="T46" fmla="*/ 82 w 82"/>
                <a:gd name="T47" fmla="*/ 28 h 86"/>
                <a:gd name="T48" fmla="*/ 82 w 82"/>
                <a:gd name="T49" fmla="*/ 25 h 86"/>
                <a:gd name="T50" fmla="*/ 82 w 82"/>
                <a:gd name="T51" fmla="*/ 3 h 86"/>
                <a:gd name="T52" fmla="*/ 79 w 82"/>
                <a:gd name="T5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86">
                  <a:moveTo>
                    <a:pt x="7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7"/>
                    <a:pt x="0" y="49"/>
                    <a:pt x="0" y="74"/>
                  </a:cubicBezTo>
                  <a:cubicBezTo>
                    <a:pt x="0" y="81"/>
                    <a:pt x="5" y="86"/>
                    <a:pt x="1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6"/>
                    <a:pt x="82" y="85"/>
                    <a:pt x="82" y="83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2" y="69"/>
                    <a:pt x="81" y="68"/>
                    <a:pt x="80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8" y="68"/>
                    <a:pt x="77" y="69"/>
                    <a:pt x="77" y="7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2"/>
                    <a:pt x="76" y="83"/>
                    <a:pt x="75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" y="83"/>
                    <a:pt x="1" y="66"/>
                    <a:pt x="12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0" y="66"/>
                    <a:pt x="82" y="64"/>
                    <a:pt x="82" y="63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0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Freeform 51"/>
            <p:cNvSpPr/>
            <p:nvPr/>
          </p:nvSpPr>
          <p:spPr bwMode="auto">
            <a:xfrm>
              <a:off x="23" y="300"/>
              <a:ext cx="151" cy="9"/>
            </a:xfrm>
            <a:custGeom>
              <a:avLst/>
              <a:gdLst>
                <a:gd name="T0" fmla="*/ 62 w 64"/>
                <a:gd name="T1" fmla="*/ 0 h 4"/>
                <a:gd name="T2" fmla="*/ 2 w 64"/>
                <a:gd name="T3" fmla="*/ 0 h 4"/>
                <a:gd name="T4" fmla="*/ 0 w 64"/>
                <a:gd name="T5" fmla="*/ 2 h 4"/>
                <a:gd name="T6" fmla="*/ 0 w 64"/>
                <a:gd name="T7" fmla="*/ 2 h 4"/>
                <a:gd name="T8" fmla="*/ 2 w 64"/>
                <a:gd name="T9" fmla="*/ 4 h 4"/>
                <a:gd name="T10" fmla="*/ 62 w 64"/>
                <a:gd name="T11" fmla="*/ 4 h 4"/>
                <a:gd name="T12" fmla="*/ 64 w 64"/>
                <a:gd name="T13" fmla="*/ 2 h 4"/>
                <a:gd name="T14" fmla="*/ 64 w 64"/>
                <a:gd name="T15" fmla="*/ 2 h 4"/>
                <a:gd name="T16" fmla="*/ 62 w 6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Freeform 52"/>
            <p:cNvSpPr/>
            <p:nvPr/>
          </p:nvSpPr>
          <p:spPr bwMode="auto">
            <a:xfrm>
              <a:off x="23" y="286"/>
              <a:ext cx="151" cy="9"/>
            </a:xfrm>
            <a:custGeom>
              <a:avLst/>
              <a:gdLst>
                <a:gd name="T0" fmla="*/ 64 w 64"/>
                <a:gd name="T1" fmla="*/ 2 h 4"/>
                <a:gd name="T2" fmla="*/ 62 w 64"/>
                <a:gd name="T3" fmla="*/ 0 h 4"/>
                <a:gd name="T4" fmla="*/ 2 w 64"/>
                <a:gd name="T5" fmla="*/ 0 h 4"/>
                <a:gd name="T6" fmla="*/ 0 w 64"/>
                <a:gd name="T7" fmla="*/ 2 h 4"/>
                <a:gd name="T8" fmla="*/ 0 w 64"/>
                <a:gd name="T9" fmla="*/ 2 h 4"/>
                <a:gd name="T10" fmla="*/ 2 w 64"/>
                <a:gd name="T11" fmla="*/ 4 h 4"/>
                <a:gd name="T12" fmla="*/ 62 w 64"/>
                <a:gd name="T13" fmla="*/ 4 h 4"/>
                <a:gd name="T14" fmla="*/ 64 w 6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3" name="Freeform 53"/>
            <p:cNvSpPr/>
            <p:nvPr/>
          </p:nvSpPr>
          <p:spPr bwMode="auto">
            <a:xfrm>
              <a:off x="0" y="196"/>
              <a:ext cx="193" cy="69"/>
            </a:xfrm>
            <a:custGeom>
              <a:avLst/>
              <a:gdLst>
                <a:gd name="T0" fmla="*/ 80 w 82"/>
                <a:gd name="T1" fmla="*/ 6 h 29"/>
                <a:gd name="T2" fmla="*/ 21 w 82"/>
                <a:gd name="T3" fmla="*/ 6 h 29"/>
                <a:gd name="T4" fmla="*/ 20 w 82"/>
                <a:gd name="T5" fmla="*/ 6 h 29"/>
                <a:gd name="T6" fmla="*/ 12 w 82"/>
                <a:gd name="T7" fmla="*/ 6 h 29"/>
                <a:gd name="T8" fmla="*/ 1 w 82"/>
                <a:gd name="T9" fmla="*/ 1 h 29"/>
                <a:gd name="T10" fmla="*/ 0 w 82"/>
                <a:gd name="T11" fmla="*/ 1 h 29"/>
                <a:gd name="T12" fmla="*/ 0 w 82"/>
                <a:gd name="T13" fmla="*/ 18 h 29"/>
                <a:gd name="T14" fmla="*/ 3 w 82"/>
                <a:gd name="T15" fmla="*/ 25 h 29"/>
                <a:gd name="T16" fmla="*/ 12 w 82"/>
                <a:gd name="T17" fmla="*/ 29 h 29"/>
                <a:gd name="T18" fmla="*/ 79 w 82"/>
                <a:gd name="T19" fmla="*/ 29 h 29"/>
                <a:gd name="T20" fmla="*/ 82 w 82"/>
                <a:gd name="T21" fmla="*/ 26 h 29"/>
                <a:gd name="T22" fmla="*/ 82 w 82"/>
                <a:gd name="T23" fmla="*/ 13 h 29"/>
                <a:gd name="T24" fmla="*/ 80 w 82"/>
                <a:gd name="T25" fmla="*/ 12 h 29"/>
                <a:gd name="T26" fmla="*/ 79 w 82"/>
                <a:gd name="T27" fmla="*/ 12 h 29"/>
                <a:gd name="T28" fmla="*/ 77 w 82"/>
                <a:gd name="T29" fmla="*/ 13 h 29"/>
                <a:gd name="T30" fmla="*/ 77 w 82"/>
                <a:gd name="T31" fmla="*/ 23 h 29"/>
                <a:gd name="T32" fmla="*/ 75 w 82"/>
                <a:gd name="T33" fmla="*/ 26 h 29"/>
                <a:gd name="T34" fmla="*/ 12 w 82"/>
                <a:gd name="T35" fmla="*/ 26 h 29"/>
                <a:gd name="T36" fmla="*/ 5 w 82"/>
                <a:gd name="T37" fmla="*/ 22 h 29"/>
                <a:gd name="T38" fmla="*/ 12 w 82"/>
                <a:gd name="T39" fmla="*/ 9 h 29"/>
                <a:gd name="T40" fmla="*/ 17 w 82"/>
                <a:gd name="T41" fmla="*/ 9 h 29"/>
                <a:gd name="T42" fmla="*/ 18 w 82"/>
                <a:gd name="T43" fmla="*/ 9 h 29"/>
                <a:gd name="T44" fmla="*/ 80 w 82"/>
                <a:gd name="T45" fmla="*/ 9 h 29"/>
                <a:gd name="T46" fmla="*/ 82 w 82"/>
                <a:gd name="T47" fmla="*/ 8 h 29"/>
                <a:gd name="T48" fmla="*/ 82 w 82"/>
                <a:gd name="T49" fmla="*/ 7 h 29"/>
                <a:gd name="T50" fmla="*/ 80 w 82"/>
                <a:gd name="T51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29">
                  <a:moveTo>
                    <a:pt x="80" y="6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8" y="6"/>
                    <a:pt x="4" y="4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1" y="23"/>
                    <a:pt x="3" y="25"/>
                  </a:cubicBezTo>
                  <a:cubicBezTo>
                    <a:pt x="5" y="27"/>
                    <a:pt x="8" y="29"/>
                    <a:pt x="12" y="29"/>
                  </a:cubicBezTo>
                  <a:cubicBezTo>
                    <a:pt x="35" y="29"/>
                    <a:pt x="56" y="29"/>
                    <a:pt x="79" y="29"/>
                  </a:cubicBezTo>
                  <a:cubicBezTo>
                    <a:pt x="80" y="29"/>
                    <a:pt x="82" y="28"/>
                    <a:pt x="82" y="26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2"/>
                    <a:pt x="81" y="12"/>
                    <a:pt x="80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8" y="12"/>
                    <a:pt x="77" y="12"/>
                    <a:pt x="77" y="1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5"/>
                    <a:pt x="76" y="26"/>
                    <a:pt x="75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8" y="26"/>
                    <a:pt x="6" y="25"/>
                    <a:pt x="5" y="22"/>
                  </a:cubicBezTo>
                  <a:cubicBezTo>
                    <a:pt x="2" y="17"/>
                    <a:pt x="4" y="9"/>
                    <a:pt x="12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1" y="9"/>
                    <a:pt x="82" y="8"/>
                    <a:pt x="82" y="8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6"/>
                    <a:pt x="81" y="6"/>
                    <a:pt x="8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4" name="Freeform 54"/>
            <p:cNvSpPr/>
            <p:nvPr/>
          </p:nvSpPr>
          <p:spPr bwMode="auto">
            <a:xfrm>
              <a:off x="0" y="257"/>
              <a:ext cx="193" cy="67"/>
            </a:xfrm>
            <a:custGeom>
              <a:avLst/>
              <a:gdLst>
                <a:gd name="T0" fmla="*/ 80 w 82"/>
                <a:gd name="T1" fmla="*/ 5 h 28"/>
                <a:gd name="T2" fmla="*/ 12 w 82"/>
                <a:gd name="T3" fmla="*/ 5 h 28"/>
                <a:gd name="T4" fmla="*/ 1 w 82"/>
                <a:gd name="T5" fmla="*/ 0 h 28"/>
                <a:gd name="T6" fmla="*/ 1 w 82"/>
                <a:gd name="T7" fmla="*/ 0 h 28"/>
                <a:gd name="T8" fmla="*/ 1 w 82"/>
                <a:gd name="T9" fmla="*/ 0 h 28"/>
                <a:gd name="T10" fmla="*/ 1 w 82"/>
                <a:gd name="T11" fmla="*/ 0 h 28"/>
                <a:gd name="T12" fmla="*/ 1 w 82"/>
                <a:gd name="T13" fmla="*/ 0 h 28"/>
                <a:gd name="T14" fmla="*/ 0 w 82"/>
                <a:gd name="T15" fmla="*/ 1 h 28"/>
                <a:gd name="T16" fmla="*/ 0 w 82"/>
                <a:gd name="T17" fmla="*/ 1 h 28"/>
                <a:gd name="T18" fmla="*/ 0 w 82"/>
                <a:gd name="T19" fmla="*/ 17 h 28"/>
                <a:gd name="T20" fmla="*/ 12 w 82"/>
                <a:gd name="T21" fmla="*/ 28 h 28"/>
                <a:gd name="T22" fmla="*/ 79 w 82"/>
                <a:gd name="T23" fmla="*/ 28 h 28"/>
                <a:gd name="T24" fmla="*/ 82 w 82"/>
                <a:gd name="T25" fmla="*/ 26 h 28"/>
                <a:gd name="T26" fmla="*/ 82 w 82"/>
                <a:gd name="T27" fmla="*/ 12 h 28"/>
                <a:gd name="T28" fmla="*/ 80 w 82"/>
                <a:gd name="T29" fmla="*/ 11 h 28"/>
                <a:gd name="T30" fmla="*/ 79 w 82"/>
                <a:gd name="T31" fmla="*/ 11 h 28"/>
                <a:gd name="T32" fmla="*/ 77 w 82"/>
                <a:gd name="T33" fmla="*/ 12 h 28"/>
                <a:gd name="T34" fmla="*/ 77 w 82"/>
                <a:gd name="T35" fmla="*/ 23 h 28"/>
                <a:gd name="T36" fmla="*/ 75 w 82"/>
                <a:gd name="T37" fmla="*/ 25 h 28"/>
                <a:gd name="T38" fmla="*/ 12 w 82"/>
                <a:gd name="T39" fmla="*/ 25 h 28"/>
                <a:gd name="T40" fmla="*/ 12 w 82"/>
                <a:gd name="T41" fmla="*/ 8 h 28"/>
                <a:gd name="T42" fmla="*/ 80 w 82"/>
                <a:gd name="T43" fmla="*/ 8 h 28"/>
                <a:gd name="T44" fmla="*/ 82 w 82"/>
                <a:gd name="T45" fmla="*/ 7 h 28"/>
                <a:gd name="T46" fmla="*/ 82 w 82"/>
                <a:gd name="T47" fmla="*/ 6 h 28"/>
                <a:gd name="T48" fmla="*/ 80 w 82"/>
                <a:gd name="T4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28">
                  <a:moveTo>
                    <a:pt x="80" y="5"/>
                  </a:moveTo>
                  <a:cubicBezTo>
                    <a:pt x="57" y="5"/>
                    <a:pt x="35" y="5"/>
                    <a:pt x="12" y="5"/>
                  </a:cubicBezTo>
                  <a:cubicBezTo>
                    <a:pt x="8" y="5"/>
                    <a:pt x="4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3"/>
                    <a:pt x="5" y="28"/>
                    <a:pt x="12" y="28"/>
                  </a:cubicBezTo>
                  <a:cubicBezTo>
                    <a:pt x="35" y="28"/>
                    <a:pt x="56" y="28"/>
                    <a:pt x="79" y="28"/>
                  </a:cubicBezTo>
                  <a:cubicBezTo>
                    <a:pt x="80" y="28"/>
                    <a:pt x="82" y="27"/>
                    <a:pt x="82" y="2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11"/>
                    <a:pt x="81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7" y="11"/>
                    <a:pt x="77" y="12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4"/>
                    <a:pt x="76" y="25"/>
                    <a:pt x="75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" y="25"/>
                    <a:pt x="1" y="8"/>
                    <a:pt x="12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1" y="8"/>
                    <a:pt x="82" y="8"/>
                    <a:pt x="82" y="7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5"/>
                    <a:pt x="8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Freeform 55"/>
            <p:cNvSpPr/>
            <p:nvPr/>
          </p:nvSpPr>
          <p:spPr bwMode="auto">
            <a:xfrm>
              <a:off x="23" y="227"/>
              <a:ext cx="151" cy="7"/>
            </a:xfrm>
            <a:custGeom>
              <a:avLst/>
              <a:gdLst>
                <a:gd name="T0" fmla="*/ 64 w 64"/>
                <a:gd name="T1" fmla="*/ 1 h 3"/>
                <a:gd name="T2" fmla="*/ 62 w 64"/>
                <a:gd name="T3" fmla="*/ 0 h 3"/>
                <a:gd name="T4" fmla="*/ 4 w 64"/>
                <a:gd name="T5" fmla="*/ 0 h 3"/>
                <a:gd name="T6" fmla="*/ 3 w 64"/>
                <a:gd name="T7" fmla="*/ 0 h 3"/>
                <a:gd name="T8" fmla="*/ 2 w 64"/>
                <a:gd name="T9" fmla="*/ 0 h 3"/>
                <a:gd name="T10" fmla="*/ 0 w 64"/>
                <a:gd name="T11" fmla="*/ 1 h 3"/>
                <a:gd name="T12" fmla="*/ 0 w 64"/>
                <a:gd name="T13" fmla="*/ 2 h 3"/>
                <a:gd name="T14" fmla="*/ 1 w 64"/>
                <a:gd name="T15" fmla="*/ 3 h 3"/>
                <a:gd name="T16" fmla="*/ 2 w 64"/>
                <a:gd name="T17" fmla="*/ 3 h 3"/>
                <a:gd name="T18" fmla="*/ 62 w 64"/>
                <a:gd name="T19" fmla="*/ 3 h 3"/>
                <a:gd name="T20" fmla="*/ 64 w 64"/>
                <a:gd name="T21" fmla="*/ 2 h 3"/>
                <a:gd name="T22" fmla="*/ 64 w 6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3">
                  <a:moveTo>
                    <a:pt x="64" y="1"/>
                  </a:moveTo>
                  <a:cubicBezTo>
                    <a:pt x="64" y="0"/>
                    <a:pt x="63" y="0"/>
                    <a:pt x="6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6" name="Freeform 56"/>
            <p:cNvSpPr/>
            <p:nvPr/>
          </p:nvSpPr>
          <p:spPr bwMode="auto">
            <a:xfrm>
              <a:off x="23" y="182"/>
              <a:ext cx="151" cy="7"/>
            </a:xfrm>
            <a:custGeom>
              <a:avLst/>
              <a:gdLst>
                <a:gd name="T0" fmla="*/ 62 w 64"/>
                <a:gd name="T1" fmla="*/ 0 h 3"/>
                <a:gd name="T2" fmla="*/ 24 w 64"/>
                <a:gd name="T3" fmla="*/ 0 h 3"/>
                <a:gd name="T4" fmla="*/ 22 w 64"/>
                <a:gd name="T5" fmla="*/ 0 h 3"/>
                <a:gd name="T6" fmla="*/ 2 w 64"/>
                <a:gd name="T7" fmla="*/ 0 h 3"/>
                <a:gd name="T8" fmla="*/ 0 w 64"/>
                <a:gd name="T9" fmla="*/ 1 h 3"/>
                <a:gd name="T10" fmla="*/ 0 w 64"/>
                <a:gd name="T11" fmla="*/ 1 h 3"/>
                <a:gd name="T12" fmla="*/ 2 w 64"/>
                <a:gd name="T13" fmla="*/ 3 h 3"/>
                <a:gd name="T14" fmla="*/ 19 w 64"/>
                <a:gd name="T15" fmla="*/ 3 h 3"/>
                <a:gd name="T16" fmla="*/ 20 w 64"/>
                <a:gd name="T17" fmla="*/ 3 h 3"/>
                <a:gd name="T18" fmla="*/ 62 w 64"/>
                <a:gd name="T19" fmla="*/ 3 h 3"/>
                <a:gd name="T20" fmla="*/ 64 w 64"/>
                <a:gd name="T21" fmla="*/ 1 h 3"/>
                <a:gd name="T22" fmla="*/ 64 w 64"/>
                <a:gd name="T23" fmla="*/ 1 h 3"/>
                <a:gd name="T24" fmla="*/ 62 w 64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2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7" name="Freeform 57"/>
            <p:cNvSpPr/>
            <p:nvPr/>
          </p:nvSpPr>
          <p:spPr bwMode="auto">
            <a:xfrm>
              <a:off x="23" y="165"/>
              <a:ext cx="151" cy="10"/>
            </a:xfrm>
            <a:custGeom>
              <a:avLst/>
              <a:gdLst>
                <a:gd name="T0" fmla="*/ 64 w 64"/>
                <a:gd name="T1" fmla="*/ 2 h 4"/>
                <a:gd name="T2" fmla="*/ 62 w 64"/>
                <a:gd name="T3" fmla="*/ 0 h 4"/>
                <a:gd name="T4" fmla="*/ 30 w 64"/>
                <a:gd name="T5" fmla="*/ 0 h 4"/>
                <a:gd name="T6" fmla="*/ 28 w 64"/>
                <a:gd name="T7" fmla="*/ 0 h 4"/>
                <a:gd name="T8" fmla="*/ 2 w 64"/>
                <a:gd name="T9" fmla="*/ 0 h 4"/>
                <a:gd name="T10" fmla="*/ 0 w 64"/>
                <a:gd name="T11" fmla="*/ 2 h 4"/>
                <a:gd name="T12" fmla="*/ 0 w 64"/>
                <a:gd name="T13" fmla="*/ 2 h 4"/>
                <a:gd name="T14" fmla="*/ 2 w 64"/>
                <a:gd name="T15" fmla="*/ 4 h 4"/>
                <a:gd name="T16" fmla="*/ 24 w 64"/>
                <a:gd name="T17" fmla="*/ 4 h 4"/>
                <a:gd name="T18" fmla="*/ 26 w 64"/>
                <a:gd name="T19" fmla="*/ 4 h 4"/>
                <a:gd name="T20" fmla="*/ 62 w 64"/>
                <a:gd name="T21" fmla="*/ 4 h 4"/>
                <a:gd name="T22" fmla="*/ 64 w 64"/>
                <a:gd name="T2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8" name="Freeform 58"/>
            <p:cNvSpPr/>
            <p:nvPr/>
          </p:nvSpPr>
          <p:spPr bwMode="auto">
            <a:xfrm>
              <a:off x="23" y="241"/>
              <a:ext cx="151" cy="7"/>
            </a:xfrm>
            <a:custGeom>
              <a:avLst/>
              <a:gdLst>
                <a:gd name="T0" fmla="*/ 62 w 64"/>
                <a:gd name="T1" fmla="*/ 0 h 3"/>
                <a:gd name="T2" fmla="*/ 2 w 64"/>
                <a:gd name="T3" fmla="*/ 0 h 3"/>
                <a:gd name="T4" fmla="*/ 0 w 64"/>
                <a:gd name="T5" fmla="*/ 1 h 3"/>
                <a:gd name="T6" fmla="*/ 0 w 64"/>
                <a:gd name="T7" fmla="*/ 2 h 3"/>
                <a:gd name="T8" fmla="*/ 2 w 64"/>
                <a:gd name="T9" fmla="*/ 3 h 3"/>
                <a:gd name="T10" fmla="*/ 62 w 64"/>
                <a:gd name="T11" fmla="*/ 3 h 3"/>
                <a:gd name="T12" fmla="*/ 64 w 64"/>
                <a:gd name="T13" fmla="*/ 2 h 3"/>
                <a:gd name="T14" fmla="*/ 64 w 64"/>
                <a:gd name="T15" fmla="*/ 1 h 3"/>
                <a:gd name="T16" fmla="*/ 62 w 64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96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3581983" y="238891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10360" y="2892974"/>
            <a:ext cx="723275" cy="790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成果形式</a:t>
            </a: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应用前景</a:t>
            </a:r>
          </a:p>
        </p:txBody>
      </p:sp>
      <p:cxnSp>
        <p:nvCxnSpPr>
          <p:cNvPr id="97" name="直接连接符 96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Freeform 11"/>
          <p:cNvSpPr>
            <a:spLocks noEditPoints="1"/>
          </p:cNvSpPr>
          <p:nvPr/>
        </p:nvSpPr>
        <p:spPr bwMode="auto">
          <a:xfrm>
            <a:off x="4373027" y="1272150"/>
            <a:ext cx="397940" cy="50558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95288" y="1346200"/>
            <a:ext cx="835183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https://liangliangtuwen.tmall.com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173163" y="2376488"/>
            <a:ext cx="1968500" cy="1966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1944688" y="2552700"/>
            <a:ext cx="238125" cy="23812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2295525" y="2257425"/>
            <a:ext cx="238125" cy="2381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1644650" y="2581275"/>
            <a:ext cx="142875" cy="14287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2990850" y="2892425"/>
            <a:ext cx="238125" cy="2381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3273425" y="3162300"/>
            <a:ext cx="165100" cy="166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3500438" y="3714750"/>
            <a:ext cx="163512" cy="1619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2760663" y="3779838"/>
            <a:ext cx="434975" cy="431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1620838" y="4157663"/>
            <a:ext cx="147637" cy="1460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2041525" y="4083050"/>
            <a:ext cx="153988" cy="152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9" name="Oval 15"/>
          <p:cNvSpPr>
            <a:spLocks noChangeArrowheads="1"/>
          </p:cNvSpPr>
          <p:nvPr/>
        </p:nvSpPr>
        <p:spPr bwMode="auto">
          <a:xfrm>
            <a:off x="2514600" y="4373563"/>
            <a:ext cx="212725" cy="214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628650" y="3763963"/>
            <a:ext cx="403225" cy="4048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1" name="Oval 17"/>
          <p:cNvSpPr>
            <a:spLocks noChangeArrowheads="1"/>
          </p:cNvSpPr>
          <p:nvPr/>
        </p:nvSpPr>
        <p:spPr bwMode="auto">
          <a:xfrm>
            <a:off x="468313" y="4233863"/>
            <a:ext cx="176212" cy="1762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546100" y="2747963"/>
            <a:ext cx="801688" cy="800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3" name="Oval 19"/>
          <p:cNvSpPr>
            <a:spLocks noChangeArrowheads="1"/>
          </p:cNvSpPr>
          <p:nvPr/>
        </p:nvSpPr>
        <p:spPr bwMode="auto">
          <a:xfrm>
            <a:off x="3389313" y="2338388"/>
            <a:ext cx="809625" cy="809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" name="Freeform 20"/>
          <p:cNvSpPr>
            <a:spLocks noEditPoints="1"/>
          </p:cNvSpPr>
          <p:nvPr/>
        </p:nvSpPr>
        <p:spPr bwMode="auto">
          <a:xfrm>
            <a:off x="806450" y="2895600"/>
            <a:ext cx="293688" cy="471488"/>
          </a:xfrm>
          <a:custGeom>
            <a:avLst/>
            <a:gdLst>
              <a:gd name="T0" fmla="*/ 100 w 123"/>
              <a:gd name="T1" fmla="*/ 187 h 198"/>
              <a:gd name="T2" fmla="*/ 96 w 123"/>
              <a:gd name="T3" fmla="*/ 156 h 198"/>
              <a:gd name="T4" fmla="*/ 111 w 123"/>
              <a:gd name="T5" fmla="*/ 78 h 198"/>
              <a:gd name="T6" fmla="*/ 74 w 123"/>
              <a:gd name="T7" fmla="*/ 48 h 198"/>
              <a:gd name="T8" fmla="*/ 59 w 123"/>
              <a:gd name="T9" fmla="*/ 38 h 198"/>
              <a:gd name="T10" fmla="*/ 56 w 123"/>
              <a:gd name="T11" fmla="*/ 20 h 198"/>
              <a:gd name="T12" fmla="*/ 52 w 123"/>
              <a:gd name="T13" fmla="*/ 16 h 198"/>
              <a:gd name="T14" fmla="*/ 50 w 123"/>
              <a:gd name="T15" fmla="*/ 10 h 198"/>
              <a:gd name="T16" fmla="*/ 47 w 123"/>
              <a:gd name="T17" fmla="*/ 7 h 198"/>
              <a:gd name="T18" fmla="*/ 44 w 123"/>
              <a:gd name="T19" fmla="*/ 0 h 198"/>
              <a:gd name="T20" fmla="*/ 36 w 123"/>
              <a:gd name="T21" fmla="*/ 2 h 198"/>
              <a:gd name="T22" fmla="*/ 33 w 123"/>
              <a:gd name="T23" fmla="*/ 10 h 198"/>
              <a:gd name="T24" fmla="*/ 30 w 123"/>
              <a:gd name="T25" fmla="*/ 12 h 198"/>
              <a:gd name="T26" fmla="*/ 27 w 123"/>
              <a:gd name="T27" fmla="*/ 20 h 198"/>
              <a:gd name="T28" fmla="*/ 23 w 123"/>
              <a:gd name="T29" fmla="*/ 23 h 198"/>
              <a:gd name="T30" fmla="*/ 26 w 123"/>
              <a:gd name="T31" fmla="*/ 97 h 198"/>
              <a:gd name="T32" fmla="*/ 30 w 123"/>
              <a:gd name="T33" fmla="*/ 99 h 198"/>
              <a:gd name="T34" fmla="*/ 37 w 123"/>
              <a:gd name="T35" fmla="*/ 117 h 198"/>
              <a:gd name="T36" fmla="*/ 52 w 123"/>
              <a:gd name="T37" fmla="*/ 110 h 198"/>
              <a:gd name="T38" fmla="*/ 54 w 123"/>
              <a:gd name="T39" fmla="*/ 97 h 198"/>
              <a:gd name="T40" fmla="*/ 59 w 123"/>
              <a:gd name="T41" fmla="*/ 95 h 198"/>
              <a:gd name="T42" fmla="*/ 62 w 123"/>
              <a:gd name="T43" fmla="*/ 79 h 198"/>
              <a:gd name="T44" fmla="*/ 76 w 123"/>
              <a:gd name="T45" fmla="*/ 78 h 198"/>
              <a:gd name="T46" fmla="*/ 59 w 123"/>
              <a:gd name="T47" fmla="*/ 140 h 198"/>
              <a:gd name="T48" fmla="*/ 10 w 123"/>
              <a:gd name="T49" fmla="*/ 140 h 198"/>
              <a:gd name="T50" fmla="*/ 8 w 123"/>
              <a:gd name="T51" fmla="*/ 147 h 198"/>
              <a:gd name="T52" fmla="*/ 15 w 123"/>
              <a:gd name="T53" fmla="*/ 149 h 198"/>
              <a:gd name="T54" fmla="*/ 31 w 123"/>
              <a:gd name="T55" fmla="*/ 159 h 198"/>
              <a:gd name="T56" fmla="*/ 54 w 123"/>
              <a:gd name="T57" fmla="*/ 169 h 198"/>
              <a:gd name="T58" fmla="*/ 51 w 123"/>
              <a:gd name="T59" fmla="*/ 187 h 198"/>
              <a:gd name="T60" fmla="*/ 2 w 123"/>
              <a:gd name="T61" fmla="*/ 187 h 198"/>
              <a:gd name="T62" fmla="*/ 0 w 123"/>
              <a:gd name="T63" fmla="*/ 190 h 198"/>
              <a:gd name="T64" fmla="*/ 3 w 123"/>
              <a:gd name="T65" fmla="*/ 198 h 198"/>
              <a:gd name="T66" fmla="*/ 114 w 123"/>
              <a:gd name="T67" fmla="*/ 195 h 198"/>
              <a:gd name="T68" fmla="*/ 111 w 123"/>
              <a:gd name="T69" fmla="*/ 187 h 198"/>
              <a:gd name="T70" fmla="*/ 51 w 123"/>
              <a:gd name="T71" fmla="*/ 60 h 198"/>
              <a:gd name="T72" fmla="*/ 67 w 123"/>
              <a:gd name="T73" fmla="*/ 6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" h="198">
                <a:moveTo>
                  <a:pt x="111" y="187"/>
                </a:moveTo>
                <a:cubicBezTo>
                  <a:pt x="100" y="187"/>
                  <a:pt x="100" y="187"/>
                  <a:pt x="100" y="187"/>
                </a:cubicBezTo>
                <a:cubicBezTo>
                  <a:pt x="98" y="187"/>
                  <a:pt x="96" y="186"/>
                  <a:pt x="96" y="184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96" y="154"/>
                  <a:pt x="97" y="152"/>
                  <a:pt x="99" y="150"/>
                </a:cubicBezTo>
                <a:cubicBezTo>
                  <a:pt x="120" y="131"/>
                  <a:pt x="123" y="101"/>
                  <a:pt x="111" y="78"/>
                </a:cubicBezTo>
                <a:cubicBezTo>
                  <a:pt x="105" y="65"/>
                  <a:pt x="93" y="55"/>
                  <a:pt x="78" y="50"/>
                </a:cubicBezTo>
                <a:cubicBezTo>
                  <a:pt x="76" y="50"/>
                  <a:pt x="75" y="49"/>
                  <a:pt x="74" y="48"/>
                </a:cubicBezTo>
                <a:cubicBezTo>
                  <a:pt x="71" y="44"/>
                  <a:pt x="67" y="42"/>
                  <a:pt x="62" y="41"/>
                </a:cubicBezTo>
                <a:cubicBezTo>
                  <a:pt x="60" y="41"/>
                  <a:pt x="59" y="39"/>
                  <a:pt x="59" y="38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21"/>
                  <a:pt x="58" y="20"/>
                  <a:pt x="56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4" y="20"/>
                  <a:pt x="52" y="18"/>
                  <a:pt x="52" y="16"/>
                </a:cubicBezTo>
                <a:cubicBezTo>
                  <a:pt x="52" y="12"/>
                  <a:pt x="52" y="12"/>
                  <a:pt x="52" y="12"/>
                </a:cubicBezTo>
                <a:cubicBezTo>
                  <a:pt x="52" y="11"/>
                  <a:pt x="51" y="10"/>
                  <a:pt x="50" y="10"/>
                </a:cubicBezTo>
                <a:cubicBezTo>
                  <a:pt x="49" y="10"/>
                  <a:pt x="49" y="10"/>
                  <a:pt x="49" y="10"/>
                </a:cubicBezTo>
                <a:cubicBezTo>
                  <a:pt x="48" y="10"/>
                  <a:pt x="47" y="9"/>
                  <a:pt x="47" y="7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6" y="0"/>
                  <a:pt x="44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0"/>
                  <a:pt x="36" y="1"/>
                  <a:pt x="36" y="2"/>
                </a:cubicBezTo>
                <a:cubicBezTo>
                  <a:pt x="36" y="7"/>
                  <a:pt x="36" y="7"/>
                  <a:pt x="36" y="7"/>
                </a:cubicBezTo>
                <a:cubicBezTo>
                  <a:pt x="36" y="9"/>
                  <a:pt x="35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1" y="10"/>
                  <a:pt x="30" y="11"/>
                  <a:pt x="30" y="12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8"/>
                  <a:pt x="29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5" y="20"/>
                  <a:pt x="23" y="21"/>
                  <a:pt x="23" y="23"/>
                </a:cubicBezTo>
                <a:cubicBezTo>
                  <a:pt x="23" y="95"/>
                  <a:pt x="23" y="95"/>
                  <a:pt x="23" y="95"/>
                </a:cubicBezTo>
                <a:cubicBezTo>
                  <a:pt x="23" y="96"/>
                  <a:pt x="24" y="97"/>
                  <a:pt x="26" y="97"/>
                </a:cubicBezTo>
                <a:cubicBezTo>
                  <a:pt x="28" y="97"/>
                  <a:pt x="28" y="97"/>
                  <a:pt x="28" y="97"/>
                </a:cubicBezTo>
                <a:cubicBezTo>
                  <a:pt x="29" y="97"/>
                  <a:pt x="30" y="98"/>
                  <a:pt x="30" y="99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0" y="114"/>
                  <a:pt x="33" y="117"/>
                  <a:pt x="37" y="117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9" y="117"/>
                  <a:pt x="52" y="114"/>
                  <a:pt x="52" y="110"/>
                </a:cubicBezTo>
                <a:cubicBezTo>
                  <a:pt x="52" y="99"/>
                  <a:pt x="52" y="99"/>
                  <a:pt x="52" y="99"/>
                </a:cubicBezTo>
                <a:cubicBezTo>
                  <a:pt x="52" y="98"/>
                  <a:pt x="53" y="97"/>
                  <a:pt x="54" y="97"/>
                </a:cubicBezTo>
                <a:cubicBezTo>
                  <a:pt x="57" y="97"/>
                  <a:pt x="57" y="97"/>
                  <a:pt x="57" y="97"/>
                </a:cubicBezTo>
                <a:cubicBezTo>
                  <a:pt x="58" y="97"/>
                  <a:pt x="59" y="96"/>
                  <a:pt x="59" y="95"/>
                </a:cubicBezTo>
                <a:cubicBezTo>
                  <a:pt x="59" y="83"/>
                  <a:pt x="59" y="83"/>
                  <a:pt x="59" y="83"/>
                </a:cubicBezTo>
                <a:cubicBezTo>
                  <a:pt x="59" y="81"/>
                  <a:pt x="60" y="80"/>
                  <a:pt x="62" y="79"/>
                </a:cubicBezTo>
                <a:cubicBezTo>
                  <a:pt x="64" y="79"/>
                  <a:pt x="66" y="78"/>
                  <a:pt x="68" y="77"/>
                </a:cubicBezTo>
                <a:cubicBezTo>
                  <a:pt x="71" y="76"/>
                  <a:pt x="73" y="76"/>
                  <a:pt x="76" y="78"/>
                </a:cubicBezTo>
                <a:cubicBezTo>
                  <a:pt x="84" y="82"/>
                  <a:pt x="89" y="90"/>
                  <a:pt x="91" y="98"/>
                </a:cubicBezTo>
                <a:cubicBezTo>
                  <a:pt x="96" y="117"/>
                  <a:pt x="84" y="140"/>
                  <a:pt x="5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9" y="140"/>
                  <a:pt x="8" y="141"/>
                  <a:pt x="8" y="142"/>
                </a:cubicBezTo>
                <a:cubicBezTo>
                  <a:pt x="8" y="147"/>
                  <a:pt x="8" y="147"/>
                  <a:pt x="8" y="147"/>
                </a:cubicBezTo>
                <a:cubicBezTo>
                  <a:pt x="8" y="148"/>
                  <a:pt x="9" y="149"/>
                  <a:pt x="10" y="149"/>
                </a:cubicBezTo>
                <a:cubicBezTo>
                  <a:pt x="15" y="149"/>
                  <a:pt x="15" y="149"/>
                  <a:pt x="15" y="149"/>
                </a:cubicBezTo>
                <a:cubicBezTo>
                  <a:pt x="17" y="149"/>
                  <a:pt x="18" y="150"/>
                  <a:pt x="20" y="151"/>
                </a:cubicBezTo>
                <a:cubicBezTo>
                  <a:pt x="23" y="154"/>
                  <a:pt x="27" y="156"/>
                  <a:pt x="31" y="159"/>
                </a:cubicBezTo>
                <a:cubicBezTo>
                  <a:pt x="37" y="162"/>
                  <a:pt x="44" y="164"/>
                  <a:pt x="51" y="165"/>
                </a:cubicBezTo>
                <a:cubicBezTo>
                  <a:pt x="53" y="166"/>
                  <a:pt x="54" y="167"/>
                  <a:pt x="54" y="169"/>
                </a:cubicBezTo>
                <a:cubicBezTo>
                  <a:pt x="54" y="184"/>
                  <a:pt x="54" y="184"/>
                  <a:pt x="54" y="184"/>
                </a:cubicBezTo>
                <a:cubicBezTo>
                  <a:pt x="54" y="186"/>
                  <a:pt x="53" y="187"/>
                  <a:pt x="51" y="187"/>
                </a:cubicBezTo>
                <a:cubicBezTo>
                  <a:pt x="3" y="187"/>
                  <a:pt x="3" y="187"/>
                  <a:pt x="3" y="187"/>
                </a:cubicBezTo>
                <a:cubicBezTo>
                  <a:pt x="3" y="187"/>
                  <a:pt x="2" y="187"/>
                  <a:pt x="2" y="187"/>
                </a:cubicBezTo>
                <a:cubicBezTo>
                  <a:pt x="1" y="187"/>
                  <a:pt x="0" y="188"/>
                  <a:pt x="0" y="190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111" y="198"/>
                  <a:pt x="111" y="198"/>
                  <a:pt x="111" y="198"/>
                </a:cubicBezTo>
                <a:cubicBezTo>
                  <a:pt x="112" y="198"/>
                  <a:pt x="114" y="197"/>
                  <a:pt x="114" y="195"/>
                </a:cubicBezTo>
                <a:cubicBezTo>
                  <a:pt x="114" y="190"/>
                  <a:pt x="114" y="190"/>
                  <a:pt x="114" y="190"/>
                </a:cubicBezTo>
                <a:cubicBezTo>
                  <a:pt x="114" y="189"/>
                  <a:pt x="112" y="187"/>
                  <a:pt x="111" y="187"/>
                </a:cubicBezTo>
                <a:close/>
                <a:moveTo>
                  <a:pt x="59" y="68"/>
                </a:moveTo>
                <a:cubicBezTo>
                  <a:pt x="55" y="68"/>
                  <a:pt x="51" y="65"/>
                  <a:pt x="51" y="60"/>
                </a:cubicBezTo>
                <a:cubicBezTo>
                  <a:pt x="51" y="56"/>
                  <a:pt x="55" y="52"/>
                  <a:pt x="59" y="52"/>
                </a:cubicBezTo>
                <a:cubicBezTo>
                  <a:pt x="64" y="52"/>
                  <a:pt x="67" y="56"/>
                  <a:pt x="67" y="60"/>
                </a:cubicBezTo>
                <a:cubicBezTo>
                  <a:pt x="67" y="65"/>
                  <a:pt x="64" y="68"/>
                  <a:pt x="59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5" name="Freeform 21"/>
          <p:cNvSpPr>
            <a:spLocks noEditPoints="1"/>
          </p:cNvSpPr>
          <p:nvPr/>
        </p:nvSpPr>
        <p:spPr bwMode="auto">
          <a:xfrm>
            <a:off x="3654425" y="2576513"/>
            <a:ext cx="282575" cy="333375"/>
          </a:xfrm>
          <a:custGeom>
            <a:avLst/>
            <a:gdLst>
              <a:gd name="T0" fmla="*/ 78 w 119"/>
              <a:gd name="T1" fmla="*/ 9 h 140"/>
              <a:gd name="T2" fmla="*/ 86 w 119"/>
              <a:gd name="T3" fmla="*/ 1 h 140"/>
              <a:gd name="T4" fmla="*/ 56 w 119"/>
              <a:gd name="T5" fmla="*/ 127 h 140"/>
              <a:gd name="T6" fmla="*/ 89 w 119"/>
              <a:gd name="T7" fmla="*/ 132 h 140"/>
              <a:gd name="T8" fmla="*/ 89 w 119"/>
              <a:gd name="T9" fmla="*/ 140 h 140"/>
              <a:gd name="T10" fmla="*/ 14 w 119"/>
              <a:gd name="T11" fmla="*/ 134 h 140"/>
              <a:gd name="T12" fmla="*/ 49 w 119"/>
              <a:gd name="T13" fmla="*/ 129 h 140"/>
              <a:gd name="T14" fmla="*/ 24 w 119"/>
              <a:gd name="T15" fmla="*/ 118 h 140"/>
              <a:gd name="T16" fmla="*/ 26 w 119"/>
              <a:gd name="T17" fmla="*/ 103 h 140"/>
              <a:gd name="T18" fmla="*/ 84 w 119"/>
              <a:gd name="T19" fmla="*/ 16 h 140"/>
              <a:gd name="T20" fmla="*/ 35 w 119"/>
              <a:gd name="T21" fmla="*/ 107 h 140"/>
              <a:gd name="T22" fmla="*/ 31 w 119"/>
              <a:gd name="T23" fmla="*/ 112 h 140"/>
              <a:gd name="T24" fmla="*/ 111 w 119"/>
              <a:gd name="T25" fmla="*/ 58 h 140"/>
              <a:gd name="T26" fmla="*/ 84 w 119"/>
              <a:gd name="T27" fmla="*/ 11 h 140"/>
              <a:gd name="T28" fmla="*/ 81 w 119"/>
              <a:gd name="T29" fmla="*/ 61 h 140"/>
              <a:gd name="T30" fmla="*/ 92 w 119"/>
              <a:gd name="T31" fmla="*/ 56 h 140"/>
              <a:gd name="T32" fmla="*/ 97 w 119"/>
              <a:gd name="T33" fmla="*/ 49 h 140"/>
              <a:gd name="T34" fmla="*/ 98 w 119"/>
              <a:gd name="T35" fmla="*/ 59 h 140"/>
              <a:gd name="T36" fmla="*/ 97 w 119"/>
              <a:gd name="T37" fmla="*/ 63 h 140"/>
              <a:gd name="T38" fmla="*/ 97 w 119"/>
              <a:gd name="T39" fmla="*/ 65 h 140"/>
              <a:gd name="T40" fmla="*/ 92 w 119"/>
              <a:gd name="T41" fmla="*/ 62 h 140"/>
              <a:gd name="T42" fmla="*/ 94 w 119"/>
              <a:gd name="T43" fmla="*/ 68 h 140"/>
              <a:gd name="T44" fmla="*/ 52 w 119"/>
              <a:gd name="T45" fmla="*/ 103 h 140"/>
              <a:gd name="T46" fmla="*/ 66 w 119"/>
              <a:gd name="T47" fmla="*/ 15 h 140"/>
              <a:gd name="T48" fmla="*/ 48 w 119"/>
              <a:gd name="T49" fmla="*/ 25 h 140"/>
              <a:gd name="T50" fmla="*/ 38 w 119"/>
              <a:gd name="T51" fmla="*/ 34 h 140"/>
              <a:gd name="T52" fmla="*/ 33 w 119"/>
              <a:gd name="T53" fmla="*/ 43 h 140"/>
              <a:gd name="T54" fmla="*/ 31 w 119"/>
              <a:gd name="T55" fmla="*/ 47 h 140"/>
              <a:gd name="T56" fmla="*/ 37 w 119"/>
              <a:gd name="T57" fmla="*/ 47 h 140"/>
              <a:gd name="T58" fmla="*/ 47 w 119"/>
              <a:gd name="T59" fmla="*/ 43 h 140"/>
              <a:gd name="T60" fmla="*/ 52 w 119"/>
              <a:gd name="T61" fmla="*/ 49 h 140"/>
              <a:gd name="T62" fmla="*/ 42 w 119"/>
              <a:gd name="T63" fmla="*/ 47 h 140"/>
              <a:gd name="T64" fmla="*/ 32 w 119"/>
              <a:gd name="T65" fmla="*/ 53 h 140"/>
              <a:gd name="T66" fmla="*/ 33 w 119"/>
              <a:gd name="T67" fmla="*/ 71 h 140"/>
              <a:gd name="T68" fmla="*/ 45 w 119"/>
              <a:gd name="T69" fmla="*/ 71 h 140"/>
              <a:gd name="T70" fmla="*/ 61 w 119"/>
              <a:gd name="T71" fmla="*/ 83 h 140"/>
              <a:gd name="T72" fmla="*/ 63 w 119"/>
              <a:gd name="T73" fmla="*/ 62 h 140"/>
              <a:gd name="T74" fmla="*/ 56 w 119"/>
              <a:gd name="T75" fmla="*/ 53 h 140"/>
              <a:gd name="T76" fmla="*/ 68 w 119"/>
              <a:gd name="T77" fmla="*/ 53 h 140"/>
              <a:gd name="T78" fmla="*/ 64 w 119"/>
              <a:gd name="T79" fmla="*/ 49 h 140"/>
              <a:gd name="T80" fmla="*/ 79 w 119"/>
              <a:gd name="T81" fmla="*/ 61 h 140"/>
              <a:gd name="T82" fmla="*/ 64 w 119"/>
              <a:gd name="T83" fmla="*/ 82 h 140"/>
              <a:gd name="T84" fmla="*/ 67 w 119"/>
              <a:gd name="T85" fmla="*/ 8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9" h="140">
                <a:moveTo>
                  <a:pt x="52" y="5"/>
                </a:moveTo>
                <a:cubicBezTo>
                  <a:pt x="60" y="5"/>
                  <a:pt x="68" y="7"/>
                  <a:pt x="75" y="10"/>
                </a:cubicBezTo>
                <a:cubicBezTo>
                  <a:pt x="76" y="11"/>
                  <a:pt x="78" y="10"/>
                  <a:pt x="78" y="9"/>
                </a:cubicBezTo>
                <a:cubicBezTo>
                  <a:pt x="80" y="6"/>
                  <a:pt x="80" y="6"/>
                  <a:pt x="80" y="6"/>
                </a:cubicBezTo>
                <a:cubicBezTo>
                  <a:pt x="82" y="2"/>
                  <a:pt x="82" y="2"/>
                  <a:pt x="82" y="2"/>
                </a:cubicBezTo>
                <a:cubicBezTo>
                  <a:pt x="83" y="1"/>
                  <a:pt x="84" y="0"/>
                  <a:pt x="86" y="1"/>
                </a:cubicBezTo>
                <a:cubicBezTo>
                  <a:pt x="105" y="12"/>
                  <a:pt x="119" y="34"/>
                  <a:pt x="119" y="58"/>
                </a:cubicBezTo>
                <a:cubicBezTo>
                  <a:pt x="119" y="92"/>
                  <a:pt x="92" y="121"/>
                  <a:pt x="59" y="124"/>
                </a:cubicBezTo>
                <a:cubicBezTo>
                  <a:pt x="57" y="124"/>
                  <a:pt x="56" y="125"/>
                  <a:pt x="56" y="127"/>
                </a:cubicBezTo>
                <a:cubicBezTo>
                  <a:pt x="56" y="129"/>
                  <a:pt x="56" y="129"/>
                  <a:pt x="56" y="129"/>
                </a:cubicBezTo>
                <a:cubicBezTo>
                  <a:pt x="56" y="131"/>
                  <a:pt x="57" y="132"/>
                  <a:pt x="59" y="132"/>
                </a:cubicBezTo>
                <a:cubicBezTo>
                  <a:pt x="89" y="132"/>
                  <a:pt x="89" y="132"/>
                  <a:pt x="89" y="132"/>
                </a:cubicBezTo>
                <a:cubicBezTo>
                  <a:pt x="90" y="132"/>
                  <a:pt x="91" y="133"/>
                  <a:pt x="91" y="134"/>
                </a:cubicBezTo>
                <a:cubicBezTo>
                  <a:pt x="91" y="137"/>
                  <a:pt x="91" y="137"/>
                  <a:pt x="91" y="137"/>
                </a:cubicBezTo>
                <a:cubicBezTo>
                  <a:pt x="91" y="139"/>
                  <a:pt x="90" y="140"/>
                  <a:pt x="89" y="140"/>
                </a:cubicBezTo>
                <a:cubicBezTo>
                  <a:pt x="16" y="140"/>
                  <a:pt x="16" y="140"/>
                  <a:pt x="16" y="140"/>
                </a:cubicBezTo>
                <a:cubicBezTo>
                  <a:pt x="15" y="140"/>
                  <a:pt x="14" y="139"/>
                  <a:pt x="14" y="137"/>
                </a:cubicBezTo>
                <a:cubicBezTo>
                  <a:pt x="14" y="134"/>
                  <a:pt x="14" y="134"/>
                  <a:pt x="14" y="134"/>
                </a:cubicBezTo>
                <a:cubicBezTo>
                  <a:pt x="14" y="133"/>
                  <a:pt x="15" y="132"/>
                  <a:pt x="16" y="132"/>
                </a:cubicBezTo>
                <a:cubicBezTo>
                  <a:pt x="46" y="132"/>
                  <a:pt x="46" y="132"/>
                  <a:pt x="46" y="132"/>
                </a:cubicBezTo>
                <a:cubicBezTo>
                  <a:pt x="48" y="132"/>
                  <a:pt x="49" y="131"/>
                  <a:pt x="49" y="129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9" y="125"/>
                  <a:pt x="48" y="124"/>
                  <a:pt x="46" y="124"/>
                </a:cubicBezTo>
                <a:cubicBezTo>
                  <a:pt x="39" y="123"/>
                  <a:pt x="31" y="121"/>
                  <a:pt x="24" y="118"/>
                </a:cubicBezTo>
                <a:cubicBezTo>
                  <a:pt x="23" y="117"/>
                  <a:pt x="22" y="115"/>
                  <a:pt x="23" y="114"/>
                </a:cubicBezTo>
                <a:cubicBezTo>
                  <a:pt x="27" y="107"/>
                  <a:pt x="27" y="107"/>
                  <a:pt x="27" y="107"/>
                </a:cubicBezTo>
                <a:cubicBezTo>
                  <a:pt x="27" y="105"/>
                  <a:pt x="27" y="104"/>
                  <a:pt x="26" y="103"/>
                </a:cubicBezTo>
                <a:cubicBezTo>
                  <a:pt x="10" y="94"/>
                  <a:pt x="0" y="77"/>
                  <a:pt x="0" y="58"/>
                </a:cubicBezTo>
                <a:cubicBezTo>
                  <a:pt x="0" y="29"/>
                  <a:pt x="24" y="5"/>
                  <a:pt x="52" y="5"/>
                </a:cubicBezTo>
                <a:close/>
                <a:moveTo>
                  <a:pt x="84" y="16"/>
                </a:moveTo>
                <a:cubicBezTo>
                  <a:pt x="97" y="25"/>
                  <a:pt x="105" y="41"/>
                  <a:pt x="105" y="58"/>
                </a:cubicBezTo>
                <a:cubicBezTo>
                  <a:pt x="105" y="87"/>
                  <a:pt x="81" y="110"/>
                  <a:pt x="52" y="110"/>
                </a:cubicBezTo>
                <a:cubicBezTo>
                  <a:pt x="46" y="110"/>
                  <a:pt x="41" y="109"/>
                  <a:pt x="35" y="107"/>
                </a:cubicBezTo>
                <a:cubicBezTo>
                  <a:pt x="34" y="107"/>
                  <a:pt x="33" y="108"/>
                  <a:pt x="33" y="109"/>
                </a:cubicBezTo>
                <a:cubicBezTo>
                  <a:pt x="32" y="111"/>
                  <a:pt x="32" y="111"/>
                  <a:pt x="32" y="111"/>
                </a:cubicBezTo>
                <a:cubicBezTo>
                  <a:pt x="31" y="111"/>
                  <a:pt x="31" y="112"/>
                  <a:pt x="31" y="112"/>
                </a:cubicBezTo>
                <a:cubicBezTo>
                  <a:pt x="32" y="113"/>
                  <a:pt x="32" y="113"/>
                  <a:pt x="33" y="114"/>
                </a:cubicBezTo>
                <a:cubicBezTo>
                  <a:pt x="39" y="116"/>
                  <a:pt x="46" y="117"/>
                  <a:pt x="52" y="117"/>
                </a:cubicBezTo>
                <a:cubicBezTo>
                  <a:pt x="85" y="117"/>
                  <a:pt x="111" y="91"/>
                  <a:pt x="111" y="58"/>
                </a:cubicBezTo>
                <a:cubicBezTo>
                  <a:pt x="111" y="38"/>
                  <a:pt x="102" y="21"/>
                  <a:pt x="87" y="10"/>
                </a:cubicBezTo>
                <a:cubicBezTo>
                  <a:pt x="87" y="10"/>
                  <a:pt x="86" y="10"/>
                  <a:pt x="85" y="10"/>
                </a:cubicBezTo>
                <a:cubicBezTo>
                  <a:pt x="85" y="10"/>
                  <a:pt x="84" y="10"/>
                  <a:pt x="84" y="11"/>
                </a:cubicBezTo>
                <a:cubicBezTo>
                  <a:pt x="83" y="13"/>
                  <a:pt x="83" y="13"/>
                  <a:pt x="83" y="13"/>
                </a:cubicBezTo>
                <a:cubicBezTo>
                  <a:pt x="82" y="14"/>
                  <a:pt x="83" y="15"/>
                  <a:pt x="84" y="16"/>
                </a:cubicBezTo>
                <a:close/>
                <a:moveTo>
                  <a:pt x="81" y="61"/>
                </a:moveTo>
                <a:cubicBezTo>
                  <a:pt x="81" y="57"/>
                  <a:pt x="82" y="54"/>
                  <a:pt x="83" y="51"/>
                </a:cubicBezTo>
                <a:cubicBezTo>
                  <a:pt x="83" y="49"/>
                  <a:pt x="84" y="49"/>
                  <a:pt x="85" y="51"/>
                </a:cubicBezTo>
                <a:cubicBezTo>
                  <a:pt x="87" y="53"/>
                  <a:pt x="90" y="54"/>
                  <a:pt x="92" y="56"/>
                </a:cubicBezTo>
                <a:cubicBezTo>
                  <a:pt x="94" y="58"/>
                  <a:pt x="94" y="58"/>
                  <a:pt x="94" y="55"/>
                </a:cubicBezTo>
                <a:cubicBezTo>
                  <a:pt x="94" y="53"/>
                  <a:pt x="95" y="51"/>
                  <a:pt x="95" y="49"/>
                </a:cubicBezTo>
                <a:cubicBezTo>
                  <a:pt x="96" y="48"/>
                  <a:pt x="97" y="48"/>
                  <a:pt x="97" y="49"/>
                </a:cubicBezTo>
                <a:cubicBezTo>
                  <a:pt x="97" y="52"/>
                  <a:pt x="98" y="55"/>
                  <a:pt x="98" y="58"/>
                </a:cubicBezTo>
                <a:cubicBezTo>
                  <a:pt x="98" y="58"/>
                  <a:pt x="98" y="58"/>
                  <a:pt x="98" y="58"/>
                </a:cubicBezTo>
                <a:cubicBezTo>
                  <a:pt x="98" y="58"/>
                  <a:pt x="98" y="58"/>
                  <a:pt x="98" y="59"/>
                </a:cubicBezTo>
                <a:cubicBezTo>
                  <a:pt x="96" y="61"/>
                  <a:pt x="96" y="61"/>
                  <a:pt x="96" y="61"/>
                </a:cubicBezTo>
                <a:cubicBezTo>
                  <a:pt x="96" y="62"/>
                  <a:pt x="96" y="62"/>
                  <a:pt x="97" y="63"/>
                </a:cubicBezTo>
                <a:cubicBezTo>
                  <a:pt x="97" y="63"/>
                  <a:pt x="97" y="63"/>
                  <a:pt x="97" y="63"/>
                </a:cubicBezTo>
                <a:cubicBezTo>
                  <a:pt x="97" y="63"/>
                  <a:pt x="98" y="63"/>
                  <a:pt x="97" y="63"/>
                </a:cubicBezTo>
                <a:cubicBezTo>
                  <a:pt x="97" y="64"/>
                  <a:pt x="97" y="64"/>
                  <a:pt x="97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6" y="65"/>
                  <a:pt x="96" y="65"/>
                  <a:pt x="96" y="65"/>
                </a:cubicBezTo>
                <a:cubicBezTo>
                  <a:pt x="94" y="65"/>
                  <a:pt x="94" y="65"/>
                  <a:pt x="93" y="64"/>
                </a:cubicBezTo>
                <a:cubicBezTo>
                  <a:pt x="93" y="63"/>
                  <a:pt x="93" y="63"/>
                  <a:pt x="92" y="62"/>
                </a:cubicBezTo>
                <a:cubicBezTo>
                  <a:pt x="89" y="56"/>
                  <a:pt x="89" y="55"/>
                  <a:pt x="91" y="63"/>
                </a:cubicBezTo>
                <a:cubicBezTo>
                  <a:pt x="92" y="64"/>
                  <a:pt x="92" y="66"/>
                  <a:pt x="92" y="66"/>
                </a:cubicBezTo>
                <a:cubicBezTo>
                  <a:pt x="93" y="68"/>
                  <a:pt x="93" y="68"/>
                  <a:pt x="94" y="68"/>
                </a:cubicBezTo>
                <a:cubicBezTo>
                  <a:pt x="95" y="68"/>
                  <a:pt x="95" y="68"/>
                  <a:pt x="96" y="68"/>
                </a:cubicBezTo>
                <a:cubicBezTo>
                  <a:pt x="96" y="68"/>
                  <a:pt x="97" y="68"/>
                  <a:pt x="96" y="69"/>
                </a:cubicBezTo>
                <a:cubicBezTo>
                  <a:pt x="92" y="89"/>
                  <a:pt x="74" y="103"/>
                  <a:pt x="52" y="103"/>
                </a:cubicBezTo>
                <a:cubicBezTo>
                  <a:pt x="27" y="103"/>
                  <a:pt x="7" y="83"/>
                  <a:pt x="7" y="58"/>
                </a:cubicBezTo>
                <a:cubicBezTo>
                  <a:pt x="7" y="33"/>
                  <a:pt x="27" y="13"/>
                  <a:pt x="52" y="13"/>
                </a:cubicBezTo>
                <a:cubicBezTo>
                  <a:pt x="57" y="13"/>
                  <a:pt x="62" y="13"/>
                  <a:pt x="66" y="15"/>
                </a:cubicBezTo>
                <a:cubicBezTo>
                  <a:pt x="67" y="15"/>
                  <a:pt x="67" y="16"/>
                  <a:pt x="66" y="16"/>
                </a:cubicBezTo>
                <a:cubicBezTo>
                  <a:pt x="62" y="19"/>
                  <a:pt x="57" y="21"/>
                  <a:pt x="52" y="24"/>
                </a:cubicBezTo>
                <a:cubicBezTo>
                  <a:pt x="50" y="25"/>
                  <a:pt x="50" y="25"/>
                  <a:pt x="48" y="25"/>
                </a:cubicBezTo>
                <a:cubicBezTo>
                  <a:pt x="46" y="25"/>
                  <a:pt x="43" y="26"/>
                  <a:pt x="41" y="26"/>
                </a:cubicBezTo>
                <a:cubicBezTo>
                  <a:pt x="39" y="26"/>
                  <a:pt x="39" y="26"/>
                  <a:pt x="39" y="27"/>
                </a:cubicBezTo>
                <a:cubicBezTo>
                  <a:pt x="39" y="30"/>
                  <a:pt x="38" y="32"/>
                  <a:pt x="38" y="34"/>
                </a:cubicBezTo>
                <a:cubicBezTo>
                  <a:pt x="38" y="35"/>
                  <a:pt x="38" y="36"/>
                  <a:pt x="37" y="37"/>
                </a:cubicBezTo>
                <a:cubicBezTo>
                  <a:pt x="36" y="38"/>
                  <a:pt x="36" y="40"/>
                  <a:pt x="35" y="42"/>
                </a:cubicBezTo>
                <a:cubicBezTo>
                  <a:pt x="34" y="43"/>
                  <a:pt x="34" y="43"/>
                  <a:pt x="33" y="43"/>
                </a:cubicBezTo>
                <a:cubicBezTo>
                  <a:pt x="33" y="43"/>
                  <a:pt x="33" y="44"/>
                  <a:pt x="32" y="44"/>
                </a:cubicBezTo>
                <a:cubicBezTo>
                  <a:pt x="31" y="44"/>
                  <a:pt x="31" y="44"/>
                  <a:pt x="31" y="45"/>
                </a:cubicBezTo>
                <a:cubicBezTo>
                  <a:pt x="31" y="46"/>
                  <a:pt x="31" y="47"/>
                  <a:pt x="31" y="47"/>
                </a:cubicBezTo>
                <a:cubicBezTo>
                  <a:pt x="32" y="48"/>
                  <a:pt x="32" y="48"/>
                  <a:pt x="33" y="48"/>
                </a:cubicBezTo>
                <a:cubicBezTo>
                  <a:pt x="33" y="48"/>
                  <a:pt x="34" y="48"/>
                  <a:pt x="34" y="48"/>
                </a:cubicBezTo>
                <a:cubicBezTo>
                  <a:pt x="36" y="48"/>
                  <a:pt x="36" y="48"/>
                  <a:pt x="37" y="47"/>
                </a:cubicBezTo>
                <a:cubicBezTo>
                  <a:pt x="38" y="46"/>
                  <a:pt x="39" y="44"/>
                  <a:pt x="40" y="43"/>
                </a:cubicBezTo>
                <a:cubicBezTo>
                  <a:pt x="40" y="42"/>
                  <a:pt x="40" y="42"/>
                  <a:pt x="42" y="42"/>
                </a:cubicBezTo>
                <a:cubicBezTo>
                  <a:pt x="43" y="43"/>
                  <a:pt x="45" y="43"/>
                  <a:pt x="47" y="43"/>
                </a:cubicBezTo>
                <a:cubicBezTo>
                  <a:pt x="48" y="44"/>
                  <a:pt x="48" y="44"/>
                  <a:pt x="49" y="44"/>
                </a:cubicBezTo>
                <a:cubicBezTo>
                  <a:pt x="50" y="46"/>
                  <a:pt x="51" y="47"/>
                  <a:pt x="52" y="48"/>
                </a:cubicBezTo>
                <a:cubicBezTo>
                  <a:pt x="53" y="49"/>
                  <a:pt x="53" y="49"/>
                  <a:pt x="52" y="49"/>
                </a:cubicBezTo>
                <a:cubicBezTo>
                  <a:pt x="50" y="49"/>
                  <a:pt x="49" y="49"/>
                  <a:pt x="47" y="50"/>
                </a:cubicBezTo>
                <a:cubicBezTo>
                  <a:pt x="46" y="50"/>
                  <a:pt x="46" y="50"/>
                  <a:pt x="45" y="49"/>
                </a:cubicBezTo>
                <a:cubicBezTo>
                  <a:pt x="44" y="49"/>
                  <a:pt x="43" y="48"/>
                  <a:pt x="42" y="47"/>
                </a:cubicBezTo>
                <a:cubicBezTo>
                  <a:pt x="42" y="47"/>
                  <a:pt x="41" y="47"/>
                  <a:pt x="40" y="47"/>
                </a:cubicBezTo>
                <a:cubicBezTo>
                  <a:pt x="38" y="48"/>
                  <a:pt x="36" y="49"/>
                  <a:pt x="34" y="50"/>
                </a:cubicBezTo>
                <a:cubicBezTo>
                  <a:pt x="33" y="51"/>
                  <a:pt x="32" y="51"/>
                  <a:pt x="32" y="53"/>
                </a:cubicBezTo>
                <a:cubicBezTo>
                  <a:pt x="31" y="56"/>
                  <a:pt x="30" y="59"/>
                  <a:pt x="29" y="62"/>
                </a:cubicBezTo>
                <a:cubicBezTo>
                  <a:pt x="29" y="64"/>
                  <a:pt x="29" y="64"/>
                  <a:pt x="30" y="65"/>
                </a:cubicBezTo>
                <a:cubicBezTo>
                  <a:pt x="31" y="67"/>
                  <a:pt x="32" y="69"/>
                  <a:pt x="33" y="71"/>
                </a:cubicBezTo>
                <a:cubicBezTo>
                  <a:pt x="34" y="72"/>
                  <a:pt x="34" y="72"/>
                  <a:pt x="36" y="71"/>
                </a:cubicBezTo>
                <a:cubicBezTo>
                  <a:pt x="38" y="71"/>
                  <a:pt x="40" y="70"/>
                  <a:pt x="43" y="70"/>
                </a:cubicBezTo>
                <a:cubicBezTo>
                  <a:pt x="44" y="70"/>
                  <a:pt x="44" y="70"/>
                  <a:pt x="45" y="71"/>
                </a:cubicBezTo>
                <a:cubicBezTo>
                  <a:pt x="48" y="79"/>
                  <a:pt x="50" y="87"/>
                  <a:pt x="53" y="95"/>
                </a:cubicBezTo>
                <a:cubicBezTo>
                  <a:pt x="54" y="97"/>
                  <a:pt x="54" y="97"/>
                  <a:pt x="55" y="95"/>
                </a:cubicBezTo>
                <a:cubicBezTo>
                  <a:pt x="57" y="91"/>
                  <a:pt x="59" y="87"/>
                  <a:pt x="61" y="83"/>
                </a:cubicBezTo>
                <a:cubicBezTo>
                  <a:pt x="63" y="82"/>
                  <a:pt x="63" y="81"/>
                  <a:pt x="63" y="79"/>
                </a:cubicBezTo>
                <a:cubicBezTo>
                  <a:pt x="64" y="74"/>
                  <a:pt x="64" y="69"/>
                  <a:pt x="65" y="65"/>
                </a:cubicBezTo>
                <a:cubicBezTo>
                  <a:pt x="65" y="62"/>
                  <a:pt x="65" y="62"/>
                  <a:pt x="63" y="62"/>
                </a:cubicBezTo>
                <a:cubicBezTo>
                  <a:pt x="61" y="63"/>
                  <a:pt x="61" y="63"/>
                  <a:pt x="60" y="61"/>
                </a:cubicBezTo>
                <a:cubicBezTo>
                  <a:pt x="59" y="58"/>
                  <a:pt x="57" y="56"/>
                  <a:pt x="56" y="54"/>
                </a:cubicBezTo>
                <a:cubicBezTo>
                  <a:pt x="55" y="51"/>
                  <a:pt x="55" y="51"/>
                  <a:pt x="56" y="53"/>
                </a:cubicBezTo>
                <a:cubicBezTo>
                  <a:pt x="58" y="55"/>
                  <a:pt x="59" y="56"/>
                  <a:pt x="61" y="58"/>
                </a:cubicBezTo>
                <a:cubicBezTo>
                  <a:pt x="62" y="60"/>
                  <a:pt x="62" y="60"/>
                  <a:pt x="64" y="58"/>
                </a:cubicBezTo>
                <a:cubicBezTo>
                  <a:pt x="65" y="57"/>
                  <a:pt x="66" y="55"/>
                  <a:pt x="68" y="53"/>
                </a:cubicBezTo>
                <a:cubicBezTo>
                  <a:pt x="69" y="52"/>
                  <a:pt x="69" y="51"/>
                  <a:pt x="67" y="51"/>
                </a:cubicBezTo>
                <a:cubicBezTo>
                  <a:pt x="66" y="50"/>
                  <a:pt x="65" y="50"/>
                  <a:pt x="64" y="49"/>
                </a:cubicBezTo>
                <a:cubicBezTo>
                  <a:pt x="62" y="49"/>
                  <a:pt x="62" y="48"/>
                  <a:pt x="64" y="49"/>
                </a:cubicBezTo>
                <a:cubicBezTo>
                  <a:pt x="66" y="49"/>
                  <a:pt x="68" y="49"/>
                  <a:pt x="70" y="50"/>
                </a:cubicBezTo>
                <a:cubicBezTo>
                  <a:pt x="73" y="50"/>
                  <a:pt x="73" y="50"/>
                  <a:pt x="74" y="52"/>
                </a:cubicBezTo>
                <a:cubicBezTo>
                  <a:pt x="76" y="55"/>
                  <a:pt x="77" y="58"/>
                  <a:pt x="79" y="61"/>
                </a:cubicBezTo>
                <a:cubicBezTo>
                  <a:pt x="80" y="63"/>
                  <a:pt x="80" y="63"/>
                  <a:pt x="81" y="61"/>
                </a:cubicBezTo>
                <a:close/>
                <a:moveTo>
                  <a:pt x="65" y="79"/>
                </a:moveTo>
                <a:cubicBezTo>
                  <a:pt x="65" y="80"/>
                  <a:pt x="64" y="81"/>
                  <a:pt x="64" y="82"/>
                </a:cubicBezTo>
                <a:cubicBezTo>
                  <a:pt x="63" y="83"/>
                  <a:pt x="63" y="84"/>
                  <a:pt x="63" y="86"/>
                </a:cubicBezTo>
                <a:cubicBezTo>
                  <a:pt x="64" y="90"/>
                  <a:pt x="64" y="90"/>
                  <a:pt x="65" y="86"/>
                </a:cubicBezTo>
                <a:cubicBezTo>
                  <a:pt x="65" y="84"/>
                  <a:pt x="66" y="82"/>
                  <a:pt x="67" y="80"/>
                </a:cubicBezTo>
                <a:cubicBezTo>
                  <a:pt x="68" y="76"/>
                  <a:pt x="67" y="76"/>
                  <a:pt x="6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4924425" y="2951163"/>
            <a:ext cx="3511550" cy="123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4922838" y="2951163"/>
            <a:ext cx="2401887" cy="12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8" name="Freeform 24"/>
          <p:cNvSpPr/>
          <p:nvPr/>
        </p:nvSpPr>
        <p:spPr bwMode="auto">
          <a:xfrm>
            <a:off x="7180263" y="2606675"/>
            <a:ext cx="292100" cy="333375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4924425" y="3503613"/>
            <a:ext cx="3511550" cy="123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4924425" y="3503613"/>
            <a:ext cx="2951163" cy="1238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4924425" y="4038600"/>
            <a:ext cx="3511550" cy="123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4924425" y="4038600"/>
            <a:ext cx="2089150" cy="12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7221538" y="2695575"/>
            <a:ext cx="211137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75%</a:t>
            </a:r>
            <a:endParaRPr lang="en-US" altLang="zh-CN" sz="800">
              <a:ea typeface="微软雅黑" pitchFamily="34" charset="-122"/>
            </a:endParaRPr>
          </a:p>
        </p:txBody>
      </p:sp>
      <p:sp>
        <p:nvSpPr>
          <p:cNvPr id="6174" name="Freeform 30"/>
          <p:cNvSpPr/>
          <p:nvPr/>
        </p:nvSpPr>
        <p:spPr bwMode="auto">
          <a:xfrm>
            <a:off x="7731125" y="3160713"/>
            <a:ext cx="292100" cy="333375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7772400" y="3249613"/>
            <a:ext cx="21113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85%</a:t>
            </a:r>
            <a:endParaRPr lang="en-US" altLang="zh-CN" sz="800">
              <a:ea typeface="微软雅黑" pitchFamily="34" charset="-122"/>
            </a:endParaRPr>
          </a:p>
        </p:txBody>
      </p:sp>
      <p:sp>
        <p:nvSpPr>
          <p:cNvPr id="6176" name="Freeform 32"/>
          <p:cNvSpPr/>
          <p:nvPr/>
        </p:nvSpPr>
        <p:spPr bwMode="auto">
          <a:xfrm>
            <a:off x="6869113" y="3694113"/>
            <a:ext cx="292100" cy="333375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6910388" y="3783013"/>
            <a:ext cx="2111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65%</a:t>
            </a:r>
            <a:endParaRPr lang="en-US" altLang="zh-CN" sz="800">
              <a:ea typeface="微软雅黑" pitchFamily="34" charset="-122"/>
            </a:endParaRPr>
          </a:p>
        </p:txBody>
      </p:sp>
      <p:sp>
        <p:nvSpPr>
          <p:cNvPr id="6178" name="Rectangle 34"/>
          <p:cNvSpPr>
            <a:spLocks noChangeArrowheads="1"/>
          </p:cNvSpPr>
          <p:nvPr/>
        </p:nvSpPr>
        <p:spPr bwMode="auto">
          <a:xfrm>
            <a:off x="4832350" y="2754313"/>
            <a:ext cx="63831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Developer </a:t>
            </a:r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4832350" y="3309938"/>
            <a:ext cx="5741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Designer </a:t>
            </a:r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4832350" y="3851275"/>
            <a:ext cx="660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Marketing </a:t>
            </a:r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>
            <a:off x="4567238" y="2343150"/>
            <a:ext cx="0" cy="2087563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1452563" y="2859088"/>
            <a:ext cx="1438275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MARKETING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76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 descr="slide3"/>
          <p:cNvSpPr>
            <a:spLocks noChangeArrowheads="1"/>
          </p:cNvSpPr>
          <p:nvPr/>
        </p:nvSpPr>
        <p:spPr bwMode="auto">
          <a:xfrm>
            <a:off x="3851275" y="1779588"/>
            <a:ext cx="5292725" cy="302418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1570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8820150" y="3290888"/>
            <a:ext cx="323850" cy="1512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403350" y="2171700"/>
            <a:ext cx="22320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HEADER ONE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95288" y="1203325"/>
            <a:ext cx="8353425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66750" y="223678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Impact" pitchFamily="34" charset="0"/>
              </a:rPr>
              <a:t>08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00088" y="2670175"/>
            <a:ext cx="398462" cy="2143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DEC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403350" y="3560763"/>
            <a:ext cx="22320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HEADER 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694767" y="3625850"/>
            <a:ext cx="4106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000">
                <a:solidFill>
                  <a:schemeClr val="accent1"/>
                </a:solidFill>
                <a:latin typeface="Impact" pitchFamily="34" charset="0"/>
              </a:rPr>
              <a:t>12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96913" y="4059238"/>
            <a:ext cx="404812" cy="2143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NOV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8820150" y="1779588"/>
            <a:ext cx="323850" cy="1512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8496300" y="3290888"/>
            <a:ext cx="323850" cy="1512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8496300" y="1779588"/>
            <a:ext cx="323850" cy="1512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53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4202113" y="1655763"/>
            <a:ext cx="4249737" cy="44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8231188" y="16557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3919538" y="2100263"/>
            <a:ext cx="4248150" cy="447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7945438" y="2100263"/>
            <a:ext cx="444500" cy="4476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584575" y="2547938"/>
            <a:ext cx="4251325" cy="44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7612063" y="25479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3540125" y="2992438"/>
            <a:ext cx="3921125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7237413" y="2992438"/>
            <a:ext cx="444500" cy="4445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3059113" y="1776413"/>
            <a:ext cx="1873250" cy="18748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919413" y="1635125"/>
            <a:ext cx="3127375" cy="3111500"/>
            <a:chOff x="2919413" y="1635125"/>
            <a:chExt cx="3127375" cy="3111500"/>
          </a:xfrm>
        </p:grpSpPr>
        <p:sp>
          <p:nvSpPr>
            <p:cNvPr id="27667" name="Freeform 19"/>
            <p:cNvSpPr>
              <a:spLocks noEditPoints="1"/>
            </p:cNvSpPr>
            <p:nvPr/>
          </p:nvSpPr>
          <p:spPr bwMode="auto">
            <a:xfrm>
              <a:off x="2919413" y="1635125"/>
              <a:ext cx="2144712" cy="2147888"/>
            </a:xfrm>
            <a:custGeom>
              <a:avLst/>
              <a:gdLst>
                <a:gd name="T0" fmla="*/ 480 w 961"/>
                <a:gd name="T1" fmla="*/ 0 h 961"/>
                <a:gd name="T2" fmla="*/ 0 w 961"/>
                <a:gd name="T3" fmla="*/ 480 h 961"/>
                <a:gd name="T4" fmla="*/ 480 w 961"/>
                <a:gd name="T5" fmla="*/ 961 h 961"/>
                <a:gd name="T6" fmla="*/ 961 w 961"/>
                <a:gd name="T7" fmla="*/ 480 h 961"/>
                <a:gd name="T8" fmla="*/ 480 w 961"/>
                <a:gd name="T9" fmla="*/ 0 h 961"/>
                <a:gd name="T10" fmla="*/ 480 w 961"/>
                <a:gd name="T11" fmla="*/ 896 h 961"/>
                <a:gd name="T12" fmla="*/ 64 w 961"/>
                <a:gd name="T13" fmla="*/ 480 h 961"/>
                <a:gd name="T14" fmla="*/ 480 w 961"/>
                <a:gd name="T15" fmla="*/ 64 h 961"/>
                <a:gd name="T16" fmla="*/ 896 w 961"/>
                <a:gd name="T17" fmla="*/ 480 h 961"/>
                <a:gd name="T18" fmla="*/ 480 w 961"/>
                <a:gd name="T19" fmla="*/ 896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1" h="961">
                  <a:moveTo>
                    <a:pt x="480" y="0"/>
                  </a:moveTo>
                  <a:cubicBezTo>
                    <a:pt x="215" y="0"/>
                    <a:pt x="0" y="215"/>
                    <a:pt x="0" y="480"/>
                  </a:cubicBezTo>
                  <a:cubicBezTo>
                    <a:pt x="0" y="746"/>
                    <a:pt x="215" y="961"/>
                    <a:pt x="480" y="961"/>
                  </a:cubicBezTo>
                  <a:cubicBezTo>
                    <a:pt x="746" y="961"/>
                    <a:pt x="961" y="746"/>
                    <a:pt x="961" y="480"/>
                  </a:cubicBezTo>
                  <a:cubicBezTo>
                    <a:pt x="961" y="215"/>
                    <a:pt x="746" y="0"/>
                    <a:pt x="480" y="0"/>
                  </a:cubicBezTo>
                  <a:close/>
                  <a:moveTo>
                    <a:pt x="480" y="896"/>
                  </a:moveTo>
                  <a:cubicBezTo>
                    <a:pt x="251" y="896"/>
                    <a:pt x="64" y="710"/>
                    <a:pt x="64" y="480"/>
                  </a:cubicBezTo>
                  <a:cubicBezTo>
                    <a:pt x="64" y="251"/>
                    <a:pt x="251" y="64"/>
                    <a:pt x="480" y="64"/>
                  </a:cubicBezTo>
                  <a:cubicBezTo>
                    <a:pt x="710" y="64"/>
                    <a:pt x="896" y="251"/>
                    <a:pt x="896" y="480"/>
                  </a:cubicBezTo>
                  <a:cubicBezTo>
                    <a:pt x="896" y="710"/>
                    <a:pt x="710" y="896"/>
                    <a:pt x="480" y="8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Freeform 20"/>
            <p:cNvSpPr/>
            <p:nvPr/>
          </p:nvSpPr>
          <p:spPr bwMode="auto">
            <a:xfrm>
              <a:off x="4660900" y="3355975"/>
              <a:ext cx="631825" cy="633413"/>
            </a:xfrm>
            <a:custGeom>
              <a:avLst/>
              <a:gdLst>
                <a:gd name="T0" fmla="*/ 309 w 398"/>
                <a:gd name="T1" fmla="*/ 399 h 399"/>
                <a:gd name="T2" fmla="*/ 0 w 398"/>
                <a:gd name="T3" fmla="*/ 89 h 399"/>
                <a:gd name="T4" fmla="*/ 88 w 398"/>
                <a:gd name="T5" fmla="*/ 0 h 399"/>
                <a:gd name="T6" fmla="*/ 398 w 398"/>
                <a:gd name="T7" fmla="*/ 310 h 399"/>
                <a:gd name="T8" fmla="*/ 309 w 398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399">
                  <a:moveTo>
                    <a:pt x="309" y="399"/>
                  </a:moveTo>
                  <a:lnTo>
                    <a:pt x="0" y="89"/>
                  </a:lnTo>
                  <a:lnTo>
                    <a:pt x="88" y="0"/>
                  </a:lnTo>
                  <a:lnTo>
                    <a:pt x="398" y="310"/>
                  </a:lnTo>
                  <a:lnTo>
                    <a:pt x="309" y="39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Freeform 21"/>
            <p:cNvSpPr/>
            <p:nvPr/>
          </p:nvSpPr>
          <p:spPr bwMode="auto">
            <a:xfrm>
              <a:off x="5086350" y="3786188"/>
              <a:ext cx="960438" cy="960437"/>
            </a:xfrm>
            <a:custGeom>
              <a:avLst/>
              <a:gdLst>
                <a:gd name="T0" fmla="*/ 340 w 430"/>
                <a:gd name="T1" fmla="*/ 415 h 430"/>
                <a:gd name="T2" fmla="*/ 302 w 430"/>
                <a:gd name="T3" fmla="*/ 421 h 430"/>
                <a:gd name="T4" fmla="*/ 9 w 430"/>
                <a:gd name="T5" fmla="*/ 128 h 430"/>
                <a:gd name="T6" fmla="*/ 14 w 430"/>
                <a:gd name="T7" fmla="*/ 90 h 430"/>
                <a:gd name="T8" fmla="*/ 91 w 430"/>
                <a:gd name="T9" fmla="*/ 14 h 430"/>
                <a:gd name="T10" fmla="*/ 128 w 430"/>
                <a:gd name="T11" fmla="*/ 8 h 430"/>
                <a:gd name="T12" fmla="*/ 421 w 430"/>
                <a:gd name="T13" fmla="*/ 301 h 430"/>
                <a:gd name="T14" fmla="*/ 416 w 430"/>
                <a:gd name="T15" fmla="*/ 339 h 430"/>
                <a:gd name="T16" fmla="*/ 340 w 430"/>
                <a:gd name="T17" fmla="*/ 415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430">
                  <a:moveTo>
                    <a:pt x="340" y="415"/>
                  </a:moveTo>
                  <a:cubicBezTo>
                    <a:pt x="328" y="427"/>
                    <a:pt x="311" y="430"/>
                    <a:pt x="302" y="421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0" y="119"/>
                    <a:pt x="2" y="102"/>
                    <a:pt x="14" y="90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102" y="2"/>
                    <a:pt x="119" y="0"/>
                    <a:pt x="128" y="8"/>
                  </a:cubicBezTo>
                  <a:cubicBezTo>
                    <a:pt x="421" y="301"/>
                    <a:pt x="421" y="301"/>
                    <a:pt x="421" y="301"/>
                  </a:cubicBezTo>
                  <a:cubicBezTo>
                    <a:pt x="430" y="310"/>
                    <a:pt x="428" y="327"/>
                    <a:pt x="416" y="339"/>
                  </a:cubicBezTo>
                  <a:lnTo>
                    <a:pt x="340" y="41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Freeform 22"/>
            <p:cNvSpPr/>
            <p:nvPr/>
          </p:nvSpPr>
          <p:spPr bwMode="auto">
            <a:xfrm>
              <a:off x="5157788" y="3857625"/>
              <a:ext cx="304800" cy="301625"/>
            </a:xfrm>
            <a:custGeom>
              <a:avLst/>
              <a:gdLst>
                <a:gd name="T0" fmla="*/ 23 w 192"/>
                <a:gd name="T1" fmla="*/ 190 h 190"/>
                <a:gd name="T2" fmla="*/ 0 w 192"/>
                <a:gd name="T3" fmla="*/ 167 h 190"/>
                <a:gd name="T4" fmla="*/ 168 w 192"/>
                <a:gd name="T5" fmla="*/ 0 h 190"/>
                <a:gd name="T6" fmla="*/ 192 w 192"/>
                <a:gd name="T7" fmla="*/ 22 h 190"/>
                <a:gd name="T8" fmla="*/ 23 w 192"/>
                <a:gd name="T9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90">
                  <a:moveTo>
                    <a:pt x="23" y="190"/>
                  </a:moveTo>
                  <a:lnTo>
                    <a:pt x="0" y="167"/>
                  </a:lnTo>
                  <a:lnTo>
                    <a:pt x="168" y="0"/>
                  </a:lnTo>
                  <a:lnTo>
                    <a:pt x="192" y="22"/>
                  </a:lnTo>
                  <a:lnTo>
                    <a:pt x="23" y="1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Freeform 23"/>
            <p:cNvSpPr/>
            <p:nvPr/>
          </p:nvSpPr>
          <p:spPr bwMode="auto">
            <a:xfrm>
              <a:off x="5673725" y="4371975"/>
              <a:ext cx="301625" cy="303213"/>
            </a:xfrm>
            <a:custGeom>
              <a:avLst/>
              <a:gdLst>
                <a:gd name="T0" fmla="*/ 23 w 190"/>
                <a:gd name="T1" fmla="*/ 191 h 191"/>
                <a:gd name="T2" fmla="*/ 0 w 190"/>
                <a:gd name="T3" fmla="*/ 167 h 191"/>
                <a:gd name="T4" fmla="*/ 168 w 190"/>
                <a:gd name="T5" fmla="*/ 0 h 191"/>
                <a:gd name="T6" fmla="*/ 190 w 190"/>
                <a:gd name="T7" fmla="*/ 22 h 191"/>
                <a:gd name="T8" fmla="*/ 23 w 190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1">
                  <a:moveTo>
                    <a:pt x="23" y="191"/>
                  </a:moveTo>
                  <a:lnTo>
                    <a:pt x="0" y="167"/>
                  </a:lnTo>
                  <a:lnTo>
                    <a:pt x="168" y="0"/>
                  </a:lnTo>
                  <a:lnTo>
                    <a:pt x="190" y="22"/>
                  </a:lnTo>
                  <a:lnTo>
                    <a:pt x="23" y="1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468313" y="1589088"/>
            <a:ext cx="2159000" cy="199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HEADER HERE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https://liangliangtuwen.tmall.com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3265488" y="2135188"/>
            <a:ext cx="14509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chemeClr val="bg1"/>
                </a:solidFill>
              </a:rPr>
              <a:t>TOPIC HEADER HERE</a:t>
            </a:r>
            <a:endParaRPr lang="zh-CN" altLang="en-US" sz="80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endParaRPr lang="zh-CN" altLang="en-US" sz="80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5226050" y="1727200"/>
            <a:ext cx="2946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5226050" y="2184400"/>
            <a:ext cx="26590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/>
                </a:solidFill>
              </a:rPr>
              <a:t>.</a:t>
            </a:r>
            <a:endParaRPr lang="en-US" altLang="zh-CN" sz="800" dirty="0">
              <a:solidFill>
                <a:schemeClr val="bg1"/>
              </a:solidFill>
            </a:endParaRP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5226050" y="2627313"/>
            <a:ext cx="2298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/>
                </a:solidFill>
              </a:rPr>
              <a:t>.</a:t>
            </a:r>
            <a:endParaRPr lang="en-US" altLang="zh-CN" sz="800" dirty="0">
              <a:solidFill>
                <a:schemeClr val="bg1"/>
              </a:solidFill>
            </a:endParaRP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5226050" y="3070225"/>
            <a:ext cx="20097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8237538" y="16986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7947025" y="215106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7613650" y="25892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7237413" y="30368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65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36264" y="1346200"/>
            <a:ext cx="2746375" cy="159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3" name="Rectangle 5" descr="C3443F420FB5676601CD8A6FCB880146"/>
          <p:cNvSpPr>
            <a:spLocks noChangeArrowheads="1"/>
          </p:cNvSpPr>
          <p:nvPr/>
        </p:nvSpPr>
        <p:spPr bwMode="auto">
          <a:xfrm>
            <a:off x="3200400" y="1344613"/>
            <a:ext cx="2746375" cy="1590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410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Rectangle 6" descr="headphones-405880_1280"/>
          <p:cNvSpPr>
            <a:spLocks noChangeArrowheads="1"/>
          </p:cNvSpPr>
          <p:nvPr/>
        </p:nvSpPr>
        <p:spPr bwMode="auto">
          <a:xfrm>
            <a:off x="5962650" y="1344613"/>
            <a:ext cx="2746375" cy="159067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r="-298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Rectangle 7" descr="photo-1416339276121-ba1dfa199912"/>
          <p:cNvSpPr>
            <a:spLocks noChangeArrowheads="1"/>
          </p:cNvSpPr>
          <p:nvPr/>
        </p:nvSpPr>
        <p:spPr bwMode="auto">
          <a:xfrm>
            <a:off x="434975" y="2954338"/>
            <a:ext cx="2746375" cy="1590675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 b="-3150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Rectangle 8" descr="12"/>
          <p:cNvSpPr>
            <a:spLocks noChangeArrowheads="1"/>
          </p:cNvSpPr>
          <p:nvPr/>
        </p:nvSpPr>
        <p:spPr bwMode="auto">
          <a:xfrm>
            <a:off x="3200400" y="2954338"/>
            <a:ext cx="2746375" cy="159067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 b="-157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Rectangle 9" descr="psb"/>
          <p:cNvSpPr>
            <a:spLocks noChangeArrowheads="1"/>
          </p:cNvSpPr>
          <p:nvPr/>
        </p:nvSpPr>
        <p:spPr bwMode="auto">
          <a:xfrm>
            <a:off x="5962650" y="2954338"/>
            <a:ext cx="2746375" cy="1590675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 b="-1596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84213" y="1682750"/>
            <a:ext cx="2232025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chemeClr val="bg1"/>
                </a:solidFill>
              </a:rPr>
              <a:t>TOPIC HEADER ONE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10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</a:t>
            </a:r>
            <a:r>
              <a:rPr lang="zh-CN" altLang="en-US" sz="800" dirty="0">
                <a:solidFill>
                  <a:schemeClr val="bg1"/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/>
                </a:solidFill>
              </a:rPr>
              <a:t>https://liangliangtuwen.tmall.com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4"/>
          <p:cNvGrpSpPr/>
          <p:nvPr/>
        </p:nvGrpSpPr>
        <p:grpSpPr bwMode="auto">
          <a:xfrm>
            <a:off x="2900363" y="1808163"/>
            <a:ext cx="3343275" cy="2251075"/>
            <a:chOff x="0" y="0"/>
            <a:chExt cx="2724" cy="1835"/>
          </a:xfrm>
        </p:grpSpPr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42" name="Group 6"/>
            <p:cNvGrpSpPr/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14343" name="Picture 7" descr="apple ic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44" name="Rectangle 8" descr="star_stareu_177855_11"/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3" cstate="print"/>
                <a:srcRect/>
                <a:stretch>
                  <a:fillRect b="-1031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4345" name="Freeform 9"/>
          <p:cNvSpPr/>
          <p:nvPr/>
        </p:nvSpPr>
        <p:spPr bwMode="auto">
          <a:xfrm>
            <a:off x="2590800" y="1644650"/>
            <a:ext cx="231775" cy="2762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6" name="Freeform 10"/>
          <p:cNvSpPr>
            <a:spLocks noEditPoints="1"/>
          </p:cNvSpPr>
          <p:nvPr/>
        </p:nvSpPr>
        <p:spPr bwMode="auto">
          <a:xfrm>
            <a:off x="6296025" y="3433763"/>
            <a:ext cx="241300" cy="339725"/>
          </a:xfrm>
          <a:custGeom>
            <a:avLst/>
            <a:gdLst>
              <a:gd name="T0" fmla="*/ 11 w 87"/>
              <a:gd name="T1" fmla="*/ 109 h 123"/>
              <a:gd name="T2" fmla="*/ 5 w 87"/>
              <a:gd name="T3" fmla="*/ 82 h 123"/>
              <a:gd name="T4" fmla="*/ 0 w 87"/>
              <a:gd name="T5" fmla="*/ 70 h 123"/>
              <a:gd name="T6" fmla="*/ 8 w 87"/>
              <a:gd name="T7" fmla="*/ 57 h 123"/>
              <a:gd name="T8" fmla="*/ 34 w 87"/>
              <a:gd name="T9" fmla="*/ 25 h 123"/>
              <a:gd name="T10" fmla="*/ 28 w 87"/>
              <a:gd name="T11" fmla="*/ 14 h 123"/>
              <a:gd name="T12" fmla="*/ 25 w 87"/>
              <a:gd name="T13" fmla="*/ 13 h 123"/>
              <a:gd name="T14" fmla="*/ 24 w 87"/>
              <a:gd name="T15" fmla="*/ 8 h 123"/>
              <a:gd name="T16" fmla="*/ 42 w 87"/>
              <a:gd name="T17" fmla="*/ 1 h 123"/>
              <a:gd name="T18" fmla="*/ 46 w 87"/>
              <a:gd name="T19" fmla="*/ 1 h 123"/>
              <a:gd name="T20" fmla="*/ 46 w 87"/>
              <a:gd name="T21" fmla="*/ 6 h 123"/>
              <a:gd name="T22" fmla="*/ 44 w 87"/>
              <a:gd name="T23" fmla="*/ 8 h 123"/>
              <a:gd name="T24" fmla="*/ 66 w 87"/>
              <a:gd name="T25" fmla="*/ 67 h 123"/>
              <a:gd name="T26" fmla="*/ 65 w 87"/>
              <a:gd name="T27" fmla="*/ 68 h 123"/>
              <a:gd name="T28" fmla="*/ 64 w 87"/>
              <a:gd name="T29" fmla="*/ 74 h 123"/>
              <a:gd name="T30" fmla="*/ 56 w 87"/>
              <a:gd name="T31" fmla="*/ 74 h 123"/>
              <a:gd name="T32" fmla="*/ 54 w 87"/>
              <a:gd name="T33" fmla="*/ 72 h 123"/>
              <a:gd name="T34" fmla="*/ 52 w 87"/>
              <a:gd name="T35" fmla="*/ 71 h 123"/>
              <a:gd name="T36" fmla="*/ 38 w 87"/>
              <a:gd name="T37" fmla="*/ 43 h 123"/>
              <a:gd name="T38" fmla="*/ 24 w 87"/>
              <a:gd name="T39" fmla="*/ 65 h 123"/>
              <a:gd name="T40" fmla="*/ 22 w 87"/>
              <a:gd name="T41" fmla="*/ 78 h 123"/>
              <a:gd name="T42" fmla="*/ 37 w 87"/>
              <a:gd name="T43" fmla="*/ 108 h 123"/>
              <a:gd name="T44" fmla="*/ 81 w 87"/>
              <a:gd name="T45" fmla="*/ 109 h 123"/>
              <a:gd name="T46" fmla="*/ 86 w 87"/>
              <a:gd name="T47" fmla="*/ 118 h 123"/>
              <a:gd name="T48" fmla="*/ 10 w 87"/>
              <a:gd name="T49" fmla="*/ 123 h 123"/>
              <a:gd name="T50" fmla="*/ 5 w 87"/>
              <a:gd name="T51" fmla="*/ 114 h 123"/>
              <a:gd name="T52" fmla="*/ 13 w 87"/>
              <a:gd name="T53" fmla="*/ 65 h 123"/>
              <a:gd name="T54" fmla="*/ 13 w 87"/>
              <a:gd name="T55" fmla="*/ 76 h 123"/>
              <a:gd name="T56" fmla="*/ 13 w 87"/>
              <a:gd name="T57" fmla="*/ 65 h 123"/>
              <a:gd name="T58" fmla="*/ 82 w 87"/>
              <a:gd name="T59" fmla="*/ 72 h 123"/>
              <a:gd name="T60" fmla="*/ 87 w 87"/>
              <a:gd name="T61" fmla="*/ 76 h 123"/>
              <a:gd name="T62" fmla="*/ 49 w 87"/>
              <a:gd name="T63" fmla="*/ 94 h 123"/>
              <a:gd name="T64" fmla="*/ 44 w 87"/>
              <a:gd name="T65" fmla="*/ 9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" h="123">
                <a:moveTo>
                  <a:pt x="10" y="109"/>
                </a:moveTo>
                <a:cubicBezTo>
                  <a:pt x="11" y="109"/>
                  <a:pt x="11" y="109"/>
                  <a:pt x="11" y="109"/>
                </a:cubicBezTo>
                <a:cubicBezTo>
                  <a:pt x="13" y="109"/>
                  <a:pt x="14" y="106"/>
                  <a:pt x="13" y="105"/>
                </a:cubicBezTo>
                <a:cubicBezTo>
                  <a:pt x="8" y="98"/>
                  <a:pt x="6" y="90"/>
                  <a:pt x="5" y="82"/>
                </a:cubicBezTo>
                <a:cubicBezTo>
                  <a:pt x="5" y="80"/>
                  <a:pt x="4" y="79"/>
                  <a:pt x="4" y="79"/>
                </a:cubicBezTo>
                <a:cubicBezTo>
                  <a:pt x="2" y="76"/>
                  <a:pt x="0" y="73"/>
                  <a:pt x="0" y="70"/>
                </a:cubicBezTo>
                <a:cubicBezTo>
                  <a:pt x="0" y="66"/>
                  <a:pt x="2" y="62"/>
                  <a:pt x="6" y="60"/>
                </a:cubicBezTo>
                <a:cubicBezTo>
                  <a:pt x="7" y="59"/>
                  <a:pt x="8" y="58"/>
                  <a:pt x="8" y="57"/>
                </a:cubicBezTo>
                <a:cubicBezTo>
                  <a:pt x="12" y="45"/>
                  <a:pt x="21" y="35"/>
                  <a:pt x="33" y="29"/>
                </a:cubicBezTo>
                <a:cubicBezTo>
                  <a:pt x="34" y="28"/>
                  <a:pt x="34" y="27"/>
                  <a:pt x="34" y="2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3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4" y="9"/>
                  <a:pt x="24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42" y="1"/>
                  <a:pt x="42" y="1"/>
                  <a:pt x="42" y="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6" y="1"/>
                  <a:pt x="46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6"/>
                  <a:pt x="46" y="6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5" y="68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2"/>
                  <a:pt x="66" y="73"/>
                  <a:pt x="64" y="74"/>
                </a:cubicBezTo>
                <a:cubicBezTo>
                  <a:pt x="60" y="76"/>
                  <a:pt x="60" y="76"/>
                  <a:pt x="60" y="76"/>
                </a:cubicBezTo>
                <a:cubicBezTo>
                  <a:pt x="58" y="76"/>
                  <a:pt x="57" y="75"/>
                  <a:pt x="56" y="74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1"/>
                  <a:pt x="54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2" y="72"/>
                  <a:pt x="52" y="71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3"/>
                  <a:pt x="39" y="43"/>
                  <a:pt x="38" y="43"/>
                </a:cubicBezTo>
                <a:cubicBezTo>
                  <a:pt x="31" y="48"/>
                  <a:pt x="26" y="54"/>
                  <a:pt x="23" y="60"/>
                </a:cubicBezTo>
                <a:cubicBezTo>
                  <a:pt x="23" y="62"/>
                  <a:pt x="23" y="63"/>
                  <a:pt x="24" y="65"/>
                </a:cubicBezTo>
                <a:cubicBezTo>
                  <a:pt x="24" y="66"/>
                  <a:pt x="25" y="68"/>
                  <a:pt x="25" y="70"/>
                </a:cubicBezTo>
                <a:cubicBezTo>
                  <a:pt x="25" y="73"/>
                  <a:pt x="24" y="76"/>
                  <a:pt x="22" y="78"/>
                </a:cubicBezTo>
                <a:cubicBezTo>
                  <a:pt x="21" y="79"/>
                  <a:pt x="21" y="81"/>
                  <a:pt x="21" y="82"/>
                </a:cubicBezTo>
                <a:cubicBezTo>
                  <a:pt x="22" y="92"/>
                  <a:pt x="28" y="102"/>
                  <a:pt x="37" y="108"/>
                </a:cubicBezTo>
                <a:cubicBezTo>
                  <a:pt x="38" y="108"/>
                  <a:pt x="39" y="109"/>
                  <a:pt x="40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9"/>
                  <a:pt x="86" y="111"/>
                  <a:pt x="86" y="114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3" y="123"/>
                  <a:pt x="81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7" y="123"/>
                  <a:pt x="5" y="121"/>
                  <a:pt x="5" y="118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1"/>
                  <a:pt x="7" y="109"/>
                  <a:pt x="10" y="109"/>
                </a:cubicBezTo>
                <a:close/>
                <a:moveTo>
                  <a:pt x="13" y="65"/>
                </a:moveTo>
                <a:cubicBezTo>
                  <a:pt x="16" y="65"/>
                  <a:pt x="18" y="67"/>
                  <a:pt x="18" y="70"/>
                </a:cubicBezTo>
                <a:cubicBezTo>
                  <a:pt x="18" y="73"/>
                  <a:pt x="16" y="76"/>
                  <a:pt x="13" y="76"/>
                </a:cubicBezTo>
                <a:cubicBezTo>
                  <a:pt x="9" y="76"/>
                  <a:pt x="7" y="73"/>
                  <a:pt x="7" y="70"/>
                </a:cubicBezTo>
                <a:cubicBezTo>
                  <a:pt x="7" y="67"/>
                  <a:pt x="9" y="65"/>
                  <a:pt x="13" y="65"/>
                </a:cubicBezTo>
                <a:close/>
                <a:moveTo>
                  <a:pt x="46" y="86"/>
                </a:moveTo>
                <a:cubicBezTo>
                  <a:pt x="82" y="72"/>
                  <a:pt x="82" y="72"/>
                  <a:pt x="82" y="72"/>
                </a:cubicBezTo>
                <a:cubicBezTo>
                  <a:pt x="83" y="71"/>
                  <a:pt x="85" y="72"/>
                  <a:pt x="86" y="73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8"/>
                  <a:pt x="87" y="80"/>
                  <a:pt x="85" y="80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5"/>
                  <a:pt x="46" y="94"/>
                  <a:pt x="45" y="93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88"/>
                  <a:pt x="44" y="87"/>
                  <a:pt x="46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7" name="Freeform 11"/>
          <p:cNvSpPr>
            <a:spLocks noEditPoints="1"/>
          </p:cNvSpPr>
          <p:nvPr/>
        </p:nvSpPr>
        <p:spPr bwMode="auto">
          <a:xfrm rot="-178888">
            <a:off x="2554288" y="3429000"/>
            <a:ext cx="304800" cy="304800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348" name="Group 12"/>
          <p:cNvGrpSpPr/>
          <p:nvPr/>
        </p:nvGrpSpPr>
        <p:grpSpPr bwMode="auto">
          <a:xfrm>
            <a:off x="6264275" y="1635125"/>
            <a:ext cx="304800" cy="295275"/>
            <a:chOff x="0" y="0"/>
            <a:chExt cx="191" cy="186"/>
          </a:xfrm>
          <a:solidFill>
            <a:schemeClr val="accent1"/>
          </a:solidFill>
        </p:grpSpPr>
        <p:sp>
          <p:nvSpPr>
            <p:cNvPr id="14349" name="Freeform 13"/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Freeform 14"/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6729413" y="1690688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HEADER TWO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729413" y="3524250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HEADER FOUR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17513" y="1690688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HEADER ONE</a:t>
            </a:r>
          </a:p>
          <a:p>
            <a:pPr algn="r"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17513" y="3524250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HEADER THREE</a:t>
            </a:r>
          </a:p>
          <a:p>
            <a:pPr algn="r"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https://liangliangtuwen.tmall.com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347683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56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3325503" y="238891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143034" y="2892974"/>
            <a:ext cx="857927" cy="10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问题评估</a:t>
            </a: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相关对策</a:t>
            </a: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研究总结</a:t>
            </a: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成绩与思考</a:t>
            </a:r>
          </a:p>
        </p:txBody>
      </p:sp>
      <p:cxnSp>
        <p:nvCxnSpPr>
          <p:cNvPr id="97" name="直接连接符 96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Freeform 9"/>
          <p:cNvSpPr>
            <a:spLocks noEditPoints="1"/>
          </p:cNvSpPr>
          <p:nvPr/>
        </p:nvSpPr>
        <p:spPr bwMode="auto">
          <a:xfrm>
            <a:off x="4304169" y="1350433"/>
            <a:ext cx="535656" cy="349020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732588" y="1635125"/>
            <a:ext cx="19431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732588" y="3554413"/>
            <a:ext cx="19431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00063" y="1635125"/>
            <a:ext cx="19431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00063" y="3554413"/>
            <a:ext cx="19431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https://liangliangtuwen.tmall.com</a:t>
            </a:r>
          </a:p>
        </p:txBody>
      </p:sp>
      <p:sp>
        <p:nvSpPr>
          <p:cNvPr id="15368" name="Freeform 8"/>
          <p:cNvSpPr/>
          <p:nvPr/>
        </p:nvSpPr>
        <p:spPr bwMode="auto">
          <a:xfrm>
            <a:off x="3779838" y="1419225"/>
            <a:ext cx="1747837" cy="1120775"/>
          </a:xfrm>
          <a:custGeom>
            <a:avLst/>
            <a:gdLst>
              <a:gd name="T0" fmla="*/ 74 w 466"/>
              <a:gd name="T1" fmla="*/ 299 h 299"/>
              <a:gd name="T2" fmla="*/ 394 w 466"/>
              <a:gd name="T3" fmla="*/ 299 h 299"/>
              <a:gd name="T4" fmla="*/ 466 w 466"/>
              <a:gd name="T5" fmla="*/ 215 h 299"/>
              <a:gd name="T6" fmla="*/ 388 w 466"/>
              <a:gd name="T7" fmla="*/ 152 h 299"/>
              <a:gd name="T8" fmla="*/ 308 w 466"/>
              <a:gd name="T9" fmla="*/ 24 h 299"/>
              <a:gd name="T10" fmla="*/ 166 w 466"/>
              <a:gd name="T11" fmla="*/ 98 h 299"/>
              <a:gd name="T12" fmla="*/ 108 w 466"/>
              <a:gd name="T13" fmla="*/ 86 h 299"/>
              <a:gd name="T14" fmla="*/ 83 w 466"/>
              <a:gd name="T15" fmla="*/ 135 h 299"/>
              <a:gd name="T16" fmla="*/ 12 w 466"/>
              <a:gd name="T17" fmla="*/ 202 h 299"/>
              <a:gd name="T18" fmla="*/ 74 w 466"/>
              <a:gd name="T19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6" h="299">
                <a:moveTo>
                  <a:pt x="74" y="299"/>
                </a:moveTo>
                <a:cubicBezTo>
                  <a:pt x="124" y="299"/>
                  <a:pt x="353" y="299"/>
                  <a:pt x="394" y="299"/>
                </a:cubicBezTo>
                <a:cubicBezTo>
                  <a:pt x="436" y="299"/>
                  <a:pt x="466" y="276"/>
                  <a:pt x="466" y="215"/>
                </a:cubicBezTo>
                <a:cubicBezTo>
                  <a:pt x="466" y="153"/>
                  <a:pt x="408" y="136"/>
                  <a:pt x="388" y="152"/>
                </a:cubicBezTo>
                <a:cubicBezTo>
                  <a:pt x="388" y="152"/>
                  <a:pt x="400" y="48"/>
                  <a:pt x="308" y="24"/>
                </a:cubicBezTo>
                <a:cubicBezTo>
                  <a:pt x="215" y="0"/>
                  <a:pt x="172" y="78"/>
                  <a:pt x="166" y="98"/>
                </a:cubicBezTo>
                <a:cubicBezTo>
                  <a:pt x="166" y="98"/>
                  <a:pt x="145" y="69"/>
                  <a:pt x="108" y="86"/>
                </a:cubicBezTo>
                <a:cubicBezTo>
                  <a:pt x="74" y="101"/>
                  <a:pt x="83" y="135"/>
                  <a:pt x="83" y="135"/>
                </a:cubicBezTo>
                <a:cubicBezTo>
                  <a:pt x="83" y="135"/>
                  <a:pt x="24" y="146"/>
                  <a:pt x="12" y="202"/>
                </a:cubicBezTo>
                <a:cubicBezTo>
                  <a:pt x="0" y="260"/>
                  <a:pt x="37" y="299"/>
                  <a:pt x="74" y="29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9" name="Freeform 9"/>
          <p:cNvSpPr/>
          <p:nvPr/>
        </p:nvSpPr>
        <p:spPr bwMode="auto">
          <a:xfrm>
            <a:off x="2900363" y="1673225"/>
            <a:ext cx="1323975" cy="850900"/>
          </a:xfrm>
          <a:custGeom>
            <a:avLst/>
            <a:gdLst>
              <a:gd name="T0" fmla="*/ 56 w 353"/>
              <a:gd name="T1" fmla="*/ 227 h 227"/>
              <a:gd name="T2" fmla="*/ 299 w 353"/>
              <a:gd name="T3" fmla="*/ 227 h 227"/>
              <a:gd name="T4" fmla="*/ 353 w 353"/>
              <a:gd name="T5" fmla="*/ 163 h 227"/>
              <a:gd name="T6" fmla="*/ 294 w 353"/>
              <a:gd name="T7" fmla="*/ 115 h 227"/>
              <a:gd name="T8" fmla="*/ 233 w 353"/>
              <a:gd name="T9" fmla="*/ 19 h 227"/>
              <a:gd name="T10" fmla="*/ 125 w 353"/>
              <a:gd name="T11" fmla="*/ 75 h 227"/>
              <a:gd name="T12" fmla="*/ 82 w 353"/>
              <a:gd name="T13" fmla="*/ 65 h 227"/>
              <a:gd name="T14" fmla="*/ 62 w 353"/>
              <a:gd name="T15" fmla="*/ 103 h 227"/>
              <a:gd name="T16" fmla="*/ 9 w 353"/>
              <a:gd name="T17" fmla="*/ 154 h 227"/>
              <a:gd name="T18" fmla="*/ 56 w 353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9"/>
                </a:cubicBezTo>
                <a:cubicBezTo>
                  <a:pt x="163" y="0"/>
                  <a:pt x="130" y="60"/>
                  <a:pt x="125" y="75"/>
                </a:cubicBezTo>
                <a:cubicBezTo>
                  <a:pt x="125" y="75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0" name="Freeform 10"/>
          <p:cNvSpPr/>
          <p:nvPr/>
        </p:nvSpPr>
        <p:spPr bwMode="auto">
          <a:xfrm>
            <a:off x="4176713" y="2036763"/>
            <a:ext cx="1327150" cy="850900"/>
          </a:xfrm>
          <a:custGeom>
            <a:avLst/>
            <a:gdLst>
              <a:gd name="T0" fmla="*/ 56 w 354"/>
              <a:gd name="T1" fmla="*/ 227 h 227"/>
              <a:gd name="T2" fmla="*/ 299 w 354"/>
              <a:gd name="T3" fmla="*/ 227 h 227"/>
              <a:gd name="T4" fmla="*/ 354 w 354"/>
              <a:gd name="T5" fmla="*/ 163 h 227"/>
              <a:gd name="T6" fmla="*/ 294 w 354"/>
              <a:gd name="T7" fmla="*/ 115 h 227"/>
              <a:gd name="T8" fmla="*/ 234 w 354"/>
              <a:gd name="T9" fmla="*/ 19 h 227"/>
              <a:gd name="T10" fmla="*/ 126 w 354"/>
              <a:gd name="T11" fmla="*/ 75 h 227"/>
              <a:gd name="T12" fmla="*/ 82 w 354"/>
              <a:gd name="T13" fmla="*/ 65 h 227"/>
              <a:gd name="T14" fmla="*/ 63 w 354"/>
              <a:gd name="T15" fmla="*/ 103 h 227"/>
              <a:gd name="T16" fmla="*/ 9 w 354"/>
              <a:gd name="T17" fmla="*/ 154 h 227"/>
              <a:gd name="T18" fmla="*/ 56 w 354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" h="227">
                <a:moveTo>
                  <a:pt x="56" y="227"/>
                </a:moveTo>
                <a:cubicBezTo>
                  <a:pt x="94" y="227"/>
                  <a:pt x="268" y="227"/>
                  <a:pt x="299" y="227"/>
                </a:cubicBezTo>
                <a:cubicBezTo>
                  <a:pt x="331" y="227"/>
                  <a:pt x="354" y="210"/>
                  <a:pt x="354" y="163"/>
                </a:cubicBezTo>
                <a:cubicBezTo>
                  <a:pt x="354" y="116"/>
                  <a:pt x="309" y="104"/>
                  <a:pt x="294" y="115"/>
                </a:cubicBezTo>
                <a:cubicBezTo>
                  <a:pt x="294" y="115"/>
                  <a:pt x="304" y="37"/>
                  <a:pt x="234" y="19"/>
                </a:cubicBezTo>
                <a:cubicBezTo>
                  <a:pt x="163" y="0"/>
                  <a:pt x="130" y="60"/>
                  <a:pt x="126" y="75"/>
                </a:cubicBezTo>
                <a:cubicBezTo>
                  <a:pt x="126" y="75"/>
                  <a:pt x="110" y="53"/>
                  <a:pt x="82" y="65"/>
                </a:cubicBezTo>
                <a:cubicBezTo>
                  <a:pt x="56" y="77"/>
                  <a:pt x="63" y="103"/>
                  <a:pt x="63" y="103"/>
                </a:cubicBezTo>
                <a:cubicBezTo>
                  <a:pt x="63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1" name="Freeform 11"/>
          <p:cNvSpPr/>
          <p:nvPr/>
        </p:nvSpPr>
        <p:spPr bwMode="auto">
          <a:xfrm>
            <a:off x="5233988" y="1890713"/>
            <a:ext cx="1323975" cy="850900"/>
          </a:xfrm>
          <a:custGeom>
            <a:avLst/>
            <a:gdLst>
              <a:gd name="T0" fmla="*/ 56 w 353"/>
              <a:gd name="T1" fmla="*/ 227 h 227"/>
              <a:gd name="T2" fmla="*/ 299 w 353"/>
              <a:gd name="T3" fmla="*/ 227 h 227"/>
              <a:gd name="T4" fmla="*/ 353 w 353"/>
              <a:gd name="T5" fmla="*/ 163 h 227"/>
              <a:gd name="T6" fmla="*/ 294 w 353"/>
              <a:gd name="T7" fmla="*/ 115 h 227"/>
              <a:gd name="T8" fmla="*/ 233 w 353"/>
              <a:gd name="T9" fmla="*/ 18 h 227"/>
              <a:gd name="T10" fmla="*/ 125 w 353"/>
              <a:gd name="T11" fmla="*/ 74 h 227"/>
              <a:gd name="T12" fmla="*/ 82 w 353"/>
              <a:gd name="T13" fmla="*/ 65 h 227"/>
              <a:gd name="T14" fmla="*/ 62 w 353"/>
              <a:gd name="T15" fmla="*/ 103 h 227"/>
              <a:gd name="T16" fmla="*/ 9 w 353"/>
              <a:gd name="T17" fmla="*/ 153 h 227"/>
              <a:gd name="T18" fmla="*/ 56 w 353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8"/>
                </a:cubicBezTo>
                <a:cubicBezTo>
                  <a:pt x="163" y="0"/>
                  <a:pt x="130" y="59"/>
                  <a:pt x="125" y="74"/>
                </a:cubicBezTo>
                <a:cubicBezTo>
                  <a:pt x="125" y="74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3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2" name="Freeform 12"/>
          <p:cNvSpPr/>
          <p:nvPr/>
        </p:nvSpPr>
        <p:spPr bwMode="auto">
          <a:xfrm>
            <a:off x="5418138" y="1452563"/>
            <a:ext cx="517525" cy="333375"/>
          </a:xfrm>
          <a:custGeom>
            <a:avLst/>
            <a:gdLst>
              <a:gd name="T0" fmla="*/ 22 w 138"/>
              <a:gd name="T1" fmla="*/ 89 h 89"/>
              <a:gd name="T2" fmla="*/ 117 w 138"/>
              <a:gd name="T3" fmla="*/ 89 h 89"/>
              <a:gd name="T4" fmla="*/ 138 w 138"/>
              <a:gd name="T5" fmla="*/ 64 h 89"/>
              <a:gd name="T6" fmla="*/ 115 w 138"/>
              <a:gd name="T7" fmla="*/ 45 h 89"/>
              <a:gd name="T8" fmla="*/ 91 w 138"/>
              <a:gd name="T9" fmla="*/ 7 h 89"/>
              <a:gd name="T10" fmla="*/ 49 w 138"/>
              <a:gd name="T11" fmla="*/ 29 h 89"/>
              <a:gd name="T12" fmla="*/ 32 w 138"/>
              <a:gd name="T13" fmla="*/ 25 h 89"/>
              <a:gd name="T14" fmla="*/ 24 w 138"/>
              <a:gd name="T15" fmla="*/ 40 h 89"/>
              <a:gd name="T16" fmla="*/ 3 w 138"/>
              <a:gd name="T17" fmla="*/ 60 h 89"/>
              <a:gd name="T18" fmla="*/ 22 w 138"/>
              <a:gd name="T19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8" h="89">
                <a:moveTo>
                  <a:pt x="22" y="89"/>
                </a:moveTo>
                <a:cubicBezTo>
                  <a:pt x="37" y="89"/>
                  <a:pt x="105" y="89"/>
                  <a:pt x="117" y="89"/>
                </a:cubicBezTo>
                <a:cubicBezTo>
                  <a:pt x="129" y="89"/>
                  <a:pt x="138" y="82"/>
                  <a:pt x="138" y="64"/>
                </a:cubicBezTo>
                <a:cubicBezTo>
                  <a:pt x="138" y="45"/>
                  <a:pt x="121" y="40"/>
                  <a:pt x="115" y="45"/>
                </a:cubicBezTo>
                <a:cubicBezTo>
                  <a:pt x="115" y="45"/>
                  <a:pt x="119" y="14"/>
                  <a:pt x="91" y="7"/>
                </a:cubicBezTo>
                <a:cubicBezTo>
                  <a:pt x="64" y="0"/>
                  <a:pt x="51" y="23"/>
                  <a:pt x="49" y="29"/>
                </a:cubicBezTo>
                <a:cubicBezTo>
                  <a:pt x="49" y="29"/>
                  <a:pt x="43" y="20"/>
                  <a:pt x="32" y="25"/>
                </a:cubicBezTo>
                <a:cubicBezTo>
                  <a:pt x="22" y="30"/>
                  <a:pt x="24" y="40"/>
                  <a:pt x="24" y="40"/>
                </a:cubicBezTo>
                <a:cubicBezTo>
                  <a:pt x="24" y="40"/>
                  <a:pt x="7" y="43"/>
                  <a:pt x="3" y="60"/>
                </a:cubicBezTo>
                <a:cubicBezTo>
                  <a:pt x="0" y="77"/>
                  <a:pt x="11" y="89"/>
                  <a:pt x="22" y="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3" name="Freeform 13"/>
          <p:cNvSpPr/>
          <p:nvPr/>
        </p:nvSpPr>
        <p:spPr bwMode="auto">
          <a:xfrm>
            <a:off x="2582863" y="1606550"/>
            <a:ext cx="306387" cy="195263"/>
          </a:xfrm>
          <a:custGeom>
            <a:avLst/>
            <a:gdLst>
              <a:gd name="T0" fmla="*/ 13 w 82"/>
              <a:gd name="T1" fmla="*/ 52 h 52"/>
              <a:gd name="T2" fmla="*/ 69 w 82"/>
              <a:gd name="T3" fmla="*/ 52 h 52"/>
              <a:gd name="T4" fmla="*/ 82 w 82"/>
              <a:gd name="T5" fmla="*/ 38 h 52"/>
              <a:gd name="T6" fmla="*/ 68 w 82"/>
              <a:gd name="T7" fmla="*/ 27 h 52"/>
              <a:gd name="T8" fmla="*/ 54 w 82"/>
              <a:gd name="T9" fmla="*/ 4 h 52"/>
              <a:gd name="T10" fmla="*/ 29 w 82"/>
              <a:gd name="T11" fmla="*/ 17 h 52"/>
              <a:gd name="T12" fmla="*/ 19 w 82"/>
              <a:gd name="T13" fmla="*/ 15 h 52"/>
              <a:gd name="T14" fmla="*/ 14 w 82"/>
              <a:gd name="T15" fmla="*/ 24 h 52"/>
              <a:gd name="T16" fmla="*/ 2 w 82"/>
              <a:gd name="T17" fmla="*/ 35 h 52"/>
              <a:gd name="T18" fmla="*/ 13 w 82"/>
              <a:gd name="T1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8"/>
                </a:cubicBezTo>
                <a:cubicBezTo>
                  <a:pt x="82" y="27"/>
                  <a:pt x="71" y="24"/>
                  <a:pt x="68" y="27"/>
                </a:cubicBezTo>
                <a:cubicBezTo>
                  <a:pt x="68" y="27"/>
                  <a:pt x="70" y="8"/>
                  <a:pt x="54" y="4"/>
                </a:cubicBezTo>
                <a:cubicBezTo>
                  <a:pt x="38" y="0"/>
                  <a:pt x="30" y="14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8"/>
                  <a:pt x="14" y="24"/>
                  <a:pt x="14" y="24"/>
                </a:cubicBezTo>
                <a:cubicBezTo>
                  <a:pt x="14" y="24"/>
                  <a:pt x="4" y="25"/>
                  <a:pt x="2" y="35"/>
                </a:cubicBezTo>
                <a:cubicBezTo>
                  <a:pt x="0" y="46"/>
                  <a:pt x="6" y="52"/>
                  <a:pt x="13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4" name="Freeform 14"/>
          <p:cNvSpPr/>
          <p:nvPr/>
        </p:nvSpPr>
        <p:spPr bwMode="auto">
          <a:xfrm>
            <a:off x="2732088" y="2997200"/>
            <a:ext cx="307975" cy="195263"/>
          </a:xfrm>
          <a:custGeom>
            <a:avLst/>
            <a:gdLst>
              <a:gd name="T0" fmla="*/ 13 w 82"/>
              <a:gd name="T1" fmla="*/ 52 h 52"/>
              <a:gd name="T2" fmla="*/ 69 w 82"/>
              <a:gd name="T3" fmla="*/ 52 h 52"/>
              <a:gd name="T4" fmla="*/ 82 w 82"/>
              <a:gd name="T5" fmla="*/ 37 h 52"/>
              <a:gd name="T6" fmla="*/ 68 w 82"/>
              <a:gd name="T7" fmla="*/ 26 h 52"/>
              <a:gd name="T8" fmla="*/ 54 w 82"/>
              <a:gd name="T9" fmla="*/ 4 h 52"/>
              <a:gd name="T10" fmla="*/ 29 w 82"/>
              <a:gd name="T11" fmla="*/ 17 h 52"/>
              <a:gd name="T12" fmla="*/ 19 w 82"/>
              <a:gd name="T13" fmla="*/ 15 h 52"/>
              <a:gd name="T14" fmla="*/ 14 w 82"/>
              <a:gd name="T15" fmla="*/ 23 h 52"/>
              <a:gd name="T16" fmla="*/ 2 w 82"/>
              <a:gd name="T17" fmla="*/ 35 h 52"/>
              <a:gd name="T18" fmla="*/ 13 w 82"/>
              <a:gd name="T1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7"/>
                </a:cubicBezTo>
                <a:cubicBezTo>
                  <a:pt x="82" y="26"/>
                  <a:pt x="71" y="23"/>
                  <a:pt x="68" y="26"/>
                </a:cubicBezTo>
                <a:cubicBezTo>
                  <a:pt x="68" y="26"/>
                  <a:pt x="70" y="8"/>
                  <a:pt x="54" y="4"/>
                </a:cubicBezTo>
                <a:cubicBezTo>
                  <a:pt x="38" y="0"/>
                  <a:pt x="30" y="13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7"/>
                  <a:pt x="14" y="23"/>
                  <a:pt x="14" y="23"/>
                </a:cubicBezTo>
                <a:cubicBezTo>
                  <a:pt x="14" y="23"/>
                  <a:pt x="4" y="25"/>
                  <a:pt x="2" y="35"/>
                </a:cubicBezTo>
                <a:cubicBezTo>
                  <a:pt x="0" y="45"/>
                  <a:pt x="6" y="52"/>
                  <a:pt x="13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5" name="Freeform 15"/>
          <p:cNvSpPr/>
          <p:nvPr/>
        </p:nvSpPr>
        <p:spPr bwMode="auto">
          <a:xfrm>
            <a:off x="5935663" y="2944813"/>
            <a:ext cx="388937" cy="250825"/>
          </a:xfrm>
          <a:custGeom>
            <a:avLst/>
            <a:gdLst>
              <a:gd name="T0" fmla="*/ 16 w 104"/>
              <a:gd name="T1" fmla="*/ 67 h 67"/>
              <a:gd name="T2" fmla="*/ 88 w 104"/>
              <a:gd name="T3" fmla="*/ 67 h 67"/>
              <a:gd name="T4" fmla="*/ 104 w 104"/>
              <a:gd name="T5" fmla="*/ 48 h 67"/>
              <a:gd name="T6" fmla="*/ 87 w 104"/>
              <a:gd name="T7" fmla="*/ 34 h 67"/>
              <a:gd name="T8" fmla="*/ 69 w 104"/>
              <a:gd name="T9" fmla="*/ 5 h 67"/>
              <a:gd name="T10" fmla="*/ 37 w 104"/>
              <a:gd name="T11" fmla="*/ 22 h 67"/>
              <a:gd name="T12" fmla="*/ 24 w 104"/>
              <a:gd name="T13" fmla="*/ 19 h 67"/>
              <a:gd name="T14" fmla="*/ 18 w 104"/>
              <a:gd name="T15" fmla="*/ 30 h 67"/>
              <a:gd name="T16" fmla="*/ 2 w 104"/>
              <a:gd name="T17" fmla="*/ 45 h 67"/>
              <a:gd name="T18" fmla="*/ 16 w 104"/>
              <a:gd name="T19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67">
                <a:moveTo>
                  <a:pt x="16" y="67"/>
                </a:moveTo>
                <a:cubicBezTo>
                  <a:pt x="28" y="67"/>
                  <a:pt x="79" y="67"/>
                  <a:pt x="88" y="67"/>
                </a:cubicBezTo>
                <a:cubicBezTo>
                  <a:pt x="98" y="67"/>
                  <a:pt x="104" y="62"/>
                  <a:pt x="104" y="48"/>
                </a:cubicBezTo>
                <a:cubicBezTo>
                  <a:pt x="104" y="34"/>
                  <a:pt x="91" y="31"/>
                  <a:pt x="87" y="34"/>
                </a:cubicBezTo>
                <a:cubicBezTo>
                  <a:pt x="87" y="34"/>
                  <a:pt x="90" y="11"/>
                  <a:pt x="69" y="5"/>
                </a:cubicBezTo>
                <a:cubicBezTo>
                  <a:pt x="48" y="0"/>
                  <a:pt x="38" y="17"/>
                  <a:pt x="37" y="22"/>
                </a:cubicBezTo>
                <a:cubicBezTo>
                  <a:pt x="37" y="22"/>
                  <a:pt x="32" y="16"/>
                  <a:pt x="24" y="19"/>
                </a:cubicBezTo>
                <a:cubicBezTo>
                  <a:pt x="16" y="23"/>
                  <a:pt x="18" y="30"/>
                  <a:pt x="18" y="30"/>
                </a:cubicBezTo>
                <a:cubicBezTo>
                  <a:pt x="18" y="30"/>
                  <a:pt x="5" y="33"/>
                  <a:pt x="2" y="45"/>
                </a:cubicBezTo>
                <a:cubicBezTo>
                  <a:pt x="0" y="58"/>
                  <a:pt x="8" y="67"/>
                  <a:pt x="16" y="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6" name="Freeform 16"/>
          <p:cNvSpPr/>
          <p:nvPr/>
        </p:nvSpPr>
        <p:spPr bwMode="auto">
          <a:xfrm>
            <a:off x="2687638" y="3252788"/>
            <a:ext cx="1071562" cy="685800"/>
          </a:xfrm>
          <a:custGeom>
            <a:avLst/>
            <a:gdLst>
              <a:gd name="T0" fmla="*/ 46 w 286"/>
              <a:gd name="T1" fmla="*/ 183 h 183"/>
              <a:gd name="T2" fmla="*/ 241 w 286"/>
              <a:gd name="T3" fmla="*/ 183 h 183"/>
              <a:gd name="T4" fmla="*/ 286 w 286"/>
              <a:gd name="T5" fmla="*/ 131 h 183"/>
              <a:gd name="T6" fmla="*/ 238 w 286"/>
              <a:gd name="T7" fmla="*/ 93 h 183"/>
              <a:gd name="T8" fmla="*/ 189 w 286"/>
              <a:gd name="T9" fmla="*/ 15 h 183"/>
              <a:gd name="T10" fmla="*/ 102 w 286"/>
              <a:gd name="T11" fmla="*/ 60 h 183"/>
              <a:gd name="T12" fmla="*/ 67 w 286"/>
              <a:gd name="T13" fmla="*/ 52 h 183"/>
              <a:gd name="T14" fmla="*/ 51 w 286"/>
              <a:gd name="T15" fmla="*/ 83 h 183"/>
              <a:gd name="T16" fmla="*/ 8 w 286"/>
              <a:gd name="T17" fmla="*/ 123 h 183"/>
              <a:gd name="T18" fmla="*/ 46 w 286"/>
              <a:gd name="T19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6" h="183">
                <a:moveTo>
                  <a:pt x="46" y="183"/>
                </a:moveTo>
                <a:cubicBezTo>
                  <a:pt x="76" y="183"/>
                  <a:pt x="216" y="183"/>
                  <a:pt x="241" y="183"/>
                </a:cubicBezTo>
                <a:cubicBezTo>
                  <a:pt x="267" y="183"/>
                  <a:pt x="286" y="169"/>
                  <a:pt x="286" y="131"/>
                </a:cubicBezTo>
                <a:cubicBezTo>
                  <a:pt x="286" y="93"/>
                  <a:pt x="250" y="83"/>
                  <a:pt x="238" y="93"/>
                </a:cubicBezTo>
                <a:cubicBezTo>
                  <a:pt x="238" y="93"/>
                  <a:pt x="245" y="29"/>
                  <a:pt x="189" y="15"/>
                </a:cubicBezTo>
                <a:cubicBezTo>
                  <a:pt x="132" y="0"/>
                  <a:pt x="105" y="48"/>
                  <a:pt x="102" y="60"/>
                </a:cubicBezTo>
                <a:cubicBezTo>
                  <a:pt x="102" y="60"/>
                  <a:pt x="89" y="42"/>
                  <a:pt x="67" y="52"/>
                </a:cubicBezTo>
                <a:cubicBezTo>
                  <a:pt x="46" y="62"/>
                  <a:pt x="51" y="83"/>
                  <a:pt x="51" y="83"/>
                </a:cubicBezTo>
                <a:cubicBezTo>
                  <a:pt x="51" y="83"/>
                  <a:pt x="15" y="89"/>
                  <a:pt x="8" y="123"/>
                </a:cubicBezTo>
                <a:cubicBezTo>
                  <a:pt x="0" y="159"/>
                  <a:pt x="23" y="183"/>
                  <a:pt x="46" y="1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7" name="Freeform 17"/>
          <p:cNvSpPr/>
          <p:nvPr/>
        </p:nvSpPr>
        <p:spPr bwMode="auto">
          <a:xfrm>
            <a:off x="5548313" y="3405188"/>
            <a:ext cx="908050" cy="582612"/>
          </a:xfrm>
          <a:custGeom>
            <a:avLst/>
            <a:gdLst>
              <a:gd name="T0" fmla="*/ 39 w 242"/>
              <a:gd name="T1" fmla="*/ 155 h 155"/>
              <a:gd name="T2" fmla="*/ 205 w 242"/>
              <a:gd name="T3" fmla="*/ 155 h 155"/>
              <a:gd name="T4" fmla="*/ 242 w 242"/>
              <a:gd name="T5" fmla="*/ 111 h 155"/>
              <a:gd name="T6" fmla="*/ 202 w 242"/>
              <a:gd name="T7" fmla="*/ 78 h 155"/>
              <a:gd name="T8" fmla="*/ 160 w 242"/>
              <a:gd name="T9" fmla="*/ 12 h 155"/>
              <a:gd name="T10" fmla="*/ 86 w 242"/>
              <a:gd name="T11" fmla="*/ 50 h 155"/>
              <a:gd name="T12" fmla="*/ 56 w 242"/>
              <a:gd name="T13" fmla="*/ 44 h 155"/>
              <a:gd name="T14" fmla="*/ 43 w 242"/>
              <a:gd name="T15" fmla="*/ 70 h 155"/>
              <a:gd name="T16" fmla="*/ 6 w 242"/>
              <a:gd name="T17" fmla="*/ 105 h 155"/>
              <a:gd name="T18" fmla="*/ 39 w 242"/>
              <a:gd name="T19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2" h="155">
                <a:moveTo>
                  <a:pt x="39" y="155"/>
                </a:moveTo>
                <a:cubicBezTo>
                  <a:pt x="65" y="155"/>
                  <a:pt x="183" y="155"/>
                  <a:pt x="205" y="155"/>
                </a:cubicBezTo>
                <a:cubicBezTo>
                  <a:pt x="227" y="155"/>
                  <a:pt x="242" y="143"/>
                  <a:pt x="242" y="111"/>
                </a:cubicBezTo>
                <a:cubicBezTo>
                  <a:pt x="242" y="79"/>
                  <a:pt x="212" y="71"/>
                  <a:pt x="202" y="78"/>
                </a:cubicBezTo>
                <a:cubicBezTo>
                  <a:pt x="202" y="78"/>
                  <a:pt x="208" y="25"/>
                  <a:pt x="160" y="12"/>
                </a:cubicBezTo>
                <a:cubicBezTo>
                  <a:pt x="112" y="0"/>
                  <a:pt x="89" y="40"/>
                  <a:pt x="86" y="50"/>
                </a:cubicBezTo>
                <a:cubicBezTo>
                  <a:pt x="86" y="50"/>
                  <a:pt x="76" y="36"/>
                  <a:pt x="56" y="44"/>
                </a:cubicBezTo>
                <a:cubicBezTo>
                  <a:pt x="39" y="52"/>
                  <a:pt x="43" y="70"/>
                  <a:pt x="43" y="70"/>
                </a:cubicBezTo>
                <a:cubicBezTo>
                  <a:pt x="43" y="70"/>
                  <a:pt x="12" y="75"/>
                  <a:pt x="6" y="105"/>
                </a:cubicBezTo>
                <a:cubicBezTo>
                  <a:pt x="0" y="135"/>
                  <a:pt x="19" y="155"/>
                  <a:pt x="39" y="1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8" name="Freeform 18"/>
          <p:cNvSpPr/>
          <p:nvPr/>
        </p:nvSpPr>
        <p:spPr bwMode="auto">
          <a:xfrm>
            <a:off x="3494088" y="4305300"/>
            <a:ext cx="457200" cy="293688"/>
          </a:xfrm>
          <a:custGeom>
            <a:avLst/>
            <a:gdLst>
              <a:gd name="T0" fmla="*/ 19 w 122"/>
              <a:gd name="T1" fmla="*/ 78 h 78"/>
              <a:gd name="T2" fmla="*/ 103 w 122"/>
              <a:gd name="T3" fmla="*/ 78 h 78"/>
              <a:gd name="T4" fmla="*/ 122 w 122"/>
              <a:gd name="T5" fmla="*/ 56 h 78"/>
              <a:gd name="T6" fmla="*/ 102 w 122"/>
              <a:gd name="T7" fmla="*/ 39 h 78"/>
              <a:gd name="T8" fmla="*/ 81 w 122"/>
              <a:gd name="T9" fmla="*/ 6 h 78"/>
              <a:gd name="T10" fmla="*/ 43 w 122"/>
              <a:gd name="T11" fmla="*/ 25 h 78"/>
              <a:gd name="T12" fmla="*/ 28 w 122"/>
              <a:gd name="T13" fmla="*/ 22 h 78"/>
              <a:gd name="T14" fmla="*/ 22 w 122"/>
              <a:gd name="T15" fmla="*/ 35 h 78"/>
              <a:gd name="T16" fmla="*/ 3 w 122"/>
              <a:gd name="T17" fmla="*/ 53 h 78"/>
              <a:gd name="T18" fmla="*/ 19 w 122"/>
              <a:gd name="T1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2" h="78">
                <a:moveTo>
                  <a:pt x="19" y="78"/>
                </a:moveTo>
                <a:cubicBezTo>
                  <a:pt x="33" y="78"/>
                  <a:pt x="92" y="78"/>
                  <a:pt x="103" y="78"/>
                </a:cubicBezTo>
                <a:cubicBezTo>
                  <a:pt x="114" y="78"/>
                  <a:pt x="122" y="72"/>
                  <a:pt x="122" y="56"/>
                </a:cubicBezTo>
                <a:cubicBezTo>
                  <a:pt x="122" y="40"/>
                  <a:pt x="107" y="35"/>
                  <a:pt x="102" y="39"/>
                </a:cubicBezTo>
                <a:cubicBezTo>
                  <a:pt x="102" y="39"/>
                  <a:pt x="105" y="12"/>
                  <a:pt x="81" y="6"/>
                </a:cubicBezTo>
                <a:cubicBezTo>
                  <a:pt x="56" y="0"/>
                  <a:pt x="45" y="20"/>
                  <a:pt x="43" y="25"/>
                </a:cubicBezTo>
                <a:cubicBezTo>
                  <a:pt x="43" y="25"/>
                  <a:pt x="38" y="18"/>
                  <a:pt x="28" y="22"/>
                </a:cubicBezTo>
                <a:cubicBezTo>
                  <a:pt x="19" y="26"/>
                  <a:pt x="22" y="35"/>
                  <a:pt x="22" y="35"/>
                </a:cubicBezTo>
                <a:cubicBezTo>
                  <a:pt x="22" y="35"/>
                  <a:pt x="6" y="38"/>
                  <a:pt x="3" y="53"/>
                </a:cubicBezTo>
                <a:cubicBezTo>
                  <a:pt x="0" y="68"/>
                  <a:pt x="10" y="78"/>
                  <a:pt x="19" y="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364038" y="2884488"/>
            <a:ext cx="0" cy="225425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4900613" y="2884488"/>
            <a:ext cx="0" cy="225425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1" name="Freeform 21"/>
          <p:cNvSpPr/>
          <p:nvPr/>
        </p:nvSpPr>
        <p:spPr bwMode="auto">
          <a:xfrm>
            <a:off x="3759200" y="2524125"/>
            <a:ext cx="604838" cy="919163"/>
          </a:xfrm>
          <a:custGeom>
            <a:avLst/>
            <a:gdLst>
              <a:gd name="T0" fmla="*/ 0 w 381"/>
              <a:gd name="T1" fmla="*/ 0 h 579"/>
              <a:gd name="T2" fmla="*/ 0 w 381"/>
              <a:gd name="T3" fmla="*/ 579 h 579"/>
              <a:gd name="T4" fmla="*/ 381 w 381"/>
              <a:gd name="T5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1" h="579">
                <a:moveTo>
                  <a:pt x="0" y="0"/>
                </a:moveTo>
                <a:lnTo>
                  <a:pt x="0" y="579"/>
                </a:lnTo>
                <a:lnTo>
                  <a:pt x="381" y="579"/>
                </a:lnTo>
              </a:path>
            </a:pathLst>
          </a:custGeom>
          <a:noFill/>
          <a:ln w="635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2" name="Freeform 22"/>
          <p:cNvSpPr/>
          <p:nvPr/>
        </p:nvSpPr>
        <p:spPr bwMode="auto">
          <a:xfrm>
            <a:off x="4900613" y="2741613"/>
            <a:ext cx="787400" cy="765175"/>
          </a:xfrm>
          <a:custGeom>
            <a:avLst/>
            <a:gdLst>
              <a:gd name="T0" fmla="*/ 0 w 496"/>
              <a:gd name="T1" fmla="*/ 482 h 482"/>
              <a:gd name="T2" fmla="*/ 496 w 496"/>
              <a:gd name="T3" fmla="*/ 482 h 482"/>
              <a:gd name="T4" fmla="*/ 496 w 496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6" h="482">
                <a:moveTo>
                  <a:pt x="0" y="482"/>
                </a:moveTo>
                <a:lnTo>
                  <a:pt x="496" y="482"/>
                </a:lnTo>
                <a:lnTo>
                  <a:pt x="496" y="0"/>
                </a:lnTo>
              </a:path>
            </a:pathLst>
          </a:custGeom>
          <a:noFill/>
          <a:ln w="635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3" name="Freeform 23"/>
          <p:cNvSpPr/>
          <p:nvPr/>
        </p:nvSpPr>
        <p:spPr bwMode="auto">
          <a:xfrm>
            <a:off x="4900613" y="3829050"/>
            <a:ext cx="666750" cy="993775"/>
          </a:xfrm>
          <a:custGeom>
            <a:avLst/>
            <a:gdLst>
              <a:gd name="T0" fmla="*/ 420 w 420"/>
              <a:gd name="T1" fmla="*/ 0 h 626"/>
              <a:gd name="T2" fmla="*/ 330 w 420"/>
              <a:gd name="T3" fmla="*/ 0 h 626"/>
              <a:gd name="T4" fmla="*/ 330 w 420"/>
              <a:gd name="T5" fmla="*/ 626 h 626"/>
              <a:gd name="T6" fmla="*/ 0 w 420"/>
              <a:gd name="T7" fmla="*/ 626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0" h="626">
                <a:moveTo>
                  <a:pt x="420" y="0"/>
                </a:moveTo>
                <a:lnTo>
                  <a:pt x="330" y="0"/>
                </a:lnTo>
                <a:lnTo>
                  <a:pt x="330" y="626"/>
                </a:lnTo>
                <a:lnTo>
                  <a:pt x="0" y="626"/>
                </a:lnTo>
              </a:path>
            </a:pathLst>
          </a:custGeom>
          <a:noFill/>
          <a:ln w="635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4" name="Freeform 24"/>
          <p:cNvSpPr/>
          <p:nvPr/>
        </p:nvSpPr>
        <p:spPr bwMode="auto">
          <a:xfrm>
            <a:off x="3756025" y="3746500"/>
            <a:ext cx="1144588" cy="627063"/>
          </a:xfrm>
          <a:custGeom>
            <a:avLst/>
            <a:gdLst>
              <a:gd name="T0" fmla="*/ 721 w 721"/>
              <a:gd name="T1" fmla="*/ 395 h 395"/>
              <a:gd name="T2" fmla="*/ 191 w 721"/>
              <a:gd name="T3" fmla="*/ 395 h 395"/>
              <a:gd name="T4" fmla="*/ 191 w 721"/>
              <a:gd name="T5" fmla="*/ 0 h 395"/>
              <a:gd name="T6" fmla="*/ 0 w 721"/>
              <a:gd name="T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1" h="395">
                <a:moveTo>
                  <a:pt x="721" y="395"/>
                </a:moveTo>
                <a:lnTo>
                  <a:pt x="191" y="395"/>
                </a:lnTo>
                <a:lnTo>
                  <a:pt x="191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5" name="Freeform 25"/>
          <p:cNvSpPr/>
          <p:nvPr/>
        </p:nvSpPr>
        <p:spPr bwMode="auto">
          <a:xfrm>
            <a:off x="3448050" y="2636838"/>
            <a:ext cx="393700" cy="255587"/>
          </a:xfrm>
          <a:custGeom>
            <a:avLst/>
            <a:gdLst>
              <a:gd name="T0" fmla="*/ 17 w 105"/>
              <a:gd name="T1" fmla="*/ 68 h 68"/>
              <a:gd name="T2" fmla="*/ 89 w 105"/>
              <a:gd name="T3" fmla="*/ 68 h 68"/>
              <a:gd name="T4" fmla="*/ 105 w 105"/>
              <a:gd name="T5" fmla="*/ 49 h 68"/>
              <a:gd name="T6" fmla="*/ 87 w 105"/>
              <a:gd name="T7" fmla="*/ 35 h 68"/>
              <a:gd name="T8" fmla="*/ 69 w 105"/>
              <a:gd name="T9" fmla="*/ 6 h 68"/>
              <a:gd name="T10" fmla="*/ 37 w 105"/>
              <a:gd name="T11" fmla="*/ 23 h 68"/>
              <a:gd name="T12" fmla="*/ 24 w 105"/>
              <a:gd name="T13" fmla="*/ 20 h 68"/>
              <a:gd name="T14" fmla="*/ 19 w 105"/>
              <a:gd name="T15" fmla="*/ 31 h 68"/>
              <a:gd name="T16" fmla="*/ 3 w 105"/>
              <a:gd name="T17" fmla="*/ 46 h 68"/>
              <a:gd name="T18" fmla="*/ 17 w 105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" h="68">
                <a:moveTo>
                  <a:pt x="17" y="68"/>
                </a:moveTo>
                <a:cubicBezTo>
                  <a:pt x="28" y="68"/>
                  <a:pt x="79" y="68"/>
                  <a:pt x="89" y="68"/>
                </a:cubicBezTo>
                <a:cubicBezTo>
                  <a:pt x="98" y="68"/>
                  <a:pt x="105" y="63"/>
                  <a:pt x="105" y="49"/>
                </a:cubicBezTo>
                <a:cubicBezTo>
                  <a:pt x="105" y="35"/>
                  <a:pt x="92" y="31"/>
                  <a:pt x="87" y="35"/>
                </a:cubicBezTo>
                <a:cubicBezTo>
                  <a:pt x="87" y="35"/>
                  <a:pt x="90" y="11"/>
                  <a:pt x="69" y="6"/>
                </a:cubicBezTo>
                <a:cubicBezTo>
                  <a:pt x="48" y="0"/>
                  <a:pt x="39" y="18"/>
                  <a:pt x="37" y="23"/>
                </a:cubicBezTo>
                <a:cubicBezTo>
                  <a:pt x="37" y="23"/>
                  <a:pt x="33" y="16"/>
                  <a:pt x="24" y="20"/>
                </a:cubicBezTo>
                <a:cubicBezTo>
                  <a:pt x="17" y="23"/>
                  <a:pt x="19" y="31"/>
                  <a:pt x="19" y="31"/>
                </a:cubicBezTo>
                <a:cubicBezTo>
                  <a:pt x="19" y="31"/>
                  <a:pt x="5" y="33"/>
                  <a:pt x="3" y="46"/>
                </a:cubicBezTo>
                <a:cubicBezTo>
                  <a:pt x="0" y="59"/>
                  <a:pt x="8" y="68"/>
                  <a:pt x="17" y="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63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Freeform 9"/>
          <p:cNvSpPr/>
          <p:nvPr/>
        </p:nvSpPr>
        <p:spPr bwMode="auto">
          <a:xfrm>
            <a:off x="2498725" y="2911401"/>
            <a:ext cx="1582738" cy="792162"/>
          </a:xfrm>
          <a:custGeom>
            <a:avLst/>
            <a:gdLst>
              <a:gd name="T0" fmla="*/ 228 w 457"/>
              <a:gd name="T1" fmla="*/ 142 h 229"/>
              <a:gd name="T2" fmla="*/ 87 w 457"/>
              <a:gd name="T3" fmla="*/ 0 h 229"/>
              <a:gd name="T4" fmla="*/ 0 w 457"/>
              <a:gd name="T5" fmla="*/ 0 h 229"/>
              <a:gd name="T6" fmla="*/ 228 w 457"/>
              <a:gd name="T7" fmla="*/ 229 h 229"/>
              <a:gd name="T8" fmla="*/ 457 w 457"/>
              <a:gd name="T9" fmla="*/ 0 h 229"/>
              <a:gd name="T10" fmla="*/ 370 w 457"/>
              <a:gd name="T11" fmla="*/ 0 h 229"/>
              <a:gd name="T12" fmla="*/ 228 w 457"/>
              <a:gd name="T13" fmla="*/ 142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7" h="229">
                <a:moveTo>
                  <a:pt x="228" y="142"/>
                </a:moveTo>
                <a:cubicBezTo>
                  <a:pt x="150" y="142"/>
                  <a:pt x="87" y="78"/>
                  <a:pt x="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6"/>
                  <a:pt x="102" y="229"/>
                  <a:pt x="228" y="229"/>
                </a:cubicBezTo>
                <a:cubicBezTo>
                  <a:pt x="355" y="229"/>
                  <a:pt x="457" y="126"/>
                  <a:pt x="457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78"/>
                  <a:pt x="307" y="142"/>
                  <a:pt x="228" y="1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" name="Freeform 10"/>
          <p:cNvSpPr/>
          <p:nvPr/>
        </p:nvSpPr>
        <p:spPr bwMode="auto">
          <a:xfrm>
            <a:off x="3779838" y="2119238"/>
            <a:ext cx="1584325" cy="792163"/>
          </a:xfrm>
          <a:custGeom>
            <a:avLst/>
            <a:gdLst>
              <a:gd name="T0" fmla="*/ 229 w 458"/>
              <a:gd name="T1" fmla="*/ 87 h 229"/>
              <a:gd name="T2" fmla="*/ 371 w 458"/>
              <a:gd name="T3" fmla="*/ 229 h 229"/>
              <a:gd name="T4" fmla="*/ 458 w 458"/>
              <a:gd name="T5" fmla="*/ 229 h 229"/>
              <a:gd name="T6" fmla="*/ 229 w 458"/>
              <a:gd name="T7" fmla="*/ 0 h 229"/>
              <a:gd name="T8" fmla="*/ 0 w 458"/>
              <a:gd name="T9" fmla="*/ 229 h 229"/>
              <a:gd name="T10" fmla="*/ 87 w 458"/>
              <a:gd name="T11" fmla="*/ 229 h 229"/>
              <a:gd name="T12" fmla="*/ 229 w 458"/>
              <a:gd name="T13" fmla="*/ 8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8" h="229">
                <a:moveTo>
                  <a:pt x="229" y="87"/>
                </a:moveTo>
                <a:cubicBezTo>
                  <a:pt x="307" y="87"/>
                  <a:pt x="371" y="151"/>
                  <a:pt x="371" y="229"/>
                </a:cubicBezTo>
                <a:cubicBezTo>
                  <a:pt x="458" y="229"/>
                  <a:pt x="458" y="229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ubicBezTo>
                  <a:pt x="103" y="0"/>
                  <a:pt x="0" y="103"/>
                  <a:pt x="0" y="229"/>
                </a:cubicBezTo>
                <a:cubicBezTo>
                  <a:pt x="87" y="229"/>
                  <a:pt x="87" y="229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" name="Freeform 11"/>
          <p:cNvSpPr/>
          <p:nvPr/>
        </p:nvSpPr>
        <p:spPr bwMode="auto">
          <a:xfrm>
            <a:off x="5062538" y="2911401"/>
            <a:ext cx="1582737" cy="792162"/>
          </a:xfrm>
          <a:custGeom>
            <a:avLst/>
            <a:gdLst>
              <a:gd name="T0" fmla="*/ 228 w 457"/>
              <a:gd name="T1" fmla="*/ 142 h 229"/>
              <a:gd name="T2" fmla="*/ 86 w 457"/>
              <a:gd name="T3" fmla="*/ 0 h 229"/>
              <a:gd name="T4" fmla="*/ 0 w 457"/>
              <a:gd name="T5" fmla="*/ 0 h 229"/>
              <a:gd name="T6" fmla="*/ 228 w 457"/>
              <a:gd name="T7" fmla="*/ 229 h 229"/>
              <a:gd name="T8" fmla="*/ 457 w 457"/>
              <a:gd name="T9" fmla="*/ 0 h 229"/>
              <a:gd name="T10" fmla="*/ 370 w 457"/>
              <a:gd name="T11" fmla="*/ 0 h 229"/>
              <a:gd name="T12" fmla="*/ 228 w 457"/>
              <a:gd name="T13" fmla="*/ 142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7" h="229">
                <a:moveTo>
                  <a:pt x="228" y="142"/>
                </a:moveTo>
                <a:cubicBezTo>
                  <a:pt x="150" y="142"/>
                  <a:pt x="86" y="78"/>
                  <a:pt x="8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6"/>
                  <a:pt x="102" y="229"/>
                  <a:pt x="228" y="229"/>
                </a:cubicBezTo>
                <a:cubicBezTo>
                  <a:pt x="355" y="229"/>
                  <a:pt x="457" y="126"/>
                  <a:pt x="457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78"/>
                  <a:pt x="307" y="142"/>
                  <a:pt x="228" y="1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" name="Freeform 12"/>
          <p:cNvSpPr/>
          <p:nvPr/>
        </p:nvSpPr>
        <p:spPr bwMode="auto">
          <a:xfrm>
            <a:off x="1216025" y="2119238"/>
            <a:ext cx="1584325" cy="941388"/>
          </a:xfrm>
          <a:custGeom>
            <a:avLst/>
            <a:gdLst>
              <a:gd name="T0" fmla="*/ 229 w 458"/>
              <a:gd name="T1" fmla="*/ 0 h 272"/>
              <a:gd name="T2" fmla="*/ 0 w 458"/>
              <a:gd name="T3" fmla="*/ 229 h 272"/>
              <a:gd name="T4" fmla="*/ 44 w 458"/>
              <a:gd name="T5" fmla="*/ 272 h 272"/>
              <a:gd name="T6" fmla="*/ 87 w 458"/>
              <a:gd name="T7" fmla="*/ 229 h 272"/>
              <a:gd name="T8" fmla="*/ 229 w 458"/>
              <a:gd name="T9" fmla="*/ 87 h 272"/>
              <a:gd name="T10" fmla="*/ 371 w 458"/>
              <a:gd name="T11" fmla="*/ 229 h 272"/>
              <a:gd name="T12" fmla="*/ 458 w 458"/>
              <a:gd name="T13" fmla="*/ 229 h 272"/>
              <a:gd name="T14" fmla="*/ 229 w 458"/>
              <a:gd name="T1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8" h="272">
                <a:moveTo>
                  <a:pt x="229" y="0"/>
                </a:moveTo>
                <a:cubicBezTo>
                  <a:pt x="103" y="0"/>
                  <a:pt x="0" y="103"/>
                  <a:pt x="0" y="229"/>
                </a:cubicBezTo>
                <a:cubicBezTo>
                  <a:pt x="0" y="253"/>
                  <a:pt x="20" y="272"/>
                  <a:pt x="44" y="272"/>
                </a:cubicBezTo>
                <a:cubicBezTo>
                  <a:pt x="68" y="272"/>
                  <a:pt x="87" y="253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ubicBezTo>
                  <a:pt x="307" y="87"/>
                  <a:pt x="371" y="151"/>
                  <a:pt x="371" y="229"/>
                </a:cubicBezTo>
                <a:cubicBezTo>
                  <a:pt x="458" y="229"/>
                  <a:pt x="458" y="229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" name="Freeform 13"/>
          <p:cNvSpPr/>
          <p:nvPr/>
        </p:nvSpPr>
        <p:spPr bwMode="auto">
          <a:xfrm>
            <a:off x="6343650" y="2119238"/>
            <a:ext cx="1584325" cy="941388"/>
          </a:xfrm>
          <a:custGeom>
            <a:avLst/>
            <a:gdLst>
              <a:gd name="T0" fmla="*/ 229 w 458"/>
              <a:gd name="T1" fmla="*/ 0 h 272"/>
              <a:gd name="T2" fmla="*/ 0 w 458"/>
              <a:gd name="T3" fmla="*/ 229 h 272"/>
              <a:gd name="T4" fmla="*/ 87 w 458"/>
              <a:gd name="T5" fmla="*/ 229 h 272"/>
              <a:gd name="T6" fmla="*/ 229 w 458"/>
              <a:gd name="T7" fmla="*/ 87 h 272"/>
              <a:gd name="T8" fmla="*/ 371 w 458"/>
              <a:gd name="T9" fmla="*/ 229 h 272"/>
              <a:gd name="T10" fmla="*/ 414 w 458"/>
              <a:gd name="T11" fmla="*/ 272 h 272"/>
              <a:gd name="T12" fmla="*/ 458 w 458"/>
              <a:gd name="T13" fmla="*/ 229 h 272"/>
              <a:gd name="T14" fmla="*/ 229 w 458"/>
              <a:gd name="T1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8" h="272">
                <a:moveTo>
                  <a:pt x="229" y="0"/>
                </a:moveTo>
                <a:cubicBezTo>
                  <a:pt x="103" y="0"/>
                  <a:pt x="0" y="103"/>
                  <a:pt x="0" y="229"/>
                </a:cubicBezTo>
                <a:cubicBezTo>
                  <a:pt x="87" y="229"/>
                  <a:pt x="87" y="229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ubicBezTo>
                  <a:pt x="307" y="87"/>
                  <a:pt x="371" y="151"/>
                  <a:pt x="371" y="229"/>
                </a:cubicBezTo>
                <a:cubicBezTo>
                  <a:pt x="371" y="253"/>
                  <a:pt x="390" y="272"/>
                  <a:pt x="414" y="272"/>
                </a:cubicBezTo>
                <a:cubicBezTo>
                  <a:pt x="438" y="272"/>
                  <a:pt x="458" y="253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446" name="Group 14"/>
          <p:cNvGrpSpPr/>
          <p:nvPr/>
        </p:nvGrpSpPr>
        <p:grpSpPr bwMode="auto">
          <a:xfrm>
            <a:off x="1862138" y="2724076"/>
            <a:ext cx="292100" cy="374650"/>
            <a:chOff x="0" y="0"/>
            <a:chExt cx="184" cy="236"/>
          </a:xfrm>
          <a:solidFill>
            <a:schemeClr val="accent1"/>
          </a:solidFill>
        </p:grpSpPr>
        <p:sp>
          <p:nvSpPr>
            <p:cNvPr id="18447" name="Freeform 15"/>
            <p:cNvSpPr/>
            <p:nvPr/>
          </p:nvSpPr>
          <p:spPr bwMode="auto">
            <a:xfrm>
              <a:off x="0" y="0"/>
              <a:ext cx="184" cy="236"/>
            </a:xfrm>
            <a:custGeom>
              <a:avLst/>
              <a:gdLst>
                <a:gd name="T0" fmla="*/ 19 w 84"/>
                <a:gd name="T1" fmla="*/ 98 h 108"/>
                <a:gd name="T2" fmla="*/ 10 w 84"/>
                <a:gd name="T3" fmla="*/ 98 h 108"/>
                <a:gd name="T4" fmla="*/ 10 w 84"/>
                <a:gd name="T5" fmla="*/ 9 h 108"/>
                <a:gd name="T6" fmla="*/ 79 w 84"/>
                <a:gd name="T7" fmla="*/ 9 h 108"/>
                <a:gd name="T8" fmla="*/ 84 w 84"/>
                <a:gd name="T9" fmla="*/ 5 h 108"/>
                <a:gd name="T10" fmla="*/ 79 w 84"/>
                <a:gd name="T11" fmla="*/ 0 h 108"/>
                <a:gd name="T12" fmla="*/ 5 w 84"/>
                <a:gd name="T13" fmla="*/ 0 h 108"/>
                <a:gd name="T14" fmla="*/ 0 w 84"/>
                <a:gd name="T15" fmla="*/ 5 h 108"/>
                <a:gd name="T16" fmla="*/ 0 w 84"/>
                <a:gd name="T17" fmla="*/ 103 h 108"/>
                <a:gd name="T18" fmla="*/ 5 w 84"/>
                <a:gd name="T19" fmla="*/ 108 h 108"/>
                <a:gd name="T20" fmla="*/ 19 w 84"/>
                <a:gd name="T21" fmla="*/ 108 h 108"/>
                <a:gd name="T22" fmla="*/ 23 w 84"/>
                <a:gd name="T23" fmla="*/ 103 h 108"/>
                <a:gd name="T24" fmla="*/ 19 w 84"/>
                <a:gd name="T25" fmla="*/ 9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08">
                  <a:moveTo>
                    <a:pt x="19" y="98"/>
                  </a:moveTo>
                  <a:cubicBezTo>
                    <a:pt x="10" y="98"/>
                    <a:pt x="10" y="98"/>
                    <a:pt x="10" y="9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2" y="9"/>
                    <a:pt x="84" y="7"/>
                    <a:pt x="84" y="5"/>
                  </a:cubicBezTo>
                  <a:cubicBezTo>
                    <a:pt x="84" y="2"/>
                    <a:pt x="82" y="0"/>
                    <a:pt x="7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6"/>
                    <a:pt x="3" y="108"/>
                    <a:pt x="5" y="108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1" y="108"/>
                    <a:pt x="23" y="106"/>
                    <a:pt x="23" y="103"/>
                  </a:cubicBezTo>
                  <a:cubicBezTo>
                    <a:pt x="23" y="100"/>
                    <a:pt x="21" y="98"/>
                    <a:pt x="19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Freeform 16"/>
            <p:cNvSpPr/>
            <p:nvPr/>
          </p:nvSpPr>
          <p:spPr bwMode="auto">
            <a:xfrm>
              <a:off x="116" y="138"/>
              <a:ext cx="68" cy="98"/>
            </a:xfrm>
            <a:custGeom>
              <a:avLst/>
              <a:gdLst>
                <a:gd name="T0" fmla="*/ 26 w 31"/>
                <a:gd name="T1" fmla="*/ 0 h 45"/>
                <a:gd name="T2" fmla="*/ 21 w 31"/>
                <a:gd name="T3" fmla="*/ 5 h 45"/>
                <a:gd name="T4" fmla="*/ 21 w 31"/>
                <a:gd name="T5" fmla="*/ 35 h 45"/>
                <a:gd name="T6" fmla="*/ 4 w 31"/>
                <a:gd name="T7" fmla="*/ 35 h 45"/>
                <a:gd name="T8" fmla="*/ 0 w 31"/>
                <a:gd name="T9" fmla="*/ 40 h 45"/>
                <a:gd name="T10" fmla="*/ 4 w 31"/>
                <a:gd name="T11" fmla="*/ 45 h 45"/>
                <a:gd name="T12" fmla="*/ 26 w 31"/>
                <a:gd name="T13" fmla="*/ 45 h 45"/>
                <a:gd name="T14" fmla="*/ 29 w 31"/>
                <a:gd name="T15" fmla="*/ 43 h 45"/>
                <a:gd name="T16" fmla="*/ 31 w 31"/>
                <a:gd name="T17" fmla="*/ 40 h 45"/>
                <a:gd name="T18" fmla="*/ 31 w 31"/>
                <a:gd name="T19" fmla="*/ 5 h 45"/>
                <a:gd name="T20" fmla="*/ 26 w 31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6" y="0"/>
                  </a:moveTo>
                  <a:cubicBezTo>
                    <a:pt x="23" y="0"/>
                    <a:pt x="21" y="2"/>
                    <a:pt x="21" y="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8" y="44"/>
                    <a:pt x="29" y="43"/>
                  </a:cubicBezTo>
                  <a:cubicBezTo>
                    <a:pt x="30" y="42"/>
                    <a:pt x="31" y="41"/>
                    <a:pt x="31" y="4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Freeform 17"/>
            <p:cNvSpPr>
              <a:spLocks noEditPoints="1"/>
            </p:cNvSpPr>
            <p:nvPr/>
          </p:nvSpPr>
          <p:spPr bwMode="auto">
            <a:xfrm>
              <a:off x="66" y="51"/>
              <a:ext cx="113" cy="163"/>
            </a:xfrm>
            <a:custGeom>
              <a:avLst/>
              <a:gdLst>
                <a:gd name="T0" fmla="*/ 45 w 52"/>
                <a:gd name="T1" fmla="*/ 1 h 75"/>
                <a:gd name="T2" fmla="*/ 40 w 52"/>
                <a:gd name="T3" fmla="*/ 0 h 75"/>
                <a:gd name="T4" fmla="*/ 30 w 52"/>
                <a:gd name="T5" fmla="*/ 5 h 75"/>
                <a:gd name="T6" fmla="*/ 1 w 52"/>
                <a:gd name="T7" fmla="*/ 57 h 75"/>
                <a:gd name="T8" fmla="*/ 0 w 52"/>
                <a:gd name="T9" fmla="*/ 59 h 75"/>
                <a:gd name="T10" fmla="*/ 0 w 52"/>
                <a:gd name="T11" fmla="*/ 71 h 75"/>
                <a:gd name="T12" fmla="*/ 3 w 52"/>
                <a:gd name="T13" fmla="*/ 75 h 75"/>
                <a:gd name="T14" fmla="*/ 5 w 52"/>
                <a:gd name="T15" fmla="*/ 75 h 75"/>
                <a:gd name="T16" fmla="*/ 7 w 52"/>
                <a:gd name="T17" fmla="*/ 75 h 75"/>
                <a:gd name="T18" fmla="*/ 18 w 52"/>
                <a:gd name="T19" fmla="*/ 69 h 75"/>
                <a:gd name="T20" fmla="*/ 19 w 52"/>
                <a:gd name="T21" fmla="*/ 67 h 75"/>
                <a:gd name="T22" fmla="*/ 49 w 52"/>
                <a:gd name="T23" fmla="*/ 16 h 75"/>
                <a:gd name="T24" fmla="*/ 45 w 52"/>
                <a:gd name="T25" fmla="*/ 1 h 75"/>
                <a:gd name="T26" fmla="*/ 41 w 52"/>
                <a:gd name="T27" fmla="*/ 11 h 75"/>
                <a:gd name="T28" fmla="*/ 12 w 52"/>
                <a:gd name="T29" fmla="*/ 62 h 75"/>
                <a:gd name="T30" fmla="*/ 9 w 52"/>
                <a:gd name="T31" fmla="*/ 63 h 75"/>
                <a:gd name="T32" fmla="*/ 9 w 52"/>
                <a:gd name="T33" fmla="*/ 60 h 75"/>
                <a:gd name="T34" fmla="*/ 38 w 52"/>
                <a:gd name="T35" fmla="*/ 10 h 75"/>
                <a:gd name="T36" fmla="*/ 41 w 52"/>
                <a:gd name="T37" fmla="*/ 9 h 75"/>
                <a:gd name="T38" fmla="*/ 41 w 52"/>
                <a:gd name="T39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75">
                  <a:moveTo>
                    <a:pt x="45" y="1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36" y="0"/>
                    <a:pt x="32" y="2"/>
                    <a:pt x="30" y="5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2"/>
                    <a:pt x="1" y="74"/>
                    <a:pt x="3" y="75"/>
                  </a:cubicBezTo>
                  <a:cubicBezTo>
                    <a:pt x="3" y="75"/>
                    <a:pt x="4" y="75"/>
                    <a:pt x="5" y="75"/>
                  </a:cubicBezTo>
                  <a:cubicBezTo>
                    <a:pt x="6" y="75"/>
                    <a:pt x="7" y="75"/>
                    <a:pt x="7" y="75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69"/>
                    <a:pt x="19" y="68"/>
                    <a:pt x="19" y="6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2" y="11"/>
                    <a:pt x="50" y="4"/>
                    <a:pt x="45" y="1"/>
                  </a:cubicBezTo>
                  <a:close/>
                  <a:moveTo>
                    <a:pt x="41" y="11"/>
                  </a:moveTo>
                  <a:cubicBezTo>
                    <a:pt x="12" y="62"/>
                    <a:pt x="12" y="62"/>
                    <a:pt x="12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40" y="9"/>
                    <a:pt x="41" y="9"/>
                  </a:cubicBezTo>
                  <a:cubicBezTo>
                    <a:pt x="41" y="10"/>
                    <a:pt x="42" y="11"/>
                    <a:pt x="4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Freeform 18"/>
            <p:cNvSpPr/>
            <p:nvPr/>
          </p:nvSpPr>
          <p:spPr bwMode="auto">
            <a:xfrm>
              <a:off x="35" y="68"/>
              <a:ext cx="70" cy="20"/>
            </a:xfrm>
            <a:custGeom>
              <a:avLst/>
              <a:gdLst>
                <a:gd name="T0" fmla="*/ 32 w 32"/>
                <a:gd name="T1" fmla="*/ 4 h 9"/>
                <a:gd name="T2" fmla="*/ 28 w 32"/>
                <a:gd name="T3" fmla="*/ 0 h 9"/>
                <a:gd name="T4" fmla="*/ 4 w 32"/>
                <a:gd name="T5" fmla="*/ 0 h 9"/>
                <a:gd name="T6" fmla="*/ 0 w 32"/>
                <a:gd name="T7" fmla="*/ 4 h 9"/>
                <a:gd name="T8" fmla="*/ 4 w 32"/>
                <a:gd name="T9" fmla="*/ 9 h 9"/>
                <a:gd name="T10" fmla="*/ 28 w 32"/>
                <a:gd name="T11" fmla="*/ 9 h 9"/>
                <a:gd name="T12" fmla="*/ 32 w 32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9">
                  <a:moveTo>
                    <a:pt x="32" y="4"/>
                  </a:move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2" y="7"/>
                    <a:pt x="3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Freeform 19"/>
            <p:cNvSpPr/>
            <p:nvPr/>
          </p:nvSpPr>
          <p:spPr bwMode="auto">
            <a:xfrm>
              <a:off x="35" y="107"/>
              <a:ext cx="46" cy="20"/>
            </a:xfrm>
            <a:custGeom>
              <a:avLst/>
              <a:gdLst>
                <a:gd name="T0" fmla="*/ 4 w 21"/>
                <a:gd name="T1" fmla="*/ 0 h 9"/>
                <a:gd name="T2" fmla="*/ 0 w 21"/>
                <a:gd name="T3" fmla="*/ 4 h 9"/>
                <a:gd name="T4" fmla="*/ 4 w 21"/>
                <a:gd name="T5" fmla="*/ 9 h 9"/>
                <a:gd name="T6" fmla="*/ 16 w 21"/>
                <a:gd name="T7" fmla="*/ 9 h 9"/>
                <a:gd name="T8" fmla="*/ 21 w 21"/>
                <a:gd name="T9" fmla="*/ 4 h 9"/>
                <a:gd name="T10" fmla="*/ 16 w 21"/>
                <a:gd name="T11" fmla="*/ 0 h 9"/>
                <a:gd name="T12" fmla="*/ 4 w 2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9" y="9"/>
                    <a:pt x="21" y="7"/>
                    <a:pt x="21" y="4"/>
                  </a:cubicBezTo>
                  <a:cubicBezTo>
                    <a:pt x="21" y="2"/>
                    <a:pt x="19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2" name="Group 20"/>
          <p:cNvGrpSpPr/>
          <p:nvPr/>
        </p:nvGrpSpPr>
        <p:grpSpPr bwMode="auto">
          <a:xfrm>
            <a:off x="5668963" y="2724076"/>
            <a:ext cx="369887" cy="374650"/>
            <a:chOff x="0" y="0"/>
            <a:chExt cx="233" cy="2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453" name="Freeform 21"/>
            <p:cNvSpPr>
              <a:spLocks noEditPoints="1"/>
            </p:cNvSpPr>
            <p:nvPr/>
          </p:nvSpPr>
          <p:spPr bwMode="auto">
            <a:xfrm>
              <a:off x="0" y="0"/>
              <a:ext cx="233" cy="236"/>
            </a:xfrm>
            <a:custGeom>
              <a:avLst/>
              <a:gdLst>
                <a:gd name="T0" fmla="*/ 103 w 107"/>
                <a:gd name="T1" fmla="*/ 42 h 108"/>
                <a:gd name="T2" fmla="*/ 93 w 107"/>
                <a:gd name="T3" fmla="*/ 35 h 108"/>
                <a:gd name="T4" fmla="*/ 97 w 107"/>
                <a:gd name="T5" fmla="*/ 22 h 108"/>
                <a:gd name="T6" fmla="*/ 80 w 107"/>
                <a:gd name="T7" fmla="*/ 10 h 108"/>
                <a:gd name="T8" fmla="*/ 68 w 107"/>
                <a:gd name="T9" fmla="*/ 12 h 108"/>
                <a:gd name="T10" fmla="*/ 62 w 107"/>
                <a:gd name="T11" fmla="*/ 1 h 108"/>
                <a:gd name="T12" fmla="*/ 42 w 107"/>
                <a:gd name="T13" fmla="*/ 4 h 108"/>
                <a:gd name="T14" fmla="*/ 34 w 107"/>
                <a:gd name="T15" fmla="*/ 14 h 108"/>
                <a:gd name="T16" fmla="*/ 22 w 107"/>
                <a:gd name="T17" fmla="*/ 11 h 108"/>
                <a:gd name="T18" fmla="*/ 10 w 107"/>
                <a:gd name="T19" fmla="*/ 27 h 108"/>
                <a:gd name="T20" fmla="*/ 12 w 107"/>
                <a:gd name="T21" fmla="*/ 39 h 108"/>
                <a:gd name="T22" fmla="*/ 0 w 107"/>
                <a:gd name="T23" fmla="*/ 46 h 108"/>
                <a:gd name="T24" fmla="*/ 0 w 107"/>
                <a:gd name="T25" fmla="*/ 62 h 108"/>
                <a:gd name="T26" fmla="*/ 12 w 107"/>
                <a:gd name="T27" fmla="*/ 69 h 108"/>
                <a:gd name="T28" fmla="*/ 10 w 107"/>
                <a:gd name="T29" fmla="*/ 81 h 108"/>
                <a:gd name="T30" fmla="*/ 22 w 107"/>
                <a:gd name="T31" fmla="*/ 97 h 108"/>
                <a:gd name="T32" fmla="*/ 34 w 107"/>
                <a:gd name="T33" fmla="*/ 94 h 108"/>
                <a:gd name="T34" fmla="*/ 42 w 107"/>
                <a:gd name="T35" fmla="*/ 104 h 108"/>
                <a:gd name="T36" fmla="*/ 53 w 107"/>
                <a:gd name="T37" fmla="*/ 108 h 108"/>
                <a:gd name="T38" fmla="*/ 65 w 107"/>
                <a:gd name="T39" fmla="*/ 104 h 108"/>
                <a:gd name="T40" fmla="*/ 72 w 107"/>
                <a:gd name="T41" fmla="*/ 94 h 108"/>
                <a:gd name="T42" fmla="*/ 85 w 107"/>
                <a:gd name="T43" fmla="*/ 97 h 108"/>
                <a:gd name="T44" fmla="*/ 97 w 107"/>
                <a:gd name="T45" fmla="*/ 81 h 108"/>
                <a:gd name="T46" fmla="*/ 95 w 107"/>
                <a:gd name="T47" fmla="*/ 69 h 108"/>
                <a:gd name="T48" fmla="*/ 106 w 107"/>
                <a:gd name="T49" fmla="*/ 62 h 108"/>
                <a:gd name="T50" fmla="*/ 106 w 107"/>
                <a:gd name="T51" fmla="*/ 46 h 108"/>
                <a:gd name="T52" fmla="*/ 90 w 107"/>
                <a:gd name="T53" fmla="*/ 61 h 108"/>
                <a:gd name="T54" fmla="*/ 84 w 107"/>
                <a:gd name="T55" fmla="*/ 71 h 108"/>
                <a:gd name="T56" fmla="*/ 88 w 107"/>
                <a:gd name="T57" fmla="*/ 82 h 108"/>
                <a:gd name="T58" fmla="*/ 74 w 107"/>
                <a:gd name="T59" fmla="*/ 84 h 108"/>
                <a:gd name="T60" fmla="*/ 63 w 107"/>
                <a:gd name="T61" fmla="*/ 87 h 108"/>
                <a:gd name="T62" fmla="*/ 57 w 107"/>
                <a:gd name="T63" fmla="*/ 98 h 108"/>
                <a:gd name="T64" fmla="*/ 47 w 107"/>
                <a:gd name="T65" fmla="*/ 90 h 108"/>
                <a:gd name="T66" fmla="*/ 37 w 107"/>
                <a:gd name="T67" fmla="*/ 85 h 108"/>
                <a:gd name="T68" fmla="*/ 25 w 107"/>
                <a:gd name="T69" fmla="*/ 88 h 108"/>
                <a:gd name="T70" fmla="*/ 23 w 107"/>
                <a:gd name="T71" fmla="*/ 75 h 108"/>
                <a:gd name="T72" fmla="*/ 20 w 107"/>
                <a:gd name="T73" fmla="*/ 64 h 108"/>
                <a:gd name="T74" fmla="*/ 9 w 107"/>
                <a:gd name="T75" fmla="*/ 58 h 108"/>
                <a:gd name="T76" fmla="*/ 9 w 107"/>
                <a:gd name="T77" fmla="*/ 50 h 108"/>
                <a:gd name="T78" fmla="*/ 20 w 107"/>
                <a:gd name="T79" fmla="*/ 44 h 108"/>
                <a:gd name="T80" fmla="*/ 23 w 107"/>
                <a:gd name="T81" fmla="*/ 33 h 108"/>
                <a:gd name="T82" fmla="*/ 25 w 107"/>
                <a:gd name="T83" fmla="*/ 20 h 108"/>
                <a:gd name="T84" fmla="*/ 37 w 107"/>
                <a:gd name="T85" fmla="*/ 23 h 108"/>
                <a:gd name="T86" fmla="*/ 47 w 107"/>
                <a:gd name="T87" fmla="*/ 18 h 108"/>
                <a:gd name="T88" fmla="*/ 57 w 107"/>
                <a:gd name="T89" fmla="*/ 10 h 108"/>
                <a:gd name="T90" fmla="*/ 63 w 107"/>
                <a:gd name="T91" fmla="*/ 21 h 108"/>
                <a:gd name="T92" fmla="*/ 74 w 107"/>
                <a:gd name="T93" fmla="*/ 23 h 108"/>
                <a:gd name="T94" fmla="*/ 88 w 107"/>
                <a:gd name="T95" fmla="*/ 26 h 108"/>
                <a:gd name="T96" fmla="*/ 84 w 107"/>
                <a:gd name="T97" fmla="*/ 37 h 108"/>
                <a:gd name="T98" fmla="*/ 90 w 107"/>
                <a:gd name="T99" fmla="*/ 47 h 108"/>
                <a:gd name="T100" fmla="*/ 98 w 107"/>
                <a:gd name="T101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7" h="108">
                  <a:moveTo>
                    <a:pt x="106" y="46"/>
                  </a:moveTo>
                  <a:cubicBezTo>
                    <a:pt x="106" y="44"/>
                    <a:pt x="105" y="43"/>
                    <a:pt x="103" y="42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4" y="38"/>
                    <a:pt x="94" y="36"/>
                    <a:pt x="93" y="35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8" y="25"/>
                    <a:pt x="98" y="24"/>
                    <a:pt x="97" y="22"/>
                  </a:cubicBezTo>
                  <a:cubicBezTo>
                    <a:pt x="93" y="18"/>
                    <a:pt x="89" y="14"/>
                    <a:pt x="85" y="11"/>
                  </a:cubicBezTo>
                  <a:cubicBezTo>
                    <a:pt x="84" y="10"/>
                    <a:pt x="82" y="10"/>
                    <a:pt x="80" y="1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1" y="14"/>
                    <a:pt x="70" y="13"/>
                    <a:pt x="68" y="12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1"/>
                    <a:pt x="62" y="1"/>
                  </a:cubicBezTo>
                  <a:cubicBezTo>
                    <a:pt x="56" y="0"/>
                    <a:pt x="51" y="0"/>
                    <a:pt x="45" y="1"/>
                  </a:cubicBezTo>
                  <a:cubicBezTo>
                    <a:pt x="44" y="1"/>
                    <a:pt x="42" y="2"/>
                    <a:pt x="42" y="4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7" y="13"/>
                    <a:pt x="36" y="14"/>
                    <a:pt x="34" y="14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3" y="10"/>
                    <a:pt x="22" y="11"/>
                  </a:cubicBezTo>
                  <a:cubicBezTo>
                    <a:pt x="17" y="14"/>
                    <a:pt x="13" y="18"/>
                    <a:pt x="10" y="22"/>
                  </a:cubicBezTo>
                  <a:cubicBezTo>
                    <a:pt x="9" y="24"/>
                    <a:pt x="9" y="25"/>
                    <a:pt x="10" y="27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6"/>
                    <a:pt x="12" y="38"/>
                    <a:pt x="12" y="39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3"/>
                    <a:pt x="1" y="44"/>
                    <a:pt x="0" y="46"/>
                  </a:cubicBezTo>
                  <a:cubicBezTo>
                    <a:pt x="0" y="49"/>
                    <a:pt x="0" y="51"/>
                    <a:pt x="0" y="54"/>
                  </a:cubicBezTo>
                  <a:cubicBezTo>
                    <a:pt x="0" y="56"/>
                    <a:pt x="0" y="59"/>
                    <a:pt x="0" y="62"/>
                  </a:cubicBezTo>
                  <a:cubicBezTo>
                    <a:pt x="1" y="64"/>
                    <a:pt x="2" y="65"/>
                    <a:pt x="3" y="66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0"/>
                    <a:pt x="13" y="72"/>
                    <a:pt x="14" y="73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2"/>
                    <a:pt x="9" y="84"/>
                    <a:pt x="10" y="86"/>
                  </a:cubicBezTo>
                  <a:cubicBezTo>
                    <a:pt x="13" y="90"/>
                    <a:pt x="17" y="94"/>
                    <a:pt x="22" y="97"/>
                  </a:cubicBezTo>
                  <a:cubicBezTo>
                    <a:pt x="23" y="98"/>
                    <a:pt x="25" y="98"/>
                    <a:pt x="26" y="9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6" y="94"/>
                    <a:pt x="37" y="95"/>
                    <a:pt x="39" y="95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2" y="106"/>
                    <a:pt x="44" y="107"/>
                    <a:pt x="45" y="107"/>
                  </a:cubicBezTo>
                  <a:cubicBezTo>
                    <a:pt x="48" y="107"/>
                    <a:pt x="51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63" y="107"/>
                    <a:pt x="65" y="106"/>
                    <a:pt x="65" y="10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70" y="95"/>
                    <a:pt x="71" y="94"/>
                    <a:pt x="72" y="94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2" y="98"/>
                    <a:pt x="84" y="98"/>
                    <a:pt x="85" y="97"/>
                  </a:cubicBezTo>
                  <a:cubicBezTo>
                    <a:pt x="89" y="94"/>
                    <a:pt x="93" y="90"/>
                    <a:pt x="97" y="86"/>
                  </a:cubicBezTo>
                  <a:cubicBezTo>
                    <a:pt x="98" y="84"/>
                    <a:pt x="98" y="82"/>
                    <a:pt x="97" y="81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2"/>
                    <a:pt x="94" y="70"/>
                    <a:pt x="95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5" y="65"/>
                    <a:pt x="106" y="64"/>
                    <a:pt x="106" y="62"/>
                  </a:cubicBezTo>
                  <a:cubicBezTo>
                    <a:pt x="107" y="59"/>
                    <a:pt x="107" y="56"/>
                    <a:pt x="107" y="54"/>
                  </a:cubicBezTo>
                  <a:cubicBezTo>
                    <a:pt x="107" y="51"/>
                    <a:pt x="107" y="49"/>
                    <a:pt x="106" y="46"/>
                  </a:cubicBezTo>
                  <a:close/>
                  <a:moveTo>
                    <a:pt x="98" y="58"/>
                  </a:moveTo>
                  <a:cubicBezTo>
                    <a:pt x="90" y="61"/>
                    <a:pt x="90" y="61"/>
                    <a:pt x="90" y="61"/>
                  </a:cubicBezTo>
                  <a:cubicBezTo>
                    <a:pt x="88" y="61"/>
                    <a:pt x="87" y="62"/>
                    <a:pt x="87" y="64"/>
                  </a:cubicBezTo>
                  <a:cubicBezTo>
                    <a:pt x="86" y="66"/>
                    <a:pt x="85" y="69"/>
                    <a:pt x="84" y="71"/>
                  </a:cubicBezTo>
                  <a:cubicBezTo>
                    <a:pt x="83" y="72"/>
                    <a:pt x="83" y="73"/>
                    <a:pt x="84" y="75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4"/>
                    <a:pt x="84" y="86"/>
                    <a:pt x="82" y="8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3" y="84"/>
                    <a:pt x="71" y="84"/>
                    <a:pt x="70" y="85"/>
                  </a:cubicBezTo>
                  <a:cubicBezTo>
                    <a:pt x="68" y="86"/>
                    <a:pt x="66" y="87"/>
                    <a:pt x="63" y="87"/>
                  </a:cubicBezTo>
                  <a:cubicBezTo>
                    <a:pt x="62" y="88"/>
                    <a:pt x="61" y="89"/>
                    <a:pt x="60" y="90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5" y="98"/>
                    <a:pt x="52" y="98"/>
                    <a:pt x="49" y="9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6" y="89"/>
                    <a:pt x="45" y="88"/>
                    <a:pt x="43" y="87"/>
                  </a:cubicBezTo>
                  <a:cubicBezTo>
                    <a:pt x="41" y="87"/>
                    <a:pt x="39" y="86"/>
                    <a:pt x="37" y="85"/>
                  </a:cubicBezTo>
                  <a:cubicBezTo>
                    <a:pt x="35" y="84"/>
                    <a:pt x="34" y="84"/>
                    <a:pt x="33" y="84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3" y="86"/>
                    <a:pt x="21" y="84"/>
                    <a:pt x="19" y="82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3" y="73"/>
                    <a:pt x="23" y="72"/>
                    <a:pt x="23" y="71"/>
                  </a:cubicBezTo>
                  <a:cubicBezTo>
                    <a:pt x="22" y="69"/>
                    <a:pt x="21" y="66"/>
                    <a:pt x="20" y="64"/>
                  </a:cubicBezTo>
                  <a:cubicBezTo>
                    <a:pt x="20" y="62"/>
                    <a:pt x="18" y="61"/>
                    <a:pt x="17" y="6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7"/>
                    <a:pt x="9" y="55"/>
                    <a:pt x="9" y="54"/>
                  </a:cubicBezTo>
                  <a:cubicBezTo>
                    <a:pt x="9" y="53"/>
                    <a:pt x="9" y="51"/>
                    <a:pt x="9" y="50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8" y="47"/>
                    <a:pt x="20" y="45"/>
                    <a:pt x="20" y="44"/>
                  </a:cubicBezTo>
                  <a:cubicBezTo>
                    <a:pt x="21" y="42"/>
                    <a:pt x="22" y="39"/>
                    <a:pt x="23" y="37"/>
                  </a:cubicBezTo>
                  <a:cubicBezTo>
                    <a:pt x="23" y="36"/>
                    <a:pt x="23" y="34"/>
                    <a:pt x="23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3" y="22"/>
                    <a:pt x="25" y="2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4"/>
                    <a:pt x="37" y="23"/>
                  </a:cubicBezTo>
                  <a:cubicBezTo>
                    <a:pt x="39" y="22"/>
                    <a:pt x="41" y="21"/>
                    <a:pt x="43" y="21"/>
                  </a:cubicBezTo>
                  <a:cubicBezTo>
                    <a:pt x="45" y="20"/>
                    <a:pt x="46" y="19"/>
                    <a:pt x="47" y="1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2" y="9"/>
                    <a:pt x="55" y="9"/>
                    <a:pt x="57" y="10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9"/>
                    <a:pt x="62" y="20"/>
                    <a:pt x="63" y="21"/>
                  </a:cubicBezTo>
                  <a:cubicBezTo>
                    <a:pt x="66" y="21"/>
                    <a:pt x="68" y="22"/>
                    <a:pt x="70" y="23"/>
                  </a:cubicBezTo>
                  <a:cubicBezTo>
                    <a:pt x="71" y="24"/>
                    <a:pt x="73" y="24"/>
                    <a:pt x="74" y="23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4" y="22"/>
                    <a:pt x="86" y="23"/>
                    <a:pt x="88" y="26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3" y="34"/>
                    <a:pt x="83" y="36"/>
                    <a:pt x="84" y="37"/>
                  </a:cubicBezTo>
                  <a:cubicBezTo>
                    <a:pt x="85" y="39"/>
                    <a:pt x="86" y="42"/>
                    <a:pt x="87" y="44"/>
                  </a:cubicBezTo>
                  <a:cubicBezTo>
                    <a:pt x="87" y="45"/>
                    <a:pt x="88" y="47"/>
                    <a:pt x="90" y="4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1"/>
                    <a:pt x="98" y="53"/>
                    <a:pt x="98" y="54"/>
                  </a:cubicBezTo>
                  <a:cubicBezTo>
                    <a:pt x="98" y="55"/>
                    <a:pt x="98" y="57"/>
                    <a:pt x="9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Freeform 22"/>
            <p:cNvSpPr>
              <a:spLocks noEditPoints="1"/>
            </p:cNvSpPr>
            <p:nvPr/>
          </p:nvSpPr>
          <p:spPr bwMode="auto">
            <a:xfrm>
              <a:off x="70" y="70"/>
              <a:ext cx="93" cy="92"/>
            </a:xfrm>
            <a:custGeom>
              <a:avLst/>
              <a:gdLst>
                <a:gd name="T0" fmla="*/ 21 w 43"/>
                <a:gd name="T1" fmla="*/ 0 h 42"/>
                <a:gd name="T2" fmla="*/ 0 w 43"/>
                <a:gd name="T3" fmla="*/ 21 h 42"/>
                <a:gd name="T4" fmla="*/ 21 w 43"/>
                <a:gd name="T5" fmla="*/ 42 h 42"/>
                <a:gd name="T6" fmla="*/ 43 w 43"/>
                <a:gd name="T7" fmla="*/ 21 h 42"/>
                <a:gd name="T8" fmla="*/ 21 w 43"/>
                <a:gd name="T9" fmla="*/ 0 h 42"/>
                <a:gd name="T10" fmla="*/ 21 w 43"/>
                <a:gd name="T11" fmla="*/ 33 h 42"/>
                <a:gd name="T12" fmla="*/ 9 w 43"/>
                <a:gd name="T13" fmla="*/ 21 h 42"/>
                <a:gd name="T14" fmla="*/ 21 w 43"/>
                <a:gd name="T15" fmla="*/ 9 h 42"/>
                <a:gd name="T16" fmla="*/ 33 w 43"/>
                <a:gd name="T17" fmla="*/ 21 h 42"/>
                <a:gd name="T18" fmla="*/ 21 w 43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5" y="33"/>
                    <a:pt x="9" y="28"/>
                    <a:pt x="9" y="21"/>
                  </a:cubicBezTo>
                  <a:cubicBezTo>
                    <a:pt x="9" y="14"/>
                    <a:pt x="15" y="9"/>
                    <a:pt x="21" y="9"/>
                  </a:cubicBezTo>
                  <a:cubicBezTo>
                    <a:pt x="28" y="9"/>
                    <a:pt x="33" y="14"/>
                    <a:pt x="33" y="21"/>
                  </a:cubicBezTo>
                  <a:cubicBezTo>
                    <a:pt x="33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5" name="Group 23"/>
          <p:cNvGrpSpPr/>
          <p:nvPr/>
        </p:nvGrpSpPr>
        <p:grpSpPr bwMode="auto">
          <a:xfrm>
            <a:off x="4387850" y="2724076"/>
            <a:ext cx="368300" cy="374650"/>
            <a:chOff x="0" y="0"/>
            <a:chExt cx="232" cy="236"/>
          </a:xfrm>
          <a:solidFill>
            <a:schemeClr val="accent1"/>
          </a:solidFill>
        </p:grpSpPr>
        <p:sp>
          <p:nvSpPr>
            <p:cNvPr id="18456" name="Freeform 24"/>
            <p:cNvSpPr/>
            <p:nvPr/>
          </p:nvSpPr>
          <p:spPr bwMode="auto">
            <a:xfrm>
              <a:off x="0" y="0"/>
              <a:ext cx="232" cy="168"/>
            </a:xfrm>
            <a:custGeom>
              <a:avLst/>
              <a:gdLst>
                <a:gd name="T0" fmla="*/ 82 w 106"/>
                <a:gd name="T1" fmla="*/ 28 h 77"/>
                <a:gd name="T2" fmla="*/ 77 w 106"/>
                <a:gd name="T3" fmla="*/ 29 h 77"/>
                <a:gd name="T4" fmla="*/ 77 w 106"/>
                <a:gd name="T5" fmla="*/ 27 h 77"/>
                <a:gd name="T6" fmla="*/ 50 w 106"/>
                <a:gd name="T7" fmla="*/ 0 h 77"/>
                <a:gd name="T8" fmla="*/ 25 w 106"/>
                <a:gd name="T9" fmla="*/ 22 h 77"/>
                <a:gd name="T10" fmla="*/ 17 w 106"/>
                <a:gd name="T11" fmla="*/ 23 h 77"/>
                <a:gd name="T12" fmla="*/ 17 w 106"/>
                <a:gd name="T13" fmla="*/ 23 h 77"/>
                <a:gd name="T14" fmla="*/ 6 w 106"/>
                <a:gd name="T15" fmla="*/ 39 h 77"/>
                <a:gd name="T16" fmla="*/ 8 w 106"/>
                <a:gd name="T17" fmla="*/ 46 h 77"/>
                <a:gd name="T18" fmla="*/ 0 w 106"/>
                <a:gd name="T19" fmla="*/ 60 h 77"/>
                <a:gd name="T20" fmla="*/ 17 w 106"/>
                <a:gd name="T21" fmla="*/ 77 h 77"/>
                <a:gd name="T22" fmla="*/ 35 w 106"/>
                <a:gd name="T23" fmla="*/ 77 h 77"/>
                <a:gd name="T24" fmla="*/ 39 w 106"/>
                <a:gd name="T25" fmla="*/ 73 h 77"/>
                <a:gd name="T26" fmla="*/ 35 w 106"/>
                <a:gd name="T27" fmla="*/ 68 h 77"/>
                <a:gd name="T28" fmla="*/ 17 w 106"/>
                <a:gd name="T29" fmla="*/ 68 h 77"/>
                <a:gd name="T30" fmla="*/ 9 w 106"/>
                <a:gd name="T31" fmla="*/ 60 h 77"/>
                <a:gd name="T32" fmla="*/ 16 w 106"/>
                <a:gd name="T33" fmla="*/ 53 h 77"/>
                <a:gd name="T34" fmla="*/ 20 w 106"/>
                <a:gd name="T35" fmla="*/ 50 h 77"/>
                <a:gd name="T36" fmla="*/ 18 w 106"/>
                <a:gd name="T37" fmla="*/ 45 h 77"/>
                <a:gd name="T38" fmla="*/ 15 w 106"/>
                <a:gd name="T39" fmla="*/ 39 h 77"/>
                <a:gd name="T40" fmla="*/ 20 w 106"/>
                <a:gd name="T41" fmla="*/ 32 h 77"/>
                <a:gd name="T42" fmla="*/ 20 w 106"/>
                <a:gd name="T43" fmla="*/ 32 h 77"/>
                <a:gd name="T44" fmla="*/ 27 w 106"/>
                <a:gd name="T45" fmla="*/ 32 h 77"/>
                <a:gd name="T46" fmla="*/ 31 w 106"/>
                <a:gd name="T47" fmla="*/ 32 h 77"/>
                <a:gd name="T48" fmla="*/ 34 w 106"/>
                <a:gd name="T49" fmla="*/ 28 h 77"/>
                <a:gd name="T50" fmla="*/ 33 w 106"/>
                <a:gd name="T51" fmla="*/ 27 h 77"/>
                <a:gd name="T52" fmla="*/ 33 w 106"/>
                <a:gd name="T53" fmla="*/ 27 h 77"/>
                <a:gd name="T54" fmla="*/ 50 w 106"/>
                <a:gd name="T55" fmla="*/ 9 h 77"/>
                <a:gd name="T56" fmla="*/ 67 w 106"/>
                <a:gd name="T57" fmla="*/ 27 h 77"/>
                <a:gd name="T58" fmla="*/ 65 w 106"/>
                <a:gd name="T59" fmla="*/ 35 h 77"/>
                <a:gd name="T60" fmla="*/ 66 w 106"/>
                <a:gd name="T61" fmla="*/ 41 h 77"/>
                <a:gd name="T62" fmla="*/ 72 w 106"/>
                <a:gd name="T63" fmla="*/ 41 h 77"/>
                <a:gd name="T64" fmla="*/ 82 w 106"/>
                <a:gd name="T65" fmla="*/ 38 h 77"/>
                <a:gd name="T66" fmla="*/ 97 w 106"/>
                <a:gd name="T67" fmla="*/ 53 h 77"/>
                <a:gd name="T68" fmla="*/ 82 w 106"/>
                <a:gd name="T69" fmla="*/ 68 h 77"/>
                <a:gd name="T70" fmla="*/ 71 w 106"/>
                <a:gd name="T71" fmla="*/ 68 h 77"/>
                <a:gd name="T72" fmla="*/ 67 w 106"/>
                <a:gd name="T73" fmla="*/ 73 h 77"/>
                <a:gd name="T74" fmla="*/ 71 w 106"/>
                <a:gd name="T75" fmla="*/ 77 h 77"/>
                <a:gd name="T76" fmla="*/ 82 w 106"/>
                <a:gd name="T77" fmla="*/ 77 h 77"/>
                <a:gd name="T78" fmla="*/ 106 w 106"/>
                <a:gd name="T79" fmla="*/ 53 h 77"/>
                <a:gd name="T80" fmla="*/ 82 w 106"/>
                <a:gd name="T81" fmla="*/ 2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" h="77">
                  <a:moveTo>
                    <a:pt x="82" y="28"/>
                  </a:moveTo>
                  <a:cubicBezTo>
                    <a:pt x="80" y="28"/>
                    <a:pt x="78" y="29"/>
                    <a:pt x="77" y="29"/>
                  </a:cubicBezTo>
                  <a:cubicBezTo>
                    <a:pt x="77" y="28"/>
                    <a:pt x="77" y="27"/>
                    <a:pt x="77" y="27"/>
                  </a:cubicBezTo>
                  <a:cubicBezTo>
                    <a:pt x="77" y="12"/>
                    <a:pt x="65" y="0"/>
                    <a:pt x="50" y="0"/>
                  </a:cubicBezTo>
                  <a:cubicBezTo>
                    <a:pt x="37" y="0"/>
                    <a:pt x="27" y="10"/>
                    <a:pt x="25" y="22"/>
                  </a:cubicBezTo>
                  <a:cubicBezTo>
                    <a:pt x="22" y="22"/>
                    <a:pt x="19" y="22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0" y="26"/>
                    <a:pt x="6" y="32"/>
                    <a:pt x="6" y="39"/>
                  </a:cubicBezTo>
                  <a:cubicBezTo>
                    <a:pt x="6" y="41"/>
                    <a:pt x="7" y="44"/>
                    <a:pt x="8" y="46"/>
                  </a:cubicBezTo>
                  <a:cubicBezTo>
                    <a:pt x="3" y="49"/>
                    <a:pt x="0" y="55"/>
                    <a:pt x="0" y="60"/>
                  </a:cubicBezTo>
                  <a:cubicBezTo>
                    <a:pt x="0" y="70"/>
                    <a:pt x="8" y="77"/>
                    <a:pt x="17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7" y="77"/>
                    <a:pt x="39" y="75"/>
                    <a:pt x="39" y="73"/>
                  </a:cubicBezTo>
                  <a:cubicBezTo>
                    <a:pt x="39" y="70"/>
                    <a:pt x="37" y="68"/>
                    <a:pt x="35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3" y="68"/>
                    <a:pt x="9" y="65"/>
                    <a:pt x="9" y="60"/>
                  </a:cubicBezTo>
                  <a:cubicBezTo>
                    <a:pt x="9" y="57"/>
                    <a:pt x="12" y="53"/>
                    <a:pt x="16" y="53"/>
                  </a:cubicBezTo>
                  <a:cubicBezTo>
                    <a:pt x="18" y="53"/>
                    <a:pt x="19" y="51"/>
                    <a:pt x="20" y="50"/>
                  </a:cubicBezTo>
                  <a:cubicBezTo>
                    <a:pt x="20" y="48"/>
                    <a:pt x="20" y="46"/>
                    <a:pt x="18" y="45"/>
                  </a:cubicBezTo>
                  <a:cubicBezTo>
                    <a:pt x="16" y="43"/>
                    <a:pt x="15" y="41"/>
                    <a:pt x="15" y="39"/>
                  </a:cubicBezTo>
                  <a:cubicBezTo>
                    <a:pt x="15" y="36"/>
                    <a:pt x="17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1"/>
                    <a:pt x="25" y="31"/>
                    <a:pt x="27" y="32"/>
                  </a:cubicBezTo>
                  <a:cubicBezTo>
                    <a:pt x="28" y="33"/>
                    <a:pt x="30" y="33"/>
                    <a:pt x="31" y="32"/>
                  </a:cubicBezTo>
                  <a:cubicBezTo>
                    <a:pt x="33" y="31"/>
                    <a:pt x="34" y="30"/>
                    <a:pt x="34" y="28"/>
                  </a:cubicBezTo>
                  <a:cubicBezTo>
                    <a:pt x="33" y="28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17"/>
                    <a:pt x="41" y="9"/>
                    <a:pt x="50" y="9"/>
                  </a:cubicBezTo>
                  <a:cubicBezTo>
                    <a:pt x="60" y="9"/>
                    <a:pt x="67" y="17"/>
                    <a:pt x="67" y="27"/>
                  </a:cubicBezTo>
                  <a:cubicBezTo>
                    <a:pt x="67" y="30"/>
                    <a:pt x="67" y="33"/>
                    <a:pt x="65" y="35"/>
                  </a:cubicBezTo>
                  <a:cubicBezTo>
                    <a:pt x="64" y="37"/>
                    <a:pt x="64" y="40"/>
                    <a:pt x="66" y="41"/>
                  </a:cubicBezTo>
                  <a:cubicBezTo>
                    <a:pt x="68" y="43"/>
                    <a:pt x="70" y="43"/>
                    <a:pt x="72" y="41"/>
                  </a:cubicBezTo>
                  <a:cubicBezTo>
                    <a:pt x="74" y="40"/>
                    <a:pt x="77" y="38"/>
                    <a:pt x="82" y="38"/>
                  </a:cubicBezTo>
                  <a:cubicBezTo>
                    <a:pt x="90" y="38"/>
                    <a:pt x="97" y="44"/>
                    <a:pt x="97" y="53"/>
                  </a:cubicBezTo>
                  <a:cubicBezTo>
                    <a:pt x="97" y="61"/>
                    <a:pt x="90" y="68"/>
                    <a:pt x="82" y="6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9" y="68"/>
                    <a:pt x="67" y="70"/>
                    <a:pt x="67" y="73"/>
                  </a:cubicBezTo>
                  <a:cubicBezTo>
                    <a:pt x="67" y="75"/>
                    <a:pt x="69" y="77"/>
                    <a:pt x="71" y="77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95" y="77"/>
                    <a:pt x="106" y="66"/>
                    <a:pt x="106" y="53"/>
                  </a:cubicBezTo>
                  <a:cubicBezTo>
                    <a:pt x="106" y="39"/>
                    <a:pt x="95" y="28"/>
                    <a:pt x="8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Freeform 25"/>
            <p:cNvSpPr/>
            <p:nvPr/>
          </p:nvSpPr>
          <p:spPr bwMode="auto">
            <a:xfrm>
              <a:off x="70" y="94"/>
              <a:ext cx="92" cy="142"/>
            </a:xfrm>
            <a:custGeom>
              <a:avLst/>
              <a:gdLst>
                <a:gd name="T0" fmla="*/ 33 w 42"/>
                <a:gd name="T1" fmla="*/ 41 h 65"/>
                <a:gd name="T2" fmla="*/ 26 w 42"/>
                <a:gd name="T3" fmla="*/ 49 h 65"/>
                <a:gd name="T4" fmla="*/ 26 w 42"/>
                <a:gd name="T5" fmla="*/ 5 h 65"/>
                <a:gd name="T6" fmla="*/ 21 w 42"/>
                <a:gd name="T7" fmla="*/ 0 h 65"/>
                <a:gd name="T8" fmla="*/ 16 w 42"/>
                <a:gd name="T9" fmla="*/ 5 h 65"/>
                <a:gd name="T10" fmla="*/ 16 w 42"/>
                <a:gd name="T11" fmla="*/ 49 h 65"/>
                <a:gd name="T12" fmla="*/ 9 w 42"/>
                <a:gd name="T13" fmla="*/ 41 h 65"/>
                <a:gd name="T14" fmla="*/ 2 w 42"/>
                <a:gd name="T15" fmla="*/ 41 h 65"/>
                <a:gd name="T16" fmla="*/ 2 w 42"/>
                <a:gd name="T17" fmla="*/ 48 h 65"/>
                <a:gd name="T18" fmla="*/ 18 w 42"/>
                <a:gd name="T19" fmla="*/ 63 h 65"/>
                <a:gd name="T20" fmla="*/ 21 w 42"/>
                <a:gd name="T21" fmla="*/ 65 h 65"/>
                <a:gd name="T22" fmla="*/ 24 w 42"/>
                <a:gd name="T23" fmla="*/ 63 h 65"/>
                <a:gd name="T24" fmla="*/ 40 w 42"/>
                <a:gd name="T25" fmla="*/ 48 h 65"/>
                <a:gd name="T26" fmla="*/ 40 w 42"/>
                <a:gd name="T27" fmla="*/ 41 h 65"/>
                <a:gd name="T28" fmla="*/ 33 w 42"/>
                <a:gd name="T29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5">
                  <a:moveTo>
                    <a:pt x="33" y="41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3"/>
                    <a:pt x="24" y="0"/>
                    <a:pt x="21" y="0"/>
                  </a:cubicBezTo>
                  <a:cubicBezTo>
                    <a:pt x="18" y="0"/>
                    <a:pt x="16" y="3"/>
                    <a:pt x="16" y="5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39"/>
                    <a:pt x="4" y="39"/>
                    <a:pt x="2" y="41"/>
                  </a:cubicBezTo>
                  <a:cubicBezTo>
                    <a:pt x="0" y="43"/>
                    <a:pt x="0" y="46"/>
                    <a:pt x="2" y="4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20" y="65"/>
                    <a:pt x="21" y="65"/>
                  </a:cubicBezTo>
                  <a:cubicBezTo>
                    <a:pt x="22" y="65"/>
                    <a:pt x="23" y="64"/>
                    <a:pt x="24" y="63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2" y="46"/>
                    <a:pt x="42" y="43"/>
                    <a:pt x="40" y="41"/>
                  </a:cubicBezTo>
                  <a:cubicBezTo>
                    <a:pt x="38" y="39"/>
                    <a:pt x="35" y="39"/>
                    <a:pt x="3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8" name="Group 26"/>
          <p:cNvGrpSpPr/>
          <p:nvPr/>
        </p:nvGrpSpPr>
        <p:grpSpPr bwMode="auto">
          <a:xfrm>
            <a:off x="3119438" y="2752651"/>
            <a:ext cx="373062" cy="317500"/>
            <a:chOff x="0" y="0"/>
            <a:chExt cx="235" cy="2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459" name="Freeform 27"/>
            <p:cNvSpPr>
              <a:spLocks noEditPoints="1"/>
            </p:cNvSpPr>
            <p:nvPr/>
          </p:nvSpPr>
          <p:spPr bwMode="auto">
            <a:xfrm>
              <a:off x="0" y="0"/>
              <a:ext cx="235" cy="200"/>
            </a:xfrm>
            <a:custGeom>
              <a:avLst/>
              <a:gdLst>
                <a:gd name="T0" fmla="*/ 94 w 108"/>
                <a:gd name="T1" fmla="*/ 15 h 92"/>
                <a:gd name="T2" fmla="*/ 77 w 108"/>
                <a:gd name="T3" fmla="*/ 15 h 92"/>
                <a:gd name="T4" fmla="*/ 77 w 108"/>
                <a:gd name="T5" fmla="*/ 14 h 92"/>
                <a:gd name="T6" fmla="*/ 77 w 108"/>
                <a:gd name="T7" fmla="*/ 11 h 92"/>
                <a:gd name="T8" fmla="*/ 66 w 108"/>
                <a:gd name="T9" fmla="*/ 0 h 92"/>
                <a:gd name="T10" fmla="*/ 54 w 108"/>
                <a:gd name="T11" fmla="*/ 0 h 92"/>
                <a:gd name="T12" fmla="*/ 43 w 108"/>
                <a:gd name="T13" fmla="*/ 11 h 92"/>
                <a:gd name="T14" fmla="*/ 43 w 108"/>
                <a:gd name="T15" fmla="*/ 15 h 92"/>
                <a:gd name="T16" fmla="*/ 14 w 108"/>
                <a:gd name="T17" fmla="*/ 15 h 92"/>
                <a:gd name="T18" fmla="*/ 0 w 108"/>
                <a:gd name="T19" fmla="*/ 29 h 92"/>
                <a:gd name="T20" fmla="*/ 0 w 108"/>
                <a:gd name="T21" fmla="*/ 78 h 92"/>
                <a:gd name="T22" fmla="*/ 14 w 108"/>
                <a:gd name="T23" fmla="*/ 92 h 92"/>
                <a:gd name="T24" fmla="*/ 94 w 108"/>
                <a:gd name="T25" fmla="*/ 92 h 92"/>
                <a:gd name="T26" fmla="*/ 108 w 108"/>
                <a:gd name="T27" fmla="*/ 78 h 92"/>
                <a:gd name="T28" fmla="*/ 108 w 108"/>
                <a:gd name="T29" fmla="*/ 29 h 92"/>
                <a:gd name="T30" fmla="*/ 94 w 108"/>
                <a:gd name="T31" fmla="*/ 15 h 92"/>
                <a:gd name="T32" fmla="*/ 10 w 108"/>
                <a:gd name="T33" fmla="*/ 78 h 92"/>
                <a:gd name="T34" fmla="*/ 10 w 108"/>
                <a:gd name="T35" fmla="*/ 29 h 92"/>
                <a:gd name="T36" fmla="*/ 14 w 108"/>
                <a:gd name="T37" fmla="*/ 24 h 92"/>
                <a:gd name="T38" fmla="*/ 26 w 108"/>
                <a:gd name="T39" fmla="*/ 24 h 92"/>
                <a:gd name="T40" fmla="*/ 26 w 108"/>
                <a:gd name="T41" fmla="*/ 83 h 92"/>
                <a:gd name="T42" fmla="*/ 14 w 108"/>
                <a:gd name="T43" fmla="*/ 83 h 92"/>
                <a:gd name="T44" fmla="*/ 10 w 108"/>
                <a:gd name="T45" fmla="*/ 78 h 92"/>
                <a:gd name="T46" fmla="*/ 99 w 108"/>
                <a:gd name="T47" fmla="*/ 78 h 92"/>
                <a:gd name="T48" fmla="*/ 94 w 108"/>
                <a:gd name="T49" fmla="*/ 83 h 92"/>
                <a:gd name="T50" fmla="*/ 35 w 108"/>
                <a:gd name="T51" fmla="*/ 83 h 92"/>
                <a:gd name="T52" fmla="*/ 35 w 108"/>
                <a:gd name="T53" fmla="*/ 24 h 92"/>
                <a:gd name="T54" fmla="*/ 43 w 108"/>
                <a:gd name="T55" fmla="*/ 24 h 92"/>
                <a:gd name="T56" fmla="*/ 77 w 108"/>
                <a:gd name="T57" fmla="*/ 24 h 92"/>
                <a:gd name="T58" fmla="*/ 94 w 108"/>
                <a:gd name="T59" fmla="*/ 24 h 92"/>
                <a:gd name="T60" fmla="*/ 99 w 108"/>
                <a:gd name="T61" fmla="*/ 29 h 92"/>
                <a:gd name="T62" fmla="*/ 99 w 108"/>
                <a:gd name="T63" fmla="*/ 7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92">
                  <a:moveTo>
                    <a:pt x="94" y="15"/>
                  </a:move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3" y="5"/>
                    <a:pt x="43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" y="15"/>
                    <a:pt x="0" y="21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6"/>
                    <a:pt x="6" y="92"/>
                    <a:pt x="1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101" y="92"/>
                    <a:pt x="108" y="86"/>
                    <a:pt x="108" y="78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21"/>
                    <a:pt x="101" y="15"/>
                    <a:pt x="94" y="15"/>
                  </a:cubicBezTo>
                  <a:close/>
                  <a:moveTo>
                    <a:pt x="10" y="78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7"/>
                    <a:pt x="12" y="24"/>
                    <a:pt x="14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83"/>
                    <a:pt x="10" y="80"/>
                    <a:pt x="10" y="78"/>
                  </a:cubicBezTo>
                  <a:close/>
                  <a:moveTo>
                    <a:pt x="99" y="78"/>
                  </a:moveTo>
                  <a:cubicBezTo>
                    <a:pt x="99" y="80"/>
                    <a:pt x="96" y="83"/>
                    <a:pt x="94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6" y="24"/>
                    <a:pt x="99" y="27"/>
                    <a:pt x="99" y="29"/>
                  </a:cubicBezTo>
                  <a:lnTo>
                    <a:pt x="99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Freeform 28"/>
            <p:cNvSpPr>
              <a:spLocks noEditPoints="1"/>
            </p:cNvSpPr>
            <p:nvPr/>
          </p:nvSpPr>
          <p:spPr bwMode="auto">
            <a:xfrm>
              <a:off x="93" y="83"/>
              <a:ext cx="74" cy="74"/>
            </a:xfrm>
            <a:custGeom>
              <a:avLst/>
              <a:gdLst>
                <a:gd name="T0" fmla="*/ 17 w 34"/>
                <a:gd name="T1" fmla="*/ 0 h 34"/>
                <a:gd name="T2" fmla="*/ 0 w 34"/>
                <a:gd name="T3" fmla="*/ 17 h 34"/>
                <a:gd name="T4" fmla="*/ 17 w 34"/>
                <a:gd name="T5" fmla="*/ 34 h 34"/>
                <a:gd name="T6" fmla="*/ 34 w 34"/>
                <a:gd name="T7" fmla="*/ 17 h 34"/>
                <a:gd name="T8" fmla="*/ 17 w 34"/>
                <a:gd name="T9" fmla="*/ 0 h 34"/>
                <a:gd name="T10" fmla="*/ 17 w 34"/>
                <a:gd name="T11" fmla="*/ 25 h 34"/>
                <a:gd name="T12" fmla="*/ 9 w 34"/>
                <a:gd name="T13" fmla="*/ 17 h 34"/>
                <a:gd name="T14" fmla="*/ 17 w 34"/>
                <a:gd name="T15" fmla="*/ 10 h 34"/>
                <a:gd name="T16" fmla="*/ 25 w 34"/>
                <a:gd name="T17" fmla="*/ 17 h 34"/>
                <a:gd name="T18" fmla="*/ 17 w 34"/>
                <a:gd name="T1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  <a:moveTo>
                    <a:pt x="17" y="25"/>
                  </a:moveTo>
                  <a:cubicBezTo>
                    <a:pt x="13" y="25"/>
                    <a:pt x="9" y="21"/>
                    <a:pt x="9" y="17"/>
                  </a:cubicBezTo>
                  <a:cubicBezTo>
                    <a:pt x="9" y="13"/>
                    <a:pt x="13" y="10"/>
                    <a:pt x="17" y="10"/>
                  </a:cubicBezTo>
                  <a:cubicBezTo>
                    <a:pt x="21" y="10"/>
                    <a:pt x="25" y="13"/>
                    <a:pt x="25" y="17"/>
                  </a:cubicBezTo>
                  <a:cubicBezTo>
                    <a:pt x="25" y="21"/>
                    <a:pt x="21" y="25"/>
                    <a:pt x="1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61" name="Group 29"/>
          <p:cNvGrpSpPr/>
          <p:nvPr/>
        </p:nvGrpSpPr>
        <p:grpSpPr bwMode="auto">
          <a:xfrm>
            <a:off x="6953250" y="2728838"/>
            <a:ext cx="366713" cy="365125"/>
            <a:chOff x="0" y="0"/>
            <a:chExt cx="231" cy="230"/>
          </a:xfrm>
          <a:solidFill>
            <a:schemeClr val="accent1"/>
          </a:solidFill>
        </p:grpSpPr>
        <p:sp>
          <p:nvSpPr>
            <p:cNvPr id="18462" name="Freeform 30"/>
            <p:cNvSpPr>
              <a:spLocks noEditPoints="1"/>
            </p:cNvSpPr>
            <p:nvPr/>
          </p:nvSpPr>
          <p:spPr bwMode="auto">
            <a:xfrm>
              <a:off x="0" y="0"/>
              <a:ext cx="231" cy="230"/>
            </a:xfrm>
            <a:custGeom>
              <a:avLst/>
              <a:gdLst>
                <a:gd name="T0" fmla="*/ 53 w 106"/>
                <a:gd name="T1" fmla="*/ 106 h 106"/>
                <a:gd name="T2" fmla="*/ 0 w 106"/>
                <a:gd name="T3" fmla="*/ 53 h 106"/>
                <a:gd name="T4" fmla="*/ 53 w 106"/>
                <a:gd name="T5" fmla="*/ 0 h 106"/>
                <a:gd name="T6" fmla="*/ 106 w 106"/>
                <a:gd name="T7" fmla="*/ 53 h 106"/>
                <a:gd name="T8" fmla="*/ 53 w 106"/>
                <a:gd name="T9" fmla="*/ 106 h 106"/>
                <a:gd name="T10" fmla="*/ 53 w 106"/>
                <a:gd name="T11" fmla="*/ 9 h 106"/>
                <a:gd name="T12" fmla="*/ 9 w 106"/>
                <a:gd name="T13" fmla="*/ 53 h 106"/>
                <a:gd name="T14" fmla="*/ 53 w 106"/>
                <a:gd name="T15" fmla="*/ 97 h 106"/>
                <a:gd name="T16" fmla="*/ 97 w 106"/>
                <a:gd name="T17" fmla="*/ 53 h 106"/>
                <a:gd name="T18" fmla="*/ 53 w 106"/>
                <a:gd name="T19" fmla="*/ 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4"/>
                    <a:pt x="24" y="0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6" y="82"/>
                    <a:pt x="82" y="106"/>
                    <a:pt x="53" y="106"/>
                  </a:cubicBezTo>
                  <a:close/>
                  <a:moveTo>
                    <a:pt x="53" y="9"/>
                  </a:moveTo>
                  <a:cubicBezTo>
                    <a:pt x="29" y="9"/>
                    <a:pt x="9" y="29"/>
                    <a:pt x="9" y="53"/>
                  </a:cubicBezTo>
                  <a:cubicBezTo>
                    <a:pt x="9" y="77"/>
                    <a:pt x="29" y="97"/>
                    <a:pt x="53" y="97"/>
                  </a:cubicBezTo>
                  <a:cubicBezTo>
                    <a:pt x="77" y="97"/>
                    <a:pt x="97" y="77"/>
                    <a:pt x="97" y="53"/>
                  </a:cubicBezTo>
                  <a:cubicBezTo>
                    <a:pt x="97" y="29"/>
                    <a:pt x="77" y="9"/>
                    <a:pt x="5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Freeform 31"/>
            <p:cNvSpPr/>
            <p:nvPr/>
          </p:nvSpPr>
          <p:spPr bwMode="auto">
            <a:xfrm>
              <a:off x="104" y="43"/>
              <a:ext cx="72" cy="81"/>
            </a:xfrm>
            <a:custGeom>
              <a:avLst/>
              <a:gdLst>
                <a:gd name="T0" fmla="*/ 28 w 33"/>
                <a:gd name="T1" fmla="*/ 37 h 37"/>
                <a:gd name="T2" fmla="*/ 5 w 33"/>
                <a:gd name="T3" fmla="*/ 37 h 37"/>
                <a:gd name="T4" fmla="*/ 0 w 33"/>
                <a:gd name="T5" fmla="*/ 33 h 37"/>
                <a:gd name="T6" fmla="*/ 0 w 33"/>
                <a:gd name="T7" fmla="*/ 5 h 37"/>
                <a:gd name="T8" fmla="*/ 5 w 33"/>
                <a:gd name="T9" fmla="*/ 0 h 37"/>
                <a:gd name="T10" fmla="*/ 9 w 33"/>
                <a:gd name="T11" fmla="*/ 5 h 37"/>
                <a:gd name="T12" fmla="*/ 9 w 33"/>
                <a:gd name="T13" fmla="*/ 28 h 37"/>
                <a:gd name="T14" fmla="*/ 28 w 33"/>
                <a:gd name="T15" fmla="*/ 28 h 37"/>
                <a:gd name="T16" fmla="*/ 33 w 33"/>
                <a:gd name="T17" fmla="*/ 33 h 37"/>
                <a:gd name="T18" fmla="*/ 28 w 33"/>
                <a:gd name="T1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7">
                  <a:moveTo>
                    <a:pt x="28" y="37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2" y="37"/>
                    <a:pt x="0" y="35"/>
                    <a:pt x="0" y="3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1" y="28"/>
                    <a:pt x="33" y="30"/>
                    <a:pt x="33" y="33"/>
                  </a:cubicBezTo>
                  <a:cubicBezTo>
                    <a:pt x="33" y="35"/>
                    <a:pt x="31" y="37"/>
                    <a:pt x="2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2008188" y="3198738"/>
            <a:ext cx="0" cy="67468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4572000" y="3198738"/>
            <a:ext cx="0" cy="67468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7135813" y="3198738"/>
            <a:ext cx="0" cy="67468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3305175" y="1947788"/>
            <a:ext cx="0" cy="67468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5851525" y="1947788"/>
            <a:ext cx="0" cy="67468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1036638" y="3939108"/>
            <a:ext cx="19431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HEADER ONE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https://liangliangtuwen.tmall.com</a:t>
            </a: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3595688" y="3939108"/>
            <a:ext cx="19431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HEADER ONE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6165850" y="3939108"/>
            <a:ext cx="19431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HEADER ONE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2320925" y="1130796"/>
            <a:ext cx="19431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HEADER ONE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4879975" y="1130796"/>
            <a:ext cx="19431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HEADER ONE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74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4223186" y="238891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绪论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873730" y="2892974"/>
            <a:ext cx="1396536" cy="1275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国内外相关研究综述</a:t>
            </a: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理论基础与文献综述</a:t>
            </a: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主要贡献与创新</a:t>
            </a: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Freeform 13"/>
          <p:cNvSpPr>
            <a:spLocks noEditPoints="1"/>
          </p:cNvSpPr>
          <p:nvPr/>
        </p:nvSpPr>
        <p:spPr bwMode="auto">
          <a:xfrm>
            <a:off x="4308732" y="1306308"/>
            <a:ext cx="526536" cy="437270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962025" y="1381125"/>
            <a:ext cx="1206500" cy="120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2" name="Rectangle 10" descr="001e90bc453a118d6b4237"/>
          <p:cNvSpPr>
            <a:spLocks noChangeArrowheads="1"/>
          </p:cNvSpPr>
          <p:nvPr/>
        </p:nvSpPr>
        <p:spPr bwMode="auto">
          <a:xfrm>
            <a:off x="2297113" y="1381125"/>
            <a:ext cx="1863725" cy="18669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164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4279900" y="1381125"/>
            <a:ext cx="1868488" cy="120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272213" y="1381125"/>
            <a:ext cx="1225550" cy="1206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zh-CN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6950075" y="2705100"/>
            <a:ext cx="1230313" cy="120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297113" y="3375025"/>
            <a:ext cx="1863725" cy="12239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7" name="Rectangle 15" descr="160621-20121008053110-8"/>
          <p:cNvSpPr>
            <a:spLocks noChangeArrowheads="1"/>
          </p:cNvSpPr>
          <p:nvPr/>
        </p:nvSpPr>
        <p:spPr bwMode="auto">
          <a:xfrm>
            <a:off x="4279900" y="2705100"/>
            <a:ext cx="2559050" cy="189388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b="-3489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962025" y="2705100"/>
            <a:ext cx="1206500" cy="1206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689" name="Group 17"/>
          <p:cNvGrpSpPr/>
          <p:nvPr/>
        </p:nvGrpSpPr>
        <p:grpSpPr bwMode="auto">
          <a:xfrm>
            <a:off x="7385050" y="3079750"/>
            <a:ext cx="357188" cy="460375"/>
            <a:chOff x="0" y="0"/>
            <a:chExt cx="225" cy="290"/>
          </a:xfrm>
        </p:grpSpPr>
        <p:sp>
          <p:nvSpPr>
            <p:cNvPr id="28690" name="Freeform 18"/>
            <p:cNvSpPr/>
            <p:nvPr/>
          </p:nvSpPr>
          <p:spPr bwMode="auto">
            <a:xfrm>
              <a:off x="0" y="0"/>
              <a:ext cx="225" cy="290"/>
            </a:xfrm>
            <a:custGeom>
              <a:avLst/>
              <a:gdLst>
                <a:gd name="T0" fmla="*/ 21 w 95"/>
                <a:gd name="T1" fmla="*/ 112 h 123"/>
                <a:gd name="T2" fmla="*/ 11 w 95"/>
                <a:gd name="T3" fmla="*/ 112 h 123"/>
                <a:gd name="T4" fmla="*/ 11 w 95"/>
                <a:gd name="T5" fmla="*/ 10 h 123"/>
                <a:gd name="T6" fmla="*/ 90 w 95"/>
                <a:gd name="T7" fmla="*/ 10 h 123"/>
                <a:gd name="T8" fmla="*/ 95 w 95"/>
                <a:gd name="T9" fmla="*/ 5 h 123"/>
                <a:gd name="T10" fmla="*/ 90 w 95"/>
                <a:gd name="T11" fmla="*/ 0 h 123"/>
                <a:gd name="T12" fmla="*/ 5 w 95"/>
                <a:gd name="T13" fmla="*/ 0 h 123"/>
                <a:gd name="T14" fmla="*/ 0 w 95"/>
                <a:gd name="T15" fmla="*/ 5 h 123"/>
                <a:gd name="T16" fmla="*/ 0 w 95"/>
                <a:gd name="T17" fmla="*/ 118 h 123"/>
                <a:gd name="T18" fmla="*/ 5 w 95"/>
                <a:gd name="T19" fmla="*/ 123 h 123"/>
                <a:gd name="T20" fmla="*/ 21 w 95"/>
                <a:gd name="T21" fmla="*/ 123 h 123"/>
                <a:gd name="T22" fmla="*/ 26 w 95"/>
                <a:gd name="T23" fmla="*/ 118 h 123"/>
                <a:gd name="T24" fmla="*/ 21 w 95"/>
                <a:gd name="T25" fmla="*/ 1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21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3" y="10"/>
                    <a:pt x="95" y="8"/>
                    <a:pt x="95" y="5"/>
                  </a:cubicBezTo>
                  <a:cubicBezTo>
                    <a:pt x="95" y="2"/>
                    <a:pt x="93" y="0"/>
                    <a:pt x="9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4" y="123"/>
                    <a:pt x="26" y="121"/>
                    <a:pt x="26" y="118"/>
                  </a:cubicBezTo>
                  <a:cubicBezTo>
                    <a:pt x="26" y="115"/>
                    <a:pt x="24" y="112"/>
                    <a:pt x="2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Freeform 19"/>
            <p:cNvSpPr/>
            <p:nvPr/>
          </p:nvSpPr>
          <p:spPr bwMode="auto">
            <a:xfrm>
              <a:off x="142" y="170"/>
              <a:ext cx="83" cy="120"/>
            </a:xfrm>
            <a:custGeom>
              <a:avLst/>
              <a:gdLst>
                <a:gd name="T0" fmla="*/ 30 w 35"/>
                <a:gd name="T1" fmla="*/ 0 h 51"/>
                <a:gd name="T2" fmla="*/ 25 w 35"/>
                <a:gd name="T3" fmla="*/ 5 h 51"/>
                <a:gd name="T4" fmla="*/ 25 w 35"/>
                <a:gd name="T5" fmla="*/ 40 h 51"/>
                <a:gd name="T6" fmla="*/ 5 w 35"/>
                <a:gd name="T7" fmla="*/ 40 h 51"/>
                <a:gd name="T8" fmla="*/ 0 w 35"/>
                <a:gd name="T9" fmla="*/ 46 h 51"/>
                <a:gd name="T10" fmla="*/ 5 w 35"/>
                <a:gd name="T11" fmla="*/ 51 h 51"/>
                <a:gd name="T12" fmla="*/ 30 w 35"/>
                <a:gd name="T13" fmla="*/ 51 h 51"/>
                <a:gd name="T14" fmla="*/ 34 w 35"/>
                <a:gd name="T15" fmla="*/ 49 h 51"/>
                <a:gd name="T16" fmla="*/ 35 w 35"/>
                <a:gd name="T17" fmla="*/ 46 h 51"/>
                <a:gd name="T18" fmla="*/ 35 w 35"/>
                <a:gd name="T19" fmla="*/ 5 h 51"/>
                <a:gd name="T20" fmla="*/ 30 w 35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1">
                  <a:moveTo>
                    <a:pt x="30" y="0"/>
                  </a:moveTo>
                  <a:cubicBezTo>
                    <a:pt x="27" y="0"/>
                    <a:pt x="25" y="2"/>
                    <a:pt x="25" y="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43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2" y="51"/>
                    <a:pt x="33" y="50"/>
                    <a:pt x="34" y="49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Freeform 20"/>
            <p:cNvSpPr>
              <a:spLocks noEditPoints="1"/>
            </p:cNvSpPr>
            <p:nvPr/>
          </p:nvSpPr>
          <p:spPr bwMode="auto">
            <a:xfrm>
              <a:off x="81" y="59"/>
              <a:ext cx="141" cy="205"/>
            </a:xfrm>
            <a:custGeom>
              <a:avLst/>
              <a:gdLst>
                <a:gd name="T0" fmla="*/ 52 w 60"/>
                <a:gd name="T1" fmla="*/ 2 h 87"/>
                <a:gd name="T2" fmla="*/ 46 w 60"/>
                <a:gd name="T3" fmla="*/ 0 h 87"/>
                <a:gd name="T4" fmla="*/ 35 w 60"/>
                <a:gd name="T5" fmla="*/ 7 h 87"/>
                <a:gd name="T6" fmla="*/ 1 w 60"/>
                <a:gd name="T7" fmla="*/ 66 h 87"/>
                <a:gd name="T8" fmla="*/ 0 w 60"/>
                <a:gd name="T9" fmla="*/ 69 h 87"/>
                <a:gd name="T10" fmla="*/ 0 w 60"/>
                <a:gd name="T11" fmla="*/ 82 h 87"/>
                <a:gd name="T12" fmla="*/ 3 w 60"/>
                <a:gd name="T13" fmla="*/ 87 h 87"/>
                <a:gd name="T14" fmla="*/ 6 w 60"/>
                <a:gd name="T15" fmla="*/ 87 h 87"/>
                <a:gd name="T16" fmla="*/ 8 w 60"/>
                <a:gd name="T17" fmla="*/ 87 h 87"/>
                <a:gd name="T18" fmla="*/ 20 w 60"/>
                <a:gd name="T19" fmla="*/ 80 h 87"/>
                <a:gd name="T20" fmla="*/ 22 w 60"/>
                <a:gd name="T21" fmla="*/ 78 h 87"/>
                <a:gd name="T22" fmla="*/ 56 w 60"/>
                <a:gd name="T23" fmla="*/ 19 h 87"/>
                <a:gd name="T24" fmla="*/ 52 w 60"/>
                <a:gd name="T25" fmla="*/ 2 h 87"/>
                <a:gd name="T26" fmla="*/ 47 w 60"/>
                <a:gd name="T27" fmla="*/ 14 h 87"/>
                <a:gd name="T28" fmla="*/ 14 w 60"/>
                <a:gd name="T29" fmla="*/ 72 h 87"/>
                <a:gd name="T30" fmla="*/ 11 w 60"/>
                <a:gd name="T31" fmla="*/ 73 h 87"/>
                <a:gd name="T32" fmla="*/ 11 w 60"/>
                <a:gd name="T33" fmla="*/ 70 h 87"/>
                <a:gd name="T34" fmla="*/ 44 w 60"/>
                <a:gd name="T35" fmla="*/ 12 h 87"/>
                <a:gd name="T36" fmla="*/ 47 w 60"/>
                <a:gd name="T37" fmla="*/ 11 h 87"/>
                <a:gd name="T38" fmla="*/ 47 w 60"/>
                <a:gd name="T3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7">
                  <a:moveTo>
                    <a:pt x="52" y="2"/>
                  </a:moveTo>
                  <a:cubicBezTo>
                    <a:pt x="50" y="1"/>
                    <a:pt x="48" y="0"/>
                    <a:pt x="46" y="0"/>
                  </a:cubicBezTo>
                  <a:cubicBezTo>
                    <a:pt x="41" y="0"/>
                    <a:pt x="37" y="3"/>
                    <a:pt x="35" y="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6"/>
                    <a:pt x="3" y="87"/>
                  </a:cubicBezTo>
                  <a:cubicBezTo>
                    <a:pt x="4" y="87"/>
                    <a:pt x="5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80"/>
                    <a:pt x="22" y="79"/>
                    <a:pt x="22" y="7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0" y="13"/>
                    <a:pt x="58" y="6"/>
                    <a:pt x="52" y="2"/>
                  </a:cubicBezTo>
                  <a:close/>
                  <a:moveTo>
                    <a:pt x="47" y="14"/>
                  </a:moveTo>
                  <a:cubicBezTo>
                    <a:pt x="14" y="72"/>
                    <a:pt x="14" y="72"/>
                    <a:pt x="14" y="72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6" y="11"/>
                    <a:pt x="47" y="11"/>
                  </a:cubicBezTo>
                  <a:cubicBezTo>
                    <a:pt x="47" y="12"/>
                    <a:pt x="48" y="13"/>
                    <a:pt x="4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Freeform 21"/>
            <p:cNvSpPr/>
            <p:nvPr/>
          </p:nvSpPr>
          <p:spPr bwMode="auto">
            <a:xfrm>
              <a:off x="41" y="83"/>
              <a:ext cx="89" cy="23"/>
            </a:xfrm>
            <a:custGeom>
              <a:avLst/>
              <a:gdLst>
                <a:gd name="T0" fmla="*/ 38 w 38"/>
                <a:gd name="T1" fmla="*/ 5 h 10"/>
                <a:gd name="T2" fmla="*/ 32 w 38"/>
                <a:gd name="T3" fmla="*/ 0 h 10"/>
                <a:gd name="T4" fmla="*/ 6 w 38"/>
                <a:gd name="T5" fmla="*/ 0 h 10"/>
                <a:gd name="T6" fmla="*/ 0 w 38"/>
                <a:gd name="T7" fmla="*/ 5 h 10"/>
                <a:gd name="T8" fmla="*/ 6 w 38"/>
                <a:gd name="T9" fmla="*/ 10 h 10"/>
                <a:gd name="T10" fmla="*/ 32 w 38"/>
                <a:gd name="T11" fmla="*/ 10 h 10"/>
                <a:gd name="T12" fmla="*/ 38 w 38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8" y="5"/>
                  </a:moveTo>
                  <a:cubicBezTo>
                    <a:pt x="38" y="2"/>
                    <a:pt x="35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8" y="8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Freeform 22"/>
            <p:cNvSpPr/>
            <p:nvPr/>
          </p:nvSpPr>
          <p:spPr bwMode="auto">
            <a:xfrm>
              <a:off x="41" y="132"/>
              <a:ext cx="56" cy="24"/>
            </a:xfrm>
            <a:custGeom>
              <a:avLst/>
              <a:gdLst>
                <a:gd name="T0" fmla="*/ 6 w 24"/>
                <a:gd name="T1" fmla="*/ 0 h 10"/>
                <a:gd name="T2" fmla="*/ 0 w 24"/>
                <a:gd name="T3" fmla="*/ 5 h 10"/>
                <a:gd name="T4" fmla="*/ 6 w 24"/>
                <a:gd name="T5" fmla="*/ 10 h 10"/>
                <a:gd name="T6" fmla="*/ 19 w 24"/>
                <a:gd name="T7" fmla="*/ 10 h 10"/>
                <a:gd name="T8" fmla="*/ 24 w 24"/>
                <a:gd name="T9" fmla="*/ 5 h 10"/>
                <a:gd name="T10" fmla="*/ 19 w 24"/>
                <a:gd name="T11" fmla="*/ 0 h 10"/>
                <a:gd name="T12" fmla="*/ 6 w 2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10"/>
                    <a:pt x="24" y="8"/>
                    <a:pt x="24" y="5"/>
                  </a:cubicBezTo>
                  <a:cubicBezTo>
                    <a:pt x="24" y="2"/>
                    <a:pt x="22" y="0"/>
                    <a:pt x="19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95" name="Group 23"/>
          <p:cNvGrpSpPr/>
          <p:nvPr/>
        </p:nvGrpSpPr>
        <p:grpSpPr bwMode="auto">
          <a:xfrm>
            <a:off x="6661150" y="1725613"/>
            <a:ext cx="442913" cy="442912"/>
            <a:chOff x="0" y="0"/>
            <a:chExt cx="279" cy="279"/>
          </a:xfrm>
        </p:grpSpPr>
        <p:sp>
          <p:nvSpPr>
            <p:cNvPr id="28696" name="Freeform 24"/>
            <p:cNvSpPr>
              <a:spLocks noEditPoints="1"/>
            </p:cNvSpPr>
            <p:nvPr/>
          </p:nvSpPr>
          <p:spPr bwMode="auto">
            <a:xfrm>
              <a:off x="0" y="0"/>
              <a:ext cx="279" cy="279"/>
            </a:xfrm>
            <a:custGeom>
              <a:avLst/>
              <a:gdLst>
                <a:gd name="T0" fmla="*/ 114 w 118"/>
                <a:gd name="T1" fmla="*/ 46 h 118"/>
                <a:gd name="T2" fmla="*/ 103 w 118"/>
                <a:gd name="T3" fmla="*/ 38 h 118"/>
                <a:gd name="T4" fmla="*/ 107 w 118"/>
                <a:gd name="T5" fmla="*/ 24 h 118"/>
                <a:gd name="T6" fmla="*/ 89 w 118"/>
                <a:gd name="T7" fmla="*/ 11 h 118"/>
                <a:gd name="T8" fmla="*/ 76 w 118"/>
                <a:gd name="T9" fmla="*/ 13 h 118"/>
                <a:gd name="T10" fmla="*/ 68 w 118"/>
                <a:gd name="T11" fmla="*/ 1 h 118"/>
                <a:gd name="T12" fmla="*/ 46 w 118"/>
                <a:gd name="T13" fmla="*/ 4 h 118"/>
                <a:gd name="T14" fmla="*/ 39 w 118"/>
                <a:gd name="T15" fmla="*/ 15 h 118"/>
                <a:gd name="T16" fmla="*/ 24 w 118"/>
                <a:gd name="T17" fmla="*/ 11 h 118"/>
                <a:gd name="T18" fmla="*/ 11 w 118"/>
                <a:gd name="T19" fmla="*/ 29 h 118"/>
                <a:gd name="T20" fmla="*/ 14 w 118"/>
                <a:gd name="T21" fmla="*/ 43 h 118"/>
                <a:gd name="T22" fmla="*/ 1 w 118"/>
                <a:gd name="T23" fmla="*/ 50 h 118"/>
                <a:gd name="T24" fmla="*/ 1 w 118"/>
                <a:gd name="T25" fmla="*/ 68 h 118"/>
                <a:gd name="T26" fmla="*/ 14 w 118"/>
                <a:gd name="T27" fmla="*/ 75 h 118"/>
                <a:gd name="T28" fmla="*/ 11 w 118"/>
                <a:gd name="T29" fmla="*/ 89 h 118"/>
                <a:gd name="T30" fmla="*/ 24 w 118"/>
                <a:gd name="T31" fmla="*/ 106 h 118"/>
                <a:gd name="T32" fmla="*/ 39 w 118"/>
                <a:gd name="T33" fmla="*/ 103 h 118"/>
                <a:gd name="T34" fmla="*/ 46 w 118"/>
                <a:gd name="T35" fmla="*/ 114 h 118"/>
                <a:gd name="T36" fmla="*/ 59 w 118"/>
                <a:gd name="T37" fmla="*/ 118 h 118"/>
                <a:gd name="T38" fmla="*/ 72 w 118"/>
                <a:gd name="T39" fmla="*/ 114 h 118"/>
                <a:gd name="T40" fmla="*/ 80 w 118"/>
                <a:gd name="T41" fmla="*/ 103 h 118"/>
                <a:gd name="T42" fmla="*/ 94 w 118"/>
                <a:gd name="T43" fmla="*/ 106 h 118"/>
                <a:gd name="T44" fmla="*/ 107 w 118"/>
                <a:gd name="T45" fmla="*/ 89 h 118"/>
                <a:gd name="T46" fmla="*/ 105 w 118"/>
                <a:gd name="T47" fmla="*/ 75 h 118"/>
                <a:gd name="T48" fmla="*/ 118 w 118"/>
                <a:gd name="T49" fmla="*/ 68 h 118"/>
                <a:gd name="T50" fmla="*/ 118 w 118"/>
                <a:gd name="T51" fmla="*/ 50 h 118"/>
                <a:gd name="T52" fmla="*/ 99 w 118"/>
                <a:gd name="T53" fmla="*/ 66 h 118"/>
                <a:gd name="T54" fmla="*/ 93 w 118"/>
                <a:gd name="T55" fmla="*/ 77 h 118"/>
                <a:gd name="T56" fmla="*/ 97 w 118"/>
                <a:gd name="T57" fmla="*/ 90 h 118"/>
                <a:gd name="T58" fmla="*/ 82 w 118"/>
                <a:gd name="T59" fmla="*/ 92 h 118"/>
                <a:gd name="T60" fmla="*/ 70 w 118"/>
                <a:gd name="T61" fmla="*/ 96 h 118"/>
                <a:gd name="T62" fmla="*/ 64 w 118"/>
                <a:gd name="T63" fmla="*/ 107 h 118"/>
                <a:gd name="T64" fmla="*/ 52 w 118"/>
                <a:gd name="T65" fmla="*/ 99 h 118"/>
                <a:gd name="T66" fmla="*/ 41 w 118"/>
                <a:gd name="T67" fmla="*/ 93 h 118"/>
                <a:gd name="T68" fmla="*/ 28 w 118"/>
                <a:gd name="T69" fmla="*/ 96 h 118"/>
                <a:gd name="T70" fmla="*/ 26 w 118"/>
                <a:gd name="T71" fmla="*/ 82 h 118"/>
                <a:gd name="T72" fmla="*/ 23 w 118"/>
                <a:gd name="T73" fmla="*/ 70 h 118"/>
                <a:gd name="T74" fmla="*/ 11 w 118"/>
                <a:gd name="T75" fmla="*/ 63 h 118"/>
                <a:gd name="T76" fmla="*/ 11 w 118"/>
                <a:gd name="T77" fmla="*/ 54 h 118"/>
                <a:gd name="T78" fmla="*/ 23 w 118"/>
                <a:gd name="T79" fmla="*/ 48 h 118"/>
                <a:gd name="T80" fmla="*/ 26 w 118"/>
                <a:gd name="T81" fmla="*/ 36 h 118"/>
                <a:gd name="T82" fmla="*/ 28 w 118"/>
                <a:gd name="T83" fmla="*/ 21 h 118"/>
                <a:gd name="T84" fmla="*/ 41 w 118"/>
                <a:gd name="T85" fmla="*/ 25 h 118"/>
                <a:gd name="T86" fmla="*/ 52 w 118"/>
                <a:gd name="T87" fmla="*/ 19 h 118"/>
                <a:gd name="T88" fmla="*/ 64 w 118"/>
                <a:gd name="T89" fmla="*/ 10 h 118"/>
                <a:gd name="T90" fmla="*/ 70 w 118"/>
                <a:gd name="T91" fmla="*/ 22 h 118"/>
                <a:gd name="T92" fmla="*/ 82 w 118"/>
                <a:gd name="T93" fmla="*/ 25 h 118"/>
                <a:gd name="T94" fmla="*/ 97 w 118"/>
                <a:gd name="T95" fmla="*/ 28 h 118"/>
                <a:gd name="T96" fmla="*/ 93 w 118"/>
                <a:gd name="T97" fmla="*/ 41 h 118"/>
                <a:gd name="T98" fmla="*/ 99 w 118"/>
                <a:gd name="T99" fmla="*/ 51 h 118"/>
                <a:gd name="T100" fmla="*/ 108 w 118"/>
                <a:gd name="T10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8" h="118">
                  <a:moveTo>
                    <a:pt x="118" y="50"/>
                  </a:moveTo>
                  <a:cubicBezTo>
                    <a:pt x="117" y="48"/>
                    <a:pt x="116" y="46"/>
                    <a:pt x="114" y="46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4" y="41"/>
                    <a:pt x="104" y="39"/>
                    <a:pt x="103" y="38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7"/>
                    <a:pt x="108" y="25"/>
                    <a:pt x="107" y="24"/>
                  </a:cubicBezTo>
                  <a:cubicBezTo>
                    <a:pt x="103" y="19"/>
                    <a:pt x="99" y="15"/>
                    <a:pt x="94" y="11"/>
                  </a:cubicBezTo>
                  <a:cubicBezTo>
                    <a:pt x="93" y="10"/>
                    <a:pt x="91" y="10"/>
                    <a:pt x="89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9" y="14"/>
                    <a:pt x="77" y="14"/>
                    <a:pt x="76" y="1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1"/>
                    <a:pt x="68" y="1"/>
                  </a:cubicBezTo>
                  <a:cubicBezTo>
                    <a:pt x="62" y="0"/>
                    <a:pt x="57" y="0"/>
                    <a:pt x="50" y="1"/>
                  </a:cubicBezTo>
                  <a:cubicBezTo>
                    <a:pt x="49" y="1"/>
                    <a:pt x="47" y="2"/>
                    <a:pt x="46" y="4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2" y="14"/>
                    <a:pt x="40" y="14"/>
                    <a:pt x="39" y="15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8" y="10"/>
                    <a:pt x="26" y="10"/>
                    <a:pt x="24" y="11"/>
                  </a:cubicBezTo>
                  <a:cubicBezTo>
                    <a:pt x="20" y="15"/>
                    <a:pt x="15" y="19"/>
                    <a:pt x="12" y="24"/>
                  </a:cubicBezTo>
                  <a:cubicBezTo>
                    <a:pt x="11" y="25"/>
                    <a:pt x="11" y="27"/>
                    <a:pt x="11" y="2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5" y="39"/>
                    <a:pt x="14" y="41"/>
                    <a:pt x="14" y="43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1" y="48"/>
                    <a:pt x="1" y="50"/>
                  </a:cubicBezTo>
                  <a:cubicBezTo>
                    <a:pt x="1" y="53"/>
                    <a:pt x="0" y="56"/>
                    <a:pt x="0" y="59"/>
                  </a:cubicBezTo>
                  <a:cubicBezTo>
                    <a:pt x="0" y="62"/>
                    <a:pt x="1" y="64"/>
                    <a:pt x="1" y="68"/>
                  </a:cubicBezTo>
                  <a:cubicBezTo>
                    <a:pt x="1" y="70"/>
                    <a:pt x="3" y="71"/>
                    <a:pt x="4" y="72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7"/>
                    <a:pt x="15" y="78"/>
                    <a:pt x="16" y="8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90"/>
                    <a:pt x="11" y="92"/>
                    <a:pt x="12" y="94"/>
                  </a:cubicBezTo>
                  <a:cubicBezTo>
                    <a:pt x="15" y="99"/>
                    <a:pt x="20" y="103"/>
                    <a:pt x="24" y="106"/>
                  </a:cubicBezTo>
                  <a:cubicBezTo>
                    <a:pt x="26" y="107"/>
                    <a:pt x="28" y="108"/>
                    <a:pt x="30" y="107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40" y="103"/>
                    <a:pt x="42" y="104"/>
                    <a:pt x="43" y="104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7" y="116"/>
                    <a:pt x="49" y="117"/>
                    <a:pt x="50" y="117"/>
                  </a:cubicBezTo>
                  <a:cubicBezTo>
                    <a:pt x="54" y="118"/>
                    <a:pt x="57" y="118"/>
                    <a:pt x="59" y="118"/>
                  </a:cubicBezTo>
                  <a:cubicBezTo>
                    <a:pt x="62" y="118"/>
                    <a:pt x="65" y="118"/>
                    <a:pt x="68" y="117"/>
                  </a:cubicBezTo>
                  <a:cubicBezTo>
                    <a:pt x="70" y="117"/>
                    <a:pt x="72" y="116"/>
                    <a:pt x="72" y="11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77" y="104"/>
                    <a:pt x="79" y="103"/>
                    <a:pt x="80" y="103"/>
                  </a:cubicBezTo>
                  <a:cubicBezTo>
                    <a:pt x="89" y="107"/>
                    <a:pt x="89" y="107"/>
                    <a:pt x="89" y="107"/>
                  </a:cubicBezTo>
                  <a:cubicBezTo>
                    <a:pt x="91" y="108"/>
                    <a:pt x="93" y="107"/>
                    <a:pt x="94" y="106"/>
                  </a:cubicBezTo>
                  <a:cubicBezTo>
                    <a:pt x="99" y="103"/>
                    <a:pt x="103" y="99"/>
                    <a:pt x="107" y="94"/>
                  </a:cubicBezTo>
                  <a:cubicBezTo>
                    <a:pt x="108" y="92"/>
                    <a:pt x="108" y="90"/>
                    <a:pt x="107" y="89"/>
                  </a:cubicBezTo>
                  <a:cubicBezTo>
                    <a:pt x="103" y="80"/>
                    <a:pt x="103" y="80"/>
                    <a:pt x="103" y="80"/>
                  </a:cubicBezTo>
                  <a:cubicBezTo>
                    <a:pt x="104" y="78"/>
                    <a:pt x="104" y="77"/>
                    <a:pt x="105" y="75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6" y="71"/>
                    <a:pt x="117" y="70"/>
                    <a:pt x="118" y="68"/>
                  </a:cubicBezTo>
                  <a:cubicBezTo>
                    <a:pt x="118" y="64"/>
                    <a:pt x="118" y="62"/>
                    <a:pt x="118" y="59"/>
                  </a:cubicBezTo>
                  <a:cubicBezTo>
                    <a:pt x="118" y="56"/>
                    <a:pt x="118" y="53"/>
                    <a:pt x="118" y="50"/>
                  </a:cubicBezTo>
                  <a:close/>
                  <a:moveTo>
                    <a:pt x="108" y="63"/>
                  </a:moveTo>
                  <a:cubicBezTo>
                    <a:pt x="99" y="66"/>
                    <a:pt x="99" y="66"/>
                    <a:pt x="99" y="66"/>
                  </a:cubicBezTo>
                  <a:cubicBezTo>
                    <a:pt x="98" y="67"/>
                    <a:pt x="97" y="68"/>
                    <a:pt x="96" y="70"/>
                  </a:cubicBezTo>
                  <a:cubicBezTo>
                    <a:pt x="95" y="72"/>
                    <a:pt x="94" y="75"/>
                    <a:pt x="93" y="77"/>
                  </a:cubicBezTo>
                  <a:cubicBezTo>
                    <a:pt x="92" y="79"/>
                    <a:pt x="92" y="80"/>
                    <a:pt x="93" y="82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5" y="92"/>
                    <a:pt x="93" y="94"/>
                    <a:pt x="91" y="96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1" y="92"/>
                    <a:pt x="79" y="92"/>
                    <a:pt x="78" y="93"/>
                  </a:cubicBezTo>
                  <a:cubicBezTo>
                    <a:pt x="75" y="94"/>
                    <a:pt x="73" y="95"/>
                    <a:pt x="70" y="96"/>
                  </a:cubicBezTo>
                  <a:cubicBezTo>
                    <a:pt x="69" y="96"/>
                    <a:pt x="67" y="97"/>
                    <a:pt x="67" y="99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1" y="108"/>
                    <a:pt x="58" y="108"/>
                    <a:pt x="55" y="107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1" y="97"/>
                    <a:pt x="50" y="96"/>
                    <a:pt x="48" y="96"/>
                  </a:cubicBezTo>
                  <a:cubicBezTo>
                    <a:pt x="46" y="95"/>
                    <a:pt x="43" y="94"/>
                    <a:pt x="41" y="93"/>
                  </a:cubicBezTo>
                  <a:cubicBezTo>
                    <a:pt x="40" y="92"/>
                    <a:pt x="38" y="92"/>
                    <a:pt x="36" y="9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6" y="94"/>
                    <a:pt x="24" y="92"/>
                    <a:pt x="22" y="90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6" y="80"/>
                    <a:pt x="26" y="79"/>
                    <a:pt x="26" y="77"/>
                  </a:cubicBezTo>
                  <a:cubicBezTo>
                    <a:pt x="24" y="75"/>
                    <a:pt x="23" y="72"/>
                    <a:pt x="23" y="70"/>
                  </a:cubicBezTo>
                  <a:cubicBezTo>
                    <a:pt x="22" y="68"/>
                    <a:pt x="21" y="67"/>
                    <a:pt x="19" y="66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2"/>
                    <a:pt x="10" y="60"/>
                    <a:pt x="10" y="59"/>
                  </a:cubicBezTo>
                  <a:cubicBezTo>
                    <a:pt x="10" y="57"/>
                    <a:pt x="11" y="56"/>
                    <a:pt x="11" y="54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1" y="51"/>
                    <a:pt x="22" y="49"/>
                    <a:pt x="23" y="48"/>
                  </a:cubicBezTo>
                  <a:cubicBezTo>
                    <a:pt x="23" y="45"/>
                    <a:pt x="24" y="43"/>
                    <a:pt x="26" y="41"/>
                  </a:cubicBezTo>
                  <a:cubicBezTo>
                    <a:pt x="26" y="39"/>
                    <a:pt x="26" y="37"/>
                    <a:pt x="26" y="36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5"/>
                    <a:pt x="26" y="23"/>
                    <a:pt x="28" y="21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8" y="26"/>
                    <a:pt x="40" y="26"/>
                    <a:pt x="41" y="25"/>
                  </a:cubicBezTo>
                  <a:cubicBezTo>
                    <a:pt x="43" y="24"/>
                    <a:pt x="46" y="23"/>
                    <a:pt x="48" y="22"/>
                  </a:cubicBezTo>
                  <a:cubicBezTo>
                    <a:pt x="50" y="22"/>
                    <a:pt x="51" y="20"/>
                    <a:pt x="52" y="19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8" y="10"/>
                    <a:pt x="61" y="10"/>
                    <a:pt x="64" y="10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20"/>
                    <a:pt x="69" y="22"/>
                    <a:pt x="70" y="22"/>
                  </a:cubicBezTo>
                  <a:cubicBezTo>
                    <a:pt x="73" y="23"/>
                    <a:pt x="75" y="24"/>
                    <a:pt x="78" y="25"/>
                  </a:cubicBezTo>
                  <a:cubicBezTo>
                    <a:pt x="79" y="26"/>
                    <a:pt x="81" y="26"/>
                    <a:pt x="82" y="25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3" y="23"/>
                    <a:pt x="95" y="25"/>
                    <a:pt x="97" y="28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2" y="37"/>
                    <a:pt x="92" y="39"/>
                    <a:pt x="93" y="41"/>
                  </a:cubicBezTo>
                  <a:cubicBezTo>
                    <a:pt x="94" y="43"/>
                    <a:pt x="95" y="45"/>
                    <a:pt x="96" y="48"/>
                  </a:cubicBezTo>
                  <a:cubicBezTo>
                    <a:pt x="97" y="49"/>
                    <a:pt x="98" y="51"/>
                    <a:pt x="99" y="51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6"/>
                    <a:pt x="108" y="57"/>
                    <a:pt x="108" y="59"/>
                  </a:cubicBezTo>
                  <a:cubicBezTo>
                    <a:pt x="108" y="60"/>
                    <a:pt x="108" y="62"/>
                    <a:pt x="108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Freeform 25"/>
            <p:cNvSpPr>
              <a:spLocks noEditPoints="1"/>
            </p:cNvSpPr>
            <p:nvPr/>
          </p:nvSpPr>
          <p:spPr bwMode="auto">
            <a:xfrm>
              <a:off x="86" y="80"/>
              <a:ext cx="111" cy="111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23 w 47"/>
                <a:gd name="T11" fmla="*/ 37 h 47"/>
                <a:gd name="T12" fmla="*/ 10 w 47"/>
                <a:gd name="T13" fmla="*/ 24 h 47"/>
                <a:gd name="T14" fmla="*/ 23 w 47"/>
                <a:gd name="T15" fmla="*/ 10 h 47"/>
                <a:gd name="T16" fmla="*/ 37 w 47"/>
                <a:gd name="T17" fmla="*/ 24 h 47"/>
                <a:gd name="T18" fmla="*/ 23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23" y="37"/>
                  </a:moveTo>
                  <a:cubicBezTo>
                    <a:pt x="16" y="37"/>
                    <a:pt x="10" y="31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31" y="10"/>
                    <a:pt x="37" y="16"/>
                    <a:pt x="37" y="24"/>
                  </a:cubicBezTo>
                  <a:cubicBezTo>
                    <a:pt x="37" y="31"/>
                    <a:pt x="31" y="37"/>
                    <a:pt x="2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98" name="Group 26"/>
          <p:cNvGrpSpPr/>
          <p:nvPr/>
        </p:nvGrpSpPr>
        <p:grpSpPr bwMode="auto">
          <a:xfrm>
            <a:off x="1344613" y="3082925"/>
            <a:ext cx="446087" cy="450850"/>
            <a:chOff x="0" y="0"/>
            <a:chExt cx="281" cy="284"/>
          </a:xfrm>
        </p:grpSpPr>
        <p:sp>
          <p:nvSpPr>
            <p:cNvPr id="28699" name="Freeform 27"/>
            <p:cNvSpPr/>
            <p:nvPr/>
          </p:nvSpPr>
          <p:spPr bwMode="auto">
            <a:xfrm>
              <a:off x="0" y="0"/>
              <a:ext cx="281" cy="206"/>
            </a:xfrm>
            <a:custGeom>
              <a:avLst/>
              <a:gdLst>
                <a:gd name="T0" fmla="*/ 91 w 119"/>
                <a:gd name="T1" fmla="*/ 32 h 87"/>
                <a:gd name="T2" fmla="*/ 86 w 119"/>
                <a:gd name="T3" fmla="*/ 32 h 87"/>
                <a:gd name="T4" fmla="*/ 86 w 119"/>
                <a:gd name="T5" fmla="*/ 30 h 87"/>
                <a:gd name="T6" fmla="*/ 56 w 119"/>
                <a:gd name="T7" fmla="*/ 0 h 87"/>
                <a:gd name="T8" fmla="*/ 27 w 119"/>
                <a:gd name="T9" fmla="*/ 25 h 87"/>
                <a:gd name="T10" fmla="*/ 19 w 119"/>
                <a:gd name="T11" fmla="*/ 26 h 87"/>
                <a:gd name="T12" fmla="*/ 19 w 119"/>
                <a:gd name="T13" fmla="*/ 26 h 87"/>
                <a:gd name="T14" fmla="*/ 7 w 119"/>
                <a:gd name="T15" fmla="*/ 43 h 87"/>
                <a:gd name="T16" fmla="*/ 9 w 119"/>
                <a:gd name="T17" fmla="*/ 52 h 87"/>
                <a:gd name="T18" fmla="*/ 0 w 119"/>
                <a:gd name="T19" fmla="*/ 68 h 87"/>
                <a:gd name="T20" fmla="*/ 19 w 119"/>
                <a:gd name="T21" fmla="*/ 87 h 87"/>
                <a:gd name="T22" fmla="*/ 39 w 119"/>
                <a:gd name="T23" fmla="*/ 87 h 87"/>
                <a:gd name="T24" fmla="*/ 44 w 119"/>
                <a:gd name="T25" fmla="*/ 81 h 87"/>
                <a:gd name="T26" fmla="*/ 39 w 119"/>
                <a:gd name="T27" fmla="*/ 76 h 87"/>
                <a:gd name="T28" fmla="*/ 19 w 119"/>
                <a:gd name="T29" fmla="*/ 76 h 87"/>
                <a:gd name="T30" fmla="*/ 10 w 119"/>
                <a:gd name="T31" fmla="*/ 68 h 87"/>
                <a:gd name="T32" fmla="*/ 18 w 119"/>
                <a:gd name="T33" fmla="*/ 59 h 87"/>
                <a:gd name="T34" fmla="*/ 22 w 119"/>
                <a:gd name="T35" fmla="*/ 55 h 87"/>
                <a:gd name="T36" fmla="*/ 20 w 119"/>
                <a:gd name="T37" fmla="*/ 50 h 87"/>
                <a:gd name="T38" fmla="*/ 17 w 119"/>
                <a:gd name="T39" fmla="*/ 43 h 87"/>
                <a:gd name="T40" fmla="*/ 22 w 119"/>
                <a:gd name="T41" fmla="*/ 35 h 87"/>
                <a:gd name="T42" fmla="*/ 22 w 119"/>
                <a:gd name="T43" fmla="*/ 35 h 87"/>
                <a:gd name="T44" fmla="*/ 30 w 119"/>
                <a:gd name="T45" fmla="*/ 36 h 87"/>
                <a:gd name="T46" fmla="*/ 35 w 119"/>
                <a:gd name="T47" fmla="*/ 36 h 87"/>
                <a:gd name="T48" fmla="*/ 37 w 119"/>
                <a:gd name="T49" fmla="*/ 31 h 87"/>
                <a:gd name="T50" fmla="*/ 37 w 119"/>
                <a:gd name="T51" fmla="*/ 30 h 87"/>
                <a:gd name="T52" fmla="*/ 37 w 119"/>
                <a:gd name="T53" fmla="*/ 30 h 87"/>
                <a:gd name="T54" fmla="*/ 56 w 119"/>
                <a:gd name="T55" fmla="*/ 11 h 87"/>
                <a:gd name="T56" fmla="*/ 75 w 119"/>
                <a:gd name="T57" fmla="*/ 30 h 87"/>
                <a:gd name="T58" fmla="*/ 73 w 119"/>
                <a:gd name="T59" fmla="*/ 40 h 87"/>
                <a:gd name="T60" fmla="*/ 74 w 119"/>
                <a:gd name="T61" fmla="*/ 46 h 87"/>
                <a:gd name="T62" fmla="*/ 80 w 119"/>
                <a:gd name="T63" fmla="*/ 46 h 87"/>
                <a:gd name="T64" fmla="*/ 91 w 119"/>
                <a:gd name="T65" fmla="*/ 42 h 87"/>
                <a:gd name="T66" fmla="*/ 108 w 119"/>
                <a:gd name="T67" fmla="*/ 59 h 87"/>
                <a:gd name="T68" fmla="*/ 91 w 119"/>
                <a:gd name="T69" fmla="*/ 76 h 87"/>
                <a:gd name="T70" fmla="*/ 80 w 119"/>
                <a:gd name="T71" fmla="*/ 76 h 87"/>
                <a:gd name="T72" fmla="*/ 75 w 119"/>
                <a:gd name="T73" fmla="*/ 81 h 87"/>
                <a:gd name="T74" fmla="*/ 80 w 119"/>
                <a:gd name="T75" fmla="*/ 87 h 87"/>
                <a:gd name="T76" fmla="*/ 91 w 119"/>
                <a:gd name="T77" fmla="*/ 87 h 87"/>
                <a:gd name="T78" fmla="*/ 119 w 119"/>
                <a:gd name="T79" fmla="*/ 59 h 87"/>
                <a:gd name="T80" fmla="*/ 91 w 119"/>
                <a:gd name="T81" fmla="*/ 3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87">
                  <a:moveTo>
                    <a:pt x="91" y="32"/>
                  </a:moveTo>
                  <a:cubicBezTo>
                    <a:pt x="89" y="32"/>
                    <a:pt x="87" y="32"/>
                    <a:pt x="86" y="32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13"/>
                    <a:pt x="72" y="0"/>
                    <a:pt x="56" y="0"/>
                  </a:cubicBezTo>
                  <a:cubicBezTo>
                    <a:pt x="42" y="0"/>
                    <a:pt x="30" y="11"/>
                    <a:pt x="27" y="25"/>
                  </a:cubicBezTo>
                  <a:cubicBezTo>
                    <a:pt x="24" y="24"/>
                    <a:pt x="21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9"/>
                    <a:pt x="7" y="36"/>
                    <a:pt x="7" y="43"/>
                  </a:cubicBezTo>
                  <a:cubicBezTo>
                    <a:pt x="7" y="46"/>
                    <a:pt x="7" y="49"/>
                    <a:pt x="9" y="52"/>
                  </a:cubicBezTo>
                  <a:cubicBezTo>
                    <a:pt x="3" y="55"/>
                    <a:pt x="0" y="61"/>
                    <a:pt x="0" y="68"/>
                  </a:cubicBezTo>
                  <a:cubicBezTo>
                    <a:pt x="0" y="78"/>
                    <a:pt x="8" y="87"/>
                    <a:pt x="1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1" y="87"/>
                    <a:pt x="44" y="84"/>
                    <a:pt x="44" y="81"/>
                  </a:cubicBezTo>
                  <a:cubicBezTo>
                    <a:pt x="44" y="79"/>
                    <a:pt x="41" y="76"/>
                    <a:pt x="3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4" y="76"/>
                    <a:pt x="10" y="72"/>
                    <a:pt x="10" y="68"/>
                  </a:cubicBezTo>
                  <a:cubicBezTo>
                    <a:pt x="10" y="63"/>
                    <a:pt x="13" y="60"/>
                    <a:pt x="18" y="59"/>
                  </a:cubicBezTo>
                  <a:cubicBezTo>
                    <a:pt x="20" y="59"/>
                    <a:pt x="21" y="57"/>
                    <a:pt x="22" y="55"/>
                  </a:cubicBezTo>
                  <a:cubicBezTo>
                    <a:pt x="22" y="53"/>
                    <a:pt x="22" y="51"/>
                    <a:pt x="20" y="50"/>
                  </a:cubicBezTo>
                  <a:cubicBezTo>
                    <a:pt x="18" y="48"/>
                    <a:pt x="17" y="46"/>
                    <a:pt x="17" y="43"/>
                  </a:cubicBezTo>
                  <a:cubicBezTo>
                    <a:pt x="17" y="40"/>
                    <a:pt x="19" y="37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4"/>
                    <a:pt x="27" y="35"/>
                    <a:pt x="30" y="36"/>
                  </a:cubicBezTo>
                  <a:cubicBezTo>
                    <a:pt x="31" y="37"/>
                    <a:pt x="33" y="37"/>
                    <a:pt x="35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19"/>
                    <a:pt x="46" y="11"/>
                    <a:pt x="56" y="11"/>
                  </a:cubicBezTo>
                  <a:cubicBezTo>
                    <a:pt x="67" y="11"/>
                    <a:pt x="75" y="19"/>
                    <a:pt x="75" y="30"/>
                  </a:cubicBezTo>
                  <a:cubicBezTo>
                    <a:pt x="75" y="33"/>
                    <a:pt x="74" y="36"/>
                    <a:pt x="73" y="40"/>
                  </a:cubicBezTo>
                  <a:cubicBezTo>
                    <a:pt x="71" y="42"/>
                    <a:pt x="72" y="44"/>
                    <a:pt x="74" y="46"/>
                  </a:cubicBezTo>
                  <a:cubicBezTo>
                    <a:pt x="75" y="48"/>
                    <a:pt x="78" y="48"/>
                    <a:pt x="80" y="46"/>
                  </a:cubicBezTo>
                  <a:cubicBezTo>
                    <a:pt x="82" y="44"/>
                    <a:pt x="86" y="42"/>
                    <a:pt x="91" y="42"/>
                  </a:cubicBezTo>
                  <a:cubicBezTo>
                    <a:pt x="101" y="42"/>
                    <a:pt x="108" y="50"/>
                    <a:pt x="108" y="59"/>
                  </a:cubicBezTo>
                  <a:cubicBezTo>
                    <a:pt x="108" y="69"/>
                    <a:pt x="101" y="76"/>
                    <a:pt x="91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76"/>
                    <a:pt x="75" y="79"/>
                    <a:pt x="75" y="81"/>
                  </a:cubicBezTo>
                  <a:cubicBezTo>
                    <a:pt x="75" y="84"/>
                    <a:pt x="77" y="87"/>
                    <a:pt x="80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6" y="87"/>
                    <a:pt x="119" y="74"/>
                    <a:pt x="119" y="59"/>
                  </a:cubicBezTo>
                  <a:cubicBezTo>
                    <a:pt x="119" y="44"/>
                    <a:pt x="106" y="32"/>
                    <a:pt x="9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Freeform 28"/>
            <p:cNvSpPr/>
            <p:nvPr/>
          </p:nvSpPr>
          <p:spPr bwMode="auto">
            <a:xfrm>
              <a:off x="85" y="116"/>
              <a:ext cx="108" cy="168"/>
            </a:xfrm>
            <a:custGeom>
              <a:avLst/>
              <a:gdLst>
                <a:gd name="T0" fmla="*/ 37 w 46"/>
                <a:gd name="T1" fmla="*/ 45 h 71"/>
                <a:gd name="T2" fmla="*/ 28 w 46"/>
                <a:gd name="T3" fmla="*/ 54 h 71"/>
                <a:gd name="T4" fmla="*/ 28 w 46"/>
                <a:gd name="T5" fmla="*/ 5 h 71"/>
                <a:gd name="T6" fmla="*/ 23 w 46"/>
                <a:gd name="T7" fmla="*/ 0 h 71"/>
                <a:gd name="T8" fmla="*/ 18 w 46"/>
                <a:gd name="T9" fmla="*/ 5 h 71"/>
                <a:gd name="T10" fmla="*/ 18 w 46"/>
                <a:gd name="T11" fmla="*/ 54 h 71"/>
                <a:gd name="T12" fmla="*/ 9 w 46"/>
                <a:gd name="T13" fmla="*/ 45 h 71"/>
                <a:gd name="T14" fmla="*/ 2 w 46"/>
                <a:gd name="T15" fmla="*/ 45 h 71"/>
                <a:gd name="T16" fmla="*/ 2 w 46"/>
                <a:gd name="T17" fmla="*/ 52 h 71"/>
                <a:gd name="T18" fmla="*/ 20 w 46"/>
                <a:gd name="T19" fmla="*/ 70 h 71"/>
                <a:gd name="T20" fmla="*/ 23 w 46"/>
                <a:gd name="T21" fmla="*/ 71 h 71"/>
                <a:gd name="T22" fmla="*/ 27 w 46"/>
                <a:gd name="T23" fmla="*/ 70 h 71"/>
                <a:gd name="T24" fmla="*/ 44 w 46"/>
                <a:gd name="T25" fmla="*/ 52 h 71"/>
                <a:gd name="T26" fmla="*/ 44 w 46"/>
                <a:gd name="T27" fmla="*/ 45 h 71"/>
                <a:gd name="T28" fmla="*/ 37 w 46"/>
                <a:gd name="T29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1">
                  <a:moveTo>
                    <a:pt x="37" y="4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4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2" y="71"/>
                    <a:pt x="23" y="71"/>
                  </a:cubicBezTo>
                  <a:cubicBezTo>
                    <a:pt x="25" y="71"/>
                    <a:pt x="26" y="71"/>
                    <a:pt x="27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0"/>
                    <a:pt x="46" y="47"/>
                    <a:pt x="44" y="45"/>
                  </a:cubicBezTo>
                  <a:cubicBezTo>
                    <a:pt x="42" y="43"/>
                    <a:pt x="39" y="43"/>
                    <a:pt x="3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01" name="Group 29"/>
          <p:cNvGrpSpPr/>
          <p:nvPr/>
        </p:nvGrpSpPr>
        <p:grpSpPr bwMode="auto">
          <a:xfrm>
            <a:off x="1362075" y="1774825"/>
            <a:ext cx="406400" cy="400050"/>
            <a:chOff x="0" y="0"/>
            <a:chExt cx="256" cy="252"/>
          </a:xfrm>
        </p:grpSpPr>
        <p:sp>
          <p:nvSpPr>
            <p:cNvPr id="28702" name="Freeform 30"/>
            <p:cNvSpPr>
              <a:spLocks noEditPoints="1"/>
            </p:cNvSpPr>
            <p:nvPr/>
          </p:nvSpPr>
          <p:spPr bwMode="auto">
            <a:xfrm>
              <a:off x="0" y="0"/>
              <a:ext cx="256" cy="252"/>
            </a:xfrm>
            <a:custGeom>
              <a:avLst/>
              <a:gdLst>
                <a:gd name="T0" fmla="*/ 234 w 256"/>
                <a:gd name="T1" fmla="*/ 186 h 252"/>
                <a:gd name="T2" fmla="*/ 69 w 256"/>
                <a:gd name="T3" fmla="*/ 186 h 252"/>
                <a:gd name="T4" fmla="*/ 69 w 256"/>
                <a:gd name="T5" fmla="*/ 21 h 252"/>
                <a:gd name="T6" fmla="*/ 126 w 256"/>
                <a:gd name="T7" fmla="*/ 21 h 252"/>
                <a:gd name="T8" fmla="*/ 126 w 256"/>
                <a:gd name="T9" fmla="*/ 0 h 252"/>
                <a:gd name="T10" fmla="*/ 48 w 256"/>
                <a:gd name="T11" fmla="*/ 0 h 252"/>
                <a:gd name="T12" fmla="*/ 48 w 256"/>
                <a:gd name="T13" fmla="*/ 45 h 252"/>
                <a:gd name="T14" fmla="*/ 0 w 256"/>
                <a:gd name="T15" fmla="*/ 45 h 252"/>
                <a:gd name="T16" fmla="*/ 0 w 256"/>
                <a:gd name="T17" fmla="*/ 252 h 252"/>
                <a:gd name="T18" fmla="*/ 208 w 256"/>
                <a:gd name="T19" fmla="*/ 252 h 252"/>
                <a:gd name="T20" fmla="*/ 208 w 256"/>
                <a:gd name="T21" fmla="*/ 208 h 252"/>
                <a:gd name="T22" fmla="*/ 256 w 256"/>
                <a:gd name="T23" fmla="*/ 208 h 252"/>
                <a:gd name="T24" fmla="*/ 256 w 256"/>
                <a:gd name="T25" fmla="*/ 130 h 252"/>
                <a:gd name="T26" fmla="*/ 234 w 256"/>
                <a:gd name="T27" fmla="*/ 130 h 252"/>
                <a:gd name="T28" fmla="*/ 234 w 256"/>
                <a:gd name="T29" fmla="*/ 186 h 252"/>
                <a:gd name="T30" fmla="*/ 187 w 256"/>
                <a:gd name="T31" fmla="*/ 231 h 252"/>
                <a:gd name="T32" fmla="*/ 24 w 256"/>
                <a:gd name="T33" fmla="*/ 231 h 252"/>
                <a:gd name="T34" fmla="*/ 24 w 256"/>
                <a:gd name="T35" fmla="*/ 68 h 252"/>
                <a:gd name="T36" fmla="*/ 48 w 256"/>
                <a:gd name="T37" fmla="*/ 68 h 252"/>
                <a:gd name="T38" fmla="*/ 48 w 256"/>
                <a:gd name="T39" fmla="*/ 208 h 252"/>
                <a:gd name="T40" fmla="*/ 187 w 256"/>
                <a:gd name="T41" fmla="*/ 208 h 252"/>
                <a:gd name="T42" fmla="*/ 187 w 256"/>
                <a:gd name="T43" fmla="*/ 23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6" h="252">
                  <a:moveTo>
                    <a:pt x="234" y="186"/>
                  </a:moveTo>
                  <a:lnTo>
                    <a:pt x="69" y="186"/>
                  </a:lnTo>
                  <a:lnTo>
                    <a:pt x="69" y="21"/>
                  </a:lnTo>
                  <a:lnTo>
                    <a:pt x="126" y="21"/>
                  </a:lnTo>
                  <a:lnTo>
                    <a:pt x="126" y="0"/>
                  </a:lnTo>
                  <a:lnTo>
                    <a:pt x="48" y="0"/>
                  </a:lnTo>
                  <a:lnTo>
                    <a:pt x="48" y="45"/>
                  </a:lnTo>
                  <a:lnTo>
                    <a:pt x="0" y="45"/>
                  </a:lnTo>
                  <a:lnTo>
                    <a:pt x="0" y="252"/>
                  </a:lnTo>
                  <a:lnTo>
                    <a:pt x="208" y="252"/>
                  </a:lnTo>
                  <a:lnTo>
                    <a:pt x="208" y="208"/>
                  </a:lnTo>
                  <a:lnTo>
                    <a:pt x="256" y="208"/>
                  </a:lnTo>
                  <a:lnTo>
                    <a:pt x="256" y="130"/>
                  </a:lnTo>
                  <a:lnTo>
                    <a:pt x="234" y="130"/>
                  </a:lnTo>
                  <a:lnTo>
                    <a:pt x="234" y="186"/>
                  </a:lnTo>
                  <a:close/>
                  <a:moveTo>
                    <a:pt x="187" y="231"/>
                  </a:moveTo>
                  <a:lnTo>
                    <a:pt x="24" y="231"/>
                  </a:lnTo>
                  <a:lnTo>
                    <a:pt x="24" y="68"/>
                  </a:lnTo>
                  <a:lnTo>
                    <a:pt x="48" y="68"/>
                  </a:lnTo>
                  <a:lnTo>
                    <a:pt x="48" y="208"/>
                  </a:lnTo>
                  <a:lnTo>
                    <a:pt x="187" y="208"/>
                  </a:lnTo>
                  <a:lnTo>
                    <a:pt x="187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Freeform 31"/>
            <p:cNvSpPr/>
            <p:nvPr/>
          </p:nvSpPr>
          <p:spPr bwMode="auto">
            <a:xfrm>
              <a:off x="145" y="0"/>
              <a:ext cx="111" cy="111"/>
            </a:xfrm>
            <a:custGeom>
              <a:avLst/>
              <a:gdLst>
                <a:gd name="T0" fmla="*/ 18 w 111"/>
                <a:gd name="T1" fmla="*/ 0 h 111"/>
                <a:gd name="T2" fmla="*/ 18 w 111"/>
                <a:gd name="T3" fmla="*/ 21 h 111"/>
                <a:gd name="T4" fmla="*/ 73 w 111"/>
                <a:gd name="T5" fmla="*/ 21 h 111"/>
                <a:gd name="T6" fmla="*/ 0 w 111"/>
                <a:gd name="T7" fmla="*/ 94 h 111"/>
                <a:gd name="T8" fmla="*/ 14 w 111"/>
                <a:gd name="T9" fmla="*/ 111 h 111"/>
                <a:gd name="T10" fmla="*/ 89 w 111"/>
                <a:gd name="T11" fmla="*/ 37 h 111"/>
                <a:gd name="T12" fmla="*/ 89 w 111"/>
                <a:gd name="T13" fmla="*/ 92 h 111"/>
                <a:gd name="T14" fmla="*/ 111 w 111"/>
                <a:gd name="T15" fmla="*/ 92 h 111"/>
                <a:gd name="T16" fmla="*/ 111 w 111"/>
                <a:gd name="T17" fmla="*/ 0 h 111"/>
                <a:gd name="T18" fmla="*/ 18 w 111"/>
                <a:gd name="T1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1">
                  <a:moveTo>
                    <a:pt x="18" y="0"/>
                  </a:moveTo>
                  <a:lnTo>
                    <a:pt x="18" y="21"/>
                  </a:lnTo>
                  <a:lnTo>
                    <a:pt x="73" y="21"/>
                  </a:lnTo>
                  <a:lnTo>
                    <a:pt x="0" y="94"/>
                  </a:lnTo>
                  <a:lnTo>
                    <a:pt x="14" y="111"/>
                  </a:lnTo>
                  <a:lnTo>
                    <a:pt x="89" y="37"/>
                  </a:lnTo>
                  <a:lnTo>
                    <a:pt x="89" y="92"/>
                  </a:lnTo>
                  <a:lnTo>
                    <a:pt x="111" y="92"/>
                  </a:lnTo>
                  <a:lnTo>
                    <a:pt x="111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4572000" y="1673225"/>
            <a:ext cx="136842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TOPIC HEADER ONE</a:t>
            </a:r>
            <a:endParaRPr lang="zh-CN" altLang="en-US" sz="10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2555875" y="3689350"/>
            <a:ext cx="136842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TOPIC HEADER TWO</a:t>
            </a:r>
            <a:endParaRPr lang="zh-CN" altLang="en-US" sz="10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8" name="Oval 32"/>
          <p:cNvSpPr>
            <a:spLocks noChangeArrowheads="1"/>
          </p:cNvSpPr>
          <p:nvPr/>
        </p:nvSpPr>
        <p:spPr bwMode="auto">
          <a:xfrm>
            <a:off x="531813" y="2336800"/>
            <a:ext cx="444500" cy="4445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29" name="Oval 33"/>
          <p:cNvSpPr>
            <a:spLocks noChangeArrowheads="1"/>
          </p:cNvSpPr>
          <p:nvPr/>
        </p:nvSpPr>
        <p:spPr bwMode="auto">
          <a:xfrm>
            <a:off x="531813" y="2984500"/>
            <a:ext cx="444500" cy="44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30" name="Oval 34"/>
          <p:cNvSpPr>
            <a:spLocks noChangeArrowheads="1"/>
          </p:cNvSpPr>
          <p:nvPr/>
        </p:nvSpPr>
        <p:spPr bwMode="auto">
          <a:xfrm>
            <a:off x="531813" y="3668713"/>
            <a:ext cx="444500" cy="4445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27" name="Oval 31"/>
          <p:cNvSpPr>
            <a:spLocks noChangeArrowheads="1"/>
          </p:cNvSpPr>
          <p:nvPr/>
        </p:nvSpPr>
        <p:spPr bwMode="auto">
          <a:xfrm>
            <a:off x="531813" y="1687513"/>
            <a:ext cx="444500" cy="44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684838" y="2051050"/>
            <a:ext cx="3459162" cy="16684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06" name="Group 10"/>
          <p:cNvGrpSpPr/>
          <p:nvPr/>
        </p:nvGrpSpPr>
        <p:grpSpPr bwMode="auto">
          <a:xfrm>
            <a:off x="2733675" y="1922463"/>
            <a:ext cx="3675063" cy="2474912"/>
            <a:chOff x="0" y="0"/>
            <a:chExt cx="2724" cy="1835"/>
          </a:xfrm>
        </p:grpSpPr>
        <p:sp>
          <p:nvSpPr>
            <p:cNvPr id="29707" name="Oval 11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08" name="Group 12"/>
            <p:cNvGrpSpPr/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29709" name="Picture 13" descr="apple ic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10" name="Rectangle 14" descr="Money"/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3" cstate="print"/>
                <a:srcRect/>
                <a:stretch>
                  <a:fillRect b="-1679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259513" y="2270125"/>
            <a:ext cx="2560637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200" b="1" dirty="0">
                <a:solidFill>
                  <a:schemeClr val="bg1"/>
                </a:solidFill>
              </a:rPr>
              <a:t>WRITE YOUR GREAT TITLE HERE</a:t>
            </a:r>
            <a:endParaRPr lang="zh-CN" altLang="en-US" sz="1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</a:t>
            </a:r>
            <a:r>
              <a:rPr lang="zh-CN" altLang="en-US" sz="800" dirty="0">
                <a:solidFill>
                  <a:schemeClr val="bg1"/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/>
                </a:solidFill>
              </a:rPr>
              <a:t>https://liangliangtuwen.tmall.com</a:t>
            </a:r>
          </a:p>
        </p:txBody>
      </p:sp>
      <p:grpSp>
        <p:nvGrpSpPr>
          <p:cNvPr id="29712" name="Group 16"/>
          <p:cNvGrpSpPr/>
          <p:nvPr/>
        </p:nvGrpSpPr>
        <p:grpSpPr bwMode="auto">
          <a:xfrm>
            <a:off x="668338" y="1801813"/>
            <a:ext cx="171450" cy="222250"/>
            <a:chOff x="0" y="0"/>
            <a:chExt cx="184" cy="236"/>
          </a:xfrm>
        </p:grpSpPr>
        <p:sp>
          <p:nvSpPr>
            <p:cNvPr id="29713" name="Freeform 17"/>
            <p:cNvSpPr/>
            <p:nvPr/>
          </p:nvSpPr>
          <p:spPr bwMode="auto">
            <a:xfrm>
              <a:off x="0" y="0"/>
              <a:ext cx="184" cy="236"/>
            </a:xfrm>
            <a:custGeom>
              <a:avLst/>
              <a:gdLst>
                <a:gd name="T0" fmla="*/ 19 w 84"/>
                <a:gd name="T1" fmla="*/ 98 h 108"/>
                <a:gd name="T2" fmla="*/ 10 w 84"/>
                <a:gd name="T3" fmla="*/ 98 h 108"/>
                <a:gd name="T4" fmla="*/ 10 w 84"/>
                <a:gd name="T5" fmla="*/ 9 h 108"/>
                <a:gd name="T6" fmla="*/ 79 w 84"/>
                <a:gd name="T7" fmla="*/ 9 h 108"/>
                <a:gd name="T8" fmla="*/ 84 w 84"/>
                <a:gd name="T9" fmla="*/ 5 h 108"/>
                <a:gd name="T10" fmla="*/ 79 w 84"/>
                <a:gd name="T11" fmla="*/ 0 h 108"/>
                <a:gd name="T12" fmla="*/ 5 w 84"/>
                <a:gd name="T13" fmla="*/ 0 h 108"/>
                <a:gd name="T14" fmla="*/ 0 w 84"/>
                <a:gd name="T15" fmla="*/ 5 h 108"/>
                <a:gd name="T16" fmla="*/ 0 w 84"/>
                <a:gd name="T17" fmla="*/ 103 h 108"/>
                <a:gd name="T18" fmla="*/ 5 w 84"/>
                <a:gd name="T19" fmla="*/ 108 h 108"/>
                <a:gd name="T20" fmla="*/ 19 w 84"/>
                <a:gd name="T21" fmla="*/ 108 h 108"/>
                <a:gd name="T22" fmla="*/ 23 w 84"/>
                <a:gd name="T23" fmla="*/ 103 h 108"/>
                <a:gd name="T24" fmla="*/ 19 w 84"/>
                <a:gd name="T25" fmla="*/ 9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08">
                  <a:moveTo>
                    <a:pt x="19" y="98"/>
                  </a:moveTo>
                  <a:cubicBezTo>
                    <a:pt x="10" y="98"/>
                    <a:pt x="10" y="98"/>
                    <a:pt x="10" y="9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2" y="9"/>
                    <a:pt x="84" y="7"/>
                    <a:pt x="84" y="5"/>
                  </a:cubicBezTo>
                  <a:cubicBezTo>
                    <a:pt x="84" y="2"/>
                    <a:pt x="82" y="0"/>
                    <a:pt x="7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6"/>
                    <a:pt x="3" y="108"/>
                    <a:pt x="5" y="108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1" y="108"/>
                    <a:pt x="23" y="106"/>
                    <a:pt x="23" y="103"/>
                  </a:cubicBezTo>
                  <a:cubicBezTo>
                    <a:pt x="23" y="100"/>
                    <a:pt x="21" y="98"/>
                    <a:pt x="19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Freeform 18"/>
            <p:cNvSpPr/>
            <p:nvPr/>
          </p:nvSpPr>
          <p:spPr bwMode="auto">
            <a:xfrm>
              <a:off x="116" y="138"/>
              <a:ext cx="68" cy="98"/>
            </a:xfrm>
            <a:custGeom>
              <a:avLst/>
              <a:gdLst>
                <a:gd name="T0" fmla="*/ 26 w 31"/>
                <a:gd name="T1" fmla="*/ 0 h 45"/>
                <a:gd name="T2" fmla="*/ 21 w 31"/>
                <a:gd name="T3" fmla="*/ 5 h 45"/>
                <a:gd name="T4" fmla="*/ 21 w 31"/>
                <a:gd name="T5" fmla="*/ 35 h 45"/>
                <a:gd name="T6" fmla="*/ 4 w 31"/>
                <a:gd name="T7" fmla="*/ 35 h 45"/>
                <a:gd name="T8" fmla="*/ 0 w 31"/>
                <a:gd name="T9" fmla="*/ 40 h 45"/>
                <a:gd name="T10" fmla="*/ 4 w 31"/>
                <a:gd name="T11" fmla="*/ 45 h 45"/>
                <a:gd name="T12" fmla="*/ 26 w 31"/>
                <a:gd name="T13" fmla="*/ 45 h 45"/>
                <a:gd name="T14" fmla="*/ 29 w 31"/>
                <a:gd name="T15" fmla="*/ 43 h 45"/>
                <a:gd name="T16" fmla="*/ 31 w 31"/>
                <a:gd name="T17" fmla="*/ 40 h 45"/>
                <a:gd name="T18" fmla="*/ 31 w 31"/>
                <a:gd name="T19" fmla="*/ 5 h 45"/>
                <a:gd name="T20" fmla="*/ 26 w 31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6" y="0"/>
                  </a:moveTo>
                  <a:cubicBezTo>
                    <a:pt x="23" y="0"/>
                    <a:pt x="21" y="2"/>
                    <a:pt x="21" y="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8" y="44"/>
                    <a:pt x="29" y="43"/>
                  </a:cubicBezTo>
                  <a:cubicBezTo>
                    <a:pt x="30" y="42"/>
                    <a:pt x="31" y="41"/>
                    <a:pt x="31" y="4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Freeform 19"/>
            <p:cNvSpPr>
              <a:spLocks noEditPoints="1"/>
            </p:cNvSpPr>
            <p:nvPr/>
          </p:nvSpPr>
          <p:spPr bwMode="auto">
            <a:xfrm>
              <a:off x="66" y="51"/>
              <a:ext cx="113" cy="163"/>
            </a:xfrm>
            <a:custGeom>
              <a:avLst/>
              <a:gdLst>
                <a:gd name="T0" fmla="*/ 45 w 52"/>
                <a:gd name="T1" fmla="*/ 1 h 75"/>
                <a:gd name="T2" fmla="*/ 40 w 52"/>
                <a:gd name="T3" fmla="*/ 0 h 75"/>
                <a:gd name="T4" fmla="*/ 30 w 52"/>
                <a:gd name="T5" fmla="*/ 5 h 75"/>
                <a:gd name="T6" fmla="*/ 1 w 52"/>
                <a:gd name="T7" fmla="*/ 57 h 75"/>
                <a:gd name="T8" fmla="*/ 0 w 52"/>
                <a:gd name="T9" fmla="*/ 59 h 75"/>
                <a:gd name="T10" fmla="*/ 0 w 52"/>
                <a:gd name="T11" fmla="*/ 71 h 75"/>
                <a:gd name="T12" fmla="*/ 3 w 52"/>
                <a:gd name="T13" fmla="*/ 75 h 75"/>
                <a:gd name="T14" fmla="*/ 5 w 52"/>
                <a:gd name="T15" fmla="*/ 75 h 75"/>
                <a:gd name="T16" fmla="*/ 7 w 52"/>
                <a:gd name="T17" fmla="*/ 75 h 75"/>
                <a:gd name="T18" fmla="*/ 18 w 52"/>
                <a:gd name="T19" fmla="*/ 69 h 75"/>
                <a:gd name="T20" fmla="*/ 19 w 52"/>
                <a:gd name="T21" fmla="*/ 67 h 75"/>
                <a:gd name="T22" fmla="*/ 49 w 52"/>
                <a:gd name="T23" fmla="*/ 16 h 75"/>
                <a:gd name="T24" fmla="*/ 45 w 52"/>
                <a:gd name="T25" fmla="*/ 1 h 75"/>
                <a:gd name="T26" fmla="*/ 41 w 52"/>
                <a:gd name="T27" fmla="*/ 11 h 75"/>
                <a:gd name="T28" fmla="*/ 12 w 52"/>
                <a:gd name="T29" fmla="*/ 62 h 75"/>
                <a:gd name="T30" fmla="*/ 9 w 52"/>
                <a:gd name="T31" fmla="*/ 63 h 75"/>
                <a:gd name="T32" fmla="*/ 9 w 52"/>
                <a:gd name="T33" fmla="*/ 60 h 75"/>
                <a:gd name="T34" fmla="*/ 38 w 52"/>
                <a:gd name="T35" fmla="*/ 10 h 75"/>
                <a:gd name="T36" fmla="*/ 41 w 52"/>
                <a:gd name="T37" fmla="*/ 9 h 75"/>
                <a:gd name="T38" fmla="*/ 41 w 52"/>
                <a:gd name="T39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75">
                  <a:moveTo>
                    <a:pt x="45" y="1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36" y="0"/>
                    <a:pt x="32" y="2"/>
                    <a:pt x="30" y="5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2"/>
                    <a:pt x="1" y="74"/>
                    <a:pt x="3" y="75"/>
                  </a:cubicBezTo>
                  <a:cubicBezTo>
                    <a:pt x="3" y="75"/>
                    <a:pt x="4" y="75"/>
                    <a:pt x="5" y="75"/>
                  </a:cubicBezTo>
                  <a:cubicBezTo>
                    <a:pt x="6" y="75"/>
                    <a:pt x="7" y="75"/>
                    <a:pt x="7" y="75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69"/>
                    <a:pt x="19" y="68"/>
                    <a:pt x="19" y="6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2" y="11"/>
                    <a:pt x="50" y="4"/>
                    <a:pt x="45" y="1"/>
                  </a:cubicBezTo>
                  <a:close/>
                  <a:moveTo>
                    <a:pt x="41" y="11"/>
                  </a:moveTo>
                  <a:cubicBezTo>
                    <a:pt x="12" y="62"/>
                    <a:pt x="12" y="62"/>
                    <a:pt x="12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40" y="9"/>
                    <a:pt x="41" y="9"/>
                  </a:cubicBezTo>
                  <a:cubicBezTo>
                    <a:pt x="41" y="10"/>
                    <a:pt x="42" y="11"/>
                    <a:pt x="4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Freeform 20"/>
            <p:cNvSpPr/>
            <p:nvPr/>
          </p:nvSpPr>
          <p:spPr bwMode="auto">
            <a:xfrm>
              <a:off x="35" y="68"/>
              <a:ext cx="70" cy="20"/>
            </a:xfrm>
            <a:custGeom>
              <a:avLst/>
              <a:gdLst>
                <a:gd name="T0" fmla="*/ 32 w 32"/>
                <a:gd name="T1" fmla="*/ 4 h 9"/>
                <a:gd name="T2" fmla="*/ 28 w 32"/>
                <a:gd name="T3" fmla="*/ 0 h 9"/>
                <a:gd name="T4" fmla="*/ 4 w 32"/>
                <a:gd name="T5" fmla="*/ 0 h 9"/>
                <a:gd name="T6" fmla="*/ 0 w 32"/>
                <a:gd name="T7" fmla="*/ 4 h 9"/>
                <a:gd name="T8" fmla="*/ 4 w 32"/>
                <a:gd name="T9" fmla="*/ 9 h 9"/>
                <a:gd name="T10" fmla="*/ 28 w 32"/>
                <a:gd name="T11" fmla="*/ 9 h 9"/>
                <a:gd name="T12" fmla="*/ 32 w 32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9">
                  <a:moveTo>
                    <a:pt x="32" y="4"/>
                  </a:move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2" y="7"/>
                    <a:pt x="3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Freeform 21"/>
            <p:cNvSpPr/>
            <p:nvPr/>
          </p:nvSpPr>
          <p:spPr bwMode="auto">
            <a:xfrm>
              <a:off x="35" y="107"/>
              <a:ext cx="46" cy="20"/>
            </a:xfrm>
            <a:custGeom>
              <a:avLst/>
              <a:gdLst>
                <a:gd name="T0" fmla="*/ 4 w 21"/>
                <a:gd name="T1" fmla="*/ 0 h 9"/>
                <a:gd name="T2" fmla="*/ 0 w 21"/>
                <a:gd name="T3" fmla="*/ 4 h 9"/>
                <a:gd name="T4" fmla="*/ 4 w 21"/>
                <a:gd name="T5" fmla="*/ 9 h 9"/>
                <a:gd name="T6" fmla="*/ 16 w 21"/>
                <a:gd name="T7" fmla="*/ 9 h 9"/>
                <a:gd name="T8" fmla="*/ 21 w 21"/>
                <a:gd name="T9" fmla="*/ 4 h 9"/>
                <a:gd name="T10" fmla="*/ 16 w 21"/>
                <a:gd name="T11" fmla="*/ 0 h 9"/>
                <a:gd name="T12" fmla="*/ 4 w 2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9" y="9"/>
                    <a:pt x="21" y="7"/>
                    <a:pt x="21" y="4"/>
                  </a:cubicBezTo>
                  <a:cubicBezTo>
                    <a:pt x="21" y="2"/>
                    <a:pt x="19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18" name="Group 22"/>
          <p:cNvGrpSpPr/>
          <p:nvPr/>
        </p:nvGrpSpPr>
        <p:grpSpPr bwMode="auto">
          <a:xfrm>
            <a:off x="642938" y="3783013"/>
            <a:ext cx="219075" cy="222250"/>
            <a:chOff x="0" y="0"/>
            <a:chExt cx="233" cy="236"/>
          </a:xfrm>
        </p:grpSpPr>
        <p:sp>
          <p:nvSpPr>
            <p:cNvPr id="29719" name="Freeform 23"/>
            <p:cNvSpPr>
              <a:spLocks noEditPoints="1"/>
            </p:cNvSpPr>
            <p:nvPr/>
          </p:nvSpPr>
          <p:spPr bwMode="auto">
            <a:xfrm>
              <a:off x="0" y="0"/>
              <a:ext cx="233" cy="236"/>
            </a:xfrm>
            <a:custGeom>
              <a:avLst/>
              <a:gdLst>
                <a:gd name="T0" fmla="*/ 103 w 107"/>
                <a:gd name="T1" fmla="*/ 42 h 108"/>
                <a:gd name="T2" fmla="*/ 93 w 107"/>
                <a:gd name="T3" fmla="*/ 35 h 108"/>
                <a:gd name="T4" fmla="*/ 97 w 107"/>
                <a:gd name="T5" fmla="*/ 22 h 108"/>
                <a:gd name="T6" fmla="*/ 80 w 107"/>
                <a:gd name="T7" fmla="*/ 10 h 108"/>
                <a:gd name="T8" fmla="*/ 68 w 107"/>
                <a:gd name="T9" fmla="*/ 12 h 108"/>
                <a:gd name="T10" fmla="*/ 62 w 107"/>
                <a:gd name="T11" fmla="*/ 1 h 108"/>
                <a:gd name="T12" fmla="*/ 42 w 107"/>
                <a:gd name="T13" fmla="*/ 4 h 108"/>
                <a:gd name="T14" fmla="*/ 34 w 107"/>
                <a:gd name="T15" fmla="*/ 14 h 108"/>
                <a:gd name="T16" fmla="*/ 22 w 107"/>
                <a:gd name="T17" fmla="*/ 11 h 108"/>
                <a:gd name="T18" fmla="*/ 10 w 107"/>
                <a:gd name="T19" fmla="*/ 27 h 108"/>
                <a:gd name="T20" fmla="*/ 12 w 107"/>
                <a:gd name="T21" fmla="*/ 39 h 108"/>
                <a:gd name="T22" fmla="*/ 0 w 107"/>
                <a:gd name="T23" fmla="*/ 46 h 108"/>
                <a:gd name="T24" fmla="*/ 0 w 107"/>
                <a:gd name="T25" fmla="*/ 62 h 108"/>
                <a:gd name="T26" fmla="*/ 12 w 107"/>
                <a:gd name="T27" fmla="*/ 69 h 108"/>
                <a:gd name="T28" fmla="*/ 10 w 107"/>
                <a:gd name="T29" fmla="*/ 81 h 108"/>
                <a:gd name="T30" fmla="*/ 22 w 107"/>
                <a:gd name="T31" fmla="*/ 97 h 108"/>
                <a:gd name="T32" fmla="*/ 34 w 107"/>
                <a:gd name="T33" fmla="*/ 94 h 108"/>
                <a:gd name="T34" fmla="*/ 42 w 107"/>
                <a:gd name="T35" fmla="*/ 104 h 108"/>
                <a:gd name="T36" fmla="*/ 53 w 107"/>
                <a:gd name="T37" fmla="*/ 108 h 108"/>
                <a:gd name="T38" fmla="*/ 65 w 107"/>
                <a:gd name="T39" fmla="*/ 104 h 108"/>
                <a:gd name="T40" fmla="*/ 72 w 107"/>
                <a:gd name="T41" fmla="*/ 94 h 108"/>
                <a:gd name="T42" fmla="*/ 85 w 107"/>
                <a:gd name="T43" fmla="*/ 97 h 108"/>
                <a:gd name="T44" fmla="*/ 97 w 107"/>
                <a:gd name="T45" fmla="*/ 81 h 108"/>
                <a:gd name="T46" fmla="*/ 95 w 107"/>
                <a:gd name="T47" fmla="*/ 69 h 108"/>
                <a:gd name="T48" fmla="*/ 106 w 107"/>
                <a:gd name="T49" fmla="*/ 62 h 108"/>
                <a:gd name="T50" fmla="*/ 106 w 107"/>
                <a:gd name="T51" fmla="*/ 46 h 108"/>
                <a:gd name="T52" fmla="*/ 90 w 107"/>
                <a:gd name="T53" fmla="*/ 61 h 108"/>
                <a:gd name="T54" fmla="*/ 84 w 107"/>
                <a:gd name="T55" fmla="*/ 71 h 108"/>
                <a:gd name="T56" fmla="*/ 88 w 107"/>
                <a:gd name="T57" fmla="*/ 82 h 108"/>
                <a:gd name="T58" fmla="*/ 74 w 107"/>
                <a:gd name="T59" fmla="*/ 84 h 108"/>
                <a:gd name="T60" fmla="*/ 63 w 107"/>
                <a:gd name="T61" fmla="*/ 87 h 108"/>
                <a:gd name="T62" fmla="*/ 57 w 107"/>
                <a:gd name="T63" fmla="*/ 98 h 108"/>
                <a:gd name="T64" fmla="*/ 47 w 107"/>
                <a:gd name="T65" fmla="*/ 90 h 108"/>
                <a:gd name="T66" fmla="*/ 37 w 107"/>
                <a:gd name="T67" fmla="*/ 85 h 108"/>
                <a:gd name="T68" fmla="*/ 25 w 107"/>
                <a:gd name="T69" fmla="*/ 88 h 108"/>
                <a:gd name="T70" fmla="*/ 23 w 107"/>
                <a:gd name="T71" fmla="*/ 75 h 108"/>
                <a:gd name="T72" fmla="*/ 20 w 107"/>
                <a:gd name="T73" fmla="*/ 64 h 108"/>
                <a:gd name="T74" fmla="*/ 9 w 107"/>
                <a:gd name="T75" fmla="*/ 58 h 108"/>
                <a:gd name="T76" fmla="*/ 9 w 107"/>
                <a:gd name="T77" fmla="*/ 50 h 108"/>
                <a:gd name="T78" fmla="*/ 20 w 107"/>
                <a:gd name="T79" fmla="*/ 44 h 108"/>
                <a:gd name="T80" fmla="*/ 23 w 107"/>
                <a:gd name="T81" fmla="*/ 33 h 108"/>
                <a:gd name="T82" fmla="*/ 25 w 107"/>
                <a:gd name="T83" fmla="*/ 20 h 108"/>
                <a:gd name="T84" fmla="*/ 37 w 107"/>
                <a:gd name="T85" fmla="*/ 23 h 108"/>
                <a:gd name="T86" fmla="*/ 47 w 107"/>
                <a:gd name="T87" fmla="*/ 18 h 108"/>
                <a:gd name="T88" fmla="*/ 57 w 107"/>
                <a:gd name="T89" fmla="*/ 10 h 108"/>
                <a:gd name="T90" fmla="*/ 63 w 107"/>
                <a:gd name="T91" fmla="*/ 21 h 108"/>
                <a:gd name="T92" fmla="*/ 74 w 107"/>
                <a:gd name="T93" fmla="*/ 23 h 108"/>
                <a:gd name="T94" fmla="*/ 88 w 107"/>
                <a:gd name="T95" fmla="*/ 26 h 108"/>
                <a:gd name="T96" fmla="*/ 84 w 107"/>
                <a:gd name="T97" fmla="*/ 37 h 108"/>
                <a:gd name="T98" fmla="*/ 90 w 107"/>
                <a:gd name="T99" fmla="*/ 47 h 108"/>
                <a:gd name="T100" fmla="*/ 98 w 107"/>
                <a:gd name="T101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7" h="108">
                  <a:moveTo>
                    <a:pt x="106" y="46"/>
                  </a:moveTo>
                  <a:cubicBezTo>
                    <a:pt x="106" y="44"/>
                    <a:pt x="105" y="43"/>
                    <a:pt x="103" y="42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4" y="38"/>
                    <a:pt x="94" y="36"/>
                    <a:pt x="93" y="35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8" y="25"/>
                    <a:pt x="98" y="24"/>
                    <a:pt x="97" y="22"/>
                  </a:cubicBezTo>
                  <a:cubicBezTo>
                    <a:pt x="93" y="18"/>
                    <a:pt x="89" y="14"/>
                    <a:pt x="85" y="11"/>
                  </a:cubicBezTo>
                  <a:cubicBezTo>
                    <a:pt x="84" y="10"/>
                    <a:pt x="82" y="10"/>
                    <a:pt x="80" y="1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1" y="14"/>
                    <a:pt x="70" y="13"/>
                    <a:pt x="68" y="12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1"/>
                    <a:pt x="62" y="1"/>
                  </a:cubicBezTo>
                  <a:cubicBezTo>
                    <a:pt x="56" y="0"/>
                    <a:pt x="51" y="0"/>
                    <a:pt x="45" y="1"/>
                  </a:cubicBezTo>
                  <a:cubicBezTo>
                    <a:pt x="44" y="1"/>
                    <a:pt x="42" y="2"/>
                    <a:pt x="42" y="4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7" y="13"/>
                    <a:pt x="36" y="14"/>
                    <a:pt x="34" y="14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3" y="10"/>
                    <a:pt x="22" y="11"/>
                  </a:cubicBezTo>
                  <a:cubicBezTo>
                    <a:pt x="17" y="14"/>
                    <a:pt x="13" y="18"/>
                    <a:pt x="10" y="22"/>
                  </a:cubicBezTo>
                  <a:cubicBezTo>
                    <a:pt x="9" y="24"/>
                    <a:pt x="9" y="25"/>
                    <a:pt x="10" y="27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6"/>
                    <a:pt x="12" y="38"/>
                    <a:pt x="12" y="39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3"/>
                    <a:pt x="1" y="44"/>
                    <a:pt x="0" y="46"/>
                  </a:cubicBezTo>
                  <a:cubicBezTo>
                    <a:pt x="0" y="49"/>
                    <a:pt x="0" y="51"/>
                    <a:pt x="0" y="54"/>
                  </a:cubicBezTo>
                  <a:cubicBezTo>
                    <a:pt x="0" y="56"/>
                    <a:pt x="0" y="59"/>
                    <a:pt x="0" y="62"/>
                  </a:cubicBezTo>
                  <a:cubicBezTo>
                    <a:pt x="1" y="64"/>
                    <a:pt x="2" y="65"/>
                    <a:pt x="3" y="66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0"/>
                    <a:pt x="13" y="72"/>
                    <a:pt x="14" y="73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2"/>
                    <a:pt x="9" y="84"/>
                    <a:pt x="10" y="86"/>
                  </a:cubicBezTo>
                  <a:cubicBezTo>
                    <a:pt x="13" y="90"/>
                    <a:pt x="17" y="94"/>
                    <a:pt x="22" y="97"/>
                  </a:cubicBezTo>
                  <a:cubicBezTo>
                    <a:pt x="23" y="98"/>
                    <a:pt x="25" y="98"/>
                    <a:pt x="26" y="9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6" y="94"/>
                    <a:pt x="37" y="95"/>
                    <a:pt x="39" y="95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2" y="106"/>
                    <a:pt x="44" y="107"/>
                    <a:pt x="45" y="107"/>
                  </a:cubicBezTo>
                  <a:cubicBezTo>
                    <a:pt x="48" y="107"/>
                    <a:pt x="51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63" y="107"/>
                    <a:pt x="65" y="106"/>
                    <a:pt x="65" y="10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70" y="95"/>
                    <a:pt x="71" y="94"/>
                    <a:pt x="72" y="94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2" y="98"/>
                    <a:pt x="84" y="98"/>
                    <a:pt x="85" y="97"/>
                  </a:cubicBezTo>
                  <a:cubicBezTo>
                    <a:pt x="89" y="94"/>
                    <a:pt x="93" y="90"/>
                    <a:pt x="97" y="86"/>
                  </a:cubicBezTo>
                  <a:cubicBezTo>
                    <a:pt x="98" y="84"/>
                    <a:pt x="98" y="82"/>
                    <a:pt x="97" y="81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2"/>
                    <a:pt x="94" y="70"/>
                    <a:pt x="95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5" y="65"/>
                    <a:pt x="106" y="64"/>
                    <a:pt x="106" y="62"/>
                  </a:cubicBezTo>
                  <a:cubicBezTo>
                    <a:pt x="107" y="59"/>
                    <a:pt x="107" y="56"/>
                    <a:pt x="107" y="54"/>
                  </a:cubicBezTo>
                  <a:cubicBezTo>
                    <a:pt x="107" y="51"/>
                    <a:pt x="107" y="49"/>
                    <a:pt x="106" y="46"/>
                  </a:cubicBezTo>
                  <a:close/>
                  <a:moveTo>
                    <a:pt x="98" y="58"/>
                  </a:moveTo>
                  <a:cubicBezTo>
                    <a:pt x="90" y="61"/>
                    <a:pt x="90" y="61"/>
                    <a:pt x="90" y="61"/>
                  </a:cubicBezTo>
                  <a:cubicBezTo>
                    <a:pt x="88" y="61"/>
                    <a:pt x="87" y="62"/>
                    <a:pt x="87" y="64"/>
                  </a:cubicBezTo>
                  <a:cubicBezTo>
                    <a:pt x="86" y="66"/>
                    <a:pt x="85" y="69"/>
                    <a:pt x="84" y="71"/>
                  </a:cubicBezTo>
                  <a:cubicBezTo>
                    <a:pt x="83" y="72"/>
                    <a:pt x="83" y="73"/>
                    <a:pt x="84" y="75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4"/>
                    <a:pt x="84" y="86"/>
                    <a:pt x="82" y="8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3" y="84"/>
                    <a:pt x="71" y="84"/>
                    <a:pt x="70" y="85"/>
                  </a:cubicBezTo>
                  <a:cubicBezTo>
                    <a:pt x="68" y="86"/>
                    <a:pt x="66" y="87"/>
                    <a:pt x="63" y="87"/>
                  </a:cubicBezTo>
                  <a:cubicBezTo>
                    <a:pt x="62" y="88"/>
                    <a:pt x="61" y="89"/>
                    <a:pt x="60" y="90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5" y="98"/>
                    <a:pt x="52" y="98"/>
                    <a:pt x="49" y="9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6" y="89"/>
                    <a:pt x="45" y="88"/>
                    <a:pt x="43" y="87"/>
                  </a:cubicBezTo>
                  <a:cubicBezTo>
                    <a:pt x="41" y="87"/>
                    <a:pt x="39" y="86"/>
                    <a:pt x="37" y="85"/>
                  </a:cubicBezTo>
                  <a:cubicBezTo>
                    <a:pt x="35" y="84"/>
                    <a:pt x="34" y="84"/>
                    <a:pt x="33" y="84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3" y="86"/>
                    <a:pt x="21" y="84"/>
                    <a:pt x="19" y="82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3" y="73"/>
                    <a:pt x="23" y="72"/>
                    <a:pt x="23" y="71"/>
                  </a:cubicBezTo>
                  <a:cubicBezTo>
                    <a:pt x="22" y="69"/>
                    <a:pt x="21" y="66"/>
                    <a:pt x="20" y="64"/>
                  </a:cubicBezTo>
                  <a:cubicBezTo>
                    <a:pt x="20" y="62"/>
                    <a:pt x="18" y="61"/>
                    <a:pt x="17" y="6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7"/>
                    <a:pt x="9" y="55"/>
                    <a:pt x="9" y="54"/>
                  </a:cubicBezTo>
                  <a:cubicBezTo>
                    <a:pt x="9" y="53"/>
                    <a:pt x="9" y="51"/>
                    <a:pt x="9" y="50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8" y="47"/>
                    <a:pt x="20" y="45"/>
                    <a:pt x="20" y="44"/>
                  </a:cubicBezTo>
                  <a:cubicBezTo>
                    <a:pt x="21" y="42"/>
                    <a:pt x="22" y="39"/>
                    <a:pt x="23" y="37"/>
                  </a:cubicBezTo>
                  <a:cubicBezTo>
                    <a:pt x="23" y="36"/>
                    <a:pt x="23" y="34"/>
                    <a:pt x="23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3" y="22"/>
                    <a:pt x="25" y="2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4"/>
                    <a:pt x="37" y="23"/>
                  </a:cubicBezTo>
                  <a:cubicBezTo>
                    <a:pt x="39" y="22"/>
                    <a:pt x="41" y="21"/>
                    <a:pt x="43" y="21"/>
                  </a:cubicBezTo>
                  <a:cubicBezTo>
                    <a:pt x="45" y="20"/>
                    <a:pt x="46" y="19"/>
                    <a:pt x="47" y="1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2" y="9"/>
                    <a:pt x="55" y="9"/>
                    <a:pt x="57" y="10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9"/>
                    <a:pt x="62" y="20"/>
                    <a:pt x="63" y="21"/>
                  </a:cubicBezTo>
                  <a:cubicBezTo>
                    <a:pt x="66" y="21"/>
                    <a:pt x="68" y="22"/>
                    <a:pt x="70" y="23"/>
                  </a:cubicBezTo>
                  <a:cubicBezTo>
                    <a:pt x="71" y="24"/>
                    <a:pt x="73" y="24"/>
                    <a:pt x="74" y="23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4" y="22"/>
                    <a:pt x="86" y="23"/>
                    <a:pt x="88" y="26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3" y="34"/>
                    <a:pt x="83" y="36"/>
                    <a:pt x="84" y="37"/>
                  </a:cubicBezTo>
                  <a:cubicBezTo>
                    <a:pt x="85" y="39"/>
                    <a:pt x="86" y="42"/>
                    <a:pt x="87" y="44"/>
                  </a:cubicBezTo>
                  <a:cubicBezTo>
                    <a:pt x="87" y="45"/>
                    <a:pt x="88" y="47"/>
                    <a:pt x="90" y="4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1"/>
                    <a:pt x="98" y="53"/>
                    <a:pt x="98" y="54"/>
                  </a:cubicBezTo>
                  <a:cubicBezTo>
                    <a:pt x="98" y="55"/>
                    <a:pt x="98" y="57"/>
                    <a:pt x="98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Freeform 24"/>
            <p:cNvSpPr>
              <a:spLocks noEditPoints="1"/>
            </p:cNvSpPr>
            <p:nvPr/>
          </p:nvSpPr>
          <p:spPr bwMode="auto">
            <a:xfrm>
              <a:off x="70" y="70"/>
              <a:ext cx="93" cy="92"/>
            </a:xfrm>
            <a:custGeom>
              <a:avLst/>
              <a:gdLst>
                <a:gd name="T0" fmla="*/ 21 w 43"/>
                <a:gd name="T1" fmla="*/ 0 h 42"/>
                <a:gd name="T2" fmla="*/ 0 w 43"/>
                <a:gd name="T3" fmla="*/ 21 h 42"/>
                <a:gd name="T4" fmla="*/ 21 w 43"/>
                <a:gd name="T5" fmla="*/ 42 h 42"/>
                <a:gd name="T6" fmla="*/ 43 w 43"/>
                <a:gd name="T7" fmla="*/ 21 h 42"/>
                <a:gd name="T8" fmla="*/ 21 w 43"/>
                <a:gd name="T9" fmla="*/ 0 h 42"/>
                <a:gd name="T10" fmla="*/ 21 w 43"/>
                <a:gd name="T11" fmla="*/ 33 h 42"/>
                <a:gd name="T12" fmla="*/ 9 w 43"/>
                <a:gd name="T13" fmla="*/ 21 h 42"/>
                <a:gd name="T14" fmla="*/ 21 w 43"/>
                <a:gd name="T15" fmla="*/ 9 h 42"/>
                <a:gd name="T16" fmla="*/ 33 w 43"/>
                <a:gd name="T17" fmla="*/ 21 h 42"/>
                <a:gd name="T18" fmla="*/ 21 w 43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5" y="33"/>
                    <a:pt x="9" y="28"/>
                    <a:pt x="9" y="21"/>
                  </a:cubicBezTo>
                  <a:cubicBezTo>
                    <a:pt x="9" y="14"/>
                    <a:pt x="15" y="9"/>
                    <a:pt x="21" y="9"/>
                  </a:cubicBezTo>
                  <a:cubicBezTo>
                    <a:pt x="28" y="9"/>
                    <a:pt x="33" y="14"/>
                    <a:pt x="33" y="21"/>
                  </a:cubicBezTo>
                  <a:cubicBezTo>
                    <a:pt x="33" y="28"/>
                    <a:pt x="28" y="33"/>
                    <a:pt x="21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21" name="Group 25"/>
          <p:cNvGrpSpPr/>
          <p:nvPr/>
        </p:nvGrpSpPr>
        <p:grpSpPr bwMode="auto">
          <a:xfrm>
            <a:off x="646113" y="3101975"/>
            <a:ext cx="215900" cy="222250"/>
            <a:chOff x="0" y="0"/>
            <a:chExt cx="232" cy="236"/>
          </a:xfrm>
        </p:grpSpPr>
        <p:sp>
          <p:nvSpPr>
            <p:cNvPr id="29722" name="Freeform 26"/>
            <p:cNvSpPr/>
            <p:nvPr/>
          </p:nvSpPr>
          <p:spPr bwMode="auto">
            <a:xfrm>
              <a:off x="0" y="0"/>
              <a:ext cx="232" cy="168"/>
            </a:xfrm>
            <a:custGeom>
              <a:avLst/>
              <a:gdLst>
                <a:gd name="T0" fmla="*/ 82 w 106"/>
                <a:gd name="T1" fmla="*/ 28 h 77"/>
                <a:gd name="T2" fmla="*/ 77 w 106"/>
                <a:gd name="T3" fmla="*/ 29 h 77"/>
                <a:gd name="T4" fmla="*/ 77 w 106"/>
                <a:gd name="T5" fmla="*/ 27 h 77"/>
                <a:gd name="T6" fmla="*/ 50 w 106"/>
                <a:gd name="T7" fmla="*/ 0 h 77"/>
                <a:gd name="T8" fmla="*/ 25 w 106"/>
                <a:gd name="T9" fmla="*/ 22 h 77"/>
                <a:gd name="T10" fmla="*/ 17 w 106"/>
                <a:gd name="T11" fmla="*/ 23 h 77"/>
                <a:gd name="T12" fmla="*/ 17 w 106"/>
                <a:gd name="T13" fmla="*/ 23 h 77"/>
                <a:gd name="T14" fmla="*/ 6 w 106"/>
                <a:gd name="T15" fmla="*/ 39 h 77"/>
                <a:gd name="T16" fmla="*/ 8 w 106"/>
                <a:gd name="T17" fmla="*/ 46 h 77"/>
                <a:gd name="T18" fmla="*/ 0 w 106"/>
                <a:gd name="T19" fmla="*/ 60 h 77"/>
                <a:gd name="T20" fmla="*/ 17 w 106"/>
                <a:gd name="T21" fmla="*/ 77 h 77"/>
                <a:gd name="T22" fmla="*/ 35 w 106"/>
                <a:gd name="T23" fmla="*/ 77 h 77"/>
                <a:gd name="T24" fmla="*/ 39 w 106"/>
                <a:gd name="T25" fmla="*/ 73 h 77"/>
                <a:gd name="T26" fmla="*/ 35 w 106"/>
                <a:gd name="T27" fmla="*/ 68 h 77"/>
                <a:gd name="T28" fmla="*/ 17 w 106"/>
                <a:gd name="T29" fmla="*/ 68 h 77"/>
                <a:gd name="T30" fmla="*/ 9 w 106"/>
                <a:gd name="T31" fmla="*/ 60 h 77"/>
                <a:gd name="T32" fmla="*/ 16 w 106"/>
                <a:gd name="T33" fmla="*/ 53 h 77"/>
                <a:gd name="T34" fmla="*/ 20 w 106"/>
                <a:gd name="T35" fmla="*/ 50 h 77"/>
                <a:gd name="T36" fmla="*/ 18 w 106"/>
                <a:gd name="T37" fmla="*/ 45 h 77"/>
                <a:gd name="T38" fmla="*/ 15 w 106"/>
                <a:gd name="T39" fmla="*/ 39 h 77"/>
                <a:gd name="T40" fmla="*/ 20 w 106"/>
                <a:gd name="T41" fmla="*/ 32 h 77"/>
                <a:gd name="T42" fmla="*/ 20 w 106"/>
                <a:gd name="T43" fmla="*/ 32 h 77"/>
                <a:gd name="T44" fmla="*/ 27 w 106"/>
                <a:gd name="T45" fmla="*/ 32 h 77"/>
                <a:gd name="T46" fmla="*/ 31 w 106"/>
                <a:gd name="T47" fmla="*/ 32 h 77"/>
                <a:gd name="T48" fmla="*/ 34 w 106"/>
                <a:gd name="T49" fmla="*/ 28 h 77"/>
                <a:gd name="T50" fmla="*/ 33 w 106"/>
                <a:gd name="T51" fmla="*/ 27 h 77"/>
                <a:gd name="T52" fmla="*/ 33 w 106"/>
                <a:gd name="T53" fmla="*/ 27 h 77"/>
                <a:gd name="T54" fmla="*/ 50 w 106"/>
                <a:gd name="T55" fmla="*/ 9 h 77"/>
                <a:gd name="T56" fmla="*/ 67 w 106"/>
                <a:gd name="T57" fmla="*/ 27 h 77"/>
                <a:gd name="T58" fmla="*/ 65 w 106"/>
                <a:gd name="T59" fmla="*/ 35 h 77"/>
                <a:gd name="T60" fmla="*/ 66 w 106"/>
                <a:gd name="T61" fmla="*/ 41 h 77"/>
                <a:gd name="T62" fmla="*/ 72 w 106"/>
                <a:gd name="T63" fmla="*/ 41 h 77"/>
                <a:gd name="T64" fmla="*/ 82 w 106"/>
                <a:gd name="T65" fmla="*/ 38 h 77"/>
                <a:gd name="T66" fmla="*/ 97 w 106"/>
                <a:gd name="T67" fmla="*/ 53 h 77"/>
                <a:gd name="T68" fmla="*/ 82 w 106"/>
                <a:gd name="T69" fmla="*/ 68 h 77"/>
                <a:gd name="T70" fmla="*/ 71 w 106"/>
                <a:gd name="T71" fmla="*/ 68 h 77"/>
                <a:gd name="T72" fmla="*/ 67 w 106"/>
                <a:gd name="T73" fmla="*/ 73 h 77"/>
                <a:gd name="T74" fmla="*/ 71 w 106"/>
                <a:gd name="T75" fmla="*/ 77 h 77"/>
                <a:gd name="T76" fmla="*/ 82 w 106"/>
                <a:gd name="T77" fmla="*/ 77 h 77"/>
                <a:gd name="T78" fmla="*/ 106 w 106"/>
                <a:gd name="T79" fmla="*/ 53 h 77"/>
                <a:gd name="T80" fmla="*/ 82 w 106"/>
                <a:gd name="T81" fmla="*/ 2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" h="77">
                  <a:moveTo>
                    <a:pt x="82" y="28"/>
                  </a:moveTo>
                  <a:cubicBezTo>
                    <a:pt x="80" y="28"/>
                    <a:pt x="78" y="29"/>
                    <a:pt x="77" y="29"/>
                  </a:cubicBezTo>
                  <a:cubicBezTo>
                    <a:pt x="77" y="28"/>
                    <a:pt x="77" y="27"/>
                    <a:pt x="77" y="27"/>
                  </a:cubicBezTo>
                  <a:cubicBezTo>
                    <a:pt x="77" y="12"/>
                    <a:pt x="65" y="0"/>
                    <a:pt x="50" y="0"/>
                  </a:cubicBezTo>
                  <a:cubicBezTo>
                    <a:pt x="37" y="0"/>
                    <a:pt x="27" y="10"/>
                    <a:pt x="25" y="22"/>
                  </a:cubicBezTo>
                  <a:cubicBezTo>
                    <a:pt x="22" y="22"/>
                    <a:pt x="19" y="22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0" y="26"/>
                    <a:pt x="6" y="32"/>
                    <a:pt x="6" y="39"/>
                  </a:cubicBezTo>
                  <a:cubicBezTo>
                    <a:pt x="6" y="41"/>
                    <a:pt x="7" y="44"/>
                    <a:pt x="8" y="46"/>
                  </a:cubicBezTo>
                  <a:cubicBezTo>
                    <a:pt x="3" y="49"/>
                    <a:pt x="0" y="55"/>
                    <a:pt x="0" y="60"/>
                  </a:cubicBezTo>
                  <a:cubicBezTo>
                    <a:pt x="0" y="70"/>
                    <a:pt x="8" y="77"/>
                    <a:pt x="17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7" y="77"/>
                    <a:pt x="39" y="75"/>
                    <a:pt x="39" y="73"/>
                  </a:cubicBezTo>
                  <a:cubicBezTo>
                    <a:pt x="39" y="70"/>
                    <a:pt x="37" y="68"/>
                    <a:pt x="35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3" y="68"/>
                    <a:pt x="9" y="65"/>
                    <a:pt x="9" y="60"/>
                  </a:cubicBezTo>
                  <a:cubicBezTo>
                    <a:pt x="9" y="57"/>
                    <a:pt x="12" y="53"/>
                    <a:pt x="16" y="53"/>
                  </a:cubicBezTo>
                  <a:cubicBezTo>
                    <a:pt x="18" y="53"/>
                    <a:pt x="19" y="51"/>
                    <a:pt x="20" y="50"/>
                  </a:cubicBezTo>
                  <a:cubicBezTo>
                    <a:pt x="20" y="48"/>
                    <a:pt x="20" y="46"/>
                    <a:pt x="18" y="45"/>
                  </a:cubicBezTo>
                  <a:cubicBezTo>
                    <a:pt x="16" y="43"/>
                    <a:pt x="15" y="41"/>
                    <a:pt x="15" y="39"/>
                  </a:cubicBezTo>
                  <a:cubicBezTo>
                    <a:pt x="15" y="36"/>
                    <a:pt x="17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1"/>
                    <a:pt x="25" y="31"/>
                    <a:pt x="27" y="32"/>
                  </a:cubicBezTo>
                  <a:cubicBezTo>
                    <a:pt x="28" y="33"/>
                    <a:pt x="30" y="33"/>
                    <a:pt x="31" y="32"/>
                  </a:cubicBezTo>
                  <a:cubicBezTo>
                    <a:pt x="33" y="31"/>
                    <a:pt x="34" y="30"/>
                    <a:pt x="34" y="28"/>
                  </a:cubicBezTo>
                  <a:cubicBezTo>
                    <a:pt x="33" y="28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17"/>
                    <a:pt x="41" y="9"/>
                    <a:pt x="50" y="9"/>
                  </a:cubicBezTo>
                  <a:cubicBezTo>
                    <a:pt x="60" y="9"/>
                    <a:pt x="67" y="17"/>
                    <a:pt x="67" y="27"/>
                  </a:cubicBezTo>
                  <a:cubicBezTo>
                    <a:pt x="67" y="30"/>
                    <a:pt x="67" y="33"/>
                    <a:pt x="65" y="35"/>
                  </a:cubicBezTo>
                  <a:cubicBezTo>
                    <a:pt x="64" y="37"/>
                    <a:pt x="64" y="40"/>
                    <a:pt x="66" y="41"/>
                  </a:cubicBezTo>
                  <a:cubicBezTo>
                    <a:pt x="68" y="43"/>
                    <a:pt x="70" y="43"/>
                    <a:pt x="72" y="41"/>
                  </a:cubicBezTo>
                  <a:cubicBezTo>
                    <a:pt x="74" y="40"/>
                    <a:pt x="77" y="38"/>
                    <a:pt x="82" y="38"/>
                  </a:cubicBezTo>
                  <a:cubicBezTo>
                    <a:pt x="90" y="38"/>
                    <a:pt x="97" y="44"/>
                    <a:pt x="97" y="53"/>
                  </a:cubicBezTo>
                  <a:cubicBezTo>
                    <a:pt x="97" y="61"/>
                    <a:pt x="90" y="68"/>
                    <a:pt x="82" y="6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9" y="68"/>
                    <a:pt x="67" y="70"/>
                    <a:pt x="67" y="73"/>
                  </a:cubicBezTo>
                  <a:cubicBezTo>
                    <a:pt x="67" y="75"/>
                    <a:pt x="69" y="77"/>
                    <a:pt x="71" y="77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95" y="77"/>
                    <a:pt x="106" y="66"/>
                    <a:pt x="106" y="53"/>
                  </a:cubicBezTo>
                  <a:cubicBezTo>
                    <a:pt x="106" y="39"/>
                    <a:pt x="95" y="28"/>
                    <a:pt x="8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Freeform 27"/>
            <p:cNvSpPr/>
            <p:nvPr/>
          </p:nvSpPr>
          <p:spPr bwMode="auto">
            <a:xfrm>
              <a:off x="70" y="94"/>
              <a:ext cx="92" cy="142"/>
            </a:xfrm>
            <a:custGeom>
              <a:avLst/>
              <a:gdLst>
                <a:gd name="T0" fmla="*/ 33 w 42"/>
                <a:gd name="T1" fmla="*/ 41 h 65"/>
                <a:gd name="T2" fmla="*/ 26 w 42"/>
                <a:gd name="T3" fmla="*/ 49 h 65"/>
                <a:gd name="T4" fmla="*/ 26 w 42"/>
                <a:gd name="T5" fmla="*/ 5 h 65"/>
                <a:gd name="T6" fmla="*/ 21 w 42"/>
                <a:gd name="T7" fmla="*/ 0 h 65"/>
                <a:gd name="T8" fmla="*/ 16 w 42"/>
                <a:gd name="T9" fmla="*/ 5 h 65"/>
                <a:gd name="T10" fmla="*/ 16 w 42"/>
                <a:gd name="T11" fmla="*/ 49 h 65"/>
                <a:gd name="T12" fmla="*/ 9 w 42"/>
                <a:gd name="T13" fmla="*/ 41 h 65"/>
                <a:gd name="T14" fmla="*/ 2 w 42"/>
                <a:gd name="T15" fmla="*/ 41 h 65"/>
                <a:gd name="T16" fmla="*/ 2 w 42"/>
                <a:gd name="T17" fmla="*/ 48 h 65"/>
                <a:gd name="T18" fmla="*/ 18 w 42"/>
                <a:gd name="T19" fmla="*/ 63 h 65"/>
                <a:gd name="T20" fmla="*/ 21 w 42"/>
                <a:gd name="T21" fmla="*/ 65 h 65"/>
                <a:gd name="T22" fmla="*/ 24 w 42"/>
                <a:gd name="T23" fmla="*/ 63 h 65"/>
                <a:gd name="T24" fmla="*/ 40 w 42"/>
                <a:gd name="T25" fmla="*/ 48 h 65"/>
                <a:gd name="T26" fmla="*/ 40 w 42"/>
                <a:gd name="T27" fmla="*/ 41 h 65"/>
                <a:gd name="T28" fmla="*/ 33 w 42"/>
                <a:gd name="T29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5">
                  <a:moveTo>
                    <a:pt x="33" y="41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3"/>
                    <a:pt x="24" y="0"/>
                    <a:pt x="21" y="0"/>
                  </a:cubicBezTo>
                  <a:cubicBezTo>
                    <a:pt x="18" y="0"/>
                    <a:pt x="16" y="3"/>
                    <a:pt x="16" y="5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39"/>
                    <a:pt x="4" y="39"/>
                    <a:pt x="2" y="41"/>
                  </a:cubicBezTo>
                  <a:cubicBezTo>
                    <a:pt x="0" y="43"/>
                    <a:pt x="0" y="46"/>
                    <a:pt x="2" y="4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20" y="65"/>
                    <a:pt x="21" y="65"/>
                  </a:cubicBezTo>
                  <a:cubicBezTo>
                    <a:pt x="22" y="65"/>
                    <a:pt x="23" y="64"/>
                    <a:pt x="24" y="63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2" y="46"/>
                    <a:pt x="42" y="43"/>
                    <a:pt x="40" y="41"/>
                  </a:cubicBezTo>
                  <a:cubicBezTo>
                    <a:pt x="38" y="39"/>
                    <a:pt x="35" y="39"/>
                    <a:pt x="3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24" name="Group 28"/>
          <p:cNvGrpSpPr/>
          <p:nvPr/>
        </p:nvGrpSpPr>
        <p:grpSpPr bwMode="auto">
          <a:xfrm>
            <a:off x="641350" y="2452688"/>
            <a:ext cx="222250" cy="187325"/>
            <a:chOff x="0" y="0"/>
            <a:chExt cx="235" cy="200"/>
          </a:xfrm>
        </p:grpSpPr>
        <p:sp>
          <p:nvSpPr>
            <p:cNvPr id="29725" name="Freeform 29"/>
            <p:cNvSpPr>
              <a:spLocks noEditPoints="1"/>
            </p:cNvSpPr>
            <p:nvPr/>
          </p:nvSpPr>
          <p:spPr bwMode="auto">
            <a:xfrm>
              <a:off x="0" y="0"/>
              <a:ext cx="235" cy="200"/>
            </a:xfrm>
            <a:custGeom>
              <a:avLst/>
              <a:gdLst>
                <a:gd name="T0" fmla="*/ 94 w 108"/>
                <a:gd name="T1" fmla="*/ 15 h 92"/>
                <a:gd name="T2" fmla="*/ 77 w 108"/>
                <a:gd name="T3" fmla="*/ 15 h 92"/>
                <a:gd name="T4" fmla="*/ 77 w 108"/>
                <a:gd name="T5" fmla="*/ 14 h 92"/>
                <a:gd name="T6" fmla="*/ 77 w 108"/>
                <a:gd name="T7" fmla="*/ 11 h 92"/>
                <a:gd name="T8" fmla="*/ 66 w 108"/>
                <a:gd name="T9" fmla="*/ 0 h 92"/>
                <a:gd name="T10" fmla="*/ 54 w 108"/>
                <a:gd name="T11" fmla="*/ 0 h 92"/>
                <a:gd name="T12" fmla="*/ 43 w 108"/>
                <a:gd name="T13" fmla="*/ 11 h 92"/>
                <a:gd name="T14" fmla="*/ 43 w 108"/>
                <a:gd name="T15" fmla="*/ 15 h 92"/>
                <a:gd name="T16" fmla="*/ 14 w 108"/>
                <a:gd name="T17" fmla="*/ 15 h 92"/>
                <a:gd name="T18" fmla="*/ 0 w 108"/>
                <a:gd name="T19" fmla="*/ 29 h 92"/>
                <a:gd name="T20" fmla="*/ 0 w 108"/>
                <a:gd name="T21" fmla="*/ 78 h 92"/>
                <a:gd name="T22" fmla="*/ 14 w 108"/>
                <a:gd name="T23" fmla="*/ 92 h 92"/>
                <a:gd name="T24" fmla="*/ 94 w 108"/>
                <a:gd name="T25" fmla="*/ 92 h 92"/>
                <a:gd name="T26" fmla="*/ 108 w 108"/>
                <a:gd name="T27" fmla="*/ 78 h 92"/>
                <a:gd name="T28" fmla="*/ 108 w 108"/>
                <a:gd name="T29" fmla="*/ 29 h 92"/>
                <a:gd name="T30" fmla="*/ 94 w 108"/>
                <a:gd name="T31" fmla="*/ 15 h 92"/>
                <a:gd name="T32" fmla="*/ 10 w 108"/>
                <a:gd name="T33" fmla="*/ 78 h 92"/>
                <a:gd name="T34" fmla="*/ 10 w 108"/>
                <a:gd name="T35" fmla="*/ 29 h 92"/>
                <a:gd name="T36" fmla="*/ 14 w 108"/>
                <a:gd name="T37" fmla="*/ 24 h 92"/>
                <a:gd name="T38" fmla="*/ 26 w 108"/>
                <a:gd name="T39" fmla="*/ 24 h 92"/>
                <a:gd name="T40" fmla="*/ 26 w 108"/>
                <a:gd name="T41" fmla="*/ 83 h 92"/>
                <a:gd name="T42" fmla="*/ 14 w 108"/>
                <a:gd name="T43" fmla="*/ 83 h 92"/>
                <a:gd name="T44" fmla="*/ 10 w 108"/>
                <a:gd name="T45" fmla="*/ 78 h 92"/>
                <a:gd name="T46" fmla="*/ 99 w 108"/>
                <a:gd name="T47" fmla="*/ 78 h 92"/>
                <a:gd name="T48" fmla="*/ 94 w 108"/>
                <a:gd name="T49" fmla="*/ 83 h 92"/>
                <a:gd name="T50" fmla="*/ 35 w 108"/>
                <a:gd name="T51" fmla="*/ 83 h 92"/>
                <a:gd name="T52" fmla="*/ 35 w 108"/>
                <a:gd name="T53" fmla="*/ 24 h 92"/>
                <a:gd name="T54" fmla="*/ 43 w 108"/>
                <a:gd name="T55" fmla="*/ 24 h 92"/>
                <a:gd name="T56" fmla="*/ 77 w 108"/>
                <a:gd name="T57" fmla="*/ 24 h 92"/>
                <a:gd name="T58" fmla="*/ 94 w 108"/>
                <a:gd name="T59" fmla="*/ 24 h 92"/>
                <a:gd name="T60" fmla="*/ 99 w 108"/>
                <a:gd name="T61" fmla="*/ 29 h 92"/>
                <a:gd name="T62" fmla="*/ 99 w 108"/>
                <a:gd name="T63" fmla="*/ 7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92">
                  <a:moveTo>
                    <a:pt x="94" y="15"/>
                  </a:move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3" y="5"/>
                    <a:pt x="43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" y="15"/>
                    <a:pt x="0" y="21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6"/>
                    <a:pt x="6" y="92"/>
                    <a:pt x="1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101" y="92"/>
                    <a:pt x="108" y="86"/>
                    <a:pt x="108" y="78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21"/>
                    <a:pt x="101" y="15"/>
                    <a:pt x="94" y="15"/>
                  </a:cubicBezTo>
                  <a:close/>
                  <a:moveTo>
                    <a:pt x="10" y="78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7"/>
                    <a:pt x="12" y="24"/>
                    <a:pt x="14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83"/>
                    <a:pt x="10" y="80"/>
                    <a:pt x="10" y="78"/>
                  </a:cubicBezTo>
                  <a:close/>
                  <a:moveTo>
                    <a:pt x="99" y="78"/>
                  </a:moveTo>
                  <a:cubicBezTo>
                    <a:pt x="99" y="80"/>
                    <a:pt x="96" y="83"/>
                    <a:pt x="94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6" y="24"/>
                    <a:pt x="99" y="27"/>
                    <a:pt x="99" y="29"/>
                  </a:cubicBezTo>
                  <a:lnTo>
                    <a:pt x="99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Freeform 30"/>
            <p:cNvSpPr>
              <a:spLocks noEditPoints="1"/>
            </p:cNvSpPr>
            <p:nvPr/>
          </p:nvSpPr>
          <p:spPr bwMode="auto">
            <a:xfrm>
              <a:off x="93" y="83"/>
              <a:ext cx="74" cy="74"/>
            </a:xfrm>
            <a:custGeom>
              <a:avLst/>
              <a:gdLst>
                <a:gd name="T0" fmla="*/ 17 w 34"/>
                <a:gd name="T1" fmla="*/ 0 h 34"/>
                <a:gd name="T2" fmla="*/ 0 w 34"/>
                <a:gd name="T3" fmla="*/ 17 h 34"/>
                <a:gd name="T4" fmla="*/ 17 w 34"/>
                <a:gd name="T5" fmla="*/ 34 h 34"/>
                <a:gd name="T6" fmla="*/ 34 w 34"/>
                <a:gd name="T7" fmla="*/ 17 h 34"/>
                <a:gd name="T8" fmla="*/ 17 w 34"/>
                <a:gd name="T9" fmla="*/ 0 h 34"/>
                <a:gd name="T10" fmla="*/ 17 w 34"/>
                <a:gd name="T11" fmla="*/ 25 h 34"/>
                <a:gd name="T12" fmla="*/ 9 w 34"/>
                <a:gd name="T13" fmla="*/ 17 h 34"/>
                <a:gd name="T14" fmla="*/ 17 w 34"/>
                <a:gd name="T15" fmla="*/ 10 h 34"/>
                <a:gd name="T16" fmla="*/ 25 w 34"/>
                <a:gd name="T17" fmla="*/ 17 h 34"/>
                <a:gd name="T18" fmla="*/ 17 w 34"/>
                <a:gd name="T1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  <a:moveTo>
                    <a:pt x="17" y="25"/>
                  </a:moveTo>
                  <a:cubicBezTo>
                    <a:pt x="13" y="25"/>
                    <a:pt x="9" y="21"/>
                    <a:pt x="9" y="17"/>
                  </a:cubicBezTo>
                  <a:cubicBezTo>
                    <a:pt x="9" y="13"/>
                    <a:pt x="13" y="10"/>
                    <a:pt x="17" y="10"/>
                  </a:cubicBezTo>
                  <a:cubicBezTo>
                    <a:pt x="21" y="10"/>
                    <a:pt x="25" y="13"/>
                    <a:pt x="25" y="17"/>
                  </a:cubicBezTo>
                  <a:cubicBezTo>
                    <a:pt x="25" y="21"/>
                    <a:pt x="21" y="25"/>
                    <a:pt x="17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116013" y="1695450"/>
            <a:ext cx="1800225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1116013" y="2332038"/>
            <a:ext cx="1800225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INFOGRAPHIC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1116013" y="2984500"/>
            <a:ext cx="1800225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1116013" y="3673475"/>
            <a:ext cx="1800225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POWERFUL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71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2" name="Group 66"/>
          <p:cNvGrpSpPr/>
          <p:nvPr/>
        </p:nvGrpSpPr>
        <p:grpSpPr bwMode="auto">
          <a:xfrm>
            <a:off x="3765550" y="1490663"/>
            <a:ext cx="1611313" cy="3233737"/>
            <a:chOff x="2372" y="898"/>
            <a:chExt cx="1015" cy="2037"/>
          </a:xfrm>
        </p:grpSpPr>
        <p:sp>
          <p:nvSpPr>
            <p:cNvPr id="19503" name="Freeform 47"/>
            <p:cNvSpPr/>
            <p:nvPr/>
          </p:nvSpPr>
          <p:spPr bwMode="auto">
            <a:xfrm>
              <a:off x="2372" y="898"/>
              <a:ext cx="223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504" name="Freeform 48"/>
            <p:cNvSpPr/>
            <p:nvPr/>
          </p:nvSpPr>
          <p:spPr bwMode="auto">
            <a:xfrm>
              <a:off x="2635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Freeform 49"/>
            <p:cNvSpPr/>
            <p:nvPr/>
          </p:nvSpPr>
          <p:spPr bwMode="auto">
            <a:xfrm>
              <a:off x="2899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Freeform 50"/>
            <p:cNvSpPr/>
            <p:nvPr/>
          </p:nvSpPr>
          <p:spPr bwMode="auto">
            <a:xfrm>
              <a:off x="3163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Freeform 51"/>
            <p:cNvSpPr/>
            <p:nvPr/>
          </p:nvSpPr>
          <p:spPr bwMode="auto">
            <a:xfrm>
              <a:off x="261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6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Freeform 52"/>
            <p:cNvSpPr/>
            <p:nvPr/>
          </p:nvSpPr>
          <p:spPr bwMode="auto">
            <a:xfrm>
              <a:off x="2750" y="2036"/>
              <a:ext cx="129" cy="526"/>
            </a:xfrm>
            <a:custGeom>
              <a:avLst/>
              <a:gdLst>
                <a:gd name="T0" fmla="*/ 129 w 129"/>
                <a:gd name="T1" fmla="*/ 462 h 526"/>
                <a:gd name="T2" fmla="*/ 64 w 129"/>
                <a:gd name="T3" fmla="*/ 526 h 526"/>
                <a:gd name="T4" fmla="*/ 0 w 129"/>
                <a:gd name="T5" fmla="*/ 462 h 526"/>
                <a:gd name="T6" fmla="*/ 0 w 129"/>
                <a:gd name="T7" fmla="*/ 0 h 526"/>
                <a:gd name="T8" fmla="*/ 129 w 129"/>
                <a:gd name="T9" fmla="*/ 0 h 526"/>
                <a:gd name="T10" fmla="*/ 129 w 129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26">
                  <a:moveTo>
                    <a:pt x="129" y="462"/>
                  </a:moveTo>
                  <a:lnTo>
                    <a:pt x="64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46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Freeform 53"/>
            <p:cNvSpPr/>
            <p:nvPr/>
          </p:nvSpPr>
          <p:spPr bwMode="auto">
            <a:xfrm>
              <a:off x="2879" y="2036"/>
              <a:ext cx="130" cy="526"/>
            </a:xfrm>
            <a:custGeom>
              <a:avLst/>
              <a:gdLst>
                <a:gd name="T0" fmla="*/ 130 w 130"/>
                <a:gd name="T1" fmla="*/ 462 h 526"/>
                <a:gd name="T2" fmla="*/ 66 w 130"/>
                <a:gd name="T3" fmla="*/ 526 h 526"/>
                <a:gd name="T4" fmla="*/ 0 w 130"/>
                <a:gd name="T5" fmla="*/ 462 h 526"/>
                <a:gd name="T6" fmla="*/ 0 w 130"/>
                <a:gd name="T7" fmla="*/ 0 h 526"/>
                <a:gd name="T8" fmla="*/ 130 w 130"/>
                <a:gd name="T9" fmla="*/ 0 h 526"/>
                <a:gd name="T10" fmla="*/ 130 w 130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526">
                  <a:moveTo>
                    <a:pt x="130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Freeform 54"/>
            <p:cNvSpPr/>
            <p:nvPr/>
          </p:nvSpPr>
          <p:spPr bwMode="auto">
            <a:xfrm>
              <a:off x="300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5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5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Freeform 55"/>
            <p:cNvSpPr/>
            <p:nvPr/>
          </p:nvSpPr>
          <p:spPr bwMode="auto">
            <a:xfrm>
              <a:off x="2372" y="1741"/>
              <a:ext cx="378" cy="297"/>
            </a:xfrm>
            <a:custGeom>
              <a:avLst/>
              <a:gdLst>
                <a:gd name="T0" fmla="*/ 378 w 378"/>
                <a:gd name="T1" fmla="*/ 297 h 297"/>
                <a:gd name="T2" fmla="*/ 247 w 378"/>
                <a:gd name="T3" fmla="*/ 297 h 297"/>
                <a:gd name="T4" fmla="*/ 0 w 378"/>
                <a:gd name="T5" fmla="*/ 0 h 297"/>
                <a:gd name="T6" fmla="*/ 223 w 378"/>
                <a:gd name="T7" fmla="*/ 0 h 297"/>
                <a:gd name="T8" fmla="*/ 378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378" y="297"/>
                  </a:moveTo>
                  <a:lnTo>
                    <a:pt x="247" y="297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378" y="29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Freeform 56"/>
            <p:cNvSpPr/>
            <p:nvPr/>
          </p:nvSpPr>
          <p:spPr bwMode="auto">
            <a:xfrm>
              <a:off x="2635" y="1741"/>
              <a:ext cx="244" cy="297"/>
            </a:xfrm>
            <a:custGeom>
              <a:avLst/>
              <a:gdLst>
                <a:gd name="T0" fmla="*/ 244 w 244"/>
                <a:gd name="T1" fmla="*/ 297 h 297"/>
                <a:gd name="T2" fmla="*/ 115 w 244"/>
                <a:gd name="T3" fmla="*/ 297 h 297"/>
                <a:gd name="T4" fmla="*/ 0 w 244"/>
                <a:gd name="T5" fmla="*/ 0 h 297"/>
                <a:gd name="T6" fmla="*/ 224 w 244"/>
                <a:gd name="T7" fmla="*/ 0 h 297"/>
                <a:gd name="T8" fmla="*/ 244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244" y="297"/>
                  </a:moveTo>
                  <a:lnTo>
                    <a:pt x="115" y="297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244" y="29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Freeform 57"/>
            <p:cNvSpPr/>
            <p:nvPr/>
          </p:nvSpPr>
          <p:spPr bwMode="auto">
            <a:xfrm>
              <a:off x="2879" y="1741"/>
              <a:ext cx="244" cy="297"/>
            </a:xfrm>
            <a:custGeom>
              <a:avLst/>
              <a:gdLst>
                <a:gd name="T0" fmla="*/ 130 w 244"/>
                <a:gd name="T1" fmla="*/ 297 h 297"/>
                <a:gd name="T2" fmla="*/ 0 w 244"/>
                <a:gd name="T3" fmla="*/ 297 h 297"/>
                <a:gd name="T4" fmla="*/ 20 w 244"/>
                <a:gd name="T5" fmla="*/ 0 h 297"/>
                <a:gd name="T6" fmla="*/ 244 w 244"/>
                <a:gd name="T7" fmla="*/ 0 h 297"/>
                <a:gd name="T8" fmla="*/ 130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130" y="297"/>
                  </a:moveTo>
                  <a:lnTo>
                    <a:pt x="0" y="297"/>
                  </a:lnTo>
                  <a:lnTo>
                    <a:pt x="20" y="0"/>
                  </a:lnTo>
                  <a:lnTo>
                    <a:pt x="244" y="0"/>
                  </a:lnTo>
                  <a:lnTo>
                    <a:pt x="130" y="29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Freeform 58"/>
            <p:cNvSpPr/>
            <p:nvPr/>
          </p:nvSpPr>
          <p:spPr bwMode="auto">
            <a:xfrm>
              <a:off x="3009" y="1741"/>
              <a:ext cx="378" cy="297"/>
            </a:xfrm>
            <a:custGeom>
              <a:avLst/>
              <a:gdLst>
                <a:gd name="T0" fmla="*/ 131 w 378"/>
                <a:gd name="T1" fmla="*/ 297 h 297"/>
                <a:gd name="T2" fmla="*/ 0 w 378"/>
                <a:gd name="T3" fmla="*/ 297 h 297"/>
                <a:gd name="T4" fmla="*/ 154 w 378"/>
                <a:gd name="T5" fmla="*/ 0 h 297"/>
                <a:gd name="T6" fmla="*/ 378 w 378"/>
                <a:gd name="T7" fmla="*/ 0 h 297"/>
                <a:gd name="T8" fmla="*/ 131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131" y="297"/>
                  </a:moveTo>
                  <a:lnTo>
                    <a:pt x="0" y="297"/>
                  </a:lnTo>
                  <a:lnTo>
                    <a:pt x="154" y="0"/>
                  </a:lnTo>
                  <a:lnTo>
                    <a:pt x="378" y="0"/>
                  </a:lnTo>
                  <a:lnTo>
                    <a:pt x="131" y="29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Freeform 59"/>
            <p:cNvSpPr/>
            <p:nvPr/>
          </p:nvSpPr>
          <p:spPr bwMode="auto">
            <a:xfrm>
              <a:off x="2619" y="2498"/>
              <a:ext cx="521" cy="321"/>
            </a:xfrm>
            <a:custGeom>
              <a:avLst/>
              <a:gdLst>
                <a:gd name="T0" fmla="*/ 521 w 521"/>
                <a:gd name="T1" fmla="*/ 0 h 321"/>
                <a:gd name="T2" fmla="*/ 0 w 521"/>
                <a:gd name="T3" fmla="*/ 0 h 321"/>
                <a:gd name="T4" fmla="*/ 191 w 521"/>
                <a:gd name="T5" fmla="*/ 321 h 321"/>
                <a:gd name="T6" fmla="*/ 330 w 521"/>
                <a:gd name="T7" fmla="*/ 321 h 321"/>
                <a:gd name="T8" fmla="*/ 521 w 521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21">
                  <a:moveTo>
                    <a:pt x="521" y="0"/>
                  </a:moveTo>
                  <a:lnTo>
                    <a:pt x="0" y="0"/>
                  </a:lnTo>
                  <a:lnTo>
                    <a:pt x="191" y="321"/>
                  </a:lnTo>
                  <a:lnTo>
                    <a:pt x="330" y="32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9516" name="Freeform 60"/>
            <p:cNvSpPr/>
            <p:nvPr/>
          </p:nvSpPr>
          <p:spPr bwMode="auto">
            <a:xfrm>
              <a:off x="2810" y="2819"/>
              <a:ext cx="139" cy="116"/>
            </a:xfrm>
            <a:custGeom>
              <a:avLst/>
              <a:gdLst>
                <a:gd name="T0" fmla="*/ 139 w 139"/>
                <a:gd name="T1" fmla="*/ 0 h 116"/>
                <a:gd name="T2" fmla="*/ 0 w 139"/>
                <a:gd name="T3" fmla="*/ 0 h 116"/>
                <a:gd name="T4" fmla="*/ 69 w 139"/>
                <a:gd name="T5" fmla="*/ 116 h 116"/>
                <a:gd name="T6" fmla="*/ 139 w 139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6">
                  <a:moveTo>
                    <a:pt x="139" y="0"/>
                  </a:moveTo>
                  <a:lnTo>
                    <a:pt x="0" y="0"/>
                  </a:lnTo>
                  <a:lnTo>
                    <a:pt x="69" y="1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532" name="Group 76"/>
          <p:cNvGrpSpPr/>
          <p:nvPr/>
        </p:nvGrpSpPr>
        <p:grpSpPr bwMode="auto">
          <a:xfrm>
            <a:off x="684213" y="3506788"/>
            <a:ext cx="284162" cy="282575"/>
            <a:chOff x="1245" y="2094"/>
            <a:chExt cx="179" cy="178"/>
          </a:xfrm>
          <a:solidFill>
            <a:schemeClr val="accent1"/>
          </a:solidFill>
        </p:grpSpPr>
        <p:sp>
          <p:nvSpPr>
            <p:cNvPr id="19517" name="Oval 61"/>
            <p:cNvSpPr>
              <a:spLocks noChangeArrowheads="1"/>
            </p:cNvSpPr>
            <p:nvPr/>
          </p:nvSpPr>
          <p:spPr bwMode="auto">
            <a:xfrm>
              <a:off x="1245" y="2094"/>
              <a:ext cx="179" cy="17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8" name="Freeform 62"/>
            <p:cNvSpPr/>
            <p:nvPr/>
          </p:nvSpPr>
          <p:spPr bwMode="auto">
            <a:xfrm>
              <a:off x="1283" y="2149"/>
              <a:ext cx="104" cy="67"/>
            </a:xfrm>
            <a:custGeom>
              <a:avLst/>
              <a:gdLst>
                <a:gd name="T0" fmla="*/ 0 w 104"/>
                <a:gd name="T1" fmla="*/ 29 h 67"/>
                <a:gd name="T2" fmla="*/ 42 w 104"/>
                <a:gd name="T3" fmla="*/ 67 h 67"/>
                <a:gd name="T4" fmla="*/ 104 w 104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67">
                  <a:moveTo>
                    <a:pt x="0" y="29"/>
                  </a:moveTo>
                  <a:lnTo>
                    <a:pt x="42" y="67"/>
                  </a:lnTo>
                  <a:lnTo>
                    <a:pt x="104" y="0"/>
                  </a:lnTo>
                </a:path>
              </a:pathLst>
            </a:custGeom>
            <a:grpFill/>
            <a:ln w="33338" cap="rnd">
              <a:solidFill>
                <a:srgbClr val="FFFFFF"/>
              </a:solidFill>
              <a:prstDash val="solid"/>
              <a:miter lim="800000"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533" name="Group 77"/>
          <p:cNvGrpSpPr/>
          <p:nvPr/>
        </p:nvGrpSpPr>
        <p:grpSpPr bwMode="auto">
          <a:xfrm>
            <a:off x="5651500" y="3506788"/>
            <a:ext cx="284163" cy="282575"/>
            <a:chOff x="4336" y="2094"/>
            <a:chExt cx="179" cy="17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519" name="Oval 63"/>
            <p:cNvSpPr>
              <a:spLocks noChangeArrowheads="1"/>
            </p:cNvSpPr>
            <p:nvPr/>
          </p:nvSpPr>
          <p:spPr bwMode="auto">
            <a:xfrm>
              <a:off x="4336" y="2094"/>
              <a:ext cx="179" cy="17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0" name="Freeform 64"/>
            <p:cNvSpPr/>
            <p:nvPr/>
          </p:nvSpPr>
          <p:spPr bwMode="auto">
            <a:xfrm>
              <a:off x="4375" y="2149"/>
              <a:ext cx="103" cy="67"/>
            </a:xfrm>
            <a:custGeom>
              <a:avLst/>
              <a:gdLst>
                <a:gd name="T0" fmla="*/ 0 w 103"/>
                <a:gd name="T1" fmla="*/ 29 h 67"/>
                <a:gd name="T2" fmla="*/ 41 w 103"/>
                <a:gd name="T3" fmla="*/ 67 h 67"/>
                <a:gd name="T4" fmla="*/ 103 w 103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67">
                  <a:moveTo>
                    <a:pt x="0" y="29"/>
                  </a:moveTo>
                  <a:lnTo>
                    <a:pt x="41" y="67"/>
                  </a:lnTo>
                  <a:lnTo>
                    <a:pt x="103" y="0"/>
                  </a:lnTo>
                </a:path>
              </a:pathLst>
            </a:custGeom>
            <a:grpFill/>
            <a:ln w="33338" cap="rnd">
              <a:solidFill>
                <a:srgbClr val="FFFFFF"/>
              </a:solidFill>
              <a:prstDash val="solid"/>
              <a:miter lim="800000"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468313" y="1555750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 01</a:t>
            </a:r>
          </a:p>
          <a:p>
            <a:pPr algn="r"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828675" y="2227263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 0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9525" name="Rectangle 69"/>
          <p:cNvSpPr>
            <a:spLocks noChangeArrowheads="1"/>
          </p:cNvSpPr>
          <p:nvPr/>
        </p:nvSpPr>
        <p:spPr bwMode="auto">
          <a:xfrm>
            <a:off x="6948488" y="1555750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 0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zh-CN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9526" name="Rectangle 70"/>
          <p:cNvSpPr>
            <a:spLocks noChangeArrowheads="1"/>
          </p:cNvSpPr>
          <p:nvPr/>
        </p:nvSpPr>
        <p:spPr bwMode="auto">
          <a:xfrm>
            <a:off x="6588125" y="2227263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 0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zh-CN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9527" name="Line 71"/>
          <p:cNvSpPr>
            <a:spLocks noChangeShapeType="1"/>
          </p:cNvSpPr>
          <p:nvPr/>
        </p:nvSpPr>
        <p:spPr bwMode="auto">
          <a:xfrm>
            <a:off x="2339975" y="1627188"/>
            <a:ext cx="1584325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29" name="Line 73"/>
          <p:cNvSpPr>
            <a:spLocks noChangeShapeType="1"/>
          </p:cNvSpPr>
          <p:nvPr/>
        </p:nvSpPr>
        <p:spPr bwMode="auto">
          <a:xfrm>
            <a:off x="5213350" y="1627188"/>
            <a:ext cx="1584325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0" name="Line 74"/>
          <p:cNvSpPr>
            <a:spLocks noChangeShapeType="1"/>
          </p:cNvSpPr>
          <p:nvPr/>
        </p:nvSpPr>
        <p:spPr bwMode="auto">
          <a:xfrm>
            <a:off x="4784725" y="2305050"/>
            <a:ext cx="1682750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1" name="Line 75"/>
          <p:cNvSpPr>
            <a:spLocks noChangeShapeType="1"/>
          </p:cNvSpPr>
          <p:nvPr/>
        </p:nvSpPr>
        <p:spPr bwMode="auto">
          <a:xfrm>
            <a:off x="2687638" y="2305050"/>
            <a:ext cx="1682750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4" name="Rectangle 78"/>
          <p:cNvSpPr>
            <a:spLocks noChangeArrowheads="1"/>
          </p:cNvSpPr>
          <p:nvPr/>
        </p:nvSpPr>
        <p:spPr bwMode="auto">
          <a:xfrm>
            <a:off x="684213" y="3867150"/>
            <a:ext cx="30956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535" name="Rectangle 79"/>
          <p:cNvSpPr>
            <a:spLocks noChangeArrowheads="1"/>
          </p:cNvSpPr>
          <p:nvPr/>
        </p:nvSpPr>
        <p:spPr bwMode="auto">
          <a:xfrm>
            <a:off x="5651500" y="3867150"/>
            <a:ext cx="30956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347683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69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/>
          <p:cNvSpPr txBox="1"/>
          <p:nvPr/>
        </p:nvSpPr>
        <p:spPr>
          <a:xfrm>
            <a:off x="3168815" y="1706860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敬请各位老师批评指正</a:t>
            </a:r>
          </a:p>
        </p:txBody>
      </p:sp>
      <p:grpSp>
        <p:nvGrpSpPr>
          <p:cNvPr id="142" name="组合 141"/>
          <p:cNvGrpSpPr/>
          <p:nvPr/>
        </p:nvGrpSpPr>
        <p:grpSpPr>
          <a:xfrm>
            <a:off x="3284658" y="3009913"/>
            <a:ext cx="219347" cy="219347"/>
            <a:chOff x="801291" y="3535885"/>
            <a:chExt cx="219347" cy="219347"/>
          </a:xfrm>
        </p:grpSpPr>
        <p:sp>
          <p:nvSpPr>
            <p:cNvPr id="14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46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7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48" name="Group 14"/>
          <p:cNvGrpSpPr/>
          <p:nvPr/>
        </p:nvGrpSpPr>
        <p:grpSpPr bwMode="auto">
          <a:xfrm>
            <a:off x="5029470" y="3009913"/>
            <a:ext cx="219347" cy="219347"/>
            <a:chOff x="4248" y="3024"/>
            <a:chExt cx="600" cy="599"/>
          </a:xfrm>
        </p:grpSpPr>
        <p:sp>
          <p:nvSpPr>
            <p:cNvPr id="149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0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51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2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53" name="Text Box 19"/>
          <p:cNvSpPr txBox="1">
            <a:spLocks noChangeArrowheads="1"/>
          </p:cNvSpPr>
          <p:nvPr/>
        </p:nvSpPr>
        <p:spPr bwMode="auto">
          <a:xfrm>
            <a:off x="3494480" y="2981088"/>
            <a:ext cx="15696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指导老师：亮亮图文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Text Box 20"/>
          <p:cNvSpPr txBox="1">
            <a:spLocks noChangeArrowheads="1"/>
          </p:cNvSpPr>
          <p:nvPr/>
        </p:nvSpPr>
        <p:spPr bwMode="auto">
          <a:xfrm>
            <a:off x="5255167" y="2981088"/>
            <a:ext cx="12618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人：旗舰店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3168815" y="2426940"/>
            <a:ext cx="5256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cxnSp>
        <p:nvCxnSpPr>
          <p:cNvPr id="156" name="直接连接符 155"/>
          <p:cNvCxnSpPr/>
          <p:nvPr/>
        </p:nvCxnSpPr>
        <p:spPr>
          <a:xfrm>
            <a:off x="3240823" y="2426443"/>
            <a:ext cx="51125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/>
          <p:cNvGrpSpPr/>
          <p:nvPr/>
        </p:nvGrpSpPr>
        <p:grpSpPr>
          <a:xfrm>
            <a:off x="446709" y="708630"/>
            <a:ext cx="8033685" cy="3912360"/>
            <a:chOff x="553750" y="708630"/>
            <a:chExt cx="8033685" cy="3912360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116212" y="1435353"/>
              <a:ext cx="1363850" cy="2185147"/>
              <a:chOff x="996950" y="2262188"/>
              <a:chExt cx="434975" cy="696913"/>
            </a:xfrm>
          </p:grpSpPr>
          <p:sp>
            <p:nvSpPr>
              <p:cNvPr id="604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553750" y="708630"/>
              <a:ext cx="2399181" cy="2399181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7" name="组合 166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566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7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8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9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0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1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2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3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4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5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6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7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8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9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0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1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2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3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4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5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6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7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8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9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0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1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2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3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4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5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6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7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8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9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0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1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2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3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组合 167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49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6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7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8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9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0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1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2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3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4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5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6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7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8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9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0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1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2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3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4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5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6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7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8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9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0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1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2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3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4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5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6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7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8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9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0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1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2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3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4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5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6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7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8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9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0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1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2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3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4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5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9" name="组合 168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170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293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0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2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3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4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5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1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2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3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4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6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7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8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1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2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3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4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6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7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5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7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8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1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2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3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4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5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6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7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8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6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8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2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3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4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5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6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7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8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9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5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7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8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2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3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7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8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9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2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3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4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5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6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7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8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9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0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3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4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5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6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9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0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3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4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5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6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7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8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9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0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3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4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5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6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7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8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0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1" name="组合 170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72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0" name="组合 159"/>
            <p:cNvGrpSpPr/>
            <p:nvPr/>
          </p:nvGrpSpPr>
          <p:grpSpPr>
            <a:xfrm>
              <a:off x="1803113" y="3560233"/>
              <a:ext cx="6641589" cy="727259"/>
              <a:chOff x="1216025" y="2955926"/>
              <a:chExt cx="1971675" cy="215900"/>
            </a:xfrm>
          </p:grpSpPr>
          <p:sp>
            <p:nvSpPr>
              <p:cNvPr id="165" name="Line 502"/>
              <p:cNvSpPr>
                <a:spLocks noChangeShapeType="1"/>
              </p:cNvSpPr>
              <p:nvPr/>
            </p:nvSpPr>
            <p:spPr bwMode="auto">
              <a:xfrm>
                <a:off x="3187700" y="3074988"/>
                <a:ext cx="0" cy="96838"/>
              </a:xfrm>
              <a:prstGeom prst="line">
                <a:avLst/>
              </a:pr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503"/>
              <p:cNvSpPr/>
              <p:nvPr/>
            </p:nvSpPr>
            <p:spPr bwMode="auto">
              <a:xfrm>
                <a:off x="1216025" y="2955926"/>
                <a:ext cx="1971675" cy="119063"/>
              </a:xfrm>
              <a:custGeom>
                <a:avLst/>
                <a:gdLst>
                  <a:gd name="T0" fmla="*/ 0 w 1861"/>
                  <a:gd name="T1" fmla="*/ 0 h 112"/>
                  <a:gd name="T2" fmla="*/ 0 w 1861"/>
                  <a:gd name="T3" fmla="*/ 60 h 112"/>
                  <a:gd name="T4" fmla="*/ 29 w 1861"/>
                  <a:gd name="T5" fmla="*/ 86 h 112"/>
                  <a:gd name="T6" fmla="*/ 29 w 1861"/>
                  <a:gd name="T7" fmla="*/ 86 h 112"/>
                  <a:gd name="T8" fmla="*/ 1835 w 1861"/>
                  <a:gd name="T9" fmla="*/ 86 h 112"/>
                  <a:gd name="T10" fmla="*/ 1861 w 1861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1" h="112">
                    <a:moveTo>
                      <a:pt x="0" y="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74"/>
                      <a:pt x="13" y="86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1835" y="86"/>
                      <a:pt x="1835" y="86"/>
                      <a:pt x="1835" y="86"/>
                    </a:cubicBezTo>
                    <a:cubicBezTo>
                      <a:pt x="1849" y="86"/>
                      <a:pt x="1861" y="97"/>
                      <a:pt x="1861" y="112"/>
                    </a:cubicBezTo>
                  </a:path>
                </a:pathLst>
              </a:cu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8303713" y="4177986"/>
              <a:ext cx="283722" cy="443004"/>
              <a:chOff x="3141663" y="3136901"/>
              <a:chExt cx="90488" cy="141288"/>
            </a:xfrm>
          </p:grpSpPr>
          <p:sp>
            <p:nvSpPr>
              <p:cNvPr id="162" name="Freeform 504"/>
              <p:cNvSpPr/>
              <p:nvPr/>
            </p:nvSpPr>
            <p:spPr bwMode="auto">
              <a:xfrm>
                <a:off x="3141663" y="3136901"/>
                <a:ext cx="90488" cy="141288"/>
              </a:xfrm>
              <a:custGeom>
                <a:avLst/>
                <a:gdLst>
                  <a:gd name="T0" fmla="*/ 86 w 86"/>
                  <a:gd name="T1" fmla="*/ 46 h 134"/>
                  <a:gd name="T2" fmla="*/ 86 w 86"/>
                  <a:gd name="T3" fmla="*/ 69 h 134"/>
                  <a:gd name="T4" fmla="*/ 86 w 86"/>
                  <a:gd name="T5" fmla="*/ 92 h 134"/>
                  <a:gd name="T6" fmla="*/ 43 w 86"/>
                  <a:gd name="T7" fmla="*/ 134 h 134"/>
                  <a:gd name="T8" fmla="*/ 0 w 86"/>
                  <a:gd name="T9" fmla="*/ 92 h 134"/>
                  <a:gd name="T10" fmla="*/ 0 w 86"/>
                  <a:gd name="T11" fmla="*/ 69 h 134"/>
                  <a:gd name="T12" fmla="*/ 0 w 86"/>
                  <a:gd name="T13" fmla="*/ 46 h 134"/>
                  <a:gd name="T14" fmla="*/ 12 w 86"/>
                  <a:gd name="T15" fmla="*/ 13 h 134"/>
                  <a:gd name="T16" fmla="*/ 43 w 86"/>
                  <a:gd name="T17" fmla="*/ 0 h 134"/>
                  <a:gd name="T18" fmla="*/ 74 w 86"/>
                  <a:gd name="T19" fmla="*/ 13 h 134"/>
                  <a:gd name="T20" fmla="*/ 86 w 86"/>
                  <a:gd name="T21" fmla="*/ 4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134">
                    <a:moveTo>
                      <a:pt x="86" y="46"/>
                    </a:moveTo>
                    <a:cubicBezTo>
                      <a:pt x="86" y="53"/>
                      <a:pt x="86" y="61"/>
                      <a:pt x="86" y="69"/>
                    </a:cubicBezTo>
                    <a:cubicBezTo>
                      <a:pt x="86" y="76"/>
                      <a:pt x="86" y="84"/>
                      <a:pt x="86" y="92"/>
                    </a:cubicBezTo>
                    <a:cubicBezTo>
                      <a:pt x="86" y="121"/>
                      <a:pt x="64" y="134"/>
                      <a:pt x="43" y="134"/>
                    </a:cubicBezTo>
                    <a:cubicBezTo>
                      <a:pt x="22" y="134"/>
                      <a:pt x="0" y="121"/>
                      <a:pt x="0" y="92"/>
                    </a:cubicBezTo>
                    <a:cubicBezTo>
                      <a:pt x="0" y="84"/>
                      <a:pt x="0" y="76"/>
                      <a:pt x="0" y="69"/>
                    </a:cubicBezTo>
                    <a:cubicBezTo>
                      <a:pt x="0" y="61"/>
                      <a:pt x="0" y="53"/>
                      <a:pt x="0" y="46"/>
                    </a:cubicBezTo>
                    <a:cubicBezTo>
                      <a:pt x="0" y="33"/>
                      <a:pt x="5" y="21"/>
                      <a:pt x="12" y="13"/>
                    </a:cubicBezTo>
                    <a:cubicBezTo>
                      <a:pt x="20" y="5"/>
                      <a:pt x="31" y="0"/>
                      <a:pt x="43" y="0"/>
                    </a:cubicBezTo>
                    <a:cubicBezTo>
                      <a:pt x="55" y="0"/>
                      <a:pt x="66" y="5"/>
                      <a:pt x="74" y="13"/>
                    </a:cubicBezTo>
                    <a:cubicBezTo>
                      <a:pt x="81" y="21"/>
                      <a:pt x="86" y="33"/>
                      <a:pt x="86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505"/>
              <p:cNvSpPr/>
              <p:nvPr/>
            </p:nvSpPr>
            <p:spPr bwMode="auto">
              <a:xfrm>
                <a:off x="3148013" y="3144838"/>
                <a:ext cx="77788" cy="127000"/>
              </a:xfrm>
              <a:custGeom>
                <a:avLst/>
                <a:gdLst>
                  <a:gd name="T0" fmla="*/ 73 w 73"/>
                  <a:gd name="T1" fmla="*/ 38 h 121"/>
                  <a:gd name="T2" fmla="*/ 73 w 73"/>
                  <a:gd name="T3" fmla="*/ 61 h 121"/>
                  <a:gd name="T4" fmla="*/ 73 w 73"/>
                  <a:gd name="T5" fmla="*/ 84 h 121"/>
                  <a:gd name="T6" fmla="*/ 37 w 73"/>
                  <a:gd name="T7" fmla="*/ 121 h 121"/>
                  <a:gd name="T8" fmla="*/ 0 w 73"/>
                  <a:gd name="T9" fmla="*/ 84 h 121"/>
                  <a:gd name="T10" fmla="*/ 0 w 73"/>
                  <a:gd name="T11" fmla="*/ 61 h 121"/>
                  <a:gd name="T12" fmla="*/ 0 w 73"/>
                  <a:gd name="T13" fmla="*/ 38 h 121"/>
                  <a:gd name="T14" fmla="*/ 10 w 73"/>
                  <a:gd name="T15" fmla="*/ 11 h 121"/>
                  <a:gd name="T16" fmla="*/ 32 w 73"/>
                  <a:gd name="T17" fmla="*/ 0 h 121"/>
                  <a:gd name="T18" fmla="*/ 35 w 73"/>
                  <a:gd name="T19" fmla="*/ 3 h 121"/>
                  <a:gd name="T20" fmla="*/ 35 w 73"/>
                  <a:gd name="T21" fmla="*/ 23 h 121"/>
                  <a:gd name="T22" fmla="*/ 31 w 73"/>
                  <a:gd name="T23" fmla="*/ 31 h 121"/>
                  <a:gd name="T24" fmla="*/ 28 w 73"/>
                  <a:gd name="T25" fmla="*/ 37 h 121"/>
                  <a:gd name="T26" fmla="*/ 28 w 73"/>
                  <a:gd name="T27" fmla="*/ 51 h 121"/>
                  <a:gd name="T28" fmla="*/ 45 w 73"/>
                  <a:gd name="T29" fmla="*/ 51 h 121"/>
                  <a:gd name="T30" fmla="*/ 45 w 73"/>
                  <a:gd name="T31" fmla="*/ 37 h 121"/>
                  <a:gd name="T32" fmla="*/ 42 w 73"/>
                  <a:gd name="T33" fmla="*/ 30 h 121"/>
                  <a:gd name="T34" fmla="*/ 39 w 73"/>
                  <a:gd name="T35" fmla="*/ 24 h 121"/>
                  <a:gd name="T36" fmla="*/ 39 w 73"/>
                  <a:gd name="T37" fmla="*/ 4 h 121"/>
                  <a:gd name="T38" fmla="*/ 42 w 73"/>
                  <a:gd name="T39" fmla="*/ 0 h 121"/>
                  <a:gd name="T40" fmla="*/ 64 w 73"/>
                  <a:gd name="T41" fmla="*/ 11 h 121"/>
                  <a:gd name="T42" fmla="*/ 73 w 73"/>
                  <a:gd name="T43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21">
                    <a:moveTo>
                      <a:pt x="73" y="38"/>
                    </a:moveTo>
                    <a:cubicBezTo>
                      <a:pt x="73" y="46"/>
                      <a:pt x="73" y="54"/>
                      <a:pt x="73" y="61"/>
                    </a:cubicBezTo>
                    <a:cubicBezTo>
                      <a:pt x="73" y="69"/>
                      <a:pt x="73" y="77"/>
                      <a:pt x="73" y="84"/>
                    </a:cubicBezTo>
                    <a:cubicBezTo>
                      <a:pt x="73" y="109"/>
                      <a:pt x="55" y="121"/>
                      <a:pt x="37" y="121"/>
                    </a:cubicBezTo>
                    <a:cubicBezTo>
                      <a:pt x="19" y="121"/>
                      <a:pt x="0" y="109"/>
                      <a:pt x="0" y="84"/>
                    </a:cubicBezTo>
                    <a:cubicBezTo>
                      <a:pt x="0" y="77"/>
                      <a:pt x="0" y="69"/>
                      <a:pt x="0" y="61"/>
                    </a:cubicBezTo>
                    <a:cubicBezTo>
                      <a:pt x="0" y="54"/>
                      <a:pt x="0" y="46"/>
                      <a:pt x="0" y="38"/>
                    </a:cubicBezTo>
                    <a:cubicBezTo>
                      <a:pt x="0" y="27"/>
                      <a:pt x="4" y="18"/>
                      <a:pt x="10" y="11"/>
                    </a:cubicBezTo>
                    <a:cubicBezTo>
                      <a:pt x="16" y="5"/>
                      <a:pt x="23" y="1"/>
                      <a:pt x="32" y="0"/>
                    </a:cubicBezTo>
                    <a:cubicBezTo>
                      <a:pt x="35" y="0"/>
                      <a:pt x="35" y="0"/>
                      <a:pt x="35" y="3"/>
                    </a:cubicBezTo>
                    <a:cubicBezTo>
                      <a:pt x="35" y="10"/>
                      <a:pt x="35" y="17"/>
                      <a:pt x="35" y="23"/>
                    </a:cubicBezTo>
                    <a:cubicBezTo>
                      <a:pt x="35" y="27"/>
                      <a:pt x="35" y="28"/>
                      <a:pt x="31" y="31"/>
                    </a:cubicBezTo>
                    <a:cubicBezTo>
                      <a:pt x="29" y="32"/>
                      <a:pt x="28" y="35"/>
                      <a:pt x="28" y="37"/>
                    </a:cubicBezTo>
                    <a:cubicBezTo>
                      <a:pt x="28" y="42"/>
                      <a:pt x="28" y="46"/>
                      <a:pt x="28" y="51"/>
                    </a:cubicBezTo>
                    <a:cubicBezTo>
                      <a:pt x="28" y="63"/>
                      <a:pt x="45" y="63"/>
                      <a:pt x="45" y="51"/>
                    </a:cubicBezTo>
                    <a:cubicBezTo>
                      <a:pt x="45" y="46"/>
                      <a:pt x="45" y="42"/>
                      <a:pt x="45" y="37"/>
                    </a:cubicBezTo>
                    <a:cubicBezTo>
                      <a:pt x="45" y="34"/>
                      <a:pt x="44" y="32"/>
                      <a:pt x="42" y="30"/>
                    </a:cubicBezTo>
                    <a:cubicBezTo>
                      <a:pt x="39" y="28"/>
                      <a:pt x="39" y="27"/>
                      <a:pt x="39" y="24"/>
                    </a:cubicBezTo>
                    <a:cubicBezTo>
                      <a:pt x="39" y="17"/>
                      <a:pt x="39" y="10"/>
                      <a:pt x="39" y="4"/>
                    </a:cubicBezTo>
                    <a:cubicBezTo>
                      <a:pt x="39" y="0"/>
                      <a:pt x="39" y="0"/>
                      <a:pt x="42" y="0"/>
                    </a:cubicBezTo>
                    <a:cubicBezTo>
                      <a:pt x="50" y="1"/>
                      <a:pt x="58" y="5"/>
                      <a:pt x="64" y="11"/>
                    </a:cubicBezTo>
                    <a:cubicBezTo>
                      <a:pt x="70" y="18"/>
                      <a:pt x="73" y="27"/>
                      <a:pt x="73" y="38"/>
                    </a:cubicBezTo>
                    <a:close/>
                  </a:path>
                </a:pathLst>
              </a:custGeom>
              <a:solidFill>
                <a:srgbClr val="F0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506"/>
              <p:cNvSpPr/>
              <p:nvPr/>
            </p:nvSpPr>
            <p:spPr bwMode="auto">
              <a:xfrm>
                <a:off x="3181350" y="3176588"/>
                <a:ext cx="11113" cy="28575"/>
              </a:xfrm>
              <a:custGeom>
                <a:avLst/>
                <a:gdLst>
                  <a:gd name="T0" fmla="*/ 10 w 10"/>
                  <a:gd name="T1" fmla="*/ 7 h 28"/>
                  <a:gd name="T2" fmla="*/ 10 w 10"/>
                  <a:gd name="T3" fmla="*/ 21 h 28"/>
                  <a:gd name="T4" fmla="*/ 0 w 10"/>
                  <a:gd name="T5" fmla="*/ 21 h 28"/>
                  <a:gd name="T6" fmla="*/ 0 w 10"/>
                  <a:gd name="T7" fmla="*/ 7 h 28"/>
                  <a:gd name="T8" fmla="*/ 10 w 10"/>
                  <a:gd name="T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10" y="7"/>
                    </a:moveTo>
                    <a:cubicBezTo>
                      <a:pt x="10" y="12"/>
                      <a:pt x="10" y="16"/>
                      <a:pt x="10" y="21"/>
                    </a:cubicBezTo>
                    <a:cubicBezTo>
                      <a:pt x="10" y="28"/>
                      <a:pt x="0" y="28"/>
                      <a:pt x="0" y="21"/>
                    </a:cubicBezTo>
                    <a:cubicBezTo>
                      <a:pt x="0" y="16"/>
                      <a:pt x="0" y="12"/>
                      <a:pt x="0" y="7"/>
                    </a:cubicBezTo>
                    <a:cubicBezTo>
                      <a:pt x="0" y="0"/>
                      <a:pt x="10" y="0"/>
                      <a:pt x="1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0" name="Oval 140"/>
          <p:cNvSpPr>
            <a:spLocks noChangeArrowheads="1"/>
          </p:cNvSpPr>
          <p:nvPr/>
        </p:nvSpPr>
        <p:spPr bwMode="auto">
          <a:xfrm>
            <a:off x="1139825" y="1447800"/>
            <a:ext cx="466725" cy="469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261" name="Group 141"/>
          <p:cNvGrpSpPr/>
          <p:nvPr/>
        </p:nvGrpSpPr>
        <p:grpSpPr bwMode="auto">
          <a:xfrm>
            <a:off x="1281113" y="1560513"/>
            <a:ext cx="190500" cy="242887"/>
            <a:chOff x="0" y="0"/>
            <a:chExt cx="120" cy="153"/>
          </a:xfrm>
        </p:grpSpPr>
        <p:sp>
          <p:nvSpPr>
            <p:cNvPr id="5262" name="Freeform 142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63" name="Freeform 143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265" name="Oval 145"/>
          <p:cNvSpPr>
            <a:spLocks noChangeArrowheads="1"/>
          </p:cNvSpPr>
          <p:nvPr/>
        </p:nvSpPr>
        <p:spPr bwMode="auto">
          <a:xfrm>
            <a:off x="5029200" y="2292350"/>
            <a:ext cx="466725" cy="46831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266" name="Group 146"/>
          <p:cNvGrpSpPr/>
          <p:nvPr/>
        </p:nvGrpSpPr>
        <p:grpSpPr bwMode="auto">
          <a:xfrm>
            <a:off x="5141913" y="2416175"/>
            <a:ext cx="238125" cy="231775"/>
            <a:chOff x="0" y="0"/>
            <a:chExt cx="150" cy="146"/>
          </a:xfrm>
        </p:grpSpPr>
        <p:sp>
          <p:nvSpPr>
            <p:cNvPr id="5267" name="Freeform 147"/>
            <p:cNvSpPr>
              <a:spLocks noEditPoints="1"/>
            </p:cNvSpPr>
            <p:nvPr/>
          </p:nvSpPr>
          <p:spPr bwMode="auto">
            <a:xfrm>
              <a:off x="0" y="0"/>
              <a:ext cx="96" cy="88"/>
            </a:xfrm>
            <a:custGeom>
              <a:avLst/>
              <a:gdLst>
                <a:gd name="T0" fmla="*/ 54 w 54"/>
                <a:gd name="T1" fmla="*/ 34 h 50"/>
                <a:gd name="T2" fmla="*/ 2 w 54"/>
                <a:gd name="T3" fmla="*/ 34 h 50"/>
                <a:gd name="T4" fmla="*/ 1 w 54"/>
                <a:gd name="T5" fmla="*/ 36 h 50"/>
                <a:gd name="T6" fmla="*/ 19 w 54"/>
                <a:gd name="T7" fmla="*/ 50 h 50"/>
                <a:gd name="T8" fmla="*/ 38 w 54"/>
                <a:gd name="T9" fmla="*/ 50 h 50"/>
                <a:gd name="T10" fmla="*/ 42 w 54"/>
                <a:gd name="T11" fmla="*/ 47 h 50"/>
                <a:gd name="T12" fmla="*/ 40 w 54"/>
                <a:gd name="T13" fmla="*/ 42 h 50"/>
                <a:gd name="T14" fmla="*/ 40 w 54"/>
                <a:gd name="T15" fmla="*/ 40 h 50"/>
                <a:gd name="T16" fmla="*/ 41 w 54"/>
                <a:gd name="T17" fmla="*/ 40 h 50"/>
                <a:gd name="T18" fmla="*/ 45 w 54"/>
                <a:gd name="T19" fmla="*/ 43 h 50"/>
                <a:gd name="T20" fmla="*/ 47 w 54"/>
                <a:gd name="T21" fmla="*/ 42 h 50"/>
                <a:gd name="T22" fmla="*/ 42 w 54"/>
                <a:gd name="T23" fmla="*/ 38 h 50"/>
                <a:gd name="T24" fmla="*/ 43 w 54"/>
                <a:gd name="T25" fmla="*/ 37 h 50"/>
                <a:gd name="T26" fmla="*/ 45 w 54"/>
                <a:gd name="T27" fmla="*/ 36 h 50"/>
                <a:gd name="T28" fmla="*/ 50 w 54"/>
                <a:gd name="T29" fmla="*/ 39 h 50"/>
                <a:gd name="T30" fmla="*/ 54 w 54"/>
                <a:gd name="T31" fmla="*/ 34 h 50"/>
                <a:gd name="T32" fmla="*/ 35 w 54"/>
                <a:gd name="T33" fmla="*/ 31 h 50"/>
                <a:gd name="T34" fmla="*/ 27 w 54"/>
                <a:gd name="T35" fmla="*/ 3 h 50"/>
                <a:gd name="T36" fmla="*/ 29 w 54"/>
                <a:gd name="T37" fmla="*/ 1 h 50"/>
                <a:gd name="T38" fmla="*/ 47 w 54"/>
                <a:gd name="T39" fmla="*/ 15 h 50"/>
                <a:gd name="T40" fmla="*/ 51 w 54"/>
                <a:gd name="T41" fmla="*/ 30 h 50"/>
                <a:gd name="T42" fmla="*/ 49 w 54"/>
                <a:gd name="T43" fmla="*/ 32 h 50"/>
                <a:gd name="T44" fmla="*/ 36 w 54"/>
                <a:gd name="T45" fmla="*/ 32 h 50"/>
                <a:gd name="T46" fmla="*/ 35 w 54"/>
                <a:gd name="T4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50">
                  <a:moveTo>
                    <a:pt x="54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2" y="45"/>
                    <a:pt x="11" y="50"/>
                    <a:pt x="19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5"/>
                    <a:pt x="40" y="44"/>
                    <a:pt x="40" y="42"/>
                  </a:cubicBezTo>
                  <a:cubicBezTo>
                    <a:pt x="40" y="41"/>
                    <a:pt x="40" y="41"/>
                    <a:pt x="40" y="40"/>
                  </a:cubicBezTo>
                  <a:cubicBezTo>
                    <a:pt x="40" y="40"/>
                    <a:pt x="41" y="39"/>
                    <a:pt x="41" y="40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3" y="36"/>
                    <a:pt x="44" y="36"/>
                    <a:pt x="45" y="36"/>
                  </a:cubicBezTo>
                  <a:cubicBezTo>
                    <a:pt x="47" y="36"/>
                    <a:pt x="49" y="37"/>
                    <a:pt x="50" y="39"/>
                  </a:cubicBezTo>
                  <a:lnTo>
                    <a:pt x="54" y="34"/>
                  </a:lnTo>
                  <a:close/>
                  <a:moveTo>
                    <a:pt x="35" y="31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8" y="1"/>
                    <a:pt x="29" y="1"/>
                  </a:cubicBezTo>
                  <a:cubicBezTo>
                    <a:pt x="37" y="0"/>
                    <a:pt x="45" y="7"/>
                    <a:pt x="47" y="15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1" y="32"/>
                    <a:pt x="49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68" name="Freeform 148"/>
            <p:cNvSpPr>
              <a:spLocks noEditPoints="1"/>
            </p:cNvSpPr>
            <p:nvPr/>
          </p:nvSpPr>
          <p:spPr bwMode="auto">
            <a:xfrm>
              <a:off x="67" y="60"/>
              <a:ext cx="83" cy="86"/>
            </a:xfrm>
            <a:custGeom>
              <a:avLst/>
              <a:gdLst>
                <a:gd name="T0" fmla="*/ 46 w 47"/>
                <a:gd name="T1" fmla="*/ 0 h 49"/>
                <a:gd name="T2" fmla="*/ 16 w 47"/>
                <a:gd name="T3" fmla="*/ 0 h 49"/>
                <a:gd name="T4" fmla="*/ 12 w 47"/>
                <a:gd name="T5" fmla="*/ 5 h 49"/>
                <a:gd name="T6" fmla="*/ 13 w 47"/>
                <a:gd name="T7" fmla="*/ 8 h 49"/>
                <a:gd name="T8" fmla="*/ 13 w 47"/>
                <a:gd name="T9" fmla="*/ 9 h 49"/>
                <a:gd name="T10" fmla="*/ 12 w 47"/>
                <a:gd name="T11" fmla="*/ 10 h 49"/>
                <a:gd name="T12" fmla="*/ 9 w 47"/>
                <a:gd name="T13" fmla="*/ 8 h 49"/>
                <a:gd name="T14" fmla="*/ 7 w 47"/>
                <a:gd name="T15" fmla="*/ 9 h 49"/>
                <a:gd name="T16" fmla="*/ 11 w 47"/>
                <a:gd name="T17" fmla="*/ 11 h 49"/>
                <a:gd name="T18" fmla="*/ 10 w 47"/>
                <a:gd name="T19" fmla="*/ 13 h 49"/>
                <a:gd name="T20" fmla="*/ 7 w 47"/>
                <a:gd name="T21" fmla="*/ 14 h 49"/>
                <a:gd name="T22" fmla="*/ 4 w 47"/>
                <a:gd name="T23" fmla="*/ 13 h 49"/>
                <a:gd name="T24" fmla="*/ 0 w 47"/>
                <a:gd name="T25" fmla="*/ 16 h 49"/>
                <a:gd name="T26" fmla="*/ 46 w 47"/>
                <a:gd name="T27" fmla="*/ 16 h 49"/>
                <a:gd name="T28" fmla="*/ 47 w 47"/>
                <a:gd name="T29" fmla="*/ 14 h 49"/>
                <a:gd name="T30" fmla="*/ 47 w 47"/>
                <a:gd name="T31" fmla="*/ 2 h 49"/>
                <a:gd name="T32" fmla="*/ 46 w 47"/>
                <a:gd name="T33" fmla="*/ 0 h 49"/>
                <a:gd name="T34" fmla="*/ 10 w 47"/>
                <a:gd name="T35" fmla="*/ 48 h 49"/>
                <a:gd name="T36" fmla="*/ 3 w 47"/>
                <a:gd name="T37" fmla="*/ 20 h 49"/>
                <a:gd name="T38" fmla="*/ 4 w 47"/>
                <a:gd name="T39" fmla="*/ 18 h 49"/>
                <a:gd name="T40" fmla="*/ 17 w 47"/>
                <a:gd name="T41" fmla="*/ 18 h 49"/>
                <a:gd name="T42" fmla="*/ 19 w 47"/>
                <a:gd name="T43" fmla="*/ 19 h 49"/>
                <a:gd name="T44" fmla="*/ 26 w 47"/>
                <a:gd name="T45" fmla="*/ 43 h 49"/>
                <a:gd name="T46" fmla="*/ 24 w 47"/>
                <a:gd name="T47" fmla="*/ 46 h 49"/>
                <a:gd name="T48" fmla="*/ 12 w 47"/>
                <a:gd name="T49" fmla="*/ 49 h 49"/>
                <a:gd name="T50" fmla="*/ 10 w 47"/>
                <a:gd name="T51" fmla="*/ 48 h 49"/>
                <a:gd name="T52" fmla="*/ 15 w 47"/>
                <a:gd name="T53" fmla="*/ 45 h 49"/>
                <a:gd name="T54" fmla="*/ 20 w 47"/>
                <a:gd name="T55" fmla="*/ 43 h 49"/>
                <a:gd name="T56" fmla="*/ 21 w 47"/>
                <a:gd name="T57" fmla="*/ 41 h 49"/>
                <a:gd name="T58" fmla="*/ 17 w 47"/>
                <a:gd name="T59" fmla="*/ 25 h 49"/>
                <a:gd name="T60" fmla="*/ 15 w 47"/>
                <a:gd name="T61" fmla="*/ 24 h 49"/>
                <a:gd name="T62" fmla="*/ 10 w 47"/>
                <a:gd name="T63" fmla="*/ 25 h 49"/>
                <a:gd name="T64" fmla="*/ 8 w 47"/>
                <a:gd name="T65" fmla="*/ 27 h 49"/>
                <a:gd name="T66" fmla="*/ 13 w 47"/>
                <a:gd name="T67" fmla="*/ 43 h 49"/>
                <a:gd name="T68" fmla="*/ 15 w 47"/>
                <a:gd name="T69" fmla="*/ 45 h 49"/>
                <a:gd name="T70" fmla="*/ 44 w 47"/>
                <a:gd name="T71" fmla="*/ 5 h 49"/>
                <a:gd name="T72" fmla="*/ 44 w 47"/>
                <a:gd name="T73" fmla="*/ 11 h 49"/>
                <a:gd name="T74" fmla="*/ 42 w 47"/>
                <a:gd name="T75" fmla="*/ 13 h 49"/>
                <a:gd name="T76" fmla="*/ 26 w 47"/>
                <a:gd name="T77" fmla="*/ 13 h 49"/>
                <a:gd name="T78" fmla="*/ 24 w 47"/>
                <a:gd name="T79" fmla="*/ 11 h 49"/>
                <a:gd name="T80" fmla="*/ 24 w 47"/>
                <a:gd name="T81" fmla="*/ 5 h 49"/>
                <a:gd name="T82" fmla="*/ 26 w 47"/>
                <a:gd name="T83" fmla="*/ 4 h 49"/>
                <a:gd name="T84" fmla="*/ 42 w 47"/>
                <a:gd name="T85" fmla="*/ 4 h 49"/>
                <a:gd name="T86" fmla="*/ 44 w 47"/>
                <a:gd name="T87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9">
                  <a:moveTo>
                    <a:pt x="4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7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cubicBezTo>
                    <a:pt x="10" y="13"/>
                    <a:pt x="9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6"/>
                    <a:pt x="47" y="15"/>
                    <a:pt x="47" y="14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lose/>
                  <a:moveTo>
                    <a:pt x="10" y="48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3" y="18"/>
                    <a:pt x="4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8"/>
                    <a:pt x="19" y="19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5" y="45"/>
                    <a:pt x="24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5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2" y="42"/>
                    <a:pt x="21" y="4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6" y="23"/>
                    <a:pt x="15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lose/>
                  <a:moveTo>
                    <a:pt x="44" y="5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3" y="13"/>
                    <a:pt x="42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4" y="12"/>
                    <a:pt x="24" y="1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4"/>
                    <a:pt x="4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270" name="Oval 150"/>
          <p:cNvSpPr>
            <a:spLocks noChangeArrowheads="1"/>
          </p:cNvSpPr>
          <p:nvPr/>
        </p:nvSpPr>
        <p:spPr bwMode="auto">
          <a:xfrm>
            <a:off x="5029200" y="1447800"/>
            <a:ext cx="466725" cy="469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71" name="Freeform 151"/>
          <p:cNvSpPr/>
          <p:nvPr/>
        </p:nvSpPr>
        <p:spPr bwMode="auto">
          <a:xfrm>
            <a:off x="5184775" y="1587500"/>
            <a:ext cx="155575" cy="188913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60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6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60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1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6"/>
                </a:cubicBezTo>
                <a:cubicBezTo>
                  <a:pt x="56" y="67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73" name="Oval 153"/>
          <p:cNvSpPr>
            <a:spLocks noChangeArrowheads="1"/>
          </p:cNvSpPr>
          <p:nvPr/>
        </p:nvSpPr>
        <p:spPr bwMode="auto">
          <a:xfrm>
            <a:off x="1139825" y="2292350"/>
            <a:ext cx="466725" cy="46831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74" name="Freeform 154"/>
          <p:cNvSpPr>
            <a:spLocks noEditPoints="1"/>
          </p:cNvSpPr>
          <p:nvPr/>
        </p:nvSpPr>
        <p:spPr bwMode="auto">
          <a:xfrm>
            <a:off x="1258888" y="2406650"/>
            <a:ext cx="200025" cy="234950"/>
          </a:xfrm>
          <a:custGeom>
            <a:avLst/>
            <a:gdLst>
              <a:gd name="T0" fmla="*/ 24 w 72"/>
              <a:gd name="T1" fmla="*/ 71 h 85"/>
              <a:gd name="T2" fmla="*/ 30 w 72"/>
              <a:gd name="T3" fmla="*/ 73 h 85"/>
              <a:gd name="T4" fmla="*/ 18 w 72"/>
              <a:gd name="T5" fmla="*/ 30 h 85"/>
              <a:gd name="T6" fmla="*/ 18 w 72"/>
              <a:gd name="T7" fmla="*/ 32 h 85"/>
              <a:gd name="T8" fmla="*/ 4 w 72"/>
              <a:gd name="T9" fmla="*/ 55 h 85"/>
              <a:gd name="T10" fmla="*/ 3 w 72"/>
              <a:gd name="T11" fmla="*/ 55 h 85"/>
              <a:gd name="T12" fmla="*/ 17 w 72"/>
              <a:gd name="T13" fmla="*/ 29 h 85"/>
              <a:gd name="T14" fmla="*/ 18 w 72"/>
              <a:gd name="T15" fmla="*/ 30 h 85"/>
              <a:gd name="T16" fmla="*/ 68 w 72"/>
              <a:gd name="T17" fmla="*/ 59 h 85"/>
              <a:gd name="T18" fmla="*/ 54 w 72"/>
              <a:gd name="T19" fmla="*/ 82 h 85"/>
              <a:gd name="T20" fmla="*/ 54 w 72"/>
              <a:gd name="T21" fmla="*/ 84 h 85"/>
              <a:gd name="T22" fmla="*/ 55 w 72"/>
              <a:gd name="T23" fmla="*/ 84 h 85"/>
              <a:gd name="T24" fmla="*/ 69 w 72"/>
              <a:gd name="T25" fmla="*/ 59 h 85"/>
              <a:gd name="T26" fmla="*/ 60 w 72"/>
              <a:gd name="T27" fmla="*/ 59 h 85"/>
              <a:gd name="T28" fmla="*/ 59 w 72"/>
              <a:gd name="T29" fmla="*/ 59 h 85"/>
              <a:gd name="T30" fmla="*/ 50 w 72"/>
              <a:gd name="T31" fmla="*/ 75 h 85"/>
              <a:gd name="T32" fmla="*/ 50 w 72"/>
              <a:gd name="T33" fmla="*/ 76 h 85"/>
              <a:gd name="T34" fmla="*/ 51 w 72"/>
              <a:gd name="T35" fmla="*/ 78 h 85"/>
              <a:gd name="T36" fmla="*/ 60 w 72"/>
              <a:gd name="T37" fmla="*/ 59 h 85"/>
              <a:gd name="T38" fmla="*/ 22 w 72"/>
              <a:gd name="T39" fmla="*/ 37 h 85"/>
              <a:gd name="T40" fmla="*/ 22 w 72"/>
              <a:gd name="T41" fmla="*/ 39 h 85"/>
              <a:gd name="T42" fmla="*/ 13 w 72"/>
              <a:gd name="T43" fmla="*/ 54 h 85"/>
              <a:gd name="T44" fmla="*/ 12 w 72"/>
              <a:gd name="T45" fmla="*/ 55 h 85"/>
              <a:gd name="T46" fmla="*/ 21 w 72"/>
              <a:gd name="T47" fmla="*/ 36 h 85"/>
              <a:gd name="T48" fmla="*/ 51 w 72"/>
              <a:gd name="T49" fmla="*/ 57 h 85"/>
              <a:gd name="T50" fmla="*/ 46 w 72"/>
              <a:gd name="T51" fmla="*/ 76 h 85"/>
              <a:gd name="T52" fmla="*/ 14 w 72"/>
              <a:gd name="T53" fmla="*/ 62 h 85"/>
              <a:gd name="T54" fmla="*/ 22 w 72"/>
              <a:gd name="T55" fmla="*/ 53 h 85"/>
              <a:gd name="T56" fmla="*/ 41 w 72"/>
              <a:gd name="T57" fmla="*/ 38 h 85"/>
              <a:gd name="T58" fmla="*/ 45 w 72"/>
              <a:gd name="T59" fmla="*/ 33 h 85"/>
              <a:gd name="T60" fmla="*/ 52 w 72"/>
              <a:gd name="T61" fmla="*/ 35 h 85"/>
              <a:gd name="T62" fmla="*/ 51 w 72"/>
              <a:gd name="T63" fmla="*/ 37 h 85"/>
              <a:gd name="T64" fmla="*/ 51 w 72"/>
              <a:gd name="T65" fmla="*/ 57 h 85"/>
              <a:gd name="T66" fmla="*/ 59 w 72"/>
              <a:gd name="T67" fmla="*/ 7 h 85"/>
              <a:gd name="T68" fmla="*/ 67 w 72"/>
              <a:gd name="T69" fmla="*/ 11 h 85"/>
              <a:gd name="T70" fmla="*/ 54 w 72"/>
              <a:gd name="T71" fmla="*/ 34 h 85"/>
              <a:gd name="T72" fmla="*/ 47 w 72"/>
              <a:gd name="T73" fmla="*/ 31 h 85"/>
              <a:gd name="T74" fmla="*/ 61 w 72"/>
              <a:gd name="T75" fmla="*/ 5 h 85"/>
              <a:gd name="T76" fmla="*/ 68 w 72"/>
              <a:gd name="T77" fmla="*/ 9 h 85"/>
              <a:gd name="T78" fmla="*/ 61 w 72"/>
              <a:gd name="T79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76" name="Oval 156"/>
          <p:cNvSpPr>
            <a:spLocks noChangeArrowheads="1"/>
          </p:cNvSpPr>
          <p:nvPr/>
        </p:nvSpPr>
        <p:spPr bwMode="auto">
          <a:xfrm>
            <a:off x="1139825" y="3133725"/>
            <a:ext cx="466725" cy="4683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77" name="Freeform 157"/>
          <p:cNvSpPr>
            <a:spLocks noEditPoints="1"/>
          </p:cNvSpPr>
          <p:nvPr/>
        </p:nvSpPr>
        <p:spPr bwMode="auto">
          <a:xfrm>
            <a:off x="1303338" y="3289300"/>
            <a:ext cx="168275" cy="187325"/>
          </a:xfrm>
          <a:custGeom>
            <a:avLst/>
            <a:gdLst>
              <a:gd name="T0" fmla="*/ 6 w 60"/>
              <a:gd name="T1" fmla="*/ 52 h 67"/>
              <a:gd name="T2" fmla="*/ 0 w 60"/>
              <a:gd name="T3" fmla="*/ 6 h 67"/>
              <a:gd name="T4" fmla="*/ 42 w 60"/>
              <a:gd name="T5" fmla="*/ 0 h 67"/>
              <a:gd name="T6" fmla="*/ 43 w 60"/>
              <a:gd name="T7" fmla="*/ 8 h 67"/>
              <a:gd name="T8" fmla="*/ 42 w 60"/>
              <a:gd name="T9" fmla="*/ 9 h 67"/>
              <a:gd name="T10" fmla="*/ 41 w 60"/>
              <a:gd name="T11" fmla="*/ 3 h 67"/>
              <a:gd name="T12" fmla="*/ 6 w 60"/>
              <a:gd name="T13" fmla="*/ 1 h 67"/>
              <a:gd name="T14" fmla="*/ 42 w 60"/>
              <a:gd name="T15" fmla="*/ 10 h 67"/>
              <a:gd name="T16" fmla="*/ 43 w 60"/>
              <a:gd name="T17" fmla="*/ 12 h 67"/>
              <a:gd name="T18" fmla="*/ 22 w 60"/>
              <a:gd name="T19" fmla="*/ 13 h 67"/>
              <a:gd name="T20" fmla="*/ 15 w 60"/>
              <a:gd name="T21" fmla="*/ 51 h 67"/>
              <a:gd name="T22" fmla="*/ 58 w 60"/>
              <a:gd name="T23" fmla="*/ 67 h 67"/>
              <a:gd name="T24" fmla="*/ 16 w 60"/>
              <a:gd name="T25" fmla="*/ 61 h 67"/>
              <a:gd name="T26" fmla="*/ 22 w 60"/>
              <a:gd name="T27" fmla="*/ 14 h 67"/>
              <a:gd name="T28" fmla="*/ 60 w 60"/>
              <a:gd name="T29" fmla="*/ 16 h 67"/>
              <a:gd name="T30" fmla="*/ 59 w 60"/>
              <a:gd name="T31" fmla="*/ 24 h 67"/>
              <a:gd name="T32" fmla="*/ 57 w 60"/>
              <a:gd name="T33" fmla="*/ 23 h 67"/>
              <a:gd name="T34" fmla="*/ 56 w 60"/>
              <a:gd name="T35" fmla="*/ 16 h 67"/>
              <a:gd name="T36" fmla="*/ 22 w 60"/>
              <a:gd name="T37" fmla="*/ 25 h 67"/>
              <a:gd name="T38" fmla="*/ 60 w 60"/>
              <a:gd name="T39" fmla="*/ 27 h 67"/>
              <a:gd name="T40" fmla="*/ 58 w 60"/>
              <a:gd name="T41" fmla="*/ 67 h 67"/>
              <a:gd name="T42" fmla="*/ 23 w 60"/>
              <a:gd name="T43" fmla="*/ 18 h 67"/>
              <a:gd name="T44" fmla="*/ 22 w 60"/>
              <a:gd name="T45" fmla="*/ 17 h 67"/>
              <a:gd name="T46" fmla="*/ 55 w 60"/>
              <a:gd name="T47" fmla="*/ 16 h 67"/>
              <a:gd name="T48" fmla="*/ 56 w 60"/>
              <a:gd name="T49" fmla="*/ 17 h 67"/>
              <a:gd name="T50" fmla="*/ 55 w 60"/>
              <a:gd name="T51" fmla="*/ 20 h 67"/>
              <a:gd name="T52" fmla="*/ 22 w 60"/>
              <a:gd name="T53" fmla="*/ 19 h 67"/>
              <a:gd name="T54" fmla="*/ 23 w 60"/>
              <a:gd name="T55" fmla="*/ 18 h 67"/>
              <a:gd name="T56" fmla="*/ 56 w 60"/>
              <a:gd name="T57" fmla="*/ 19 h 67"/>
              <a:gd name="T58" fmla="*/ 55 w 60"/>
              <a:gd name="T59" fmla="*/ 20 h 67"/>
              <a:gd name="T60" fmla="*/ 23 w 60"/>
              <a:gd name="T61" fmla="*/ 22 h 67"/>
              <a:gd name="T62" fmla="*/ 22 w 60"/>
              <a:gd name="T63" fmla="*/ 21 h 67"/>
              <a:gd name="T64" fmla="*/ 55 w 60"/>
              <a:gd name="T65" fmla="*/ 21 h 67"/>
              <a:gd name="T66" fmla="*/ 56 w 60"/>
              <a:gd name="T67" fmla="*/ 22 h 67"/>
              <a:gd name="T68" fmla="*/ 55 w 60"/>
              <a:gd name="T69" fmla="*/ 25 h 67"/>
              <a:gd name="T70" fmla="*/ 22 w 60"/>
              <a:gd name="T71" fmla="*/ 24 h 67"/>
              <a:gd name="T72" fmla="*/ 23 w 60"/>
              <a:gd name="T73" fmla="*/ 23 h 67"/>
              <a:gd name="T74" fmla="*/ 56 w 60"/>
              <a:gd name="T75" fmla="*/ 24 h 67"/>
              <a:gd name="T76" fmla="*/ 55 w 60"/>
              <a:gd name="T77" fmla="*/ 25 h 67"/>
              <a:gd name="T78" fmla="*/ 7 w 60"/>
              <a:gd name="T79" fmla="*/ 3 h 67"/>
              <a:gd name="T80" fmla="*/ 6 w 60"/>
              <a:gd name="T81" fmla="*/ 2 h 67"/>
              <a:gd name="T82" fmla="*/ 39 w 60"/>
              <a:gd name="T83" fmla="*/ 2 h 67"/>
              <a:gd name="T84" fmla="*/ 40 w 60"/>
              <a:gd name="T85" fmla="*/ 2 h 67"/>
              <a:gd name="T86" fmla="*/ 39 w 60"/>
              <a:gd name="T87" fmla="*/ 5 h 67"/>
              <a:gd name="T88" fmla="*/ 6 w 60"/>
              <a:gd name="T89" fmla="*/ 5 h 67"/>
              <a:gd name="T90" fmla="*/ 7 w 60"/>
              <a:gd name="T91" fmla="*/ 4 h 67"/>
              <a:gd name="T92" fmla="*/ 40 w 60"/>
              <a:gd name="T93" fmla="*/ 5 h 67"/>
              <a:gd name="T94" fmla="*/ 39 w 60"/>
              <a:gd name="T95" fmla="*/ 5 h 67"/>
              <a:gd name="T96" fmla="*/ 7 w 60"/>
              <a:gd name="T97" fmla="*/ 8 h 67"/>
              <a:gd name="T98" fmla="*/ 6 w 60"/>
              <a:gd name="T99" fmla="*/ 7 h 67"/>
              <a:gd name="T100" fmla="*/ 39 w 60"/>
              <a:gd name="T101" fmla="*/ 6 h 67"/>
              <a:gd name="T102" fmla="*/ 40 w 60"/>
              <a:gd name="T103" fmla="*/ 7 h 67"/>
              <a:gd name="T104" fmla="*/ 39 w 60"/>
              <a:gd name="T105" fmla="*/ 10 h 67"/>
              <a:gd name="T106" fmla="*/ 6 w 60"/>
              <a:gd name="T107" fmla="*/ 9 h 67"/>
              <a:gd name="T108" fmla="*/ 7 w 60"/>
              <a:gd name="T109" fmla="*/ 8 h 67"/>
              <a:gd name="T110" fmla="*/ 40 w 60"/>
              <a:gd name="T111" fmla="*/ 9 h 67"/>
              <a:gd name="T112" fmla="*/ 39 w 60"/>
              <a:gd name="T113" fmla="*/ 1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" h="67">
                <a:moveTo>
                  <a:pt x="14" y="52"/>
                </a:moveTo>
                <a:cubicBezTo>
                  <a:pt x="6" y="52"/>
                  <a:pt x="6" y="52"/>
                  <a:pt x="6" y="52"/>
                </a:cubicBezTo>
                <a:cubicBezTo>
                  <a:pt x="3" y="52"/>
                  <a:pt x="0" y="49"/>
                  <a:pt x="0" y="46"/>
                </a:cubicBezTo>
                <a:cubicBezTo>
                  <a:pt x="0" y="32"/>
                  <a:pt x="0" y="1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8" y="0"/>
                  <a:pt x="30" y="0"/>
                  <a:pt x="42" y="0"/>
                </a:cubicBezTo>
                <a:cubicBezTo>
                  <a:pt x="43" y="0"/>
                  <a:pt x="43" y="0"/>
                  <a:pt x="43" y="1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3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1" y="8"/>
                  <a:pt x="41" y="8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0" y="1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0"/>
                  <a:pt x="6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10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3"/>
                  <a:pt x="43" y="13"/>
                  <a:pt x="4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3"/>
                  <a:pt x="15" y="16"/>
                  <a:pt x="15" y="2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2"/>
                  <a:pt x="14" y="52"/>
                </a:cubicBezTo>
                <a:close/>
                <a:moveTo>
                  <a:pt x="58" y="67"/>
                </a:moveTo>
                <a:cubicBezTo>
                  <a:pt x="22" y="67"/>
                  <a:pt x="22" y="67"/>
                  <a:pt x="22" y="67"/>
                </a:cubicBezTo>
                <a:cubicBezTo>
                  <a:pt x="19" y="67"/>
                  <a:pt x="16" y="64"/>
                  <a:pt x="16" y="61"/>
                </a:cubicBezTo>
                <a:cubicBezTo>
                  <a:pt x="16" y="47"/>
                  <a:pt x="16" y="34"/>
                  <a:pt x="16" y="20"/>
                </a:cubicBezTo>
                <a:cubicBezTo>
                  <a:pt x="16" y="17"/>
                  <a:pt x="19" y="14"/>
                  <a:pt x="22" y="14"/>
                </a:cubicBezTo>
                <a:cubicBezTo>
                  <a:pt x="35" y="14"/>
                  <a:pt x="46" y="14"/>
                  <a:pt x="58" y="14"/>
                </a:cubicBezTo>
                <a:cubicBezTo>
                  <a:pt x="59" y="14"/>
                  <a:pt x="60" y="15"/>
                  <a:pt x="60" y="16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3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4"/>
                  <a:pt x="57" y="23"/>
                  <a:pt x="57" y="23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6"/>
                  <a:pt x="57" y="16"/>
                  <a:pt x="56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25"/>
                  <a:pt x="22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0" y="26"/>
                  <a:pt x="60" y="27"/>
                </a:cubicBezTo>
                <a:cubicBezTo>
                  <a:pt x="60" y="39"/>
                  <a:pt x="60" y="52"/>
                  <a:pt x="60" y="65"/>
                </a:cubicBezTo>
                <a:cubicBezTo>
                  <a:pt x="60" y="66"/>
                  <a:pt x="59" y="67"/>
                  <a:pt x="58" y="67"/>
                </a:cubicBezTo>
                <a:close/>
                <a:moveTo>
                  <a:pt x="5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6"/>
                  <a:pt x="23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6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8"/>
                  <a:pt x="55" y="18"/>
                </a:cubicBezTo>
                <a:close/>
                <a:moveTo>
                  <a:pt x="55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0"/>
                  <a:pt x="56" y="20"/>
                  <a:pt x="55" y="20"/>
                </a:cubicBezTo>
                <a:close/>
                <a:moveTo>
                  <a:pt x="55" y="22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2" y="21"/>
                  <a:pt x="23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5" y="22"/>
                </a:cubicBezTo>
                <a:close/>
                <a:moveTo>
                  <a:pt x="55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3"/>
                  <a:pt x="22" y="23"/>
                  <a:pt x="23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3"/>
                  <a:pt x="56" y="23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5"/>
                  <a:pt x="55" y="25"/>
                </a:cubicBezTo>
                <a:close/>
                <a:moveTo>
                  <a:pt x="39" y="3"/>
                </a:moveTo>
                <a:cubicBezTo>
                  <a:pt x="7" y="3"/>
                  <a:pt x="7" y="3"/>
                  <a:pt x="7" y="3"/>
                </a:cubicBezTo>
                <a:cubicBezTo>
                  <a:pt x="6" y="3"/>
                  <a:pt x="6" y="3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7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3"/>
                  <a:pt x="40" y="3"/>
                  <a:pt x="39" y="3"/>
                </a:cubicBezTo>
                <a:close/>
                <a:moveTo>
                  <a:pt x="39" y="5"/>
                </a:move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4"/>
                  <a:pt x="6" y="4"/>
                  <a:pt x="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lose/>
                <a:moveTo>
                  <a:pt x="39" y="8"/>
                </a:move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7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8"/>
                  <a:pt x="39" y="8"/>
                </a:cubicBezTo>
                <a:close/>
                <a:moveTo>
                  <a:pt x="39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8"/>
                  <a:pt x="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8"/>
                  <a:pt x="40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3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79" name="Oval 159"/>
          <p:cNvSpPr>
            <a:spLocks noChangeArrowheads="1"/>
          </p:cNvSpPr>
          <p:nvPr/>
        </p:nvSpPr>
        <p:spPr bwMode="auto">
          <a:xfrm>
            <a:off x="5029200" y="3975100"/>
            <a:ext cx="466725" cy="46831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80" name="Freeform 160"/>
          <p:cNvSpPr>
            <a:spLocks noEditPoints="1"/>
          </p:cNvSpPr>
          <p:nvPr/>
        </p:nvSpPr>
        <p:spPr bwMode="auto">
          <a:xfrm>
            <a:off x="5187950" y="4102100"/>
            <a:ext cx="152400" cy="217488"/>
          </a:xfrm>
          <a:custGeom>
            <a:avLst/>
            <a:gdLst>
              <a:gd name="T0" fmla="*/ 6 w 55"/>
              <a:gd name="T1" fmla="*/ 68 h 78"/>
              <a:gd name="T2" fmla="*/ 3 w 55"/>
              <a:gd name="T3" fmla="*/ 51 h 78"/>
              <a:gd name="T4" fmla="*/ 0 w 55"/>
              <a:gd name="T5" fmla="*/ 44 h 78"/>
              <a:gd name="T6" fmla="*/ 5 w 55"/>
              <a:gd name="T7" fmla="*/ 36 h 78"/>
              <a:gd name="T8" fmla="*/ 21 w 55"/>
              <a:gd name="T9" fmla="*/ 16 h 78"/>
              <a:gd name="T10" fmla="*/ 17 w 55"/>
              <a:gd name="T11" fmla="*/ 8 h 78"/>
              <a:gd name="T12" fmla="*/ 15 w 55"/>
              <a:gd name="T13" fmla="*/ 8 h 78"/>
              <a:gd name="T14" fmla="*/ 15 w 55"/>
              <a:gd name="T15" fmla="*/ 5 h 78"/>
              <a:gd name="T16" fmla="*/ 26 w 55"/>
              <a:gd name="T17" fmla="*/ 1 h 78"/>
              <a:gd name="T18" fmla="*/ 28 w 55"/>
              <a:gd name="T19" fmla="*/ 1 h 78"/>
              <a:gd name="T20" fmla="*/ 29 w 55"/>
              <a:gd name="T21" fmla="*/ 4 h 78"/>
              <a:gd name="T22" fmla="*/ 28 w 55"/>
              <a:gd name="T23" fmla="*/ 5 h 78"/>
              <a:gd name="T24" fmla="*/ 41 w 55"/>
              <a:gd name="T25" fmla="*/ 42 h 78"/>
              <a:gd name="T26" fmla="*/ 41 w 55"/>
              <a:gd name="T27" fmla="*/ 43 h 78"/>
              <a:gd name="T28" fmla="*/ 40 w 55"/>
              <a:gd name="T29" fmla="*/ 47 h 78"/>
              <a:gd name="T30" fmla="*/ 35 w 55"/>
              <a:gd name="T31" fmla="*/ 46 h 78"/>
              <a:gd name="T32" fmla="*/ 33 w 55"/>
              <a:gd name="T33" fmla="*/ 45 h 78"/>
              <a:gd name="T34" fmla="*/ 32 w 55"/>
              <a:gd name="T35" fmla="*/ 45 h 78"/>
              <a:gd name="T36" fmla="*/ 23 w 55"/>
              <a:gd name="T37" fmla="*/ 27 h 78"/>
              <a:gd name="T38" fmla="*/ 14 w 55"/>
              <a:gd name="T39" fmla="*/ 41 h 78"/>
              <a:gd name="T40" fmla="*/ 13 w 55"/>
              <a:gd name="T41" fmla="*/ 49 h 78"/>
              <a:gd name="T42" fmla="*/ 23 w 55"/>
              <a:gd name="T43" fmla="*/ 68 h 78"/>
              <a:gd name="T44" fmla="*/ 50 w 55"/>
              <a:gd name="T45" fmla="*/ 68 h 78"/>
              <a:gd name="T46" fmla="*/ 54 w 55"/>
              <a:gd name="T47" fmla="*/ 74 h 78"/>
              <a:gd name="T48" fmla="*/ 6 w 55"/>
              <a:gd name="T49" fmla="*/ 78 h 78"/>
              <a:gd name="T50" fmla="*/ 3 w 55"/>
              <a:gd name="T51" fmla="*/ 72 h 78"/>
              <a:gd name="T52" fmla="*/ 7 w 55"/>
              <a:gd name="T53" fmla="*/ 41 h 78"/>
              <a:gd name="T54" fmla="*/ 7 w 55"/>
              <a:gd name="T55" fmla="*/ 48 h 78"/>
              <a:gd name="T56" fmla="*/ 7 w 55"/>
              <a:gd name="T57" fmla="*/ 41 h 78"/>
              <a:gd name="T58" fmla="*/ 51 w 55"/>
              <a:gd name="T59" fmla="*/ 45 h 78"/>
              <a:gd name="T60" fmla="*/ 54 w 55"/>
              <a:gd name="T61" fmla="*/ 48 h 78"/>
              <a:gd name="T62" fmla="*/ 31 w 55"/>
              <a:gd name="T63" fmla="*/ 59 h 78"/>
              <a:gd name="T64" fmla="*/ 27 w 55"/>
              <a:gd name="T65" fmla="*/ 5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" h="78">
                <a:moveTo>
                  <a:pt x="6" y="68"/>
                </a:moveTo>
                <a:cubicBezTo>
                  <a:pt x="6" y="68"/>
                  <a:pt x="6" y="68"/>
                  <a:pt x="6" y="68"/>
                </a:cubicBezTo>
                <a:cubicBezTo>
                  <a:pt x="8" y="68"/>
                  <a:pt x="8" y="67"/>
                  <a:pt x="8" y="66"/>
                </a:cubicBezTo>
                <a:cubicBezTo>
                  <a:pt x="5" y="61"/>
                  <a:pt x="3" y="56"/>
                  <a:pt x="3" y="51"/>
                </a:cubicBezTo>
                <a:cubicBezTo>
                  <a:pt x="3" y="51"/>
                  <a:pt x="2" y="50"/>
                  <a:pt x="2" y="49"/>
                </a:cubicBezTo>
                <a:cubicBezTo>
                  <a:pt x="0" y="48"/>
                  <a:pt x="0" y="46"/>
                  <a:pt x="0" y="44"/>
                </a:cubicBezTo>
                <a:cubicBezTo>
                  <a:pt x="0" y="41"/>
                  <a:pt x="1" y="39"/>
                  <a:pt x="3" y="38"/>
                </a:cubicBezTo>
                <a:cubicBezTo>
                  <a:pt x="4" y="37"/>
                  <a:pt x="4" y="37"/>
                  <a:pt x="5" y="36"/>
                </a:cubicBezTo>
                <a:cubicBezTo>
                  <a:pt x="7" y="28"/>
                  <a:pt x="13" y="22"/>
                  <a:pt x="20" y="18"/>
                </a:cubicBezTo>
                <a:cubicBezTo>
                  <a:pt x="21" y="17"/>
                  <a:pt x="21" y="17"/>
                  <a:pt x="21" y="16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8"/>
                  <a:pt x="17" y="8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5" y="9"/>
                  <a:pt x="15" y="8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5"/>
                  <a:pt x="15" y="5"/>
                </a:cubicBezTo>
                <a:cubicBezTo>
                  <a:pt x="16" y="4"/>
                  <a:pt x="16" y="4"/>
                  <a:pt x="16" y="4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8" y="0"/>
                  <a:pt x="28" y="1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4"/>
                  <a:pt x="29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7" y="5"/>
                  <a:pt x="28" y="5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3"/>
                  <a:pt x="41" y="43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5"/>
                  <a:pt x="41" y="46"/>
                  <a:pt x="40" y="47"/>
                </a:cubicBezTo>
                <a:cubicBezTo>
                  <a:pt x="37" y="48"/>
                  <a:pt x="37" y="48"/>
                  <a:pt x="37" y="48"/>
                </a:cubicBezTo>
                <a:cubicBezTo>
                  <a:pt x="36" y="48"/>
                  <a:pt x="35" y="47"/>
                  <a:pt x="35" y="46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45"/>
                  <a:pt x="34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2" y="45"/>
                  <a:pt x="32" y="45"/>
                </a:cubicBezTo>
                <a:cubicBezTo>
                  <a:pt x="26" y="28"/>
                  <a:pt x="26" y="28"/>
                  <a:pt x="26" y="28"/>
                </a:cubicBezTo>
                <a:cubicBezTo>
                  <a:pt x="25" y="27"/>
                  <a:pt x="24" y="27"/>
                  <a:pt x="23" y="27"/>
                </a:cubicBezTo>
                <a:cubicBezTo>
                  <a:pt x="19" y="30"/>
                  <a:pt x="16" y="34"/>
                  <a:pt x="14" y="38"/>
                </a:cubicBezTo>
                <a:cubicBezTo>
                  <a:pt x="14" y="39"/>
                  <a:pt x="14" y="40"/>
                  <a:pt x="14" y="41"/>
                </a:cubicBezTo>
                <a:cubicBezTo>
                  <a:pt x="15" y="42"/>
                  <a:pt x="15" y="43"/>
                  <a:pt x="15" y="44"/>
                </a:cubicBezTo>
                <a:cubicBezTo>
                  <a:pt x="15" y="46"/>
                  <a:pt x="14" y="48"/>
                  <a:pt x="13" y="49"/>
                </a:cubicBezTo>
                <a:cubicBezTo>
                  <a:pt x="13" y="50"/>
                  <a:pt x="12" y="51"/>
                  <a:pt x="13" y="52"/>
                </a:cubicBezTo>
                <a:cubicBezTo>
                  <a:pt x="14" y="58"/>
                  <a:pt x="17" y="64"/>
                  <a:pt x="23" y="68"/>
                </a:cubicBezTo>
                <a:cubicBezTo>
                  <a:pt x="24" y="68"/>
                  <a:pt x="24" y="68"/>
                  <a:pt x="25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2" y="68"/>
                  <a:pt x="54" y="70"/>
                  <a:pt x="54" y="72"/>
                </a:cubicBezTo>
                <a:cubicBezTo>
                  <a:pt x="54" y="74"/>
                  <a:pt x="54" y="74"/>
                  <a:pt x="54" y="74"/>
                </a:cubicBezTo>
                <a:cubicBezTo>
                  <a:pt x="54" y="76"/>
                  <a:pt x="52" y="78"/>
                  <a:pt x="50" y="78"/>
                </a:cubicBezTo>
                <a:cubicBezTo>
                  <a:pt x="6" y="78"/>
                  <a:pt x="6" y="78"/>
                  <a:pt x="6" y="78"/>
                </a:cubicBezTo>
                <a:cubicBezTo>
                  <a:pt x="4" y="78"/>
                  <a:pt x="3" y="76"/>
                  <a:pt x="3" y="74"/>
                </a:cubicBezTo>
                <a:cubicBezTo>
                  <a:pt x="3" y="72"/>
                  <a:pt x="3" y="72"/>
                  <a:pt x="3" y="72"/>
                </a:cubicBezTo>
                <a:cubicBezTo>
                  <a:pt x="3" y="70"/>
                  <a:pt x="4" y="68"/>
                  <a:pt x="6" y="68"/>
                </a:cubicBezTo>
                <a:close/>
                <a:moveTo>
                  <a:pt x="7" y="41"/>
                </a:moveTo>
                <a:cubicBezTo>
                  <a:pt x="9" y="41"/>
                  <a:pt x="11" y="42"/>
                  <a:pt x="11" y="44"/>
                </a:cubicBezTo>
                <a:cubicBezTo>
                  <a:pt x="11" y="46"/>
                  <a:pt x="9" y="48"/>
                  <a:pt x="7" y="48"/>
                </a:cubicBezTo>
                <a:cubicBezTo>
                  <a:pt x="5" y="48"/>
                  <a:pt x="4" y="46"/>
                  <a:pt x="4" y="44"/>
                </a:cubicBezTo>
                <a:cubicBezTo>
                  <a:pt x="4" y="42"/>
                  <a:pt x="5" y="41"/>
                  <a:pt x="7" y="41"/>
                </a:cubicBezTo>
                <a:close/>
                <a:moveTo>
                  <a:pt x="28" y="54"/>
                </a:moveTo>
                <a:cubicBezTo>
                  <a:pt x="51" y="45"/>
                  <a:pt x="51" y="45"/>
                  <a:pt x="51" y="45"/>
                </a:cubicBezTo>
                <a:cubicBezTo>
                  <a:pt x="52" y="45"/>
                  <a:pt x="53" y="45"/>
                  <a:pt x="54" y="4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9"/>
                  <a:pt x="54" y="50"/>
                  <a:pt x="53" y="50"/>
                </a:cubicBezTo>
                <a:cubicBezTo>
                  <a:pt x="31" y="59"/>
                  <a:pt x="31" y="59"/>
                  <a:pt x="31" y="59"/>
                </a:cubicBezTo>
                <a:cubicBezTo>
                  <a:pt x="30" y="60"/>
                  <a:pt x="28" y="59"/>
                  <a:pt x="28" y="58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6"/>
                  <a:pt x="27" y="55"/>
                  <a:pt x="28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82" name="Oval 162"/>
          <p:cNvSpPr>
            <a:spLocks noChangeArrowheads="1"/>
          </p:cNvSpPr>
          <p:nvPr/>
        </p:nvSpPr>
        <p:spPr bwMode="auto">
          <a:xfrm>
            <a:off x="5029200" y="3133725"/>
            <a:ext cx="466725" cy="4683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83" name="Freeform 163"/>
          <p:cNvSpPr>
            <a:spLocks noEditPoints="1"/>
          </p:cNvSpPr>
          <p:nvPr/>
        </p:nvSpPr>
        <p:spPr bwMode="auto">
          <a:xfrm>
            <a:off x="5146675" y="3267075"/>
            <a:ext cx="230188" cy="236538"/>
          </a:xfrm>
          <a:custGeom>
            <a:avLst/>
            <a:gdLst>
              <a:gd name="T0" fmla="*/ 58 w 83"/>
              <a:gd name="T1" fmla="*/ 28 h 85"/>
              <a:gd name="T2" fmla="*/ 35 w 83"/>
              <a:gd name="T3" fmla="*/ 14 h 85"/>
              <a:gd name="T4" fmla="*/ 20 w 83"/>
              <a:gd name="T5" fmla="*/ 34 h 85"/>
              <a:gd name="T6" fmla="*/ 33 w 83"/>
              <a:gd name="T7" fmla="*/ 15 h 85"/>
              <a:gd name="T8" fmla="*/ 34 w 83"/>
              <a:gd name="T9" fmla="*/ 16 h 85"/>
              <a:gd name="T10" fmla="*/ 23 w 83"/>
              <a:gd name="T11" fmla="*/ 41 h 85"/>
              <a:gd name="T12" fmla="*/ 35 w 83"/>
              <a:gd name="T13" fmla="*/ 56 h 85"/>
              <a:gd name="T14" fmla="*/ 23 w 83"/>
              <a:gd name="T15" fmla="*/ 55 h 85"/>
              <a:gd name="T16" fmla="*/ 20 w 83"/>
              <a:gd name="T17" fmla="*/ 52 h 85"/>
              <a:gd name="T18" fmla="*/ 44 w 83"/>
              <a:gd name="T19" fmla="*/ 64 h 85"/>
              <a:gd name="T20" fmla="*/ 22 w 83"/>
              <a:gd name="T21" fmla="*/ 63 h 85"/>
              <a:gd name="T22" fmla="*/ 22 w 83"/>
              <a:gd name="T23" fmla="*/ 57 h 85"/>
              <a:gd name="T24" fmla="*/ 67 w 83"/>
              <a:gd name="T25" fmla="*/ 41 h 85"/>
              <a:gd name="T26" fmla="*/ 65 w 83"/>
              <a:gd name="T27" fmla="*/ 46 h 85"/>
              <a:gd name="T28" fmla="*/ 54 w 83"/>
              <a:gd name="T29" fmla="*/ 50 h 85"/>
              <a:gd name="T30" fmla="*/ 40 w 83"/>
              <a:gd name="T31" fmla="*/ 11 h 85"/>
              <a:gd name="T32" fmla="*/ 57 w 83"/>
              <a:gd name="T33" fmla="*/ 24 h 85"/>
              <a:gd name="T34" fmla="*/ 52 w 83"/>
              <a:gd name="T35" fmla="*/ 40 h 85"/>
              <a:gd name="T36" fmla="*/ 52 w 83"/>
              <a:gd name="T37" fmla="*/ 40 h 85"/>
              <a:gd name="T38" fmla="*/ 34 w 83"/>
              <a:gd name="T39" fmla="*/ 43 h 85"/>
              <a:gd name="T40" fmla="*/ 58 w 83"/>
              <a:gd name="T41" fmla="*/ 61 h 85"/>
              <a:gd name="T42" fmla="*/ 9 w 83"/>
              <a:gd name="T43" fmla="*/ 34 h 85"/>
              <a:gd name="T44" fmla="*/ 33 w 83"/>
              <a:gd name="T45" fmla="*/ 10 h 85"/>
              <a:gd name="T46" fmla="*/ 66 w 83"/>
              <a:gd name="T47" fmla="*/ 18 h 85"/>
              <a:gd name="T48" fmla="*/ 76 w 83"/>
              <a:gd name="T49" fmla="*/ 47 h 85"/>
              <a:gd name="T50" fmla="*/ 75 w 83"/>
              <a:gd name="T51" fmla="*/ 47 h 85"/>
              <a:gd name="T52" fmla="*/ 73 w 83"/>
              <a:gd name="T53" fmla="*/ 39 h 85"/>
              <a:gd name="T54" fmla="*/ 68 w 83"/>
              <a:gd name="T55" fmla="*/ 25 h 85"/>
              <a:gd name="T56" fmla="*/ 68 w 83"/>
              <a:gd name="T57" fmla="*/ 37 h 85"/>
              <a:gd name="T58" fmla="*/ 52 w 83"/>
              <a:gd name="T59" fmla="*/ 71 h 85"/>
              <a:gd name="T60" fmla="*/ 58 w 83"/>
              <a:gd name="T61" fmla="*/ 66 h 85"/>
              <a:gd name="T62" fmla="*/ 70 w 83"/>
              <a:gd name="T63" fmla="*/ 53 h 85"/>
              <a:gd name="T64" fmla="*/ 58 w 83"/>
              <a:gd name="T65" fmla="*/ 61 h 85"/>
              <a:gd name="T66" fmla="*/ 17 w 83"/>
              <a:gd name="T67" fmla="*/ 49 h 85"/>
              <a:gd name="T68" fmla="*/ 12 w 83"/>
              <a:gd name="T69" fmla="*/ 38 h 85"/>
              <a:gd name="T70" fmla="*/ 15 w 83"/>
              <a:gd name="T71" fmla="*/ 5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3" h="85">
                <a:moveTo>
                  <a:pt x="58" y="27"/>
                </a:moveTo>
                <a:cubicBezTo>
                  <a:pt x="58" y="27"/>
                  <a:pt x="58" y="28"/>
                  <a:pt x="58" y="28"/>
                </a:cubicBezTo>
                <a:cubicBezTo>
                  <a:pt x="58" y="29"/>
                  <a:pt x="58" y="29"/>
                  <a:pt x="57" y="29"/>
                </a:cubicBezTo>
                <a:cubicBezTo>
                  <a:pt x="51" y="22"/>
                  <a:pt x="44" y="17"/>
                  <a:pt x="35" y="14"/>
                </a:cubicBezTo>
                <a:cubicBezTo>
                  <a:pt x="21" y="10"/>
                  <a:pt x="12" y="19"/>
                  <a:pt x="19" y="34"/>
                </a:cubicBezTo>
                <a:cubicBezTo>
                  <a:pt x="19" y="35"/>
                  <a:pt x="20" y="35"/>
                  <a:pt x="20" y="34"/>
                </a:cubicBezTo>
                <a:cubicBezTo>
                  <a:pt x="22" y="28"/>
                  <a:pt x="25" y="22"/>
                  <a:pt x="30" y="16"/>
                </a:cubicBezTo>
                <a:cubicBezTo>
                  <a:pt x="30" y="15"/>
                  <a:pt x="32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4" y="15"/>
                  <a:pt x="34" y="16"/>
                  <a:pt x="34" y="16"/>
                </a:cubicBezTo>
                <a:cubicBezTo>
                  <a:pt x="28" y="22"/>
                  <a:pt x="25" y="31"/>
                  <a:pt x="22" y="38"/>
                </a:cubicBezTo>
                <a:cubicBezTo>
                  <a:pt x="22" y="39"/>
                  <a:pt x="22" y="40"/>
                  <a:pt x="23" y="41"/>
                </a:cubicBezTo>
                <a:cubicBezTo>
                  <a:pt x="26" y="46"/>
                  <a:pt x="30" y="51"/>
                  <a:pt x="35" y="55"/>
                </a:cubicBezTo>
                <a:cubicBezTo>
                  <a:pt x="35" y="55"/>
                  <a:pt x="35" y="56"/>
                  <a:pt x="35" y="56"/>
                </a:cubicBezTo>
                <a:cubicBezTo>
                  <a:pt x="31" y="56"/>
                  <a:pt x="28" y="56"/>
                  <a:pt x="25" y="56"/>
                </a:cubicBezTo>
                <a:cubicBezTo>
                  <a:pt x="24" y="56"/>
                  <a:pt x="24" y="55"/>
                  <a:pt x="23" y="55"/>
                </a:cubicBezTo>
                <a:cubicBezTo>
                  <a:pt x="22" y="54"/>
                  <a:pt x="22" y="53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9" y="72"/>
                  <a:pt x="32" y="78"/>
                  <a:pt x="45" y="65"/>
                </a:cubicBezTo>
                <a:cubicBezTo>
                  <a:pt x="45" y="65"/>
                  <a:pt x="45" y="64"/>
                  <a:pt x="44" y="64"/>
                </a:cubicBezTo>
                <a:cubicBezTo>
                  <a:pt x="37" y="66"/>
                  <a:pt x="30" y="66"/>
                  <a:pt x="25" y="65"/>
                </a:cubicBezTo>
                <a:cubicBezTo>
                  <a:pt x="24" y="65"/>
                  <a:pt x="23" y="64"/>
                  <a:pt x="22" y="63"/>
                </a:cubicBezTo>
                <a:cubicBezTo>
                  <a:pt x="22" y="61"/>
                  <a:pt x="21" y="59"/>
                  <a:pt x="21" y="57"/>
                </a:cubicBezTo>
                <a:cubicBezTo>
                  <a:pt x="21" y="57"/>
                  <a:pt x="21" y="56"/>
                  <a:pt x="22" y="57"/>
                </a:cubicBezTo>
                <a:cubicBezTo>
                  <a:pt x="36" y="60"/>
                  <a:pt x="59" y="54"/>
                  <a:pt x="69" y="44"/>
                </a:cubicBezTo>
                <a:cubicBezTo>
                  <a:pt x="68" y="43"/>
                  <a:pt x="68" y="42"/>
                  <a:pt x="67" y="41"/>
                </a:cubicBezTo>
                <a:cubicBezTo>
                  <a:pt x="67" y="41"/>
                  <a:pt x="66" y="41"/>
                  <a:pt x="66" y="41"/>
                </a:cubicBezTo>
                <a:cubicBezTo>
                  <a:pt x="66" y="43"/>
                  <a:pt x="65" y="44"/>
                  <a:pt x="65" y="46"/>
                </a:cubicBezTo>
                <a:cubicBezTo>
                  <a:pt x="62" y="48"/>
                  <a:pt x="59" y="49"/>
                  <a:pt x="55" y="51"/>
                </a:cubicBezTo>
                <a:cubicBezTo>
                  <a:pt x="55" y="51"/>
                  <a:pt x="54" y="50"/>
                  <a:pt x="54" y="50"/>
                </a:cubicBezTo>
                <a:cubicBezTo>
                  <a:pt x="55" y="49"/>
                  <a:pt x="55" y="48"/>
                  <a:pt x="56" y="46"/>
                </a:cubicBezTo>
                <a:cubicBezTo>
                  <a:pt x="67" y="17"/>
                  <a:pt x="54" y="2"/>
                  <a:pt x="40" y="11"/>
                </a:cubicBezTo>
                <a:cubicBezTo>
                  <a:pt x="39" y="11"/>
                  <a:pt x="39" y="12"/>
                  <a:pt x="40" y="12"/>
                </a:cubicBezTo>
                <a:cubicBezTo>
                  <a:pt x="46" y="15"/>
                  <a:pt x="52" y="19"/>
                  <a:pt x="57" y="24"/>
                </a:cubicBezTo>
                <a:cubicBezTo>
                  <a:pt x="58" y="25"/>
                  <a:pt x="58" y="26"/>
                  <a:pt x="58" y="27"/>
                </a:cubicBezTo>
                <a:close/>
                <a:moveTo>
                  <a:pt x="52" y="40"/>
                </a:moveTo>
                <a:cubicBezTo>
                  <a:pt x="53" y="55"/>
                  <a:pt x="31" y="55"/>
                  <a:pt x="31" y="41"/>
                </a:cubicBezTo>
                <a:cubicBezTo>
                  <a:pt x="31" y="28"/>
                  <a:pt x="51" y="27"/>
                  <a:pt x="52" y="40"/>
                </a:cubicBezTo>
                <a:close/>
                <a:moveTo>
                  <a:pt x="44" y="43"/>
                </a:moveTo>
                <a:cubicBezTo>
                  <a:pt x="44" y="49"/>
                  <a:pt x="34" y="50"/>
                  <a:pt x="34" y="43"/>
                </a:cubicBezTo>
                <a:cubicBezTo>
                  <a:pt x="34" y="37"/>
                  <a:pt x="43" y="37"/>
                  <a:pt x="44" y="43"/>
                </a:cubicBezTo>
                <a:close/>
                <a:moveTo>
                  <a:pt x="58" y="61"/>
                </a:moveTo>
                <a:cubicBezTo>
                  <a:pt x="44" y="85"/>
                  <a:pt x="22" y="83"/>
                  <a:pt x="17" y="63"/>
                </a:cubicBezTo>
                <a:cubicBezTo>
                  <a:pt x="4" y="58"/>
                  <a:pt x="0" y="45"/>
                  <a:pt x="9" y="34"/>
                </a:cubicBezTo>
                <a:cubicBezTo>
                  <a:pt x="10" y="33"/>
                  <a:pt x="10" y="32"/>
                  <a:pt x="10" y="31"/>
                </a:cubicBezTo>
                <a:cubicBezTo>
                  <a:pt x="7" y="16"/>
                  <a:pt x="18" y="7"/>
                  <a:pt x="33" y="10"/>
                </a:cubicBezTo>
                <a:cubicBezTo>
                  <a:pt x="34" y="10"/>
                  <a:pt x="35" y="10"/>
                  <a:pt x="36" y="9"/>
                </a:cubicBezTo>
                <a:cubicBezTo>
                  <a:pt x="48" y="0"/>
                  <a:pt x="62" y="4"/>
                  <a:pt x="66" y="18"/>
                </a:cubicBezTo>
                <a:cubicBezTo>
                  <a:pt x="67" y="19"/>
                  <a:pt x="67" y="19"/>
                  <a:pt x="68" y="20"/>
                </a:cubicBezTo>
                <a:cubicBezTo>
                  <a:pt x="80" y="25"/>
                  <a:pt x="83" y="37"/>
                  <a:pt x="76" y="47"/>
                </a:cubicBezTo>
                <a:cubicBezTo>
                  <a:pt x="76" y="47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5"/>
                  <a:pt x="73" y="43"/>
                  <a:pt x="73" y="42"/>
                </a:cubicBezTo>
                <a:cubicBezTo>
                  <a:pt x="72" y="41"/>
                  <a:pt x="72" y="40"/>
                  <a:pt x="73" y="39"/>
                </a:cubicBezTo>
                <a:cubicBezTo>
                  <a:pt x="75" y="33"/>
                  <a:pt x="74" y="28"/>
                  <a:pt x="69" y="24"/>
                </a:cubicBezTo>
                <a:cubicBezTo>
                  <a:pt x="68" y="24"/>
                  <a:pt x="68" y="24"/>
                  <a:pt x="68" y="25"/>
                </a:cubicBezTo>
                <a:cubicBezTo>
                  <a:pt x="68" y="27"/>
                  <a:pt x="68" y="30"/>
                  <a:pt x="67" y="34"/>
                </a:cubicBezTo>
                <a:cubicBezTo>
                  <a:pt x="67" y="35"/>
                  <a:pt x="67" y="36"/>
                  <a:pt x="68" y="37"/>
                </a:cubicBezTo>
                <a:cubicBezTo>
                  <a:pt x="82" y="58"/>
                  <a:pt x="71" y="76"/>
                  <a:pt x="52" y="72"/>
                </a:cubicBezTo>
                <a:cubicBezTo>
                  <a:pt x="52" y="72"/>
                  <a:pt x="51" y="72"/>
                  <a:pt x="52" y="71"/>
                </a:cubicBezTo>
                <a:cubicBezTo>
                  <a:pt x="53" y="70"/>
                  <a:pt x="54" y="68"/>
                  <a:pt x="55" y="67"/>
                </a:cubicBezTo>
                <a:cubicBezTo>
                  <a:pt x="56" y="66"/>
                  <a:pt x="57" y="66"/>
                  <a:pt x="58" y="66"/>
                </a:cubicBezTo>
                <a:cubicBezTo>
                  <a:pt x="66" y="66"/>
                  <a:pt x="71" y="61"/>
                  <a:pt x="71" y="54"/>
                </a:cubicBezTo>
                <a:cubicBezTo>
                  <a:pt x="71" y="53"/>
                  <a:pt x="70" y="53"/>
                  <a:pt x="70" y="53"/>
                </a:cubicBezTo>
                <a:cubicBezTo>
                  <a:pt x="67" y="55"/>
                  <a:pt x="64" y="57"/>
                  <a:pt x="60" y="59"/>
                </a:cubicBezTo>
                <a:cubicBezTo>
                  <a:pt x="59" y="60"/>
                  <a:pt x="58" y="60"/>
                  <a:pt x="58" y="61"/>
                </a:cubicBezTo>
                <a:close/>
                <a:moveTo>
                  <a:pt x="16" y="53"/>
                </a:moveTo>
                <a:cubicBezTo>
                  <a:pt x="16" y="52"/>
                  <a:pt x="16" y="50"/>
                  <a:pt x="17" y="49"/>
                </a:cubicBezTo>
                <a:cubicBezTo>
                  <a:pt x="17" y="48"/>
                  <a:pt x="17" y="47"/>
                  <a:pt x="16" y="46"/>
                </a:cubicBezTo>
                <a:cubicBezTo>
                  <a:pt x="14" y="43"/>
                  <a:pt x="13" y="40"/>
                  <a:pt x="12" y="38"/>
                </a:cubicBezTo>
                <a:cubicBezTo>
                  <a:pt x="12" y="37"/>
                  <a:pt x="11" y="37"/>
                  <a:pt x="11" y="38"/>
                </a:cubicBezTo>
                <a:cubicBezTo>
                  <a:pt x="7" y="44"/>
                  <a:pt x="9" y="50"/>
                  <a:pt x="15" y="54"/>
                </a:cubicBezTo>
                <a:cubicBezTo>
                  <a:pt x="16" y="54"/>
                  <a:pt x="16" y="54"/>
                  <a:pt x="16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85" name="Oval 165"/>
          <p:cNvSpPr>
            <a:spLocks noChangeArrowheads="1"/>
          </p:cNvSpPr>
          <p:nvPr/>
        </p:nvSpPr>
        <p:spPr bwMode="auto">
          <a:xfrm>
            <a:off x="1139825" y="3975100"/>
            <a:ext cx="466725" cy="46831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86" name="Freeform 166"/>
          <p:cNvSpPr>
            <a:spLocks noEditPoints="1"/>
          </p:cNvSpPr>
          <p:nvPr/>
        </p:nvSpPr>
        <p:spPr bwMode="auto">
          <a:xfrm>
            <a:off x="1258888" y="4095750"/>
            <a:ext cx="228600" cy="228600"/>
          </a:xfrm>
          <a:custGeom>
            <a:avLst/>
            <a:gdLst>
              <a:gd name="T0" fmla="*/ 82 w 82"/>
              <a:gd name="T1" fmla="*/ 41 h 82"/>
              <a:gd name="T2" fmla="*/ 0 w 82"/>
              <a:gd name="T3" fmla="*/ 41 h 82"/>
              <a:gd name="T4" fmla="*/ 63 w 82"/>
              <a:gd name="T5" fmla="*/ 43 h 82"/>
              <a:gd name="T6" fmla="*/ 67 w 82"/>
              <a:gd name="T7" fmla="*/ 35 h 82"/>
              <a:gd name="T8" fmla="*/ 74 w 82"/>
              <a:gd name="T9" fmla="*/ 39 h 82"/>
              <a:gd name="T10" fmla="*/ 76 w 82"/>
              <a:gd name="T11" fmla="*/ 33 h 82"/>
              <a:gd name="T12" fmla="*/ 76 w 82"/>
              <a:gd name="T13" fmla="*/ 41 h 82"/>
              <a:gd name="T14" fmla="*/ 76 w 82"/>
              <a:gd name="T15" fmla="*/ 44 h 82"/>
              <a:gd name="T16" fmla="*/ 76 w 82"/>
              <a:gd name="T17" fmla="*/ 46 h 82"/>
              <a:gd name="T18" fmla="*/ 75 w 82"/>
              <a:gd name="T19" fmla="*/ 46 h 82"/>
              <a:gd name="T20" fmla="*/ 72 w 82"/>
              <a:gd name="T21" fmla="*/ 44 h 82"/>
              <a:gd name="T22" fmla="*/ 72 w 82"/>
              <a:gd name="T23" fmla="*/ 47 h 82"/>
              <a:gd name="T24" fmla="*/ 75 w 82"/>
              <a:gd name="T25" fmla="*/ 49 h 82"/>
              <a:gd name="T26" fmla="*/ 41 w 82"/>
              <a:gd name="T27" fmla="*/ 76 h 82"/>
              <a:gd name="T28" fmla="*/ 41 w 82"/>
              <a:gd name="T29" fmla="*/ 5 h 82"/>
              <a:gd name="T30" fmla="*/ 52 w 82"/>
              <a:gd name="T31" fmla="*/ 8 h 82"/>
              <a:gd name="T32" fmla="*/ 37 w 82"/>
              <a:gd name="T33" fmla="*/ 15 h 82"/>
              <a:gd name="T34" fmla="*/ 30 w 82"/>
              <a:gd name="T35" fmla="*/ 17 h 82"/>
              <a:gd name="T36" fmla="*/ 29 w 82"/>
              <a:gd name="T37" fmla="*/ 24 h 82"/>
              <a:gd name="T38" fmla="*/ 26 w 82"/>
              <a:gd name="T39" fmla="*/ 29 h 82"/>
              <a:gd name="T40" fmla="*/ 24 w 82"/>
              <a:gd name="T41" fmla="*/ 31 h 82"/>
              <a:gd name="T42" fmla="*/ 26 w 82"/>
              <a:gd name="T43" fmla="*/ 33 h 82"/>
              <a:gd name="T44" fmla="*/ 29 w 82"/>
              <a:gd name="T45" fmla="*/ 32 h 82"/>
              <a:gd name="T46" fmla="*/ 33 w 82"/>
              <a:gd name="T47" fmla="*/ 28 h 82"/>
              <a:gd name="T48" fmla="*/ 38 w 82"/>
              <a:gd name="T49" fmla="*/ 30 h 82"/>
              <a:gd name="T50" fmla="*/ 41 w 82"/>
              <a:gd name="T51" fmla="*/ 34 h 82"/>
              <a:gd name="T52" fmla="*/ 35 w 82"/>
              <a:gd name="T53" fmla="*/ 34 h 82"/>
              <a:gd name="T54" fmla="*/ 32 w 82"/>
              <a:gd name="T55" fmla="*/ 32 h 82"/>
              <a:gd name="T56" fmla="*/ 25 w 82"/>
              <a:gd name="T57" fmla="*/ 37 h 82"/>
              <a:gd name="T58" fmla="*/ 23 w 82"/>
              <a:gd name="T59" fmla="*/ 46 h 82"/>
              <a:gd name="T60" fmla="*/ 28 w 82"/>
              <a:gd name="T61" fmla="*/ 51 h 82"/>
              <a:gd name="T62" fmla="*/ 35 w 82"/>
              <a:gd name="T63" fmla="*/ 51 h 82"/>
              <a:gd name="T64" fmla="*/ 43 w 82"/>
              <a:gd name="T65" fmla="*/ 70 h 82"/>
              <a:gd name="T66" fmla="*/ 49 w 82"/>
              <a:gd name="T67" fmla="*/ 57 h 82"/>
              <a:gd name="T68" fmla="*/ 49 w 82"/>
              <a:gd name="T69" fmla="*/ 44 h 82"/>
              <a:gd name="T70" fmla="*/ 44 w 82"/>
              <a:gd name="T71" fmla="*/ 38 h 82"/>
              <a:gd name="T72" fmla="*/ 47 w 82"/>
              <a:gd name="T73" fmla="*/ 41 h 82"/>
              <a:gd name="T74" fmla="*/ 53 w 82"/>
              <a:gd name="T75" fmla="*/ 37 h 82"/>
              <a:gd name="T76" fmla="*/ 50 w 82"/>
              <a:gd name="T77" fmla="*/ 34 h 82"/>
              <a:gd name="T78" fmla="*/ 55 w 82"/>
              <a:gd name="T79" fmla="*/ 34 h 82"/>
              <a:gd name="T80" fmla="*/ 62 w 82"/>
              <a:gd name="T81" fmla="*/ 43 h 82"/>
              <a:gd name="T82" fmla="*/ 51 w 82"/>
              <a:gd name="T83" fmla="*/ 58 h 82"/>
              <a:gd name="T84" fmla="*/ 49 w 82"/>
              <a:gd name="T85" fmla="*/ 63 h 82"/>
              <a:gd name="T86" fmla="*/ 52 w 82"/>
              <a:gd name="T87" fmla="*/ 5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64" y="0"/>
                  <a:pt x="82" y="18"/>
                  <a:pt x="82" y="41"/>
                </a:cubicBezTo>
                <a:cubicBezTo>
                  <a:pt x="82" y="63"/>
                  <a:pt x="64" y="82"/>
                  <a:pt x="41" y="82"/>
                </a:cubicBezTo>
                <a:cubicBezTo>
                  <a:pt x="18" y="82"/>
                  <a:pt x="0" y="63"/>
                  <a:pt x="0" y="41"/>
                </a:cubicBezTo>
                <a:cubicBezTo>
                  <a:pt x="0" y="18"/>
                  <a:pt x="18" y="0"/>
                  <a:pt x="41" y="0"/>
                </a:cubicBezTo>
                <a:close/>
                <a:moveTo>
                  <a:pt x="63" y="43"/>
                </a:moveTo>
                <a:cubicBezTo>
                  <a:pt x="64" y="40"/>
                  <a:pt x="64" y="38"/>
                  <a:pt x="65" y="35"/>
                </a:cubicBezTo>
                <a:cubicBezTo>
                  <a:pt x="65" y="34"/>
                  <a:pt x="65" y="34"/>
                  <a:pt x="67" y="35"/>
                </a:cubicBezTo>
                <a:cubicBezTo>
                  <a:pt x="68" y="37"/>
                  <a:pt x="70" y="38"/>
                  <a:pt x="72" y="40"/>
                </a:cubicBezTo>
                <a:cubicBezTo>
                  <a:pt x="73" y="41"/>
                  <a:pt x="74" y="41"/>
                  <a:pt x="74" y="39"/>
                </a:cubicBezTo>
                <a:cubicBezTo>
                  <a:pt x="74" y="37"/>
                  <a:pt x="74" y="35"/>
                  <a:pt x="75" y="33"/>
                </a:cubicBezTo>
                <a:cubicBezTo>
                  <a:pt x="75" y="32"/>
                  <a:pt x="75" y="32"/>
                  <a:pt x="76" y="33"/>
                </a:cubicBezTo>
                <a:cubicBezTo>
                  <a:pt x="76" y="36"/>
                  <a:pt x="76" y="38"/>
                  <a:pt x="76" y="41"/>
                </a:cubicBezTo>
                <a:cubicBezTo>
                  <a:pt x="76" y="41"/>
                  <a:pt x="77" y="41"/>
                  <a:pt x="76" y="41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4"/>
                  <a:pt x="75" y="44"/>
                  <a:pt x="76" y="44"/>
                </a:cubicBezTo>
                <a:cubicBezTo>
                  <a:pt x="76" y="44"/>
                  <a:pt x="76" y="45"/>
                  <a:pt x="76" y="45"/>
                </a:cubicBezTo>
                <a:cubicBezTo>
                  <a:pt x="76" y="45"/>
                  <a:pt x="76" y="46"/>
                  <a:pt x="76" y="46"/>
                </a:cubicBezTo>
                <a:cubicBezTo>
                  <a:pt x="76" y="46"/>
                  <a:pt x="76" y="47"/>
                  <a:pt x="76" y="47"/>
                </a:cubicBezTo>
                <a:cubicBezTo>
                  <a:pt x="75" y="47"/>
                  <a:pt x="75" y="46"/>
                  <a:pt x="75" y="46"/>
                </a:cubicBezTo>
                <a:cubicBezTo>
                  <a:pt x="74" y="46"/>
                  <a:pt x="74" y="47"/>
                  <a:pt x="73" y="45"/>
                </a:cubicBezTo>
                <a:cubicBezTo>
                  <a:pt x="73" y="45"/>
                  <a:pt x="73" y="45"/>
                  <a:pt x="72" y="44"/>
                </a:cubicBezTo>
                <a:cubicBezTo>
                  <a:pt x="70" y="39"/>
                  <a:pt x="70" y="39"/>
                  <a:pt x="71" y="45"/>
                </a:cubicBezTo>
                <a:cubicBezTo>
                  <a:pt x="72" y="46"/>
                  <a:pt x="72" y="47"/>
                  <a:pt x="72" y="47"/>
                </a:cubicBezTo>
                <a:cubicBezTo>
                  <a:pt x="72" y="49"/>
                  <a:pt x="73" y="49"/>
                  <a:pt x="74" y="49"/>
                </a:cubicBezTo>
                <a:cubicBezTo>
                  <a:pt x="74" y="49"/>
                  <a:pt x="75" y="49"/>
                  <a:pt x="75" y="49"/>
                </a:cubicBezTo>
                <a:cubicBezTo>
                  <a:pt x="75" y="49"/>
                  <a:pt x="76" y="49"/>
                  <a:pt x="75" y="49"/>
                </a:cubicBezTo>
                <a:cubicBezTo>
                  <a:pt x="72" y="65"/>
                  <a:pt x="58" y="76"/>
                  <a:pt x="41" y="76"/>
                </a:cubicBezTo>
                <a:cubicBezTo>
                  <a:pt x="21" y="76"/>
                  <a:pt x="6" y="60"/>
                  <a:pt x="6" y="41"/>
                </a:cubicBezTo>
                <a:cubicBezTo>
                  <a:pt x="6" y="21"/>
                  <a:pt x="21" y="5"/>
                  <a:pt x="41" y="5"/>
                </a:cubicBezTo>
                <a:cubicBezTo>
                  <a:pt x="45" y="5"/>
                  <a:pt x="48" y="6"/>
                  <a:pt x="52" y="7"/>
                </a:cubicBezTo>
                <a:cubicBezTo>
                  <a:pt x="52" y="7"/>
                  <a:pt x="52" y="8"/>
                  <a:pt x="52" y="8"/>
                </a:cubicBezTo>
                <a:cubicBezTo>
                  <a:pt x="48" y="10"/>
                  <a:pt x="44" y="12"/>
                  <a:pt x="41" y="14"/>
                </a:cubicBezTo>
                <a:cubicBezTo>
                  <a:pt x="39" y="15"/>
                  <a:pt x="39" y="15"/>
                  <a:pt x="37" y="15"/>
                </a:cubicBezTo>
                <a:cubicBezTo>
                  <a:pt x="36" y="15"/>
                  <a:pt x="34" y="16"/>
                  <a:pt x="32" y="16"/>
                </a:cubicBezTo>
                <a:cubicBezTo>
                  <a:pt x="31" y="16"/>
                  <a:pt x="31" y="16"/>
                  <a:pt x="30" y="17"/>
                </a:cubicBezTo>
                <a:cubicBezTo>
                  <a:pt x="30" y="19"/>
                  <a:pt x="30" y="20"/>
                  <a:pt x="30" y="22"/>
                </a:cubicBezTo>
                <a:cubicBezTo>
                  <a:pt x="29" y="23"/>
                  <a:pt x="29" y="23"/>
                  <a:pt x="29" y="24"/>
                </a:cubicBezTo>
                <a:cubicBezTo>
                  <a:pt x="28" y="26"/>
                  <a:pt x="28" y="27"/>
                  <a:pt x="27" y="28"/>
                </a:cubicBezTo>
                <a:cubicBezTo>
                  <a:pt x="27" y="29"/>
                  <a:pt x="27" y="29"/>
                  <a:pt x="26" y="29"/>
                </a:cubicBezTo>
                <a:cubicBezTo>
                  <a:pt x="26" y="29"/>
                  <a:pt x="25" y="30"/>
                  <a:pt x="25" y="30"/>
                </a:cubicBezTo>
                <a:cubicBezTo>
                  <a:pt x="24" y="30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25" y="33"/>
                  <a:pt x="25" y="33"/>
                  <a:pt x="26" y="33"/>
                </a:cubicBezTo>
                <a:cubicBezTo>
                  <a:pt x="26" y="33"/>
                  <a:pt x="26" y="33"/>
                  <a:pt x="27" y="33"/>
                </a:cubicBezTo>
                <a:cubicBezTo>
                  <a:pt x="28" y="33"/>
                  <a:pt x="28" y="33"/>
                  <a:pt x="29" y="32"/>
                </a:cubicBezTo>
                <a:cubicBezTo>
                  <a:pt x="29" y="31"/>
                  <a:pt x="30" y="30"/>
                  <a:pt x="31" y="29"/>
                </a:cubicBezTo>
                <a:cubicBezTo>
                  <a:pt x="31" y="28"/>
                  <a:pt x="32" y="28"/>
                  <a:pt x="33" y="28"/>
                </a:cubicBezTo>
                <a:cubicBezTo>
                  <a:pt x="34" y="29"/>
                  <a:pt x="35" y="29"/>
                  <a:pt x="36" y="29"/>
                </a:cubicBezTo>
                <a:cubicBezTo>
                  <a:pt x="37" y="30"/>
                  <a:pt x="37" y="30"/>
                  <a:pt x="38" y="30"/>
                </a:cubicBezTo>
                <a:cubicBezTo>
                  <a:pt x="39" y="31"/>
                  <a:pt x="40" y="32"/>
                  <a:pt x="41" y="33"/>
                </a:cubicBezTo>
                <a:cubicBezTo>
                  <a:pt x="42" y="33"/>
                  <a:pt x="41" y="34"/>
                  <a:pt x="41" y="34"/>
                </a:cubicBezTo>
                <a:cubicBezTo>
                  <a:pt x="39" y="34"/>
                  <a:pt x="38" y="34"/>
                  <a:pt x="37" y="34"/>
                </a:cubicBezTo>
                <a:cubicBezTo>
                  <a:pt x="36" y="35"/>
                  <a:pt x="36" y="34"/>
                  <a:pt x="35" y="34"/>
                </a:cubicBezTo>
                <a:cubicBezTo>
                  <a:pt x="35" y="33"/>
                  <a:pt x="34" y="33"/>
                  <a:pt x="33" y="32"/>
                </a:cubicBezTo>
                <a:cubicBezTo>
                  <a:pt x="33" y="32"/>
                  <a:pt x="32" y="32"/>
                  <a:pt x="32" y="32"/>
                </a:cubicBezTo>
                <a:cubicBezTo>
                  <a:pt x="30" y="33"/>
                  <a:pt x="28" y="34"/>
                  <a:pt x="26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4" y="39"/>
                  <a:pt x="24" y="42"/>
                  <a:pt x="23" y="44"/>
                </a:cubicBezTo>
                <a:cubicBezTo>
                  <a:pt x="22" y="45"/>
                  <a:pt x="22" y="45"/>
                  <a:pt x="23" y="46"/>
                </a:cubicBezTo>
                <a:cubicBezTo>
                  <a:pt x="24" y="48"/>
                  <a:pt x="25" y="49"/>
                  <a:pt x="26" y="51"/>
                </a:cubicBezTo>
                <a:cubicBezTo>
                  <a:pt x="27" y="52"/>
                  <a:pt x="27" y="52"/>
                  <a:pt x="28" y="51"/>
                </a:cubicBezTo>
                <a:cubicBezTo>
                  <a:pt x="30" y="51"/>
                  <a:pt x="32" y="51"/>
                  <a:pt x="33" y="50"/>
                </a:cubicBezTo>
                <a:cubicBezTo>
                  <a:pt x="34" y="50"/>
                  <a:pt x="35" y="50"/>
                  <a:pt x="35" y="51"/>
                </a:cubicBezTo>
                <a:cubicBezTo>
                  <a:pt x="37" y="57"/>
                  <a:pt x="39" y="63"/>
                  <a:pt x="41" y="69"/>
                </a:cubicBezTo>
                <a:cubicBezTo>
                  <a:pt x="42" y="71"/>
                  <a:pt x="42" y="71"/>
                  <a:pt x="43" y="70"/>
                </a:cubicBezTo>
                <a:cubicBezTo>
                  <a:pt x="45" y="67"/>
                  <a:pt x="46" y="64"/>
                  <a:pt x="48" y="61"/>
                </a:cubicBezTo>
                <a:cubicBezTo>
                  <a:pt x="49" y="59"/>
                  <a:pt x="49" y="59"/>
                  <a:pt x="49" y="57"/>
                </a:cubicBezTo>
                <a:cubicBezTo>
                  <a:pt x="50" y="53"/>
                  <a:pt x="50" y="50"/>
                  <a:pt x="51" y="46"/>
                </a:cubicBezTo>
                <a:cubicBezTo>
                  <a:pt x="51" y="44"/>
                  <a:pt x="51" y="44"/>
                  <a:pt x="49" y="44"/>
                </a:cubicBezTo>
                <a:cubicBezTo>
                  <a:pt x="48" y="45"/>
                  <a:pt x="48" y="44"/>
                  <a:pt x="47" y="43"/>
                </a:cubicBezTo>
                <a:cubicBezTo>
                  <a:pt x="46" y="41"/>
                  <a:pt x="45" y="39"/>
                  <a:pt x="44" y="38"/>
                </a:cubicBezTo>
                <a:cubicBezTo>
                  <a:pt x="43" y="36"/>
                  <a:pt x="43" y="36"/>
                  <a:pt x="44" y="37"/>
                </a:cubicBezTo>
                <a:cubicBezTo>
                  <a:pt x="45" y="38"/>
                  <a:pt x="46" y="40"/>
                  <a:pt x="47" y="41"/>
                </a:cubicBezTo>
                <a:cubicBezTo>
                  <a:pt x="49" y="42"/>
                  <a:pt x="49" y="42"/>
                  <a:pt x="50" y="41"/>
                </a:cubicBezTo>
                <a:cubicBezTo>
                  <a:pt x="51" y="40"/>
                  <a:pt x="52" y="38"/>
                  <a:pt x="53" y="37"/>
                </a:cubicBezTo>
                <a:cubicBezTo>
                  <a:pt x="54" y="36"/>
                  <a:pt x="54" y="36"/>
                  <a:pt x="52" y="35"/>
                </a:cubicBezTo>
                <a:cubicBezTo>
                  <a:pt x="51" y="35"/>
                  <a:pt x="51" y="34"/>
                  <a:pt x="50" y="34"/>
                </a:cubicBezTo>
                <a:cubicBezTo>
                  <a:pt x="49" y="33"/>
                  <a:pt x="48" y="33"/>
                  <a:pt x="50" y="34"/>
                </a:cubicBezTo>
                <a:cubicBezTo>
                  <a:pt x="52" y="34"/>
                  <a:pt x="53" y="34"/>
                  <a:pt x="55" y="34"/>
                </a:cubicBezTo>
                <a:cubicBezTo>
                  <a:pt x="57" y="35"/>
                  <a:pt x="57" y="35"/>
                  <a:pt x="58" y="36"/>
                </a:cubicBezTo>
                <a:cubicBezTo>
                  <a:pt x="59" y="39"/>
                  <a:pt x="60" y="41"/>
                  <a:pt x="62" y="43"/>
                </a:cubicBezTo>
                <a:cubicBezTo>
                  <a:pt x="62" y="45"/>
                  <a:pt x="63" y="44"/>
                  <a:pt x="63" y="43"/>
                </a:cubicBezTo>
                <a:close/>
                <a:moveTo>
                  <a:pt x="51" y="58"/>
                </a:moveTo>
                <a:cubicBezTo>
                  <a:pt x="51" y="58"/>
                  <a:pt x="50" y="59"/>
                  <a:pt x="50" y="59"/>
                </a:cubicBezTo>
                <a:cubicBezTo>
                  <a:pt x="49" y="61"/>
                  <a:pt x="49" y="61"/>
                  <a:pt x="49" y="63"/>
                </a:cubicBezTo>
                <a:cubicBezTo>
                  <a:pt x="50" y="66"/>
                  <a:pt x="50" y="66"/>
                  <a:pt x="51" y="63"/>
                </a:cubicBezTo>
                <a:cubicBezTo>
                  <a:pt x="51" y="61"/>
                  <a:pt x="52" y="60"/>
                  <a:pt x="52" y="58"/>
                </a:cubicBezTo>
                <a:cubicBezTo>
                  <a:pt x="53" y="55"/>
                  <a:pt x="53" y="55"/>
                  <a:pt x="51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87" name="Rectangle 167"/>
          <p:cNvSpPr>
            <a:spLocks noChangeArrowheads="1"/>
          </p:cNvSpPr>
          <p:nvPr/>
        </p:nvSpPr>
        <p:spPr bwMode="auto">
          <a:xfrm>
            <a:off x="1717675" y="1449388"/>
            <a:ext cx="2808288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88" name="Rectangle 168"/>
          <p:cNvSpPr>
            <a:spLocks noChangeArrowheads="1"/>
          </p:cNvSpPr>
          <p:nvPr/>
        </p:nvSpPr>
        <p:spPr bwMode="auto">
          <a:xfrm>
            <a:off x="1717675" y="2300288"/>
            <a:ext cx="2808288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89" name="Rectangle 169"/>
          <p:cNvSpPr>
            <a:spLocks noChangeArrowheads="1"/>
          </p:cNvSpPr>
          <p:nvPr/>
        </p:nvSpPr>
        <p:spPr bwMode="auto">
          <a:xfrm>
            <a:off x="1717675" y="3132138"/>
            <a:ext cx="2808288" cy="58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https://liangliangtuwen.tmall.com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90" name="Rectangle 170"/>
          <p:cNvSpPr>
            <a:spLocks noChangeArrowheads="1"/>
          </p:cNvSpPr>
          <p:nvPr/>
        </p:nvSpPr>
        <p:spPr bwMode="auto">
          <a:xfrm>
            <a:off x="1717675" y="3989388"/>
            <a:ext cx="2808288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91" name="Rectangle 171"/>
          <p:cNvSpPr>
            <a:spLocks noChangeArrowheads="1"/>
          </p:cNvSpPr>
          <p:nvPr/>
        </p:nvSpPr>
        <p:spPr bwMode="auto">
          <a:xfrm>
            <a:off x="5605463" y="1449388"/>
            <a:ext cx="2808287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92" name="Rectangle 172"/>
          <p:cNvSpPr>
            <a:spLocks noChangeArrowheads="1"/>
          </p:cNvSpPr>
          <p:nvPr/>
        </p:nvSpPr>
        <p:spPr bwMode="auto">
          <a:xfrm>
            <a:off x="5605463" y="2300288"/>
            <a:ext cx="2808287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93" name="Rectangle 173"/>
          <p:cNvSpPr>
            <a:spLocks noChangeArrowheads="1"/>
          </p:cNvSpPr>
          <p:nvPr/>
        </p:nvSpPr>
        <p:spPr bwMode="auto">
          <a:xfrm>
            <a:off x="5605463" y="3132138"/>
            <a:ext cx="2808287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94" name="Rectangle 174"/>
          <p:cNvSpPr>
            <a:spLocks noChangeArrowheads="1"/>
          </p:cNvSpPr>
          <p:nvPr/>
        </p:nvSpPr>
        <p:spPr bwMode="auto">
          <a:xfrm>
            <a:off x="5605463" y="3989388"/>
            <a:ext cx="2808287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650875" y="1688005"/>
            <a:ext cx="21590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HEADER HERE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https://liangliangtuwen.tmall.com</a:t>
            </a:r>
          </a:p>
        </p:txBody>
      </p:sp>
      <p:sp>
        <p:nvSpPr>
          <p:cNvPr id="39964" name="Rectangle 28" descr="33"/>
          <p:cNvSpPr>
            <a:spLocks noChangeArrowheads="1"/>
          </p:cNvSpPr>
          <p:nvPr/>
        </p:nvSpPr>
        <p:spPr bwMode="auto">
          <a:xfrm>
            <a:off x="3275013" y="1634030"/>
            <a:ext cx="5329237" cy="12573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57624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5" name="Rectangle 29" descr="Money副本"/>
          <p:cNvSpPr>
            <a:spLocks noChangeArrowheads="1"/>
          </p:cNvSpPr>
          <p:nvPr/>
        </p:nvSpPr>
        <p:spPr bwMode="auto">
          <a:xfrm>
            <a:off x="3275013" y="2965942"/>
            <a:ext cx="5329237" cy="123507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b="-44617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3014663" y="1616567"/>
            <a:ext cx="0" cy="258445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0" name="Rectangle 32" descr="library"/>
          <p:cNvSpPr>
            <a:spLocks noChangeArrowheads="1"/>
          </p:cNvSpPr>
          <p:nvPr/>
        </p:nvSpPr>
        <p:spPr bwMode="auto">
          <a:xfrm>
            <a:off x="5075238" y="1181100"/>
            <a:ext cx="2017712" cy="217011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6201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075238" y="3414713"/>
            <a:ext cx="2017712" cy="1247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7154863" y="1181100"/>
            <a:ext cx="1987550" cy="1260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23" name="Rectangle 35" descr="Dreamy_Images_21"/>
          <p:cNvSpPr>
            <a:spLocks noChangeArrowheads="1"/>
          </p:cNvSpPr>
          <p:nvPr/>
        </p:nvSpPr>
        <p:spPr bwMode="auto">
          <a:xfrm>
            <a:off x="7154863" y="2509838"/>
            <a:ext cx="1987550" cy="215265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r="-4440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334250" y="1319213"/>
            <a:ext cx="1655763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</a:rPr>
              <a:t>01</a:t>
            </a:r>
            <a:r>
              <a:rPr lang="en-US" altLang="zh-CN" sz="800" b="1" dirty="0">
                <a:solidFill>
                  <a:schemeClr val="bg1"/>
                </a:solidFill>
              </a:rPr>
              <a:t> BUSINESS SECTION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264150" y="3554413"/>
            <a:ext cx="1655763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</a:rPr>
              <a:t>02</a:t>
            </a:r>
            <a:r>
              <a:rPr lang="en-US" altLang="zh-CN" sz="800" b="1" dirty="0">
                <a:solidFill>
                  <a:schemeClr val="bg1"/>
                </a:solidFill>
              </a:rPr>
              <a:t> BUSINESS SECTION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611188" y="1809750"/>
            <a:ext cx="4248150" cy="126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https://liangliangtuwen.tmall.com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709613" y="1522413"/>
            <a:ext cx="21129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dirty="0">
                <a:solidFill>
                  <a:schemeClr val="accent1"/>
                </a:solidFill>
              </a:rPr>
              <a:t>WHAT MAKES US</a:t>
            </a:r>
            <a:r>
              <a:rPr lang="en-US" altLang="zh-CN" sz="1000" b="1" dirty="0">
                <a:solidFill>
                  <a:schemeClr val="accent1"/>
                </a:solidFill>
              </a:rPr>
              <a:t> </a:t>
            </a:r>
            <a:r>
              <a:rPr lang="zh-CN" altLang="en-US" sz="1000" b="1" dirty="0">
                <a:solidFill>
                  <a:schemeClr val="accent1"/>
                </a:solidFill>
              </a:rPr>
              <a:t>DIFFERENT</a:t>
            </a:r>
            <a:r>
              <a:rPr lang="en-US" altLang="zh-CN" sz="1000" dirty="0">
                <a:solidFill>
                  <a:schemeClr val="accent1"/>
                </a:solidFill>
              </a:rPr>
              <a:t>?</a:t>
            </a:r>
            <a:endParaRPr lang="en-US" altLang="zh-CN" sz="800" dirty="0">
              <a:solidFill>
                <a:schemeClr val="accent1"/>
              </a:solidFill>
            </a:endParaRPr>
          </a:p>
        </p:txBody>
      </p:sp>
      <p:sp>
        <p:nvSpPr>
          <p:cNvPr id="37929" name="Oval 41"/>
          <p:cNvSpPr>
            <a:spLocks noChangeArrowheads="1"/>
          </p:cNvSpPr>
          <p:nvPr/>
        </p:nvSpPr>
        <p:spPr bwMode="auto">
          <a:xfrm>
            <a:off x="709613" y="3865563"/>
            <a:ext cx="441325" cy="44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930" name="Freeform 42"/>
          <p:cNvSpPr/>
          <p:nvPr/>
        </p:nvSpPr>
        <p:spPr bwMode="auto">
          <a:xfrm>
            <a:off x="831850" y="4008438"/>
            <a:ext cx="196850" cy="153987"/>
          </a:xfrm>
          <a:custGeom>
            <a:avLst/>
            <a:gdLst>
              <a:gd name="T0" fmla="*/ 39 w 39"/>
              <a:gd name="T1" fmla="*/ 4 h 31"/>
              <a:gd name="T2" fmla="*/ 34 w 39"/>
              <a:gd name="T3" fmla="*/ 5 h 31"/>
              <a:gd name="T4" fmla="*/ 38 w 39"/>
              <a:gd name="T5" fmla="*/ 1 h 31"/>
              <a:gd name="T6" fmla="*/ 33 w 39"/>
              <a:gd name="T7" fmla="*/ 3 h 31"/>
              <a:gd name="T8" fmla="*/ 27 w 39"/>
              <a:gd name="T9" fmla="*/ 0 h 31"/>
              <a:gd name="T10" fmla="*/ 19 w 39"/>
              <a:gd name="T11" fmla="*/ 8 h 31"/>
              <a:gd name="T12" fmla="*/ 19 w 39"/>
              <a:gd name="T13" fmla="*/ 10 h 31"/>
              <a:gd name="T14" fmla="*/ 3 w 39"/>
              <a:gd name="T15" fmla="*/ 2 h 31"/>
              <a:gd name="T16" fmla="*/ 2 w 39"/>
              <a:gd name="T17" fmla="*/ 5 h 31"/>
              <a:gd name="T18" fmla="*/ 6 w 39"/>
              <a:gd name="T19" fmla="*/ 12 h 31"/>
              <a:gd name="T20" fmla="*/ 2 w 39"/>
              <a:gd name="T21" fmla="*/ 11 h 31"/>
              <a:gd name="T22" fmla="*/ 2 w 39"/>
              <a:gd name="T23" fmla="*/ 11 h 31"/>
              <a:gd name="T24" fmla="*/ 8 w 39"/>
              <a:gd name="T25" fmla="*/ 19 h 31"/>
              <a:gd name="T26" fmla="*/ 6 w 39"/>
              <a:gd name="T27" fmla="*/ 19 h 31"/>
              <a:gd name="T28" fmla="*/ 5 w 39"/>
              <a:gd name="T29" fmla="*/ 19 h 31"/>
              <a:gd name="T30" fmla="*/ 12 w 39"/>
              <a:gd name="T31" fmla="*/ 24 h 31"/>
              <a:gd name="T32" fmla="*/ 2 w 39"/>
              <a:gd name="T33" fmla="*/ 28 h 31"/>
              <a:gd name="T34" fmla="*/ 0 w 39"/>
              <a:gd name="T35" fmla="*/ 28 h 31"/>
              <a:gd name="T36" fmla="*/ 13 w 39"/>
              <a:gd name="T37" fmla="*/ 31 h 31"/>
              <a:gd name="T38" fmla="*/ 35 w 39"/>
              <a:gd name="T39" fmla="*/ 9 h 31"/>
              <a:gd name="T40" fmla="*/ 35 w 39"/>
              <a:gd name="T41" fmla="*/ 8 h 31"/>
              <a:gd name="T42" fmla="*/ 39 w 39"/>
              <a:gd name="T43" fmla="*/ 4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" h="31">
                <a:moveTo>
                  <a:pt x="39" y="4"/>
                </a:moveTo>
                <a:cubicBezTo>
                  <a:pt x="37" y="4"/>
                  <a:pt x="36" y="5"/>
                  <a:pt x="34" y="5"/>
                </a:cubicBezTo>
                <a:cubicBezTo>
                  <a:pt x="36" y="4"/>
                  <a:pt x="37" y="2"/>
                  <a:pt x="38" y="1"/>
                </a:cubicBezTo>
                <a:cubicBezTo>
                  <a:pt x="36" y="2"/>
                  <a:pt x="35" y="2"/>
                  <a:pt x="33" y="3"/>
                </a:cubicBezTo>
                <a:cubicBezTo>
                  <a:pt x="31" y="1"/>
                  <a:pt x="29" y="0"/>
                  <a:pt x="27" y="0"/>
                </a:cubicBezTo>
                <a:cubicBezTo>
                  <a:pt x="23" y="0"/>
                  <a:pt x="19" y="4"/>
                  <a:pt x="19" y="8"/>
                </a:cubicBezTo>
                <a:cubicBezTo>
                  <a:pt x="19" y="9"/>
                  <a:pt x="19" y="9"/>
                  <a:pt x="19" y="10"/>
                </a:cubicBezTo>
                <a:cubicBezTo>
                  <a:pt x="13" y="9"/>
                  <a:pt x="7" y="6"/>
                  <a:pt x="3" y="2"/>
                </a:cubicBezTo>
                <a:cubicBezTo>
                  <a:pt x="2" y="3"/>
                  <a:pt x="2" y="4"/>
                  <a:pt x="2" y="5"/>
                </a:cubicBezTo>
                <a:cubicBezTo>
                  <a:pt x="2" y="8"/>
                  <a:pt x="3" y="11"/>
                  <a:pt x="6" y="12"/>
                </a:cubicBezTo>
                <a:cubicBezTo>
                  <a:pt x="4" y="12"/>
                  <a:pt x="3" y="12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5"/>
                  <a:pt x="5" y="18"/>
                  <a:pt x="8" y="19"/>
                </a:cubicBezTo>
                <a:cubicBezTo>
                  <a:pt x="8" y="19"/>
                  <a:pt x="7" y="19"/>
                  <a:pt x="6" y="19"/>
                </a:cubicBezTo>
                <a:cubicBezTo>
                  <a:pt x="6" y="19"/>
                  <a:pt x="5" y="19"/>
                  <a:pt x="5" y="19"/>
                </a:cubicBezTo>
                <a:cubicBezTo>
                  <a:pt x="6" y="22"/>
                  <a:pt x="9" y="24"/>
                  <a:pt x="12" y="24"/>
                </a:cubicBezTo>
                <a:cubicBezTo>
                  <a:pt x="9" y="27"/>
                  <a:pt x="6" y="28"/>
                  <a:pt x="2" y="28"/>
                </a:cubicBezTo>
                <a:cubicBezTo>
                  <a:pt x="2" y="28"/>
                  <a:pt x="1" y="28"/>
                  <a:pt x="0" y="28"/>
                </a:cubicBezTo>
                <a:cubicBezTo>
                  <a:pt x="4" y="30"/>
                  <a:pt x="8" y="31"/>
                  <a:pt x="13" y="31"/>
                </a:cubicBezTo>
                <a:cubicBezTo>
                  <a:pt x="27" y="31"/>
                  <a:pt x="35" y="1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6" y="7"/>
                  <a:pt x="38" y="5"/>
                  <a:pt x="39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2" name="Oval 44"/>
          <p:cNvSpPr>
            <a:spLocks noChangeArrowheads="1"/>
          </p:cNvSpPr>
          <p:nvPr/>
        </p:nvSpPr>
        <p:spPr bwMode="auto">
          <a:xfrm>
            <a:off x="2868613" y="3865563"/>
            <a:ext cx="441325" cy="4445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933" name="Freeform 45"/>
          <p:cNvSpPr/>
          <p:nvPr/>
        </p:nvSpPr>
        <p:spPr bwMode="auto">
          <a:xfrm>
            <a:off x="3040063" y="3987800"/>
            <a:ext cx="104775" cy="200025"/>
          </a:xfrm>
          <a:custGeom>
            <a:avLst/>
            <a:gdLst>
              <a:gd name="T0" fmla="*/ 4 w 20"/>
              <a:gd name="T1" fmla="*/ 22 h 39"/>
              <a:gd name="T2" fmla="*/ 4 w 20"/>
              <a:gd name="T3" fmla="*/ 39 h 39"/>
              <a:gd name="T4" fmla="*/ 13 w 20"/>
              <a:gd name="T5" fmla="*/ 39 h 39"/>
              <a:gd name="T6" fmla="*/ 13 w 20"/>
              <a:gd name="T7" fmla="*/ 22 h 39"/>
              <a:gd name="T8" fmla="*/ 18 w 20"/>
              <a:gd name="T9" fmla="*/ 22 h 39"/>
              <a:gd name="T10" fmla="*/ 20 w 20"/>
              <a:gd name="T11" fmla="*/ 15 h 39"/>
              <a:gd name="T12" fmla="*/ 13 w 20"/>
              <a:gd name="T13" fmla="*/ 15 h 39"/>
              <a:gd name="T14" fmla="*/ 13 w 20"/>
              <a:gd name="T15" fmla="*/ 9 h 39"/>
              <a:gd name="T16" fmla="*/ 14 w 20"/>
              <a:gd name="T17" fmla="*/ 8 h 39"/>
              <a:gd name="T18" fmla="*/ 18 w 20"/>
              <a:gd name="T19" fmla="*/ 8 h 39"/>
              <a:gd name="T20" fmla="*/ 18 w 20"/>
              <a:gd name="T21" fmla="*/ 0 h 39"/>
              <a:gd name="T22" fmla="*/ 11 w 20"/>
              <a:gd name="T23" fmla="*/ 0 h 39"/>
              <a:gd name="T24" fmla="*/ 4 w 20"/>
              <a:gd name="T25" fmla="*/ 7 h 39"/>
              <a:gd name="T26" fmla="*/ 4 w 20"/>
              <a:gd name="T27" fmla="*/ 14 h 39"/>
              <a:gd name="T28" fmla="*/ 0 w 20"/>
              <a:gd name="T29" fmla="*/ 14 h 39"/>
              <a:gd name="T30" fmla="*/ 0 w 20"/>
              <a:gd name="T31" fmla="*/ 22 h 39"/>
              <a:gd name="T32" fmla="*/ 4 w 20"/>
              <a:gd name="T33" fmla="*/ 2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39">
                <a:moveTo>
                  <a:pt x="4" y="22"/>
                </a:moveTo>
                <a:cubicBezTo>
                  <a:pt x="4" y="39"/>
                  <a:pt x="4" y="39"/>
                  <a:pt x="4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22"/>
                  <a:pt x="13" y="22"/>
                  <a:pt x="13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20" y="15"/>
                  <a:pt x="20" y="15"/>
                  <a:pt x="20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1"/>
                  <a:pt x="13" y="9"/>
                </a:cubicBezTo>
                <a:cubicBezTo>
                  <a:pt x="13" y="9"/>
                  <a:pt x="13" y="8"/>
                  <a:pt x="14" y="8"/>
                </a:cubicBezTo>
                <a:cubicBezTo>
                  <a:pt x="16" y="8"/>
                  <a:pt x="18" y="8"/>
                  <a:pt x="18" y="8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5" y="0"/>
                  <a:pt x="11" y="0"/>
                </a:cubicBezTo>
                <a:cubicBezTo>
                  <a:pt x="8" y="0"/>
                  <a:pt x="4" y="4"/>
                  <a:pt x="4" y="7"/>
                </a:cubicBezTo>
                <a:cubicBezTo>
                  <a:pt x="4" y="11"/>
                  <a:pt x="4" y="14"/>
                  <a:pt x="4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22"/>
                  <a:pt x="0" y="22"/>
                  <a:pt x="0" y="22"/>
                </a:cubicBezTo>
                <a:lnTo>
                  <a:pt x="4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1300163" y="389890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</a:rPr>
              <a:t>We have many PowerPoint templates that has been specifically designed.</a:t>
            </a:r>
          </a:p>
        </p:txBody>
      </p:sp>
      <p:sp>
        <p:nvSpPr>
          <p:cNvPr id="37935" name="Rectangle 47"/>
          <p:cNvSpPr>
            <a:spLocks noChangeArrowheads="1"/>
          </p:cNvSpPr>
          <p:nvPr/>
        </p:nvSpPr>
        <p:spPr bwMode="auto">
          <a:xfrm>
            <a:off x="3459163" y="389890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</a:rPr>
              <a:t>We have many PowerPoint templates that has been specifically designed.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59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8" name="Group 44"/>
          <p:cNvGrpSpPr/>
          <p:nvPr/>
        </p:nvGrpSpPr>
        <p:grpSpPr bwMode="auto">
          <a:xfrm>
            <a:off x="2627313" y="1348741"/>
            <a:ext cx="3887787" cy="3409950"/>
            <a:chOff x="0" y="0"/>
            <a:chExt cx="2449" cy="2148"/>
          </a:xfrm>
        </p:grpSpPr>
        <p:pic>
          <p:nvPicPr>
            <p:cNvPr id="16429" name="Picture 45" descr="iPhone_5S_freebi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49" cy="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30" name="Rectangle 46" descr="10111220362419802e801c5ef8副本"/>
            <p:cNvSpPr>
              <a:spLocks noChangeArrowheads="1"/>
            </p:cNvSpPr>
            <p:nvPr/>
          </p:nvSpPr>
          <p:spPr bwMode="auto">
            <a:xfrm>
              <a:off x="825" y="294"/>
              <a:ext cx="807" cy="1424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 r="-7874"/>
              </a:stretch>
            </a:blipFill>
            <a:ln w="635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31" name="Oval 47"/>
          <p:cNvSpPr>
            <a:spLocks noChangeArrowheads="1"/>
          </p:cNvSpPr>
          <p:nvPr/>
        </p:nvSpPr>
        <p:spPr bwMode="auto">
          <a:xfrm>
            <a:off x="5665788" y="1709103"/>
            <a:ext cx="546100" cy="542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itchFamily="34" charset="0"/>
              </a:rPr>
              <a:t>4</a:t>
            </a:r>
          </a:p>
        </p:txBody>
      </p:sp>
      <p:sp>
        <p:nvSpPr>
          <p:cNvPr id="16432" name="Oval 48"/>
          <p:cNvSpPr>
            <a:spLocks noChangeArrowheads="1"/>
          </p:cNvSpPr>
          <p:nvPr/>
        </p:nvSpPr>
        <p:spPr bwMode="auto">
          <a:xfrm>
            <a:off x="5667375" y="2644141"/>
            <a:ext cx="546100" cy="5429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itchFamily="34" charset="0"/>
              </a:rPr>
              <a:t>5</a:t>
            </a:r>
          </a:p>
        </p:txBody>
      </p:sp>
      <p:sp>
        <p:nvSpPr>
          <p:cNvPr id="16433" name="Oval 49"/>
          <p:cNvSpPr>
            <a:spLocks noChangeArrowheads="1"/>
          </p:cNvSpPr>
          <p:nvPr/>
        </p:nvSpPr>
        <p:spPr bwMode="auto">
          <a:xfrm>
            <a:off x="5667375" y="3568066"/>
            <a:ext cx="546100" cy="542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itchFamily="34" charset="0"/>
              </a:rPr>
              <a:t>6</a:t>
            </a:r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6372225" y="1721803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6372225" y="2642553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6372225" y="3576003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37" name="Oval 53"/>
          <p:cNvSpPr>
            <a:spLocks noChangeArrowheads="1"/>
          </p:cNvSpPr>
          <p:nvPr/>
        </p:nvSpPr>
        <p:spPr bwMode="auto">
          <a:xfrm>
            <a:off x="2941638" y="1709103"/>
            <a:ext cx="546100" cy="542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6438" name="Oval 54"/>
          <p:cNvSpPr>
            <a:spLocks noChangeArrowheads="1"/>
          </p:cNvSpPr>
          <p:nvPr/>
        </p:nvSpPr>
        <p:spPr bwMode="auto">
          <a:xfrm>
            <a:off x="2943225" y="2644141"/>
            <a:ext cx="546100" cy="5429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itchFamily="34" charset="0"/>
              </a:rPr>
              <a:t>2</a:t>
            </a:r>
          </a:p>
        </p:txBody>
      </p:sp>
      <p:sp>
        <p:nvSpPr>
          <p:cNvPr id="16439" name="Oval 55"/>
          <p:cNvSpPr>
            <a:spLocks noChangeArrowheads="1"/>
          </p:cNvSpPr>
          <p:nvPr/>
        </p:nvSpPr>
        <p:spPr bwMode="auto">
          <a:xfrm>
            <a:off x="2943225" y="3568066"/>
            <a:ext cx="546100" cy="542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itchFamily="34" charset="0"/>
              </a:rPr>
              <a:t>3</a:t>
            </a:r>
          </a:p>
        </p:txBody>
      </p: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333375" y="1721803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Head Title</a:t>
            </a:r>
          </a:p>
          <a:p>
            <a:pPr algn="r"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41" name="Rectangle 57"/>
          <p:cNvSpPr>
            <a:spLocks noChangeArrowheads="1"/>
          </p:cNvSpPr>
          <p:nvPr/>
        </p:nvSpPr>
        <p:spPr bwMode="auto">
          <a:xfrm>
            <a:off x="333375" y="2642553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Head Title</a:t>
            </a:r>
          </a:p>
          <a:p>
            <a:pPr algn="r"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https://liangliangtuwen.tmall.com</a:t>
            </a:r>
          </a:p>
        </p:txBody>
      </p:sp>
      <p:sp>
        <p:nvSpPr>
          <p:cNvPr id="16442" name="Rectangle 58"/>
          <p:cNvSpPr>
            <a:spLocks noChangeArrowheads="1"/>
          </p:cNvSpPr>
          <p:nvPr/>
        </p:nvSpPr>
        <p:spPr bwMode="auto">
          <a:xfrm>
            <a:off x="333375" y="3576003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Head Title</a:t>
            </a:r>
          </a:p>
          <a:p>
            <a:pPr algn="r"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60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Rectangle 21" descr="24215600-1-311156"/>
          <p:cNvSpPr>
            <a:spLocks noChangeArrowheads="1"/>
          </p:cNvSpPr>
          <p:nvPr/>
        </p:nvSpPr>
        <p:spPr bwMode="auto">
          <a:xfrm>
            <a:off x="585788" y="1434897"/>
            <a:ext cx="2028825" cy="15208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1876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585788" y="2725534"/>
            <a:ext cx="228600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814388" y="2725534"/>
            <a:ext cx="1800225" cy="230188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0" name="Rectangle 24" descr="20100516232736"/>
          <p:cNvSpPr>
            <a:spLocks noChangeArrowheads="1"/>
          </p:cNvSpPr>
          <p:nvPr/>
        </p:nvSpPr>
        <p:spPr bwMode="auto">
          <a:xfrm>
            <a:off x="2614613" y="1434897"/>
            <a:ext cx="2028825" cy="15208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r="-2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614613" y="2725534"/>
            <a:ext cx="228600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843213" y="2725534"/>
            <a:ext cx="1800225" cy="230188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3" name="Rectangle 27" descr="201107060956141686"/>
          <p:cNvSpPr>
            <a:spLocks noChangeArrowheads="1"/>
          </p:cNvSpPr>
          <p:nvPr/>
        </p:nvSpPr>
        <p:spPr bwMode="auto">
          <a:xfrm>
            <a:off x="585788" y="2955722"/>
            <a:ext cx="2028825" cy="1520825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 b="-298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585788" y="4246359"/>
            <a:ext cx="228600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814388" y="4246359"/>
            <a:ext cx="1800225" cy="230188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6" name="Rectangle 30" descr="20110224142134"/>
          <p:cNvSpPr>
            <a:spLocks noChangeArrowheads="1"/>
          </p:cNvSpPr>
          <p:nvPr/>
        </p:nvSpPr>
        <p:spPr bwMode="auto">
          <a:xfrm>
            <a:off x="2614613" y="2955722"/>
            <a:ext cx="2028825" cy="15208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 r="-47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2614613" y="4246359"/>
            <a:ext cx="228600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2843213" y="4246359"/>
            <a:ext cx="1800225" cy="230188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369" name="Group 33"/>
          <p:cNvGrpSpPr/>
          <p:nvPr/>
        </p:nvGrpSpPr>
        <p:grpSpPr bwMode="auto">
          <a:xfrm>
            <a:off x="2679700" y="2784272"/>
            <a:ext cx="100013" cy="111125"/>
            <a:chOff x="0" y="0"/>
            <a:chExt cx="71" cy="78"/>
          </a:xfrm>
        </p:grpSpPr>
        <p:sp>
          <p:nvSpPr>
            <p:cNvPr id="14370" name="Freeform 34"/>
            <p:cNvSpPr/>
            <p:nvPr/>
          </p:nvSpPr>
          <p:spPr bwMode="auto">
            <a:xfrm>
              <a:off x="12" y="31"/>
              <a:ext cx="35" cy="17"/>
            </a:xfrm>
            <a:custGeom>
              <a:avLst/>
              <a:gdLst>
                <a:gd name="T0" fmla="*/ 31 w 62"/>
                <a:gd name="T1" fmla="*/ 19 h 31"/>
                <a:gd name="T2" fmla="*/ 12 w 62"/>
                <a:gd name="T3" fmla="*/ 0 h 31"/>
                <a:gd name="T4" fmla="*/ 0 w 62"/>
                <a:gd name="T5" fmla="*/ 0 h 31"/>
                <a:gd name="T6" fmla="*/ 31 w 62"/>
                <a:gd name="T7" fmla="*/ 31 h 31"/>
                <a:gd name="T8" fmla="*/ 62 w 62"/>
                <a:gd name="T9" fmla="*/ 0 h 31"/>
                <a:gd name="T10" fmla="*/ 50 w 62"/>
                <a:gd name="T11" fmla="*/ 0 h 31"/>
                <a:gd name="T12" fmla="*/ 31 w 62"/>
                <a:gd name="T1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1">
                  <a:moveTo>
                    <a:pt x="31" y="19"/>
                  </a:moveTo>
                  <a:cubicBezTo>
                    <a:pt x="20" y="19"/>
                    <a:pt x="12" y="1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3" y="31"/>
                    <a:pt x="31" y="31"/>
                  </a:cubicBezTo>
                  <a:cubicBezTo>
                    <a:pt x="48" y="31"/>
                    <a:pt x="62" y="17"/>
                    <a:pt x="6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0"/>
                    <a:pt x="41" y="19"/>
                    <a:pt x="3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Freeform 35"/>
            <p:cNvSpPr>
              <a:spLocks noEditPoints="1"/>
            </p:cNvSpPr>
            <p:nvPr/>
          </p:nvSpPr>
          <p:spPr bwMode="auto">
            <a:xfrm>
              <a:off x="0" y="0"/>
              <a:ext cx="71" cy="78"/>
            </a:xfrm>
            <a:custGeom>
              <a:avLst/>
              <a:gdLst>
                <a:gd name="T0" fmla="*/ 71 w 71"/>
                <a:gd name="T1" fmla="*/ 0 h 78"/>
                <a:gd name="T2" fmla="*/ 14 w 71"/>
                <a:gd name="T3" fmla="*/ 0 h 78"/>
                <a:gd name="T4" fmla="*/ 14 w 71"/>
                <a:gd name="T5" fmla="*/ 11 h 78"/>
                <a:gd name="T6" fmla="*/ 0 w 71"/>
                <a:gd name="T7" fmla="*/ 11 h 78"/>
                <a:gd name="T8" fmla="*/ 0 w 71"/>
                <a:gd name="T9" fmla="*/ 78 h 78"/>
                <a:gd name="T10" fmla="*/ 59 w 71"/>
                <a:gd name="T11" fmla="*/ 78 h 78"/>
                <a:gd name="T12" fmla="*/ 59 w 71"/>
                <a:gd name="T13" fmla="*/ 63 h 78"/>
                <a:gd name="T14" fmla="*/ 71 w 71"/>
                <a:gd name="T15" fmla="*/ 63 h 78"/>
                <a:gd name="T16" fmla="*/ 71 w 71"/>
                <a:gd name="T17" fmla="*/ 0 h 78"/>
                <a:gd name="T18" fmla="*/ 52 w 71"/>
                <a:gd name="T19" fmla="*/ 72 h 78"/>
                <a:gd name="T20" fmla="*/ 6 w 71"/>
                <a:gd name="T21" fmla="*/ 72 h 78"/>
                <a:gd name="T22" fmla="*/ 6 w 71"/>
                <a:gd name="T23" fmla="*/ 18 h 78"/>
                <a:gd name="T24" fmla="*/ 14 w 71"/>
                <a:gd name="T25" fmla="*/ 18 h 78"/>
                <a:gd name="T26" fmla="*/ 52 w 71"/>
                <a:gd name="T27" fmla="*/ 18 h 78"/>
                <a:gd name="T28" fmla="*/ 52 w 71"/>
                <a:gd name="T29" fmla="*/ 63 h 78"/>
                <a:gd name="T30" fmla="*/ 52 w 71"/>
                <a:gd name="T31" fmla="*/ 72 h 78"/>
                <a:gd name="T32" fmla="*/ 64 w 71"/>
                <a:gd name="T33" fmla="*/ 56 h 78"/>
                <a:gd name="T34" fmla="*/ 59 w 71"/>
                <a:gd name="T35" fmla="*/ 56 h 78"/>
                <a:gd name="T36" fmla="*/ 59 w 71"/>
                <a:gd name="T37" fmla="*/ 11 h 78"/>
                <a:gd name="T38" fmla="*/ 21 w 71"/>
                <a:gd name="T39" fmla="*/ 11 h 78"/>
                <a:gd name="T40" fmla="*/ 21 w 71"/>
                <a:gd name="T41" fmla="*/ 6 h 78"/>
                <a:gd name="T42" fmla="*/ 64 w 71"/>
                <a:gd name="T43" fmla="*/ 6 h 78"/>
                <a:gd name="T44" fmla="*/ 64 w 71"/>
                <a:gd name="T4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78">
                  <a:moveTo>
                    <a:pt x="71" y="0"/>
                  </a:moveTo>
                  <a:lnTo>
                    <a:pt x="14" y="0"/>
                  </a:lnTo>
                  <a:lnTo>
                    <a:pt x="14" y="11"/>
                  </a:lnTo>
                  <a:lnTo>
                    <a:pt x="0" y="11"/>
                  </a:lnTo>
                  <a:lnTo>
                    <a:pt x="0" y="78"/>
                  </a:lnTo>
                  <a:lnTo>
                    <a:pt x="59" y="78"/>
                  </a:lnTo>
                  <a:lnTo>
                    <a:pt x="59" y="63"/>
                  </a:lnTo>
                  <a:lnTo>
                    <a:pt x="71" y="63"/>
                  </a:lnTo>
                  <a:lnTo>
                    <a:pt x="71" y="0"/>
                  </a:lnTo>
                  <a:close/>
                  <a:moveTo>
                    <a:pt x="52" y="72"/>
                  </a:moveTo>
                  <a:lnTo>
                    <a:pt x="6" y="72"/>
                  </a:lnTo>
                  <a:lnTo>
                    <a:pt x="6" y="18"/>
                  </a:lnTo>
                  <a:lnTo>
                    <a:pt x="14" y="18"/>
                  </a:lnTo>
                  <a:lnTo>
                    <a:pt x="52" y="18"/>
                  </a:lnTo>
                  <a:lnTo>
                    <a:pt x="52" y="63"/>
                  </a:lnTo>
                  <a:lnTo>
                    <a:pt x="52" y="72"/>
                  </a:lnTo>
                  <a:close/>
                  <a:moveTo>
                    <a:pt x="64" y="56"/>
                  </a:moveTo>
                  <a:lnTo>
                    <a:pt x="59" y="56"/>
                  </a:lnTo>
                  <a:lnTo>
                    <a:pt x="59" y="11"/>
                  </a:lnTo>
                  <a:lnTo>
                    <a:pt x="21" y="11"/>
                  </a:lnTo>
                  <a:lnTo>
                    <a:pt x="21" y="6"/>
                  </a:lnTo>
                  <a:lnTo>
                    <a:pt x="64" y="6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72" name="Group 36"/>
          <p:cNvGrpSpPr/>
          <p:nvPr/>
        </p:nvGrpSpPr>
        <p:grpSpPr bwMode="auto">
          <a:xfrm>
            <a:off x="2673350" y="4306684"/>
            <a:ext cx="112713" cy="107950"/>
            <a:chOff x="0" y="0"/>
            <a:chExt cx="79" cy="76"/>
          </a:xfrm>
        </p:grpSpPr>
        <p:sp>
          <p:nvSpPr>
            <p:cNvPr id="14373" name="Freeform 37"/>
            <p:cNvSpPr>
              <a:spLocks noEditPoints="1"/>
            </p:cNvSpPr>
            <p:nvPr/>
          </p:nvSpPr>
          <p:spPr bwMode="auto">
            <a:xfrm>
              <a:off x="0" y="37"/>
              <a:ext cx="52" cy="25"/>
            </a:xfrm>
            <a:custGeom>
              <a:avLst/>
              <a:gdLst>
                <a:gd name="T0" fmla="*/ 52 w 92"/>
                <a:gd name="T1" fmla="*/ 24 h 45"/>
                <a:gd name="T2" fmla="*/ 52 w 92"/>
                <a:gd name="T3" fmla="*/ 37 h 45"/>
                <a:gd name="T4" fmla="*/ 64 w 92"/>
                <a:gd name="T5" fmla="*/ 37 h 45"/>
                <a:gd name="T6" fmla="*/ 64 w 92"/>
                <a:gd name="T7" fmla="*/ 24 h 45"/>
                <a:gd name="T8" fmla="*/ 80 w 92"/>
                <a:gd name="T9" fmla="*/ 24 h 45"/>
                <a:gd name="T10" fmla="*/ 80 w 92"/>
                <a:gd name="T11" fmla="*/ 45 h 45"/>
                <a:gd name="T12" fmla="*/ 92 w 92"/>
                <a:gd name="T13" fmla="*/ 45 h 45"/>
                <a:gd name="T14" fmla="*/ 92 w 92"/>
                <a:gd name="T15" fmla="*/ 12 h 45"/>
                <a:gd name="T16" fmla="*/ 35 w 92"/>
                <a:gd name="T17" fmla="*/ 12 h 45"/>
                <a:gd name="T18" fmla="*/ 18 w 92"/>
                <a:gd name="T19" fmla="*/ 0 h 45"/>
                <a:gd name="T20" fmla="*/ 0 w 92"/>
                <a:gd name="T21" fmla="*/ 18 h 45"/>
                <a:gd name="T22" fmla="*/ 18 w 92"/>
                <a:gd name="T23" fmla="*/ 36 h 45"/>
                <a:gd name="T24" fmla="*/ 35 w 92"/>
                <a:gd name="T25" fmla="*/ 24 h 45"/>
                <a:gd name="T26" fmla="*/ 52 w 92"/>
                <a:gd name="T27" fmla="*/ 24 h 45"/>
                <a:gd name="T28" fmla="*/ 18 w 92"/>
                <a:gd name="T29" fmla="*/ 24 h 45"/>
                <a:gd name="T30" fmla="*/ 12 w 92"/>
                <a:gd name="T31" fmla="*/ 18 h 45"/>
                <a:gd name="T32" fmla="*/ 18 w 92"/>
                <a:gd name="T33" fmla="*/ 12 h 45"/>
                <a:gd name="T34" fmla="*/ 25 w 92"/>
                <a:gd name="T35" fmla="*/ 18 h 45"/>
                <a:gd name="T36" fmla="*/ 18 w 92"/>
                <a:gd name="T37" fmla="*/ 2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45">
                  <a:moveTo>
                    <a:pt x="52" y="24"/>
                  </a:moveTo>
                  <a:cubicBezTo>
                    <a:pt x="52" y="37"/>
                    <a:pt x="52" y="37"/>
                    <a:pt x="52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5"/>
                    <a:pt x="26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6" y="36"/>
                    <a:pt x="33" y="31"/>
                    <a:pt x="35" y="24"/>
                  </a:cubicBezTo>
                  <a:lnTo>
                    <a:pt x="52" y="24"/>
                  </a:lnTo>
                  <a:close/>
                  <a:moveTo>
                    <a:pt x="18" y="24"/>
                  </a:moveTo>
                  <a:cubicBezTo>
                    <a:pt x="15" y="24"/>
                    <a:pt x="12" y="21"/>
                    <a:pt x="12" y="18"/>
                  </a:cubicBezTo>
                  <a:cubicBezTo>
                    <a:pt x="12" y="14"/>
                    <a:pt x="15" y="12"/>
                    <a:pt x="18" y="12"/>
                  </a:cubicBezTo>
                  <a:cubicBezTo>
                    <a:pt x="22" y="12"/>
                    <a:pt x="25" y="14"/>
                    <a:pt x="25" y="18"/>
                  </a:cubicBezTo>
                  <a:cubicBezTo>
                    <a:pt x="25" y="21"/>
                    <a:pt x="22" y="24"/>
                    <a:pt x="18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Freeform 38"/>
            <p:cNvSpPr>
              <a:spLocks noEditPoints="1"/>
            </p:cNvSpPr>
            <p:nvPr/>
          </p:nvSpPr>
          <p:spPr bwMode="auto">
            <a:xfrm>
              <a:off x="25" y="0"/>
              <a:ext cx="54" cy="76"/>
            </a:xfrm>
            <a:custGeom>
              <a:avLst/>
              <a:gdLst>
                <a:gd name="T0" fmla="*/ 39 w 54"/>
                <a:gd name="T1" fmla="*/ 27 h 76"/>
                <a:gd name="T2" fmla="*/ 39 w 54"/>
                <a:gd name="T3" fmla="*/ 0 h 76"/>
                <a:gd name="T4" fmla="*/ 14 w 54"/>
                <a:gd name="T5" fmla="*/ 0 h 76"/>
                <a:gd name="T6" fmla="*/ 14 w 54"/>
                <a:gd name="T7" fmla="*/ 27 h 76"/>
                <a:gd name="T8" fmla="*/ 0 w 54"/>
                <a:gd name="T9" fmla="*/ 27 h 76"/>
                <a:gd name="T10" fmla="*/ 0 w 54"/>
                <a:gd name="T11" fmla="*/ 38 h 76"/>
                <a:gd name="T12" fmla="*/ 7 w 54"/>
                <a:gd name="T13" fmla="*/ 38 h 76"/>
                <a:gd name="T14" fmla="*/ 7 w 54"/>
                <a:gd name="T15" fmla="*/ 34 h 76"/>
                <a:gd name="T16" fmla="*/ 14 w 54"/>
                <a:gd name="T17" fmla="*/ 34 h 76"/>
                <a:gd name="T18" fmla="*/ 39 w 54"/>
                <a:gd name="T19" fmla="*/ 34 h 76"/>
                <a:gd name="T20" fmla="*/ 47 w 54"/>
                <a:gd name="T21" fmla="*/ 34 h 76"/>
                <a:gd name="T22" fmla="*/ 47 w 54"/>
                <a:gd name="T23" fmla="*/ 69 h 76"/>
                <a:gd name="T24" fmla="*/ 7 w 54"/>
                <a:gd name="T25" fmla="*/ 69 h 76"/>
                <a:gd name="T26" fmla="*/ 7 w 54"/>
                <a:gd name="T27" fmla="*/ 64 h 76"/>
                <a:gd name="T28" fmla="*/ 0 w 54"/>
                <a:gd name="T29" fmla="*/ 64 h 76"/>
                <a:gd name="T30" fmla="*/ 0 w 54"/>
                <a:gd name="T31" fmla="*/ 76 h 76"/>
                <a:gd name="T32" fmla="*/ 54 w 54"/>
                <a:gd name="T33" fmla="*/ 76 h 76"/>
                <a:gd name="T34" fmla="*/ 54 w 54"/>
                <a:gd name="T35" fmla="*/ 27 h 76"/>
                <a:gd name="T36" fmla="*/ 39 w 54"/>
                <a:gd name="T37" fmla="*/ 27 h 76"/>
                <a:gd name="T38" fmla="*/ 20 w 54"/>
                <a:gd name="T39" fmla="*/ 7 h 76"/>
                <a:gd name="T40" fmla="*/ 33 w 54"/>
                <a:gd name="T41" fmla="*/ 7 h 76"/>
                <a:gd name="T42" fmla="*/ 33 w 54"/>
                <a:gd name="T43" fmla="*/ 27 h 76"/>
                <a:gd name="T44" fmla="*/ 20 w 54"/>
                <a:gd name="T45" fmla="*/ 27 h 76"/>
                <a:gd name="T46" fmla="*/ 20 w 54"/>
                <a:gd name="T47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76">
                  <a:moveTo>
                    <a:pt x="39" y="27"/>
                  </a:moveTo>
                  <a:lnTo>
                    <a:pt x="39" y="0"/>
                  </a:lnTo>
                  <a:lnTo>
                    <a:pt x="14" y="0"/>
                  </a:lnTo>
                  <a:lnTo>
                    <a:pt x="14" y="27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7" y="38"/>
                  </a:lnTo>
                  <a:lnTo>
                    <a:pt x="7" y="34"/>
                  </a:lnTo>
                  <a:lnTo>
                    <a:pt x="14" y="34"/>
                  </a:lnTo>
                  <a:lnTo>
                    <a:pt x="39" y="34"/>
                  </a:lnTo>
                  <a:lnTo>
                    <a:pt x="47" y="34"/>
                  </a:lnTo>
                  <a:lnTo>
                    <a:pt x="47" y="69"/>
                  </a:lnTo>
                  <a:lnTo>
                    <a:pt x="7" y="69"/>
                  </a:lnTo>
                  <a:lnTo>
                    <a:pt x="7" y="64"/>
                  </a:lnTo>
                  <a:lnTo>
                    <a:pt x="0" y="64"/>
                  </a:lnTo>
                  <a:lnTo>
                    <a:pt x="0" y="76"/>
                  </a:lnTo>
                  <a:lnTo>
                    <a:pt x="54" y="76"/>
                  </a:lnTo>
                  <a:lnTo>
                    <a:pt x="54" y="27"/>
                  </a:lnTo>
                  <a:lnTo>
                    <a:pt x="39" y="27"/>
                  </a:lnTo>
                  <a:close/>
                  <a:moveTo>
                    <a:pt x="20" y="7"/>
                  </a:moveTo>
                  <a:lnTo>
                    <a:pt x="33" y="7"/>
                  </a:lnTo>
                  <a:lnTo>
                    <a:pt x="33" y="27"/>
                  </a:lnTo>
                  <a:lnTo>
                    <a:pt x="20" y="27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75" name="Group 39"/>
          <p:cNvGrpSpPr/>
          <p:nvPr/>
        </p:nvGrpSpPr>
        <p:grpSpPr bwMode="auto">
          <a:xfrm>
            <a:off x="644525" y="4305097"/>
            <a:ext cx="111125" cy="109537"/>
            <a:chOff x="0" y="0"/>
            <a:chExt cx="79" cy="78"/>
          </a:xfrm>
        </p:grpSpPr>
        <p:sp>
          <p:nvSpPr>
            <p:cNvPr id="14376" name="Freeform 40"/>
            <p:cNvSpPr>
              <a:spLocks noEditPoints="1"/>
            </p:cNvSpPr>
            <p:nvPr/>
          </p:nvSpPr>
          <p:spPr bwMode="auto">
            <a:xfrm>
              <a:off x="0" y="0"/>
              <a:ext cx="79" cy="78"/>
            </a:xfrm>
            <a:custGeom>
              <a:avLst/>
              <a:gdLst>
                <a:gd name="T0" fmla="*/ 79 w 79"/>
                <a:gd name="T1" fmla="*/ 39 h 78"/>
                <a:gd name="T2" fmla="*/ 39 w 79"/>
                <a:gd name="T3" fmla="*/ 0 h 78"/>
                <a:gd name="T4" fmla="*/ 0 w 79"/>
                <a:gd name="T5" fmla="*/ 39 h 78"/>
                <a:gd name="T6" fmla="*/ 4 w 79"/>
                <a:gd name="T7" fmla="*/ 44 h 78"/>
                <a:gd name="T8" fmla="*/ 9 w 79"/>
                <a:gd name="T9" fmla="*/ 39 h 78"/>
                <a:gd name="T10" fmla="*/ 19 w 79"/>
                <a:gd name="T11" fmla="*/ 78 h 78"/>
                <a:gd name="T12" fmla="*/ 58 w 79"/>
                <a:gd name="T13" fmla="*/ 78 h 78"/>
                <a:gd name="T14" fmla="*/ 69 w 79"/>
                <a:gd name="T15" fmla="*/ 39 h 78"/>
                <a:gd name="T16" fmla="*/ 74 w 79"/>
                <a:gd name="T17" fmla="*/ 44 h 78"/>
                <a:gd name="T18" fmla="*/ 79 w 79"/>
                <a:gd name="T19" fmla="*/ 39 h 78"/>
                <a:gd name="T20" fmla="*/ 63 w 79"/>
                <a:gd name="T21" fmla="*/ 34 h 78"/>
                <a:gd name="T22" fmla="*/ 53 w 79"/>
                <a:gd name="T23" fmla="*/ 72 h 78"/>
                <a:gd name="T24" fmla="*/ 25 w 79"/>
                <a:gd name="T25" fmla="*/ 72 h 78"/>
                <a:gd name="T26" fmla="*/ 14 w 79"/>
                <a:gd name="T27" fmla="*/ 34 h 78"/>
                <a:gd name="T28" fmla="*/ 14 w 79"/>
                <a:gd name="T29" fmla="*/ 34 h 78"/>
                <a:gd name="T30" fmla="*/ 39 w 79"/>
                <a:gd name="T31" fmla="*/ 9 h 78"/>
                <a:gd name="T32" fmla="*/ 64 w 79"/>
                <a:gd name="T33" fmla="*/ 34 h 78"/>
                <a:gd name="T34" fmla="*/ 63 w 79"/>
                <a:gd name="T35" fmla="*/ 3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lnTo>
                    <a:pt x="39" y="0"/>
                  </a:lnTo>
                  <a:lnTo>
                    <a:pt x="0" y="39"/>
                  </a:lnTo>
                  <a:lnTo>
                    <a:pt x="4" y="44"/>
                  </a:lnTo>
                  <a:lnTo>
                    <a:pt x="9" y="39"/>
                  </a:lnTo>
                  <a:lnTo>
                    <a:pt x="19" y="78"/>
                  </a:lnTo>
                  <a:lnTo>
                    <a:pt x="58" y="78"/>
                  </a:lnTo>
                  <a:lnTo>
                    <a:pt x="69" y="39"/>
                  </a:lnTo>
                  <a:lnTo>
                    <a:pt x="74" y="44"/>
                  </a:lnTo>
                  <a:lnTo>
                    <a:pt x="79" y="39"/>
                  </a:lnTo>
                  <a:close/>
                  <a:moveTo>
                    <a:pt x="63" y="34"/>
                  </a:moveTo>
                  <a:lnTo>
                    <a:pt x="53" y="72"/>
                  </a:lnTo>
                  <a:lnTo>
                    <a:pt x="25" y="72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39" y="9"/>
                  </a:lnTo>
                  <a:lnTo>
                    <a:pt x="64" y="34"/>
                  </a:lnTo>
                  <a:lnTo>
                    <a:pt x="6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Freeform 41"/>
            <p:cNvSpPr>
              <a:spLocks noEditPoints="1"/>
            </p:cNvSpPr>
            <p:nvPr/>
          </p:nvSpPr>
          <p:spPr bwMode="auto">
            <a:xfrm>
              <a:off x="30" y="40"/>
              <a:ext cx="18" cy="18"/>
            </a:xfrm>
            <a:custGeom>
              <a:avLst/>
              <a:gdLst>
                <a:gd name="T0" fmla="*/ 0 w 18"/>
                <a:gd name="T1" fmla="*/ 18 h 18"/>
                <a:gd name="T2" fmla="*/ 18 w 18"/>
                <a:gd name="T3" fmla="*/ 18 h 18"/>
                <a:gd name="T4" fmla="*/ 18 w 18"/>
                <a:gd name="T5" fmla="*/ 0 h 18"/>
                <a:gd name="T6" fmla="*/ 0 w 18"/>
                <a:gd name="T7" fmla="*/ 0 h 18"/>
                <a:gd name="T8" fmla="*/ 0 w 18"/>
                <a:gd name="T9" fmla="*/ 18 h 18"/>
                <a:gd name="T10" fmla="*/ 7 w 18"/>
                <a:gd name="T11" fmla="*/ 7 h 18"/>
                <a:gd name="T12" fmla="*/ 11 w 18"/>
                <a:gd name="T13" fmla="*/ 7 h 18"/>
                <a:gd name="T14" fmla="*/ 11 w 18"/>
                <a:gd name="T15" fmla="*/ 11 h 18"/>
                <a:gd name="T16" fmla="*/ 7 w 18"/>
                <a:gd name="T17" fmla="*/ 11 h 18"/>
                <a:gd name="T18" fmla="*/ 7 w 18"/>
                <a:gd name="T1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0" y="18"/>
                  </a:moveTo>
                  <a:lnTo>
                    <a:pt x="18" y="18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18"/>
                  </a:lnTo>
                  <a:close/>
                  <a:moveTo>
                    <a:pt x="7" y="7"/>
                  </a:moveTo>
                  <a:lnTo>
                    <a:pt x="11" y="7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78" name="Group 42"/>
          <p:cNvGrpSpPr/>
          <p:nvPr/>
        </p:nvGrpSpPr>
        <p:grpSpPr bwMode="auto">
          <a:xfrm>
            <a:off x="644525" y="2784272"/>
            <a:ext cx="111125" cy="111125"/>
            <a:chOff x="0" y="0"/>
            <a:chExt cx="79" cy="78"/>
          </a:xfrm>
        </p:grpSpPr>
        <p:sp>
          <p:nvSpPr>
            <p:cNvPr id="14379" name="Freeform 43"/>
            <p:cNvSpPr>
              <a:spLocks noEditPoints="1"/>
            </p:cNvSpPr>
            <p:nvPr/>
          </p:nvSpPr>
          <p:spPr bwMode="auto">
            <a:xfrm>
              <a:off x="0" y="0"/>
              <a:ext cx="79" cy="78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53 w 140"/>
                <a:gd name="T11" fmla="*/ 126 h 140"/>
                <a:gd name="T12" fmla="*/ 53 w 140"/>
                <a:gd name="T13" fmla="*/ 99 h 140"/>
                <a:gd name="T14" fmla="*/ 67 w 140"/>
                <a:gd name="T15" fmla="*/ 86 h 140"/>
                <a:gd name="T16" fmla="*/ 72 w 140"/>
                <a:gd name="T17" fmla="*/ 86 h 140"/>
                <a:gd name="T18" fmla="*/ 86 w 140"/>
                <a:gd name="T19" fmla="*/ 99 h 140"/>
                <a:gd name="T20" fmla="*/ 86 w 140"/>
                <a:gd name="T21" fmla="*/ 126 h 140"/>
                <a:gd name="T22" fmla="*/ 70 w 140"/>
                <a:gd name="T23" fmla="*/ 128 h 140"/>
                <a:gd name="T24" fmla="*/ 53 w 140"/>
                <a:gd name="T25" fmla="*/ 126 h 140"/>
                <a:gd name="T26" fmla="*/ 98 w 140"/>
                <a:gd name="T27" fmla="*/ 121 h 140"/>
                <a:gd name="T28" fmla="*/ 98 w 140"/>
                <a:gd name="T29" fmla="*/ 99 h 140"/>
                <a:gd name="T30" fmla="*/ 72 w 140"/>
                <a:gd name="T31" fmla="*/ 74 h 140"/>
                <a:gd name="T32" fmla="*/ 67 w 140"/>
                <a:gd name="T33" fmla="*/ 74 h 140"/>
                <a:gd name="T34" fmla="*/ 42 w 140"/>
                <a:gd name="T35" fmla="*/ 99 h 140"/>
                <a:gd name="T36" fmla="*/ 42 w 140"/>
                <a:gd name="T37" fmla="*/ 121 h 140"/>
                <a:gd name="T38" fmla="*/ 12 w 140"/>
                <a:gd name="T39" fmla="*/ 70 h 140"/>
                <a:gd name="T40" fmla="*/ 70 w 140"/>
                <a:gd name="T41" fmla="*/ 12 h 140"/>
                <a:gd name="T42" fmla="*/ 128 w 140"/>
                <a:gd name="T43" fmla="*/ 70 h 140"/>
                <a:gd name="T44" fmla="*/ 98 w 140"/>
                <a:gd name="T45" fmla="*/ 1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8" y="140"/>
                    <a:pt x="140" y="109"/>
                    <a:pt x="140" y="70"/>
                  </a:cubicBezTo>
                  <a:cubicBezTo>
                    <a:pt x="140" y="32"/>
                    <a:pt x="108" y="0"/>
                    <a:pt x="70" y="0"/>
                  </a:cubicBezTo>
                  <a:moveTo>
                    <a:pt x="53" y="126"/>
                  </a:moveTo>
                  <a:cubicBezTo>
                    <a:pt x="53" y="99"/>
                    <a:pt x="53" y="99"/>
                    <a:pt x="53" y="99"/>
                  </a:cubicBezTo>
                  <a:cubicBezTo>
                    <a:pt x="53" y="92"/>
                    <a:pt x="60" y="86"/>
                    <a:pt x="67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80" y="86"/>
                    <a:pt x="86" y="92"/>
                    <a:pt x="86" y="99"/>
                  </a:cubicBezTo>
                  <a:cubicBezTo>
                    <a:pt x="86" y="126"/>
                    <a:pt x="86" y="126"/>
                    <a:pt x="86" y="126"/>
                  </a:cubicBezTo>
                  <a:cubicBezTo>
                    <a:pt x="81" y="127"/>
                    <a:pt x="75" y="128"/>
                    <a:pt x="70" y="128"/>
                  </a:cubicBezTo>
                  <a:cubicBezTo>
                    <a:pt x="64" y="128"/>
                    <a:pt x="59" y="127"/>
                    <a:pt x="53" y="126"/>
                  </a:cubicBezTo>
                  <a:moveTo>
                    <a:pt x="98" y="121"/>
                  </a:moveTo>
                  <a:cubicBezTo>
                    <a:pt x="98" y="99"/>
                    <a:pt x="98" y="99"/>
                    <a:pt x="98" y="99"/>
                  </a:cubicBezTo>
                  <a:cubicBezTo>
                    <a:pt x="98" y="85"/>
                    <a:pt x="86" y="74"/>
                    <a:pt x="72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53" y="74"/>
                    <a:pt x="42" y="85"/>
                    <a:pt x="42" y="99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24" y="111"/>
                    <a:pt x="12" y="92"/>
                    <a:pt x="12" y="70"/>
                  </a:cubicBezTo>
                  <a:cubicBezTo>
                    <a:pt x="12" y="38"/>
                    <a:pt x="38" y="12"/>
                    <a:pt x="70" y="12"/>
                  </a:cubicBezTo>
                  <a:cubicBezTo>
                    <a:pt x="102" y="12"/>
                    <a:pt x="128" y="38"/>
                    <a:pt x="128" y="70"/>
                  </a:cubicBezTo>
                  <a:cubicBezTo>
                    <a:pt x="128" y="92"/>
                    <a:pt x="116" y="111"/>
                    <a:pt x="98" y="1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Oval 44"/>
            <p:cNvSpPr>
              <a:spLocks noChangeArrowheads="1"/>
            </p:cNvSpPr>
            <p:nvPr/>
          </p:nvSpPr>
          <p:spPr bwMode="auto">
            <a:xfrm>
              <a:off x="30" y="18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866775" y="2731884"/>
            <a:ext cx="730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Option 01</a:t>
            </a: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866775" y="4251122"/>
            <a:ext cx="730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Option 03</a:t>
            </a: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2906713" y="2731884"/>
            <a:ext cx="730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Option 02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2906713" y="4251122"/>
            <a:ext cx="730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Option 04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003800" y="1660322"/>
            <a:ext cx="3671888" cy="12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MAKES US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DIFFERENT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5106988" y="3076372"/>
            <a:ext cx="9348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 dirty="0">
                <a:solidFill>
                  <a:schemeClr val="accent1"/>
                </a:solidFill>
                <a:latin typeface="Impact" pitchFamily="34" charset="0"/>
              </a:rPr>
              <a:t>75%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4891088" y="3709784"/>
            <a:ext cx="151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Weekday Sales</a:t>
            </a:r>
          </a:p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6821488" y="3076372"/>
            <a:ext cx="1002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 dirty="0">
                <a:solidFill>
                  <a:schemeClr val="accent1"/>
                </a:solidFill>
                <a:latin typeface="Impact" pitchFamily="34" charset="0"/>
              </a:rPr>
              <a:t>89%</a:t>
            </a:r>
          </a:p>
        </p:txBody>
      </p:sp>
      <p:sp>
        <p:nvSpPr>
          <p:cNvPr id="14389" name="Rectangle 53"/>
          <p:cNvSpPr>
            <a:spLocks noChangeArrowheads="1"/>
          </p:cNvSpPr>
          <p:nvPr/>
        </p:nvSpPr>
        <p:spPr bwMode="auto">
          <a:xfrm>
            <a:off x="6605588" y="3709784"/>
            <a:ext cx="151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Weekend Sales</a:t>
            </a:r>
          </a:p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78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581983" y="238891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873730" y="2892974"/>
            <a:ext cx="1396536" cy="790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</a:p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研究方案可行性说明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Freeform 10"/>
          <p:cNvSpPr>
            <a:spLocks noEditPoints="1"/>
          </p:cNvSpPr>
          <p:nvPr/>
        </p:nvSpPr>
        <p:spPr bwMode="auto">
          <a:xfrm>
            <a:off x="4339167" y="1291503"/>
            <a:ext cx="465666" cy="4668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08C00"/>
      </a:accent1>
      <a:accent2>
        <a:srgbClr val="FBCA6E"/>
      </a:accent2>
      <a:accent3>
        <a:srgbClr val="EA6441"/>
      </a:accent3>
      <a:accent4>
        <a:srgbClr val="6D6E72"/>
      </a:accent4>
      <a:accent5>
        <a:srgbClr val="00CC99"/>
      </a:accent5>
      <a:accent6>
        <a:srgbClr val="918C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3286</Words>
  <Application>Microsoft Office PowerPoint</Application>
  <PresentationFormat>自定义</PresentationFormat>
  <Paragraphs>331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微软雅黑</vt:lpstr>
      <vt:lpstr>Arial</vt:lpstr>
      <vt:lpstr>Arial Black</vt:lpstr>
      <vt:lpstr>Calibri</vt:lpstr>
      <vt:lpstr>Impact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Hymira</cp:lastModifiedBy>
  <cp:revision>34</cp:revision>
  <dcterms:created xsi:type="dcterms:W3CDTF">2016-03-21T01:49:00Z</dcterms:created>
  <dcterms:modified xsi:type="dcterms:W3CDTF">2019-03-31T02:47:28Z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