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3" r:id="rId8"/>
    <p:sldId id="274" r:id="rId9"/>
    <p:sldId id="262" r:id="rId10"/>
    <p:sldId id="263" r:id="rId11"/>
    <p:sldId id="272" r:id="rId12"/>
    <p:sldId id="275" r:id="rId13"/>
    <p:sldId id="264" r:id="rId14"/>
    <p:sldId id="265" r:id="rId15"/>
    <p:sldId id="271" r:id="rId16"/>
    <p:sldId id="266" r:id="rId17"/>
    <p:sldId id="267" r:id="rId18"/>
    <p:sldId id="269" r:id="rId19"/>
    <p:sldId id="270" r:id="rId20"/>
    <p:sldId id="26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94660"/>
  </p:normalViewPr>
  <p:slideViewPr>
    <p:cSldViewPr snapToGrid="0">
      <p:cViewPr varScale="1">
        <p:scale>
          <a:sx n="86" d="100"/>
          <a:sy n="86" d="100"/>
        </p:scale>
        <p:origin x="514" y="67"/>
      </p:cViewPr>
      <p:guideLst>
        <p:guide orient="horz" pos="2160"/>
        <p:guide pos="3840"/>
      </p:guideLst>
    </p:cSldViewPr>
  </p:slideViewPr>
  <p:notesTextViewPr>
    <p:cViewPr>
      <p:scale>
        <a:sx n="1" d="1"/>
        <a:sy n="1" d="1"/>
      </p:scale>
      <p:origin x="0" y="0"/>
    </p:cViewPr>
  </p:notesTextViewPr>
  <p:sorterViewPr>
    <p:cViewPr>
      <p:scale>
        <a:sx n="100" d="100"/>
        <a:sy n="100" d="100"/>
      </p:scale>
      <p:origin x="0" y="-19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effectLst/>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0-86C1-424A-8BC3-5D33E5093EB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86C1-424A-8BC3-5D33E5093EB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86C1-424A-8BC3-5D33E5093EB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3-86C1-424A-8BC3-5D33E5093EB2}"/>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4-86C1-424A-8BC3-5D33E5093EB2}"/>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rot="0" spcFirstLastPara="0" vertOverflow="ellipsis" horzOverflow="overflow" vert="horz" wrap="square" anchor="ctr" anchorCtr="1"/>
    <a:lstStyle/>
    <a:p>
      <a:pPr>
        <a:defRPr lang="zh-CN"/>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effectLst/>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0-FFD3-4E17-ADE5-79B60B522F7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FFD3-4E17-ADE5-79B60B522F7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FFD3-4E17-ADE5-79B60B522F7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3-FFD3-4E17-ADE5-79B60B522F7A}"/>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4-FFD3-4E17-ADE5-79B60B522F7A}"/>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rot="0" spcFirstLastPara="0" vertOverflow="ellipsis" horzOverflow="overflow" vert="horz" wrap="square" anchor="ctr" anchorCtr="1"/>
    <a:lstStyle/>
    <a:p>
      <a:pPr>
        <a:defRPr lang="zh-CN"/>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effectLst/>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0-F2EE-4CBC-BD66-ECEA9E57EBC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1-F2EE-4CBC-BD66-ECEA9E57EBC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2-F2EE-4CBC-BD66-ECEA9E57EBC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3-F2EE-4CBC-BD66-ECEA9E57EBC4}"/>
              </c:ext>
            </c:extLst>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8.2000000000000011</c:v>
                </c:pt>
                <c:pt idx="1">
                  <c:v>3.2</c:v>
                </c:pt>
                <c:pt idx="2">
                  <c:v>1.4</c:v>
                </c:pt>
                <c:pt idx="3">
                  <c:v>1.2</c:v>
                </c:pt>
              </c:numCache>
            </c:numRef>
          </c:val>
          <c:extLst>
            <c:ext xmlns:c16="http://schemas.microsoft.com/office/drawing/2014/chart" uri="{C3380CC4-5D6E-409C-BE32-E72D297353CC}">
              <c16:uniqueId val="{00000004-F2EE-4CBC-BD66-ECEA9E57EBC4}"/>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zero"/>
    <c:showDLblsOverMax val="0"/>
  </c:chart>
  <c:spPr>
    <a:noFill/>
    <a:ln>
      <a:noFill/>
    </a:ln>
    <a:effectLst/>
  </c:spPr>
  <c:txPr>
    <a:bodyPr rot="0" spcFirstLastPara="0" vertOverflow="ellipsis" horzOverflow="overflow" vert="horz" wrap="square" anchor="ctr" anchorCtr="1"/>
    <a:lstStyle/>
    <a:p>
      <a:pPr>
        <a:defRPr lang="zh-CN"/>
      </a:pPr>
      <a:endParaRPr lang="zh-CN"/>
    </a:p>
  </c:txPr>
  <c:externalData r:id="rId1">
    <c:autoUpdate val="0"/>
  </c:externalData>
</c:chartSpace>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BEBA8EAE-BF5A-486C-A8C5-ECC9F3942E4B}">
                <a14:imgProps xmlns:a14="http://schemas.microsoft.com/office/drawing/2010/main">
                  <a14:imgLayer r:embed="rId3">
                    <a14:imgEffect>
                      <a14:artisticBlur radius="5"/>
                    </a14:imgEffect>
                  </a14:imgLayer>
                </a14:imgProps>
              </a:ext>
            </a:extLst>
          </a:blip>
          <a:srcRect b="13462"/>
          <a:stretch>
            <a:fillRect/>
          </a:stretch>
        </p:blipFill>
        <p:spPr>
          <a:xfrm>
            <a:off x="0" y="0"/>
            <a:ext cx="1219200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F842A81-B305-431B-B2F5-74BD1F7C435C}"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1226C7-B586-4071-8AA3-944B2534738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F842A81-B305-431B-B2F5-74BD1F7C435C}"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1226C7-B586-4071-8AA3-944B2534738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F842A81-B305-431B-B2F5-74BD1F7C435C}"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1226C7-B586-4071-8AA3-944B2534738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F842A81-B305-431B-B2F5-74BD1F7C435C}"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1226C7-B586-4071-8AA3-944B2534738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F842A81-B305-431B-B2F5-74BD1F7C435C}" type="datetimeFigureOut">
              <a:rPr lang="zh-CN" altLang="en-US" smtClean="0"/>
              <a:pPr/>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1226C7-B586-4071-8AA3-944B2534738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F842A81-B305-431B-B2F5-74BD1F7C435C}" type="datetimeFigureOut">
              <a:rPr lang="zh-CN" altLang="en-US" smtClean="0"/>
              <a:pPr/>
              <a:t>2019/3/31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C1226C7-B586-4071-8AA3-944B2534738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F842A81-B305-431B-B2F5-74BD1F7C435C}" type="datetimeFigureOut">
              <a:rPr lang="zh-CN" altLang="en-US" smtClean="0"/>
              <a:pPr/>
              <a:t>2019/3/31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C1226C7-B586-4071-8AA3-944B2534738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842A81-B305-431B-B2F5-74BD1F7C435C}" type="datetimeFigureOut">
              <a:rPr lang="zh-CN" altLang="en-US" smtClean="0"/>
              <a:pPr/>
              <a:t>2019/3/31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C1226C7-B586-4071-8AA3-944B2534738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F842A81-B305-431B-B2F5-74BD1F7C435C}" type="datetimeFigureOut">
              <a:rPr lang="zh-CN" altLang="en-US" smtClean="0"/>
              <a:pPr/>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1226C7-B586-4071-8AA3-944B2534738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F842A81-B305-431B-B2F5-74BD1F7C435C}" type="datetimeFigureOut">
              <a:rPr lang="zh-CN" altLang="en-US" smtClean="0"/>
              <a:pPr/>
              <a:t>2019/3/31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C1226C7-B586-4071-8AA3-944B2534738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842A81-B305-431B-B2F5-74BD1F7C435C}" type="datetimeFigureOut">
              <a:rPr lang="zh-CN" altLang="en-US" smtClean="0"/>
              <a:pPr/>
              <a:t>2019/3/31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1226C7-B586-4071-8AA3-944B2534738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hemeOverride" Target="../theme/themeOverride1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hemeOverride" Target="../theme/themeOverride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7.xml"/><Relationship Id="rId6" Type="http://schemas.openxmlformats.org/officeDocument/2006/relationships/image" Target="../media/image5.png"/><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1.xml"/><Relationship Id="rId1" Type="http://schemas.openxmlformats.org/officeDocument/2006/relationships/themeOverride" Target="../theme/themeOverride8.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46200" y="1130486"/>
            <a:ext cx="9499600" cy="4597028"/>
          </a:xfrm>
          <a:prstGeom prst="rect">
            <a:avLst/>
          </a:prstGeom>
          <a:solidFill>
            <a:schemeClr val="accent1">
              <a:alpha val="84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94009" y="3009733"/>
            <a:ext cx="8602035" cy="1107996"/>
          </a:xfrm>
          <a:prstGeom prst="rect">
            <a:avLst/>
          </a:prstGeom>
          <a:noFill/>
        </p:spPr>
        <p:txBody>
          <a:bodyPr wrap="none" rtlCol="0">
            <a:spAutoFit/>
          </a:bodyPr>
          <a:lstStyle/>
          <a:p>
            <a:r>
              <a:rPr lang="zh-CN" altLang="en-US" sz="6600" b="1" dirty="0">
                <a:solidFill>
                  <a:schemeClr val="bg1"/>
                </a:solidFill>
                <a:cs typeface="+mn-ea"/>
                <a:sym typeface="+mn-lt"/>
              </a:rPr>
              <a:t>毕业答辩通用</a:t>
            </a:r>
            <a:r>
              <a:rPr lang="en-US" altLang="zh-CN" sz="6600" b="1" dirty="0">
                <a:solidFill>
                  <a:schemeClr val="bg1"/>
                </a:solidFill>
                <a:cs typeface="+mn-ea"/>
                <a:sym typeface="+mn-lt"/>
              </a:rPr>
              <a:t>PPT</a:t>
            </a:r>
            <a:r>
              <a:rPr lang="zh-CN" altLang="en-US" sz="6600" b="1" dirty="0">
                <a:solidFill>
                  <a:schemeClr val="bg1"/>
                </a:solidFill>
                <a:cs typeface="+mn-ea"/>
                <a:sym typeface="+mn-lt"/>
              </a:rPr>
              <a:t>模板</a:t>
            </a:r>
          </a:p>
        </p:txBody>
      </p:sp>
      <p:sp>
        <p:nvSpPr>
          <p:cNvPr id="7" name="圆角矩形 6"/>
          <p:cNvSpPr/>
          <p:nvPr/>
        </p:nvSpPr>
        <p:spPr>
          <a:xfrm>
            <a:off x="3059479" y="4211606"/>
            <a:ext cx="6066162" cy="41389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矩形 7"/>
          <p:cNvSpPr/>
          <p:nvPr/>
        </p:nvSpPr>
        <p:spPr>
          <a:xfrm>
            <a:off x="2872880" y="4194674"/>
            <a:ext cx="6439361" cy="461665"/>
          </a:xfrm>
          <a:prstGeom prst="rect">
            <a:avLst/>
          </a:prstGeom>
        </p:spPr>
        <p:txBody>
          <a:bodyPr wrap="square">
            <a:spAutoFit/>
          </a:bodyPr>
          <a:lstStyle/>
          <a:p>
            <a:pPr algn="ctr"/>
            <a:r>
              <a:rPr lang="en-US" altLang="zh-CN" sz="2400" dirty="0">
                <a:solidFill>
                  <a:schemeClr val="accent1"/>
                </a:solidFill>
              </a:rPr>
              <a:t>POWERPOINT OF GRADUATION TEPLY</a:t>
            </a:r>
          </a:p>
        </p:txBody>
      </p:sp>
      <p:sp>
        <p:nvSpPr>
          <p:cNvPr id="9" name="椭圆 8"/>
          <p:cNvSpPr/>
          <p:nvPr/>
        </p:nvSpPr>
        <p:spPr>
          <a:xfrm>
            <a:off x="3552372" y="4892657"/>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KSO_Shape"/>
          <p:cNvSpPr/>
          <p:nvPr/>
        </p:nvSpPr>
        <p:spPr bwMode="auto">
          <a:xfrm>
            <a:off x="3619597" y="4935200"/>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a:solidFill>
                <a:schemeClr val="bg1"/>
              </a:solidFill>
            </a:endParaRPr>
          </a:p>
        </p:txBody>
      </p:sp>
      <p:sp>
        <p:nvSpPr>
          <p:cNvPr id="11" name="文本框 10"/>
          <p:cNvSpPr txBox="1"/>
          <p:nvPr/>
        </p:nvSpPr>
        <p:spPr>
          <a:xfrm>
            <a:off x="3860148" y="4861878"/>
            <a:ext cx="1737976" cy="369332"/>
          </a:xfrm>
          <a:prstGeom prst="rect">
            <a:avLst/>
          </a:prstGeom>
          <a:noFill/>
        </p:spPr>
        <p:txBody>
          <a:bodyPr wrap="none" rtlCol="0">
            <a:spAutoFit/>
          </a:bodyPr>
          <a:lstStyle/>
          <a:p>
            <a:r>
              <a:rPr lang="zh-CN" altLang="en-US" dirty="0">
                <a:solidFill>
                  <a:schemeClr val="bg1"/>
                </a:solidFill>
              </a:rPr>
              <a:t>答辩学生：</a:t>
            </a:r>
            <a:r>
              <a:rPr lang="en-US" altLang="zh-CN" dirty="0">
                <a:solidFill>
                  <a:schemeClr val="bg1"/>
                </a:solidFill>
              </a:rPr>
              <a:t>XXX</a:t>
            </a:r>
            <a:endParaRPr lang="zh-CN" altLang="en-US" dirty="0">
              <a:solidFill>
                <a:schemeClr val="bg1"/>
              </a:solidFill>
            </a:endParaRPr>
          </a:p>
        </p:txBody>
      </p:sp>
      <p:sp>
        <p:nvSpPr>
          <p:cNvPr id="12" name="椭圆 11"/>
          <p:cNvSpPr/>
          <p:nvPr/>
        </p:nvSpPr>
        <p:spPr>
          <a:xfrm>
            <a:off x="6179458" y="4892657"/>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KSO_Shape"/>
          <p:cNvSpPr/>
          <p:nvPr/>
        </p:nvSpPr>
        <p:spPr bwMode="auto">
          <a:xfrm>
            <a:off x="6240874" y="4935201"/>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chemeClr val="bg1"/>
              </a:solidFill>
              <a:latin typeface="Calibri" pitchFamily="34" charset="0"/>
              <a:ea typeface="宋体" pitchFamily="2" charset="-122"/>
            </a:endParaRPr>
          </a:p>
        </p:txBody>
      </p:sp>
      <p:sp>
        <p:nvSpPr>
          <p:cNvPr id="14" name="文本框 13"/>
          <p:cNvSpPr txBox="1"/>
          <p:nvPr/>
        </p:nvSpPr>
        <p:spPr>
          <a:xfrm>
            <a:off x="6523712" y="4861878"/>
            <a:ext cx="1737976" cy="369332"/>
          </a:xfrm>
          <a:prstGeom prst="rect">
            <a:avLst/>
          </a:prstGeom>
          <a:noFill/>
        </p:spPr>
        <p:txBody>
          <a:bodyPr wrap="none" rtlCol="0">
            <a:spAutoFit/>
          </a:bodyPr>
          <a:lstStyle/>
          <a:p>
            <a:r>
              <a:rPr lang="zh-CN" altLang="en-US" dirty="0">
                <a:solidFill>
                  <a:schemeClr val="bg1"/>
                </a:solidFill>
              </a:rPr>
              <a:t>指导教师：</a:t>
            </a:r>
            <a:r>
              <a:rPr lang="en-US" altLang="zh-CN">
                <a:solidFill>
                  <a:schemeClr val="bg1"/>
                </a:solidFill>
              </a:rPr>
              <a:t>XXX</a:t>
            </a:r>
            <a:endParaRPr lang="zh-CN" altLang="en-US" dirty="0">
              <a:solidFill>
                <a:schemeClr val="bg1"/>
              </a:solidFill>
            </a:endParaRPr>
          </a:p>
        </p:txBody>
      </p:sp>
      <p:cxnSp>
        <p:nvCxnSpPr>
          <p:cNvPr id="15" name="直接连接符 14"/>
          <p:cNvCxnSpPr/>
          <p:nvPr/>
        </p:nvCxnSpPr>
        <p:spPr>
          <a:xfrm>
            <a:off x="2256864" y="4426431"/>
            <a:ext cx="80261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125641" y="4426431"/>
            <a:ext cx="80261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5390620" y="1523611"/>
            <a:ext cx="1403880" cy="1403880"/>
            <a:chOff x="1131486" y="2234041"/>
            <a:chExt cx="1607262" cy="1607262"/>
          </a:xfrm>
        </p:grpSpPr>
        <p:sp>
          <p:nvSpPr>
            <p:cNvPr id="18" name="椭圆 17"/>
            <p:cNvSpPr/>
            <p:nvPr/>
          </p:nvSpPr>
          <p:spPr>
            <a:xfrm>
              <a:off x="1131486" y="2234041"/>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1600" y="682170"/>
            <a:ext cx="11988800" cy="6052459"/>
          </a:xfrm>
          <a:prstGeom prst="roundRect">
            <a:avLst>
              <a:gd name="adj" fmla="val 4916"/>
            </a:avLst>
          </a:prstGeom>
          <a:solidFill>
            <a:schemeClr val="bg1"/>
          </a:solidFill>
          <a:ln>
            <a:noFill/>
          </a:ln>
          <a:effectLst>
            <a:outerShdw blurRad="635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83765" y="-133555"/>
            <a:ext cx="5708293" cy="830997"/>
          </a:xfrm>
          <a:prstGeom prst="rect">
            <a:avLst/>
          </a:prstGeom>
          <a:noFill/>
        </p:spPr>
        <p:txBody>
          <a:bodyPr wrap="square" rtlCol="0">
            <a:spAutoFit/>
          </a:bodyPr>
          <a:lstStyle/>
          <a:p>
            <a:pPr>
              <a:lnSpc>
                <a:spcPct val="150000"/>
              </a:lnSpc>
            </a:pPr>
            <a:r>
              <a:rPr lang="zh-CN" altLang="en-US" sz="3200" b="1" dirty="0">
                <a:solidFill>
                  <a:schemeClr val="bg1"/>
                </a:solidFill>
                <a:effectLst>
                  <a:outerShdw blurRad="38100" dist="38100" dir="2700000" algn="tl">
                    <a:srgbClr val="000000">
                      <a:alpha val="43137"/>
                    </a:srgbClr>
                  </a:outerShdw>
                </a:effectLst>
              </a:rPr>
              <a:t>添加论文内容第二部分标题</a:t>
            </a:r>
          </a:p>
        </p:txBody>
      </p:sp>
      <p:grpSp>
        <p:nvGrpSpPr>
          <p:cNvPr id="4" name="组合 3"/>
          <p:cNvGrpSpPr/>
          <p:nvPr/>
        </p:nvGrpSpPr>
        <p:grpSpPr>
          <a:xfrm>
            <a:off x="175522" y="33929"/>
            <a:ext cx="593817" cy="593817"/>
            <a:chOff x="1131485" y="2234042"/>
            <a:chExt cx="1607262" cy="1607262"/>
          </a:xfrm>
        </p:grpSpPr>
        <p:sp>
          <p:nvSpPr>
            <p:cNvPr id="5" name="椭圆 4"/>
            <p:cNvSpPr/>
            <p:nvPr/>
          </p:nvSpPr>
          <p:spPr>
            <a:xfrm>
              <a:off x="1131485" y="2234042"/>
              <a:ext cx="1607262" cy="160726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8" name="椭圆 7"/>
          <p:cNvSpPr/>
          <p:nvPr/>
        </p:nvSpPr>
        <p:spPr>
          <a:xfrm rot="1820888">
            <a:off x="3636246" y="3275474"/>
            <a:ext cx="4714998" cy="703543"/>
          </a:xfrm>
          <a:prstGeom prst="ellipse">
            <a:avLst/>
          </a:prstGeom>
          <a:noFill/>
          <a:ln w="9525">
            <a:solidFill>
              <a:schemeClr val="accent2"/>
            </a:solid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9" name="椭圆 8"/>
          <p:cNvSpPr/>
          <p:nvPr/>
        </p:nvSpPr>
        <p:spPr>
          <a:xfrm rot="19657204">
            <a:off x="3560285" y="3313990"/>
            <a:ext cx="4714998" cy="703543"/>
          </a:xfrm>
          <a:prstGeom prst="ellipse">
            <a:avLst/>
          </a:prstGeom>
          <a:noFill/>
          <a:ln w="9525">
            <a:solidFill>
              <a:schemeClr val="accent3"/>
            </a:solid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10" name="椭圆 9"/>
          <p:cNvSpPr/>
          <p:nvPr/>
        </p:nvSpPr>
        <p:spPr>
          <a:xfrm>
            <a:off x="7643375" y="4416229"/>
            <a:ext cx="499653" cy="475859"/>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11" name="椭圆 10"/>
          <p:cNvSpPr/>
          <p:nvPr/>
        </p:nvSpPr>
        <p:spPr>
          <a:xfrm>
            <a:off x="3826189" y="2301268"/>
            <a:ext cx="499653" cy="475859"/>
          </a:xfrm>
          <a:prstGeom prst="ellipse">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12" name="椭圆 11"/>
          <p:cNvSpPr/>
          <p:nvPr/>
        </p:nvSpPr>
        <p:spPr>
          <a:xfrm>
            <a:off x="3667837" y="4589368"/>
            <a:ext cx="499653" cy="475859"/>
          </a:xfrm>
          <a:prstGeom prst="ellipse">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13" name="椭圆 12"/>
          <p:cNvSpPr/>
          <p:nvPr/>
        </p:nvSpPr>
        <p:spPr>
          <a:xfrm>
            <a:off x="7590564" y="2275264"/>
            <a:ext cx="499653" cy="475858"/>
          </a:xfrm>
          <a:prstGeom prst="ellipse">
            <a:avLst/>
          </a:prstGeom>
          <a:solidFill>
            <a:schemeClr val="accent3"/>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14" name="椭圆 13"/>
          <p:cNvSpPr/>
          <p:nvPr/>
        </p:nvSpPr>
        <p:spPr>
          <a:xfrm rot="5400000">
            <a:off x="4251033" y="3232713"/>
            <a:ext cx="3564966" cy="629864"/>
          </a:xfrm>
          <a:prstGeom prst="ellipse">
            <a:avLst/>
          </a:prstGeom>
          <a:noFill/>
          <a:ln w="9525">
            <a:solidFill>
              <a:schemeClr val="accent1"/>
            </a:solidFill>
            <a:headEnd type="none"/>
            <a:tailEnd type="stealt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grpSp>
        <p:nvGrpSpPr>
          <p:cNvPr id="15" name="组合 14"/>
          <p:cNvGrpSpPr/>
          <p:nvPr/>
        </p:nvGrpSpPr>
        <p:grpSpPr>
          <a:xfrm>
            <a:off x="4953116" y="2565664"/>
            <a:ext cx="2171612" cy="2068202"/>
            <a:chOff x="4804332" y="2348505"/>
            <a:chExt cx="2398155" cy="2398155"/>
          </a:xfrm>
        </p:grpSpPr>
        <p:sp>
          <p:nvSpPr>
            <p:cNvPr id="16" name="菱形 15"/>
            <p:cNvSpPr/>
            <p:nvPr/>
          </p:nvSpPr>
          <p:spPr>
            <a:xfrm>
              <a:off x="4804332" y="2348505"/>
              <a:ext cx="2398155" cy="2398155"/>
            </a:xfrm>
            <a:prstGeom prst="diamond">
              <a:avLst/>
            </a:prstGeom>
            <a:solidFill>
              <a:schemeClr val="accent1">
                <a:alpha val="99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65">
                <a:solidFill>
                  <a:schemeClr val="bg1"/>
                </a:solidFill>
              </a:endParaRPr>
            </a:p>
          </p:txBody>
        </p:sp>
        <p:sp>
          <p:nvSpPr>
            <p:cNvPr id="17" name="矩形 16"/>
            <p:cNvSpPr/>
            <p:nvPr/>
          </p:nvSpPr>
          <p:spPr>
            <a:xfrm>
              <a:off x="5221678" y="3399409"/>
              <a:ext cx="1563466" cy="535317"/>
            </a:xfrm>
            <a:prstGeom prst="rect">
              <a:avLst/>
            </a:prstGeom>
          </p:spPr>
          <p:txBody>
            <a:bodyPr wrap="none">
              <a:spAutoFit/>
            </a:bodyPr>
            <a:lstStyle/>
            <a:p>
              <a:pPr algn="ctr"/>
              <a:r>
                <a:rPr lang="zh-CN" altLang="en-US" sz="2400" b="1" dirty="0">
                  <a:solidFill>
                    <a:schemeClr val="bg1"/>
                  </a:solidFill>
                  <a:latin typeface="微软雅黑" pitchFamily="34" charset="-122"/>
                  <a:ea typeface="微软雅黑" pitchFamily="34" charset="-122"/>
                  <a:cs typeface="Arial" pitchFamily="34" charset="0"/>
                </a:rPr>
                <a:t>添加标题</a:t>
              </a:r>
            </a:p>
          </p:txBody>
        </p:sp>
      </p:grpSp>
      <p:grpSp>
        <p:nvGrpSpPr>
          <p:cNvPr id="18" name="组合 17"/>
          <p:cNvGrpSpPr/>
          <p:nvPr/>
        </p:nvGrpSpPr>
        <p:grpSpPr>
          <a:xfrm>
            <a:off x="5781036" y="1514708"/>
            <a:ext cx="499653" cy="4062904"/>
            <a:chOff x="4377231" y="1342422"/>
            <a:chExt cx="325893" cy="2782484"/>
          </a:xfrm>
        </p:grpSpPr>
        <p:sp>
          <p:nvSpPr>
            <p:cNvPr id="19" name="椭圆 18"/>
            <p:cNvSpPr/>
            <p:nvPr/>
          </p:nvSpPr>
          <p:spPr>
            <a:xfrm>
              <a:off x="4377231" y="1342422"/>
              <a:ext cx="325893" cy="325893"/>
            </a:xfrm>
            <a:prstGeom prst="ellipse">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sp>
          <p:nvSpPr>
            <p:cNvPr id="20" name="椭圆 19"/>
            <p:cNvSpPr/>
            <p:nvPr/>
          </p:nvSpPr>
          <p:spPr>
            <a:xfrm>
              <a:off x="4377231" y="3799013"/>
              <a:ext cx="325893" cy="325893"/>
            </a:xfrm>
            <a:prstGeom prst="ellipse">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007" tIns="27003" rIns="54007" bIns="27003" numCol="1" spcCol="0" rtlCol="0" fromWordArt="0" anchor="ctr" anchorCtr="0" forceAA="0" compatLnSpc="1">
              <a:noAutofit/>
            </a:bodyPr>
            <a:lstStyle/>
            <a:p>
              <a:pPr algn="ctr"/>
              <a:endParaRPr lang="zh-CN" altLang="en-US" sz="1065">
                <a:solidFill>
                  <a:schemeClr val="tx1">
                    <a:lumMod val="75000"/>
                    <a:lumOff val="25000"/>
                  </a:schemeClr>
                </a:solidFill>
              </a:endParaRPr>
            </a:p>
          </p:txBody>
        </p:sp>
      </p:grpSp>
      <p:sp>
        <p:nvSpPr>
          <p:cNvPr id="21" name="Content Placeholder 2"/>
          <p:cNvSpPr txBox="1"/>
          <p:nvPr/>
        </p:nvSpPr>
        <p:spPr>
          <a:xfrm>
            <a:off x="8172458" y="2424004"/>
            <a:ext cx="2871533"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2" name="Title 13"/>
          <p:cNvSpPr txBox="1"/>
          <p:nvPr/>
        </p:nvSpPr>
        <p:spPr>
          <a:xfrm>
            <a:off x="8159566" y="2009121"/>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3" name="Content Placeholder 2"/>
          <p:cNvSpPr txBox="1"/>
          <p:nvPr/>
        </p:nvSpPr>
        <p:spPr>
          <a:xfrm>
            <a:off x="8172458" y="4117955"/>
            <a:ext cx="2871533"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4" name="Title 13"/>
          <p:cNvSpPr txBox="1"/>
          <p:nvPr/>
        </p:nvSpPr>
        <p:spPr>
          <a:xfrm>
            <a:off x="8159566" y="3703072"/>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5" name="Content Placeholder 2"/>
          <p:cNvSpPr txBox="1"/>
          <p:nvPr/>
        </p:nvSpPr>
        <p:spPr>
          <a:xfrm>
            <a:off x="6356033" y="5727553"/>
            <a:ext cx="2871533"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6" name="Title 13"/>
          <p:cNvSpPr txBox="1"/>
          <p:nvPr/>
        </p:nvSpPr>
        <p:spPr>
          <a:xfrm>
            <a:off x="6343141" y="5312670"/>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7" name="Content Placeholder 2"/>
          <p:cNvSpPr txBox="1"/>
          <p:nvPr/>
        </p:nvSpPr>
        <p:spPr>
          <a:xfrm>
            <a:off x="881262" y="2541406"/>
            <a:ext cx="2871533"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8" name="Title 13"/>
          <p:cNvSpPr txBox="1"/>
          <p:nvPr/>
        </p:nvSpPr>
        <p:spPr>
          <a:xfrm>
            <a:off x="868370" y="2126523"/>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9" name="Content Placeholder 2"/>
          <p:cNvSpPr txBox="1"/>
          <p:nvPr/>
        </p:nvSpPr>
        <p:spPr>
          <a:xfrm>
            <a:off x="766874" y="5048749"/>
            <a:ext cx="2871533"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gn="r">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30" name="Title 13"/>
          <p:cNvSpPr txBox="1"/>
          <p:nvPr/>
        </p:nvSpPr>
        <p:spPr>
          <a:xfrm>
            <a:off x="753982" y="4633866"/>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31" name="Title 13"/>
          <p:cNvSpPr txBox="1"/>
          <p:nvPr/>
        </p:nvSpPr>
        <p:spPr>
          <a:xfrm>
            <a:off x="5008776" y="920712"/>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1600" y="682170"/>
            <a:ext cx="11988800" cy="6052459"/>
          </a:xfrm>
          <a:prstGeom prst="roundRect">
            <a:avLst>
              <a:gd name="adj" fmla="val 4916"/>
            </a:avLst>
          </a:prstGeom>
          <a:solidFill>
            <a:schemeClr val="bg1"/>
          </a:solidFill>
          <a:ln>
            <a:noFill/>
          </a:ln>
          <a:effectLst>
            <a:outerShdw blurRad="635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83765" y="-133555"/>
            <a:ext cx="5708293" cy="830997"/>
          </a:xfrm>
          <a:prstGeom prst="rect">
            <a:avLst/>
          </a:prstGeom>
          <a:noFill/>
        </p:spPr>
        <p:txBody>
          <a:bodyPr wrap="square" rtlCol="0">
            <a:spAutoFit/>
          </a:bodyPr>
          <a:lstStyle/>
          <a:p>
            <a:pPr>
              <a:lnSpc>
                <a:spcPct val="150000"/>
              </a:lnSpc>
            </a:pPr>
            <a:r>
              <a:rPr lang="zh-CN" altLang="en-US" sz="3200" b="1" dirty="0">
                <a:solidFill>
                  <a:schemeClr val="bg1"/>
                </a:solidFill>
                <a:effectLst>
                  <a:outerShdw blurRad="38100" dist="38100" dir="2700000" algn="tl">
                    <a:srgbClr val="000000">
                      <a:alpha val="43137"/>
                    </a:srgbClr>
                  </a:outerShdw>
                </a:effectLst>
              </a:rPr>
              <a:t>添加论文内容第二部分标题</a:t>
            </a:r>
          </a:p>
        </p:txBody>
      </p:sp>
      <p:grpSp>
        <p:nvGrpSpPr>
          <p:cNvPr id="4" name="组合 3"/>
          <p:cNvGrpSpPr/>
          <p:nvPr/>
        </p:nvGrpSpPr>
        <p:grpSpPr>
          <a:xfrm>
            <a:off x="175522" y="33929"/>
            <a:ext cx="593817" cy="593817"/>
            <a:chOff x="1131485" y="2234042"/>
            <a:chExt cx="1607262" cy="1607262"/>
          </a:xfrm>
        </p:grpSpPr>
        <p:sp>
          <p:nvSpPr>
            <p:cNvPr id="5" name="椭圆 4"/>
            <p:cNvSpPr/>
            <p:nvPr/>
          </p:nvSpPr>
          <p:spPr>
            <a:xfrm>
              <a:off x="1131485" y="2234042"/>
              <a:ext cx="1607262" cy="160726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8" name="Freeform 5"/>
          <p:cNvSpPr/>
          <p:nvPr/>
        </p:nvSpPr>
        <p:spPr bwMode="auto">
          <a:xfrm>
            <a:off x="4466319" y="2042067"/>
            <a:ext cx="3462509" cy="4024904"/>
          </a:xfrm>
          <a:custGeom>
            <a:avLst/>
            <a:gdLst>
              <a:gd name="T0" fmla="*/ 553107085 w 5977"/>
              <a:gd name="T1" fmla="*/ 70285550 h 6949"/>
              <a:gd name="T2" fmla="*/ 487233550 w 5977"/>
              <a:gd name="T3" fmla="*/ 359685891 h 6949"/>
              <a:gd name="T4" fmla="*/ 350301198 w 5977"/>
              <a:gd name="T5" fmla="*/ 115798432 h 6949"/>
              <a:gd name="T6" fmla="*/ 336665723 w 5977"/>
              <a:gd name="T7" fmla="*/ 128664779 h 6949"/>
              <a:gd name="T8" fmla="*/ 487425501 w 5977"/>
              <a:gd name="T9" fmla="*/ 487966836 h 6949"/>
              <a:gd name="T10" fmla="*/ 426737689 w 5977"/>
              <a:gd name="T11" fmla="*/ 535784040 h 6949"/>
              <a:gd name="T12" fmla="*/ 102747252 w 5977"/>
              <a:gd name="T13" fmla="*/ 361990214 h 6949"/>
              <a:gd name="T14" fmla="*/ 72211396 w 5977"/>
              <a:gd name="T15" fmla="*/ 375625106 h 6949"/>
              <a:gd name="T16" fmla="*/ 300559805 w 5977"/>
              <a:gd name="T17" fmla="*/ 476252431 h 6949"/>
              <a:gd name="T18" fmla="*/ 458810023 w 5977"/>
              <a:gd name="T19" fmla="*/ 679236091 h 6949"/>
              <a:gd name="T20" fmla="*/ 410029258 w 5977"/>
              <a:gd name="T21" fmla="*/ 814238084 h 6949"/>
              <a:gd name="T22" fmla="*/ 2304717 w 5977"/>
              <a:gd name="T23" fmla="*/ 744144451 h 6949"/>
              <a:gd name="T24" fmla="*/ 0 w 5977"/>
              <a:gd name="T25" fmla="*/ 778519119 h 6949"/>
              <a:gd name="T26" fmla="*/ 419439638 w 5977"/>
              <a:gd name="T27" fmla="*/ 879530717 h 6949"/>
              <a:gd name="T28" fmla="*/ 430770396 w 5977"/>
              <a:gd name="T29" fmla="*/ 1158560951 h 6949"/>
              <a:gd name="T30" fmla="*/ 300559805 w 5977"/>
              <a:gd name="T31" fmla="*/ 1274167466 h 6949"/>
              <a:gd name="T32" fmla="*/ 174382360 w 5977"/>
              <a:gd name="T33" fmla="*/ 1298364383 h 6949"/>
              <a:gd name="T34" fmla="*/ 763979262 w 5977"/>
              <a:gd name="T35" fmla="*/ 1322752778 h 6949"/>
              <a:gd name="T36" fmla="*/ 853474940 w 5977"/>
              <a:gd name="T37" fmla="*/ 1303164944 h 6949"/>
              <a:gd name="T38" fmla="*/ 766283979 w 5977"/>
              <a:gd name="T39" fmla="*/ 1282233251 h 6949"/>
              <a:gd name="T40" fmla="*/ 599391621 w 5977"/>
              <a:gd name="T41" fmla="*/ 1171043463 h 6949"/>
              <a:gd name="T42" fmla="*/ 595934326 w 5977"/>
              <a:gd name="T43" fmla="*/ 916593980 h 6949"/>
              <a:gd name="T44" fmla="*/ 886123563 w 5977"/>
              <a:gd name="T45" fmla="*/ 798298870 h 6949"/>
              <a:gd name="T46" fmla="*/ 1147889272 w 5977"/>
              <a:gd name="T47" fmla="*/ 773910474 h 6949"/>
              <a:gd name="T48" fmla="*/ 1146544744 w 5977"/>
              <a:gd name="T49" fmla="*/ 735310997 h 6949"/>
              <a:gd name="T50" fmla="*/ 1096611840 w 5977"/>
              <a:gd name="T51" fmla="*/ 748561178 h 6949"/>
              <a:gd name="T52" fmla="*/ 589788853 w 5977"/>
              <a:gd name="T53" fmla="*/ 814814274 h 6949"/>
              <a:gd name="T54" fmla="*/ 635305150 w 5977"/>
              <a:gd name="T55" fmla="*/ 568238220 h 6949"/>
              <a:gd name="T56" fmla="*/ 1048982776 w 5977"/>
              <a:gd name="T57" fmla="*/ 422866120 h 6949"/>
              <a:gd name="T58" fmla="*/ 1035347301 w 5977"/>
              <a:gd name="T59" fmla="*/ 406926906 h 6949"/>
              <a:gd name="T60" fmla="*/ 734403157 w 5977"/>
              <a:gd name="T61" fmla="*/ 474524299 h 6949"/>
              <a:gd name="T62" fmla="*/ 560020797 w 5977"/>
              <a:gd name="T63" fmla="*/ 545386039 h 6949"/>
              <a:gd name="T64" fmla="*/ 592093570 w 5977"/>
              <a:gd name="T65" fmla="*/ 456472680 h 6949"/>
              <a:gd name="T66" fmla="*/ 779535115 w 5977"/>
              <a:gd name="T67" fmla="*/ 194533602 h 6949"/>
              <a:gd name="T68" fmla="*/ 656430626 w 5977"/>
              <a:gd name="T69" fmla="*/ 351812462 h 6949"/>
              <a:gd name="T70" fmla="*/ 538895321 w 5977"/>
              <a:gd name="T71" fmla="*/ 408463120 h 6949"/>
              <a:gd name="T72" fmla="*/ 572120233 w 5977"/>
              <a:gd name="T73" fmla="*/ 103700193 h 6949"/>
              <a:gd name="T74" fmla="*/ 563093753 w 5977"/>
              <a:gd name="T75" fmla="*/ 191917 h 6949"/>
              <a:gd name="T76" fmla="*/ 534862176 w 5977"/>
              <a:gd name="T77" fmla="*/ 0 h 694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5977" h="6949">
                <a:moveTo>
                  <a:pt x="2785" y="0"/>
                </a:moveTo>
                <a:cubicBezTo>
                  <a:pt x="2841" y="42"/>
                  <a:pt x="2858" y="134"/>
                  <a:pt x="2880" y="366"/>
                </a:cubicBezTo>
                <a:cubicBezTo>
                  <a:pt x="2910" y="674"/>
                  <a:pt x="2891" y="857"/>
                  <a:pt x="2760" y="1513"/>
                </a:cubicBezTo>
                <a:cubicBezTo>
                  <a:pt x="2638" y="2133"/>
                  <a:pt x="2639" y="2130"/>
                  <a:pt x="2537" y="1873"/>
                </a:cubicBezTo>
                <a:cubicBezTo>
                  <a:pt x="2413" y="1562"/>
                  <a:pt x="2149" y="1060"/>
                  <a:pt x="1997" y="847"/>
                </a:cubicBezTo>
                <a:cubicBezTo>
                  <a:pt x="1912" y="730"/>
                  <a:pt x="1834" y="619"/>
                  <a:pt x="1824" y="603"/>
                </a:cubicBezTo>
                <a:cubicBezTo>
                  <a:pt x="1821" y="599"/>
                  <a:pt x="1822" y="588"/>
                  <a:pt x="1825" y="573"/>
                </a:cubicBezTo>
                <a:cubicBezTo>
                  <a:pt x="1802" y="607"/>
                  <a:pt x="1779" y="639"/>
                  <a:pt x="1753" y="670"/>
                </a:cubicBezTo>
                <a:cubicBezTo>
                  <a:pt x="1818" y="723"/>
                  <a:pt x="2054" y="1118"/>
                  <a:pt x="2190" y="1400"/>
                </a:cubicBezTo>
                <a:cubicBezTo>
                  <a:pt x="2346" y="1724"/>
                  <a:pt x="2539" y="2359"/>
                  <a:pt x="2538" y="2541"/>
                </a:cubicBezTo>
                <a:cubicBezTo>
                  <a:pt x="2537" y="2685"/>
                  <a:pt x="2494" y="2855"/>
                  <a:pt x="2446" y="2903"/>
                </a:cubicBezTo>
                <a:cubicBezTo>
                  <a:pt x="2409" y="2940"/>
                  <a:pt x="2382" y="2926"/>
                  <a:pt x="2222" y="2790"/>
                </a:cubicBezTo>
                <a:cubicBezTo>
                  <a:pt x="1978" y="2584"/>
                  <a:pt x="1756" y="2436"/>
                  <a:pt x="1436" y="2266"/>
                </a:cubicBezTo>
                <a:cubicBezTo>
                  <a:pt x="1187" y="2133"/>
                  <a:pt x="694" y="1925"/>
                  <a:pt x="535" y="1885"/>
                </a:cubicBezTo>
                <a:cubicBezTo>
                  <a:pt x="470" y="1868"/>
                  <a:pt x="435" y="1856"/>
                  <a:pt x="420" y="1823"/>
                </a:cubicBezTo>
                <a:cubicBezTo>
                  <a:pt x="408" y="1868"/>
                  <a:pt x="393" y="1913"/>
                  <a:pt x="376" y="1956"/>
                </a:cubicBezTo>
                <a:cubicBezTo>
                  <a:pt x="383" y="1953"/>
                  <a:pt x="389" y="1951"/>
                  <a:pt x="395" y="1951"/>
                </a:cubicBezTo>
                <a:cubicBezTo>
                  <a:pt x="549" y="1951"/>
                  <a:pt x="1204" y="2247"/>
                  <a:pt x="1565" y="2480"/>
                </a:cubicBezTo>
                <a:cubicBezTo>
                  <a:pt x="1801" y="2632"/>
                  <a:pt x="2168" y="2981"/>
                  <a:pt x="2287" y="3167"/>
                </a:cubicBezTo>
                <a:cubicBezTo>
                  <a:pt x="2358" y="3279"/>
                  <a:pt x="2375" y="3338"/>
                  <a:pt x="2389" y="3537"/>
                </a:cubicBezTo>
                <a:cubicBezTo>
                  <a:pt x="2407" y="3784"/>
                  <a:pt x="2356" y="4253"/>
                  <a:pt x="2309" y="4282"/>
                </a:cubicBezTo>
                <a:cubicBezTo>
                  <a:pt x="2294" y="4291"/>
                  <a:pt x="2216" y="4272"/>
                  <a:pt x="2135" y="4240"/>
                </a:cubicBezTo>
                <a:cubicBezTo>
                  <a:pt x="1771" y="4095"/>
                  <a:pt x="1129" y="3975"/>
                  <a:pt x="401" y="3915"/>
                </a:cubicBezTo>
                <a:cubicBezTo>
                  <a:pt x="234" y="3901"/>
                  <a:pt x="89" y="3886"/>
                  <a:pt x="12" y="3875"/>
                </a:cubicBezTo>
                <a:cubicBezTo>
                  <a:pt x="12" y="3877"/>
                  <a:pt x="12" y="3878"/>
                  <a:pt x="12" y="3880"/>
                </a:cubicBezTo>
                <a:cubicBezTo>
                  <a:pt x="12" y="3939"/>
                  <a:pt x="8" y="3997"/>
                  <a:pt x="0" y="4054"/>
                </a:cubicBezTo>
                <a:lnTo>
                  <a:pt x="229" y="4057"/>
                </a:lnTo>
                <a:cubicBezTo>
                  <a:pt x="1035" y="4066"/>
                  <a:pt x="1849" y="4284"/>
                  <a:pt x="2184" y="4580"/>
                </a:cubicBezTo>
                <a:cubicBezTo>
                  <a:pt x="2296" y="4678"/>
                  <a:pt x="2311" y="4707"/>
                  <a:pt x="2329" y="4848"/>
                </a:cubicBezTo>
                <a:cubicBezTo>
                  <a:pt x="2353" y="5035"/>
                  <a:pt x="2303" y="5720"/>
                  <a:pt x="2243" y="6033"/>
                </a:cubicBezTo>
                <a:cubicBezTo>
                  <a:pt x="2219" y="6155"/>
                  <a:pt x="2177" y="6286"/>
                  <a:pt x="2148" y="6324"/>
                </a:cubicBezTo>
                <a:cubicBezTo>
                  <a:pt x="2078" y="6419"/>
                  <a:pt x="1739" y="6599"/>
                  <a:pt x="1565" y="6635"/>
                </a:cubicBezTo>
                <a:cubicBezTo>
                  <a:pt x="1488" y="6651"/>
                  <a:pt x="1312" y="6682"/>
                  <a:pt x="1175" y="6704"/>
                </a:cubicBezTo>
                <a:cubicBezTo>
                  <a:pt x="1037" y="6727"/>
                  <a:pt x="917" y="6752"/>
                  <a:pt x="908" y="6761"/>
                </a:cubicBezTo>
                <a:cubicBezTo>
                  <a:pt x="846" y="6823"/>
                  <a:pt x="1154" y="6882"/>
                  <a:pt x="1733" y="6919"/>
                </a:cubicBezTo>
                <a:cubicBezTo>
                  <a:pt x="2214" y="6949"/>
                  <a:pt x="3600" y="6930"/>
                  <a:pt x="3978" y="6888"/>
                </a:cubicBezTo>
                <a:cubicBezTo>
                  <a:pt x="4141" y="6870"/>
                  <a:pt x="4313" y="6840"/>
                  <a:pt x="4359" y="6821"/>
                </a:cubicBezTo>
                <a:lnTo>
                  <a:pt x="4444" y="6786"/>
                </a:lnTo>
                <a:lnTo>
                  <a:pt x="4380" y="6752"/>
                </a:lnTo>
                <a:cubicBezTo>
                  <a:pt x="4344" y="6733"/>
                  <a:pt x="4169" y="6699"/>
                  <a:pt x="3990" y="6677"/>
                </a:cubicBezTo>
                <a:cubicBezTo>
                  <a:pt x="3636" y="6633"/>
                  <a:pt x="3384" y="6538"/>
                  <a:pt x="3223" y="6387"/>
                </a:cubicBezTo>
                <a:cubicBezTo>
                  <a:pt x="3147" y="6317"/>
                  <a:pt x="3136" y="6284"/>
                  <a:pt x="3121" y="6098"/>
                </a:cubicBezTo>
                <a:cubicBezTo>
                  <a:pt x="3098" y="5808"/>
                  <a:pt x="3092" y="5584"/>
                  <a:pt x="3098" y="5147"/>
                </a:cubicBezTo>
                <a:lnTo>
                  <a:pt x="3103" y="4773"/>
                </a:lnTo>
                <a:lnTo>
                  <a:pt x="3201" y="4665"/>
                </a:lnTo>
                <a:cubicBezTo>
                  <a:pt x="3389" y="4458"/>
                  <a:pt x="3879" y="4281"/>
                  <a:pt x="4614" y="4157"/>
                </a:cubicBezTo>
                <a:cubicBezTo>
                  <a:pt x="4997" y="4092"/>
                  <a:pt x="5912" y="4000"/>
                  <a:pt x="5966" y="4021"/>
                </a:cubicBezTo>
                <a:cubicBezTo>
                  <a:pt x="5969" y="4022"/>
                  <a:pt x="5973" y="4026"/>
                  <a:pt x="5977" y="4030"/>
                </a:cubicBezTo>
                <a:cubicBezTo>
                  <a:pt x="5971" y="3983"/>
                  <a:pt x="5968" y="3935"/>
                  <a:pt x="5968" y="3887"/>
                </a:cubicBezTo>
                <a:cubicBezTo>
                  <a:pt x="5968" y="3867"/>
                  <a:pt x="5969" y="3848"/>
                  <a:pt x="5970" y="3829"/>
                </a:cubicBezTo>
                <a:cubicBezTo>
                  <a:pt x="5961" y="3854"/>
                  <a:pt x="5951" y="3871"/>
                  <a:pt x="5942" y="3877"/>
                </a:cubicBezTo>
                <a:cubicBezTo>
                  <a:pt x="5925" y="3888"/>
                  <a:pt x="5821" y="3898"/>
                  <a:pt x="5710" y="3898"/>
                </a:cubicBezTo>
                <a:cubicBezTo>
                  <a:pt x="5247" y="3899"/>
                  <a:pt x="4355" y="4013"/>
                  <a:pt x="3586" y="4169"/>
                </a:cubicBezTo>
                <a:cubicBezTo>
                  <a:pt x="3302" y="4226"/>
                  <a:pt x="3085" y="4257"/>
                  <a:pt x="3071" y="4243"/>
                </a:cubicBezTo>
                <a:cubicBezTo>
                  <a:pt x="3043" y="4215"/>
                  <a:pt x="2962" y="3612"/>
                  <a:pt x="2962" y="3431"/>
                </a:cubicBezTo>
                <a:cubicBezTo>
                  <a:pt x="2962" y="3287"/>
                  <a:pt x="3037" y="3185"/>
                  <a:pt x="3308" y="2959"/>
                </a:cubicBezTo>
                <a:cubicBezTo>
                  <a:pt x="3708" y="2626"/>
                  <a:pt x="4264" y="2412"/>
                  <a:pt x="5130" y="2260"/>
                </a:cubicBezTo>
                <a:lnTo>
                  <a:pt x="5462" y="2202"/>
                </a:lnTo>
                <a:cubicBezTo>
                  <a:pt x="5441" y="2169"/>
                  <a:pt x="5420" y="2136"/>
                  <a:pt x="5403" y="2101"/>
                </a:cubicBezTo>
                <a:cubicBezTo>
                  <a:pt x="5400" y="2110"/>
                  <a:pt x="5397" y="2116"/>
                  <a:pt x="5391" y="2119"/>
                </a:cubicBezTo>
                <a:cubicBezTo>
                  <a:pt x="5374" y="2130"/>
                  <a:pt x="5204" y="2161"/>
                  <a:pt x="5015" y="2189"/>
                </a:cubicBezTo>
                <a:cubicBezTo>
                  <a:pt x="4603" y="2249"/>
                  <a:pt x="4090" y="2371"/>
                  <a:pt x="3824" y="2471"/>
                </a:cubicBezTo>
                <a:cubicBezTo>
                  <a:pt x="3718" y="2511"/>
                  <a:pt x="3480" y="2623"/>
                  <a:pt x="3296" y="2720"/>
                </a:cubicBezTo>
                <a:cubicBezTo>
                  <a:pt x="2967" y="2892"/>
                  <a:pt x="2959" y="2895"/>
                  <a:pt x="2916" y="2840"/>
                </a:cubicBezTo>
                <a:cubicBezTo>
                  <a:pt x="2888" y="2802"/>
                  <a:pt x="2878" y="2747"/>
                  <a:pt x="2887" y="2673"/>
                </a:cubicBezTo>
                <a:cubicBezTo>
                  <a:pt x="2899" y="2585"/>
                  <a:pt x="2938" y="2526"/>
                  <a:pt x="3083" y="2377"/>
                </a:cubicBezTo>
                <a:cubicBezTo>
                  <a:pt x="3474" y="1976"/>
                  <a:pt x="3779" y="1561"/>
                  <a:pt x="3990" y="1139"/>
                </a:cubicBezTo>
                <a:cubicBezTo>
                  <a:pt x="4014" y="1091"/>
                  <a:pt x="4038" y="1048"/>
                  <a:pt x="4059" y="1013"/>
                </a:cubicBezTo>
                <a:cubicBezTo>
                  <a:pt x="4029" y="994"/>
                  <a:pt x="4001" y="975"/>
                  <a:pt x="3973" y="953"/>
                </a:cubicBezTo>
                <a:cubicBezTo>
                  <a:pt x="3895" y="1157"/>
                  <a:pt x="3635" y="1579"/>
                  <a:pt x="3418" y="1832"/>
                </a:cubicBezTo>
                <a:cubicBezTo>
                  <a:pt x="3264" y="2012"/>
                  <a:pt x="2893" y="2318"/>
                  <a:pt x="2830" y="2318"/>
                </a:cubicBezTo>
                <a:cubicBezTo>
                  <a:pt x="2793" y="2318"/>
                  <a:pt x="2789" y="2289"/>
                  <a:pt x="2806" y="2127"/>
                </a:cubicBezTo>
                <a:cubicBezTo>
                  <a:pt x="2817" y="2022"/>
                  <a:pt x="2845" y="1835"/>
                  <a:pt x="2867" y="1711"/>
                </a:cubicBezTo>
                <a:cubicBezTo>
                  <a:pt x="2974" y="1120"/>
                  <a:pt x="2996" y="891"/>
                  <a:pt x="2979" y="540"/>
                </a:cubicBezTo>
                <a:cubicBezTo>
                  <a:pt x="2970" y="346"/>
                  <a:pt x="2955" y="140"/>
                  <a:pt x="2946" y="84"/>
                </a:cubicBezTo>
                <a:lnTo>
                  <a:pt x="2932" y="1"/>
                </a:lnTo>
                <a:cubicBezTo>
                  <a:pt x="2909" y="2"/>
                  <a:pt x="2886" y="3"/>
                  <a:pt x="2863" y="3"/>
                </a:cubicBezTo>
                <a:cubicBezTo>
                  <a:pt x="2836" y="3"/>
                  <a:pt x="2811" y="2"/>
                  <a:pt x="2785" y="0"/>
                </a:cubicBezTo>
                <a:close/>
              </a:path>
            </a:pathLst>
          </a:custGeom>
          <a:solidFill>
            <a:schemeClr val="accent1"/>
          </a:solidFill>
          <a:ln>
            <a:noFill/>
          </a:ln>
        </p:spPr>
        <p:txBody>
          <a:bodyPr/>
          <a:lstStyle/>
          <a:p>
            <a:endParaRPr lang="zh-CN" altLang="en-US">
              <a:solidFill>
                <a:schemeClr val="tx1">
                  <a:lumMod val="65000"/>
                  <a:lumOff val="35000"/>
                </a:schemeClr>
              </a:solidFill>
            </a:endParaRPr>
          </a:p>
        </p:txBody>
      </p:sp>
      <p:sp>
        <p:nvSpPr>
          <p:cNvPr id="9" name="橢圓 4"/>
          <p:cNvSpPr/>
          <p:nvPr/>
        </p:nvSpPr>
        <p:spPr>
          <a:xfrm>
            <a:off x="3857757" y="2535211"/>
            <a:ext cx="942222" cy="940124"/>
          </a:xfrm>
          <a:prstGeom prst="ellipse">
            <a:avLst/>
          </a:prstGeom>
          <a:solidFill>
            <a:schemeClr val="accent2"/>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10" name="橢圓 6"/>
          <p:cNvSpPr/>
          <p:nvPr/>
        </p:nvSpPr>
        <p:spPr>
          <a:xfrm>
            <a:off x="5725413" y="1259329"/>
            <a:ext cx="942222" cy="942223"/>
          </a:xfrm>
          <a:prstGeom prst="ellipse">
            <a:avLst/>
          </a:prstGeom>
          <a:solidFill>
            <a:schemeClr val="accent2"/>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11" name="橢圓 8"/>
          <p:cNvSpPr/>
          <p:nvPr/>
        </p:nvSpPr>
        <p:spPr>
          <a:xfrm>
            <a:off x="7456667" y="2856281"/>
            <a:ext cx="942223" cy="940124"/>
          </a:xfrm>
          <a:prstGeom prst="ellipse">
            <a:avLst/>
          </a:prstGeom>
          <a:solidFill>
            <a:schemeClr val="accent2"/>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grpSp>
        <p:nvGrpSpPr>
          <p:cNvPr id="12" name="组合 11"/>
          <p:cNvGrpSpPr/>
          <p:nvPr/>
        </p:nvGrpSpPr>
        <p:grpSpPr>
          <a:xfrm>
            <a:off x="3526195" y="3808995"/>
            <a:ext cx="940124" cy="942221"/>
            <a:chOff x="2903097" y="2796257"/>
            <a:chExt cx="711200" cy="712787"/>
          </a:xfrm>
        </p:grpSpPr>
        <p:sp>
          <p:nvSpPr>
            <p:cNvPr id="13" name="橢圓 3"/>
            <p:cNvSpPr/>
            <p:nvPr/>
          </p:nvSpPr>
          <p:spPr>
            <a:xfrm>
              <a:off x="2903097" y="2796257"/>
              <a:ext cx="711200" cy="712787"/>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dirty="0">
                <a:solidFill>
                  <a:schemeClr val="tx1">
                    <a:lumMod val="65000"/>
                    <a:lumOff val="35000"/>
                  </a:schemeClr>
                </a:solidFill>
                <a:latin typeface="Arial"/>
                <a:ea typeface="微軟正黑體"/>
              </a:endParaRPr>
            </a:p>
          </p:txBody>
        </p:sp>
        <p:sp>
          <p:nvSpPr>
            <p:cNvPr id="14" name="KSO_Shape"/>
            <p:cNvSpPr/>
            <p:nvPr/>
          </p:nvSpPr>
          <p:spPr bwMode="auto">
            <a:xfrm>
              <a:off x="3028510" y="2959769"/>
              <a:ext cx="458787" cy="385763"/>
            </a:xfrm>
            <a:custGeom>
              <a:avLst/>
              <a:gdLst>
                <a:gd name="T0" fmla="*/ 1134092 w 2300288"/>
                <a:gd name="T1" fmla="*/ 968860 h 1936750"/>
                <a:gd name="T2" fmla="*/ 1214775 w 2300288"/>
                <a:gd name="T3" fmla="*/ 1049028 h 1936750"/>
                <a:gd name="T4" fmla="*/ 1216884 w 2300288"/>
                <a:gd name="T5" fmla="*/ 1064537 h 1936750"/>
                <a:gd name="T6" fmla="*/ 1151230 w 2300288"/>
                <a:gd name="T7" fmla="*/ 1136031 h 1936750"/>
                <a:gd name="T8" fmla="*/ 1182871 w 2300288"/>
                <a:gd name="T9" fmla="*/ 1247216 h 1936750"/>
                <a:gd name="T10" fmla="*/ 1204228 w 2300288"/>
                <a:gd name="T11" fmla="*/ 1413599 h 1936750"/>
                <a:gd name="T12" fmla="*/ 1046025 w 2300288"/>
                <a:gd name="T13" fmla="*/ 1361555 h 1936750"/>
                <a:gd name="T14" fmla="*/ 1071074 w 2300288"/>
                <a:gd name="T15" fmla="*/ 1209103 h 1936750"/>
                <a:gd name="T16" fmla="*/ 1033632 w 2300288"/>
                <a:gd name="T17" fmla="*/ 1075313 h 1936750"/>
                <a:gd name="T18" fmla="*/ 1028095 w 2300288"/>
                <a:gd name="T19" fmla="*/ 1060068 h 1936750"/>
                <a:gd name="T20" fmla="*/ 1033632 w 2300288"/>
                <a:gd name="T21" fmla="*/ 1045086 h 1936750"/>
                <a:gd name="T22" fmla="*/ 1116162 w 2300288"/>
                <a:gd name="T23" fmla="*/ 967020 h 1936750"/>
                <a:gd name="T24" fmla="*/ 1415999 w 2300288"/>
                <a:gd name="T25" fmla="*/ 862909 h 1936750"/>
                <a:gd name="T26" fmla="*/ 1591713 w 2300288"/>
                <a:gd name="T27" fmla="*/ 924102 h 1936750"/>
                <a:gd name="T28" fmla="*/ 1763745 w 2300288"/>
                <a:gd name="T29" fmla="*/ 983456 h 1936750"/>
                <a:gd name="T30" fmla="*/ 1808726 w 2300288"/>
                <a:gd name="T31" fmla="*/ 1009194 h 1936750"/>
                <a:gd name="T32" fmla="*/ 1836345 w 2300288"/>
                <a:gd name="T33" fmla="*/ 1041235 h 1936750"/>
                <a:gd name="T34" fmla="*/ 1870541 w 2300288"/>
                <a:gd name="T35" fmla="*/ 1114771 h 1936750"/>
                <a:gd name="T36" fmla="*/ 1893952 w 2300288"/>
                <a:gd name="T37" fmla="*/ 1212469 h 1936750"/>
                <a:gd name="T38" fmla="*/ 1905000 w 2300288"/>
                <a:gd name="T39" fmla="*/ 1335643 h 1936750"/>
                <a:gd name="T40" fmla="*/ 1899740 w 2300288"/>
                <a:gd name="T41" fmla="*/ 1362957 h 1936750"/>
                <a:gd name="T42" fmla="*/ 1874487 w 2300288"/>
                <a:gd name="T43" fmla="*/ 1383704 h 1936750"/>
                <a:gd name="T44" fmla="*/ 1781895 w 2300288"/>
                <a:gd name="T45" fmla="*/ 1418897 h 1936750"/>
                <a:gd name="T46" fmla="*/ 1625909 w 2300288"/>
                <a:gd name="T47" fmla="*/ 1447524 h 1936750"/>
                <a:gd name="T48" fmla="*/ 1404950 w 2300288"/>
                <a:gd name="T49" fmla="*/ 1464857 h 1936750"/>
                <a:gd name="T50" fmla="*/ 948915 w 2300288"/>
                <a:gd name="T51" fmla="*/ 1532887 h 1936750"/>
                <a:gd name="T52" fmla="*/ 96732 w 2300288"/>
                <a:gd name="T53" fmla="*/ 835367 h 1936750"/>
                <a:gd name="T54" fmla="*/ 1152637 w 2300288"/>
                <a:gd name="T55" fmla="*/ 1576 h 1936750"/>
                <a:gd name="T56" fmla="*/ 1203190 w 2300288"/>
                <a:gd name="T57" fmla="*/ 12613 h 1936750"/>
                <a:gd name="T58" fmla="*/ 1249793 w 2300288"/>
                <a:gd name="T59" fmla="*/ 32847 h 1936750"/>
                <a:gd name="T60" fmla="*/ 1292446 w 2300288"/>
                <a:gd name="T61" fmla="*/ 62015 h 1936750"/>
                <a:gd name="T62" fmla="*/ 1357480 w 2300288"/>
                <a:gd name="T63" fmla="*/ 134804 h 1936750"/>
                <a:gd name="T64" fmla="*/ 1402767 w 2300288"/>
                <a:gd name="T65" fmla="*/ 235972 h 1936750"/>
                <a:gd name="T66" fmla="*/ 1414352 w 2300288"/>
                <a:gd name="T67" fmla="*/ 301403 h 1936750"/>
                <a:gd name="T68" fmla="*/ 1414615 w 2300288"/>
                <a:gd name="T69" fmla="*/ 367360 h 1936750"/>
                <a:gd name="T70" fmla="*/ 1402767 w 2300288"/>
                <a:gd name="T71" fmla="*/ 444090 h 1936750"/>
                <a:gd name="T72" fmla="*/ 1379596 w 2300288"/>
                <a:gd name="T73" fmla="*/ 521346 h 1936750"/>
                <a:gd name="T74" fmla="*/ 1346158 w 2300288"/>
                <a:gd name="T75" fmla="*/ 595186 h 1936750"/>
                <a:gd name="T76" fmla="*/ 1304295 w 2300288"/>
                <a:gd name="T77" fmla="*/ 661143 h 1936750"/>
                <a:gd name="T78" fmla="*/ 1223990 w 2300288"/>
                <a:gd name="T79" fmla="*/ 866108 h 1936750"/>
                <a:gd name="T80" fmla="*/ 1146318 w 2300288"/>
                <a:gd name="T81" fmla="*/ 934430 h 1936750"/>
                <a:gd name="T82" fmla="*/ 1120778 w 2300288"/>
                <a:gd name="T83" fmla="*/ 944678 h 1936750"/>
                <a:gd name="T84" fmla="*/ 1086550 w 2300288"/>
                <a:gd name="T85" fmla="*/ 925758 h 1936750"/>
                <a:gd name="T86" fmla="*/ 993607 w 2300288"/>
                <a:gd name="T87" fmla="*/ 837202 h 1936750"/>
                <a:gd name="T88" fmla="*/ 928310 w 2300288"/>
                <a:gd name="T89" fmla="*/ 643274 h 1936750"/>
                <a:gd name="T90" fmla="*/ 888553 w 2300288"/>
                <a:gd name="T91" fmla="*/ 574427 h 1936750"/>
                <a:gd name="T92" fmla="*/ 858011 w 2300288"/>
                <a:gd name="T93" fmla="*/ 499273 h 1936750"/>
                <a:gd name="T94" fmla="*/ 837737 w 2300288"/>
                <a:gd name="T95" fmla="*/ 421754 h 1936750"/>
                <a:gd name="T96" fmla="*/ 829575 w 2300288"/>
                <a:gd name="T97" fmla="*/ 346075 h 1936750"/>
                <a:gd name="T98" fmla="*/ 832734 w 2300288"/>
                <a:gd name="T99" fmla="*/ 284848 h 1936750"/>
                <a:gd name="T100" fmla="*/ 852482 w 2300288"/>
                <a:gd name="T101" fmla="*/ 204965 h 1936750"/>
                <a:gd name="T102" fmla="*/ 905667 w 2300288"/>
                <a:gd name="T103" fmla="*/ 109840 h 1936750"/>
                <a:gd name="T104" fmla="*/ 964645 w 2300288"/>
                <a:gd name="T105" fmla="*/ 52818 h 1936750"/>
                <a:gd name="T106" fmla="*/ 1008615 w 2300288"/>
                <a:gd name="T107" fmla="*/ 26277 h 1936750"/>
                <a:gd name="T108" fmla="*/ 1056535 w 2300288"/>
                <a:gd name="T109" fmla="*/ 8671 h 1936750"/>
                <a:gd name="T110" fmla="*/ 1107614 w 2300288"/>
                <a:gd name="T111" fmla="*/ 262 h 193675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300288" h="1936750">
                  <a:moveTo>
                    <a:pt x="1352860" y="1166813"/>
                  </a:moveTo>
                  <a:lnTo>
                    <a:pt x="1355725" y="1166813"/>
                  </a:lnTo>
                  <a:lnTo>
                    <a:pt x="1358272" y="1166813"/>
                  </a:lnTo>
                  <a:lnTo>
                    <a:pt x="1361456" y="1167131"/>
                  </a:lnTo>
                  <a:lnTo>
                    <a:pt x="1364003" y="1168083"/>
                  </a:lnTo>
                  <a:lnTo>
                    <a:pt x="1366869" y="1168718"/>
                  </a:lnTo>
                  <a:lnTo>
                    <a:pt x="1369416" y="1170306"/>
                  </a:lnTo>
                  <a:lnTo>
                    <a:pt x="1371644" y="1171258"/>
                  </a:lnTo>
                  <a:lnTo>
                    <a:pt x="1374192" y="1173163"/>
                  </a:lnTo>
                  <a:lnTo>
                    <a:pt x="1376420" y="1175386"/>
                  </a:lnTo>
                  <a:lnTo>
                    <a:pt x="1461429" y="1260158"/>
                  </a:lnTo>
                  <a:lnTo>
                    <a:pt x="1463339" y="1262381"/>
                  </a:lnTo>
                  <a:lnTo>
                    <a:pt x="1465249" y="1264603"/>
                  </a:lnTo>
                  <a:lnTo>
                    <a:pt x="1466841" y="1267143"/>
                  </a:lnTo>
                  <a:lnTo>
                    <a:pt x="1467797" y="1269683"/>
                  </a:lnTo>
                  <a:lnTo>
                    <a:pt x="1469070" y="1272223"/>
                  </a:lnTo>
                  <a:lnTo>
                    <a:pt x="1469388" y="1275081"/>
                  </a:lnTo>
                  <a:lnTo>
                    <a:pt x="1469707" y="1277938"/>
                  </a:lnTo>
                  <a:lnTo>
                    <a:pt x="1470025" y="1280478"/>
                  </a:lnTo>
                  <a:lnTo>
                    <a:pt x="1469707" y="1283336"/>
                  </a:lnTo>
                  <a:lnTo>
                    <a:pt x="1469388" y="1285876"/>
                  </a:lnTo>
                  <a:lnTo>
                    <a:pt x="1469070" y="1289051"/>
                  </a:lnTo>
                  <a:lnTo>
                    <a:pt x="1467797" y="1291591"/>
                  </a:lnTo>
                  <a:lnTo>
                    <a:pt x="1466841" y="1294131"/>
                  </a:lnTo>
                  <a:lnTo>
                    <a:pt x="1465249" y="1296671"/>
                  </a:lnTo>
                  <a:lnTo>
                    <a:pt x="1463339" y="1298893"/>
                  </a:lnTo>
                  <a:lnTo>
                    <a:pt x="1461429" y="1301116"/>
                  </a:lnTo>
                  <a:lnTo>
                    <a:pt x="1390111" y="1372236"/>
                  </a:lnTo>
                  <a:lnTo>
                    <a:pt x="1396160" y="1386206"/>
                  </a:lnTo>
                  <a:lnTo>
                    <a:pt x="1401573" y="1402081"/>
                  </a:lnTo>
                  <a:lnTo>
                    <a:pt x="1407304" y="1420178"/>
                  </a:lnTo>
                  <a:lnTo>
                    <a:pt x="1412716" y="1439228"/>
                  </a:lnTo>
                  <a:lnTo>
                    <a:pt x="1418447" y="1460501"/>
                  </a:lnTo>
                  <a:lnTo>
                    <a:pt x="1423541" y="1483043"/>
                  </a:lnTo>
                  <a:lnTo>
                    <a:pt x="1428317" y="1506538"/>
                  </a:lnTo>
                  <a:lnTo>
                    <a:pt x="1433093" y="1531938"/>
                  </a:lnTo>
                  <a:lnTo>
                    <a:pt x="1437550" y="1558608"/>
                  </a:lnTo>
                  <a:lnTo>
                    <a:pt x="1441689" y="1586231"/>
                  </a:lnTo>
                  <a:lnTo>
                    <a:pt x="1445191" y="1614806"/>
                  </a:lnTo>
                  <a:lnTo>
                    <a:pt x="1448693" y="1644651"/>
                  </a:lnTo>
                  <a:lnTo>
                    <a:pt x="1451559" y="1675448"/>
                  </a:lnTo>
                  <a:lnTo>
                    <a:pt x="1454106" y="1707516"/>
                  </a:lnTo>
                  <a:lnTo>
                    <a:pt x="1456016" y="1739901"/>
                  </a:lnTo>
                  <a:lnTo>
                    <a:pt x="1457608" y="1773238"/>
                  </a:lnTo>
                  <a:lnTo>
                    <a:pt x="1254161" y="1773238"/>
                  </a:lnTo>
                  <a:lnTo>
                    <a:pt x="1255753" y="1739901"/>
                  </a:lnTo>
                  <a:lnTo>
                    <a:pt x="1257344" y="1707516"/>
                  </a:lnTo>
                  <a:lnTo>
                    <a:pt x="1260210" y="1675448"/>
                  </a:lnTo>
                  <a:lnTo>
                    <a:pt x="1263075" y="1644651"/>
                  </a:lnTo>
                  <a:lnTo>
                    <a:pt x="1266259" y="1614806"/>
                  </a:lnTo>
                  <a:lnTo>
                    <a:pt x="1270080" y="1586231"/>
                  </a:lnTo>
                  <a:lnTo>
                    <a:pt x="1274219" y="1558608"/>
                  </a:lnTo>
                  <a:lnTo>
                    <a:pt x="1278676" y="1531938"/>
                  </a:lnTo>
                  <a:lnTo>
                    <a:pt x="1283452" y="1506538"/>
                  </a:lnTo>
                  <a:lnTo>
                    <a:pt x="1288228" y="1483043"/>
                  </a:lnTo>
                  <a:lnTo>
                    <a:pt x="1293322" y="1460501"/>
                  </a:lnTo>
                  <a:lnTo>
                    <a:pt x="1298734" y="1439228"/>
                  </a:lnTo>
                  <a:lnTo>
                    <a:pt x="1304465" y="1419861"/>
                  </a:lnTo>
                  <a:lnTo>
                    <a:pt x="1309878" y="1402081"/>
                  </a:lnTo>
                  <a:lnTo>
                    <a:pt x="1315609" y="1386206"/>
                  </a:lnTo>
                  <a:lnTo>
                    <a:pt x="1321340" y="1371918"/>
                  </a:lnTo>
                  <a:lnTo>
                    <a:pt x="1250022" y="1301116"/>
                  </a:lnTo>
                  <a:lnTo>
                    <a:pt x="1248111" y="1298893"/>
                  </a:lnTo>
                  <a:lnTo>
                    <a:pt x="1246519" y="1296671"/>
                  </a:lnTo>
                  <a:lnTo>
                    <a:pt x="1244927" y="1294131"/>
                  </a:lnTo>
                  <a:lnTo>
                    <a:pt x="1243654" y="1291591"/>
                  </a:lnTo>
                  <a:lnTo>
                    <a:pt x="1242699" y="1289051"/>
                  </a:lnTo>
                  <a:lnTo>
                    <a:pt x="1242380" y="1285876"/>
                  </a:lnTo>
                  <a:lnTo>
                    <a:pt x="1242062" y="1283336"/>
                  </a:lnTo>
                  <a:lnTo>
                    <a:pt x="1241425" y="1280478"/>
                  </a:lnTo>
                  <a:lnTo>
                    <a:pt x="1242062" y="1277938"/>
                  </a:lnTo>
                  <a:lnTo>
                    <a:pt x="1242380" y="1275081"/>
                  </a:lnTo>
                  <a:lnTo>
                    <a:pt x="1243017" y="1272223"/>
                  </a:lnTo>
                  <a:lnTo>
                    <a:pt x="1243654" y="1269683"/>
                  </a:lnTo>
                  <a:lnTo>
                    <a:pt x="1244927" y="1267143"/>
                  </a:lnTo>
                  <a:lnTo>
                    <a:pt x="1246519" y="1264603"/>
                  </a:lnTo>
                  <a:lnTo>
                    <a:pt x="1248111" y="1262381"/>
                  </a:lnTo>
                  <a:lnTo>
                    <a:pt x="1250340" y="1260158"/>
                  </a:lnTo>
                  <a:lnTo>
                    <a:pt x="1335030" y="1175386"/>
                  </a:lnTo>
                  <a:lnTo>
                    <a:pt x="1337259" y="1173163"/>
                  </a:lnTo>
                  <a:lnTo>
                    <a:pt x="1339806" y="1171258"/>
                  </a:lnTo>
                  <a:lnTo>
                    <a:pt x="1342035" y="1170306"/>
                  </a:lnTo>
                  <a:lnTo>
                    <a:pt x="1344582" y="1168718"/>
                  </a:lnTo>
                  <a:lnTo>
                    <a:pt x="1347766" y="1168083"/>
                  </a:lnTo>
                  <a:lnTo>
                    <a:pt x="1350313" y="1167131"/>
                  </a:lnTo>
                  <a:lnTo>
                    <a:pt x="1352860" y="1166813"/>
                  </a:lnTo>
                  <a:close/>
                  <a:moveTo>
                    <a:pt x="1634223" y="1009650"/>
                  </a:moveTo>
                  <a:lnTo>
                    <a:pt x="1652963" y="1018533"/>
                  </a:lnTo>
                  <a:lnTo>
                    <a:pt x="1672339" y="1027098"/>
                  </a:lnTo>
                  <a:lnTo>
                    <a:pt x="1691079" y="1034712"/>
                  </a:lnTo>
                  <a:lnTo>
                    <a:pt x="1709819" y="1042326"/>
                  </a:lnTo>
                  <a:lnTo>
                    <a:pt x="1728241" y="1049939"/>
                  </a:lnTo>
                  <a:lnTo>
                    <a:pt x="1746663" y="1057236"/>
                  </a:lnTo>
                  <a:lnTo>
                    <a:pt x="1783191" y="1070560"/>
                  </a:lnTo>
                  <a:lnTo>
                    <a:pt x="1819083" y="1082932"/>
                  </a:lnTo>
                  <a:lnTo>
                    <a:pt x="1854022" y="1094670"/>
                  </a:lnTo>
                  <a:lnTo>
                    <a:pt x="1888325" y="1105773"/>
                  </a:lnTo>
                  <a:lnTo>
                    <a:pt x="1921994" y="1116242"/>
                  </a:lnTo>
                  <a:lnTo>
                    <a:pt x="1986155" y="1136545"/>
                  </a:lnTo>
                  <a:lnTo>
                    <a:pt x="2017282" y="1146379"/>
                  </a:lnTo>
                  <a:lnTo>
                    <a:pt x="2046821" y="1156213"/>
                  </a:lnTo>
                  <a:lnTo>
                    <a:pt x="2075408" y="1166682"/>
                  </a:lnTo>
                  <a:lnTo>
                    <a:pt x="2103042" y="1176834"/>
                  </a:lnTo>
                  <a:lnTo>
                    <a:pt x="2116700" y="1182544"/>
                  </a:lnTo>
                  <a:lnTo>
                    <a:pt x="2129722" y="1187937"/>
                  </a:lnTo>
                  <a:lnTo>
                    <a:pt x="2142427" y="1193965"/>
                  </a:lnTo>
                  <a:lnTo>
                    <a:pt x="2155132" y="1199675"/>
                  </a:lnTo>
                  <a:lnTo>
                    <a:pt x="2161167" y="1203164"/>
                  </a:lnTo>
                  <a:lnTo>
                    <a:pt x="2166885" y="1206337"/>
                  </a:lnTo>
                  <a:lnTo>
                    <a:pt x="2172920" y="1210461"/>
                  </a:lnTo>
                  <a:lnTo>
                    <a:pt x="2178319" y="1214585"/>
                  </a:lnTo>
                  <a:lnTo>
                    <a:pt x="2184037" y="1219026"/>
                  </a:lnTo>
                  <a:lnTo>
                    <a:pt x="2189119" y="1223785"/>
                  </a:lnTo>
                  <a:lnTo>
                    <a:pt x="2194201" y="1228861"/>
                  </a:lnTo>
                  <a:lnTo>
                    <a:pt x="2198965" y="1233936"/>
                  </a:lnTo>
                  <a:lnTo>
                    <a:pt x="2203729" y="1239647"/>
                  </a:lnTo>
                  <a:lnTo>
                    <a:pt x="2208494" y="1245357"/>
                  </a:lnTo>
                  <a:lnTo>
                    <a:pt x="2212941" y="1251384"/>
                  </a:lnTo>
                  <a:lnTo>
                    <a:pt x="2217387" y="1257729"/>
                  </a:lnTo>
                  <a:lnTo>
                    <a:pt x="2221517" y="1264391"/>
                  </a:lnTo>
                  <a:lnTo>
                    <a:pt x="2225646" y="1271053"/>
                  </a:lnTo>
                  <a:lnTo>
                    <a:pt x="2233269" y="1285011"/>
                  </a:lnTo>
                  <a:lnTo>
                    <a:pt x="2240257" y="1299287"/>
                  </a:lnTo>
                  <a:lnTo>
                    <a:pt x="2246927" y="1314832"/>
                  </a:lnTo>
                  <a:lnTo>
                    <a:pt x="2253279" y="1330693"/>
                  </a:lnTo>
                  <a:lnTo>
                    <a:pt x="2258679" y="1346555"/>
                  </a:lnTo>
                  <a:lnTo>
                    <a:pt x="2264079" y="1363052"/>
                  </a:lnTo>
                  <a:lnTo>
                    <a:pt x="2268843" y="1379865"/>
                  </a:lnTo>
                  <a:lnTo>
                    <a:pt x="2273290" y="1396996"/>
                  </a:lnTo>
                  <a:lnTo>
                    <a:pt x="2277101" y="1413809"/>
                  </a:lnTo>
                  <a:lnTo>
                    <a:pt x="2280595" y="1430940"/>
                  </a:lnTo>
                  <a:lnTo>
                    <a:pt x="2283772" y="1447754"/>
                  </a:lnTo>
                  <a:lnTo>
                    <a:pt x="2286948" y="1464567"/>
                  </a:lnTo>
                  <a:lnTo>
                    <a:pt x="2288854" y="1481381"/>
                  </a:lnTo>
                  <a:lnTo>
                    <a:pt x="2291077" y="1497243"/>
                  </a:lnTo>
                  <a:lnTo>
                    <a:pt x="2293300" y="1513104"/>
                  </a:lnTo>
                  <a:lnTo>
                    <a:pt x="2296477" y="1542925"/>
                  </a:lnTo>
                  <a:lnTo>
                    <a:pt x="2298382" y="1570207"/>
                  </a:lnTo>
                  <a:lnTo>
                    <a:pt x="2299653" y="1593682"/>
                  </a:lnTo>
                  <a:lnTo>
                    <a:pt x="2300288" y="1613351"/>
                  </a:lnTo>
                  <a:lnTo>
                    <a:pt x="2300288" y="1627944"/>
                  </a:lnTo>
                  <a:lnTo>
                    <a:pt x="2300288" y="1630799"/>
                  </a:lnTo>
                  <a:lnTo>
                    <a:pt x="2299653" y="1633971"/>
                  </a:lnTo>
                  <a:lnTo>
                    <a:pt x="2299018" y="1636827"/>
                  </a:lnTo>
                  <a:lnTo>
                    <a:pt x="2297430" y="1639999"/>
                  </a:lnTo>
                  <a:lnTo>
                    <a:pt x="2296159" y="1643171"/>
                  </a:lnTo>
                  <a:lnTo>
                    <a:pt x="2293936" y="1646344"/>
                  </a:lnTo>
                  <a:lnTo>
                    <a:pt x="2291077" y="1649199"/>
                  </a:lnTo>
                  <a:lnTo>
                    <a:pt x="2288536" y="1652688"/>
                  </a:lnTo>
                  <a:lnTo>
                    <a:pt x="2285360" y="1655544"/>
                  </a:lnTo>
                  <a:lnTo>
                    <a:pt x="2281548" y="1659033"/>
                  </a:lnTo>
                  <a:lnTo>
                    <a:pt x="2278054" y="1661888"/>
                  </a:lnTo>
                  <a:lnTo>
                    <a:pt x="2273608" y="1665061"/>
                  </a:lnTo>
                  <a:lnTo>
                    <a:pt x="2263443" y="1671405"/>
                  </a:lnTo>
                  <a:lnTo>
                    <a:pt x="2252644" y="1677750"/>
                  </a:lnTo>
                  <a:lnTo>
                    <a:pt x="2239621" y="1684095"/>
                  </a:lnTo>
                  <a:lnTo>
                    <a:pt x="2225328" y="1690122"/>
                  </a:lnTo>
                  <a:lnTo>
                    <a:pt x="2208811" y="1696150"/>
                  </a:lnTo>
                  <a:lnTo>
                    <a:pt x="2191660" y="1701860"/>
                  </a:lnTo>
                  <a:lnTo>
                    <a:pt x="2172602" y="1707888"/>
                  </a:lnTo>
                  <a:lnTo>
                    <a:pt x="2151639" y="1713915"/>
                  </a:lnTo>
                  <a:lnTo>
                    <a:pt x="2129722" y="1719308"/>
                  </a:lnTo>
                  <a:lnTo>
                    <a:pt x="2105900" y="1724384"/>
                  </a:lnTo>
                  <a:lnTo>
                    <a:pt x="2080490" y="1730094"/>
                  </a:lnTo>
                  <a:lnTo>
                    <a:pt x="2053809" y="1734853"/>
                  </a:lnTo>
                  <a:lnTo>
                    <a:pt x="2025223" y="1739611"/>
                  </a:lnTo>
                  <a:lnTo>
                    <a:pt x="1995048" y="1744052"/>
                  </a:lnTo>
                  <a:lnTo>
                    <a:pt x="1963285" y="1748494"/>
                  </a:lnTo>
                  <a:lnTo>
                    <a:pt x="1930252" y="1752618"/>
                  </a:lnTo>
                  <a:lnTo>
                    <a:pt x="1895313" y="1756107"/>
                  </a:lnTo>
                  <a:lnTo>
                    <a:pt x="1858786" y="1759597"/>
                  </a:lnTo>
                  <a:lnTo>
                    <a:pt x="1820671" y="1762452"/>
                  </a:lnTo>
                  <a:lnTo>
                    <a:pt x="1780967" y="1765307"/>
                  </a:lnTo>
                  <a:lnTo>
                    <a:pt x="1739676" y="1767528"/>
                  </a:lnTo>
                  <a:lnTo>
                    <a:pt x="1696478" y="1769431"/>
                  </a:lnTo>
                  <a:lnTo>
                    <a:pt x="1652011" y="1771335"/>
                  </a:lnTo>
                  <a:lnTo>
                    <a:pt x="1605955" y="1772287"/>
                  </a:lnTo>
                  <a:lnTo>
                    <a:pt x="1557993" y="1773238"/>
                  </a:lnTo>
                  <a:lnTo>
                    <a:pt x="1508125" y="1773238"/>
                  </a:lnTo>
                  <a:lnTo>
                    <a:pt x="1634223" y="1009650"/>
                  </a:lnTo>
                  <a:close/>
                  <a:moveTo>
                    <a:pt x="969658" y="942975"/>
                  </a:moveTo>
                  <a:lnTo>
                    <a:pt x="1145815" y="1851606"/>
                  </a:lnTo>
                  <a:lnTo>
                    <a:pt x="1263254" y="1851606"/>
                  </a:lnTo>
                  <a:lnTo>
                    <a:pt x="2020888" y="1851606"/>
                  </a:lnTo>
                  <a:lnTo>
                    <a:pt x="2020888" y="1936750"/>
                  </a:lnTo>
                  <a:lnTo>
                    <a:pt x="1163907" y="1936750"/>
                  </a:lnTo>
                  <a:lnTo>
                    <a:pt x="194249" y="1936750"/>
                  </a:lnTo>
                  <a:lnTo>
                    <a:pt x="0" y="1009057"/>
                  </a:lnTo>
                  <a:lnTo>
                    <a:pt x="116804" y="1009057"/>
                  </a:lnTo>
                  <a:lnTo>
                    <a:pt x="969658" y="942975"/>
                  </a:lnTo>
                  <a:close/>
                  <a:moveTo>
                    <a:pt x="1346346" y="0"/>
                  </a:moveTo>
                  <a:lnTo>
                    <a:pt x="1355566" y="0"/>
                  </a:lnTo>
                  <a:lnTo>
                    <a:pt x="1364786" y="0"/>
                  </a:lnTo>
                  <a:lnTo>
                    <a:pt x="1373688" y="317"/>
                  </a:lnTo>
                  <a:lnTo>
                    <a:pt x="1382908" y="952"/>
                  </a:lnTo>
                  <a:lnTo>
                    <a:pt x="1391810" y="1904"/>
                  </a:lnTo>
                  <a:lnTo>
                    <a:pt x="1400712" y="3174"/>
                  </a:lnTo>
                  <a:lnTo>
                    <a:pt x="1409613" y="4444"/>
                  </a:lnTo>
                  <a:lnTo>
                    <a:pt x="1418515" y="6348"/>
                  </a:lnTo>
                  <a:lnTo>
                    <a:pt x="1426782" y="8252"/>
                  </a:lnTo>
                  <a:lnTo>
                    <a:pt x="1435684" y="10474"/>
                  </a:lnTo>
                  <a:lnTo>
                    <a:pt x="1444268" y="12379"/>
                  </a:lnTo>
                  <a:lnTo>
                    <a:pt x="1452852" y="15236"/>
                  </a:lnTo>
                  <a:lnTo>
                    <a:pt x="1460800" y="18092"/>
                  </a:lnTo>
                  <a:lnTo>
                    <a:pt x="1469384" y="21266"/>
                  </a:lnTo>
                  <a:lnTo>
                    <a:pt x="1477650" y="24758"/>
                  </a:lnTo>
                  <a:lnTo>
                    <a:pt x="1485598" y="27932"/>
                  </a:lnTo>
                  <a:lnTo>
                    <a:pt x="1493228" y="31741"/>
                  </a:lnTo>
                  <a:lnTo>
                    <a:pt x="1501495" y="35867"/>
                  </a:lnTo>
                  <a:lnTo>
                    <a:pt x="1509125" y="39676"/>
                  </a:lnTo>
                  <a:lnTo>
                    <a:pt x="1517073" y="44120"/>
                  </a:lnTo>
                  <a:lnTo>
                    <a:pt x="1524385" y="48881"/>
                  </a:lnTo>
                  <a:lnTo>
                    <a:pt x="1531698" y="53960"/>
                  </a:lnTo>
                  <a:lnTo>
                    <a:pt x="1539010" y="58721"/>
                  </a:lnTo>
                  <a:lnTo>
                    <a:pt x="1546640" y="63800"/>
                  </a:lnTo>
                  <a:lnTo>
                    <a:pt x="1553635" y="69196"/>
                  </a:lnTo>
                  <a:lnTo>
                    <a:pt x="1560629" y="74909"/>
                  </a:lnTo>
                  <a:lnTo>
                    <a:pt x="1567624" y="80305"/>
                  </a:lnTo>
                  <a:lnTo>
                    <a:pt x="1580976" y="92684"/>
                  </a:lnTo>
                  <a:lnTo>
                    <a:pt x="1593694" y="105380"/>
                  </a:lnTo>
                  <a:lnTo>
                    <a:pt x="1606093" y="118712"/>
                  </a:lnTo>
                  <a:lnTo>
                    <a:pt x="1617856" y="132678"/>
                  </a:lnTo>
                  <a:lnTo>
                    <a:pt x="1628984" y="147596"/>
                  </a:lnTo>
                  <a:lnTo>
                    <a:pt x="1639157" y="162832"/>
                  </a:lnTo>
                  <a:lnTo>
                    <a:pt x="1649331" y="178703"/>
                  </a:lnTo>
                  <a:lnTo>
                    <a:pt x="1658551" y="195525"/>
                  </a:lnTo>
                  <a:lnTo>
                    <a:pt x="1666817" y="212348"/>
                  </a:lnTo>
                  <a:lnTo>
                    <a:pt x="1674765" y="229806"/>
                  </a:lnTo>
                  <a:lnTo>
                    <a:pt x="1682078" y="247581"/>
                  </a:lnTo>
                  <a:lnTo>
                    <a:pt x="1688436" y="266308"/>
                  </a:lnTo>
                  <a:lnTo>
                    <a:pt x="1693841" y="285036"/>
                  </a:lnTo>
                  <a:lnTo>
                    <a:pt x="1698610" y="304080"/>
                  </a:lnTo>
                  <a:lnTo>
                    <a:pt x="1700517" y="314237"/>
                  </a:lnTo>
                  <a:lnTo>
                    <a:pt x="1702743" y="324077"/>
                  </a:lnTo>
                  <a:lnTo>
                    <a:pt x="1704332" y="333917"/>
                  </a:lnTo>
                  <a:lnTo>
                    <a:pt x="1705604" y="344074"/>
                  </a:lnTo>
                  <a:lnTo>
                    <a:pt x="1706876" y="353914"/>
                  </a:lnTo>
                  <a:lnTo>
                    <a:pt x="1707830" y="364071"/>
                  </a:lnTo>
                  <a:lnTo>
                    <a:pt x="1708466" y="374546"/>
                  </a:lnTo>
                  <a:lnTo>
                    <a:pt x="1709419" y="385020"/>
                  </a:lnTo>
                  <a:lnTo>
                    <a:pt x="1709737" y="395178"/>
                  </a:lnTo>
                  <a:lnTo>
                    <a:pt x="1709737" y="405652"/>
                  </a:lnTo>
                  <a:lnTo>
                    <a:pt x="1709737" y="418031"/>
                  </a:lnTo>
                  <a:lnTo>
                    <a:pt x="1709101" y="431045"/>
                  </a:lnTo>
                  <a:lnTo>
                    <a:pt x="1708148" y="443742"/>
                  </a:lnTo>
                  <a:lnTo>
                    <a:pt x="1707194" y="456755"/>
                  </a:lnTo>
                  <a:lnTo>
                    <a:pt x="1705604" y="470087"/>
                  </a:lnTo>
                  <a:lnTo>
                    <a:pt x="1703697" y="482783"/>
                  </a:lnTo>
                  <a:lnTo>
                    <a:pt x="1702107" y="496114"/>
                  </a:lnTo>
                  <a:lnTo>
                    <a:pt x="1699881" y="509446"/>
                  </a:lnTo>
                  <a:lnTo>
                    <a:pt x="1696702" y="522777"/>
                  </a:lnTo>
                  <a:lnTo>
                    <a:pt x="1693841" y="536426"/>
                  </a:lnTo>
                  <a:lnTo>
                    <a:pt x="1690979" y="549757"/>
                  </a:lnTo>
                  <a:lnTo>
                    <a:pt x="1687164" y="562771"/>
                  </a:lnTo>
                  <a:lnTo>
                    <a:pt x="1683667" y="576420"/>
                  </a:lnTo>
                  <a:lnTo>
                    <a:pt x="1679534" y="589751"/>
                  </a:lnTo>
                  <a:lnTo>
                    <a:pt x="1675401" y="603082"/>
                  </a:lnTo>
                  <a:lnTo>
                    <a:pt x="1670632" y="616414"/>
                  </a:lnTo>
                  <a:lnTo>
                    <a:pt x="1665863" y="629745"/>
                  </a:lnTo>
                  <a:lnTo>
                    <a:pt x="1661094" y="642441"/>
                  </a:lnTo>
                  <a:lnTo>
                    <a:pt x="1655372" y="655773"/>
                  </a:lnTo>
                  <a:lnTo>
                    <a:pt x="1650285" y="668787"/>
                  </a:lnTo>
                  <a:lnTo>
                    <a:pt x="1644244" y="681166"/>
                  </a:lnTo>
                  <a:lnTo>
                    <a:pt x="1638521" y="693862"/>
                  </a:lnTo>
                  <a:lnTo>
                    <a:pt x="1632163" y="706241"/>
                  </a:lnTo>
                  <a:lnTo>
                    <a:pt x="1625486" y="718938"/>
                  </a:lnTo>
                  <a:lnTo>
                    <a:pt x="1618810" y="730682"/>
                  </a:lnTo>
                  <a:lnTo>
                    <a:pt x="1612133" y="742744"/>
                  </a:lnTo>
                  <a:lnTo>
                    <a:pt x="1605139" y="754170"/>
                  </a:lnTo>
                  <a:lnTo>
                    <a:pt x="1597827" y="765597"/>
                  </a:lnTo>
                  <a:lnTo>
                    <a:pt x="1590514" y="777024"/>
                  </a:lnTo>
                  <a:lnTo>
                    <a:pt x="1582566" y="787816"/>
                  </a:lnTo>
                  <a:lnTo>
                    <a:pt x="1574936" y="798608"/>
                  </a:lnTo>
                  <a:lnTo>
                    <a:pt x="1566988" y="808765"/>
                  </a:lnTo>
                  <a:lnTo>
                    <a:pt x="1566988" y="950966"/>
                  </a:lnTo>
                  <a:lnTo>
                    <a:pt x="1559357" y="959219"/>
                  </a:lnTo>
                  <a:lnTo>
                    <a:pt x="1539964" y="980485"/>
                  </a:lnTo>
                  <a:lnTo>
                    <a:pt x="1511350" y="1011274"/>
                  </a:lnTo>
                  <a:lnTo>
                    <a:pt x="1495136" y="1028415"/>
                  </a:lnTo>
                  <a:lnTo>
                    <a:pt x="1477968" y="1046190"/>
                  </a:lnTo>
                  <a:lnTo>
                    <a:pt x="1459846" y="1063965"/>
                  </a:lnTo>
                  <a:lnTo>
                    <a:pt x="1441724" y="1081105"/>
                  </a:lnTo>
                  <a:lnTo>
                    <a:pt x="1423920" y="1096976"/>
                  </a:lnTo>
                  <a:lnTo>
                    <a:pt x="1407388" y="1111576"/>
                  </a:lnTo>
                  <a:lnTo>
                    <a:pt x="1399122" y="1118242"/>
                  </a:lnTo>
                  <a:lnTo>
                    <a:pt x="1391492" y="1123638"/>
                  </a:lnTo>
                  <a:lnTo>
                    <a:pt x="1384179" y="1128717"/>
                  </a:lnTo>
                  <a:lnTo>
                    <a:pt x="1377503" y="1133160"/>
                  </a:lnTo>
                  <a:lnTo>
                    <a:pt x="1371144" y="1136652"/>
                  </a:lnTo>
                  <a:lnTo>
                    <a:pt x="1365104" y="1139191"/>
                  </a:lnTo>
                  <a:lnTo>
                    <a:pt x="1360017" y="1140461"/>
                  </a:lnTo>
                  <a:lnTo>
                    <a:pt x="1357791" y="1141096"/>
                  </a:lnTo>
                  <a:lnTo>
                    <a:pt x="1355566" y="1141413"/>
                  </a:lnTo>
                  <a:lnTo>
                    <a:pt x="1353340" y="1141096"/>
                  </a:lnTo>
                  <a:lnTo>
                    <a:pt x="1351115" y="1140461"/>
                  </a:lnTo>
                  <a:lnTo>
                    <a:pt x="1346028" y="1139191"/>
                  </a:lnTo>
                  <a:lnTo>
                    <a:pt x="1340305" y="1136652"/>
                  </a:lnTo>
                  <a:lnTo>
                    <a:pt x="1333947" y="1133160"/>
                  </a:lnTo>
                  <a:lnTo>
                    <a:pt x="1327270" y="1128717"/>
                  </a:lnTo>
                  <a:lnTo>
                    <a:pt x="1319958" y="1123638"/>
                  </a:lnTo>
                  <a:lnTo>
                    <a:pt x="1312010" y="1118242"/>
                  </a:lnTo>
                  <a:lnTo>
                    <a:pt x="1304061" y="1111576"/>
                  </a:lnTo>
                  <a:lnTo>
                    <a:pt x="1287211" y="1096976"/>
                  </a:lnTo>
                  <a:lnTo>
                    <a:pt x="1269725" y="1081105"/>
                  </a:lnTo>
                  <a:lnTo>
                    <a:pt x="1251603" y="1063965"/>
                  </a:lnTo>
                  <a:lnTo>
                    <a:pt x="1233482" y="1046190"/>
                  </a:lnTo>
                  <a:lnTo>
                    <a:pt x="1215996" y="1028415"/>
                  </a:lnTo>
                  <a:lnTo>
                    <a:pt x="1199781" y="1011274"/>
                  </a:lnTo>
                  <a:lnTo>
                    <a:pt x="1171486" y="980485"/>
                  </a:lnTo>
                  <a:lnTo>
                    <a:pt x="1151774" y="959219"/>
                  </a:lnTo>
                  <a:lnTo>
                    <a:pt x="1144462" y="950966"/>
                  </a:lnTo>
                  <a:lnTo>
                    <a:pt x="1144462" y="808765"/>
                  </a:lnTo>
                  <a:lnTo>
                    <a:pt x="1136196" y="798608"/>
                  </a:lnTo>
                  <a:lnTo>
                    <a:pt x="1128565" y="787816"/>
                  </a:lnTo>
                  <a:lnTo>
                    <a:pt x="1120935" y="777024"/>
                  </a:lnTo>
                  <a:lnTo>
                    <a:pt x="1113305" y="765597"/>
                  </a:lnTo>
                  <a:lnTo>
                    <a:pt x="1105993" y="754170"/>
                  </a:lnTo>
                  <a:lnTo>
                    <a:pt x="1098998" y="742744"/>
                  </a:lnTo>
                  <a:lnTo>
                    <a:pt x="1092322" y="730682"/>
                  </a:lnTo>
                  <a:lnTo>
                    <a:pt x="1085645" y="718938"/>
                  </a:lnTo>
                  <a:lnTo>
                    <a:pt x="1078969" y="706241"/>
                  </a:lnTo>
                  <a:lnTo>
                    <a:pt x="1072928" y="693862"/>
                  </a:lnTo>
                  <a:lnTo>
                    <a:pt x="1066887" y="681166"/>
                  </a:lnTo>
                  <a:lnTo>
                    <a:pt x="1061165" y="668787"/>
                  </a:lnTo>
                  <a:lnTo>
                    <a:pt x="1055442" y="655773"/>
                  </a:lnTo>
                  <a:lnTo>
                    <a:pt x="1050355" y="642441"/>
                  </a:lnTo>
                  <a:lnTo>
                    <a:pt x="1045268" y="629745"/>
                  </a:lnTo>
                  <a:lnTo>
                    <a:pt x="1040499" y="616414"/>
                  </a:lnTo>
                  <a:lnTo>
                    <a:pt x="1036048" y="603082"/>
                  </a:lnTo>
                  <a:lnTo>
                    <a:pt x="1031915" y="589751"/>
                  </a:lnTo>
                  <a:lnTo>
                    <a:pt x="1027782" y="576420"/>
                  </a:lnTo>
                  <a:lnTo>
                    <a:pt x="1023967" y="562771"/>
                  </a:lnTo>
                  <a:lnTo>
                    <a:pt x="1020470" y="549757"/>
                  </a:lnTo>
                  <a:lnTo>
                    <a:pt x="1016973" y="536426"/>
                  </a:lnTo>
                  <a:lnTo>
                    <a:pt x="1014429" y="522777"/>
                  </a:lnTo>
                  <a:lnTo>
                    <a:pt x="1011568" y="509446"/>
                  </a:lnTo>
                  <a:lnTo>
                    <a:pt x="1009343" y="496114"/>
                  </a:lnTo>
                  <a:lnTo>
                    <a:pt x="1007435" y="482783"/>
                  </a:lnTo>
                  <a:lnTo>
                    <a:pt x="1005527" y="470087"/>
                  </a:lnTo>
                  <a:lnTo>
                    <a:pt x="1004256" y="456755"/>
                  </a:lnTo>
                  <a:lnTo>
                    <a:pt x="1002984" y="443742"/>
                  </a:lnTo>
                  <a:lnTo>
                    <a:pt x="1002348" y="431045"/>
                  </a:lnTo>
                  <a:lnTo>
                    <a:pt x="1001712" y="418031"/>
                  </a:lnTo>
                  <a:lnTo>
                    <a:pt x="1001712" y="405652"/>
                  </a:lnTo>
                  <a:lnTo>
                    <a:pt x="1001712" y="395178"/>
                  </a:lnTo>
                  <a:lnTo>
                    <a:pt x="1002030" y="385020"/>
                  </a:lnTo>
                  <a:lnTo>
                    <a:pt x="1002666" y="374546"/>
                  </a:lnTo>
                  <a:lnTo>
                    <a:pt x="1003302" y="364071"/>
                  </a:lnTo>
                  <a:lnTo>
                    <a:pt x="1004574" y="353914"/>
                  </a:lnTo>
                  <a:lnTo>
                    <a:pt x="1005527" y="344074"/>
                  </a:lnTo>
                  <a:lnTo>
                    <a:pt x="1007117" y="333917"/>
                  </a:lnTo>
                  <a:lnTo>
                    <a:pt x="1008707" y="324077"/>
                  </a:lnTo>
                  <a:lnTo>
                    <a:pt x="1010296" y="314237"/>
                  </a:lnTo>
                  <a:lnTo>
                    <a:pt x="1012522" y="304080"/>
                  </a:lnTo>
                  <a:lnTo>
                    <a:pt x="1017609" y="285036"/>
                  </a:lnTo>
                  <a:lnTo>
                    <a:pt x="1023013" y="266308"/>
                  </a:lnTo>
                  <a:lnTo>
                    <a:pt x="1029372" y="247581"/>
                  </a:lnTo>
                  <a:lnTo>
                    <a:pt x="1036366" y="229806"/>
                  </a:lnTo>
                  <a:lnTo>
                    <a:pt x="1044315" y="212348"/>
                  </a:lnTo>
                  <a:lnTo>
                    <a:pt x="1052899" y="195525"/>
                  </a:lnTo>
                  <a:lnTo>
                    <a:pt x="1062119" y="178703"/>
                  </a:lnTo>
                  <a:lnTo>
                    <a:pt x="1071656" y="162832"/>
                  </a:lnTo>
                  <a:lnTo>
                    <a:pt x="1082466" y="147596"/>
                  </a:lnTo>
                  <a:lnTo>
                    <a:pt x="1093593" y="132678"/>
                  </a:lnTo>
                  <a:lnTo>
                    <a:pt x="1105357" y="118712"/>
                  </a:lnTo>
                  <a:lnTo>
                    <a:pt x="1117438" y="105380"/>
                  </a:lnTo>
                  <a:lnTo>
                    <a:pt x="1130473" y="92684"/>
                  </a:lnTo>
                  <a:lnTo>
                    <a:pt x="1143826" y="80305"/>
                  </a:lnTo>
                  <a:lnTo>
                    <a:pt x="1150820" y="74909"/>
                  </a:lnTo>
                  <a:lnTo>
                    <a:pt x="1157815" y="69196"/>
                  </a:lnTo>
                  <a:lnTo>
                    <a:pt x="1164809" y="63800"/>
                  </a:lnTo>
                  <a:lnTo>
                    <a:pt x="1172121" y="58721"/>
                  </a:lnTo>
                  <a:lnTo>
                    <a:pt x="1179434" y="53960"/>
                  </a:lnTo>
                  <a:lnTo>
                    <a:pt x="1187064" y="48881"/>
                  </a:lnTo>
                  <a:lnTo>
                    <a:pt x="1194376" y="44120"/>
                  </a:lnTo>
                  <a:lnTo>
                    <a:pt x="1202007" y="39676"/>
                  </a:lnTo>
                  <a:lnTo>
                    <a:pt x="1209955" y="35867"/>
                  </a:lnTo>
                  <a:lnTo>
                    <a:pt x="1217903" y="31741"/>
                  </a:lnTo>
                  <a:lnTo>
                    <a:pt x="1225851" y="27932"/>
                  </a:lnTo>
                  <a:lnTo>
                    <a:pt x="1233799" y="24758"/>
                  </a:lnTo>
                  <a:lnTo>
                    <a:pt x="1242066" y="21266"/>
                  </a:lnTo>
                  <a:lnTo>
                    <a:pt x="1250332" y="18092"/>
                  </a:lnTo>
                  <a:lnTo>
                    <a:pt x="1258916" y="15236"/>
                  </a:lnTo>
                  <a:lnTo>
                    <a:pt x="1267182" y="12379"/>
                  </a:lnTo>
                  <a:lnTo>
                    <a:pt x="1275766" y="10474"/>
                  </a:lnTo>
                  <a:lnTo>
                    <a:pt x="1284350" y="8252"/>
                  </a:lnTo>
                  <a:lnTo>
                    <a:pt x="1292934" y="6348"/>
                  </a:lnTo>
                  <a:lnTo>
                    <a:pt x="1301836" y="4444"/>
                  </a:lnTo>
                  <a:lnTo>
                    <a:pt x="1310738" y="3174"/>
                  </a:lnTo>
                  <a:lnTo>
                    <a:pt x="1319322" y="1904"/>
                  </a:lnTo>
                  <a:lnTo>
                    <a:pt x="1328224" y="952"/>
                  </a:lnTo>
                  <a:lnTo>
                    <a:pt x="1337444" y="317"/>
                  </a:lnTo>
                  <a:lnTo>
                    <a:pt x="1346346"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chemeClr val="tx1">
                    <a:lumMod val="65000"/>
                    <a:lumOff val="35000"/>
                  </a:schemeClr>
                </a:solidFill>
                <a:latin typeface="+mn-lt"/>
                <a:ea typeface="+mn-ea"/>
              </a:endParaRPr>
            </a:p>
          </p:txBody>
        </p:sp>
      </p:grpSp>
      <p:grpSp>
        <p:nvGrpSpPr>
          <p:cNvPr id="15" name="组合 14"/>
          <p:cNvGrpSpPr/>
          <p:nvPr/>
        </p:nvGrpSpPr>
        <p:grpSpPr>
          <a:xfrm>
            <a:off x="4659258" y="1838233"/>
            <a:ext cx="942223" cy="940124"/>
            <a:chOff x="3719072" y="1304007"/>
            <a:chExt cx="712788" cy="711200"/>
          </a:xfrm>
        </p:grpSpPr>
        <p:sp>
          <p:nvSpPr>
            <p:cNvPr id="16" name="橢圓 5"/>
            <p:cNvSpPr/>
            <p:nvPr/>
          </p:nvSpPr>
          <p:spPr>
            <a:xfrm>
              <a:off x="3719072" y="1304007"/>
              <a:ext cx="712788" cy="711200"/>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17" name="KSO_Shape"/>
            <p:cNvSpPr/>
            <p:nvPr/>
          </p:nvSpPr>
          <p:spPr bwMode="auto">
            <a:xfrm>
              <a:off x="3930210" y="1497682"/>
              <a:ext cx="288925" cy="323850"/>
            </a:xfrm>
            <a:custGeom>
              <a:avLst/>
              <a:gdLst>
                <a:gd name="T0" fmla="*/ 248428 w 2033587"/>
                <a:gd name="T1" fmla="*/ 944529 h 2276475"/>
                <a:gd name="T2" fmla="*/ 1175716 w 2033587"/>
                <a:gd name="T3" fmla="*/ 709393 h 2276475"/>
                <a:gd name="T4" fmla="*/ 1178374 w 2033587"/>
                <a:gd name="T5" fmla="*/ 591162 h 2276475"/>
                <a:gd name="T6" fmla="*/ 1585424 w 2033587"/>
                <a:gd name="T7" fmla="*/ 232745 h 2276475"/>
                <a:gd name="T8" fmla="*/ 1623685 w 2033587"/>
                <a:gd name="T9" fmla="*/ 244701 h 2276475"/>
                <a:gd name="T10" fmla="*/ 1656631 w 2033587"/>
                <a:gd name="T11" fmla="*/ 266753 h 2276475"/>
                <a:gd name="T12" fmla="*/ 1682138 w 2033587"/>
                <a:gd name="T13" fmla="*/ 297308 h 2276475"/>
                <a:gd name="T14" fmla="*/ 1697549 w 2033587"/>
                <a:gd name="T15" fmla="*/ 334505 h 2276475"/>
                <a:gd name="T16" fmla="*/ 1701800 w 2033587"/>
                <a:gd name="T17" fmla="*/ 1767638 h 2276475"/>
                <a:gd name="T18" fmla="*/ 1695689 w 2033587"/>
                <a:gd name="T19" fmla="*/ 1808289 h 2276475"/>
                <a:gd name="T20" fmla="*/ 1678419 w 2033587"/>
                <a:gd name="T21" fmla="*/ 1844423 h 2276475"/>
                <a:gd name="T22" fmla="*/ 1651849 w 2033587"/>
                <a:gd name="T23" fmla="*/ 1873649 h 2276475"/>
                <a:gd name="T24" fmla="*/ 1617839 w 2033587"/>
                <a:gd name="T25" fmla="*/ 1894372 h 2276475"/>
                <a:gd name="T26" fmla="*/ 1578251 w 2033587"/>
                <a:gd name="T27" fmla="*/ 1904469 h 2276475"/>
                <a:gd name="T28" fmla="*/ 381012 w 2033587"/>
                <a:gd name="T29" fmla="*/ 1903672 h 2276475"/>
                <a:gd name="T30" fmla="*/ 342220 w 2033587"/>
                <a:gd name="T31" fmla="*/ 1891715 h 2276475"/>
                <a:gd name="T32" fmla="*/ 309539 w 2033587"/>
                <a:gd name="T33" fmla="*/ 1869397 h 2276475"/>
                <a:gd name="T34" fmla="*/ 284298 w 2033587"/>
                <a:gd name="T35" fmla="*/ 1838844 h 2276475"/>
                <a:gd name="T36" fmla="*/ 268621 w 2033587"/>
                <a:gd name="T37" fmla="*/ 1801912 h 2276475"/>
                <a:gd name="T38" fmla="*/ 382075 w 2033587"/>
                <a:gd name="T39" fmla="*/ 1767638 h 2276475"/>
                <a:gd name="T40" fmla="*/ 385528 w 2033587"/>
                <a:gd name="T41" fmla="*/ 1778531 h 2276475"/>
                <a:gd name="T42" fmla="*/ 398017 w 2033587"/>
                <a:gd name="T43" fmla="*/ 1786768 h 2276475"/>
                <a:gd name="T44" fmla="*/ 1570013 w 2033587"/>
                <a:gd name="T45" fmla="*/ 1786502 h 2276475"/>
                <a:gd name="T46" fmla="*/ 1581704 w 2033587"/>
                <a:gd name="T47" fmla="*/ 1776937 h 2276475"/>
                <a:gd name="T48" fmla="*/ 1583830 w 2033587"/>
                <a:gd name="T49" fmla="*/ 368513 h 2276475"/>
                <a:gd name="T50" fmla="*/ 1580376 w 2033587"/>
                <a:gd name="T51" fmla="*/ 357619 h 2276475"/>
                <a:gd name="T52" fmla="*/ 1568419 w 2033587"/>
                <a:gd name="T53" fmla="*/ 349383 h 2276475"/>
                <a:gd name="T54" fmla="*/ 492697 w 2033587"/>
                <a:gd name="T55" fmla="*/ 362402 h 2276475"/>
                <a:gd name="T56" fmla="*/ 484724 w 2033587"/>
                <a:gd name="T57" fmla="*/ 402787 h 2276475"/>
                <a:gd name="T58" fmla="*/ 465590 w 2033587"/>
                <a:gd name="T59" fmla="*/ 437592 h 2276475"/>
                <a:gd name="T60" fmla="*/ 437421 w 2033587"/>
                <a:gd name="T61" fmla="*/ 465490 h 2276475"/>
                <a:gd name="T62" fmla="*/ 402608 w 2033587"/>
                <a:gd name="T63" fmla="*/ 484619 h 2276475"/>
                <a:gd name="T64" fmla="*/ 362480 w 2033587"/>
                <a:gd name="T65" fmla="*/ 492856 h 2276475"/>
                <a:gd name="T66" fmla="*/ 118789 w 2033587"/>
                <a:gd name="T67" fmla="*/ 1542067 h 2276475"/>
                <a:gd name="T68" fmla="*/ 128090 w 2033587"/>
                <a:gd name="T69" fmla="*/ 1553757 h 2276475"/>
                <a:gd name="T70" fmla="*/ 1299773 w 2033587"/>
                <a:gd name="T71" fmla="*/ 1556149 h 2276475"/>
                <a:gd name="T72" fmla="*/ 1310934 w 2033587"/>
                <a:gd name="T73" fmla="*/ 1552695 h 2276475"/>
                <a:gd name="T74" fmla="*/ 1319438 w 2033587"/>
                <a:gd name="T75" fmla="*/ 1540208 h 2276475"/>
                <a:gd name="T76" fmla="*/ 1318907 w 2033587"/>
                <a:gd name="T77" fmla="*/ 131782 h 2276475"/>
                <a:gd name="T78" fmla="*/ 1309340 w 2033587"/>
                <a:gd name="T79" fmla="*/ 120357 h 2276475"/>
                <a:gd name="T80" fmla="*/ 492963 w 2033587"/>
                <a:gd name="T81" fmla="*/ 117967 h 2276475"/>
                <a:gd name="T82" fmla="*/ 1327676 w 2033587"/>
                <a:gd name="T83" fmla="*/ 2922 h 2276475"/>
                <a:gd name="T84" fmla="*/ 1365413 w 2033587"/>
                <a:gd name="T85" fmla="*/ 16738 h 2276475"/>
                <a:gd name="T86" fmla="*/ 1397303 w 2033587"/>
                <a:gd name="T87" fmla="*/ 40385 h 2276475"/>
                <a:gd name="T88" fmla="*/ 1420954 w 2033587"/>
                <a:gd name="T89" fmla="*/ 72268 h 2276475"/>
                <a:gd name="T90" fmla="*/ 1434773 w 2033587"/>
                <a:gd name="T91" fmla="*/ 109996 h 2276475"/>
                <a:gd name="T92" fmla="*/ 1437430 w 2033587"/>
                <a:gd name="T93" fmla="*/ 1543396 h 2276475"/>
                <a:gd name="T94" fmla="*/ 1429192 w 2033587"/>
                <a:gd name="T95" fmla="*/ 1583515 h 2276475"/>
                <a:gd name="T96" fmla="*/ 1410324 w 2033587"/>
                <a:gd name="T97" fmla="*/ 1618586 h 2276475"/>
                <a:gd name="T98" fmla="*/ 1382155 w 2033587"/>
                <a:gd name="T99" fmla="*/ 1646749 h 2276475"/>
                <a:gd name="T100" fmla="*/ 1347076 w 2033587"/>
                <a:gd name="T101" fmla="*/ 1665613 h 2276475"/>
                <a:gd name="T102" fmla="*/ 1307214 w 2033587"/>
                <a:gd name="T103" fmla="*/ 1673849 h 2276475"/>
                <a:gd name="T104" fmla="*/ 109754 w 2033587"/>
                <a:gd name="T105" fmla="*/ 1671192 h 2276475"/>
                <a:gd name="T106" fmla="*/ 72017 w 2033587"/>
                <a:gd name="T107" fmla="*/ 1657377 h 2276475"/>
                <a:gd name="T108" fmla="*/ 40394 w 2033587"/>
                <a:gd name="T109" fmla="*/ 1633731 h 2276475"/>
                <a:gd name="T110" fmla="*/ 16476 w 2033587"/>
                <a:gd name="T111" fmla="*/ 1601848 h 2276475"/>
                <a:gd name="T112" fmla="*/ 2657 w 2033587"/>
                <a:gd name="T113" fmla="*/ 1564120 h 2276475"/>
                <a:gd name="T114" fmla="*/ 409517 w 2033587"/>
                <a:gd name="T115" fmla="*/ 0 h 227647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033587" h="2276475">
                  <a:moveTo>
                    <a:pt x="312737" y="1411287"/>
                  </a:moveTo>
                  <a:lnTo>
                    <a:pt x="1422400" y="1411287"/>
                  </a:lnTo>
                  <a:lnTo>
                    <a:pt x="1422400" y="1552575"/>
                  </a:lnTo>
                  <a:lnTo>
                    <a:pt x="312737" y="1552575"/>
                  </a:lnTo>
                  <a:lnTo>
                    <a:pt x="312737" y="1411287"/>
                  </a:lnTo>
                  <a:close/>
                  <a:moveTo>
                    <a:pt x="296862" y="1128712"/>
                  </a:moveTo>
                  <a:lnTo>
                    <a:pt x="1404937" y="1128712"/>
                  </a:lnTo>
                  <a:lnTo>
                    <a:pt x="1404937" y="1270000"/>
                  </a:lnTo>
                  <a:lnTo>
                    <a:pt x="296862" y="1270000"/>
                  </a:lnTo>
                  <a:lnTo>
                    <a:pt x="296862" y="1128712"/>
                  </a:lnTo>
                  <a:close/>
                  <a:moveTo>
                    <a:pt x="296862" y="847725"/>
                  </a:moveTo>
                  <a:lnTo>
                    <a:pt x="1404937" y="847725"/>
                  </a:lnTo>
                  <a:lnTo>
                    <a:pt x="1404937" y="987425"/>
                  </a:lnTo>
                  <a:lnTo>
                    <a:pt x="296862" y="987425"/>
                  </a:lnTo>
                  <a:lnTo>
                    <a:pt x="296862" y="847725"/>
                  </a:lnTo>
                  <a:close/>
                  <a:moveTo>
                    <a:pt x="869950" y="565150"/>
                  </a:moveTo>
                  <a:lnTo>
                    <a:pt x="1408113" y="565150"/>
                  </a:lnTo>
                  <a:lnTo>
                    <a:pt x="1408113" y="706438"/>
                  </a:lnTo>
                  <a:lnTo>
                    <a:pt x="869950" y="706438"/>
                  </a:lnTo>
                  <a:lnTo>
                    <a:pt x="869950" y="565150"/>
                  </a:lnTo>
                  <a:close/>
                  <a:moveTo>
                    <a:pt x="1869440" y="276225"/>
                  </a:moveTo>
                  <a:lnTo>
                    <a:pt x="1877695" y="276543"/>
                  </a:lnTo>
                  <a:lnTo>
                    <a:pt x="1885950" y="276860"/>
                  </a:lnTo>
                  <a:lnTo>
                    <a:pt x="1894522" y="278130"/>
                  </a:lnTo>
                  <a:lnTo>
                    <a:pt x="1902460" y="279400"/>
                  </a:lnTo>
                  <a:lnTo>
                    <a:pt x="1910080" y="281305"/>
                  </a:lnTo>
                  <a:lnTo>
                    <a:pt x="1918017" y="283528"/>
                  </a:lnTo>
                  <a:lnTo>
                    <a:pt x="1925955" y="286068"/>
                  </a:lnTo>
                  <a:lnTo>
                    <a:pt x="1933257" y="288925"/>
                  </a:lnTo>
                  <a:lnTo>
                    <a:pt x="1940242" y="292418"/>
                  </a:lnTo>
                  <a:lnTo>
                    <a:pt x="1947545" y="296228"/>
                  </a:lnTo>
                  <a:lnTo>
                    <a:pt x="1954530" y="299720"/>
                  </a:lnTo>
                  <a:lnTo>
                    <a:pt x="1961197" y="304165"/>
                  </a:lnTo>
                  <a:lnTo>
                    <a:pt x="1967865" y="308928"/>
                  </a:lnTo>
                  <a:lnTo>
                    <a:pt x="1973897" y="313690"/>
                  </a:lnTo>
                  <a:lnTo>
                    <a:pt x="1979612" y="318770"/>
                  </a:lnTo>
                  <a:lnTo>
                    <a:pt x="1985645" y="324168"/>
                  </a:lnTo>
                  <a:lnTo>
                    <a:pt x="1991042" y="330200"/>
                  </a:lnTo>
                  <a:lnTo>
                    <a:pt x="1996122" y="335915"/>
                  </a:lnTo>
                  <a:lnTo>
                    <a:pt x="2000885" y="342265"/>
                  </a:lnTo>
                  <a:lnTo>
                    <a:pt x="2005647" y="348615"/>
                  </a:lnTo>
                  <a:lnTo>
                    <a:pt x="2010092" y="355283"/>
                  </a:lnTo>
                  <a:lnTo>
                    <a:pt x="2013585" y="362268"/>
                  </a:lnTo>
                  <a:lnTo>
                    <a:pt x="2017395" y="369570"/>
                  </a:lnTo>
                  <a:lnTo>
                    <a:pt x="2020570" y="376873"/>
                  </a:lnTo>
                  <a:lnTo>
                    <a:pt x="2023745" y="384175"/>
                  </a:lnTo>
                  <a:lnTo>
                    <a:pt x="2026285" y="391795"/>
                  </a:lnTo>
                  <a:lnTo>
                    <a:pt x="2028507" y="399733"/>
                  </a:lnTo>
                  <a:lnTo>
                    <a:pt x="2030412" y="407670"/>
                  </a:lnTo>
                  <a:lnTo>
                    <a:pt x="2032000" y="415608"/>
                  </a:lnTo>
                  <a:lnTo>
                    <a:pt x="2032952" y="423863"/>
                  </a:lnTo>
                  <a:lnTo>
                    <a:pt x="2033270" y="432118"/>
                  </a:lnTo>
                  <a:lnTo>
                    <a:pt x="2033587" y="440373"/>
                  </a:lnTo>
                  <a:lnTo>
                    <a:pt x="2033587" y="2112328"/>
                  </a:lnTo>
                  <a:lnTo>
                    <a:pt x="2033270" y="2120583"/>
                  </a:lnTo>
                  <a:lnTo>
                    <a:pt x="2032952" y="2128838"/>
                  </a:lnTo>
                  <a:lnTo>
                    <a:pt x="2032000" y="2137410"/>
                  </a:lnTo>
                  <a:lnTo>
                    <a:pt x="2030412" y="2145348"/>
                  </a:lnTo>
                  <a:lnTo>
                    <a:pt x="2028507" y="2153285"/>
                  </a:lnTo>
                  <a:lnTo>
                    <a:pt x="2026285" y="2160905"/>
                  </a:lnTo>
                  <a:lnTo>
                    <a:pt x="2023745" y="2168525"/>
                  </a:lnTo>
                  <a:lnTo>
                    <a:pt x="2020570" y="2175828"/>
                  </a:lnTo>
                  <a:lnTo>
                    <a:pt x="2017395" y="2183130"/>
                  </a:lnTo>
                  <a:lnTo>
                    <a:pt x="2013585" y="2190433"/>
                  </a:lnTo>
                  <a:lnTo>
                    <a:pt x="2010092" y="2197418"/>
                  </a:lnTo>
                  <a:lnTo>
                    <a:pt x="2005647" y="2204085"/>
                  </a:lnTo>
                  <a:lnTo>
                    <a:pt x="2000885" y="2210435"/>
                  </a:lnTo>
                  <a:lnTo>
                    <a:pt x="1996122" y="2216785"/>
                  </a:lnTo>
                  <a:lnTo>
                    <a:pt x="1991042" y="2222500"/>
                  </a:lnTo>
                  <a:lnTo>
                    <a:pt x="1985645" y="2228533"/>
                  </a:lnTo>
                  <a:lnTo>
                    <a:pt x="1979612" y="2233930"/>
                  </a:lnTo>
                  <a:lnTo>
                    <a:pt x="1973897" y="2239010"/>
                  </a:lnTo>
                  <a:lnTo>
                    <a:pt x="1967865" y="2243773"/>
                  </a:lnTo>
                  <a:lnTo>
                    <a:pt x="1961197" y="2248535"/>
                  </a:lnTo>
                  <a:lnTo>
                    <a:pt x="1954530" y="2252980"/>
                  </a:lnTo>
                  <a:lnTo>
                    <a:pt x="1947545" y="2256790"/>
                  </a:lnTo>
                  <a:lnTo>
                    <a:pt x="1940242" y="2260600"/>
                  </a:lnTo>
                  <a:lnTo>
                    <a:pt x="1933257" y="2263775"/>
                  </a:lnTo>
                  <a:lnTo>
                    <a:pt x="1925955" y="2266633"/>
                  </a:lnTo>
                  <a:lnTo>
                    <a:pt x="1918017" y="2269173"/>
                  </a:lnTo>
                  <a:lnTo>
                    <a:pt x="1910080" y="2271395"/>
                  </a:lnTo>
                  <a:lnTo>
                    <a:pt x="1902460" y="2273300"/>
                  </a:lnTo>
                  <a:lnTo>
                    <a:pt x="1894522" y="2274888"/>
                  </a:lnTo>
                  <a:lnTo>
                    <a:pt x="1885950" y="2275840"/>
                  </a:lnTo>
                  <a:lnTo>
                    <a:pt x="1877695" y="2276475"/>
                  </a:lnTo>
                  <a:lnTo>
                    <a:pt x="1869440" y="2276475"/>
                  </a:lnTo>
                  <a:lnTo>
                    <a:pt x="480377" y="2276475"/>
                  </a:lnTo>
                  <a:lnTo>
                    <a:pt x="471805" y="2276475"/>
                  </a:lnTo>
                  <a:lnTo>
                    <a:pt x="463550" y="2275840"/>
                  </a:lnTo>
                  <a:lnTo>
                    <a:pt x="455295" y="2274888"/>
                  </a:lnTo>
                  <a:lnTo>
                    <a:pt x="447040" y="2273300"/>
                  </a:lnTo>
                  <a:lnTo>
                    <a:pt x="439102" y="2271395"/>
                  </a:lnTo>
                  <a:lnTo>
                    <a:pt x="431482" y="2269173"/>
                  </a:lnTo>
                  <a:lnTo>
                    <a:pt x="423862" y="2266633"/>
                  </a:lnTo>
                  <a:lnTo>
                    <a:pt x="416242" y="2263775"/>
                  </a:lnTo>
                  <a:lnTo>
                    <a:pt x="408940" y="2260600"/>
                  </a:lnTo>
                  <a:lnTo>
                    <a:pt x="401955" y="2256790"/>
                  </a:lnTo>
                  <a:lnTo>
                    <a:pt x="394970" y="2252980"/>
                  </a:lnTo>
                  <a:lnTo>
                    <a:pt x="388620" y="2248535"/>
                  </a:lnTo>
                  <a:lnTo>
                    <a:pt x="381952" y="2243773"/>
                  </a:lnTo>
                  <a:lnTo>
                    <a:pt x="375602" y="2239010"/>
                  </a:lnTo>
                  <a:lnTo>
                    <a:pt x="369887" y="2233930"/>
                  </a:lnTo>
                  <a:lnTo>
                    <a:pt x="364172" y="2228533"/>
                  </a:lnTo>
                  <a:lnTo>
                    <a:pt x="358457" y="2222500"/>
                  </a:lnTo>
                  <a:lnTo>
                    <a:pt x="353377" y="2216785"/>
                  </a:lnTo>
                  <a:lnTo>
                    <a:pt x="348297" y="2210435"/>
                  </a:lnTo>
                  <a:lnTo>
                    <a:pt x="343852" y="2204085"/>
                  </a:lnTo>
                  <a:lnTo>
                    <a:pt x="339725" y="2197418"/>
                  </a:lnTo>
                  <a:lnTo>
                    <a:pt x="335597" y="2190433"/>
                  </a:lnTo>
                  <a:lnTo>
                    <a:pt x="332105" y="2183130"/>
                  </a:lnTo>
                  <a:lnTo>
                    <a:pt x="328612" y="2175828"/>
                  </a:lnTo>
                  <a:lnTo>
                    <a:pt x="325755" y="2168525"/>
                  </a:lnTo>
                  <a:lnTo>
                    <a:pt x="323215" y="2160905"/>
                  </a:lnTo>
                  <a:lnTo>
                    <a:pt x="320992" y="2153285"/>
                  </a:lnTo>
                  <a:lnTo>
                    <a:pt x="319087" y="2145348"/>
                  </a:lnTo>
                  <a:lnTo>
                    <a:pt x="317817" y="2137410"/>
                  </a:lnTo>
                  <a:lnTo>
                    <a:pt x="316547" y="2128838"/>
                  </a:lnTo>
                  <a:lnTo>
                    <a:pt x="315912" y="2120583"/>
                  </a:lnTo>
                  <a:lnTo>
                    <a:pt x="315912" y="2112328"/>
                  </a:lnTo>
                  <a:lnTo>
                    <a:pt x="456565" y="2112328"/>
                  </a:lnTo>
                  <a:lnTo>
                    <a:pt x="456882" y="2114868"/>
                  </a:lnTo>
                  <a:lnTo>
                    <a:pt x="457200" y="2116773"/>
                  </a:lnTo>
                  <a:lnTo>
                    <a:pt x="457835" y="2118995"/>
                  </a:lnTo>
                  <a:lnTo>
                    <a:pt x="458470" y="2121218"/>
                  </a:lnTo>
                  <a:lnTo>
                    <a:pt x="459422" y="2123440"/>
                  </a:lnTo>
                  <a:lnTo>
                    <a:pt x="460692" y="2125345"/>
                  </a:lnTo>
                  <a:lnTo>
                    <a:pt x="463550" y="2128838"/>
                  </a:lnTo>
                  <a:lnTo>
                    <a:pt x="467042" y="2132013"/>
                  </a:lnTo>
                  <a:lnTo>
                    <a:pt x="468947" y="2132965"/>
                  </a:lnTo>
                  <a:lnTo>
                    <a:pt x="471170" y="2133918"/>
                  </a:lnTo>
                  <a:lnTo>
                    <a:pt x="473392" y="2134870"/>
                  </a:lnTo>
                  <a:lnTo>
                    <a:pt x="475615" y="2135188"/>
                  </a:lnTo>
                  <a:lnTo>
                    <a:pt x="477837" y="2135505"/>
                  </a:lnTo>
                  <a:lnTo>
                    <a:pt x="480377" y="2135823"/>
                  </a:lnTo>
                  <a:lnTo>
                    <a:pt x="1869440" y="2135823"/>
                  </a:lnTo>
                  <a:lnTo>
                    <a:pt x="1871980" y="2135505"/>
                  </a:lnTo>
                  <a:lnTo>
                    <a:pt x="1874202" y="2135188"/>
                  </a:lnTo>
                  <a:lnTo>
                    <a:pt x="1876107" y="2134870"/>
                  </a:lnTo>
                  <a:lnTo>
                    <a:pt x="1878330" y="2133918"/>
                  </a:lnTo>
                  <a:lnTo>
                    <a:pt x="1880552" y="2132965"/>
                  </a:lnTo>
                  <a:lnTo>
                    <a:pt x="1882457" y="2132013"/>
                  </a:lnTo>
                  <a:lnTo>
                    <a:pt x="1885950" y="2128838"/>
                  </a:lnTo>
                  <a:lnTo>
                    <a:pt x="1888490" y="2125345"/>
                  </a:lnTo>
                  <a:lnTo>
                    <a:pt x="1890077" y="2123440"/>
                  </a:lnTo>
                  <a:lnTo>
                    <a:pt x="1890712" y="2121218"/>
                  </a:lnTo>
                  <a:lnTo>
                    <a:pt x="1891982" y="2118995"/>
                  </a:lnTo>
                  <a:lnTo>
                    <a:pt x="1892300" y="2116773"/>
                  </a:lnTo>
                  <a:lnTo>
                    <a:pt x="1892617" y="2114868"/>
                  </a:lnTo>
                  <a:lnTo>
                    <a:pt x="1892617" y="2112328"/>
                  </a:lnTo>
                  <a:lnTo>
                    <a:pt x="1892617" y="440373"/>
                  </a:lnTo>
                  <a:lnTo>
                    <a:pt x="1892617" y="438468"/>
                  </a:lnTo>
                  <a:lnTo>
                    <a:pt x="1892300" y="435928"/>
                  </a:lnTo>
                  <a:lnTo>
                    <a:pt x="1891982" y="433705"/>
                  </a:lnTo>
                  <a:lnTo>
                    <a:pt x="1890712" y="431483"/>
                  </a:lnTo>
                  <a:lnTo>
                    <a:pt x="1890077" y="429578"/>
                  </a:lnTo>
                  <a:lnTo>
                    <a:pt x="1888490" y="427355"/>
                  </a:lnTo>
                  <a:lnTo>
                    <a:pt x="1885950" y="424180"/>
                  </a:lnTo>
                  <a:lnTo>
                    <a:pt x="1882457" y="421323"/>
                  </a:lnTo>
                  <a:lnTo>
                    <a:pt x="1880552" y="420053"/>
                  </a:lnTo>
                  <a:lnTo>
                    <a:pt x="1878330" y="419100"/>
                  </a:lnTo>
                  <a:lnTo>
                    <a:pt x="1876107" y="418148"/>
                  </a:lnTo>
                  <a:lnTo>
                    <a:pt x="1874202" y="417513"/>
                  </a:lnTo>
                  <a:lnTo>
                    <a:pt x="1871980" y="417195"/>
                  </a:lnTo>
                  <a:lnTo>
                    <a:pt x="1869440" y="417195"/>
                  </a:lnTo>
                  <a:lnTo>
                    <a:pt x="1869440" y="276225"/>
                  </a:lnTo>
                  <a:close/>
                  <a:moveTo>
                    <a:pt x="589072" y="140970"/>
                  </a:moveTo>
                  <a:lnTo>
                    <a:pt x="589072" y="424815"/>
                  </a:lnTo>
                  <a:lnTo>
                    <a:pt x="588754" y="433070"/>
                  </a:lnTo>
                  <a:lnTo>
                    <a:pt x="588436" y="441643"/>
                  </a:lnTo>
                  <a:lnTo>
                    <a:pt x="587166" y="449580"/>
                  </a:lnTo>
                  <a:lnTo>
                    <a:pt x="585896" y="458153"/>
                  </a:lnTo>
                  <a:lnTo>
                    <a:pt x="583991" y="465773"/>
                  </a:lnTo>
                  <a:lnTo>
                    <a:pt x="581768" y="473710"/>
                  </a:lnTo>
                  <a:lnTo>
                    <a:pt x="579227" y="481330"/>
                  </a:lnTo>
                  <a:lnTo>
                    <a:pt x="576052" y="488633"/>
                  </a:lnTo>
                  <a:lnTo>
                    <a:pt x="572876" y="495935"/>
                  </a:lnTo>
                  <a:lnTo>
                    <a:pt x="569065" y="503238"/>
                  </a:lnTo>
                  <a:lnTo>
                    <a:pt x="565572" y="509905"/>
                  </a:lnTo>
                  <a:lnTo>
                    <a:pt x="561126" y="516573"/>
                  </a:lnTo>
                  <a:lnTo>
                    <a:pt x="556363" y="522923"/>
                  </a:lnTo>
                  <a:lnTo>
                    <a:pt x="551600" y="528955"/>
                  </a:lnTo>
                  <a:lnTo>
                    <a:pt x="546519" y="535305"/>
                  </a:lnTo>
                  <a:lnTo>
                    <a:pt x="541120" y="541020"/>
                  </a:lnTo>
                  <a:lnTo>
                    <a:pt x="535087" y="546100"/>
                  </a:lnTo>
                  <a:lnTo>
                    <a:pt x="529371" y="551815"/>
                  </a:lnTo>
                  <a:lnTo>
                    <a:pt x="522702" y="556260"/>
                  </a:lnTo>
                  <a:lnTo>
                    <a:pt x="516668" y="561023"/>
                  </a:lnTo>
                  <a:lnTo>
                    <a:pt x="509682" y="565150"/>
                  </a:lnTo>
                  <a:lnTo>
                    <a:pt x="503013" y="569278"/>
                  </a:lnTo>
                  <a:lnTo>
                    <a:pt x="495709" y="572770"/>
                  </a:lnTo>
                  <a:lnTo>
                    <a:pt x="488406" y="575945"/>
                  </a:lnTo>
                  <a:lnTo>
                    <a:pt x="481102" y="579120"/>
                  </a:lnTo>
                  <a:lnTo>
                    <a:pt x="473480" y="581978"/>
                  </a:lnTo>
                  <a:lnTo>
                    <a:pt x="465541" y="584200"/>
                  </a:lnTo>
                  <a:lnTo>
                    <a:pt x="457602" y="585788"/>
                  </a:lnTo>
                  <a:lnTo>
                    <a:pt x="449663" y="587375"/>
                  </a:lnTo>
                  <a:lnTo>
                    <a:pt x="441407" y="588328"/>
                  </a:lnTo>
                  <a:lnTo>
                    <a:pt x="433150" y="588963"/>
                  </a:lnTo>
                  <a:lnTo>
                    <a:pt x="424576" y="589280"/>
                  </a:lnTo>
                  <a:lnTo>
                    <a:pt x="140678" y="589280"/>
                  </a:lnTo>
                  <a:lnTo>
                    <a:pt x="140678" y="1836103"/>
                  </a:lnTo>
                  <a:lnTo>
                    <a:pt x="140678" y="1838643"/>
                  </a:lnTo>
                  <a:lnTo>
                    <a:pt x="140996" y="1840548"/>
                  </a:lnTo>
                  <a:lnTo>
                    <a:pt x="141948" y="1842770"/>
                  </a:lnTo>
                  <a:lnTo>
                    <a:pt x="142584" y="1844993"/>
                  </a:lnTo>
                  <a:lnTo>
                    <a:pt x="143536" y="1847215"/>
                  </a:lnTo>
                  <a:lnTo>
                    <a:pt x="144807" y="1849120"/>
                  </a:lnTo>
                  <a:lnTo>
                    <a:pt x="147665" y="1852613"/>
                  </a:lnTo>
                  <a:lnTo>
                    <a:pt x="151475" y="1855470"/>
                  </a:lnTo>
                  <a:lnTo>
                    <a:pt x="153063" y="1856740"/>
                  </a:lnTo>
                  <a:lnTo>
                    <a:pt x="155286" y="1857693"/>
                  </a:lnTo>
                  <a:lnTo>
                    <a:pt x="157191" y="1858645"/>
                  </a:lnTo>
                  <a:lnTo>
                    <a:pt x="159732" y="1858963"/>
                  </a:lnTo>
                  <a:lnTo>
                    <a:pt x="161955" y="1859280"/>
                  </a:lnTo>
                  <a:lnTo>
                    <a:pt x="164495" y="1859598"/>
                  </a:lnTo>
                  <a:lnTo>
                    <a:pt x="1553180" y="1859598"/>
                  </a:lnTo>
                  <a:lnTo>
                    <a:pt x="1556038" y="1859280"/>
                  </a:lnTo>
                  <a:lnTo>
                    <a:pt x="1557943" y="1858963"/>
                  </a:lnTo>
                  <a:lnTo>
                    <a:pt x="1560484" y="1858645"/>
                  </a:lnTo>
                  <a:lnTo>
                    <a:pt x="1562389" y="1857693"/>
                  </a:lnTo>
                  <a:lnTo>
                    <a:pt x="1564612" y="1856740"/>
                  </a:lnTo>
                  <a:lnTo>
                    <a:pt x="1566517" y="1855470"/>
                  </a:lnTo>
                  <a:lnTo>
                    <a:pt x="1570010" y="1852613"/>
                  </a:lnTo>
                  <a:lnTo>
                    <a:pt x="1572868" y="1849120"/>
                  </a:lnTo>
                  <a:lnTo>
                    <a:pt x="1574139" y="1847215"/>
                  </a:lnTo>
                  <a:lnTo>
                    <a:pt x="1575091" y="1844993"/>
                  </a:lnTo>
                  <a:lnTo>
                    <a:pt x="1576044" y="1842770"/>
                  </a:lnTo>
                  <a:lnTo>
                    <a:pt x="1576679" y="1840548"/>
                  </a:lnTo>
                  <a:lnTo>
                    <a:pt x="1576997" y="1838643"/>
                  </a:lnTo>
                  <a:lnTo>
                    <a:pt x="1576997" y="1836103"/>
                  </a:lnTo>
                  <a:lnTo>
                    <a:pt x="1576997" y="164782"/>
                  </a:lnTo>
                  <a:lnTo>
                    <a:pt x="1576997" y="161925"/>
                  </a:lnTo>
                  <a:lnTo>
                    <a:pt x="1576679" y="160020"/>
                  </a:lnTo>
                  <a:lnTo>
                    <a:pt x="1576044" y="157480"/>
                  </a:lnTo>
                  <a:lnTo>
                    <a:pt x="1575091" y="155257"/>
                  </a:lnTo>
                  <a:lnTo>
                    <a:pt x="1574139" y="153352"/>
                  </a:lnTo>
                  <a:lnTo>
                    <a:pt x="1572868" y="151447"/>
                  </a:lnTo>
                  <a:lnTo>
                    <a:pt x="1570010" y="147955"/>
                  </a:lnTo>
                  <a:lnTo>
                    <a:pt x="1566517" y="145097"/>
                  </a:lnTo>
                  <a:lnTo>
                    <a:pt x="1564612" y="143827"/>
                  </a:lnTo>
                  <a:lnTo>
                    <a:pt x="1562389" y="142875"/>
                  </a:lnTo>
                  <a:lnTo>
                    <a:pt x="1560484" y="141922"/>
                  </a:lnTo>
                  <a:lnTo>
                    <a:pt x="1557943" y="141287"/>
                  </a:lnTo>
                  <a:lnTo>
                    <a:pt x="1556038" y="140970"/>
                  </a:lnTo>
                  <a:lnTo>
                    <a:pt x="1553180" y="140970"/>
                  </a:lnTo>
                  <a:lnTo>
                    <a:pt x="589072" y="140970"/>
                  </a:lnTo>
                  <a:close/>
                  <a:moveTo>
                    <a:pt x="489358" y="0"/>
                  </a:moveTo>
                  <a:lnTo>
                    <a:pt x="1553180" y="0"/>
                  </a:lnTo>
                  <a:lnTo>
                    <a:pt x="1562071" y="317"/>
                  </a:lnTo>
                  <a:lnTo>
                    <a:pt x="1570010" y="952"/>
                  </a:lnTo>
                  <a:lnTo>
                    <a:pt x="1578584" y="2222"/>
                  </a:lnTo>
                  <a:lnTo>
                    <a:pt x="1586523" y="3492"/>
                  </a:lnTo>
                  <a:lnTo>
                    <a:pt x="1594462" y="5397"/>
                  </a:lnTo>
                  <a:lnTo>
                    <a:pt x="1602084" y="7620"/>
                  </a:lnTo>
                  <a:lnTo>
                    <a:pt x="1609705" y="10160"/>
                  </a:lnTo>
                  <a:lnTo>
                    <a:pt x="1617644" y="13017"/>
                  </a:lnTo>
                  <a:lnTo>
                    <a:pt x="1624630" y="16192"/>
                  </a:lnTo>
                  <a:lnTo>
                    <a:pt x="1631617" y="20002"/>
                  </a:lnTo>
                  <a:lnTo>
                    <a:pt x="1638603" y="23812"/>
                  </a:lnTo>
                  <a:lnTo>
                    <a:pt x="1645589" y="28257"/>
                  </a:lnTo>
                  <a:lnTo>
                    <a:pt x="1651623" y="32702"/>
                  </a:lnTo>
                  <a:lnTo>
                    <a:pt x="1657974" y="37782"/>
                  </a:lnTo>
                  <a:lnTo>
                    <a:pt x="1664008" y="42862"/>
                  </a:lnTo>
                  <a:lnTo>
                    <a:pt x="1669724" y="48260"/>
                  </a:lnTo>
                  <a:lnTo>
                    <a:pt x="1675122" y="53975"/>
                  </a:lnTo>
                  <a:lnTo>
                    <a:pt x="1680203" y="60007"/>
                  </a:lnTo>
                  <a:lnTo>
                    <a:pt x="1685284" y="66357"/>
                  </a:lnTo>
                  <a:lnTo>
                    <a:pt x="1689730" y="72390"/>
                  </a:lnTo>
                  <a:lnTo>
                    <a:pt x="1694176" y="79375"/>
                  </a:lnTo>
                  <a:lnTo>
                    <a:pt x="1697987" y="86360"/>
                  </a:lnTo>
                  <a:lnTo>
                    <a:pt x="1701797" y="93345"/>
                  </a:lnTo>
                  <a:lnTo>
                    <a:pt x="1704973" y="100647"/>
                  </a:lnTo>
                  <a:lnTo>
                    <a:pt x="1707831" y="108267"/>
                  </a:lnTo>
                  <a:lnTo>
                    <a:pt x="1710371" y="115570"/>
                  </a:lnTo>
                  <a:lnTo>
                    <a:pt x="1712594" y="123507"/>
                  </a:lnTo>
                  <a:lnTo>
                    <a:pt x="1714500" y="131445"/>
                  </a:lnTo>
                  <a:lnTo>
                    <a:pt x="1715770" y="139382"/>
                  </a:lnTo>
                  <a:lnTo>
                    <a:pt x="1717040" y="147637"/>
                  </a:lnTo>
                  <a:lnTo>
                    <a:pt x="1717675" y="155892"/>
                  </a:lnTo>
                  <a:lnTo>
                    <a:pt x="1717675" y="164782"/>
                  </a:lnTo>
                  <a:lnTo>
                    <a:pt x="1717675" y="1836103"/>
                  </a:lnTo>
                  <a:lnTo>
                    <a:pt x="1717675" y="1844358"/>
                  </a:lnTo>
                  <a:lnTo>
                    <a:pt x="1717040" y="1852613"/>
                  </a:lnTo>
                  <a:lnTo>
                    <a:pt x="1715770" y="1861185"/>
                  </a:lnTo>
                  <a:lnTo>
                    <a:pt x="1714500" y="1869123"/>
                  </a:lnTo>
                  <a:lnTo>
                    <a:pt x="1712594" y="1877060"/>
                  </a:lnTo>
                  <a:lnTo>
                    <a:pt x="1710371" y="1884680"/>
                  </a:lnTo>
                  <a:lnTo>
                    <a:pt x="1707831" y="1892300"/>
                  </a:lnTo>
                  <a:lnTo>
                    <a:pt x="1704973" y="1900238"/>
                  </a:lnTo>
                  <a:lnTo>
                    <a:pt x="1701797" y="1907223"/>
                  </a:lnTo>
                  <a:lnTo>
                    <a:pt x="1697987" y="1914208"/>
                  </a:lnTo>
                  <a:lnTo>
                    <a:pt x="1694176" y="1921193"/>
                  </a:lnTo>
                  <a:lnTo>
                    <a:pt x="1689730" y="1927860"/>
                  </a:lnTo>
                  <a:lnTo>
                    <a:pt x="1685284" y="1934210"/>
                  </a:lnTo>
                  <a:lnTo>
                    <a:pt x="1680203" y="1940560"/>
                  </a:lnTo>
                  <a:lnTo>
                    <a:pt x="1675122" y="1946275"/>
                  </a:lnTo>
                  <a:lnTo>
                    <a:pt x="1669724" y="1952308"/>
                  </a:lnTo>
                  <a:lnTo>
                    <a:pt x="1664008" y="1957705"/>
                  </a:lnTo>
                  <a:lnTo>
                    <a:pt x="1657974" y="1962785"/>
                  </a:lnTo>
                  <a:lnTo>
                    <a:pt x="1651623" y="1967865"/>
                  </a:lnTo>
                  <a:lnTo>
                    <a:pt x="1645589" y="1972310"/>
                  </a:lnTo>
                  <a:lnTo>
                    <a:pt x="1638603" y="1976755"/>
                  </a:lnTo>
                  <a:lnTo>
                    <a:pt x="1631617" y="1980565"/>
                  </a:lnTo>
                  <a:lnTo>
                    <a:pt x="1624630" y="1984375"/>
                  </a:lnTo>
                  <a:lnTo>
                    <a:pt x="1617644" y="1987550"/>
                  </a:lnTo>
                  <a:lnTo>
                    <a:pt x="1609705" y="1990408"/>
                  </a:lnTo>
                  <a:lnTo>
                    <a:pt x="1602084" y="1992948"/>
                  </a:lnTo>
                  <a:lnTo>
                    <a:pt x="1594462" y="1995170"/>
                  </a:lnTo>
                  <a:lnTo>
                    <a:pt x="1586523" y="1997075"/>
                  </a:lnTo>
                  <a:lnTo>
                    <a:pt x="1578584" y="1998345"/>
                  </a:lnTo>
                  <a:lnTo>
                    <a:pt x="1570010" y="1999615"/>
                  </a:lnTo>
                  <a:lnTo>
                    <a:pt x="1562071" y="2000250"/>
                  </a:lnTo>
                  <a:lnTo>
                    <a:pt x="1553180" y="2000250"/>
                  </a:lnTo>
                  <a:lnTo>
                    <a:pt x="164495" y="2000250"/>
                  </a:lnTo>
                  <a:lnTo>
                    <a:pt x="155604" y="2000250"/>
                  </a:lnTo>
                  <a:lnTo>
                    <a:pt x="147665" y="1999615"/>
                  </a:lnTo>
                  <a:lnTo>
                    <a:pt x="139408" y="1998345"/>
                  </a:lnTo>
                  <a:lnTo>
                    <a:pt x="131152" y="1997075"/>
                  </a:lnTo>
                  <a:lnTo>
                    <a:pt x="123213" y="1995170"/>
                  </a:lnTo>
                  <a:lnTo>
                    <a:pt x="115591" y="1992948"/>
                  </a:lnTo>
                  <a:lnTo>
                    <a:pt x="107970" y="1990408"/>
                  </a:lnTo>
                  <a:lnTo>
                    <a:pt x="100348" y="1987550"/>
                  </a:lnTo>
                  <a:lnTo>
                    <a:pt x="93044" y="1984375"/>
                  </a:lnTo>
                  <a:lnTo>
                    <a:pt x="86058" y="1980565"/>
                  </a:lnTo>
                  <a:lnTo>
                    <a:pt x="79072" y="1976755"/>
                  </a:lnTo>
                  <a:lnTo>
                    <a:pt x="72721" y="1972310"/>
                  </a:lnTo>
                  <a:lnTo>
                    <a:pt x="66052" y="1967865"/>
                  </a:lnTo>
                  <a:lnTo>
                    <a:pt x="59701" y="1962785"/>
                  </a:lnTo>
                  <a:lnTo>
                    <a:pt x="53667" y="1957705"/>
                  </a:lnTo>
                  <a:lnTo>
                    <a:pt x="48269" y="1952308"/>
                  </a:lnTo>
                  <a:lnTo>
                    <a:pt x="42553" y="1946275"/>
                  </a:lnTo>
                  <a:lnTo>
                    <a:pt x="37472" y="1940560"/>
                  </a:lnTo>
                  <a:lnTo>
                    <a:pt x="32391" y="1934210"/>
                  </a:lnTo>
                  <a:lnTo>
                    <a:pt x="27945" y="1927860"/>
                  </a:lnTo>
                  <a:lnTo>
                    <a:pt x="23817" y="1921193"/>
                  </a:lnTo>
                  <a:lnTo>
                    <a:pt x="19688" y="1914208"/>
                  </a:lnTo>
                  <a:lnTo>
                    <a:pt x="16195" y="1907223"/>
                  </a:lnTo>
                  <a:lnTo>
                    <a:pt x="12702" y="1900238"/>
                  </a:lnTo>
                  <a:lnTo>
                    <a:pt x="9844" y="1892300"/>
                  </a:lnTo>
                  <a:lnTo>
                    <a:pt x="7304" y="1884680"/>
                  </a:lnTo>
                  <a:lnTo>
                    <a:pt x="5081" y="1877060"/>
                  </a:lnTo>
                  <a:lnTo>
                    <a:pt x="3175" y="1869123"/>
                  </a:lnTo>
                  <a:lnTo>
                    <a:pt x="1905" y="1861185"/>
                  </a:lnTo>
                  <a:lnTo>
                    <a:pt x="635" y="1852613"/>
                  </a:lnTo>
                  <a:lnTo>
                    <a:pt x="0" y="1844358"/>
                  </a:lnTo>
                  <a:lnTo>
                    <a:pt x="0" y="1836103"/>
                  </a:lnTo>
                  <a:lnTo>
                    <a:pt x="0" y="489585"/>
                  </a:lnTo>
                  <a:lnTo>
                    <a:pt x="489358"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chemeClr val="tx1">
                    <a:lumMod val="65000"/>
                    <a:lumOff val="35000"/>
                  </a:schemeClr>
                </a:solidFill>
                <a:latin typeface="+mn-lt"/>
                <a:ea typeface="+mn-ea"/>
              </a:endParaRPr>
            </a:p>
          </p:txBody>
        </p:sp>
      </p:grpSp>
      <p:grpSp>
        <p:nvGrpSpPr>
          <p:cNvPr id="18" name="组合 17"/>
          <p:cNvGrpSpPr/>
          <p:nvPr/>
        </p:nvGrpSpPr>
        <p:grpSpPr>
          <a:xfrm>
            <a:off x="6667635" y="2037870"/>
            <a:ext cx="942223" cy="942221"/>
            <a:chOff x="5224022" y="1456407"/>
            <a:chExt cx="712788" cy="712787"/>
          </a:xfrm>
        </p:grpSpPr>
        <p:sp>
          <p:nvSpPr>
            <p:cNvPr id="19" name="橢圓 7"/>
            <p:cNvSpPr/>
            <p:nvPr/>
          </p:nvSpPr>
          <p:spPr>
            <a:xfrm>
              <a:off x="5224022" y="1456407"/>
              <a:ext cx="712788" cy="712787"/>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dirty="0">
                <a:solidFill>
                  <a:schemeClr val="tx1">
                    <a:lumMod val="65000"/>
                    <a:lumOff val="35000"/>
                  </a:schemeClr>
                </a:solidFill>
                <a:latin typeface="Arial"/>
                <a:ea typeface="微軟正黑體"/>
              </a:endParaRPr>
            </a:p>
          </p:txBody>
        </p:sp>
        <p:sp>
          <p:nvSpPr>
            <p:cNvPr id="20" name="KSO_Shape"/>
            <p:cNvSpPr/>
            <p:nvPr/>
          </p:nvSpPr>
          <p:spPr bwMode="auto">
            <a:xfrm>
              <a:off x="5390710" y="1619919"/>
              <a:ext cx="414337" cy="352425"/>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chemeClr val="tx1">
                    <a:lumMod val="65000"/>
                    <a:lumOff val="35000"/>
                  </a:schemeClr>
                </a:solidFill>
                <a:latin typeface="+mn-lt"/>
                <a:ea typeface="+mn-ea"/>
              </a:endParaRPr>
            </a:p>
          </p:txBody>
        </p:sp>
      </p:grpSp>
      <p:grpSp>
        <p:nvGrpSpPr>
          <p:cNvPr id="21" name="组合 20"/>
          <p:cNvGrpSpPr/>
          <p:nvPr/>
        </p:nvGrpSpPr>
        <p:grpSpPr>
          <a:xfrm>
            <a:off x="7609857" y="4065011"/>
            <a:ext cx="940124" cy="940124"/>
            <a:chOff x="5936810" y="2981994"/>
            <a:chExt cx="711200" cy="711200"/>
          </a:xfrm>
        </p:grpSpPr>
        <p:sp>
          <p:nvSpPr>
            <p:cNvPr id="22" name="橢圓 9"/>
            <p:cNvSpPr/>
            <p:nvPr/>
          </p:nvSpPr>
          <p:spPr>
            <a:xfrm>
              <a:off x="5936810" y="2981994"/>
              <a:ext cx="711200" cy="711200"/>
            </a:xfrm>
            <a:prstGeom prst="ellipse">
              <a:avLst/>
            </a:prstGeom>
            <a:solidFill>
              <a:schemeClr val="accent1"/>
            </a:solidFill>
            <a:ln w="25400" cap="flat" cmpd="sng" algn="ctr">
              <a:noFill/>
              <a:prstDash val="solid"/>
              <a:headEnd type="none" w="med" len="med"/>
              <a:tailEnd type="none" w="med" len="med"/>
            </a:ln>
            <a:effectLst/>
          </p:spPr>
          <p:txBody>
            <a:bodyPr/>
            <a:lstStyle/>
            <a:p>
              <a:pPr marL="233680" indent="-233680" eaLnBrk="1" fontAlgn="auto" hangingPunct="1">
                <a:lnSpc>
                  <a:spcPct val="95000"/>
                </a:lnSpc>
                <a:spcBef>
                  <a:spcPct val="50000"/>
                </a:spcBef>
                <a:spcAft>
                  <a:spcPct val="35000"/>
                </a:spcAft>
                <a:buClr>
                  <a:srgbClr val="678BA8"/>
                </a:buClr>
                <a:buFontTx/>
                <a:buChar char="•"/>
                <a:defRPr/>
              </a:pPr>
              <a:endParaRPr lang="zh-TW" altLang="en-US" sz="3200" kern="0">
                <a:solidFill>
                  <a:schemeClr val="tx1">
                    <a:lumMod val="65000"/>
                    <a:lumOff val="35000"/>
                  </a:schemeClr>
                </a:solidFill>
                <a:latin typeface="Arial"/>
                <a:ea typeface="微軟正黑體"/>
              </a:endParaRPr>
            </a:p>
          </p:txBody>
        </p:sp>
        <p:sp>
          <p:nvSpPr>
            <p:cNvPr id="23" name="KSO_Shape"/>
            <p:cNvSpPr>
              <a:spLocks noChangeArrowheads="1"/>
            </p:cNvSpPr>
            <p:nvPr/>
          </p:nvSpPr>
          <p:spPr bwMode="auto">
            <a:xfrm>
              <a:off x="6090797" y="3175669"/>
              <a:ext cx="403225" cy="323850"/>
            </a:xfrm>
            <a:custGeom>
              <a:avLst/>
              <a:gdLst>
                <a:gd name="T0" fmla="*/ 552105 w 2874963"/>
                <a:gd name="T1" fmla="*/ 1256550 h 2311400"/>
                <a:gd name="T2" fmla="*/ 814407 w 2874963"/>
                <a:gd name="T3" fmla="*/ 1166381 h 2311400"/>
                <a:gd name="T4" fmla="*/ 861857 w 2874963"/>
                <a:gd name="T5" fmla="*/ 1221938 h 2311400"/>
                <a:gd name="T6" fmla="*/ 529108 w 2874963"/>
                <a:gd name="T7" fmla="*/ 1452571 h 2311400"/>
                <a:gd name="T8" fmla="*/ 122756 w 2874963"/>
                <a:gd name="T9" fmla="*/ 1358877 h 2311400"/>
                <a:gd name="T10" fmla="*/ 175912 w 2874963"/>
                <a:gd name="T11" fmla="*/ 1192357 h 2311400"/>
                <a:gd name="T12" fmla="*/ 277118 w 2874963"/>
                <a:gd name="T13" fmla="*/ 1128994 h 2311400"/>
                <a:gd name="T14" fmla="*/ 305052 w 2874963"/>
                <a:gd name="T15" fmla="*/ 1242809 h 2311400"/>
                <a:gd name="T16" fmla="*/ 994050 w 2874963"/>
                <a:gd name="T17" fmla="*/ 853464 h 2311400"/>
                <a:gd name="T18" fmla="*/ 644668 w 2874963"/>
                <a:gd name="T19" fmla="*/ 666225 h 2311400"/>
                <a:gd name="T20" fmla="*/ 675774 w 2874963"/>
                <a:gd name="T21" fmla="*/ 776137 h 2311400"/>
                <a:gd name="T22" fmla="*/ 719353 w 2874963"/>
                <a:gd name="T23" fmla="*/ 821032 h 2311400"/>
                <a:gd name="T24" fmla="*/ 694258 w 2874963"/>
                <a:gd name="T25" fmla="*/ 885897 h 2311400"/>
                <a:gd name="T26" fmla="*/ 639408 w 2874963"/>
                <a:gd name="T27" fmla="*/ 997010 h 2311400"/>
                <a:gd name="T28" fmla="*/ 561868 w 2874963"/>
                <a:gd name="T29" fmla="*/ 1068783 h 2311400"/>
                <a:gd name="T30" fmla="*/ 506117 w 2874963"/>
                <a:gd name="T31" fmla="*/ 1079143 h 2311400"/>
                <a:gd name="T32" fmla="*/ 449013 w 2874963"/>
                <a:gd name="T33" fmla="*/ 1059924 h 2311400"/>
                <a:gd name="T34" fmla="*/ 372374 w 2874963"/>
                <a:gd name="T35" fmla="*/ 966830 h 2311400"/>
                <a:gd name="T36" fmla="*/ 317074 w 2874963"/>
                <a:gd name="T37" fmla="*/ 867429 h 2311400"/>
                <a:gd name="T38" fmla="*/ 315722 w 2874963"/>
                <a:gd name="T39" fmla="*/ 807819 h 2311400"/>
                <a:gd name="T40" fmla="*/ 360804 w 2874963"/>
                <a:gd name="T41" fmla="*/ 726436 h 2311400"/>
                <a:gd name="T42" fmla="*/ 420311 w 2874963"/>
                <a:gd name="T43" fmla="*/ 688148 h 2311400"/>
                <a:gd name="T44" fmla="*/ 541281 w 2874963"/>
                <a:gd name="T45" fmla="*/ 679889 h 2311400"/>
                <a:gd name="T46" fmla="*/ 615816 w 2874963"/>
                <a:gd name="T47" fmla="*/ 642201 h 2311400"/>
                <a:gd name="T48" fmla="*/ 607328 w 2874963"/>
                <a:gd name="T49" fmla="*/ 550770 h 2311400"/>
                <a:gd name="T50" fmla="*/ 652075 w 2874963"/>
                <a:gd name="T51" fmla="*/ 576010 h 2311400"/>
                <a:gd name="T52" fmla="*/ 690816 w 2874963"/>
                <a:gd name="T53" fmla="*/ 613419 h 2311400"/>
                <a:gd name="T54" fmla="*/ 708834 w 2874963"/>
                <a:gd name="T55" fmla="*/ 715281 h 2311400"/>
                <a:gd name="T56" fmla="*/ 684809 w 2874963"/>
                <a:gd name="T57" fmla="*/ 784841 h 2311400"/>
                <a:gd name="T58" fmla="*/ 653727 w 2874963"/>
                <a:gd name="T59" fmla="*/ 664651 h 2311400"/>
                <a:gd name="T60" fmla="*/ 590811 w 2874963"/>
                <a:gd name="T61" fmla="*/ 648726 h 2311400"/>
                <a:gd name="T62" fmla="*/ 495911 w 2874963"/>
                <a:gd name="T63" fmla="*/ 681177 h 2311400"/>
                <a:gd name="T64" fmla="*/ 382693 w 2874963"/>
                <a:gd name="T65" fmla="*/ 672613 h 2311400"/>
                <a:gd name="T66" fmla="*/ 342000 w 2874963"/>
                <a:gd name="T67" fmla="*/ 784841 h 2311400"/>
                <a:gd name="T68" fmla="*/ 316624 w 2874963"/>
                <a:gd name="T69" fmla="*/ 733159 h 2311400"/>
                <a:gd name="T70" fmla="*/ 334342 w 2874963"/>
                <a:gd name="T71" fmla="*/ 634002 h 2311400"/>
                <a:gd name="T72" fmla="*/ 392753 w 2874963"/>
                <a:gd name="T73" fmla="*/ 561737 h 2311400"/>
                <a:gd name="T74" fmla="*/ 513330 w 2874963"/>
                <a:gd name="T75" fmla="*/ 530788 h 2311400"/>
                <a:gd name="T76" fmla="*/ 816493 w 2874963"/>
                <a:gd name="T77" fmla="*/ 367350 h 2311400"/>
                <a:gd name="T78" fmla="*/ 816493 w 2874963"/>
                <a:gd name="T79" fmla="*/ 418842 h 2311400"/>
                <a:gd name="T80" fmla="*/ 1079641 w 2874963"/>
                <a:gd name="T81" fmla="*/ 426048 h 2311400"/>
                <a:gd name="T82" fmla="*/ 1093467 w 2874963"/>
                <a:gd name="T83" fmla="*/ 377108 h 2311400"/>
                <a:gd name="T84" fmla="*/ 1049584 w 2874963"/>
                <a:gd name="T85" fmla="*/ 364048 h 2311400"/>
                <a:gd name="T86" fmla="*/ 1023434 w 2874963"/>
                <a:gd name="T87" fmla="*/ 392871 h 2311400"/>
                <a:gd name="T88" fmla="*/ 856619 w 2874963"/>
                <a:gd name="T89" fmla="*/ 372605 h 2311400"/>
                <a:gd name="T90" fmla="*/ 927854 w 2874963"/>
                <a:gd name="T91" fmla="*/ 64403 h 2311400"/>
                <a:gd name="T92" fmla="*/ 904258 w 2874963"/>
                <a:gd name="T93" fmla="*/ 91875 h 2311400"/>
                <a:gd name="T94" fmla="*/ 905010 w 2874963"/>
                <a:gd name="T95" fmla="*/ 129406 h 2311400"/>
                <a:gd name="T96" fmla="*/ 930108 w 2874963"/>
                <a:gd name="T97" fmla="*/ 155677 h 2311400"/>
                <a:gd name="T98" fmla="*/ 967829 w 2874963"/>
                <a:gd name="T99" fmla="*/ 158379 h 2311400"/>
                <a:gd name="T100" fmla="*/ 996233 w 2874963"/>
                <a:gd name="T101" fmla="*/ 136162 h 2311400"/>
                <a:gd name="T102" fmla="*/ 1002845 w 2874963"/>
                <a:gd name="T103" fmla="*/ 99081 h 2311400"/>
                <a:gd name="T104" fmla="*/ 983158 w 2874963"/>
                <a:gd name="T105" fmla="*/ 68306 h 2311400"/>
                <a:gd name="T106" fmla="*/ 881566 w 2874963"/>
                <a:gd name="T107" fmla="*/ 0 h 2311400"/>
                <a:gd name="T108" fmla="*/ 1048381 w 2874963"/>
                <a:gd name="T109" fmla="*/ 20417 h 2311400"/>
                <a:gd name="T110" fmla="*/ 1859163 w 2874963"/>
                <a:gd name="T111" fmla="*/ 308953 h 2311400"/>
                <a:gd name="T112" fmla="*/ 1899590 w 2874963"/>
                <a:gd name="T113" fmla="*/ 355791 h 2311400"/>
                <a:gd name="T114" fmla="*/ 2705 w 2874963"/>
                <a:gd name="T115" fmla="*/ 364048 h 2311400"/>
                <a:gd name="T116" fmla="*/ 38623 w 2874963"/>
                <a:gd name="T117" fmla="*/ 313456 h 2311400"/>
                <a:gd name="T118" fmla="*/ 855416 w 2874963"/>
                <a:gd name="T119" fmla="*/ 26121 h 231140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74963" h="2311400">
                  <a:moveTo>
                    <a:pt x="1500188" y="1927225"/>
                  </a:moveTo>
                  <a:lnTo>
                    <a:pt x="2676526" y="1927225"/>
                  </a:lnTo>
                  <a:lnTo>
                    <a:pt x="2676526" y="1949450"/>
                  </a:lnTo>
                  <a:lnTo>
                    <a:pt x="1500188" y="1949450"/>
                  </a:lnTo>
                  <a:lnTo>
                    <a:pt x="1500188" y="1927225"/>
                  </a:lnTo>
                  <a:close/>
                  <a:moveTo>
                    <a:pt x="1500188" y="1706563"/>
                  </a:moveTo>
                  <a:lnTo>
                    <a:pt x="2676526" y="1706563"/>
                  </a:lnTo>
                  <a:lnTo>
                    <a:pt x="2676526" y="1728788"/>
                  </a:lnTo>
                  <a:lnTo>
                    <a:pt x="1500188" y="1728788"/>
                  </a:lnTo>
                  <a:lnTo>
                    <a:pt x="1500188" y="1706563"/>
                  </a:lnTo>
                  <a:close/>
                  <a:moveTo>
                    <a:pt x="741023" y="1676400"/>
                  </a:moveTo>
                  <a:lnTo>
                    <a:pt x="803616" y="1676400"/>
                  </a:lnTo>
                  <a:lnTo>
                    <a:pt x="835026" y="1736633"/>
                  </a:lnTo>
                  <a:lnTo>
                    <a:pt x="813107" y="1759278"/>
                  </a:lnTo>
                  <a:lnTo>
                    <a:pt x="833218" y="1897860"/>
                  </a:lnTo>
                  <a:lnTo>
                    <a:pt x="772432" y="2124075"/>
                  </a:lnTo>
                  <a:lnTo>
                    <a:pt x="711647" y="1897860"/>
                  </a:lnTo>
                  <a:lnTo>
                    <a:pt x="731532" y="1759278"/>
                  </a:lnTo>
                  <a:lnTo>
                    <a:pt x="709613" y="1736633"/>
                  </a:lnTo>
                  <a:lnTo>
                    <a:pt x="741023" y="1676400"/>
                  </a:lnTo>
                  <a:close/>
                  <a:moveTo>
                    <a:pt x="1033510" y="1660525"/>
                  </a:moveTo>
                  <a:lnTo>
                    <a:pt x="1069768" y="1677761"/>
                  </a:lnTo>
                  <a:lnTo>
                    <a:pt x="1107612" y="1695904"/>
                  </a:lnTo>
                  <a:lnTo>
                    <a:pt x="1126421" y="1705202"/>
                  </a:lnTo>
                  <a:lnTo>
                    <a:pt x="1145003" y="1714727"/>
                  </a:lnTo>
                  <a:lnTo>
                    <a:pt x="1163585" y="1724252"/>
                  </a:lnTo>
                  <a:lnTo>
                    <a:pt x="1181261" y="1734004"/>
                  </a:lnTo>
                  <a:lnTo>
                    <a:pt x="1198257" y="1743302"/>
                  </a:lnTo>
                  <a:lnTo>
                    <a:pt x="1214346" y="1752600"/>
                  </a:lnTo>
                  <a:lnTo>
                    <a:pt x="1229076" y="1761671"/>
                  </a:lnTo>
                  <a:lnTo>
                    <a:pt x="1242673" y="1770289"/>
                  </a:lnTo>
                  <a:lnTo>
                    <a:pt x="1248792" y="1774598"/>
                  </a:lnTo>
                  <a:lnTo>
                    <a:pt x="1254683" y="1778680"/>
                  </a:lnTo>
                  <a:lnTo>
                    <a:pt x="1259896" y="1782762"/>
                  </a:lnTo>
                  <a:lnTo>
                    <a:pt x="1264881" y="1786618"/>
                  </a:lnTo>
                  <a:lnTo>
                    <a:pt x="1269187" y="1790473"/>
                  </a:lnTo>
                  <a:lnTo>
                    <a:pt x="1273039" y="1794102"/>
                  </a:lnTo>
                  <a:lnTo>
                    <a:pt x="1276438" y="1797504"/>
                  </a:lnTo>
                  <a:lnTo>
                    <a:pt x="1278931" y="1800905"/>
                  </a:lnTo>
                  <a:lnTo>
                    <a:pt x="1281197" y="1803627"/>
                  </a:lnTo>
                  <a:lnTo>
                    <a:pt x="1283237" y="1807029"/>
                  </a:lnTo>
                  <a:lnTo>
                    <a:pt x="1287542" y="1814739"/>
                  </a:lnTo>
                  <a:lnTo>
                    <a:pt x="1291621" y="1823811"/>
                  </a:lnTo>
                  <a:lnTo>
                    <a:pt x="1296380" y="1834016"/>
                  </a:lnTo>
                  <a:lnTo>
                    <a:pt x="1300686" y="1845582"/>
                  </a:lnTo>
                  <a:lnTo>
                    <a:pt x="1305445" y="1858282"/>
                  </a:lnTo>
                  <a:lnTo>
                    <a:pt x="1310203" y="1871889"/>
                  </a:lnTo>
                  <a:lnTo>
                    <a:pt x="1314736" y="1886404"/>
                  </a:lnTo>
                  <a:lnTo>
                    <a:pt x="1319495" y="1901371"/>
                  </a:lnTo>
                  <a:lnTo>
                    <a:pt x="1324027" y="1917246"/>
                  </a:lnTo>
                  <a:lnTo>
                    <a:pt x="1333318" y="1950130"/>
                  </a:lnTo>
                  <a:lnTo>
                    <a:pt x="1342382" y="1984375"/>
                  </a:lnTo>
                  <a:lnTo>
                    <a:pt x="1350994" y="2018620"/>
                  </a:lnTo>
                  <a:lnTo>
                    <a:pt x="1359378" y="2052411"/>
                  </a:lnTo>
                  <a:lnTo>
                    <a:pt x="1366857" y="2084388"/>
                  </a:lnTo>
                  <a:lnTo>
                    <a:pt x="1373655" y="2114097"/>
                  </a:lnTo>
                  <a:lnTo>
                    <a:pt x="1379320" y="2140404"/>
                  </a:lnTo>
                  <a:lnTo>
                    <a:pt x="1387478" y="2179184"/>
                  </a:lnTo>
                  <a:lnTo>
                    <a:pt x="1390651" y="2193925"/>
                  </a:lnTo>
                  <a:lnTo>
                    <a:pt x="798513" y="2193925"/>
                  </a:lnTo>
                  <a:lnTo>
                    <a:pt x="1111918" y="1875064"/>
                  </a:lnTo>
                  <a:lnTo>
                    <a:pt x="1011755" y="1800905"/>
                  </a:lnTo>
                  <a:lnTo>
                    <a:pt x="1094922" y="1766661"/>
                  </a:lnTo>
                  <a:lnTo>
                    <a:pt x="1033510" y="1660525"/>
                  </a:lnTo>
                  <a:close/>
                  <a:moveTo>
                    <a:pt x="511355" y="1660525"/>
                  </a:moveTo>
                  <a:lnTo>
                    <a:pt x="449944" y="1766661"/>
                  </a:lnTo>
                  <a:lnTo>
                    <a:pt x="532657" y="1800905"/>
                  </a:lnTo>
                  <a:lnTo>
                    <a:pt x="432494" y="1875064"/>
                  </a:lnTo>
                  <a:lnTo>
                    <a:pt x="746126" y="2193925"/>
                  </a:lnTo>
                  <a:lnTo>
                    <a:pt x="153988" y="2193925"/>
                  </a:lnTo>
                  <a:lnTo>
                    <a:pt x="157160" y="2179184"/>
                  </a:lnTo>
                  <a:lnTo>
                    <a:pt x="165318" y="2140404"/>
                  </a:lnTo>
                  <a:lnTo>
                    <a:pt x="171210" y="2114097"/>
                  </a:lnTo>
                  <a:lnTo>
                    <a:pt x="177782" y="2084388"/>
                  </a:lnTo>
                  <a:lnTo>
                    <a:pt x="185260" y="2052411"/>
                  </a:lnTo>
                  <a:lnTo>
                    <a:pt x="193418" y="2018620"/>
                  </a:lnTo>
                  <a:lnTo>
                    <a:pt x="202256" y="1984375"/>
                  </a:lnTo>
                  <a:lnTo>
                    <a:pt x="211321" y="1950130"/>
                  </a:lnTo>
                  <a:lnTo>
                    <a:pt x="220385" y="1917246"/>
                  </a:lnTo>
                  <a:lnTo>
                    <a:pt x="224918" y="1901371"/>
                  </a:lnTo>
                  <a:lnTo>
                    <a:pt x="229676" y="1886404"/>
                  </a:lnTo>
                  <a:lnTo>
                    <a:pt x="234209" y="1871889"/>
                  </a:lnTo>
                  <a:lnTo>
                    <a:pt x="238967" y="1858282"/>
                  </a:lnTo>
                  <a:lnTo>
                    <a:pt x="243726" y="1845582"/>
                  </a:lnTo>
                  <a:lnTo>
                    <a:pt x="248259" y="1834016"/>
                  </a:lnTo>
                  <a:lnTo>
                    <a:pt x="252791" y="1823811"/>
                  </a:lnTo>
                  <a:lnTo>
                    <a:pt x="257096" y="1814739"/>
                  </a:lnTo>
                  <a:lnTo>
                    <a:pt x="261175" y="1807029"/>
                  </a:lnTo>
                  <a:lnTo>
                    <a:pt x="263442" y="1803627"/>
                  </a:lnTo>
                  <a:lnTo>
                    <a:pt x="265481" y="1800905"/>
                  </a:lnTo>
                  <a:lnTo>
                    <a:pt x="268200" y="1797504"/>
                  </a:lnTo>
                  <a:lnTo>
                    <a:pt x="271600" y="1794102"/>
                  </a:lnTo>
                  <a:lnTo>
                    <a:pt x="275452" y="1790473"/>
                  </a:lnTo>
                  <a:lnTo>
                    <a:pt x="279984" y="1786618"/>
                  </a:lnTo>
                  <a:lnTo>
                    <a:pt x="284517" y="1782762"/>
                  </a:lnTo>
                  <a:lnTo>
                    <a:pt x="289955" y="1778680"/>
                  </a:lnTo>
                  <a:lnTo>
                    <a:pt x="295621" y="1774598"/>
                  </a:lnTo>
                  <a:lnTo>
                    <a:pt x="301966" y="1770289"/>
                  </a:lnTo>
                  <a:lnTo>
                    <a:pt x="315336" y="1761671"/>
                  </a:lnTo>
                  <a:lnTo>
                    <a:pt x="330066" y="1752600"/>
                  </a:lnTo>
                  <a:lnTo>
                    <a:pt x="346155" y="1743302"/>
                  </a:lnTo>
                  <a:lnTo>
                    <a:pt x="363378" y="1734004"/>
                  </a:lnTo>
                  <a:lnTo>
                    <a:pt x="381053" y="1724252"/>
                  </a:lnTo>
                  <a:lnTo>
                    <a:pt x="399409" y="1714727"/>
                  </a:lnTo>
                  <a:lnTo>
                    <a:pt x="418218" y="1705202"/>
                  </a:lnTo>
                  <a:lnTo>
                    <a:pt x="437253" y="1695904"/>
                  </a:lnTo>
                  <a:lnTo>
                    <a:pt x="475098" y="1677761"/>
                  </a:lnTo>
                  <a:lnTo>
                    <a:pt x="511355" y="1660525"/>
                  </a:lnTo>
                  <a:close/>
                  <a:moveTo>
                    <a:pt x="929254" y="1614488"/>
                  </a:moveTo>
                  <a:lnTo>
                    <a:pt x="950557" y="1623559"/>
                  </a:lnTo>
                  <a:lnTo>
                    <a:pt x="974579" y="1633992"/>
                  </a:lnTo>
                  <a:lnTo>
                    <a:pt x="1004946" y="1647599"/>
                  </a:lnTo>
                  <a:lnTo>
                    <a:pt x="1068853" y="1757817"/>
                  </a:lnTo>
                  <a:lnTo>
                    <a:pt x="975258" y="1796370"/>
                  </a:lnTo>
                  <a:lnTo>
                    <a:pt x="1084263" y="1877106"/>
                  </a:lnTo>
                  <a:lnTo>
                    <a:pt x="773113" y="2193926"/>
                  </a:lnTo>
                  <a:lnTo>
                    <a:pt x="929254" y="1614488"/>
                  </a:lnTo>
                  <a:close/>
                  <a:moveTo>
                    <a:pt x="615947" y="1614488"/>
                  </a:moveTo>
                  <a:lnTo>
                    <a:pt x="773113" y="2193926"/>
                  </a:lnTo>
                  <a:lnTo>
                    <a:pt x="460375" y="1877106"/>
                  </a:lnTo>
                  <a:lnTo>
                    <a:pt x="569936" y="1796370"/>
                  </a:lnTo>
                  <a:lnTo>
                    <a:pt x="475636" y="1757817"/>
                  </a:lnTo>
                  <a:lnTo>
                    <a:pt x="539869" y="1647599"/>
                  </a:lnTo>
                  <a:lnTo>
                    <a:pt x="570619" y="1633992"/>
                  </a:lnTo>
                  <a:lnTo>
                    <a:pt x="594536" y="1623559"/>
                  </a:lnTo>
                  <a:lnTo>
                    <a:pt x="615947" y="1614488"/>
                  </a:lnTo>
                  <a:close/>
                  <a:moveTo>
                    <a:pt x="1500188" y="1487488"/>
                  </a:moveTo>
                  <a:lnTo>
                    <a:pt x="2676526" y="1487488"/>
                  </a:lnTo>
                  <a:lnTo>
                    <a:pt x="2676526" y="1509713"/>
                  </a:lnTo>
                  <a:lnTo>
                    <a:pt x="1500188" y="1509713"/>
                  </a:lnTo>
                  <a:lnTo>
                    <a:pt x="1500188" y="1487488"/>
                  </a:lnTo>
                  <a:close/>
                  <a:moveTo>
                    <a:pt x="1500188" y="1266825"/>
                  </a:moveTo>
                  <a:lnTo>
                    <a:pt x="2676526" y="1266825"/>
                  </a:lnTo>
                  <a:lnTo>
                    <a:pt x="2676526" y="1289050"/>
                  </a:lnTo>
                  <a:lnTo>
                    <a:pt x="1500188" y="1289050"/>
                  </a:lnTo>
                  <a:lnTo>
                    <a:pt x="1500188" y="1266825"/>
                  </a:lnTo>
                  <a:close/>
                  <a:moveTo>
                    <a:pt x="1500188" y="1047750"/>
                  </a:moveTo>
                  <a:lnTo>
                    <a:pt x="2676526" y="1047750"/>
                  </a:lnTo>
                  <a:lnTo>
                    <a:pt x="2676526" y="1068388"/>
                  </a:lnTo>
                  <a:lnTo>
                    <a:pt x="1500188" y="1068388"/>
                  </a:lnTo>
                  <a:lnTo>
                    <a:pt x="1500188" y="1047750"/>
                  </a:lnTo>
                  <a:close/>
                  <a:moveTo>
                    <a:pt x="929369" y="969963"/>
                  </a:moveTo>
                  <a:lnTo>
                    <a:pt x="936399" y="973819"/>
                  </a:lnTo>
                  <a:lnTo>
                    <a:pt x="942522" y="977674"/>
                  </a:lnTo>
                  <a:lnTo>
                    <a:pt x="948872" y="981756"/>
                  </a:lnTo>
                  <a:lnTo>
                    <a:pt x="954315" y="986519"/>
                  </a:lnTo>
                  <a:lnTo>
                    <a:pt x="959531" y="991281"/>
                  </a:lnTo>
                  <a:lnTo>
                    <a:pt x="964294" y="995817"/>
                  </a:lnTo>
                  <a:lnTo>
                    <a:pt x="968829" y="1001033"/>
                  </a:lnTo>
                  <a:lnTo>
                    <a:pt x="972911" y="1006249"/>
                  </a:lnTo>
                  <a:lnTo>
                    <a:pt x="976767" y="1011919"/>
                  </a:lnTo>
                  <a:lnTo>
                    <a:pt x="980395" y="1017588"/>
                  </a:lnTo>
                  <a:lnTo>
                    <a:pt x="983797" y="1023485"/>
                  </a:lnTo>
                  <a:lnTo>
                    <a:pt x="986745" y="1029835"/>
                  </a:lnTo>
                  <a:lnTo>
                    <a:pt x="989467" y="1035958"/>
                  </a:lnTo>
                  <a:lnTo>
                    <a:pt x="992188" y="1042535"/>
                  </a:lnTo>
                  <a:lnTo>
                    <a:pt x="994683" y="1049338"/>
                  </a:lnTo>
                  <a:lnTo>
                    <a:pt x="996724" y="1056368"/>
                  </a:lnTo>
                  <a:lnTo>
                    <a:pt x="998765" y="1063172"/>
                  </a:lnTo>
                  <a:lnTo>
                    <a:pt x="1001033" y="1070883"/>
                  </a:lnTo>
                  <a:lnTo>
                    <a:pt x="1004208" y="1085850"/>
                  </a:lnTo>
                  <a:lnTo>
                    <a:pt x="1007383" y="1101725"/>
                  </a:lnTo>
                  <a:lnTo>
                    <a:pt x="1010558" y="1118508"/>
                  </a:lnTo>
                  <a:lnTo>
                    <a:pt x="1016454" y="1153433"/>
                  </a:lnTo>
                  <a:lnTo>
                    <a:pt x="1019856" y="1172256"/>
                  </a:lnTo>
                  <a:lnTo>
                    <a:pt x="1023712" y="1191306"/>
                  </a:lnTo>
                  <a:lnTo>
                    <a:pt x="1029608" y="1192667"/>
                  </a:lnTo>
                  <a:lnTo>
                    <a:pt x="1035958" y="1194254"/>
                  </a:lnTo>
                  <a:lnTo>
                    <a:pt x="1041628" y="1196295"/>
                  </a:lnTo>
                  <a:lnTo>
                    <a:pt x="1047297" y="1198790"/>
                  </a:lnTo>
                  <a:lnTo>
                    <a:pt x="1052513" y="1201511"/>
                  </a:lnTo>
                  <a:lnTo>
                    <a:pt x="1057729" y="1204459"/>
                  </a:lnTo>
                  <a:lnTo>
                    <a:pt x="1062492" y="1208088"/>
                  </a:lnTo>
                  <a:lnTo>
                    <a:pt x="1066801" y="1211943"/>
                  </a:lnTo>
                  <a:lnTo>
                    <a:pt x="1070883" y="1216025"/>
                  </a:lnTo>
                  <a:lnTo>
                    <a:pt x="1074738" y="1220108"/>
                  </a:lnTo>
                  <a:lnTo>
                    <a:pt x="1078140" y="1224870"/>
                  </a:lnTo>
                  <a:lnTo>
                    <a:pt x="1081088" y="1229633"/>
                  </a:lnTo>
                  <a:lnTo>
                    <a:pt x="1083583" y="1234849"/>
                  </a:lnTo>
                  <a:lnTo>
                    <a:pt x="1085624" y="1240065"/>
                  </a:lnTo>
                  <a:lnTo>
                    <a:pt x="1087212" y="1245734"/>
                  </a:lnTo>
                  <a:lnTo>
                    <a:pt x="1088345" y="1251404"/>
                  </a:lnTo>
                  <a:lnTo>
                    <a:pt x="1089026" y="1257527"/>
                  </a:lnTo>
                  <a:lnTo>
                    <a:pt x="1089026" y="1263424"/>
                  </a:lnTo>
                  <a:lnTo>
                    <a:pt x="1088572" y="1270000"/>
                  </a:lnTo>
                  <a:lnTo>
                    <a:pt x="1087438" y="1276124"/>
                  </a:lnTo>
                  <a:lnTo>
                    <a:pt x="1085624" y="1282927"/>
                  </a:lnTo>
                  <a:lnTo>
                    <a:pt x="1083356" y="1289277"/>
                  </a:lnTo>
                  <a:lnTo>
                    <a:pt x="1080635" y="1296081"/>
                  </a:lnTo>
                  <a:lnTo>
                    <a:pt x="1077006" y="1303111"/>
                  </a:lnTo>
                  <a:lnTo>
                    <a:pt x="1072470" y="1310141"/>
                  </a:lnTo>
                  <a:lnTo>
                    <a:pt x="1067481" y="1317172"/>
                  </a:lnTo>
                  <a:lnTo>
                    <a:pt x="1061585" y="1324202"/>
                  </a:lnTo>
                  <a:lnTo>
                    <a:pt x="1055235" y="1331006"/>
                  </a:lnTo>
                  <a:lnTo>
                    <a:pt x="1047751" y="1338036"/>
                  </a:lnTo>
                  <a:lnTo>
                    <a:pt x="1039587" y="1345293"/>
                  </a:lnTo>
                  <a:lnTo>
                    <a:pt x="1030742" y="1352324"/>
                  </a:lnTo>
                  <a:lnTo>
                    <a:pt x="1020990" y="1359354"/>
                  </a:lnTo>
                  <a:lnTo>
                    <a:pt x="1018269" y="1372281"/>
                  </a:lnTo>
                  <a:lnTo>
                    <a:pt x="1015094" y="1385208"/>
                  </a:lnTo>
                  <a:lnTo>
                    <a:pt x="1011919" y="1398361"/>
                  </a:lnTo>
                  <a:lnTo>
                    <a:pt x="1007836" y="1411061"/>
                  </a:lnTo>
                  <a:lnTo>
                    <a:pt x="1003754" y="1423761"/>
                  </a:lnTo>
                  <a:lnTo>
                    <a:pt x="999445" y="1436008"/>
                  </a:lnTo>
                  <a:lnTo>
                    <a:pt x="994456" y="1448254"/>
                  </a:lnTo>
                  <a:lnTo>
                    <a:pt x="989240" y="1460274"/>
                  </a:lnTo>
                  <a:lnTo>
                    <a:pt x="983570" y="1472066"/>
                  </a:lnTo>
                  <a:lnTo>
                    <a:pt x="977901" y="1483633"/>
                  </a:lnTo>
                  <a:lnTo>
                    <a:pt x="971551" y="1494745"/>
                  </a:lnTo>
                  <a:lnTo>
                    <a:pt x="964974" y="1505858"/>
                  </a:lnTo>
                  <a:lnTo>
                    <a:pt x="958170" y="1516516"/>
                  </a:lnTo>
                  <a:lnTo>
                    <a:pt x="950913" y="1526722"/>
                  </a:lnTo>
                  <a:lnTo>
                    <a:pt x="943429" y="1536700"/>
                  </a:lnTo>
                  <a:lnTo>
                    <a:pt x="935492" y="1546225"/>
                  </a:lnTo>
                  <a:lnTo>
                    <a:pt x="927554" y="1555297"/>
                  </a:lnTo>
                  <a:lnTo>
                    <a:pt x="919163" y="1564141"/>
                  </a:lnTo>
                  <a:lnTo>
                    <a:pt x="910772" y="1572533"/>
                  </a:lnTo>
                  <a:lnTo>
                    <a:pt x="901701" y="1580243"/>
                  </a:lnTo>
                  <a:lnTo>
                    <a:pt x="892629" y="1587500"/>
                  </a:lnTo>
                  <a:lnTo>
                    <a:pt x="883331" y="1594531"/>
                  </a:lnTo>
                  <a:lnTo>
                    <a:pt x="873352" y="1600881"/>
                  </a:lnTo>
                  <a:lnTo>
                    <a:pt x="863601" y="1606550"/>
                  </a:lnTo>
                  <a:lnTo>
                    <a:pt x="858385" y="1609272"/>
                  </a:lnTo>
                  <a:lnTo>
                    <a:pt x="853169" y="1611766"/>
                  </a:lnTo>
                  <a:lnTo>
                    <a:pt x="847952" y="1614261"/>
                  </a:lnTo>
                  <a:lnTo>
                    <a:pt x="842736" y="1616302"/>
                  </a:lnTo>
                  <a:lnTo>
                    <a:pt x="837520" y="1618343"/>
                  </a:lnTo>
                  <a:lnTo>
                    <a:pt x="832077" y="1620384"/>
                  </a:lnTo>
                  <a:lnTo>
                    <a:pt x="826635" y="1621972"/>
                  </a:lnTo>
                  <a:lnTo>
                    <a:pt x="821192" y="1623786"/>
                  </a:lnTo>
                  <a:lnTo>
                    <a:pt x="815749" y="1625147"/>
                  </a:lnTo>
                  <a:lnTo>
                    <a:pt x="810079" y="1626508"/>
                  </a:lnTo>
                  <a:lnTo>
                    <a:pt x="804410" y="1627415"/>
                  </a:lnTo>
                  <a:lnTo>
                    <a:pt x="798740" y="1628549"/>
                  </a:lnTo>
                  <a:lnTo>
                    <a:pt x="793070" y="1629229"/>
                  </a:lnTo>
                  <a:lnTo>
                    <a:pt x="787401" y="1629909"/>
                  </a:lnTo>
                  <a:lnTo>
                    <a:pt x="781277" y="1630363"/>
                  </a:lnTo>
                  <a:lnTo>
                    <a:pt x="775381" y="1630363"/>
                  </a:lnTo>
                  <a:lnTo>
                    <a:pt x="769711" y="1630363"/>
                  </a:lnTo>
                  <a:lnTo>
                    <a:pt x="763815" y="1629909"/>
                  </a:lnTo>
                  <a:lnTo>
                    <a:pt x="757918" y="1629229"/>
                  </a:lnTo>
                  <a:lnTo>
                    <a:pt x="752249" y="1628549"/>
                  </a:lnTo>
                  <a:lnTo>
                    <a:pt x="746579" y="1627415"/>
                  </a:lnTo>
                  <a:lnTo>
                    <a:pt x="740910" y="1626508"/>
                  </a:lnTo>
                  <a:lnTo>
                    <a:pt x="735240" y="1625147"/>
                  </a:lnTo>
                  <a:lnTo>
                    <a:pt x="729797" y="1623786"/>
                  </a:lnTo>
                  <a:lnTo>
                    <a:pt x="724354" y="1621972"/>
                  </a:lnTo>
                  <a:lnTo>
                    <a:pt x="718911" y="1620384"/>
                  </a:lnTo>
                  <a:lnTo>
                    <a:pt x="713468" y="1618343"/>
                  </a:lnTo>
                  <a:lnTo>
                    <a:pt x="708252" y="1616302"/>
                  </a:lnTo>
                  <a:lnTo>
                    <a:pt x="703036" y="1614261"/>
                  </a:lnTo>
                  <a:lnTo>
                    <a:pt x="697820" y="1611766"/>
                  </a:lnTo>
                  <a:lnTo>
                    <a:pt x="692604" y="1609272"/>
                  </a:lnTo>
                  <a:lnTo>
                    <a:pt x="687388" y="1606550"/>
                  </a:lnTo>
                  <a:lnTo>
                    <a:pt x="677636" y="1600881"/>
                  </a:lnTo>
                  <a:lnTo>
                    <a:pt x="668111" y="1594531"/>
                  </a:lnTo>
                  <a:lnTo>
                    <a:pt x="658359" y="1587500"/>
                  </a:lnTo>
                  <a:lnTo>
                    <a:pt x="649288" y="1580243"/>
                  </a:lnTo>
                  <a:lnTo>
                    <a:pt x="640217" y="1572533"/>
                  </a:lnTo>
                  <a:lnTo>
                    <a:pt x="631826" y="1564141"/>
                  </a:lnTo>
                  <a:lnTo>
                    <a:pt x="623434" y="1555297"/>
                  </a:lnTo>
                  <a:lnTo>
                    <a:pt x="615497" y="1546225"/>
                  </a:lnTo>
                  <a:lnTo>
                    <a:pt x="607559" y="1536700"/>
                  </a:lnTo>
                  <a:lnTo>
                    <a:pt x="600075" y="1526722"/>
                  </a:lnTo>
                  <a:lnTo>
                    <a:pt x="592818" y="1516516"/>
                  </a:lnTo>
                  <a:lnTo>
                    <a:pt x="586015" y="1505858"/>
                  </a:lnTo>
                  <a:lnTo>
                    <a:pt x="579665" y="1494745"/>
                  </a:lnTo>
                  <a:lnTo>
                    <a:pt x="573315" y="1483633"/>
                  </a:lnTo>
                  <a:lnTo>
                    <a:pt x="567418" y="1472066"/>
                  </a:lnTo>
                  <a:lnTo>
                    <a:pt x="561975" y="1460274"/>
                  </a:lnTo>
                  <a:lnTo>
                    <a:pt x="556533" y="1448254"/>
                  </a:lnTo>
                  <a:lnTo>
                    <a:pt x="551997" y="1436008"/>
                  </a:lnTo>
                  <a:lnTo>
                    <a:pt x="547234" y="1423761"/>
                  </a:lnTo>
                  <a:lnTo>
                    <a:pt x="543152" y="1411061"/>
                  </a:lnTo>
                  <a:lnTo>
                    <a:pt x="539524" y="1398361"/>
                  </a:lnTo>
                  <a:lnTo>
                    <a:pt x="535895" y="1385208"/>
                  </a:lnTo>
                  <a:lnTo>
                    <a:pt x="532947" y="1372281"/>
                  </a:lnTo>
                  <a:lnTo>
                    <a:pt x="529999" y="1359354"/>
                  </a:lnTo>
                  <a:lnTo>
                    <a:pt x="520247" y="1352324"/>
                  </a:lnTo>
                  <a:lnTo>
                    <a:pt x="511402" y="1345293"/>
                  </a:lnTo>
                  <a:lnTo>
                    <a:pt x="503238" y="1338036"/>
                  </a:lnTo>
                  <a:lnTo>
                    <a:pt x="495981" y="1331006"/>
                  </a:lnTo>
                  <a:lnTo>
                    <a:pt x="489404" y="1324202"/>
                  </a:lnTo>
                  <a:lnTo>
                    <a:pt x="483734" y="1317172"/>
                  </a:lnTo>
                  <a:lnTo>
                    <a:pt x="478518" y="1310141"/>
                  </a:lnTo>
                  <a:lnTo>
                    <a:pt x="474209" y="1303111"/>
                  </a:lnTo>
                  <a:lnTo>
                    <a:pt x="470581" y="1296081"/>
                  </a:lnTo>
                  <a:lnTo>
                    <a:pt x="467633" y="1289277"/>
                  </a:lnTo>
                  <a:lnTo>
                    <a:pt x="465365" y="1282927"/>
                  </a:lnTo>
                  <a:lnTo>
                    <a:pt x="463550" y="1276124"/>
                  </a:lnTo>
                  <a:lnTo>
                    <a:pt x="462416" y="1270000"/>
                  </a:lnTo>
                  <a:lnTo>
                    <a:pt x="461963" y="1263424"/>
                  </a:lnTo>
                  <a:lnTo>
                    <a:pt x="462190" y="1257527"/>
                  </a:lnTo>
                  <a:lnTo>
                    <a:pt x="462643" y="1251404"/>
                  </a:lnTo>
                  <a:lnTo>
                    <a:pt x="463777" y="1245734"/>
                  </a:lnTo>
                  <a:lnTo>
                    <a:pt x="465591" y="1240065"/>
                  </a:lnTo>
                  <a:lnTo>
                    <a:pt x="467633" y="1234849"/>
                  </a:lnTo>
                  <a:lnTo>
                    <a:pt x="469900" y="1229633"/>
                  </a:lnTo>
                  <a:lnTo>
                    <a:pt x="473075" y="1224870"/>
                  </a:lnTo>
                  <a:lnTo>
                    <a:pt x="476477" y="1220108"/>
                  </a:lnTo>
                  <a:lnTo>
                    <a:pt x="480106" y="1216025"/>
                  </a:lnTo>
                  <a:lnTo>
                    <a:pt x="484188" y="1211943"/>
                  </a:lnTo>
                  <a:lnTo>
                    <a:pt x="488724" y="1208088"/>
                  </a:lnTo>
                  <a:lnTo>
                    <a:pt x="493486" y="1204459"/>
                  </a:lnTo>
                  <a:lnTo>
                    <a:pt x="498475" y="1201511"/>
                  </a:lnTo>
                  <a:lnTo>
                    <a:pt x="503918" y="1198790"/>
                  </a:lnTo>
                  <a:lnTo>
                    <a:pt x="509361" y="1196295"/>
                  </a:lnTo>
                  <a:lnTo>
                    <a:pt x="515258" y="1194254"/>
                  </a:lnTo>
                  <a:lnTo>
                    <a:pt x="521381" y="1192667"/>
                  </a:lnTo>
                  <a:lnTo>
                    <a:pt x="527504" y="1191306"/>
                  </a:lnTo>
                  <a:lnTo>
                    <a:pt x="529999" y="1178606"/>
                  </a:lnTo>
                  <a:lnTo>
                    <a:pt x="532493" y="1166133"/>
                  </a:lnTo>
                  <a:lnTo>
                    <a:pt x="536575" y="1142093"/>
                  </a:lnTo>
                  <a:lnTo>
                    <a:pt x="540431" y="1118961"/>
                  </a:lnTo>
                  <a:lnTo>
                    <a:pt x="544513" y="1097190"/>
                  </a:lnTo>
                  <a:lnTo>
                    <a:pt x="546781" y="1086531"/>
                  </a:lnTo>
                  <a:lnTo>
                    <a:pt x="548822" y="1076552"/>
                  </a:lnTo>
                  <a:lnTo>
                    <a:pt x="551317" y="1066574"/>
                  </a:lnTo>
                  <a:lnTo>
                    <a:pt x="554038" y="1057275"/>
                  </a:lnTo>
                  <a:lnTo>
                    <a:pt x="556759" y="1048204"/>
                  </a:lnTo>
                  <a:lnTo>
                    <a:pt x="560161" y="1039360"/>
                  </a:lnTo>
                  <a:lnTo>
                    <a:pt x="563790" y="1030742"/>
                  </a:lnTo>
                  <a:lnTo>
                    <a:pt x="567645" y="1022804"/>
                  </a:lnTo>
                  <a:lnTo>
                    <a:pt x="575809" y="1025299"/>
                  </a:lnTo>
                  <a:lnTo>
                    <a:pt x="586695" y="1028701"/>
                  </a:lnTo>
                  <a:lnTo>
                    <a:pt x="600075" y="1032330"/>
                  </a:lnTo>
                  <a:lnTo>
                    <a:pt x="607786" y="1034144"/>
                  </a:lnTo>
                  <a:lnTo>
                    <a:pt x="615950" y="1035958"/>
                  </a:lnTo>
                  <a:lnTo>
                    <a:pt x="625022" y="1037772"/>
                  </a:lnTo>
                  <a:lnTo>
                    <a:pt x="634320" y="1039360"/>
                  </a:lnTo>
                  <a:lnTo>
                    <a:pt x="644072" y="1040947"/>
                  </a:lnTo>
                  <a:lnTo>
                    <a:pt x="654731" y="1042308"/>
                  </a:lnTo>
                  <a:lnTo>
                    <a:pt x="665617" y="1043215"/>
                  </a:lnTo>
                  <a:lnTo>
                    <a:pt x="676956" y="1044122"/>
                  </a:lnTo>
                  <a:lnTo>
                    <a:pt x="688749" y="1044576"/>
                  </a:lnTo>
                  <a:lnTo>
                    <a:pt x="700995" y="1044576"/>
                  </a:lnTo>
                  <a:lnTo>
                    <a:pt x="713468" y="1044576"/>
                  </a:lnTo>
                  <a:lnTo>
                    <a:pt x="726395" y="1043896"/>
                  </a:lnTo>
                  <a:lnTo>
                    <a:pt x="739549" y="1042762"/>
                  </a:lnTo>
                  <a:lnTo>
                    <a:pt x="753156" y="1041174"/>
                  </a:lnTo>
                  <a:lnTo>
                    <a:pt x="766763" y="1039133"/>
                  </a:lnTo>
                  <a:lnTo>
                    <a:pt x="780824" y="1036185"/>
                  </a:lnTo>
                  <a:lnTo>
                    <a:pt x="795111" y="1033010"/>
                  </a:lnTo>
                  <a:lnTo>
                    <a:pt x="809626" y="1028928"/>
                  </a:lnTo>
                  <a:lnTo>
                    <a:pt x="816883" y="1026887"/>
                  </a:lnTo>
                  <a:lnTo>
                    <a:pt x="824140" y="1024619"/>
                  </a:lnTo>
                  <a:lnTo>
                    <a:pt x="831624" y="1022124"/>
                  </a:lnTo>
                  <a:lnTo>
                    <a:pt x="838881" y="1019176"/>
                  </a:lnTo>
                  <a:lnTo>
                    <a:pt x="846365" y="1016228"/>
                  </a:lnTo>
                  <a:lnTo>
                    <a:pt x="853849" y="1013280"/>
                  </a:lnTo>
                  <a:lnTo>
                    <a:pt x="861560" y="1009878"/>
                  </a:lnTo>
                  <a:lnTo>
                    <a:pt x="869044" y="1006249"/>
                  </a:lnTo>
                  <a:lnTo>
                    <a:pt x="876527" y="1002621"/>
                  </a:lnTo>
                  <a:lnTo>
                    <a:pt x="884011" y="998538"/>
                  </a:lnTo>
                  <a:lnTo>
                    <a:pt x="891495" y="994230"/>
                  </a:lnTo>
                  <a:lnTo>
                    <a:pt x="898979" y="989921"/>
                  </a:lnTo>
                  <a:lnTo>
                    <a:pt x="906463" y="985158"/>
                  </a:lnTo>
                  <a:lnTo>
                    <a:pt x="914401" y="980622"/>
                  </a:lnTo>
                  <a:lnTo>
                    <a:pt x="921885" y="975406"/>
                  </a:lnTo>
                  <a:lnTo>
                    <a:pt x="929369" y="969963"/>
                  </a:lnTo>
                  <a:close/>
                  <a:moveTo>
                    <a:pt x="774700" y="801688"/>
                  </a:moveTo>
                  <a:lnTo>
                    <a:pt x="790563" y="802369"/>
                  </a:lnTo>
                  <a:lnTo>
                    <a:pt x="805746" y="803050"/>
                  </a:lnTo>
                  <a:lnTo>
                    <a:pt x="820702" y="804638"/>
                  </a:lnTo>
                  <a:lnTo>
                    <a:pt x="835205" y="806681"/>
                  </a:lnTo>
                  <a:lnTo>
                    <a:pt x="849255" y="809177"/>
                  </a:lnTo>
                  <a:lnTo>
                    <a:pt x="863079" y="812353"/>
                  </a:lnTo>
                  <a:lnTo>
                    <a:pt x="875996" y="815757"/>
                  </a:lnTo>
                  <a:lnTo>
                    <a:pt x="882567" y="817799"/>
                  </a:lnTo>
                  <a:lnTo>
                    <a:pt x="888459" y="819842"/>
                  </a:lnTo>
                  <a:lnTo>
                    <a:pt x="894578" y="822111"/>
                  </a:lnTo>
                  <a:lnTo>
                    <a:pt x="900243" y="824380"/>
                  </a:lnTo>
                  <a:lnTo>
                    <a:pt x="906135" y="826649"/>
                  </a:lnTo>
                  <a:lnTo>
                    <a:pt x="911574" y="829372"/>
                  </a:lnTo>
                  <a:lnTo>
                    <a:pt x="916559" y="831868"/>
                  </a:lnTo>
                  <a:lnTo>
                    <a:pt x="921771" y="834818"/>
                  </a:lnTo>
                  <a:lnTo>
                    <a:pt x="926757" y="837314"/>
                  </a:lnTo>
                  <a:lnTo>
                    <a:pt x="931516" y="840491"/>
                  </a:lnTo>
                  <a:lnTo>
                    <a:pt x="935821" y="843214"/>
                  </a:lnTo>
                  <a:lnTo>
                    <a:pt x="940127" y="846391"/>
                  </a:lnTo>
                  <a:lnTo>
                    <a:pt x="944206" y="849568"/>
                  </a:lnTo>
                  <a:lnTo>
                    <a:pt x="948058" y="852518"/>
                  </a:lnTo>
                  <a:lnTo>
                    <a:pt x="951684" y="855921"/>
                  </a:lnTo>
                  <a:lnTo>
                    <a:pt x="955083" y="859325"/>
                  </a:lnTo>
                  <a:lnTo>
                    <a:pt x="958029" y="862956"/>
                  </a:lnTo>
                  <a:lnTo>
                    <a:pt x="960975" y="866359"/>
                  </a:lnTo>
                  <a:lnTo>
                    <a:pt x="966867" y="866586"/>
                  </a:lnTo>
                  <a:lnTo>
                    <a:pt x="972986" y="867494"/>
                  </a:lnTo>
                  <a:lnTo>
                    <a:pt x="978651" y="868402"/>
                  </a:lnTo>
                  <a:lnTo>
                    <a:pt x="984090" y="869990"/>
                  </a:lnTo>
                  <a:lnTo>
                    <a:pt x="989302" y="871579"/>
                  </a:lnTo>
                  <a:lnTo>
                    <a:pt x="994287" y="873621"/>
                  </a:lnTo>
                  <a:lnTo>
                    <a:pt x="999273" y="876117"/>
                  </a:lnTo>
                  <a:lnTo>
                    <a:pt x="1003805" y="878840"/>
                  </a:lnTo>
                  <a:lnTo>
                    <a:pt x="1008337" y="882017"/>
                  </a:lnTo>
                  <a:lnTo>
                    <a:pt x="1012416" y="885194"/>
                  </a:lnTo>
                  <a:lnTo>
                    <a:pt x="1016722" y="888824"/>
                  </a:lnTo>
                  <a:lnTo>
                    <a:pt x="1020574" y="892909"/>
                  </a:lnTo>
                  <a:lnTo>
                    <a:pt x="1024200" y="896993"/>
                  </a:lnTo>
                  <a:lnTo>
                    <a:pt x="1027599" y="901078"/>
                  </a:lnTo>
                  <a:lnTo>
                    <a:pt x="1030999" y="905843"/>
                  </a:lnTo>
                  <a:lnTo>
                    <a:pt x="1034171" y="910835"/>
                  </a:lnTo>
                  <a:lnTo>
                    <a:pt x="1037117" y="915600"/>
                  </a:lnTo>
                  <a:lnTo>
                    <a:pt x="1040063" y="921046"/>
                  </a:lnTo>
                  <a:lnTo>
                    <a:pt x="1042556" y="926492"/>
                  </a:lnTo>
                  <a:lnTo>
                    <a:pt x="1045048" y="931938"/>
                  </a:lnTo>
                  <a:lnTo>
                    <a:pt x="1047541" y="938065"/>
                  </a:lnTo>
                  <a:lnTo>
                    <a:pt x="1049807" y="943965"/>
                  </a:lnTo>
                  <a:lnTo>
                    <a:pt x="1051847" y="949865"/>
                  </a:lnTo>
                  <a:lnTo>
                    <a:pt x="1053886" y="956218"/>
                  </a:lnTo>
                  <a:lnTo>
                    <a:pt x="1055699" y="962572"/>
                  </a:lnTo>
                  <a:lnTo>
                    <a:pt x="1057286" y="969153"/>
                  </a:lnTo>
                  <a:lnTo>
                    <a:pt x="1060458" y="982314"/>
                  </a:lnTo>
                  <a:lnTo>
                    <a:pt x="1062724" y="996156"/>
                  </a:lnTo>
                  <a:lnTo>
                    <a:pt x="1064764" y="1009997"/>
                  </a:lnTo>
                  <a:lnTo>
                    <a:pt x="1066577" y="1024066"/>
                  </a:lnTo>
                  <a:lnTo>
                    <a:pt x="1067936" y="1038362"/>
                  </a:lnTo>
                  <a:lnTo>
                    <a:pt x="1069069" y="1052430"/>
                  </a:lnTo>
                  <a:lnTo>
                    <a:pt x="1069523" y="1066499"/>
                  </a:lnTo>
                  <a:lnTo>
                    <a:pt x="1069749" y="1080341"/>
                  </a:lnTo>
                  <a:lnTo>
                    <a:pt x="1069976" y="1093956"/>
                  </a:lnTo>
                  <a:lnTo>
                    <a:pt x="1069749" y="1107117"/>
                  </a:lnTo>
                  <a:lnTo>
                    <a:pt x="1069523" y="1120051"/>
                  </a:lnTo>
                  <a:lnTo>
                    <a:pt x="1069069" y="1132305"/>
                  </a:lnTo>
                  <a:lnTo>
                    <a:pt x="1068390" y="1143878"/>
                  </a:lnTo>
                  <a:lnTo>
                    <a:pt x="1067030" y="1165208"/>
                  </a:lnTo>
                  <a:lnTo>
                    <a:pt x="1065444" y="1182907"/>
                  </a:lnTo>
                  <a:lnTo>
                    <a:pt x="1064084" y="1196295"/>
                  </a:lnTo>
                  <a:lnTo>
                    <a:pt x="1056832" y="1192665"/>
                  </a:lnTo>
                  <a:lnTo>
                    <a:pt x="1053207" y="1191076"/>
                  </a:lnTo>
                  <a:lnTo>
                    <a:pt x="1049581" y="1189715"/>
                  </a:lnTo>
                  <a:lnTo>
                    <a:pt x="1045728" y="1188353"/>
                  </a:lnTo>
                  <a:lnTo>
                    <a:pt x="1041876" y="1187219"/>
                  </a:lnTo>
                  <a:lnTo>
                    <a:pt x="1037570" y="1186311"/>
                  </a:lnTo>
                  <a:lnTo>
                    <a:pt x="1033491" y="1185403"/>
                  </a:lnTo>
                  <a:lnTo>
                    <a:pt x="1027826" y="1146147"/>
                  </a:lnTo>
                  <a:lnTo>
                    <a:pt x="1024880" y="1127086"/>
                  </a:lnTo>
                  <a:lnTo>
                    <a:pt x="1021934" y="1109159"/>
                  </a:lnTo>
                  <a:lnTo>
                    <a:pt x="1018761" y="1091914"/>
                  </a:lnTo>
                  <a:lnTo>
                    <a:pt x="1015136" y="1075122"/>
                  </a:lnTo>
                  <a:lnTo>
                    <a:pt x="1013096" y="1067180"/>
                  </a:lnTo>
                  <a:lnTo>
                    <a:pt x="1010603" y="1059465"/>
                  </a:lnTo>
                  <a:lnTo>
                    <a:pt x="1008337" y="1051523"/>
                  </a:lnTo>
                  <a:lnTo>
                    <a:pt x="1006071" y="1044262"/>
                  </a:lnTo>
                  <a:lnTo>
                    <a:pt x="1003125" y="1037000"/>
                  </a:lnTo>
                  <a:lnTo>
                    <a:pt x="1000406" y="1029966"/>
                  </a:lnTo>
                  <a:lnTo>
                    <a:pt x="997233" y="1023159"/>
                  </a:lnTo>
                  <a:lnTo>
                    <a:pt x="994061" y="1016578"/>
                  </a:lnTo>
                  <a:lnTo>
                    <a:pt x="990435" y="1009997"/>
                  </a:lnTo>
                  <a:lnTo>
                    <a:pt x="986583" y="1003871"/>
                  </a:lnTo>
                  <a:lnTo>
                    <a:pt x="982504" y="997971"/>
                  </a:lnTo>
                  <a:lnTo>
                    <a:pt x="977971" y="992298"/>
                  </a:lnTo>
                  <a:lnTo>
                    <a:pt x="973439" y="986852"/>
                  </a:lnTo>
                  <a:lnTo>
                    <a:pt x="968454" y="981406"/>
                  </a:lnTo>
                  <a:lnTo>
                    <a:pt x="963241" y="976414"/>
                  </a:lnTo>
                  <a:lnTo>
                    <a:pt x="957576" y="971422"/>
                  </a:lnTo>
                  <a:lnTo>
                    <a:pt x="951458" y="966657"/>
                  </a:lnTo>
                  <a:lnTo>
                    <a:pt x="945112" y="962345"/>
                  </a:lnTo>
                  <a:lnTo>
                    <a:pt x="938087" y="958261"/>
                  </a:lnTo>
                  <a:lnTo>
                    <a:pt x="931063" y="954403"/>
                  </a:lnTo>
                  <a:lnTo>
                    <a:pt x="923131" y="960076"/>
                  </a:lnTo>
                  <a:lnTo>
                    <a:pt x="915426" y="965295"/>
                  </a:lnTo>
                  <a:lnTo>
                    <a:pt x="907268" y="970287"/>
                  </a:lnTo>
                  <a:lnTo>
                    <a:pt x="899563" y="975052"/>
                  </a:lnTo>
                  <a:lnTo>
                    <a:pt x="891632" y="979818"/>
                  </a:lnTo>
                  <a:lnTo>
                    <a:pt x="883701" y="984129"/>
                  </a:lnTo>
                  <a:lnTo>
                    <a:pt x="875996" y="988213"/>
                  </a:lnTo>
                  <a:lnTo>
                    <a:pt x="868291" y="992298"/>
                  </a:lnTo>
                  <a:lnTo>
                    <a:pt x="860359" y="995929"/>
                  </a:lnTo>
                  <a:lnTo>
                    <a:pt x="852655" y="999559"/>
                  </a:lnTo>
                  <a:lnTo>
                    <a:pt x="844950" y="1002509"/>
                  </a:lnTo>
                  <a:lnTo>
                    <a:pt x="837018" y="1005686"/>
                  </a:lnTo>
                  <a:lnTo>
                    <a:pt x="829314" y="1008636"/>
                  </a:lnTo>
                  <a:lnTo>
                    <a:pt x="821835" y="1011359"/>
                  </a:lnTo>
                  <a:lnTo>
                    <a:pt x="814357" y="1013628"/>
                  </a:lnTo>
                  <a:lnTo>
                    <a:pt x="806879" y="1016124"/>
                  </a:lnTo>
                  <a:lnTo>
                    <a:pt x="791696" y="1020209"/>
                  </a:lnTo>
                  <a:lnTo>
                    <a:pt x="776966" y="1023612"/>
                  </a:lnTo>
                  <a:lnTo>
                    <a:pt x="762690" y="1026335"/>
                  </a:lnTo>
                  <a:lnTo>
                    <a:pt x="748413" y="1028832"/>
                  </a:lnTo>
                  <a:lnTo>
                    <a:pt x="734590" y="1030420"/>
                  </a:lnTo>
                  <a:lnTo>
                    <a:pt x="720993" y="1031328"/>
                  </a:lnTo>
                  <a:lnTo>
                    <a:pt x="707849" y="1032235"/>
                  </a:lnTo>
                  <a:lnTo>
                    <a:pt x="694932" y="1032462"/>
                  </a:lnTo>
                  <a:lnTo>
                    <a:pt x="682469" y="1032235"/>
                  </a:lnTo>
                  <a:lnTo>
                    <a:pt x="670232" y="1031555"/>
                  </a:lnTo>
                  <a:lnTo>
                    <a:pt x="658675" y="1030874"/>
                  </a:lnTo>
                  <a:lnTo>
                    <a:pt x="647570" y="1029739"/>
                  </a:lnTo>
                  <a:lnTo>
                    <a:pt x="636920" y="1028605"/>
                  </a:lnTo>
                  <a:lnTo>
                    <a:pt x="626496" y="1027016"/>
                  </a:lnTo>
                  <a:lnTo>
                    <a:pt x="616978" y="1025201"/>
                  </a:lnTo>
                  <a:lnTo>
                    <a:pt x="607913" y="1023385"/>
                  </a:lnTo>
                  <a:lnTo>
                    <a:pt x="599302" y="1021570"/>
                  </a:lnTo>
                  <a:lnTo>
                    <a:pt x="591597" y="1019755"/>
                  </a:lnTo>
                  <a:lnTo>
                    <a:pt x="577547" y="1015897"/>
                  </a:lnTo>
                  <a:lnTo>
                    <a:pt x="566443" y="1012267"/>
                  </a:lnTo>
                  <a:lnTo>
                    <a:pt x="558059" y="1009317"/>
                  </a:lnTo>
                  <a:lnTo>
                    <a:pt x="553980" y="1017940"/>
                  </a:lnTo>
                  <a:lnTo>
                    <a:pt x="550127" y="1026789"/>
                  </a:lnTo>
                  <a:lnTo>
                    <a:pt x="546728" y="1035866"/>
                  </a:lnTo>
                  <a:lnTo>
                    <a:pt x="543782" y="1045396"/>
                  </a:lnTo>
                  <a:lnTo>
                    <a:pt x="541063" y="1055607"/>
                  </a:lnTo>
                  <a:lnTo>
                    <a:pt x="538343" y="1065591"/>
                  </a:lnTo>
                  <a:lnTo>
                    <a:pt x="536077" y="1076257"/>
                  </a:lnTo>
                  <a:lnTo>
                    <a:pt x="533811" y="1087148"/>
                  </a:lnTo>
                  <a:lnTo>
                    <a:pt x="529505" y="1110067"/>
                  </a:lnTo>
                  <a:lnTo>
                    <a:pt x="525653" y="1133893"/>
                  </a:lnTo>
                  <a:lnTo>
                    <a:pt x="521347" y="1159081"/>
                  </a:lnTo>
                  <a:lnTo>
                    <a:pt x="518628" y="1172242"/>
                  </a:lnTo>
                  <a:lnTo>
                    <a:pt x="516135" y="1185403"/>
                  </a:lnTo>
                  <a:lnTo>
                    <a:pt x="512056" y="1186311"/>
                  </a:lnTo>
                  <a:lnTo>
                    <a:pt x="507751" y="1187219"/>
                  </a:lnTo>
                  <a:lnTo>
                    <a:pt x="503672" y="1188580"/>
                  </a:lnTo>
                  <a:lnTo>
                    <a:pt x="499819" y="1189942"/>
                  </a:lnTo>
                  <a:lnTo>
                    <a:pt x="495967" y="1191530"/>
                  </a:lnTo>
                  <a:lnTo>
                    <a:pt x="492341" y="1192891"/>
                  </a:lnTo>
                  <a:lnTo>
                    <a:pt x="488715" y="1195161"/>
                  </a:lnTo>
                  <a:lnTo>
                    <a:pt x="485089" y="1196976"/>
                  </a:lnTo>
                  <a:lnTo>
                    <a:pt x="482823" y="1181546"/>
                  </a:lnTo>
                  <a:lnTo>
                    <a:pt x="481464" y="1172015"/>
                  </a:lnTo>
                  <a:lnTo>
                    <a:pt x="480331" y="1161123"/>
                  </a:lnTo>
                  <a:lnTo>
                    <a:pt x="479424" y="1148870"/>
                  </a:lnTo>
                  <a:lnTo>
                    <a:pt x="478518" y="1135935"/>
                  </a:lnTo>
                  <a:lnTo>
                    <a:pt x="478064" y="1121867"/>
                  </a:lnTo>
                  <a:lnTo>
                    <a:pt x="477838" y="1107344"/>
                  </a:lnTo>
                  <a:lnTo>
                    <a:pt x="478064" y="1092141"/>
                  </a:lnTo>
                  <a:lnTo>
                    <a:pt x="478744" y="1076030"/>
                  </a:lnTo>
                  <a:lnTo>
                    <a:pt x="480104" y="1059692"/>
                  </a:lnTo>
                  <a:lnTo>
                    <a:pt x="481237" y="1051296"/>
                  </a:lnTo>
                  <a:lnTo>
                    <a:pt x="482144" y="1043127"/>
                  </a:lnTo>
                  <a:lnTo>
                    <a:pt x="483503" y="1034504"/>
                  </a:lnTo>
                  <a:lnTo>
                    <a:pt x="484863" y="1025882"/>
                  </a:lnTo>
                  <a:lnTo>
                    <a:pt x="486676" y="1017259"/>
                  </a:lnTo>
                  <a:lnTo>
                    <a:pt x="488489" y="1008863"/>
                  </a:lnTo>
                  <a:lnTo>
                    <a:pt x="490528" y="1000240"/>
                  </a:lnTo>
                  <a:lnTo>
                    <a:pt x="492794" y="991617"/>
                  </a:lnTo>
                  <a:lnTo>
                    <a:pt x="495514" y="983221"/>
                  </a:lnTo>
                  <a:lnTo>
                    <a:pt x="498233" y="974599"/>
                  </a:lnTo>
                  <a:lnTo>
                    <a:pt x="501406" y="966203"/>
                  </a:lnTo>
                  <a:lnTo>
                    <a:pt x="504578" y="957580"/>
                  </a:lnTo>
                  <a:lnTo>
                    <a:pt x="508204" y="949411"/>
                  </a:lnTo>
                  <a:lnTo>
                    <a:pt x="512056" y="941242"/>
                  </a:lnTo>
                  <a:lnTo>
                    <a:pt x="516362" y="933073"/>
                  </a:lnTo>
                  <a:lnTo>
                    <a:pt x="520894" y="924904"/>
                  </a:lnTo>
                  <a:lnTo>
                    <a:pt x="525653" y="917189"/>
                  </a:lnTo>
                  <a:lnTo>
                    <a:pt x="530639" y="909474"/>
                  </a:lnTo>
                  <a:lnTo>
                    <a:pt x="536077" y="901985"/>
                  </a:lnTo>
                  <a:lnTo>
                    <a:pt x="541969" y="894270"/>
                  </a:lnTo>
                  <a:lnTo>
                    <a:pt x="548314" y="887009"/>
                  </a:lnTo>
                  <a:lnTo>
                    <a:pt x="554659" y="880201"/>
                  </a:lnTo>
                  <a:lnTo>
                    <a:pt x="561458" y="873394"/>
                  </a:lnTo>
                  <a:lnTo>
                    <a:pt x="568709" y="866813"/>
                  </a:lnTo>
                  <a:lnTo>
                    <a:pt x="576414" y="860460"/>
                  </a:lnTo>
                  <a:lnTo>
                    <a:pt x="584572" y="854333"/>
                  </a:lnTo>
                  <a:lnTo>
                    <a:pt x="592730" y="848433"/>
                  </a:lnTo>
                  <a:lnTo>
                    <a:pt x="601795" y="842987"/>
                  </a:lnTo>
                  <a:lnTo>
                    <a:pt x="611313" y="837541"/>
                  </a:lnTo>
                  <a:lnTo>
                    <a:pt x="620830" y="832549"/>
                  </a:lnTo>
                  <a:lnTo>
                    <a:pt x="630801" y="828011"/>
                  </a:lnTo>
                  <a:lnTo>
                    <a:pt x="641452" y="823926"/>
                  </a:lnTo>
                  <a:lnTo>
                    <a:pt x="652783" y="819615"/>
                  </a:lnTo>
                  <a:lnTo>
                    <a:pt x="664340" y="815984"/>
                  </a:lnTo>
                  <a:lnTo>
                    <a:pt x="676350" y="812807"/>
                  </a:lnTo>
                  <a:lnTo>
                    <a:pt x="689041" y="810084"/>
                  </a:lnTo>
                  <a:lnTo>
                    <a:pt x="701957" y="807815"/>
                  </a:lnTo>
                  <a:lnTo>
                    <a:pt x="715328" y="805546"/>
                  </a:lnTo>
                  <a:lnTo>
                    <a:pt x="729378" y="804184"/>
                  </a:lnTo>
                  <a:lnTo>
                    <a:pt x="744107" y="802823"/>
                  </a:lnTo>
                  <a:lnTo>
                    <a:pt x="759064" y="801915"/>
                  </a:lnTo>
                  <a:lnTo>
                    <a:pt x="774700" y="801688"/>
                  </a:lnTo>
                  <a:close/>
                  <a:moveTo>
                    <a:pt x="44000" y="736683"/>
                  </a:moveTo>
                  <a:lnTo>
                    <a:pt x="44000" y="2267412"/>
                  </a:lnTo>
                  <a:lnTo>
                    <a:pt x="2830736" y="2267412"/>
                  </a:lnTo>
                  <a:lnTo>
                    <a:pt x="2830736" y="736683"/>
                  </a:lnTo>
                  <a:lnTo>
                    <a:pt x="44000" y="736683"/>
                  </a:lnTo>
                  <a:close/>
                  <a:moveTo>
                    <a:pt x="1266245" y="538738"/>
                  </a:moveTo>
                  <a:lnTo>
                    <a:pt x="1261935" y="538964"/>
                  </a:lnTo>
                  <a:lnTo>
                    <a:pt x="1257399" y="539645"/>
                  </a:lnTo>
                  <a:lnTo>
                    <a:pt x="1253317" y="540778"/>
                  </a:lnTo>
                  <a:lnTo>
                    <a:pt x="1249234" y="542365"/>
                  </a:lnTo>
                  <a:lnTo>
                    <a:pt x="1245605" y="544179"/>
                  </a:lnTo>
                  <a:lnTo>
                    <a:pt x="1241977" y="546220"/>
                  </a:lnTo>
                  <a:lnTo>
                    <a:pt x="1238348" y="548714"/>
                  </a:lnTo>
                  <a:lnTo>
                    <a:pt x="1235172" y="551662"/>
                  </a:lnTo>
                  <a:lnTo>
                    <a:pt x="1232224" y="554836"/>
                  </a:lnTo>
                  <a:lnTo>
                    <a:pt x="1229956" y="558237"/>
                  </a:lnTo>
                  <a:lnTo>
                    <a:pt x="1227688" y="561865"/>
                  </a:lnTo>
                  <a:lnTo>
                    <a:pt x="1225874" y="565720"/>
                  </a:lnTo>
                  <a:lnTo>
                    <a:pt x="1224286" y="569574"/>
                  </a:lnTo>
                  <a:lnTo>
                    <a:pt x="1223152" y="573883"/>
                  </a:lnTo>
                  <a:lnTo>
                    <a:pt x="1222471" y="578191"/>
                  </a:lnTo>
                  <a:lnTo>
                    <a:pt x="1222471" y="582725"/>
                  </a:lnTo>
                  <a:lnTo>
                    <a:pt x="1222471" y="604719"/>
                  </a:lnTo>
                  <a:lnTo>
                    <a:pt x="1222471" y="609254"/>
                  </a:lnTo>
                  <a:lnTo>
                    <a:pt x="1223152" y="613562"/>
                  </a:lnTo>
                  <a:lnTo>
                    <a:pt x="1224286" y="617870"/>
                  </a:lnTo>
                  <a:lnTo>
                    <a:pt x="1225874" y="621725"/>
                  </a:lnTo>
                  <a:lnTo>
                    <a:pt x="1227688" y="625579"/>
                  </a:lnTo>
                  <a:lnTo>
                    <a:pt x="1229956" y="629207"/>
                  </a:lnTo>
                  <a:lnTo>
                    <a:pt x="1232224" y="632608"/>
                  </a:lnTo>
                  <a:lnTo>
                    <a:pt x="1235172" y="635556"/>
                  </a:lnTo>
                  <a:lnTo>
                    <a:pt x="1238348" y="638504"/>
                  </a:lnTo>
                  <a:lnTo>
                    <a:pt x="1241977" y="640998"/>
                  </a:lnTo>
                  <a:lnTo>
                    <a:pt x="1245605" y="643492"/>
                  </a:lnTo>
                  <a:lnTo>
                    <a:pt x="1249234" y="645306"/>
                  </a:lnTo>
                  <a:lnTo>
                    <a:pt x="1253317" y="646893"/>
                  </a:lnTo>
                  <a:lnTo>
                    <a:pt x="1257399" y="647800"/>
                  </a:lnTo>
                  <a:lnTo>
                    <a:pt x="1261935" y="648254"/>
                  </a:lnTo>
                  <a:lnTo>
                    <a:pt x="1266245" y="648707"/>
                  </a:lnTo>
                  <a:lnTo>
                    <a:pt x="1608265" y="648707"/>
                  </a:lnTo>
                  <a:lnTo>
                    <a:pt x="1613028" y="648254"/>
                  </a:lnTo>
                  <a:lnTo>
                    <a:pt x="1617337" y="647800"/>
                  </a:lnTo>
                  <a:lnTo>
                    <a:pt x="1621419" y="646893"/>
                  </a:lnTo>
                  <a:lnTo>
                    <a:pt x="1625502" y="645306"/>
                  </a:lnTo>
                  <a:lnTo>
                    <a:pt x="1629358" y="643492"/>
                  </a:lnTo>
                  <a:lnTo>
                    <a:pt x="1632986" y="640998"/>
                  </a:lnTo>
                  <a:lnTo>
                    <a:pt x="1636388" y="638504"/>
                  </a:lnTo>
                  <a:lnTo>
                    <a:pt x="1639337" y="635556"/>
                  </a:lnTo>
                  <a:lnTo>
                    <a:pt x="1642285" y="632608"/>
                  </a:lnTo>
                  <a:lnTo>
                    <a:pt x="1644780" y="629207"/>
                  </a:lnTo>
                  <a:lnTo>
                    <a:pt x="1647275" y="625579"/>
                  </a:lnTo>
                  <a:lnTo>
                    <a:pt x="1649089" y="621725"/>
                  </a:lnTo>
                  <a:lnTo>
                    <a:pt x="1650224" y="617870"/>
                  </a:lnTo>
                  <a:lnTo>
                    <a:pt x="1651584" y="613562"/>
                  </a:lnTo>
                  <a:lnTo>
                    <a:pt x="1652038" y="609254"/>
                  </a:lnTo>
                  <a:lnTo>
                    <a:pt x="1652492" y="604719"/>
                  </a:lnTo>
                  <a:lnTo>
                    <a:pt x="1652492" y="582725"/>
                  </a:lnTo>
                  <a:lnTo>
                    <a:pt x="1652038" y="578191"/>
                  </a:lnTo>
                  <a:lnTo>
                    <a:pt x="1651584" y="573883"/>
                  </a:lnTo>
                  <a:lnTo>
                    <a:pt x="1650224" y="569574"/>
                  </a:lnTo>
                  <a:lnTo>
                    <a:pt x="1649089" y="565720"/>
                  </a:lnTo>
                  <a:lnTo>
                    <a:pt x="1647275" y="561865"/>
                  </a:lnTo>
                  <a:lnTo>
                    <a:pt x="1644780" y="558237"/>
                  </a:lnTo>
                  <a:lnTo>
                    <a:pt x="1642285" y="554836"/>
                  </a:lnTo>
                  <a:lnTo>
                    <a:pt x="1639337" y="551662"/>
                  </a:lnTo>
                  <a:lnTo>
                    <a:pt x="1636388" y="548714"/>
                  </a:lnTo>
                  <a:lnTo>
                    <a:pt x="1632986" y="546220"/>
                  </a:lnTo>
                  <a:lnTo>
                    <a:pt x="1629358" y="544179"/>
                  </a:lnTo>
                  <a:lnTo>
                    <a:pt x="1625502" y="542365"/>
                  </a:lnTo>
                  <a:lnTo>
                    <a:pt x="1621419" y="540778"/>
                  </a:lnTo>
                  <a:lnTo>
                    <a:pt x="1617337" y="539645"/>
                  </a:lnTo>
                  <a:lnTo>
                    <a:pt x="1613028" y="538964"/>
                  </a:lnTo>
                  <a:lnTo>
                    <a:pt x="1608265" y="538738"/>
                  </a:lnTo>
                  <a:lnTo>
                    <a:pt x="1583997" y="538738"/>
                  </a:lnTo>
                  <a:lnTo>
                    <a:pt x="1583997" y="549848"/>
                  </a:lnTo>
                  <a:lnTo>
                    <a:pt x="1583997" y="554156"/>
                  </a:lnTo>
                  <a:lnTo>
                    <a:pt x="1583090" y="558691"/>
                  </a:lnTo>
                  <a:lnTo>
                    <a:pt x="1582182" y="562772"/>
                  </a:lnTo>
                  <a:lnTo>
                    <a:pt x="1580595" y="566627"/>
                  </a:lnTo>
                  <a:lnTo>
                    <a:pt x="1578780" y="570481"/>
                  </a:lnTo>
                  <a:lnTo>
                    <a:pt x="1576512" y="574109"/>
                  </a:lnTo>
                  <a:lnTo>
                    <a:pt x="1574017" y="577510"/>
                  </a:lnTo>
                  <a:lnTo>
                    <a:pt x="1571296" y="580685"/>
                  </a:lnTo>
                  <a:lnTo>
                    <a:pt x="1568121" y="583632"/>
                  </a:lnTo>
                  <a:lnTo>
                    <a:pt x="1564492" y="586126"/>
                  </a:lnTo>
                  <a:lnTo>
                    <a:pt x="1560863" y="588394"/>
                  </a:lnTo>
                  <a:lnTo>
                    <a:pt x="1557234" y="590208"/>
                  </a:lnTo>
                  <a:lnTo>
                    <a:pt x="1553152" y="591795"/>
                  </a:lnTo>
                  <a:lnTo>
                    <a:pt x="1548842" y="592929"/>
                  </a:lnTo>
                  <a:lnTo>
                    <a:pt x="1544533" y="593382"/>
                  </a:lnTo>
                  <a:lnTo>
                    <a:pt x="1539997" y="593609"/>
                  </a:lnTo>
                  <a:lnTo>
                    <a:pt x="1334739" y="593609"/>
                  </a:lnTo>
                  <a:lnTo>
                    <a:pt x="1330430" y="593382"/>
                  </a:lnTo>
                  <a:lnTo>
                    <a:pt x="1325894" y="592929"/>
                  </a:lnTo>
                  <a:lnTo>
                    <a:pt x="1321811" y="591795"/>
                  </a:lnTo>
                  <a:lnTo>
                    <a:pt x="1317729" y="590208"/>
                  </a:lnTo>
                  <a:lnTo>
                    <a:pt x="1313647" y="588394"/>
                  </a:lnTo>
                  <a:lnTo>
                    <a:pt x="1310018" y="586126"/>
                  </a:lnTo>
                  <a:lnTo>
                    <a:pt x="1306842" y="583632"/>
                  </a:lnTo>
                  <a:lnTo>
                    <a:pt x="1303667" y="580685"/>
                  </a:lnTo>
                  <a:lnTo>
                    <a:pt x="1300719" y="577510"/>
                  </a:lnTo>
                  <a:lnTo>
                    <a:pt x="1298224" y="574109"/>
                  </a:lnTo>
                  <a:lnTo>
                    <a:pt x="1296183" y="570481"/>
                  </a:lnTo>
                  <a:lnTo>
                    <a:pt x="1294368" y="566627"/>
                  </a:lnTo>
                  <a:lnTo>
                    <a:pt x="1292781" y="562772"/>
                  </a:lnTo>
                  <a:lnTo>
                    <a:pt x="1291647" y="558691"/>
                  </a:lnTo>
                  <a:lnTo>
                    <a:pt x="1290966" y="554156"/>
                  </a:lnTo>
                  <a:lnTo>
                    <a:pt x="1290739" y="549848"/>
                  </a:lnTo>
                  <a:lnTo>
                    <a:pt x="1290739" y="538738"/>
                  </a:lnTo>
                  <a:lnTo>
                    <a:pt x="1266245" y="538738"/>
                  </a:lnTo>
                  <a:close/>
                  <a:moveTo>
                    <a:pt x="1433626" y="87976"/>
                  </a:moveTo>
                  <a:lnTo>
                    <a:pt x="1429316" y="88203"/>
                  </a:lnTo>
                  <a:lnTo>
                    <a:pt x="1425688" y="88656"/>
                  </a:lnTo>
                  <a:lnTo>
                    <a:pt x="1421832" y="89336"/>
                  </a:lnTo>
                  <a:lnTo>
                    <a:pt x="1417976" y="90243"/>
                  </a:lnTo>
                  <a:lnTo>
                    <a:pt x="1414347" y="91150"/>
                  </a:lnTo>
                  <a:lnTo>
                    <a:pt x="1410718" y="92511"/>
                  </a:lnTo>
                  <a:lnTo>
                    <a:pt x="1407316" y="93871"/>
                  </a:lnTo>
                  <a:lnTo>
                    <a:pt x="1403688" y="95458"/>
                  </a:lnTo>
                  <a:lnTo>
                    <a:pt x="1400286" y="97272"/>
                  </a:lnTo>
                  <a:lnTo>
                    <a:pt x="1397337" y="99086"/>
                  </a:lnTo>
                  <a:lnTo>
                    <a:pt x="1394162" y="101127"/>
                  </a:lnTo>
                  <a:lnTo>
                    <a:pt x="1390987" y="103168"/>
                  </a:lnTo>
                  <a:lnTo>
                    <a:pt x="1388265" y="105435"/>
                  </a:lnTo>
                  <a:lnTo>
                    <a:pt x="1385316" y="107929"/>
                  </a:lnTo>
                  <a:lnTo>
                    <a:pt x="1382822" y="110423"/>
                  </a:lnTo>
                  <a:lnTo>
                    <a:pt x="1380100" y="113371"/>
                  </a:lnTo>
                  <a:lnTo>
                    <a:pt x="1377605" y="116092"/>
                  </a:lnTo>
                  <a:lnTo>
                    <a:pt x="1375110" y="119039"/>
                  </a:lnTo>
                  <a:lnTo>
                    <a:pt x="1373069" y="122214"/>
                  </a:lnTo>
                  <a:lnTo>
                    <a:pt x="1371028" y="125161"/>
                  </a:lnTo>
                  <a:lnTo>
                    <a:pt x="1369213" y="128336"/>
                  </a:lnTo>
                  <a:lnTo>
                    <a:pt x="1367399" y="131737"/>
                  </a:lnTo>
                  <a:lnTo>
                    <a:pt x="1365811" y="135138"/>
                  </a:lnTo>
                  <a:lnTo>
                    <a:pt x="1364677" y="138766"/>
                  </a:lnTo>
                  <a:lnTo>
                    <a:pt x="1363317" y="142394"/>
                  </a:lnTo>
                  <a:lnTo>
                    <a:pt x="1362183" y="146022"/>
                  </a:lnTo>
                  <a:lnTo>
                    <a:pt x="1361502" y="149650"/>
                  </a:lnTo>
                  <a:lnTo>
                    <a:pt x="1360595" y="153504"/>
                  </a:lnTo>
                  <a:lnTo>
                    <a:pt x="1360141" y="157359"/>
                  </a:lnTo>
                  <a:lnTo>
                    <a:pt x="1359914" y="161213"/>
                  </a:lnTo>
                  <a:lnTo>
                    <a:pt x="1359914" y="165295"/>
                  </a:lnTo>
                  <a:lnTo>
                    <a:pt x="1359914" y="169376"/>
                  </a:lnTo>
                  <a:lnTo>
                    <a:pt x="1360141" y="173231"/>
                  </a:lnTo>
                  <a:lnTo>
                    <a:pt x="1360595" y="177085"/>
                  </a:lnTo>
                  <a:lnTo>
                    <a:pt x="1361502" y="180940"/>
                  </a:lnTo>
                  <a:lnTo>
                    <a:pt x="1362183" y="184568"/>
                  </a:lnTo>
                  <a:lnTo>
                    <a:pt x="1363317" y="188422"/>
                  </a:lnTo>
                  <a:lnTo>
                    <a:pt x="1364677" y="192050"/>
                  </a:lnTo>
                  <a:lnTo>
                    <a:pt x="1365811" y="195451"/>
                  </a:lnTo>
                  <a:lnTo>
                    <a:pt x="1367399" y="198852"/>
                  </a:lnTo>
                  <a:lnTo>
                    <a:pt x="1369213" y="202253"/>
                  </a:lnTo>
                  <a:lnTo>
                    <a:pt x="1371028" y="205655"/>
                  </a:lnTo>
                  <a:lnTo>
                    <a:pt x="1373069" y="208602"/>
                  </a:lnTo>
                  <a:lnTo>
                    <a:pt x="1375110" y="211777"/>
                  </a:lnTo>
                  <a:lnTo>
                    <a:pt x="1377605" y="214724"/>
                  </a:lnTo>
                  <a:lnTo>
                    <a:pt x="1380100" y="217445"/>
                  </a:lnTo>
                  <a:lnTo>
                    <a:pt x="1382822" y="220166"/>
                  </a:lnTo>
                  <a:lnTo>
                    <a:pt x="1385316" y="222660"/>
                  </a:lnTo>
                  <a:lnTo>
                    <a:pt x="1388265" y="225381"/>
                  </a:lnTo>
                  <a:lnTo>
                    <a:pt x="1390987" y="227422"/>
                  </a:lnTo>
                  <a:lnTo>
                    <a:pt x="1394162" y="229689"/>
                  </a:lnTo>
                  <a:lnTo>
                    <a:pt x="1397337" y="231730"/>
                  </a:lnTo>
                  <a:lnTo>
                    <a:pt x="1400286" y="233544"/>
                  </a:lnTo>
                  <a:lnTo>
                    <a:pt x="1403688" y="235131"/>
                  </a:lnTo>
                  <a:lnTo>
                    <a:pt x="1407316" y="236718"/>
                  </a:lnTo>
                  <a:lnTo>
                    <a:pt x="1410718" y="238305"/>
                  </a:lnTo>
                  <a:lnTo>
                    <a:pt x="1414347" y="239212"/>
                  </a:lnTo>
                  <a:lnTo>
                    <a:pt x="1417976" y="240346"/>
                  </a:lnTo>
                  <a:lnTo>
                    <a:pt x="1421832" y="241253"/>
                  </a:lnTo>
                  <a:lnTo>
                    <a:pt x="1425688" y="241933"/>
                  </a:lnTo>
                  <a:lnTo>
                    <a:pt x="1429316" y="242387"/>
                  </a:lnTo>
                  <a:lnTo>
                    <a:pt x="1433626" y="242613"/>
                  </a:lnTo>
                  <a:lnTo>
                    <a:pt x="1437481" y="242840"/>
                  </a:lnTo>
                  <a:lnTo>
                    <a:pt x="1441337" y="242613"/>
                  </a:lnTo>
                  <a:lnTo>
                    <a:pt x="1445419" y="242387"/>
                  </a:lnTo>
                  <a:lnTo>
                    <a:pt x="1449275" y="241933"/>
                  </a:lnTo>
                  <a:lnTo>
                    <a:pt x="1452904" y="241253"/>
                  </a:lnTo>
                  <a:lnTo>
                    <a:pt x="1456986" y="240346"/>
                  </a:lnTo>
                  <a:lnTo>
                    <a:pt x="1460615" y="239212"/>
                  </a:lnTo>
                  <a:lnTo>
                    <a:pt x="1464244" y="238305"/>
                  </a:lnTo>
                  <a:lnTo>
                    <a:pt x="1467419" y="236718"/>
                  </a:lnTo>
                  <a:lnTo>
                    <a:pt x="1471048" y="235131"/>
                  </a:lnTo>
                  <a:lnTo>
                    <a:pt x="1474224" y="233544"/>
                  </a:lnTo>
                  <a:lnTo>
                    <a:pt x="1477626" y="231730"/>
                  </a:lnTo>
                  <a:lnTo>
                    <a:pt x="1480801" y="229689"/>
                  </a:lnTo>
                  <a:lnTo>
                    <a:pt x="1483749" y="227422"/>
                  </a:lnTo>
                  <a:lnTo>
                    <a:pt x="1486698" y="225381"/>
                  </a:lnTo>
                  <a:lnTo>
                    <a:pt x="1489646" y="222660"/>
                  </a:lnTo>
                  <a:lnTo>
                    <a:pt x="1492141" y="220166"/>
                  </a:lnTo>
                  <a:lnTo>
                    <a:pt x="1494636" y="217445"/>
                  </a:lnTo>
                  <a:lnTo>
                    <a:pt x="1497131" y="214724"/>
                  </a:lnTo>
                  <a:lnTo>
                    <a:pt x="1499399" y="211777"/>
                  </a:lnTo>
                  <a:lnTo>
                    <a:pt x="1501667" y="208602"/>
                  </a:lnTo>
                  <a:lnTo>
                    <a:pt x="1503482" y="205655"/>
                  </a:lnTo>
                  <a:lnTo>
                    <a:pt x="1505523" y="202253"/>
                  </a:lnTo>
                  <a:lnTo>
                    <a:pt x="1507110" y="198852"/>
                  </a:lnTo>
                  <a:lnTo>
                    <a:pt x="1508698" y="195451"/>
                  </a:lnTo>
                  <a:lnTo>
                    <a:pt x="1510286" y="192050"/>
                  </a:lnTo>
                  <a:lnTo>
                    <a:pt x="1511420" y="188422"/>
                  </a:lnTo>
                  <a:lnTo>
                    <a:pt x="1512327" y="184568"/>
                  </a:lnTo>
                  <a:lnTo>
                    <a:pt x="1513461" y="180940"/>
                  </a:lnTo>
                  <a:lnTo>
                    <a:pt x="1513915" y="177085"/>
                  </a:lnTo>
                  <a:lnTo>
                    <a:pt x="1514368" y="173231"/>
                  </a:lnTo>
                  <a:lnTo>
                    <a:pt x="1514595" y="169376"/>
                  </a:lnTo>
                  <a:lnTo>
                    <a:pt x="1515049" y="165295"/>
                  </a:lnTo>
                  <a:lnTo>
                    <a:pt x="1514595" y="161213"/>
                  </a:lnTo>
                  <a:lnTo>
                    <a:pt x="1514368" y="157359"/>
                  </a:lnTo>
                  <a:lnTo>
                    <a:pt x="1513915" y="153504"/>
                  </a:lnTo>
                  <a:lnTo>
                    <a:pt x="1513461" y="149650"/>
                  </a:lnTo>
                  <a:lnTo>
                    <a:pt x="1512327" y="146022"/>
                  </a:lnTo>
                  <a:lnTo>
                    <a:pt x="1511420" y="142394"/>
                  </a:lnTo>
                  <a:lnTo>
                    <a:pt x="1510286" y="138766"/>
                  </a:lnTo>
                  <a:lnTo>
                    <a:pt x="1508698" y="135138"/>
                  </a:lnTo>
                  <a:lnTo>
                    <a:pt x="1507110" y="131737"/>
                  </a:lnTo>
                  <a:lnTo>
                    <a:pt x="1505523" y="128336"/>
                  </a:lnTo>
                  <a:lnTo>
                    <a:pt x="1503482" y="125161"/>
                  </a:lnTo>
                  <a:lnTo>
                    <a:pt x="1501667" y="122214"/>
                  </a:lnTo>
                  <a:lnTo>
                    <a:pt x="1499399" y="119039"/>
                  </a:lnTo>
                  <a:lnTo>
                    <a:pt x="1497131" y="116092"/>
                  </a:lnTo>
                  <a:lnTo>
                    <a:pt x="1494636" y="113371"/>
                  </a:lnTo>
                  <a:lnTo>
                    <a:pt x="1492141" y="110423"/>
                  </a:lnTo>
                  <a:lnTo>
                    <a:pt x="1489646" y="107929"/>
                  </a:lnTo>
                  <a:lnTo>
                    <a:pt x="1486698" y="105435"/>
                  </a:lnTo>
                  <a:lnTo>
                    <a:pt x="1483749" y="103168"/>
                  </a:lnTo>
                  <a:lnTo>
                    <a:pt x="1480801" y="101127"/>
                  </a:lnTo>
                  <a:lnTo>
                    <a:pt x="1477626" y="99086"/>
                  </a:lnTo>
                  <a:lnTo>
                    <a:pt x="1474224" y="97272"/>
                  </a:lnTo>
                  <a:lnTo>
                    <a:pt x="1471048" y="95458"/>
                  </a:lnTo>
                  <a:lnTo>
                    <a:pt x="1467419" y="93871"/>
                  </a:lnTo>
                  <a:lnTo>
                    <a:pt x="1464244" y="92511"/>
                  </a:lnTo>
                  <a:lnTo>
                    <a:pt x="1460615" y="91150"/>
                  </a:lnTo>
                  <a:lnTo>
                    <a:pt x="1456986" y="90243"/>
                  </a:lnTo>
                  <a:lnTo>
                    <a:pt x="1452904" y="89336"/>
                  </a:lnTo>
                  <a:lnTo>
                    <a:pt x="1449275" y="88656"/>
                  </a:lnTo>
                  <a:lnTo>
                    <a:pt x="1445419" y="88203"/>
                  </a:lnTo>
                  <a:lnTo>
                    <a:pt x="1441337" y="87976"/>
                  </a:lnTo>
                  <a:lnTo>
                    <a:pt x="1437481" y="87976"/>
                  </a:lnTo>
                  <a:lnTo>
                    <a:pt x="1433626" y="87976"/>
                  </a:lnTo>
                  <a:close/>
                  <a:moveTo>
                    <a:pt x="1330430" y="0"/>
                  </a:moveTo>
                  <a:lnTo>
                    <a:pt x="1334739" y="0"/>
                  </a:lnTo>
                  <a:lnTo>
                    <a:pt x="1539997" y="0"/>
                  </a:lnTo>
                  <a:lnTo>
                    <a:pt x="1544533" y="0"/>
                  </a:lnTo>
                  <a:lnTo>
                    <a:pt x="1548842" y="681"/>
                  </a:lnTo>
                  <a:lnTo>
                    <a:pt x="1553152" y="1814"/>
                  </a:lnTo>
                  <a:lnTo>
                    <a:pt x="1557234" y="3401"/>
                  </a:lnTo>
                  <a:lnTo>
                    <a:pt x="1560863" y="5215"/>
                  </a:lnTo>
                  <a:lnTo>
                    <a:pt x="1564492" y="7483"/>
                  </a:lnTo>
                  <a:lnTo>
                    <a:pt x="1568121" y="9750"/>
                  </a:lnTo>
                  <a:lnTo>
                    <a:pt x="1571296" y="12698"/>
                  </a:lnTo>
                  <a:lnTo>
                    <a:pt x="1574017" y="15872"/>
                  </a:lnTo>
                  <a:lnTo>
                    <a:pt x="1576512" y="19273"/>
                  </a:lnTo>
                  <a:lnTo>
                    <a:pt x="1578780" y="22901"/>
                  </a:lnTo>
                  <a:lnTo>
                    <a:pt x="1580595" y="26756"/>
                  </a:lnTo>
                  <a:lnTo>
                    <a:pt x="1582182" y="30837"/>
                  </a:lnTo>
                  <a:lnTo>
                    <a:pt x="1583090" y="34919"/>
                  </a:lnTo>
                  <a:lnTo>
                    <a:pt x="1583997" y="39453"/>
                  </a:lnTo>
                  <a:lnTo>
                    <a:pt x="1583997" y="43761"/>
                  </a:lnTo>
                  <a:lnTo>
                    <a:pt x="1583997" y="450762"/>
                  </a:lnTo>
                  <a:lnTo>
                    <a:pt x="2742963" y="450762"/>
                  </a:lnTo>
                  <a:lnTo>
                    <a:pt x="2749768" y="450762"/>
                  </a:lnTo>
                  <a:lnTo>
                    <a:pt x="2756345" y="451442"/>
                  </a:lnTo>
                  <a:lnTo>
                    <a:pt x="2762922" y="452349"/>
                  </a:lnTo>
                  <a:lnTo>
                    <a:pt x="2769499" y="453483"/>
                  </a:lnTo>
                  <a:lnTo>
                    <a:pt x="2775623" y="455070"/>
                  </a:lnTo>
                  <a:lnTo>
                    <a:pt x="2782200" y="456884"/>
                  </a:lnTo>
                  <a:lnTo>
                    <a:pt x="2788097" y="458925"/>
                  </a:lnTo>
                  <a:lnTo>
                    <a:pt x="2793994" y="461192"/>
                  </a:lnTo>
                  <a:lnTo>
                    <a:pt x="2799891" y="463686"/>
                  </a:lnTo>
                  <a:lnTo>
                    <a:pt x="2805788" y="466634"/>
                  </a:lnTo>
                  <a:lnTo>
                    <a:pt x="2811231" y="470035"/>
                  </a:lnTo>
                  <a:lnTo>
                    <a:pt x="2816675" y="473436"/>
                  </a:lnTo>
                  <a:lnTo>
                    <a:pt x="2821664" y="477064"/>
                  </a:lnTo>
                  <a:lnTo>
                    <a:pt x="2826654" y="480919"/>
                  </a:lnTo>
                  <a:lnTo>
                    <a:pt x="2831417" y="485000"/>
                  </a:lnTo>
                  <a:lnTo>
                    <a:pt x="2835953" y="489535"/>
                  </a:lnTo>
                  <a:lnTo>
                    <a:pt x="2840489" y="494070"/>
                  </a:lnTo>
                  <a:lnTo>
                    <a:pt x="2844571" y="498831"/>
                  </a:lnTo>
                  <a:lnTo>
                    <a:pt x="2848427" y="504046"/>
                  </a:lnTo>
                  <a:lnTo>
                    <a:pt x="2852056" y="509261"/>
                  </a:lnTo>
                  <a:lnTo>
                    <a:pt x="2855685" y="514249"/>
                  </a:lnTo>
                  <a:lnTo>
                    <a:pt x="2858860" y="520145"/>
                  </a:lnTo>
                  <a:lnTo>
                    <a:pt x="2861809" y="525813"/>
                  </a:lnTo>
                  <a:lnTo>
                    <a:pt x="2864530" y="531482"/>
                  </a:lnTo>
                  <a:lnTo>
                    <a:pt x="2866798" y="537377"/>
                  </a:lnTo>
                  <a:lnTo>
                    <a:pt x="2869066" y="543726"/>
                  </a:lnTo>
                  <a:lnTo>
                    <a:pt x="2870881" y="549848"/>
                  </a:lnTo>
                  <a:lnTo>
                    <a:pt x="2872015" y="556423"/>
                  </a:lnTo>
                  <a:lnTo>
                    <a:pt x="2873375" y="562772"/>
                  </a:lnTo>
                  <a:lnTo>
                    <a:pt x="2874056" y="569348"/>
                  </a:lnTo>
                  <a:lnTo>
                    <a:pt x="2874736" y="575923"/>
                  </a:lnTo>
                  <a:lnTo>
                    <a:pt x="2874963" y="582725"/>
                  </a:lnTo>
                  <a:lnTo>
                    <a:pt x="2874963" y="2311400"/>
                  </a:lnTo>
                  <a:lnTo>
                    <a:pt x="0" y="2311400"/>
                  </a:lnTo>
                  <a:lnTo>
                    <a:pt x="0" y="582725"/>
                  </a:lnTo>
                  <a:lnTo>
                    <a:pt x="227" y="575923"/>
                  </a:lnTo>
                  <a:lnTo>
                    <a:pt x="680" y="569348"/>
                  </a:lnTo>
                  <a:lnTo>
                    <a:pt x="1588" y="562772"/>
                  </a:lnTo>
                  <a:lnTo>
                    <a:pt x="2722" y="556423"/>
                  </a:lnTo>
                  <a:lnTo>
                    <a:pt x="4082" y="549848"/>
                  </a:lnTo>
                  <a:lnTo>
                    <a:pt x="5897" y="543726"/>
                  </a:lnTo>
                  <a:lnTo>
                    <a:pt x="7938" y="537377"/>
                  </a:lnTo>
                  <a:lnTo>
                    <a:pt x="10206" y="531482"/>
                  </a:lnTo>
                  <a:lnTo>
                    <a:pt x="13154" y="525813"/>
                  </a:lnTo>
                  <a:lnTo>
                    <a:pt x="16103" y="520145"/>
                  </a:lnTo>
                  <a:lnTo>
                    <a:pt x="19051" y="514249"/>
                  </a:lnTo>
                  <a:lnTo>
                    <a:pt x="22453" y="509261"/>
                  </a:lnTo>
                  <a:lnTo>
                    <a:pt x="26309" y="504046"/>
                  </a:lnTo>
                  <a:lnTo>
                    <a:pt x="30165" y="498831"/>
                  </a:lnTo>
                  <a:lnTo>
                    <a:pt x="34474" y="494070"/>
                  </a:lnTo>
                  <a:lnTo>
                    <a:pt x="38783" y="489535"/>
                  </a:lnTo>
                  <a:lnTo>
                    <a:pt x="43319" y="485000"/>
                  </a:lnTo>
                  <a:lnTo>
                    <a:pt x="48082" y="480919"/>
                  </a:lnTo>
                  <a:lnTo>
                    <a:pt x="53072" y="477064"/>
                  </a:lnTo>
                  <a:lnTo>
                    <a:pt x="58288" y="473436"/>
                  </a:lnTo>
                  <a:lnTo>
                    <a:pt x="63732" y="470035"/>
                  </a:lnTo>
                  <a:lnTo>
                    <a:pt x="69175" y="466634"/>
                  </a:lnTo>
                  <a:lnTo>
                    <a:pt x="74845" y="463686"/>
                  </a:lnTo>
                  <a:lnTo>
                    <a:pt x="80742" y="461192"/>
                  </a:lnTo>
                  <a:lnTo>
                    <a:pt x="86866" y="458925"/>
                  </a:lnTo>
                  <a:lnTo>
                    <a:pt x="92763" y="456884"/>
                  </a:lnTo>
                  <a:lnTo>
                    <a:pt x="99340" y="455070"/>
                  </a:lnTo>
                  <a:lnTo>
                    <a:pt x="105464" y="453483"/>
                  </a:lnTo>
                  <a:lnTo>
                    <a:pt x="112041" y="452349"/>
                  </a:lnTo>
                  <a:lnTo>
                    <a:pt x="118618" y="451442"/>
                  </a:lnTo>
                  <a:lnTo>
                    <a:pt x="125195" y="450762"/>
                  </a:lnTo>
                  <a:lnTo>
                    <a:pt x="132000" y="450762"/>
                  </a:lnTo>
                  <a:lnTo>
                    <a:pt x="1290739" y="450762"/>
                  </a:lnTo>
                  <a:lnTo>
                    <a:pt x="1290739" y="43761"/>
                  </a:lnTo>
                  <a:lnTo>
                    <a:pt x="1290966" y="39453"/>
                  </a:lnTo>
                  <a:lnTo>
                    <a:pt x="1291647" y="34919"/>
                  </a:lnTo>
                  <a:lnTo>
                    <a:pt x="1292781" y="30837"/>
                  </a:lnTo>
                  <a:lnTo>
                    <a:pt x="1294368" y="26756"/>
                  </a:lnTo>
                  <a:lnTo>
                    <a:pt x="1296183" y="22901"/>
                  </a:lnTo>
                  <a:lnTo>
                    <a:pt x="1298224" y="19273"/>
                  </a:lnTo>
                  <a:lnTo>
                    <a:pt x="1300719" y="15872"/>
                  </a:lnTo>
                  <a:lnTo>
                    <a:pt x="1303667" y="12698"/>
                  </a:lnTo>
                  <a:lnTo>
                    <a:pt x="1306842" y="9750"/>
                  </a:lnTo>
                  <a:lnTo>
                    <a:pt x="1310018" y="7483"/>
                  </a:lnTo>
                  <a:lnTo>
                    <a:pt x="1313647" y="5215"/>
                  </a:lnTo>
                  <a:lnTo>
                    <a:pt x="1317729" y="3401"/>
                  </a:lnTo>
                  <a:lnTo>
                    <a:pt x="1321811" y="1814"/>
                  </a:lnTo>
                  <a:lnTo>
                    <a:pt x="1325894" y="681"/>
                  </a:lnTo>
                  <a:lnTo>
                    <a:pt x="1330430" y="0"/>
                  </a:lnTo>
                  <a:close/>
                </a:path>
              </a:pathLst>
            </a:custGeom>
            <a:solidFill>
              <a:srgbClr val="FFFFFF"/>
            </a:solidFill>
            <a:ln>
              <a:noFill/>
            </a:ln>
          </p:spPr>
          <p:txBody>
            <a:bodyPr anchor="ctr">
              <a:scene3d>
                <a:camera prst="orthographicFront"/>
                <a:lightRig rig="threePt" dir="t"/>
              </a:scene3d>
              <a:sp3d contourW="12700">
                <a:contourClr>
                  <a:srgbClr val="FFFFFF"/>
                </a:contourClr>
              </a:sp3d>
            </a:bodyPr>
            <a:lstStyle/>
            <a:p>
              <a:pPr algn="ctr" eaLnBrk="1" fontAlgn="auto" hangingPunct="1">
                <a:spcBef>
                  <a:spcPts val="0"/>
                </a:spcBef>
                <a:spcAft>
                  <a:spcPts val="0"/>
                </a:spcAft>
                <a:defRPr/>
              </a:pPr>
              <a:endParaRPr lang="zh-CN" altLang="en-US">
                <a:solidFill>
                  <a:schemeClr val="tx1">
                    <a:lumMod val="65000"/>
                    <a:lumOff val="35000"/>
                  </a:schemeClr>
                </a:solidFill>
                <a:latin typeface="+mn-lt"/>
                <a:ea typeface="+mn-ea"/>
              </a:endParaRPr>
            </a:p>
          </p:txBody>
        </p:sp>
      </p:grpSp>
      <p:sp>
        <p:nvSpPr>
          <p:cNvPr id="24" name="Content Placeholder 2"/>
          <p:cNvSpPr txBox="1"/>
          <p:nvPr/>
        </p:nvSpPr>
        <p:spPr>
          <a:xfrm>
            <a:off x="8766426" y="4453813"/>
            <a:ext cx="2871533"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5" name="Title 13"/>
          <p:cNvSpPr txBox="1"/>
          <p:nvPr/>
        </p:nvSpPr>
        <p:spPr>
          <a:xfrm>
            <a:off x="8753534" y="4038930"/>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6" name="Content Placeholder 2"/>
          <p:cNvSpPr txBox="1"/>
          <p:nvPr/>
        </p:nvSpPr>
        <p:spPr>
          <a:xfrm>
            <a:off x="7746681" y="1920468"/>
            <a:ext cx="2871533"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7" name="Title 13"/>
          <p:cNvSpPr txBox="1"/>
          <p:nvPr/>
        </p:nvSpPr>
        <p:spPr>
          <a:xfrm>
            <a:off x="7733789" y="1505585"/>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8" name="Content Placeholder 2"/>
          <p:cNvSpPr txBox="1"/>
          <p:nvPr/>
        </p:nvSpPr>
        <p:spPr>
          <a:xfrm>
            <a:off x="1613549" y="1920468"/>
            <a:ext cx="2871533"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9" name="Title 13"/>
          <p:cNvSpPr txBox="1"/>
          <p:nvPr/>
        </p:nvSpPr>
        <p:spPr>
          <a:xfrm>
            <a:off x="1600657" y="1505585"/>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30" name="Content Placeholder 2"/>
          <p:cNvSpPr txBox="1"/>
          <p:nvPr/>
        </p:nvSpPr>
        <p:spPr>
          <a:xfrm>
            <a:off x="521158" y="4456573"/>
            <a:ext cx="2871533"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31" name="Title 13"/>
          <p:cNvSpPr txBox="1"/>
          <p:nvPr/>
        </p:nvSpPr>
        <p:spPr>
          <a:xfrm>
            <a:off x="508266" y="4041690"/>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1600" y="682170"/>
            <a:ext cx="11988800" cy="6052459"/>
          </a:xfrm>
          <a:prstGeom prst="roundRect">
            <a:avLst>
              <a:gd name="adj" fmla="val 4916"/>
            </a:avLst>
          </a:prstGeom>
          <a:solidFill>
            <a:schemeClr val="bg1"/>
          </a:solidFill>
          <a:ln>
            <a:noFill/>
          </a:ln>
          <a:effectLst>
            <a:outerShdw blurRad="635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83765" y="-133555"/>
            <a:ext cx="5708293" cy="830997"/>
          </a:xfrm>
          <a:prstGeom prst="rect">
            <a:avLst/>
          </a:prstGeom>
          <a:noFill/>
        </p:spPr>
        <p:txBody>
          <a:bodyPr wrap="square" rtlCol="0">
            <a:spAutoFit/>
          </a:bodyPr>
          <a:lstStyle/>
          <a:p>
            <a:pPr>
              <a:lnSpc>
                <a:spcPct val="150000"/>
              </a:lnSpc>
            </a:pPr>
            <a:r>
              <a:rPr lang="zh-CN" altLang="en-US" sz="3200" b="1" dirty="0">
                <a:solidFill>
                  <a:schemeClr val="bg1"/>
                </a:solidFill>
                <a:effectLst>
                  <a:outerShdw blurRad="38100" dist="38100" dir="2700000" algn="tl">
                    <a:srgbClr val="000000">
                      <a:alpha val="43137"/>
                    </a:srgbClr>
                  </a:outerShdw>
                </a:effectLst>
              </a:rPr>
              <a:t>添加论文内容第二部分标题</a:t>
            </a:r>
          </a:p>
        </p:txBody>
      </p:sp>
      <p:grpSp>
        <p:nvGrpSpPr>
          <p:cNvPr id="4" name="组合 3"/>
          <p:cNvGrpSpPr/>
          <p:nvPr/>
        </p:nvGrpSpPr>
        <p:grpSpPr>
          <a:xfrm>
            <a:off x="175522" y="33929"/>
            <a:ext cx="593817" cy="593817"/>
            <a:chOff x="1131485" y="2234042"/>
            <a:chExt cx="1607262" cy="1607262"/>
          </a:xfrm>
        </p:grpSpPr>
        <p:sp>
          <p:nvSpPr>
            <p:cNvPr id="5" name="椭圆 4"/>
            <p:cNvSpPr/>
            <p:nvPr/>
          </p:nvSpPr>
          <p:spPr>
            <a:xfrm>
              <a:off x="1131485" y="2234042"/>
              <a:ext cx="1607262" cy="160726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grpSp>
        <p:nvGrpSpPr>
          <p:cNvPr id="8" name="组合 7"/>
          <p:cNvGrpSpPr/>
          <p:nvPr/>
        </p:nvGrpSpPr>
        <p:grpSpPr bwMode="auto">
          <a:xfrm>
            <a:off x="6733042" y="4745945"/>
            <a:ext cx="857250" cy="857250"/>
            <a:chOff x="6196012" y="4862597"/>
            <a:chExt cx="857250" cy="857250"/>
          </a:xfrm>
        </p:grpSpPr>
        <p:sp>
          <p:nvSpPr>
            <p:cNvPr id="9" name="椭圆 8"/>
            <p:cNvSpPr/>
            <p:nvPr/>
          </p:nvSpPr>
          <p:spPr>
            <a:xfrm>
              <a:off x="6196012" y="4862597"/>
              <a:ext cx="857250" cy="85725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10" name="Freeform 5"/>
            <p:cNvSpPr>
              <a:spLocks noEditPoints="1"/>
            </p:cNvSpPr>
            <p:nvPr/>
          </p:nvSpPr>
          <p:spPr bwMode="auto">
            <a:xfrm>
              <a:off x="6346693" y="5060328"/>
              <a:ext cx="558800" cy="487187"/>
            </a:xfrm>
            <a:custGeom>
              <a:avLst/>
              <a:gdLst>
                <a:gd name="T0" fmla="*/ 817373654 w 215"/>
                <a:gd name="T1" fmla="*/ 1018121829 h 187"/>
                <a:gd name="T2" fmla="*/ 378289407 w 215"/>
                <a:gd name="T3" fmla="*/ 658385033 h 187"/>
                <a:gd name="T4" fmla="*/ 965988463 w 215"/>
                <a:gd name="T5" fmla="*/ 468335208 h 187"/>
                <a:gd name="T6" fmla="*/ 1452360186 w 215"/>
                <a:gd name="T7" fmla="*/ 800922402 h 187"/>
                <a:gd name="T8" fmla="*/ 1452360186 w 215"/>
                <a:gd name="T9" fmla="*/ 1018121829 h 187"/>
                <a:gd name="T10" fmla="*/ 817373654 w 215"/>
                <a:gd name="T11" fmla="*/ 1262470860 h 187"/>
                <a:gd name="T12" fmla="*/ 817373654 w 215"/>
                <a:gd name="T13" fmla="*/ 1018121829 h 187"/>
                <a:gd name="T14" fmla="*/ 222919615 w 215"/>
                <a:gd name="T15" fmla="*/ 502274165 h 187"/>
                <a:gd name="T16" fmla="*/ 303982002 w 215"/>
                <a:gd name="T17" fmla="*/ 475121957 h 187"/>
                <a:gd name="T18" fmla="*/ 209409650 w 215"/>
                <a:gd name="T19" fmla="*/ 366523546 h 187"/>
                <a:gd name="T20" fmla="*/ 216164633 w 215"/>
                <a:gd name="T21" fmla="*/ 352947442 h 187"/>
                <a:gd name="T22" fmla="*/ 276962073 w 215"/>
                <a:gd name="T23" fmla="*/ 312224340 h 187"/>
                <a:gd name="T24" fmla="*/ 634986532 w 215"/>
                <a:gd name="T25" fmla="*/ 271498633 h 187"/>
                <a:gd name="T26" fmla="*/ 743068848 w 215"/>
                <a:gd name="T27" fmla="*/ 264711884 h 187"/>
                <a:gd name="T28" fmla="*/ 938968534 w 215"/>
                <a:gd name="T29" fmla="*/ 217199428 h 187"/>
                <a:gd name="T30" fmla="*/ 979498428 w 215"/>
                <a:gd name="T31" fmla="*/ 0 h 187"/>
                <a:gd name="T32" fmla="*/ 911946006 w 215"/>
                <a:gd name="T33" fmla="*/ 13576104 h 187"/>
                <a:gd name="T34" fmla="*/ 898436041 w 215"/>
                <a:gd name="T35" fmla="*/ 162900222 h 187"/>
                <a:gd name="T36" fmla="*/ 743068848 w 215"/>
                <a:gd name="T37" fmla="*/ 196836574 h 187"/>
                <a:gd name="T38" fmla="*/ 628228951 w 215"/>
                <a:gd name="T39" fmla="*/ 203623324 h 187"/>
                <a:gd name="T40" fmla="*/ 256697126 w 215"/>
                <a:gd name="T41" fmla="*/ 251135780 h 187"/>
                <a:gd name="T42" fmla="*/ 162124774 w 215"/>
                <a:gd name="T43" fmla="*/ 312224340 h 187"/>
                <a:gd name="T44" fmla="*/ 141857228 w 215"/>
                <a:gd name="T45" fmla="*/ 359736797 h 187"/>
                <a:gd name="T46" fmla="*/ 148614809 w 215"/>
                <a:gd name="T47" fmla="*/ 414036002 h 187"/>
                <a:gd name="T48" fmla="*/ 222919615 w 215"/>
                <a:gd name="T49" fmla="*/ 502274165 h 187"/>
                <a:gd name="T50" fmla="*/ 283717055 w 215"/>
                <a:gd name="T51" fmla="*/ 638022179 h 187"/>
                <a:gd name="T52" fmla="*/ 533659198 w 215"/>
                <a:gd name="T53" fmla="*/ 556573371 h 187"/>
                <a:gd name="T54" fmla="*/ 310736984 w 215"/>
                <a:gd name="T55" fmla="*/ 536210518 h 187"/>
                <a:gd name="T56" fmla="*/ 67552422 w 215"/>
                <a:gd name="T57" fmla="*/ 610872577 h 187"/>
                <a:gd name="T58" fmla="*/ 283717055 w 215"/>
                <a:gd name="T59" fmla="*/ 638022179 h 187"/>
                <a:gd name="T60" fmla="*/ 412064318 w 215"/>
                <a:gd name="T61" fmla="*/ 502274165 h 187"/>
                <a:gd name="T62" fmla="*/ 621473968 w 215"/>
                <a:gd name="T63" fmla="*/ 529423768 h 187"/>
                <a:gd name="T64" fmla="*/ 621473968 w 215"/>
                <a:gd name="T65" fmla="*/ 529423768 h 187"/>
                <a:gd name="T66" fmla="*/ 878171094 w 215"/>
                <a:gd name="T67" fmla="*/ 447972354 h 187"/>
                <a:gd name="T68" fmla="*/ 526901617 w 215"/>
                <a:gd name="T69" fmla="*/ 468335208 h 187"/>
                <a:gd name="T70" fmla="*/ 412064318 w 215"/>
                <a:gd name="T71" fmla="*/ 502274165 h 187"/>
                <a:gd name="T72" fmla="*/ 0 w 215"/>
                <a:gd name="T73" fmla="*/ 658385033 h 187"/>
                <a:gd name="T74" fmla="*/ 0 w 215"/>
                <a:gd name="T75" fmla="*/ 862008357 h 187"/>
                <a:gd name="T76" fmla="*/ 722801302 w 215"/>
                <a:gd name="T77" fmla="*/ 1269257609 h 187"/>
                <a:gd name="T78" fmla="*/ 722801302 w 215"/>
                <a:gd name="T79" fmla="*/ 1065634286 h 187"/>
                <a:gd name="T80" fmla="*/ 0 w 215"/>
                <a:gd name="T81" fmla="*/ 658385033 h 18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15" h="187">
                  <a:moveTo>
                    <a:pt x="121" y="150"/>
                  </a:moveTo>
                  <a:cubicBezTo>
                    <a:pt x="112" y="119"/>
                    <a:pt x="87" y="104"/>
                    <a:pt x="56" y="97"/>
                  </a:cubicBezTo>
                  <a:cubicBezTo>
                    <a:pt x="143" y="69"/>
                    <a:pt x="143" y="69"/>
                    <a:pt x="143" y="69"/>
                  </a:cubicBezTo>
                  <a:cubicBezTo>
                    <a:pt x="178" y="78"/>
                    <a:pt x="206" y="100"/>
                    <a:pt x="215" y="118"/>
                  </a:cubicBezTo>
                  <a:cubicBezTo>
                    <a:pt x="215" y="150"/>
                    <a:pt x="215" y="150"/>
                    <a:pt x="215" y="150"/>
                  </a:cubicBezTo>
                  <a:cubicBezTo>
                    <a:pt x="193" y="173"/>
                    <a:pt x="160" y="183"/>
                    <a:pt x="121" y="186"/>
                  </a:cubicBezTo>
                  <a:cubicBezTo>
                    <a:pt x="121" y="174"/>
                    <a:pt x="121" y="162"/>
                    <a:pt x="121" y="150"/>
                  </a:cubicBezTo>
                  <a:close/>
                  <a:moveTo>
                    <a:pt x="33" y="74"/>
                  </a:moveTo>
                  <a:cubicBezTo>
                    <a:pt x="45" y="70"/>
                    <a:pt x="45" y="70"/>
                    <a:pt x="45" y="70"/>
                  </a:cubicBezTo>
                  <a:cubicBezTo>
                    <a:pt x="42" y="68"/>
                    <a:pt x="30" y="59"/>
                    <a:pt x="31" y="54"/>
                  </a:cubicBezTo>
                  <a:cubicBezTo>
                    <a:pt x="31" y="54"/>
                    <a:pt x="32" y="53"/>
                    <a:pt x="32" y="52"/>
                  </a:cubicBezTo>
                  <a:cubicBezTo>
                    <a:pt x="34" y="50"/>
                    <a:pt x="37" y="48"/>
                    <a:pt x="41" y="46"/>
                  </a:cubicBezTo>
                  <a:cubicBezTo>
                    <a:pt x="52" y="42"/>
                    <a:pt x="74" y="41"/>
                    <a:pt x="94" y="40"/>
                  </a:cubicBezTo>
                  <a:cubicBezTo>
                    <a:pt x="100" y="40"/>
                    <a:pt x="105" y="40"/>
                    <a:pt x="110" y="39"/>
                  </a:cubicBezTo>
                  <a:cubicBezTo>
                    <a:pt x="123" y="39"/>
                    <a:pt x="133" y="38"/>
                    <a:pt x="139" y="32"/>
                  </a:cubicBezTo>
                  <a:cubicBezTo>
                    <a:pt x="146" y="27"/>
                    <a:pt x="149" y="17"/>
                    <a:pt x="145" y="0"/>
                  </a:cubicBezTo>
                  <a:cubicBezTo>
                    <a:pt x="135" y="2"/>
                    <a:pt x="135" y="2"/>
                    <a:pt x="135" y="2"/>
                  </a:cubicBezTo>
                  <a:cubicBezTo>
                    <a:pt x="138" y="15"/>
                    <a:pt x="137" y="21"/>
                    <a:pt x="133" y="24"/>
                  </a:cubicBezTo>
                  <a:cubicBezTo>
                    <a:pt x="129" y="28"/>
                    <a:pt x="120" y="28"/>
                    <a:pt x="110" y="29"/>
                  </a:cubicBezTo>
                  <a:cubicBezTo>
                    <a:pt x="104" y="29"/>
                    <a:pt x="99" y="30"/>
                    <a:pt x="93" y="30"/>
                  </a:cubicBezTo>
                  <a:cubicBezTo>
                    <a:pt x="72" y="31"/>
                    <a:pt x="49" y="32"/>
                    <a:pt x="38" y="37"/>
                  </a:cubicBezTo>
                  <a:cubicBezTo>
                    <a:pt x="32" y="39"/>
                    <a:pt x="27" y="42"/>
                    <a:pt x="24" y="46"/>
                  </a:cubicBezTo>
                  <a:cubicBezTo>
                    <a:pt x="22" y="48"/>
                    <a:pt x="21" y="50"/>
                    <a:pt x="21" y="53"/>
                  </a:cubicBezTo>
                  <a:cubicBezTo>
                    <a:pt x="20" y="55"/>
                    <a:pt x="21" y="58"/>
                    <a:pt x="22" y="61"/>
                  </a:cubicBezTo>
                  <a:cubicBezTo>
                    <a:pt x="23" y="65"/>
                    <a:pt x="27" y="69"/>
                    <a:pt x="33" y="74"/>
                  </a:cubicBezTo>
                  <a:close/>
                  <a:moveTo>
                    <a:pt x="42" y="94"/>
                  </a:moveTo>
                  <a:cubicBezTo>
                    <a:pt x="79" y="82"/>
                    <a:pt x="79" y="82"/>
                    <a:pt x="79" y="82"/>
                  </a:cubicBezTo>
                  <a:cubicBezTo>
                    <a:pt x="46" y="79"/>
                    <a:pt x="46" y="79"/>
                    <a:pt x="46" y="79"/>
                  </a:cubicBezTo>
                  <a:cubicBezTo>
                    <a:pt x="10" y="90"/>
                    <a:pt x="10" y="90"/>
                    <a:pt x="10" y="90"/>
                  </a:cubicBezTo>
                  <a:cubicBezTo>
                    <a:pt x="21" y="91"/>
                    <a:pt x="32" y="92"/>
                    <a:pt x="42" y="94"/>
                  </a:cubicBezTo>
                  <a:close/>
                  <a:moveTo>
                    <a:pt x="61" y="74"/>
                  </a:moveTo>
                  <a:cubicBezTo>
                    <a:pt x="92" y="78"/>
                    <a:pt x="92" y="78"/>
                    <a:pt x="92" y="78"/>
                  </a:cubicBezTo>
                  <a:cubicBezTo>
                    <a:pt x="92" y="78"/>
                    <a:pt x="92" y="78"/>
                    <a:pt x="92" y="78"/>
                  </a:cubicBezTo>
                  <a:cubicBezTo>
                    <a:pt x="130" y="66"/>
                    <a:pt x="130" y="66"/>
                    <a:pt x="130" y="66"/>
                  </a:cubicBezTo>
                  <a:cubicBezTo>
                    <a:pt x="113" y="63"/>
                    <a:pt x="96" y="64"/>
                    <a:pt x="78" y="69"/>
                  </a:cubicBezTo>
                  <a:cubicBezTo>
                    <a:pt x="61" y="74"/>
                    <a:pt x="61" y="74"/>
                    <a:pt x="61" y="74"/>
                  </a:cubicBezTo>
                  <a:close/>
                  <a:moveTo>
                    <a:pt x="0" y="97"/>
                  </a:moveTo>
                  <a:cubicBezTo>
                    <a:pt x="0" y="107"/>
                    <a:pt x="0" y="117"/>
                    <a:pt x="0" y="127"/>
                  </a:cubicBezTo>
                  <a:cubicBezTo>
                    <a:pt x="36" y="148"/>
                    <a:pt x="71" y="166"/>
                    <a:pt x="107" y="187"/>
                  </a:cubicBezTo>
                  <a:cubicBezTo>
                    <a:pt x="107" y="177"/>
                    <a:pt x="107" y="167"/>
                    <a:pt x="107" y="157"/>
                  </a:cubicBezTo>
                  <a:cubicBezTo>
                    <a:pt x="95" y="112"/>
                    <a:pt x="50" y="104"/>
                    <a:pt x="0" y="9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grpSp>
        <p:nvGrpSpPr>
          <p:cNvPr id="11" name="组合 10"/>
          <p:cNvGrpSpPr/>
          <p:nvPr/>
        </p:nvGrpSpPr>
        <p:grpSpPr bwMode="auto">
          <a:xfrm>
            <a:off x="1594304" y="4745945"/>
            <a:ext cx="857250" cy="857250"/>
            <a:chOff x="1057276" y="4857792"/>
            <a:chExt cx="857250" cy="857250"/>
          </a:xfrm>
        </p:grpSpPr>
        <p:sp>
          <p:nvSpPr>
            <p:cNvPr id="12" name="椭圆 11"/>
            <p:cNvSpPr/>
            <p:nvPr/>
          </p:nvSpPr>
          <p:spPr>
            <a:xfrm>
              <a:off x="1057276" y="4857792"/>
              <a:ext cx="857250" cy="8572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13" name="Freeform 21"/>
            <p:cNvSpPr>
              <a:spLocks noEditPoints="1"/>
            </p:cNvSpPr>
            <p:nvPr/>
          </p:nvSpPr>
          <p:spPr bwMode="auto">
            <a:xfrm>
              <a:off x="1220967" y="4981301"/>
              <a:ext cx="529867" cy="584832"/>
            </a:xfrm>
            <a:custGeom>
              <a:avLst/>
              <a:gdLst>
                <a:gd name="T0" fmla="*/ 716150040 w 99"/>
                <a:gd name="T1" fmla="*/ 1669695360 h 109"/>
                <a:gd name="T2" fmla="*/ 429690024 w 99"/>
                <a:gd name="T3" fmla="*/ 1756057340 h 109"/>
                <a:gd name="T4" fmla="*/ 1460945011 w 99"/>
                <a:gd name="T5" fmla="*/ 1583333380 h 109"/>
                <a:gd name="T6" fmla="*/ 1804694889 w 99"/>
                <a:gd name="T7" fmla="*/ 1324242073 h 109"/>
                <a:gd name="T8" fmla="*/ 1604175019 w 99"/>
                <a:gd name="T9" fmla="*/ 1698480898 h 109"/>
                <a:gd name="T10" fmla="*/ 1460945011 w 99"/>
                <a:gd name="T11" fmla="*/ 1928786667 h 109"/>
                <a:gd name="T12" fmla="*/ 1317715003 w 99"/>
                <a:gd name="T13" fmla="*/ 1640909822 h 109"/>
                <a:gd name="T14" fmla="*/ 1088544849 w 99"/>
                <a:gd name="T15" fmla="*/ 1065150766 h 109"/>
                <a:gd name="T16" fmla="*/ 1460945011 w 99"/>
                <a:gd name="T17" fmla="*/ 1583333380 h 109"/>
                <a:gd name="T18" fmla="*/ 1203129926 w 99"/>
                <a:gd name="T19" fmla="*/ 949997882 h 109"/>
                <a:gd name="T20" fmla="*/ 1203129926 w 99"/>
                <a:gd name="T21" fmla="*/ 0 h 109"/>
                <a:gd name="T22" fmla="*/ 429690024 w 99"/>
                <a:gd name="T23" fmla="*/ 719697478 h 109"/>
                <a:gd name="T24" fmla="*/ 429690024 w 99"/>
                <a:gd name="T25" fmla="*/ 2147483646 h 109"/>
                <a:gd name="T26" fmla="*/ 2147483646 w 99"/>
                <a:gd name="T27" fmla="*/ 2147483646 h 109"/>
                <a:gd name="T28" fmla="*/ 2147483646 w 99"/>
                <a:gd name="T29" fmla="*/ 2101510628 h 109"/>
                <a:gd name="T30" fmla="*/ 2147483646 w 99"/>
                <a:gd name="T31" fmla="*/ 2043939551 h 109"/>
                <a:gd name="T32" fmla="*/ 1403649796 w 99"/>
                <a:gd name="T33" fmla="*/ 2147483646 h 109"/>
                <a:gd name="T34" fmla="*/ 343749878 w 99"/>
                <a:gd name="T35" fmla="*/ 1727271802 h 109"/>
                <a:gd name="T36" fmla="*/ 1203129926 w 99"/>
                <a:gd name="T37" fmla="*/ 633330133 h 109"/>
                <a:gd name="T38" fmla="*/ 2147483646 w 99"/>
                <a:gd name="T39" fmla="*/ 1353027611 h 109"/>
                <a:gd name="T40" fmla="*/ 2147483646 w 99"/>
                <a:gd name="T41" fmla="*/ 1180303650 h 109"/>
                <a:gd name="T42" fmla="*/ 2147483646 w 99"/>
                <a:gd name="T43" fmla="*/ 1525756937 h 109"/>
                <a:gd name="T44" fmla="*/ 2147483646 w 99"/>
                <a:gd name="T45" fmla="*/ 1612118918 h 109"/>
                <a:gd name="T46" fmla="*/ 2147483646 w 99"/>
                <a:gd name="T47" fmla="*/ 1928786667 h 109"/>
                <a:gd name="T48" fmla="*/ 2147483646 w 99"/>
                <a:gd name="T49" fmla="*/ 1698480898 h 109"/>
                <a:gd name="T50" fmla="*/ 2147483646 w 99"/>
                <a:gd name="T51" fmla="*/ 1640909822 h 109"/>
                <a:gd name="T52" fmla="*/ 2147483646 w 99"/>
                <a:gd name="T53" fmla="*/ 1727271802 h 109"/>
                <a:gd name="T54" fmla="*/ 2147483646 w 99"/>
                <a:gd name="T55" fmla="*/ 2043939551 h 109"/>
                <a:gd name="T56" fmla="*/ 2147483646 w 99"/>
                <a:gd name="T57" fmla="*/ 1928786667 h 109"/>
                <a:gd name="T58" fmla="*/ 2147483646 w 99"/>
                <a:gd name="T59" fmla="*/ 1065150766 h 109"/>
                <a:gd name="T60" fmla="*/ 2147483646 w 99"/>
                <a:gd name="T61" fmla="*/ 806059459 h 109"/>
                <a:gd name="T62" fmla="*/ 2147483646 w 99"/>
                <a:gd name="T63" fmla="*/ 1093936304 h 109"/>
                <a:gd name="T64" fmla="*/ 2147483646 w 99"/>
                <a:gd name="T65" fmla="*/ 1266665631 h 109"/>
                <a:gd name="T66" fmla="*/ 2147483646 w 99"/>
                <a:gd name="T67" fmla="*/ 978788785 h 109"/>
                <a:gd name="T68" fmla="*/ 2033865042 w 99"/>
                <a:gd name="T69" fmla="*/ 806059459 h 109"/>
                <a:gd name="T70" fmla="*/ 2147483646 w 99"/>
                <a:gd name="T71" fmla="*/ 518182614 h 109"/>
                <a:gd name="T72" fmla="*/ 2147483646 w 99"/>
                <a:gd name="T73" fmla="*/ 719697478 h 109"/>
                <a:gd name="T74" fmla="*/ 2147483646 w 99"/>
                <a:gd name="T75" fmla="*/ 777273921 h 109"/>
                <a:gd name="T76" fmla="*/ 1432300079 w 99"/>
                <a:gd name="T77" fmla="*/ 2147483646 h 109"/>
                <a:gd name="T78" fmla="*/ 1518234873 w 99"/>
                <a:gd name="T79" fmla="*/ 2147483646 h 109"/>
                <a:gd name="T80" fmla="*/ 1432300079 w 99"/>
                <a:gd name="T81" fmla="*/ 2147483646 h 109"/>
                <a:gd name="T82" fmla="*/ 1919279966 w 99"/>
                <a:gd name="T83" fmla="*/ 2147483646 h 109"/>
                <a:gd name="T84" fmla="*/ 2147483646 w 99"/>
                <a:gd name="T85" fmla="*/ 2147483646 h 109"/>
                <a:gd name="T86" fmla="*/ 716150040 w 99"/>
                <a:gd name="T87" fmla="*/ 2147483646 h 109"/>
                <a:gd name="T88" fmla="*/ 973965124 w 99"/>
                <a:gd name="T89" fmla="*/ 2147483646 h 109"/>
                <a:gd name="T90" fmla="*/ 716150040 w 99"/>
                <a:gd name="T91" fmla="*/ 2147483646 h 109"/>
                <a:gd name="T92" fmla="*/ 945314841 w 99"/>
                <a:gd name="T93" fmla="*/ 1151512746 h 109"/>
                <a:gd name="T94" fmla="*/ 658854825 w 99"/>
                <a:gd name="T95" fmla="*/ 1036365227 h 109"/>
                <a:gd name="T96" fmla="*/ 2147483646 w 99"/>
                <a:gd name="T97" fmla="*/ 978788785 h 109"/>
                <a:gd name="T98" fmla="*/ 1890635034 w 99"/>
                <a:gd name="T99" fmla="*/ 1122727208 h 109"/>
                <a:gd name="T100" fmla="*/ 2147483646 w 99"/>
                <a:gd name="T101" fmla="*/ 978788785 h 109"/>
                <a:gd name="T102" fmla="*/ 2147483646 w 99"/>
                <a:gd name="T103" fmla="*/ 1698480898 h 109"/>
                <a:gd name="T104" fmla="*/ 2147483646 w 99"/>
                <a:gd name="T105" fmla="*/ 1612118918 h 1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grpSp>
        <p:nvGrpSpPr>
          <p:cNvPr id="14" name="组合 13"/>
          <p:cNvGrpSpPr/>
          <p:nvPr/>
        </p:nvGrpSpPr>
        <p:grpSpPr bwMode="auto">
          <a:xfrm>
            <a:off x="6733042" y="3318782"/>
            <a:ext cx="857250" cy="857250"/>
            <a:chOff x="6196012" y="3433805"/>
            <a:chExt cx="857250" cy="857250"/>
          </a:xfrm>
        </p:grpSpPr>
        <p:sp>
          <p:nvSpPr>
            <p:cNvPr id="15" name="椭圆 14"/>
            <p:cNvSpPr/>
            <p:nvPr/>
          </p:nvSpPr>
          <p:spPr>
            <a:xfrm>
              <a:off x="6196012" y="3433805"/>
              <a:ext cx="857250" cy="8572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16" name="Freeform 9"/>
            <p:cNvSpPr>
              <a:spLocks noEditPoints="1"/>
            </p:cNvSpPr>
            <p:nvPr/>
          </p:nvSpPr>
          <p:spPr bwMode="auto">
            <a:xfrm>
              <a:off x="6351114" y="3604480"/>
              <a:ext cx="642298" cy="530165"/>
            </a:xfrm>
            <a:custGeom>
              <a:avLst/>
              <a:gdLst>
                <a:gd name="T0" fmla="*/ 559229600 w 300"/>
                <a:gd name="T1" fmla="*/ 0 h 247"/>
                <a:gd name="T2" fmla="*/ 953442138 w 300"/>
                <a:gd name="T3" fmla="*/ 165855788 h 247"/>
                <a:gd name="T4" fmla="*/ 1118459199 w 300"/>
                <a:gd name="T5" fmla="*/ 562067196 h 247"/>
                <a:gd name="T6" fmla="*/ 953442138 w 300"/>
                <a:gd name="T7" fmla="*/ 958278604 h 247"/>
                <a:gd name="T8" fmla="*/ 559229600 w 300"/>
                <a:gd name="T9" fmla="*/ 1124134392 h 247"/>
                <a:gd name="T10" fmla="*/ 160435335 w 300"/>
                <a:gd name="T11" fmla="*/ 958278604 h 247"/>
                <a:gd name="T12" fmla="*/ 0 w 300"/>
                <a:gd name="T13" fmla="*/ 562067196 h 247"/>
                <a:gd name="T14" fmla="*/ 160435335 w 300"/>
                <a:gd name="T15" fmla="*/ 165855788 h 247"/>
                <a:gd name="T16" fmla="*/ 559229600 w 300"/>
                <a:gd name="T17" fmla="*/ 0 h 247"/>
                <a:gd name="T18" fmla="*/ 802174536 w 300"/>
                <a:gd name="T19" fmla="*/ 1128740603 h 247"/>
                <a:gd name="T20" fmla="*/ 1375155736 w 300"/>
                <a:gd name="T21" fmla="*/ 727922984 h 247"/>
                <a:gd name="T22" fmla="*/ 1365988003 w 300"/>
                <a:gd name="T23" fmla="*/ 580496332 h 247"/>
                <a:gd name="T24" fmla="*/ 802174536 w 300"/>
                <a:gd name="T25" fmla="*/ 1128740603 h 247"/>
                <a:gd name="T26" fmla="*/ 595900533 w 300"/>
                <a:gd name="T27" fmla="*/ 368567703 h 247"/>
                <a:gd name="T28" fmla="*/ 692161735 w 300"/>
                <a:gd name="T29" fmla="*/ 419246755 h 247"/>
                <a:gd name="T30" fmla="*/ 829677737 w 300"/>
                <a:gd name="T31" fmla="*/ 327105366 h 247"/>
                <a:gd name="T32" fmla="*/ 811342270 w 300"/>
                <a:gd name="T33" fmla="*/ 304070018 h 247"/>
                <a:gd name="T34" fmla="*/ 595900533 w 300"/>
                <a:gd name="T35" fmla="*/ 202711915 h 247"/>
                <a:gd name="T36" fmla="*/ 595900533 w 300"/>
                <a:gd name="T37" fmla="*/ 368567703 h 247"/>
                <a:gd name="T38" fmla="*/ 742584269 w 300"/>
                <a:gd name="T39" fmla="*/ 497567365 h 247"/>
                <a:gd name="T40" fmla="*/ 751752002 w 300"/>
                <a:gd name="T41" fmla="*/ 562067196 h 247"/>
                <a:gd name="T42" fmla="*/ 738000402 w 300"/>
                <a:gd name="T43" fmla="*/ 635781595 h 247"/>
                <a:gd name="T44" fmla="*/ 880100271 w 300"/>
                <a:gd name="T45" fmla="*/ 723314627 h 247"/>
                <a:gd name="T46" fmla="*/ 916771204 w 300"/>
                <a:gd name="T47" fmla="*/ 562067196 h 247"/>
                <a:gd name="T48" fmla="*/ 880100271 w 300"/>
                <a:gd name="T49" fmla="*/ 400817619 h 247"/>
                <a:gd name="T50" fmla="*/ 742584269 w 300"/>
                <a:gd name="T51" fmla="*/ 497567365 h 247"/>
                <a:gd name="T52" fmla="*/ 682994001 w 300"/>
                <a:gd name="T53" fmla="*/ 709493848 h 247"/>
                <a:gd name="T54" fmla="*/ 595900533 w 300"/>
                <a:gd name="T55" fmla="*/ 755564542 h 247"/>
                <a:gd name="T56" fmla="*/ 595900533 w 300"/>
                <a:gd name="T57" fmla="*/ 921420331 h 247"/>
                <a:gd name="T58" fmla="*/ 811342270 w 300"/>
                <a:gd name="T59" fmla="*/ 820064373 h 247"/>
                <a:gd name="T60" fmla="*/ 829677737 w 300"/>
                <a:gd name="T61" fmla="*/ 801637383 h 247"/>
                <a:gd name="T62" fmla="*/ 682994001 w 300"/>
                <a:gd name="T63" fmla="*/ 709493848 h 247"/>
                <a:gd name="T64" fmla="*/ 504223199 w 300"/>
                <a:gd name="T65" fmla="*/ 750958332 h 247"/>
                <a:gd name="T66" fmla="*/ 430881331 w 300"/>
                <a:gd name="T67" fmla="*/ 714102205 h 247"/>
                <a:gd name="T68" fmla="*/ 293367471 w 300"/>
                <a:gd name="T69" fmla="*/ 810849805 h 247"/>
                <a:gd name="T70" fmla="*/ 302535204 w 300"/>
                <a:gd name="T71" fmla="*/ 820064373 h 247"/>
                <a:gd name="T72" fmla="*/ 504223199 w 300"/>
                <a:gd name="T73" fmla="*/ 921420331 h 247"/>
                <a:gd name="T74" fmla="*/ 504223199 w 300"/>
                <a:gd name="T75" fmla="*/ 750958332 h 247"/>
                <a:gd name="T76" fmla="*/ 375874931 w 300"/>
                <a:gd name="T77" fmla="*/ 640387806 h 247"/>
                <a:gd name="T78" fmla="*/ 362123330 w 300"/>
                <a:gd name="T79" fmla="*/ 562067196 h 247"/>
                <a:gd name="T80" fmla="*/ 366707197 w 300"/>
                <a:gd name="T81" fmla="*/ 511388144 h 247"/>
                <a:gd name="T82" fmla="*/ 224609470 w 300"/>
                <a:gd name="T83" fmla="*/ 423852966 h 247"/>
                <a:gd name="T84" fmla="*/ 197106269 w 300"/>
                <a:gd name="T85" fmla="*/ 562067196 h 247"/>
                <a:gd name="T86" fmla="*/ 238361070 w 300"/>
                <a:gd name="T87" fmla="*/ 732529195 h 247"/>
                <a:gd name="T88" fmla="*/ 375874931 w 300"/>
                <a:gd name="T89" fmla="*/ 640387806 h 247"/>
                <a:gd name="T90" fmla="*/ 412545864 w 300"/>
                <a:gd name="T91" fmla="*/ 433067534 h 247"/>
                <a:gd name="T92" fmla="*/ 417129731 w 300"/>
                <a:gd name="T93" fmla="*/ 423852966 h 247"/>
                <a:gd name="T94" fmla="*/ 504223199 w 300"/>
                <a:gd name="T95" fmla="*/ 373176060 h 247"/>
                <a:gd name="T96" fmla="*/ 504223199 w 300"/>
                <a:gd name="T97" fmla="*/ 202711915 h 247"/>
                <a:gd name="T98" fmla="*/ 302535204 w 300"/>
                <a:gd name="T99" fmla="*/ 304070018 h 247"/>
                <a:gd name="T100" fmla="*/ 270448137 w 300"/>
                <a:gd name="T101" fmla="*/ 340926145 h 247"/>
                <a:gd name="T102" fmla="*/ 412545864 w 300"/>
                <a:gd name="T103" fmla="*/ 433067534 h 24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300" h="247">
                  <a:moveTo>
                    <a:pt x="122" y="0"/>
                  </a:moveTo>
                  <a:cubicBezTo>
                    <a:pt x="155" y="0"/>
                    <a:pt x="186" y="14"/>
                    <a:pt x="208" y="36"/>
                  </a:cubicBezTo>
                  <a:cubicBezTo>
                    <a:pt x="230" y="58"/>
                    <a:pt x="244" y="88"/>
                    <a:pt x="244" y="122"/>
                  </a:cubicBezTo>
                  <a:cubicBezTo>
                    <a:pt x="244" y="156"/>
                    <a:pt x="230" y="186"/>
                    <a:pt x="208" y="208"/>
                  </a:cubicBezTo>
                  <a:cubicBezTo>
                    <a:pt x="186" y="230"/>
                    <a:pt x="155" y="244"/>
                    <a:pt x="122" y="244"/>
                  </a:cubicBezTo>
                  <a:cubicBezTo>
                    <a:pt x="88" y="244"/>
                    <a:pt x="57" y="230"/>
                    <a:pt x="35" y="208"/>
                  </a:cubicBezTo>
                  <a:cubicBezTo>
                    <a:pt x="13" y="186"/>
                    <a:pt x="0" y="156"/>
                    <a:pt x="0" y="122"/>
                  </a:cubicBezTo>
                  <a:cubicBezTo>
                    <a:pt x="0" y="88"/>
                    <a:pt x="13" y="58"/>
                    <a:pt x="35" y="36"/>
                  </a:cubicBezTo>
                  <a:cubicBezTo>
                    <a:pt x="57" y="14"/>
                    <a:pt x="88" y="0"/>
                    <a:pt x="122" y="0"/>
                  </a:cubicBezTo>
                  <a:close/>
                  <a:moveTo>
                    <a:pt x="175" y="245"/>
                  </a:moveTo>
                  <a:cubicBezTo>
                    <a:pt x="292" y="247"/>
                    <a:pt x="257" y="150"/>
                    <a:pt x="300" y="158"/>
                  </a:cubicBezTo>
                  <a:cubicBezTo>
                    <a:pt x="298" y="126"/>
                    <a:pt x="298" y="126"/>
                    <a:pt x="298" y="126"/>
                  </a:cubicBezTo>
                  <a:cubicBezTo>
                    <a:pt x="230" y="122"/>
                    <a:pt x="286" y="229"/>
                    <a:pt x="175" y="245"/>
                  </a:cubicBezTo>
                  <a:close/>
                  <a:moveTo>
                    <a:pt x="130" y="80"/>
                  </a:moveTo>
                  <a:cubicBezTo>
                    <a:pt x="139" y="82"/>
                    <a:pt x="146" y="86"/>
                    <a:pt x="151" y="91"/>
                  </a:cubicBezTo>
                  <a:cubicBezTo>
                    <a:pt x="181" y="71"/>
                    <a:pt x="181" y="71"/>
                    <a:pt x="181" y="71"/>
                  </a:cubicBezTo>
                  <a:cubicBezTo>
                    <a:pt x="180" y="69"/>
                    <a:pt x="179" y="68"/>
                    <a:pt x="177" y="66"/>
                  </a:cubicBezTo>
                  <a:cubicBezTo>
                    <a:pt x="165" y="54"/>
                    <a:pt x="149" y="46"/>
                    <a:pt x="130" y="44"/>
                  </a:cubicBezTo>
                  <a:cubicBezTo>
                    <a:pt x="130" y="80"/>
                    <a:pt x="130" y="80"/>
                    <a:pt x="130" y="80"/>
                  </a:cubicBezTo>
                  <a:close/>
                  <a:moveTo>
                    <a:pt x="162" y="108"/>
                  </a:moveTo>
                  <a:cubicBezTo>
                    <a:pt x="164" y="112"/>
                    <a:pt x="164" y="117"/>
                    <a:pt x="164" y="122"/>
                  </a:cubicBezTo>
                  <a:cubicBezTo>
                    <a:pt x="164" y="128"/>
                    <a:pt x="163" y="133"/>
                    <a:pt x="161" y="138"/>
                  </a:cubicBezTo>
                  <a:cubicBezTo>
                    <a:pt x="192" y="157"/>
                    <a:pt x="192" y="157"/>
                    <a:pt x="192" y="157"/>
                  </a:cubicBezTo>
                  <a:cubicBezTo>
                    <a:pt x="197" y="147"/>
                    <a:pt x="200" y="135"/>
                    <a:pt x="200" y="122"/>
                  </a:cubicBezTo>
                  <a:cubicBezTo>
                    <a:pt x="200" y="110"/>
                    <a:pt x="197" y="98"/>
                    <a:pt x="192" y="87"/>
                  </a:cubicBezTo>
                  <a:cubicBezTo>
                    <a:pt x="162" y="108"/>
                    <a:pt x="162" y="108"/>
                    <a:pt x="162" y="108"/>
                  </a:cubicBezTo>
                  <a:close/>
                  <a:moveTo>
                    <a:pt x="149" y="154"/>
                  </a:moveTo>
                  <a:cubicBezTo>
                    <a:pt x="144" y="159"/>
                    <a:pt x="138" y="162"/>
                    <a:pt x="130" y="164"/>
                  </a:cubicBezTo>
                  <a:cubicBezTo>
                    <a:pt x="130" y="200"/>
                    <a:pt x="130" y="200"/>
                    <a:pt x="130" y="200"/>
                  </a:cubicBezTo>
                  <a:cubicBezTo>
                    <a:pt x="149" y="198"/>
                    <a:pt x="165" y="190"/>
                    <a:pt x="177" y="178"/>
                  </a:cubicBezTo>
                  <a:cubicBezTo>
                    <a:pt x="178" y="176"/>
                    <a:pt x="180" y="175"/>
                    <a:pt x="181" y="174"/>
                  </a:cubicBezTo>
                  <a:cubicBezTo>
                    <a:pt x="149" y="154"/>
                    <a:pt x="149" y="154"/>
                    <a:pt x="149" y="154"/>
                  </a:cubicBezTo>
                  <a:close/>
                  <a:moveTo>
                    <a:pt x="110" y="163"/>
                  </a:moveTo>
                  <a:cubicBezTo>
                    <a:pt x="104" y="162"/>
                    <a:pt x="99" y="159"/>
                    <a:pt x="94" y="155"/>
                  </a:cubicBezTo>
                  <a:cubicBezTo>
                    <a:pt x="64" y="176"/>
                    <a:pt x="64" y="176"/>
                    <a:pt x="64" y="176"/>
                  </a:cubicBezTo>
                  <a:cubicBezTo>
                    <a:pt x="65" y="176"/>
                    <a:pt x="65" y="177"/>
                    <a:pt x="66" y="178"/>
                  </a:cubicBezTo>
                  <a:cubicBezTo>
                    <a:pt x="78" y="189"/>
                    <a:pt x="93" y="197"/>
                    <a:pt x="110" y="200"/>
                  </a:cubicBezTo>
                  <a:cubicBezTo>
                    <a:pt x="110" y="163"/>
                    <a:pt x="110" y="163"/>
                    <a:pt x="110" y="163"/>
                  </a:cubicBezTo>
                  <a:close/>
                  <a:moveTo>
                    <a:pt x="82" y="139"/>
                  </a:moveTo>
                  <a:cubicBezTo>
                    <a:pt x="80" y="134"/>
                    <a:pt x="79" y="128"/>
                    <a:pt x="79" y="122"/>
                  </a:cubicBezTo>
                  <a:cubicBezTo>
                    <a:pt x="79" y="118"/>
                    <a:pt x="79" y="115"/>
                    <a:pt x="80" y="111"/>
                  </a:cubicBezTo>
                  <a:cubicBezTo>
                    <a:pt x="49" y="92"/>
                    <a:pt x="49" y="92"/>
                    <a:pt x="49" y="92"/>
                  </a:cubicBezTo>
                  <a:cubicBezTo>
                    <a:pt x="45" y="101"/>
                    <a:pt x="43" y="111"/>
                    <a:pt x="43" y="122"/>
                  </a:cubicBezTo>
                  <a:cubicBezTo>
                    <a:pt x="43" y="135"/>
                    <a:pt x="46" y="148"/>
                    <a:pt x="52" y="159"/>
                  </a:cubicBezTo>
                  <a:cubicBezTo>
                    <a:pt x="82" y="139"/>
                    <a:pt x="82" y="139"/>
                    <a:pt x="82" y="139"/>
                  </a:cubicBezTo>
                  <a:close/>
                  <a:moveTo>
                    <a:pt x="90" y="94"/>
                  </a:moveTo>
                  <a:cubicBezTo>
                    <a:pt x="90" y="93"/>
                    <a:pt x="91" y="92"/>
                    <a:pt x="91" y="92"/>
                  </a:cubicBezTo>
                  <a:cubicBezTo>
                    <a:pt x="97" y="86"/>
                    <a:pt x="103" y="83"/>
                    <a:pt x="110" y="81"/>
                  </a:cubicBezTo>
                  <a:cubicBezTo>
                    <a:pt x="110" y="44"/>
                    <a:pt x="110" y="44"/>
                    <a:pt x="110" y="44"/>
                  </a:cubicBezTo>
                  <a:cubicBezTo>
                    <a:pt x="93" y="46"/>
                    <a:pt x="78" y="55"/>
                    <a:pt x="66" y="66"/>
                  </a:cubicBezTo>
                  <a:cubicBezTo>
                    <a:pt x="63" y="69"/>
                    <a:pt x="61" y="72"/>
                    <a:pt x="59" y="74"/>
                  </a:cubicBezTo>
                  <a:lnTo>
                    <a:pt x="90" y="9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grpSp>
        <p:nvGrpSpPr>
          <p:cNvPr id="17" name="组合 16"/>
          <p:cNvGrpSpPr/>
          <p:nvPr/>
        </p:nvGrpSpPr>
        <p:grpSpPr bwMode="auto">
          <a:xfrm>
            <a:off x="1594304" y="1885270"/>
            <a:ext cx="857250" cy="857250"/>
            <a:chOff x="1057276" y="2000208"/>
            <a:chExt cx="857250" cy="857250"/>
          </a:xfrm>
        </p:grpSpPr>
        <p:sp>
          <p:nvSpPr>
            <p:cNvPr id="18" name="椭圆 17"/>
            <p:cNvSpPr/>
            <p:nvPr/>
          </p:nvSpPr>
          <p:spPr>
            <a:xfrm>
              <a:off x="1057276" y="2000208"/>
              <a:ext cx="857250" cy="8572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19" name="Freeform 10"/>
            <p:cNvSpPr>
              <a:spLocks noEditPoints="1"/>
            </p:cNvSpPr>
            <p:nvPr/>
          </p:nvSpPr>
          <p:spPr bwMode="auto">
            <a:xfrm>
              <a:off x="1233667" y="2140995"/>
              <a:ext cx="496528" cy="551405"/>
            </a:xfrm>
            <a:custGeom>
              <a:avLst/>
              <a:gdLst>
                <a:gd name="T0" fmla="*/ 540564230 w 77"/>
                <a:gd name="T1" fmla="*/ 328874612 h 86"/>
                <a:gd name="T2" fmla="*/ 1580119755 w 77"/>
                <a:gd name="T3" fmla="*/ 41111731 h 86"/>
                <a:gd name="T4" fmla="*/ 2147483646 w 77"/>
                <a:gd name="T5" fmla="*/ 534426855 h 86"/>
                <a:gd name="T6" fmla="*/ 2147483646 w 77"/>
                <a:gd name="T7" fmla="*/ 1562168835 h 86"/>
                <a:gd name="T8" fmla="*/ 2147483646 w 77"/>
                <a:gd name="T9" fmla="*/ 2147483646 h 86"/>
                <a:gd name="T10" fmla="*/ 2147483646 w 77"/>
                <a:gd name="T11" fmla="*/ 2147483646 h 86"/>
                <a:gd name="T12" fmla="*/ 2147483646 w 77"/>
                <a:gd name="T13" fmla="*/ 2147483646 h 86"/>
                <a:gd name="T14" fmla="*/ 2147483646 w 77"/>
                <a:gd name="T15" fmla="*/ 2147483646 h 86"/>
                <a:gd name="T16" fmla="*/ 2147483646 w 77"/>
                <a:gd name="T17" fmla="*/ 2147483646 h 86"/>
                <a:gd name="T18" fmla="*/ 2147483646 w 77"/>
                <a:gd name="T19" fmla="*/ 2147483646 h 86"/>
                <a:gd name="T20" fmla="*/ 2120683985 w 77"/>
                <a:gd name="T21" fmla="*/ 2147483646 h 86"/>
                <a:gd name="T22" fmla="*/ 2037518769 w 77"/>
                <a:gd name="T23" fmla="*/ 2147483646 h 86"/>
                <a:gd name="T24" fmla="*/ 1247458892 w 77"/>
                <a:gd name="T25" fmla="*/ 2147483646 h 86"/>
                <a:gd name="T26" fmla="*/ 332654415 w 77"/>
                <a:gd name="T27" fmla="*/ 2147483646 h 86"/>
                <a:gd name="T28" fmla="*/ 41579384 w 77"/>
                <a:gd name="T29" fmla="*/ 1233294223 h 86"/>
                <a:gd name="T30" fmla="*/ 540564230 w 77"/>
                <a:gd name="T31" fmla="*/ 328874612 h 86"/>
                <a:gd name="T32" fmla="*/ 1247458892 w 77"/>
                <a:gd name="T33" fmla="*/ 2014378640 h 86"/>
                <a:gd name="T34" fmla="*/ 1580119755 w 77"/>
                <a:gd name="T35" fmla="*/ 2014378640 h 86"/>
                <a:gd name="T36" fmla="*/ 1580119755 w 77"/>
                <a:gd name="T37" fmla="*/ 1644385885 h 86"/>
                <a:gd name="T38" fmla="*/ 1954360002 w 77"/>
                <a:gd name="T39" fmla="*/ 1644385885 h 86"/>
                <a:gd name="T40" fmla="*/ 1954360002 w 77"/>
                <a:gd name="T41" fmla="*/ 1315511273 h 86"/>
                <a:gd name="T42" fmla="*/ 1580119755 w 77"/>
                <a:gd name="T43" fmla="*/ 1315511273 h 86"/>
                <a:gd name="T44" fmla="*/ 1580119755 w 77"/>
                <a:gd name="T45" fmla="*/ 945524930 h 86"/>
                <a:gd name="T46" fmla="*/ 1247458892 w 77"/>
                <a:gd name="T47" fmla="*/ 945524930 h 86"/>
                <a:gd name="T48" fmla="*/ 1247458892 w 77"/>
                <a:gd name="T49" fmla="*/ 1315511273 h 86"/>
                <a:gd name="T50" fmla="*/ 873225093 w 77"/>
                <a:gd name="T51" fmla="*/ 1315511273 h 86"/>
                <a:gd name="T52" fmla="*/ 873225093 w 77"/>
                <a:gd name="T53" fmla="*/ 1644385885 h 86"/>
                <a:gd name="T54" fmla="*/ 1247458892 w 77"/>
                <a:gd name="T55" fmla="*/ 1644385885 h 86"/>
                <a:gd name="T56" fmla="*/ 1247458892 w 77"/>
                <a:gd name="T57" fmla="*/ 2014378640 h 86"/>
                <a:gd name="T58" fmla="*/ 748474045 w 77"/>
                <a:gd name="T59" fmla="*/ 1479951785 h 86"/>
                <a:gd name="T60" fmla="*/ 1788029570 w 77"/>
                <a:gd name="T61" fmla="*/ 781084418 h 86"/>
                <a:gd name="T62" fmla="*/ 748474045 w 77"/>
                <a:gd name="T63" fmla="*/ 1479951785 h 86"/>
                <a:gd name="T64" fmla="*/ 1496954539 w 77"/>
                <a:gd name="T65" fmla="*/ 493315124 h 86"/>
                <a:gd name="T66" fmla="*/ 831639261 w 77"/>
                <a:gd name="T67" fmla="*/ 657755636 h 86"/>
                <a:gd name="T68" fmla="*/ 498984846 w 77"/>
                <a:gd name="T69" fmla="*/ 1274399542 h 86"/>
                <a:gd name="T70" fmla="*/ 665315278 w 77"/>
                <a:gd name="T71" fmla="*/ 1932155178 h 86"/>
                <a:gd name="T72" fmla="*/ 1289044724 w 77"/>
                <a:gd name="T73" fmla="*/ 2147483646 h 86"/>
                <a:gd name="T74" fmla="*/ 1954360002 w 77"/>
                <a:gd name="T75" fmla="*/ 2096595690 h 86"/>
                <a:gd name="T76" fmla="*/ 2147483646 w 77"/>
                <a:gd name="T77" fmla="*/ 1479951785 h 86"/>
                <a:gd name="T78" fmla="*/ 2120683985 w 77"/>
                <a:gd name="T79" fmla="*/ 822196148 h 86"/>
                <a:gd name="T80" fmla="*/ 1496954539 w 77"/>
                <a:gd name="T81" fmla="*/ 493315124 h 8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grpSp>
        <p:nvGrpSpPr>
          <p:cNvPr id="20" name="组合 19"/>
          <p:cNvGrpSpPr/>
          <p:nvPr/>
        </p:nvGrpSpPr>
        <p:grpSpPr bwMode="auto">
          <a:xfrm>
            <a:off x="6733042" y="1890032"/>
            <a:ext cx="857250" cy="857250"/>
            <a:chOff x="6196012" y="2005013"/>
            <a:chExt cx="857250" cy="857250"/>
          </a:xfrm>
        </p:grpSpPr>
        <p:sp>
          <p:nvSpPr>
            <p:cNvPr id="21" name="椭圆 20"/>
            <p:cNvSpPr/>
            <p:nvPr/>
          </p:nvSpPr>
          <p:spPr>
            <a:xfrm>
              <a:off x="6196012" y="2005013"/>
              <a:ext cx="857250" cy="8572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22" name="Freeform 17"/>
            <p:cNvSpPr>
              <a:spLocks noEditPoints="1"/>
            </p:cNvSpPr>
            <p:nvPr/>
          </p:nvSpPr>
          <p:spPr bwMode="auto">
            <a:xfrm>
              <a:off x="6322950" y="2198688"/>
              <a:ext cx="590480" cy="460374"/>
            </a:xfrm>
            <a:custGeom>
              <a:avLst/>
              <a:gdLst>
                <a:gd name="T0" fmla="*/ 1222871905 w 97"/>
                <a:gd name="T1" fmla="*/ 2147483646 h 75"/>
                <a:gd name="T2" fmla="*/ 1630497903 w 97"/>
                <a:gd name="T3" fmla="*/ 2147483646 h 75"/>
                <a:gd name="T4" fmla="*/ 1741666416 w 97"/>
                <a:gd name="T5" fmla="*/ 2147483646 h 75"/>
                <a:gd name="T6" fmla="*/ 1741666416 w 97"/>
                <a:gd name="T7" fmla="*/ 1846271613 h 75"/>
                <a:gd name="T8" fmla="*/ 1445208931 w 97"/>
                <a:gd name="T9" fmla="*/ 1695551304 h 75"/>
                <a:gd name="T10" fmla="*/ 1111703392 w 97"/>
                <a:gd name="T11" fmla="*/ 1883948621 h 75"/>
                <a:gd name="T12" fmla="*/ 1111703392 w 97"/>
                <a:gd name="T13" fmla="*/ 2147483646 h 75"/>
                <a:gd name="T14" fmla="*/ 1222871905 w 97"/>
                <a:gd name="T15" fmla="*/ 2147483646 h 75"/>
                <a:gd name="T16" fmla="*/ 0 w 97"/>
                <a:gd name="T17" fmla="*/ 1846271613 h 75"/>
                <a:gd name="T18" fmla="*/ 1371100647 w 97"/>
                <a:gd name="T19" fmla="*/ 1055011473 h 75"/>
                <a:gd name="T20" fmla="*/ 1445208931 w 97"/>
                <a:gd name="T21" fmla="*/ 979651319 h 75"/>
                <a:gd name="T22" fmla="*/ 1519323302 w 97"/>
                <a:gd name="T23" fmla="*/ 1055011473 h 75"/>
                <a:gd name="T24" fmla="*/ 1926949300 w 97"/>
                <a:gd name="T25" fmla="*/ 1281085799 h 75"/>
                <a:gd name="T26" fmla="*/ 2147483646 w 97"/>
                <a:gd name="T27" fmla="*/ 339111488 h 75"/>
                <a:gd name="T28" fmla="*/ 2147483646 w 97"/>
                <a:gd name="T29" fmla="*/ 150714171 h 75"/>
                <a:gd name="T30" fmla="*/ 2147483646 w 97"/>
                <a:gd name="T31" fmla="*/ 75360155 h 75"/>
                <a:gd name="T32" fmla="*/ 2147483646 w 97"/>
                <a:gd name="T33" fmla="*/ 0 h 75"/>
                <a:gd name="T34" fmla="*/ 2147483646 w 97"/>
                <a:gd name="T35" fmla="*/ 376788497 h 75"/>
                <a:gd name="T36" fmla="*/ 2147483646 w 97"/>
                <a:gd name="T37" fmla="*/ 715899985 h 75"/>
                <a:gd name="T38" fmla="*/ 2147483646 w 97"/>
                <a:gd name="T39" fmla="*/ 565185814 h 75"/>
                <a:gd name="T40" fmla="*/ 2038117813 w 97"/>
                <a:gd name="T41" fmla="*/ 1582514141 h 75"/>
                <a:gd name="T42" fmla="*/ 1964003442 w 97"/>
                <a:gd name="T43" fmla="*/ 1657874296 h 75"/>
                <a:gd name="T44" fmla="*/ 1852834929 w 97"/>
                <a:gd name="T45" fmla="*/ 1620197287 h 75"/>
                <a:gd name="T46" fmla="*/ 1445208931 w 97"/>
                <a:gd name="T47" fmla="*/ 1356445954 h 75"/>
                <a:gd name="T48" fmla="*/ 185282884 w 97"/>
                <a:gd name="T49" fmla="*/ 2147483646 h 75"/>
                <a:gd name="T50" fmla="*/ 0 w 97"/>
                <a:gd name="T51" fmla="*/ 1846271613 h 75"/>
                <a:gd name="T52" fmla="*/ 370565768 w 97"/>
                <a:gd name="T53" fmla="*/ 2147483646 h 75"/>
                <a:gd name="T54" fmla="*/ 778191766 w 97"/>
                <a:gd name="T55" fmla="*/ 2147483646 h 75"/>
                <a:gd name="T56" fmla="*/ 852306137 w 97"/>
                <a:gd name="T57" fmla="*/ 2147483646 h 75"/>
                <a:gd name="T58" fmla="*/ 852306137 w 97"/>
                <a:gd name="T59" fmla="*/ 2034662792 h 75"/>
                <a:gd name="T60" fmla="*/ 259397255 w 97"/>
                <a:gd name="T61" fmla="*/ 2147483646 h 75"/>
                <a:gd name="T62" fmla="*/ 259397255 w 97"/>
                <a:gd name="T63" fmla="*/ 2147483646 h 75"/>
                <a:gd name="T64" fmla="*/ 370565768 w 97"/>
                <a:gd name="T65" fmla="*/ 2147483646 h 75"/>
                <a:gd name="T66" fmla="*/ 2075178042 w 97"/>
                <a:gd name="T67" fmla="*/ 2147483646 h 75"/>
                <a:gd name="T68" fmla="*/ 2147483646 w 97"/>
                <a:gd name="T69" fmla="*/ 2147483646 h 75"/>
                <a:gd name="T70" fmla="*/ 2147483646 w 97"/>
                <a:gd name="T71" fmla="*/ 2147483646 h 75"/>
                <a:gd name="T72" fmla="*/ 2147483646 w 97"/>
                <a:gd name="T73" fmla="*/ 1469476978 h 75"/>
                <a:gd name="T74" fmla="*/ 2147483646 w 97"/>
                <a:gd name="T75" fmla="*/ 1469476978 h 75"/>
                <a:gd name="T76" fmla="*/ 2001063671 w 97"/>
                <a:gd name="T77" fmla="*/ 1996985784 h 75"/>
                <a:gd name="T78" fmla="*/ 1964003442 w 97"/>
                <a:gd name="T79" fmla="*/ 1959308776 h 75"/>
                <a:gd name="T80" fmla="*/ 1964003442 w 97"/>
                <a:gd name="T81" fmla="*/ 2147483646 h 75"/>
                <a:gd name="T82" fmla="*/ 2075178042 w 97"/>
                <a:gd name="T83" fmla="*/ 2147483646 h 75"/>
                <a:gd name="T84" fmla="*/ 2147483646 w 97"/>
                <a:gd name="T85" fmla="*/ 2147483646 h 75"/>
                <a:gd name="T86" fmla="*/ 2147483646 w 97"/>
                <a:gd name="T87" fmla="*/ 2147483646 h 75"/>
                <a:gd name="T88" fmla="*/ 2147483646 w 97"/>
                <a:gd name="T89" fmla="*/ 2147483646 h 75"/>
                <a:gd name="T90" fmla="*/ 2147483646 w 97"/>
                <a:gd name="T91" fmla="*/ 1205725644 h 75"/>
                <a:gd name="T92" fmla="*/ 2147483646 w 97"/>
                <a:gd name="T93" fmla="*/ 904297302 h 75"/>
                <a:gd name="T94" fmla="*/ 2147483646 w 97"/>
                <a:gd name="T95" fmla="*/ 1243408791 h 75"/>
                <a:gd name="T96" fmla="*/ 2147483646 w 97"/>
                <a:gd name="T97" fmla="*/ 2147483646 h 75"/>
                <a:gd name="T98" fmla="*/ 2147483646 w 97"/>
                <a:gd name="T99" fmla="*/ 2147483646 h 7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97" h="75">
                  <a:moveTo>
                    <a:pt x="33" y="75"/>
                  </a:moveTo>
                  <a:cubicBezTo>
                    <a:pt x="37" y="75"/>
                    <a:pt x="40" y="75"/>
                    <a:pt x="44" y="75"/>
                  </a:cubicBezTo>
                  <a:cubicBezTo>
                    <a:pt x="45" y="75"/>
                    <a:pt x="47" y="74"/>
                    <a:pt x="47" y="73"/>
                  </a:cubicBezTo>
                  <a:cubicBezTo>
                    <a:pt x="47" y="49"/>
                    <a:pt x="47" y="49"/>
                    <a:pt x="47" y="49"/>
                  </a:cubicBezTo>
                  <a:cubicBezTo>
                    <a:pt x="39" y="45"/>
                    <a:pt x="39" y="45"/>
                    <a:pt x="39" y="45"/>
                  </a:cubicBezTo>
                  <a:cubicBezTo>
                    <a:pt x="30" y="50"/>
                    <a:pt x="30" y="50"/>
                    <a:pt x="30" y="50"/>
                  </a:cubicBezTo>
                  <a:cubicBezTo>
                    <a:pt x="30" y="73"/>
                    <a:pt x="30" y="73"/>
                    <a:pt x="30" y="73"/>
                  </a:cubicBezTo>
                  <a:cubicBezTo>
                    <a:pt x="30" y="74"/>
                    <a:pt x="31" y="75"/>
                    <a:pt x="33" y="75"/>
                  </a:cubicBezTo>
                  <a:close/>
                  <a:moveTo>
                    <a:pt x="0" y="49"/>
                  </a:moveTo>
                  <a:cubicBezTo>
                    <a:pt x="37" y="28"/>
                    <a:pt x="37" y="28"/>
                    <a:pt x="37" y="28"/>
                  </a:cubicBezTo>
                  <a:cubicBezTo>
                    <a:pt x="39" y="26"/>
                    <a:pt x="39" y="26"/>
                    <a:pt x="39" y="26"/>
                  </a:cubicBezTo>
                  <a:cubicBezTo>
                    <a:pt x="41" y="28"/>
                    <a:pt x="41" y="28"/>
                    <a:pt x="41" y="28"/>
                  </a:cubicBezTo>
                  <a:cubicBezTo>
                    <a:pt x="52" y="34"/>
                    <a:pt x="52" y="34"/>
                    <a:pt x="52" y="34"/>
                  </a:cubicBezTo>
                  <a:cubicBezTo>
                    <a:pt x="81" y="9"/>
                    <a:pt x="81" y="9"/>
                    <a:pt x="81" y="9"/>
                  </a:cubicBezTo>
                  <a:cubicBezTo>
                    <a:pt x="77" y="4"/>
                    <a:pt x="77" y="4"/>
                    <a:pt x="77" y="4"/>
                  </a:cubicBezTo>
                  <a:cubicBezTo>
                    <a:pt x="87" y="2"/>
                    <a:pt x="87" y="2"/>
                    <a:pt x="87" y="2"/>
                  </a:cubicBezTo>
                  <a:cubicBezTo>
                    <a:pt x="97" y="0"/>
                    <a:pt x="97" y="0"/>
                    <a:pt x="97" y="0"/>
                  </a:cubicBezTo>
                  <a:cubicBezTo>
                    <a:pt x="94" y="10"/>
                    <a:pt x="94" y="10"/>
                    <a:pt x="94" y="10"/>
                  </a:cubicBezTo>
                  <a:cubicBezTo>
                    <a:pt x="91" y="19"/>
                    <a:pt x="91" y="19"/>
                    <a:pt x="91" y="19"/>
                  </a:cubicBezTo>
                  <a:cubicBezTo>
                    <a:pt x="87" y="15"/>
                    <a:pt x="87" y="15"/>
                    <a:pt x="87" y="15"/>
                  </a:cubicBezTo>
                  <a:cubicBezTo>
                    <a:pt x="55" y="42"/>
                    <a:pt x="55" y="42"/>
                    <a:pt x="55" y="42"/>
                  </a:cubicBezTo>
                  <a:cubicBezTo>
                    <a:pt x="53" y="44"/>
                    <a:pt x="53" y="44"/>
                    <a:pt x="53" y="44"/>
                  </a:cubicBezTo>
                  <a:cubicBezTo>
                    <a:pt x="50" y="43"/>
                    <a:pt x="50" y="43"/>
                    <a:pt x="50" y="43"/>
                  </a:cubicBezTo>
                  <a:cubicBezTo>
                    <a:pt x="39" y="36"/>
                    <a:pt x="39" y="36"/>
                    <a:pt x="39" y="36"/>
                  </a:cubicBezTo>
                  <a:cubicBezTo>
                    <a:pt x="5" y="57"/>
                    <a:pt x="5" y="57"/>
                    <a:pt x="5" y="57"/>
                  </a:cubicBezTo>
                  <a:cubicBezTo>
                    <a:pt x="0" y="49"/>
                    <a:pt x="0" y="49"/>
                    <a:pt x="0" y="49"/>
                  </a:cubicBezTo>
                  <a:close/>
                  <a:moveTo>
                    <a:pt x="10" y="75"/>
                  </a:moveTo>
                  <a:cubicBezTo>
                    <a:pt x="21" y="75"/>
                    <a:pt x="21" y="75"/>
                    <a:pt x="21" y="75"/>
                  </a:cubicBezTo>
                  <a:cubicBezTo>
                    <a:pt x="22" y="75"/>
                    <a:pt x="23" y="74"/>
                    <a:pt x="23" y="73"/>
                  </a:cubicBezTo>
                  <a:cubicBezTo>
                    <a:pt x="23" y="54"/>
                    <a:pt x="23" y="54"/>
                    <a:pt x="23" y="54"/>
                  </a:cubicBezTo>
                  <a:cubicBezTo>
                    <a:pt x="7" y="64"/>
                    <a:pt x="7" y="64"/>
                    <a:pt x="7" y="64"/>
                  </a:cubicBezTo>
                  <a:cubicBezTo>
                    <a:pt x="7" y="73"/>
                    <a:pt x="7" y="73"/>
                    <a:pt x="7" y="73"/>
                  </a:cubicBezTo>
                  <a:cubicBezTo>
                    <a:pt x="7" y="74"/>
                    <a:pt x="8" y="75"/>
                    <a:pt x="10" y="75"/>
                  </a:cubicBezTo>
                  <a:close/>
                  <a:moveTo>
                    <a:pt x="56" y="75"/>
                  </a:moveTo>
                  <a:cubicBezTo>
                    <a:pt x="60" y="75"/>
                    <a:pt x="63" y="75"/>
                    <a:pt x="67" y="75"/>
                  </a:cubicBezTo>
                  <a:cubicBezTo>
                    <a:pt x="69" y="75"/>
                    <a:pt x="70" y="74"/>
                    <a:pt x="70" y="73"/>
                  </a:cubicBezTo>
                  <a:cubicBezTo>
                    <a:pt x="70" y="62"/>
                    <a:pt x="70" y="50"/>
                    <a:pt x="70" y="39"/>
                  </a:cubicBezTo>
                  <a:cubicBezTo>
                    <a:pt x="70" y="39"/>
                    <a:pt x="70" y="39"/>
                    <a:pt x="70" y="39"/>
                  </a:cubicBezTo>
                  <a:cubicBezTo>
                    <a:pt x="54" y="53"/>
                    <a:pt x="54" y="53"/>
                    <a:pt x="54" y="53"/>
                  </a:cubicBezTo>
                  <a:cubicBezTo>
                    <a:pt x="53" y="52"/>
                    <a:pt x="53" y="52"/>
                    <a:pt x="53" y="52"/>
                  </a:cubicBezTo>
                  <a:cubicBezTo>
                    <a:pt x="53" y="73"/>
                    <a:pt x="53" y="73"/>
                    <a:pt x="53" y="73"/>
                  </a:cubicBezTo>
                  <a:cubicBezTo>
                    <a:pt x="53" y="74"/>
                    <a:pt x="55" y="75"/>
                    <a:pt x="56" y="75"/>
                  </a:cubicBezTo>
                  <a:close/>
                  <a:moveTo>
                    <a:pt x="79" y="75"/>
                  </a:moveTo>
                  <a:cubicBezTo>
                    <a:pt x="90" y="75"/>
                    <a:pt x="90" y="75"/>
                    <a:pt x="90" y="75"/>
                  </a:cubicBezTo>
                  <a:cubicBezTo>
                    <a:pt x="92" y="75"/>
                    <a:pt x="93" y="74"/>
                    <a:pt x="93" y="73"/>
                  </a:cubicBezTo>
                  <a:cubicBezTo>
                    <a:pt x="93" y="32"/>
                    <a:pt x="93" y="32"/>
                    <a:pt x="93" y="32"/>
                  </a:cubicBezTo>
                  <a:cubicBezTo>
                    <a:pt x="86" y="24"/>
                    <a:pt x="86" y="24"/>
                    <a:pt x="86" y="24"/>
                  </a:cubicBezTo>
                  <a:cubicBezTo>
                    <a:pt x="77" y="33"/>
                    <a:pt x="77" y="33"/>
                    <a:pt x="77" y="33"/>
                  </a:cubicBezTo>
                  <a:cubicBezTo>
                    <a:pt x="77" y="73"/>
                    <a:pt x="77" y="73"/>
                    <a:pt x="77" y="73"/>
                  </a:cubicBezTo>
                  <a:cubicBezTo>
                    <a:pt x="77" y="74"/>
                    <a:pt x="78" y="75"/>
                    <a:pt x="79" y="7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grpSp>
        <p:nvGrpSpPr>
          <p:cNvPr id="23" name="组合 22"/>
          <p:cNvGrpSpPr/>
          <p:nvPr/>
        </p:nvGrpSpPr>
        <p:grpSpPr bwMode="auto">
          <a:xfrm>
            <a:off x="1594304" y="3314020"/>
            <a:ext cx="857250" cy="857250"/>
            <a:chOff x="1057276" y="3429000"/>
            <a:chExt cx="857250" cy="857250"/>
          </a:xfrm>
        </p:grpSpPr>
        <p:sp>
          <p:nvSpPr>
            <p:cNvPr id="24" name="椭圆 23"/>
            <p:cNvSpPr/>
            <p:nvPr/>
          </p:nvSpPr>
          <p:spPr>
            <a:xfrm>
              <a:off x="1057276" y="3429000"/>
              <a:ext cx="857250" cy="85725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cs typeface="+mn-ea"/>
                <a:sym typeface="+mn-lt"/>
              </a:endParaRPr>
            </a:p>
          </p:txBody>
        </p:sp>
        <p:sp>
          <p:nvSpPr>
            <p:cNvPr id="25" name="Freeform 13"/>
            <p:cNvSpPr>
              <a:spLocks noEditPoints="1"/>
            </p:cNvSpPr>
            <p:nvPr/>
          </p:nvSpPr>
          <p:spPr bwMode="auto">
            <a:xfrm>
              <a:off x="1213110" y="3529551"/>
              <a:ext cx="566299" cy="580818"/>
            </a:xfrm>
            <a:custGeom>
              <a:avLst/>
              <a:gdLst>
                <a:gd name="T0" fmla="*/ 173989469 w 96"/>
                <a:gd name="T1" fmla="*/ 1445638401 h 99"/>
                <a:gd name="T2" fmla="*/ 2147483646 w 96"/>
                <a:gd name="T3" fmla="*/ 1445638401 h 99"/>
                <a:gd name="T4" fmla="*/ 2147483646 w 96"/>
                <a:gd name="T5" fmla="*/ 1411217601 h 99"/>
                <a:gd name="T6" fmla="*/ 2147483646 w 96"/>
                <a:gd name="T7" fmla="*/ 1617736535 h 99"/>
                <a:gd name="T8" fmla="*/ 2147483646 w 96"/>
                <a:gd name="T9" fmla="*/ 2065195202 h 99"/>
                <a:gd name="T10" fmla="*/ 2147483646 w 96"/>
                <a:gd name="T11" fmla="*/ 2147483646 h 99"/>
                <a:gd name="T12" fmla="*/ 2147483646 w 96"/>
                <a:gd name="T13" fmla="*/ 2147483646 h 99"/>
                <a:gd name="T14" fmla="*/ 2147483646 w 96"/>
                <a:gd name="T15" fmla="*/ 2147483646 h 99"/>
                <a:gd name="T16" fmla="*/ 2147483646 w 96"/>
                <a:gd name="T17" fmla="*/ 2147483646 h 99"/>
                <a:gd name="T18" fmla="*/ 2147483646 w 96"/>
                <a:gd name="T19" fmla="*/ 2147483646 h 99"/>
                <a:gd name="T20" fmla="*/ 2147483646 w 96"/>
                <a:gd name="T21" fmla="*/ 2147483646 h 99"/>
                <a:gd name="T22" fmla="*/ 2147483646 w 96"/>
                <a:gd name="T23" fmla="*/ 2147483646 h 99"/>
                <a:gd name="T24" fmla="*/ 591558295 w 96"/>
                <a:gd name="T25" fmla="*/ 2147483646 h 99"/>
                <a:gd name="T26" fmla="*/ 417568826 w 96"/>
                <a:gd name="T27" fmla="*/ 2147483646 h 99"/>
                <a:gd name="T28" fmla="*/ 0 w 96"/>
                <a:gd name="T29" fmla="*/ 2147483646 h 99"/>
                <a:gd name="T30" fmla="*/ 591558295 w 96"/>
                <a:gd name="T31" fmla="*/ 2147483646 h 99"/>
                <a:gd name="T32" fmla="*/ 730749870 w 96"/>
                <a:gd name="T33" fmla="*/ 2147483646 h 99"/>
                <a:gd name="T34" fmla="*/ 173989469 w 96"/>
                <a:gd name="T35" fmla="*/ 1445638401 h 99"/>
                <a:gd name="T36" fmla="*/ 1948664354 w 96"/>
                <a:gd name="T37" fmla="*/ 1239119468 h 99"/>
                <a:gd name="T38" fmla="*/ 1913866460 w 96"/>
                <a:gd name="T39" fmla="*/ 206518934 h 99"/>
                <a:gd name="T40" fmla="*/ 1948664354 w 96"/>
                <a:gd name="T41" fmla="*/ 1239119468 h 99"/>
                <a:gd name="T42" fmla="*/ 1496297634 w 96"/>
                <a:gd name="T43" fmla="*/ 1032594668 h 99"/>
                <a:gd name="T44" fmla="*/ 1461499740 w 96"/>
                <a:gd name="T45" fmla="*/ 0 h 99"/>
                <a:gd name="T46" fmla="*/ 1496297634 w 96"/>
                <a:gd name="T47" fmla="*/ 1032594668 h 99"/>
                <a:gd name="T48" fmla="*/ 1043925015 w 96"/>
                <a:gd name="T49" fmla="*/ 1170277868 h 99"/>
                <a:gd name="T50" fmla="*/ 1009127121 w 96"/>
                <a:gd name="T51" fmla="*/ 137677333 h 99"/>
                <a:gd name="T52" fmla="*/ 1043925015 w 96"/>
                <a:gd name="T53" fmla="*/ 1170277868 h 99"/>
                <a:gd name="T54" fmla="*/ 521962507 w 96"/>
                <a:gd name="T55" fmla="*/ 1824255468 h 99"/>
                <a:gd name="T56" fmla="*/ 904739339 w 96"/>
                <a:gd name="T57" fmla="*/ 2147483646 h 99"/>
                <a:gd name="T58" fmla="*/ 1148318696 w 96"/>
                <a:gd name="T59" fmla="*/ 2147483646 h 99"/>
                <a:gd name="T60" fmla="*/ 835143551 w 96"/>
                <a:gd name="T61" fmla="*/ 1789834668 h 99"/>
                <a:gd name="T62" fmla="*/ 521962507 w 96"/>
                <a:gd name="T63" fmla="*/ 1824255468 h 99"/>
                <a:gd name="T64" fmla="*/ 2147483646 w 96"/>
                <a:gd name="T65" fmla="*/ 1720993068 h 99"/>
                <a:gd name="T66" fmla="*/ 2147483646 w 96"/>
                <a:gd name="T67" fmla="*/ 2147483646 h 99"/>
                <a:gd name="T68" fmla="*/ 2147483646 w 96"/>
                <a:gd name="T69" fmla="*/ 2147483646 h 99"/>
                <a:gd name="T70" fmla="*/ 2147483646 w 96"/>
                <a:gd name="T71" fmla="*/ 2147483646 h 99"/>
                <a:gd name="T72" fmla="*/ 2147483646 w 96"/>
                <a:gd name="T73" fmla="*/ 2065195202 h 99"/>
                <a:gd name="T74" fmla="*/ 2147483646 w 96"/>
                <a:gd name="T75" fmla="*/ 1824255468 h 99"/>
                <a:gd name="T76" fmla="*/ 2147483646 w 96"/>
                <a:gd name="T77" fmla="*/ 1720993068 h 99"/>
                <a:gd name="T78" fmla="*/ 2147483646 w 96"/>
                <a:gd name="T79" fmla="*/ 1720993068 h 9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96" h="99">
                  <a:moveTo>
                    <a:pt x="5" y="42"/>
                  </a:moveTo>
                  <a:cubicBezTo>
                    <a:pt x="28" y="42"/>
                    <a:pt x="51" y="42"/>
                    <a:pt x="74" y="42"/>
                  </a:cubicBezTo>
                  <a:cubicBezTo>
                    <a:pt x="75" y="41"/>
                    <a:pt x="76" y="41"/>
                    <a:pt x="77" y="41"/>
                  </a:cubicBezTo>
                  <a:cubicBezTo>
                    <a:pt x="83" y="41"/>
                    <a:pt x="87" y="43"/>
                    <a:pt x="91" y="47"/>
                  </a:cubicBezTo>
                  <a:cubicBezTo>
                    <a:pt x="94" y="50"/>
                    <a:pt x="96" y="55"/>
                    <a:pt x="96" y="60"/>
                  </a:cubicBezTo>
                  <a:cubicBezTo>
                    <a:pt x="96" y="65"/>
                    <a:pt x="94" y="70"/>
                    <a:pt x="91" y="73"/>
                  </a:cubicBezTo>
                  <a:cubicBezTo>
                    <a:pt x="87" y="76"/>
                    <a:pt x="83" y="78"/>
                    <a:pt x="77" y="78"/>
                  </a:cubicBezTo>
                  <a:cubicBezTo>
                    <a:pt x="74" y="78"/>
                    <a:pt x="71" y="78"/>
                    <a:pt x="68" y="76"/>
                  </a:cubicBezTo>
                  <a:cubicBezTo>
                    <a:pt x="67" y="79"/>
                    <a:pt x="65" y="82"/>
                    <a:pt x="62" y="85"/>
                  </a:cubicBezTo>
                  <a:cubicBezTo>
                    <a:pt x="67" y="85"/>
                    <a:pt x="67" y="85"/>
                    <a:pt x="67" y="85"/>
                  </a:cubicBezTo>
                  <a:cubicBezTo>
                    <a:pt x="84" y="85"/>
                    <a:pt x="84" y="85"/>
                    <a:pt x="84" y="85"/>
                  </a:cubicBezTo>
                  <a:cubicBezTo>
                    <a:pt x="71" y="99"/>
                    <a:pt x="71" y="99"/>
                    <a:pt x="71" y="99"/>
                  </a:cubicBezTo>
                  <a:cubicBezTo>
                    <a:pt x="17" y="99"/>
                    <a:pt x="17" y="99"/>
                    <a:pt x="17" y="99"/>
                  </a:cubicBezTo>
                  <a:cubicBezTo>
                    <a:pt x="12" y="99"/>
                    <a:pt x="12" y="99"/>
                    <a:pt x="12" y="99"/>
                  </a:cubicBezTo>
                  <a:cubicBezTo>
                    <a:pt x="0" y="85"/>
                    <a:pt x="0" y="85"/>
                    <a:pt x="0" y="85"/>
                  </a:cubicBezTo>
                  <a:cubicBezTo>
                    <a:pt x="17" y="85"/>
                    <a:pt x="17" y="85"/>
                    <a:pt x="17" y="85"/>
                  </a:cubicBezTo>
                  <a:cubicBezTo>
                    <a:pt x="21" y="85"/>
                    <a:pt x="21" y="85"/>
                    <a:pt x="21" y="85"/>
                  </a:cubicBezTo>
                  <a:cubicBezTo>
                    <a:pt x="11" y="72"/>
                    <a:pt x="6" y="58"/>
                    <a:pt x="5" y="42"/>
                  </a:cubicBezTo>
                  <a:close/>
                  <a:moveTo>
                    <a:pt x="56" y="36"/>
                  </a:moveTo>
                  <a:cubicBezTo>
                    <a:pt x="42" y="15"/>
                    <a:pt x="59" y="19"/>
                    <a:pt x="55" y="6"/>
                  </a:cubicBezTo>
                  <a:cubicBezTo>
                    <a:pt x="64" y="18"/>
                    <a:pt x="50" y="19"/>
                    <a:pt x="56" y="36"/>
                  </a:cubicBezTo>
                  <a:close/>
                  <a:moveTo>
                    <a:pt x="43" y="30"/>
                  </a:moveTo>
                  <a:cubicBezTo>
                    <a:pt x="37" y="13"/>
                    <a:pt x="51" y="12"/>
                    <a:pt x="42" y="0"/>
                  </a:cubicBezTo>
                  <a:cubicBezTo>
                    <a:pt x="46" y="14"/>
                    <a:pt x="29" y="10"/>
                    <a:pt x="43" y="30"/>
                  </a:cubicBezTo>
                  <a:close/>
                  <a:moveTo>
                    <a:pt x="30" y="34"/>
                  </a:moveTo>
                  <a:cubicBezTo>
                    <a:pt x="16" y="14"/>
                    <a:pt x="33" y="18"/>
                    <a:pt x="29" y="4"/>
                  </a:cubicBezTo>
                  <a:cubicBezTo>
                    <a:pt x="38" y="17"/>
                    <a:pt x="24" y="17"/>
                    <a:pt x="30" y="34"/>
                  </a:cubicBezTo>
                  <a:close/>
                  <a:moveTo>
                    <a:pt x="15" y="53"/>
                  </a:moveTo>
                  <a:cubicBezTo>
                    <a:pt x="17" y="62"/>
                    <a:pt x="21" y="72"/>
                    <a:pt x="26" y="80"/>
                  </a:cubicBezTo>
                  <a:cubicBezTo>
                    <a:pt x="33" y="75"/>
                    <a:pt x="33" y="75"/>
                    <a:pt x="33" y="75"/>
                  </a:cubicBezTo>
                  <a:cubicBezTo>
                    <a:pt x="29" y="68"/>
                    <a:pt x="25" y="59"/>
                    <a:pt x="24" y="52"/>
                  </a:cubicBezTo>
                  <a:cubicBezTo>
                    <a:pt x="15" y="53"/>
                    <a:pt x="15" y="53"/>
                    <a:pt x="15" y="53"/>
                  </a:cubicBezTo>
                  <a:close/>
                  <a:moveTo>
                    <a:pt x="77" y="50"/>
                  </a:moveTo>
                  <a:cubicBezTo>
                    <a:pt x="76" y="56"/>
                    <a:pt x="74" y="62"/>
                    <a:pt x="72" y="68"/>
                  </a:cubicBezTo>
                  <a:cubicBezTo>
                    <a:pt x="74" y="69"/>
                    <a:pt x="75" y="70"/>
                    <a:pt x="77" y="70"/>
                  </a:cubicBezTo>
                  <a:cubicBezTo>
                    <a:pt x="80" y="70"/>
                    <a:pt x="83" y="69"/>
                    <a:pt x="84" y="67"/>
                  </a:cubicBezTo>
                  <a:cubicBezTo>
                    <a:pt x="86" y="65"/>
                    <a:pt x="87" y="63"/>
                    <a:pt x="87" y="60"/>
                  </a:cubicBezTo>
                  <a:cubicBezTo>
                    <a:pt x="87" y="57"/>
                    <a:pt x="86" y="55"/>
                    <a:pt x="84" y="53"/>
                  </a:cubicBezTo>
                  <a:cubicBezTo>
                    <a:pt x="83" y="51"/>
                    <a:pt x="80" y="50"/>
                    <a:pt x="77" y="50"/>
                  </a:cubicBezTo>
                  <a:cubicBezTo>
                    <a:pt x="77" y="50"/>
                    <a:pt x="77" y="50"/>
                    <a:pt x="77" y="5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cs typeface="+mn-ea"/>
                <a:sym typeface="+mn-lt"/>
              </a:endParaRPr>
            </a:p>
          </p:txBody>
        </p:sp>
      </p:grpSp>
      <p:sp>
        <p:nvSpPr>
          <p:cNvPr id="26" name="TextBox 19"/>
          <p:cNvSpPr txBox="1"/>
          <p:nvPr/>
        </p:nvSpPr>
        <p:spPr>
          <a:xfrm>
            <a:off x="2465743" y="2295134"/>
            <a:ext cx="3137181" cy="738664"/>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27" name="TextBox 20"/>
          <p:cNvSpPr txBox="1"/>
          <p:nvPr/>
        </p:nvSpPr>
        <p:spPr>
          <a:xfrm>
            <a:off x="2481673" y="1888775"/>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
        <p:nvSpPr>
          <p:cNvPr id="28" name="TextBox 19"/>
          <p:cNvSpPr txBox="1"/>
          <p:nvPr/>
        </p:nvSpPr>
        <p:spPr>
          <a:xfrm>
            <a:off x="7574362" y="2295134"/>
            <a:ext cx="3137181" cy="738664"/>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29" name="TextBox 20"/>
          <p:cNvSpPr txBox="1"/>
          <p:nvPr/>
        </p:nvSpPr>
        <p:spPr>
          <a:xfrm>
            <a:off x="7590292" y="1888775"/>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
        <p:nvSpPr>
          <p:cNvPr id="30" name="TextBox 19"/>
          <p:cNvSpPr txBox="1"/>
          <p:nvPr/>
        </p:nvSpPr>
        <p:spPr>
          <a:xfrm>
            <a:off x="2465743" y="3721106"/>
            <a:ext cx="3137181" cy="738664"/>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31" name="TextBox 20"/>
          <p:cNvSpPr txBox="1"/>
          <p:nvPr/>
        </p:nvSpPr>
        <p:spPr>
          <a:xfrm>
            <a:off x="2481673" y="3314747"/>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
        <p:nvSpPr>
          <p:cNvPr id="32" name="TextBox 19"/>
          <p:cNvSpPr txBox="1"/>
          <p:nvPr/>
        </p:nvSpPr>
        <p:spPr>
          <a:xfrm>
            <a:off x="7574362" y="3721106"/>
            <a:ext cx="3137181" cy="738664"/>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33" name="TextBox 20"/>
          <p:cNvSpPr txBox="1"/>
          <p:nvPr/>
        </p:nvSpPr>
        <p:spPr>
          <a:xfrm>
            <a:off x="7590292" y="3314747"/>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
        <p:nvSpPr>
          <p:cNvPr id="34" name="TextBox 19"/>
          <p:cNvSpPr txBox="1"/>
          <p:nvPr/>
        </p:nvSpPr>
        <p:spPr>
          <a:xfrm>
            <a:off x="2465743" y="5178182"/>
            <a:ext cx="3137181" cy="738664"/>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35" name="TextBox 20"/>
          <p:cNvSpPr txBox="1"/>
          <p:nvPr/>
        </p:nvSpPr>
        <p:spPr>
          <a:xfrm>
            <a:off x="2481673" y="4771823"/>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
        <p:nvSpPr>
          <p:cNvPr id="36" name="TextBox 19"/>
          <p:cNvSpPr txBox="1"/>
          <p:nvPr/>
        </p:nvSpPr>
        <p:spPr>
          <a:xfrm>
            <a:off x="7574362" y="5178182"/>
            <a:ext cx="3137181" cy="738664"/>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37" name="TextBox 20"/>
          <p:cNvSpPr txBox="1"/>
          <p:nvPr/>
        </p:nvSpPr>
        <p:spPr>
          <a:xfrm>
            <a:off x="7590292" y="4771823"/>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0400"/>
            <a:ext cx="12192000" cy="330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545466" y="2444829"/>
            <a:ext cx="5708293" cy="923330"/>
          </a:xfrm>
          <a:prstGeom prst="rect">
            <a:avLst/>
          </a:prstGeom>
          <a:noFill/>
        </p:spPr>
        <p:txBody>
          <a:bodyPr wrap="square" rtlCol="0">
            <a:spAutoFit/>
          </a:bodyPr>
          <a:lstStyle/>
          <a:p>
            <a:pPr>
              <a:lnSpc>
                <a:spcPct val="150000"/>
              </a:lnSpc>
            </a:pPr>
            <a:r>
              <a:rPr lang="zh-CN" altLang="en-US" sz="3600" b="1" dirty="0">
                <a:solidFill>
                  <a:schemeClr val="accent1"/>
                </a:solidFill>
              </a:rPr>
              <a:t>添加论文内容第三部分标题</a:t>
            </a:r>
          </a:p>
        </p:txBody>
      </p:sp>
      <p:sp>
        <p:nvSpPr>
          <p:cNvPr id="4" name="文本框 3"/>
          <p:cNvSpPr txBox="1"/>
          <p:nvPr/>
        </p:nvSpPr>
        <p:spPr>
          <a:xfrm>
            <a:off x="4545466" y="3241379"/>
            <a:ext cx="5708293" cy="1338828"/>
          </a:xfrm>
          <a:prstGeom prst="rect">
            <a:avLst/>
          </a:prstGeom>
          <a:noFill/>
        </p:spPr>
        <p:txBody>
          <a:bodyPr wrap="square" rtlCol="0">
            <a:spAutoFit/>
          </a:bodyPr>
          <a:lstStyle/>
          <a:p>
            <a:pPr>
              <a:lnSpc>
                <a:spcPct val="150000"/>
              </a:lnSpc>
            </a:pPr>
            <a:r>
              <a:rPr lang="zh-CN" altLang="en-US" dirty="0">
                <a:solidFill>
                  <a:schemeClr val="tx1">
                    <a:lumMod val="50000"/>
                    <a:lumOff val="50000"/>
                  </a:schemeClr>
                </a:solidFill>
              </a:rPr>
              <a:t>培养学生综合运用、巩固与扩展所学的基础理论和专业知识，培养学生独立分析、解决实际问题能力、培养学生处理数据和信息的能力。</a:t>
            </a:r>
          </a:p>
        </p:txBody>
      </p:sp>
      <p:grpSp>
        <p:nvGrpSpPr>
          <p:cNvPr id="5" name="组合 4"/>
          <p:cNvGrpSpPr/>
          <p:nvPr/>
        </p:nvGrpSpPr>
        <p:grpSpPr>
          <a:xfrm>
            <a:off x="2096311" y="2481952"/>
            <a:ext cx="2131960" cy="2131960"/>
            <a:chOff x="1131485" y="2234042"/>
            <a:chExt cx="1607262" cy="1607262"/>
          </a:xfrm>
        </p:grpSpPr>
        <p:sp>
          <p:nvSpPr>
            <p:cNvPr id="6" name="椭圆 5"/>
            <p:cNvSpPr/>
            <p:nvPr/>
          </p:nvSpPr>
          <p:spPr>
            <a:xfrm>
              <a:off x="1131485"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7" name="椭圆 6"/>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1600" y="682170"/>
            <a:ext cx="11988800" cy="6052459"/>
          </a:xfrm>
          <a:prstGeom prst="roundRect">
            <a:avLst>
              <a:gd name="adj" fmla="val 4916"/>
            </a:avLst>
          </a:prstGeom>
          <a:solidFill>
            <a:schemeClr val="bg1"/>
          </a:solidFill>
          <a:ln>
            <a:noFill/>
          </a:ln>
          <a:effectLst>
            <a:outerShdw blurRad="635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83765" y="-133555"/>
            <a:ext cx="5708293" cy="830997"/>
          </a:xfrm>
          <a:prstGeom prst="rect">
            <a:avLst/>
          </a:prstGeom>
          <a:noFill/>
        </p:spPr>
        <p:txBody>
          <a:bodyPr wrap="square" rtlCol="0">
            <a:spAutoFit/>
          </a:bodyPr>
          <a:lstStyle/>
          <a:p>
            <a:pPr>
              <a:lnSpc>
                <a:spcPct val="150000"/>
              </a:lnSpc>
            </a:pPr>
            <a:r>
              <a:rPr lang="zh-CN" altLang="en-US" sz="3200" b="1" dirty="0">
                <a:solidFill>
                  <a:schemeClr val="bg1"/>
                </a:solidFill>
                <a:effectLst>
                  <a:outerShdw blurRad="38100" dist="38100" dir="2700000" algn="tl">
                    <a:srgbClr val="000000">
                      <a:alpha val="43137"/>
                    </a:srgbClr>
                  </a:outerShdw>
                </a:effectLst>
              </a:rPr>
              <a:t>添加论文内容第三部分标题</a:t>
            </a:r>
          </a:p>
        </p:txBody>
      </p:sp>
      <p:grpSp>
        <p:nvGrpSpPr>
          <p:cNvPr id="4" name="组合 3"/>
          <p:cNvGrpSpPr/>
          <p:nvPr/>
        </p:nvGrpSpPr>
        <p:grpSpPr>
          <a:xfrm>
            <a:off x="175522" y="33929"/>
            <a:ext cx="593817" cy="593817"/>
            <a:chOff x="1131485" y="2234042"/>
            <a:chExt cx="1607262" cy="1607262"/>
          </a:xfrm>
        </p:grpSpPr>
        <p:sp>
          <p:nvSpPr>
            <p:cNvPr id="5" name="椭圆 4"/>
            <p:cNvSpPr/>
            <p:nvPr/>
          </p:nvSpPr>
          <p:spPr>
            <a:xfrm>
              <a:off x="1131485" y="2234042"/>
              <a:ext cx="1607262" cy="160726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8" name="矩形 7"/>
          <p:cNvSpPr/>
          <p:nvPr/>
        </p:nvSpPr>
        <p:spPr>
          <a:xfrm>
            <a:off x="1047672" y="1556514"/>
            <a:ext cx="2451338" cy="475741"/>
          </a:xfrm>
          <a:prstGeom prst="rect">
            <a:avLst/>
          </a:prstGeom>
          <a:solidFill>
            <a:schemeClr val="accent1"/>
          </a:soli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4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单击此处输入标题文本</a:t>
            </a:r>
          </a:p>
        </p:txBody>
      </p:sp>
      <p:sp>
        <p:nvSpPr>
          <p:cNvPr id="9" name="矩形 8"/>
          <p:cNvSpPr/>
          <p:nvPr/>
        </p:nvSpPr>
        <p:spPr>
          <a:xfrm>
            <a:off x="1047672" y="2032255"/>
            <a:ext cx="2451338" cy="1574023"/>
          </a:xfrm>
          <a:prstGeom prst="rect">
            <a:avLst/>
          </a:prstGeom>
          <a:solidFill>
            <a:schemeClr val="bg1">
              <a:lumMod val="95000"/>
            </a:schemeClr>
          </a:soli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单击此处输入文字</a:t>
            </a:r>
            <a:endPar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此处输入文字</a:t>
            </a:r>
          </a:p>
        </p:txBody>
      </p:sp>
      <p:sp>
        <p:nvSpPr>
          <p:cNvPr id="10" name="矩形 9"/>
          <p:cNvSpPr/>
          <p:nvPr/>
        </p:nvSpPr>
        <p:spPr>
          <a:xfrm>
            <a:off x="3583759" y="1556514"/>
            <a:ext cx="2451338" cy="475741"/>
          </a:xfrm>
          <a:prstGeom prst="rect">
            <a:avLst/>
          </a:prstGeom>
          <a:solidFill>
            <a:schemeClr val="accent1"/>
          </a:soli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4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单击此处输入标题文本</a:t>
            </a:r>
          </a:p>
        </p:txBody>
      </p:sp>
      <p:sp>
        <p:nvSpPr>
          <p:cNvPr id="11" name="矩形 10"/>
          <p:cNvSpPr/>
          <p:nvPr/>
        </p:nvSpPr>
        <p:spPr>
          <a:xfrm>
            <a:off x="3583759" y="2032255"/>
            <a:ext cx="2451338" cy="1574023"/>
          </a:xfrm>
          <a:prstGeom prst="rect">
            <a:avLst/>
          </a:prstGeom>
          <a:solidFill>
            <a:schemeClr val="bg1">
              <a:lumMod val="95000"/>
            </a:schemeClr>
          </a:soli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单击此处输入文字</a:t>
            </a:r>
            <a:endPar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此处输入文字</a:t>
            </a:r>
          </a:p>
        </p:txBody>
      </p:sp>
      <p:sp>
        <p:nvSpPr>
          <p:cNvPr id="12" name="矩形 11"/>
          <p:cNvSpPr/>
          <p:nvPr/>
        </p:nvSpPr>
        <p:spPr>
          <a:xfrm>
            <a:off x="6119845" y="1556514"/>
            <a:ext cx="2451338" cy="475741"/>
          </a:xfrm>
          <a:prstGeom prst="rect">
            <a:avLst/>
          </a:prstGeom>
          <a:solidFill>
            <a:schemeClr val="accent1"/>
          </a:soli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4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单击此处输入标题文本</a:t>
            </a:r>
          </a:p>
        </p:txBody>
      </p:sp>
      <p:sp>
        <p:nvSpPr>
          <p:cNvPr id="13" name="矩形 12"/>
          <p:cNvSpPr/>
          <p:nvPr/>
        </p:nvSpPr>
        <p:spPr>
          <a:xfrm>
            <a:off x="6119845" y="2032255"/>
            <a:ext cx="2451338" cy="1574023"/>
          </a:xfrm>
          <a:prstGeom prst="rect">
            <a:avLst/>
          </a:prstGeom>
          <a:solidFill>
            <a:schemeClr val="bg1">
              <a:lumMod val="95000"/>
            </a:schemeClr>
          </a:soli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单击此处输入文字</a:t>
            </a:r>
            <a:endPar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此处输入文字</a:t>
            </a:r>
          </a:p>
        </p:txBody>
      </p:sp>
      <p:sp>
        <p:nvSpPr>
          <p:cNvPr id="14" name="矩形 13"/>
          <p:cNvSpPr/>
          <p:nvPr/>
        </p:nvSpPr>
        <p:spPr>
          <a:xfrm>
            <a:off x="8655932" y="1556514"/>
            <a:ext cx="2451338" cy="475741"/>
          </a:xfrm>
          <a:prstGeom prst="rect">
            <a:avLst/>
          </a:prstGeom>
          <a:solidFill>
            <a:schemeClr val="accent1"/>
          </a:soli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4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单击此处输入标题文本</a:t>
            </a:r>
          </a:p>
        </p:txBody>
      </p:sp>
      <p:sp>
        <p:nvSpPr>
          <p:cNvPr id="15" name="矩形 14"/>
          <p:cNvSpPr/>
          <p:nvPr/>
        </p:nvSpPr>
        <p:spPr>
          <a:xfrm>
            <a:off x="8655932" y="2032255"/>
            <a:ext cx="2451338" cy="1574023"/>
          </a:xfrm>
          <a:prstGeom prst="rect">
            <a:avLst/>
          </a:prstGeom>
          <a:solidFill>
            <a:schemeClr val="bg1">
              <a:lumMod val="95000"/>
            </a:schemeClr>
          </a:soli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单击此处输入文字</a:t>
            </a:r>
            <a:endPar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此处输入文字</a:t>
            </a:r>
          </a:p>
        </p:txBody>
      </p:sp>
      <p:sp>
        <p:nvSpPr>
          <p:cNvPr id="16" name="矩形 15"/>
          <p:cNvSpPr/>
          <p:nvPr/>
        </p:nvSpPr>
        <p:spPr>
          <a:xfrm>
            <a:off x="1047672" y="3820447"/>
            <a:ext cx="2451338" cy="475741"/>
          </a:xfrm>
          <a:prstGeom prst="rect">
            <a:avLst/>
          </a:prstGeom>
          <a:solidFill>
            <a:schemeClr val="accent1"/>
          </a:soli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4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单击此处输入标题文本</a:t>
            </a:r>
          </a:p>
        </p:txBody>
      </p:sp>
      <p:sp>
        <p:nvSpPr>
          <p:cNvPr id="17" name="矩形 16"/>
          <p:cNvSpPr/>
          <p:nvPr/>
        </p:nvSpPr>
        <p:spPr>
          <a:xfrm>
            <a:off x="1047672" y="4296188"/>
            <a:ext cx="2451338" cy="1574023"/>
          </a:xfrm>
          <a:prstGeom prst="rect">
            <a:avLst/>
          </a:prstGeom>
          <a:solidFill>
            <a:schemeClr val="bg1">
              <a:lumMod val="95000"/>
            </a:schemeClr>
          </a:soli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单击此处输入文字</a:t>
            </a:r>
            <a:endPar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此处输入文字</a:t>
            </a:r>
          </a:p>
        </p:txBody>
      </p:sp>
      <p:sp>
        <p:nvSpPr>
          <p:cNvPr id="18" name="矩形 17"/>
          <p:cNvSpPr/>
          <p:nvPr/>
        </p:nvSpPr>
        <p:spPr>
          <a:xfrm>
            <a:off x="3583759" y="3820447"/>
            <a:ext cx="2451338" cy="475741"/>
          </a:xfrm>
          <a:prstGeom prst="rect">
            <a:avLst/>
          </a:prstGeom>
          <a:solidFill>
            <a:schemeClr val="accent1"/>
          </a:soli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4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单击此处输入标题文本</a:t>
            </a:r>
          </a:p>
        </p:txBody>
      </p:sp>
      <p:sp>
        <p:nvSpPr>
          <p:cNvPr id="19" name="矩形 18"/>
          <p:cNvSpPr/>
          <p:nvPr/>
        </p:nvSpPr>
        <p:spPr>
          <a:xfrm>
            <a:off x="3583759" y="4296188"/>
            <a:ext cx="2451338" cy="1574023"/>
          </a:xfrm>
          <a:prstGeom prst="rect">
            <a:avLst/>
          </a:prstGeom>
          <a:solidFill>
            <a:schemeClr val="bg1">
              <a:lumMod val="95000"/>
            </a:schemeClr>
          </a:soli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单击此处输入文字</a:t>
            </a:r>
            <a:endPar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此处输入文字</a:t>
            </a:r>
          </a:p>
        </p:txBody>
      </p:sp>
      <p:sp>
        <p:nvSpPr>
          <p:cNvPr id="20" name="矩形 19"/>
          <p:cNvSpPr/>
          <p:nvPr/>
        </p:nvSpPr>
        <p:spPr>
          <a:xfrm>
            <a:off x="6119845" y="3820447"/>
            <a:ext cx="2451338" cy="475741"/>
          </a:xfrm>
          <a:prstGeom prst="rect">
            <a:avLst/>
          </a:prstGeom>
          <a:solidFill>
            <a:schemeClr val="accent1"/>
          </a:soli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4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单击此处输入标题文本</a:t>
            </a:r>
          </a:p>
        </p:txBody>
      </p:sp>
      <p:sp>
        <p:nvSpPr>
          <p:cNvPr id="21" name="矩形 20"/>
          <p:cNvSpPr/>
          <p:nvPr/>
        </p:nvSpPr>
        <p:spPr>
          <a:xfrm>
            <a:off x="6119845" y="4296188"/>
            <a:ext cx="2451338" cy="1574023"/>
          </a:xfrm>
          <a:prstGeom prst="rect">
            <a:avLst/>
          </a:prstGeom>
          <a:solidFill>
            <a:schemeClr val="bg1">
              <a:lumMod val="95000"/>
            </a:schemeClr>
          </a:soli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单击此处输入文字</a:t>
            </a:r>
            <a:endPar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此处输入文字</a:t>
            </a:r>
          </a:p>
        </p:txBody>
      </p:sp>
      <p:sp>
        <p:nvSpPr>
          <p:cNvPr id="22" name="矩形 21"/>
          <p:cNvSpPr/>
          <p:nvPr/>
        </p:nvSpPr>
        <p:spPr>
          <a:xfrm>
            <a:off x="8655932" y="3820447"/>
            <a:ext cx="2451338" cy="475741"/>
          </a:xfrm>
          <a:prstGeom prst="rect">
            <a:avLst/>
          </a:prstGeom>
          <a:solidFill>
            <a:schemeClr val="accent1"/>
          </a:soli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400" b="1" i="0" u="none" strike="noStrike" kern="0" cap="none" spc="0" normalizeH="0" baseline="0" noProof="0" dirty="0">
                <a:ln>
                  <a:noFill/>
                </a:ln>
                <a:solidFill>
                  <a:sysClr val="window" lastClr="FFFFFF"/>
                </a:solidFill>
                <a:effectLst/>
                <a:uLnTx/>
                <a:uFillTx/>
                <a:latin typeface="微软雅黑" pitchFamily="34" charset="-122"/>
                <a:ea typeface="微软雅黑" pitchFamily="34" charset="-122"/>
                <a:cs typeface="+mn-cs"/>
              </a:rPr>
              <a:t>单击此处输入标题文本</a:t>
            </a:r>
          </a:p>
        </p:txBody>
      </p:sp>
      <p:sp>
        <p:nvSpPr>
          <p:cNvPr id="23" name="矩形 22"/>
          <p:cNvSpPr/>
          <p:nvPr/>
        </p:nvSpPr>
        <p:spPr>
          <a:xfrm>
            <a:off x="8655932" y="4296188"/>
            <a:ext cx="2451338" cy="1574023"/>
          </a:xfrm>
          <a:prstGeom prst="rect">
            <a:avLst/>
          </a:prstGeom>
          <a:solidFill>
            <a:schemeClr val="bg1">
              <a:lumMod val="95000"/>
            </a:schemeClr>
          </a:solidFill>
          <a:ln w="25400" cap="flat" cmpd="sng" algn="ctr">
            <a:noFill/>
            <a:prstDash val="solid"/>
          </a:ln>
          <a:effectLst/>
        </p:spPr>
        <p:txBody>
          <a:bodyPr anchor="ct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单击此处输入文字</a:t>
            </a:r>
            <a:endParaRPr kumimoji="0" lang="en-US" altLang="zh-CN"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endParaRPr>
          </a:p>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4D4D4D"/>
                </a:solidFill>
                <a:effectLst/>
                <a:uLnTx/>
                <a:uFillTx/>
                <a:latin typeface="微软雅黑" pitchFamily="34" charset="-122"/>
                <a:ea typeface="微软雅黑" pitchFamily="34" charset="-122"/>
                <a:cs typeface="+mn-cs"/>
              </a:rPr>
              <a:t>此处输入文字</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1600" y="682170"/>
            <a:ext cx="11988800" cy="6052459"/>
          </a:xfrm>
          <a:prstGeom prst="roundRect">
            <a:avLst>
              <a:gd name="adj" fmla="val 4916"/>
            </a:avLst>
          </a:prstGeom>
          <a:solidFill>
            <a:schemeClr val="bg1"/>
          </a:solidFill>
          <a:ln>
            <a:noFill/>
          </a:ln>
          <a:effectLst>
            <a:outerShdw blurRad="635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83765" y="-133555"/>
            <a:ext cx="5708293" cy="830997"/>
          </a:xfrm>
          <a:prstGeom prst="rect">
            <a:avLst/>
          </a:prstGeom>
          <a:noFill/>
        </p:spPr>
        <p:txBody>
          <a:bodyPr wrap="square" rtlCol="0">
            <a:spAutoFit/>
          </a:bodyPr>
          <a:lstStyle/>
          <a:p>
            <a:pPr>
              <a:lnSpc>
                <a:spcPct val="150000"/>
              </a:lnSpc>
            </a:pPr>
            <a:r>
              <a:rPr lang="zh-CN" altLang="en-US" sz="3200" b="1" dirty="0">
                <a:solidFill>
                  <a:schemeClr val="bg1"/>
                </a:solidFill>
                <a:effectLst>
                  <a:outerShdw blurRad="38100" dist="38100" dir="2700000" algn="tl">
                    <a:srgbClr val="000000">
                      <a:alpha val="43137"/>
                    </a:srgbClr>
                  </a:outerShdw>
                </a:effectLst>
              </a:rPr>
              <a:t>添加论文内容第三部分标题</a:t>
            </a:r>
          </a:p>
        </p:txBody>
      </p:sp>
      <p:grpSp>
        <p:nvGrpSpPr>
          <p:cNvPr id="4" name="组合 3"/>
          <p:cNvGrpSpPr/>
          <p:nvPr/>
        </p:nvGrpSpPr>
        <p:grpSpPr>
          <a:xfrm>
            <a:off x="175522" y="33929"/>
            <a:ext cx="593817" cy="593817"/>
            <a:chOff x="1131485" y="2234042"/>
            <a:chExt cx="1607262" cy="1607262"/>
          </a:xfrm>
        </p:grpSpPr>
        <p:sp>
          <p:nvSpPr>
            <p:cNvPr id="5" name="椭圆 4"/>
            <p:cNvSpPr/>
            <p:nvPr/>
          </p:nvSpPr>
          <p:spPr>
            <a:xfrm>
              <a:off x="1131485" y="2234042"/>
              <a:ext cx="1607262" cy="160726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8" name="新月形 7"/>
          <p:cNvSpPr/>
          <p:nvPr/>
        </p:nvSpPr>
        <p:spPr>
          <a:xfrm rot="20751297">
            <a:off x="4056857" y="2330450"/>
            <a:ext cx="1733550" cy="3468688"/>
          </a:xfrm>
          <a:prstGeom prst="moon">
            <a:avLst>
              <a:gd name="adj" fmla="val 15190"/>
            </a:avLst>
          </a:prstGeom>
          <a:solidFill>
            <a:schemeClr val="accent2"/>
          </a:solidFill>
          <a:ln w="9525">
            <a:noFill/>
            <a:miter/>
          </a:ln>
        </p:spPr>
        <p:txBody>
          <a:bodyPr anchor="ctr"/>
          <a:lstStyle>
            <a:lvl1pPr marL="0" lvl="0" indent="0" algn="l" defTabSz="914400" eaLnBrk="0" fontAlgn="base" latinLnBrk="0" hangingPunct="0">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9pPr>
          </a:lstStyle>
          <a:p>
            <a:pPr lvl="0" algn="ctr" eaLnBrk="1" hangingPunct="1"/>
            <a:endParaRPr lang="zh-CN" altLang="en-US" dirty="0">
              <a:solidFill>
                <a:srgbClr val="FFFFFF"/>
              </a:solidFill>
              <a:cs typeface="+mn-ea"/>
              <a:sym typeface="+mn-lt"/>
            </a:endParaRPr>
          </a:p>
        </p:txBody>
      </p:sp>
      <p:sp>
        <p:nvSpPr>
          <p:cNvPr id="9" name="新月形 8"/>
          <p:cNvSpPr/>
          <p:nvPr/>
        </p:nvSpPr>
        <p:spPr>
          <a:xfrm rot="4551297">
            <a:off x="4944269" y="1200150"/>
            <a:ext cx="1735138" cy="3468688"/>
          </a:xfrm>
          <a:prstGeom prst="moon">
            <a:avLst>
              <a:gd name="adj" fmla="val 15190"/>
            </a:avLst>
          </a:prstGeom>
          <a:solidFill>
            <a:schemeClr val="accent1"/>
          </a:solidFill>
          <a:ln w="9525">
            <a:noFill/>
            <a:miter/>
          </a:ln>
        </p:spPr>
        <p:txBody>
          <a:bodyPr anchor="ctr"/>
          <a:lstStyle>
            <a:lvl1pPr marL="0" lvl="0" indent="0" algn="l" defTabSz="914400" eaLnBrk="0" fontAlgn="base" latinLnBrk="0" hangingPunct="0">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9pPr>
          </a:lstStyle>
          <a:p>
            <a:pPr lvl="0" algn="ctr" eaLnBrk="1" hangingPunct="1"/>
            <a:endParaRPr lang="zh-CN" altLang="en-US" dirty="0">
              <a:solidFill>
                <a:srgbClr val="FFFFFF"/>
              </a:solidFill>
              <a:cs typeface="+mn-ea"/>
              <a:sym typeface="+mn-lt"/>
            </a:endParaRPr>
          </a:p>
        </p:txBody>
      </p:sp>
      <p:sp>
        <p:nvSpPr>
          <p:cNvPr id="10" name="新月形 9"/>
          <p:cNvSpPr/>
          <p:nvPr/>
        </p:nvSpPr>
        <p:spPr>
          <a:xfrm rot="9951297">
            <a:off x="6076157" y="2089150"/>
            <a:ext cx="1733550" cy="3468688"/>
          </a:xfrm>
          <a:prstGeom prst="moon">
            <a:avLst>
              <a:gd name="adj" fmla="val 15190"/>
            </a:avLst>
          </a:prstGeom>
          <a:solidFill>
            <a:schemeClr val="accent3"/>
          </a:solidFill>
          <a:ln w="9525">
            <a:noFill/>
            <a:miter/>
          </a:ln>
        </p:spPr>
        <p:txBody>
          <a:bodyPr anchor="ctr"/>
          <a:lstStyle>
            <a:lvl1pPr marL="0" lvl="0" indent="0" algn="l" defTabSz="914400" eaLnBrk="0" fontAlgn="base" latinLnBrk="0" hangingPunct="0">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9pPr>
          </a:lstStyle>
          <a:p>
            <a:pPr lvl="0" algn="ctr" eaLnBrk="1" hangingPunct="1"/>
            <a:endParaRPr lang="zh-CN" altLang="en-US" dirty="0">
              <a:solidFill>
                <a:srgbClr val="FFFFFF"/>
              </a:solidFill>
              <a:cs typeface="+mn-ea"/>
              <a:sym typeface="+mn-lt"/>
            </a:endParaRPr>
          </a:p>
        </p:txBody>
      </p:sp>
      <p:sp>
        <p:nvSpPr>
          <p:cNvPr id="11" name="新月形 10"/>
          <p:cNvSpPr/>
          <p:nvPr/>
        </p:nvSpPr>
        <p:spPr>
          <a:xfrm rot="15351297">
            <a:off x="5201444" y="3206750"/>
            <a:ext cx="1735138" cy="3467100"/>
          </a:xfrm>
          <a:prstGeom prst="moon">
            <a:avLst>
              <a:gd name="adj" fmla="val 15190"/>
            </a:avLst>
          </a:prstGeom>
          <a:solidFill>
            <a:schemeClr val="bg1"/>
          </a:solidFill>
          <a:ln w="9525">
            <a:noFill/>
            <a:miter/>
          </a:ln>
        </p:spPr>
        <p:txBody>
          <a:bodyPr anchor="ctr"/>
          <a:lstStyle>
            <a:lvl1pPr marL="0" lvl="0" indent="0" algn="l" defTabSz="914400" eaLnBrk="0" fontAlgn="base" latinLnBrk="0" hangingPunct="0">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9pPr>
          </a:lstStyle>
          <a:p>
            <a:pPr lvl="0" algn="ctr" eaLnBrk="1" hangingPunct="1"/>
            <a:endParaRPr lang="zh-CN" altLang="en-US" dirty="0">
              <a:solidFill>
                <a:srgbClr val="FFFFFF"/>
              </a:solidFill>
              <a:cs typeface="+mn-ea"/>
              <a:sym typeface="+mn-lt"/>
            </a:endParaRPr>
          </a:p>
        </p:txBody>
      </p:sp>
      <p:sp>
        <p:nvSpPr>
          <p:cNvPr id="12" name="TextBox 11"/>
          <p:cNvSpPr/>
          <p:nvPr/>
        </p:nvSpPr>
        <p:spPr>
          <a:xfrm flipH="1">
            <a:off x="4853843" y="3659023"/>
            <a:ext cx="2124895" cy="461665"/>
          </a:xfrm>
          <a:prstGeom prst="rect">
            <a:avLst/>
          </a:prstGeom>
          <a:noFill/>
          <a:ln w="9525">
            <a:noFill/>
            <a:miter/>
          </a:ln>
        </p:spPr>
        <p:txBody>
          <a:bodyPr wrap="square">
            <a:spAutoFit/>
          </a:bodyPr>
          <a:lstStyle>
            <a:lvl1pPr marL="0" lvl="0" indent="0" algn="l" defTabSz="914400" eaLnBrk="0" fontAlgn="base" latinLnBrk="0" hangingPunct="0">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9pPr>
          </a:lstStyle>
          <a:p>
            <a:pPr lvl="0" algn="ctr" eaLnBrk="1" hangingPunct="1"/>
            <a:r>
              <a:rPr lang="zh-CN" altLang="en-US" sz="2400" b="1" dirty="0">
                <a:solidFill>
                  <a:schemeClr val="tx1">
                    <a:lumMod val="75000"/>
                    <a:lumOff val="25000"/>
                  </a:schemeClr>
                </a:solidFill>
                <a:cs typeface="+mn-ea"/>
                <a:sym typeface="+mn-lt"/>
              </a:rPr>
              <a:t>点击添加标题    </a:t>
            </a:r>
            <a:endParaRPr lang="en-US" altLang="x-none" sz="2400" b="1" dirty="0">
              <a:solidFill>
                <a:schemeClr val="tx1">
                  <a:lumMod val="75000"/>
                  <a:lumOff val="25000"/>
                </a:schemeClr>
              </a:solidFill>
              <a:cs typeface="+mn-ea"/>
              <a:sym typeface="+mn-lt"/>
            </a:endParaRPr>
          </a:p>
        </p:txBody>
      </p:sp>
      <p:sp>
        <p:nvSpPr>
          <p:cNvPr id="13" name="直接连接符 12"/>
          <p:cNvSpPr/>
          <p:nvPr/>
        </p:nvSpPr>
        <p:spPr>
          <a:xfrm flipH="1">
            <a:off x="818435" y="2905614"/>
            <a:ext cx="3551159" cy="1"/>
          </a:xfrm>
          <a:prstGeom prst="line">
            <a:avLst/>
          </a:prstGeom>
          <a:ln w="12700" cap="flat" cmpd="sng">
            <a:solidFill>
              <a:schemeClr val="tx1">
                <a:lumMod val="75000"/>
                <a:lumOff val="25000"/>
              </a:schemeClr>
            </a:solidFill>
            <a:prstDash val="sysDot"/>
            <a:headEnd type="oval" w="med" len="med"/>
            <a:tailEnd type="oval" w="med" len="med"/>
          </a:ln>
        </p:spPr>
        <p:txBody>
          <a:bodyPr/>
          <a:lstStyle>
            <a:lvl1pPr marL="0" lvl="0" indent="0" algn="l" defTabSz="914400" eaLnBrk="0" fontAlgn="base" latinLnBrk="0" hangingPunct="0">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9pPr>
          </a:lstStyle>
          <a:p>
            <a:endParaRPr lang="zh-CN" altLang="en-US">
              <a:cs typeface="+mn-ea"/>
              <a:sym typeface="+mn-lt"/>
            </a:endParaRPr>
          </a:p>
        </p:txBody>
      </p:sp>
      <p:sp>
        <p:nvSpPr>
          <p:cNvPr id="14" name="直接连接符 13"/>
          <p:cNvSpPr/>
          <p:nvPr/>
        </p:nvSpPr>
        <p:spPr>
          <a:xfrm flipH="1">
            <a:off x="750841" y="5354273"/>
            <a:ext cx="3996578" cy="1"/>
          </a:xfrm>
          <a:prstGeom prst="line">
            <a:avLst/>
          </a:prstGeom>
          <a:ln w="12700" cap="flat" cmpd="sng">
            <a:solidFill>
              <a:schemeClr val="tx1">
                <a:lumMod val="75000"/>
                <a:lumOff val="25000"/>
              </a:schemeClr>
            </a:solidFill>
            <a:prstDash val="sysDot"/>
            <a:headEnd type="oval" w="med" len="med"/>
            <a:tailEnd type="oval" w="med" len="med"/>
          </a:ln>
        </p:spPr>
        <p:txBody>
          <a:bodyPr/>
          <a:lstStyle>
            <a:lvl1pPr marL="0" lvl="0" indent="0" algn="l" defTabSz="914400" eaLnBrk="0" fontAlgn="base" latinLnBrk="0" hangingPunct="0">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9pPr>
          </a:lstStyle>
          <a:p>
            <a:endParaRPr lang="zh-CN" altLang="en-US">
              <a:cs typeface="+mn-ea"/>
              <a:sym typeface="+mn-lt"/>
            </a:endParaRPr>
          </a:p>
        </p:txBody>
      </p:sp>
      <p:sp>
        <p:nvSpPr>
          <p:cNvPr id="15" name="直接连接符 14"/>
          <p:cNvSpPr/>
          <p:nvPr/>
        </p:nvSpPr>
        <p:spPr>
          <a:xfrm flipH="1">
            <a:off x="7128669" y="2838471"/>
            <a:ext cx="3997076" cy="1"/>
          </a:xfrm>
          <a:prstGeom prst="line">
            <a:avLst/>
          </a:prstGeom>
          <a:ln w="12700" cap="flat" cmpd="sng">
            <a:solidFill>
              <a:schemeClr val="tx1">
                <a:lumMod val="75000"/>
                <a:lumOff val="25000"/>
              </a:schemeClr>
            </a:solidFill>
            <a:prstDash val="sysDot"/>
            <a:headEnd type="oval" w="med" len="med"/>
            <a:tailEnd type="oval" w="med" len="med"/>
          </a:ln>
        </p:spPr>
        <p:txBody>
          <a:bodyPr/>
          <a:lstStyle>
            <a:lvl1pPr marL="0" lvl="0" indent="0" algn="l" defTabSz="914400" eaLnBrk="0" fontAlgn="base" latinLnBrk="0" hangingPunct="0">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9pPr>
          </a:lstStyle>
          <a:p>
            <a:endParaRPr lang="zh-CN" altLang="en-US">
              <a:cs typeface="+mn-ea"/>
              <a:sym typeface="+mn-lt"/>
            </a:endParaRPr>
          </a:p>
        </p:txBody>
      </p:sp>
      <p:sp>
        <p:nvSpPr>
          <p:cNvPr id="16" name="直接连接符 15"/>
          <p:cNvSpPr/>
          <p:nvPr/>
        </p:nvSpPr>
        <p:spPr>
          <a:xfrm flipH="1">
            <a:off x="7128669" y="5196613"/>
            <a:ext cx="3996826" cy="0"/>
          </a:xfrm>
          <a:prstGeom prst="line">
            <a:avLst/>
          </a:prstGeom>
          <a:ln w="12700" cap="flat" cmpd="sng">
            <a:solidFill>
              <a:schemeClr val="tx1">
                <a:lumMod val="75000"/>
                <a:lumOff val="25000"/>
              </a:schemeClr>
            </a:solidFill>
            <a:prstDash val="sysDot"/>
            <a:headEnd type="oval" w="med" len="med"/>
            <a:tailEnd type="oval" w="med" len="med"/>
          </a:ln>
        </p:spPr>
        <p:txBody>
          <a:bodyPr/>
          <a:lstStyle>
            <a:lvl1pPr marL="0" lvl="0" indent="0" algn="l" defTabSz="914400" eaLnBrk="0" fontAlgn="base" latinLnBrk="0" hangingPunct="0">
              <a:spcBef>
                <a:spcPct val="0"/>
              </a:spcBef>
              <a:spcAft>
                <a:spcPct val="0"/>
              </a:spcAft>
              <a:buFont typeface="Arial" charset="0"/>
              <a:buNone/>
              <a:defRPr sz="1800" b="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charset="0"/>
              <a:buNone/>
              <a:defRPr sz="1800" b="0" u="none" kern="1200" baseline="0">
                <a:solidFill>
                  <a:schemeClr val="tx1"/>
                </a:solidFill>
                <a:latin typeface="+mn-lt"/>
                <a:ea typeface="+mn-ea"/>
                <a:cs typeface="+mn-cs"/>
              </a:defRPr>
            </a:lvl9pPr>
          </a:lstStyle>
          <a:p>
            <a:endParaRPr lang="zh-CN" altLang="en-US">
              <a:cs typeface="+mn-ea"/>
              <a:sym typeface="+mn-lt"/>
            </a:endParaRPr>
          </a:p>
        </p:txBody>
      </p:sp>
      <p:sp>
        <p:nvSpPr>
          <p:cNvPr id="17" name="TextBox 19"/>
          <p:cNvSpPr txBox="1"/>
          <p:nvPr/>
        </p:nvSpPr>
        <p:spPr>
          <a:xfrm>
            <a:off x="736826" y="2239067"/>
            <a:ext cx="3719559" cy="584775"/>
          </a:xfrm>
          <a:prstGeom prst="rect">
            <a:avLst/>
          </a:prstGeom>
          <a:noFill/>
        </p:spPr>
        <p:txBody>
          <a:bodyPr wrap="square" rtlCol="0">
            <a:spAutoFit/>
          </a:bodyPr>
          <a:lstStyle/>
          <a:p>
            <a:r>
              <a:rPr lang="zh-CN" altLang="en-US" sz="1600" dirty="0">
                <a:solidFill>
                  <a:schemeClr val="tx1">
                    <a:lumMod val="65000"/>
                    <a:lumOff val="35000"/>
                  </a:schemeClr>
                </a:solidFill>
                <a:cs typeface="+mn-ea"/>
                <a:sym typeface="+mn-lt"/>
              </a:rPr>
              <a:t>这里填写文字内容这里填写文字内容这里填写文字内容这里填写文字内容</a:t>
            </a:r>
          </a:p>
        </p:txBody>
      </p:sp>
      <p:sp>
        <p:nvSpPr>
          <p:cNvPr id="18" name="TextBox 20"/>
          <p:cNvSpPr txBox="1"/>
          <p:nvPr/>
        </p:nvSpPr>
        <p:spPr>
          <a:xfrm>
            <a:off x="752756" y="1832708"/>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
        <p:nvSpPr>
          <p:cNvPr id="19" name="TextBox 19"/>
          <p:cNvSpPr txBox="1"/>
          <p:nvPr/>
        </p:nvSpPr>
        <p:spPr>
          <a:xfrm>
            <a:off x="736826" y="4687725"/>
            <a:ext cx="3719559" cy="584775"/>
          </a:xfrm>
          <a:prstGeom prst="rect">
            <a:avLst/>
          </a:prstGeom>
          <a:noFill/>
        </p:spPr>
        <p:txBody>
          <a:bodyPr wrap="square" rtlCol="0">
            <a:spAutoFit/>
          </a:bodyPr>
          <a:lstStyle/>
          <a:p>
            <a:r>
              <a:rPr lang="zh-CN" altLang="en-US" sz="1600" dirty="0">
                <a:solidFill>
                  <a:schemeClr val="tx1">
                    <a:lumMod val="65000"/>
                    <a:lumOff val="35000"/>
                  </a:schemeClr>
                </a:solidFill>
                <a:cs typeface="+mn-ea"/>
                <a:sym typeface="+mn-lt"/>
              </a:rPr>
              <a:t>这里填写文字内容这里填写文字内容这里填写文字内容这里填写文字内容</a:t>
            </a:r>
          </a:p>
        </p:txBody>
      </p:sp>
      <p:sp>
        <p:nvSpPr>
          <p:cNvPr id="20" name="TextBox 20"/>
          <p:cNvSpPr txBox="1"/>
          <p:nvPr/>
        </p:nvSpPr>
        <p:spPr>
          <a:xfrm>
            <a:off x="752756" y="4281366"/>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
        <p:nvSpPr>
          <p:cNvPr id="21" name="TextBox 19"/>
          <p:cNvSpPr txBox="1"/>
          <p:nvPr/>
        </p:nvSpPr>
        <p:spPr>
          <a:xfrm>
            <a:off x="7705612" y="2239067"/>
            <a:ext cx="3719559" cy="584775"/>
          </a:xfrm>
          <a:prstGeom prst="rect">
            <a:avLst/>
          </a:prstGeom>
          <a:noFill/>
        </p:spPr>
        <p:txBody>
          <a:bodyPr wrap="square" rtlCol="0">
            <a:spAutoFit/>
          </a:bodyPr>
          <a:lstStyle/>
          <a:p>
            <a:r>
              <a:rPr lang="zh-CN" altLang="en-US" sz="1600" dirty="0">
                <a:solidFill>
                  <a:schemeClr val="tx1">
                    <a:lumMod val="65000"/>
                    <a:lumOff val="35000"/>
                  </a:schemeClr>
                </a:solidFill>
                <a:cs typeface="+mn-ea"/>
                <a:sym typeface="+mn-lt"/>
              </a:rPr>
              <a:t>这里填写文字内容这里填写文字内容这里填写文字内容这里填写文字内容</a:t>
            </a:r>
          </a:p>
        </p:txBody>
      </p:sp>
      <p:sp>
        <p:nvSpPr>
          <p:cNvPr id="22" name="TextBox 20"/>
          <p:cNvSpPr txBox="1"/>
          <p:nvPr/>
        </p:nvSpPr>
        <p:spPr>
          <a:xfrm>
            <a:off x="7721542" y="1832708"/>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
        <p:nvSpPr>
          <p:cNvPr id="23" name="TextBox 19"/>
          <p:cNvSpPr txBox="1"/>
          <p:nvPr/>
        </p:nvSpPr>
        <p:spPr>
          <a:xfrm>
            <a:off x="7813654" y="4569747"/>
            <a:ext cx="3719559" cy="584775"/>
          </a:xfrm>
          <a:prstGeom prst="rect">
            <a:avLst/>
          </a:prstGeom>
          <a:noFill/>
        </p:spPr>
        <p:txBody>
          <a:bodyPr wrap="square" rtlCol="0">
            <a:spAutoFit/>
          </a:bodyPr>
          <a:lstStyle/>
          <a:p>
            <a:r>
              <a:rPr lang="zh-CN" altLang="en-US" sz="1600" dirty="0">
                <a:solidFill>
                  <a:schemeClr val="tx1">
                    <a:lumMod val="65000"/>
                    <a:lumOff val="35000"/>
                  </a:schemeClr>
                </a:solidFill>
                <a:cs typeface="+mn-ea"/>
                <a:sym typeface="+mn-lt"/>
              </a:rPr>
              <a:t>这里填写文字内容这里填写文字内容这里填写文字内容这里填写文字内容</a:t>
            </a:r>
          </a:p>
        </p:txBody>
      </p:sp>
      <p:sp>
        <p:nvSpPr>
          <p:cNvPr id="24" name="TextBox 20"/>
          <p:cNvSpPr txBox="1"/>
          <p:nvPr/>
        </p:nvSpPr>
        <p:spPr>
          <a:xfrm>
            <a:off x="7829584" y="4163388"/>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0400"/>
            <a:ext cx="12192000" cy="330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545466" y="2444829"/>
            <a:ext cx="5708293" cy="923330"/>
          </a:xfrm>
          <a:prstGeom prst="rect">
            <a:avLst/>
          </a:prstGeom>
          <a:noFill/>
        </p:spPr>
        <p:txBody>
          <a:bodyPr wrap="square" rtlCol="0">
            <a:spAutoFit/>
          </a:bodyPr>
          <a:lstStyle/>
          <a:p>
            <a:pPr>
              <a:lnSpc>
                <a:spcPct val="150000"/>
              </a:lnSpc>
            </a:pPr>
            <a:r>
              <a:rPr lang="zh-CN" altLang="en-US" sz="3600" b="1" dirty="0">
                <a:solidFill>
                  <a:schemeClr val="accent1"/>
                </a:solidFill>
              </a:rPr>
              <a:t>添加论文内容第四部分标题</a:t>
            </a:r>
          </a:p>
        </p:txBody>
      </p:sp>
      <p:sp>
        <p:nvSpPr>
          <p:cNvPr id="4" name="文本框 3"/>
          <p:cNvSpPr txBox="1"/>
          <p:nvPr/>
        </p:nvSpPr>
        <p:spPr>
          <a:xfrm>
            <a:off x="4545466" y="3241379"/>
            <a:ext cx="5708293" cy="1754326"/>
          </a:xfrm>
          <a:prstGeom prst="rect">
            <a:avLst/>
          </a:prstGeom>
          <a:noFill/>
        </p:spPr>
        <p:txBody>
          <a:bodyPr wrap="square" rtlCol="0">
            <a:spAutoFit/>
          </a:bodyPr>
          <a:lstStyle/>
          <a:p>
            <a:pPr>
              <a:lnSpc>
                <a:spcPct val="150000"/>
              </a:lnSpc>
            </a:pPr>
            <a:r>
              <a:rPr lang="zh-CN" altLang="en-US" dirty="0">
                <a:solidFill>
                  <a:schemeClr val="tx1">
                    <a:lumMod val="50000"/>
                    <a:lumOff val="50000"/>
                  </a:schemeClr>
                </a:solidFill>
              </a:rPr>
              <a:t>培养学生综合运用、巩固与扩展所学的基础理论和专业知识，培养学生独立分析、解决实际问题能力、培养学生处理数据和信息的能力。更多模板：亮亮图文旗舰店</a:t>
            </a:r>
            <a:r>
              <a:rPr lang="en-US" altLang="zh-CN" dirty="0">
                <a:solidFill>
                  <a:schemeClr val="tx1">
                    <a:lumMod val="50000"/>
                    <a:lumOff val="50000"/>
                  </a:schemeClr>
                </a:solidFill>
              </a:rPr>
              <a:t>https://liangliangtuwen.tmall.com</a:t>
            </a:r>
            <a:endParaRPr lang="zh-CN" altLang="en-US" dirty="0">
              <a:solidFill>
                <a:schemeClr val="tx1">
                  <a:lumMod val="50000"/>
                  <a:lumOff val="50000"/>
                </a:schemeClr>
              </a:solidFill>
            </a:endParaRPr>
          </a:p>
        </p:txBody>
      </p:sp>
      <p:grpSp>
        <p:nvGrpSpPr>
          <p:cNvPr id="5" name="组合 4"/>
          <p:cNvGrpSpPr/>
          <p:nvPr/>
        </p:nvGrpSpPr>
        <p:grpSpPr>
          <a:xfrm>
            <a:off x="2096311" y="2481952"/>
            <a:ext cx="2131960" cy="2131960"/>
            <a:chOff x="1131485" y="2234042"/>
            <a:chExt cx="1607262" cy="1607262"/>
          </a:xfrm>
        </p:grpSpPr>
        <p:sp>
          <p:nvSpPr>
            <p:cNvPr id="6" name="椭圆 5"/>
            <p:cNvSpPr/>
            <p:nvPr/>
          </p:nvSpPr>
          <p:spPr>
            <a:xfrm>
              <a:off x="1131485"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7" name="椭圆 6"/>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1600" y="682170"/>
            <a:ext cx="11988800" cy="6052459"/>
          </a:xfrm>
          <a:prstGeom prst="roundRect">
            <a:avLst>
              <a:gd name="adj" fmla="val 4916"/>
            </a:avLst>
          </a:prstGeom>
          <a:solidFill>
            <a:schemeClr val="bg1"/>
          </a:solidFill>
          <a:ln>
            <a:noFill/>
          </a:ln>
          <a:effectLst>
            <a:outerShdw blurRad="635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83765" y="-133555"/>
            <a:ext cx="5708293" cy="830997"/>
          </a:xfrm>
          <a:prstGeom prst="rect">
            <a:avLst/>
          </a:prstGeom>
          <a:noFill/>
        </p:spPr>
        <p:txBody>
          <a:bodyPr wrap="square" rtlCol="0">
            <a:spAutoFit/>
          </a:bodyPr>
          <a:lstStyle/>
          <a:p>
            <a:pPr>
              <a:lnSpc>
                <a:spcPct val="150000"/>
              </a:lnSpc>
            </a:pPr>
            <a:r>
              <a:rPr lang="zh-CN" altLang="en-US" sz="3200" b="1" dirty="0">
                <a:solidFill>
                  <a:schemeClr val="bg1"/>
                </a:solidFill>
                <a:effectLst>
                  <a:outerShdw blurRad="38100" dist="38100" dir="2700000" algn="tl">
                    <a:srgbClr val="000000">
                      <a:alpha val="43137"/>
                    </a:srgbClr>
                  </a:outerShdw>
                </a:effectLst>
              </a:rPr>
              <a:t>添加论文内容第四部分标题</a:t>
            </a:r>
          </a:p>
        </p:txBody>
      </p:sp>
      <p:grpSp>
        <p:nvGrpSpPr>
          <p:cNvPr id="4" name="组合 3"/>
          <p:cNvGrpSpPr/>
          <p:nvPr/>
        </p:nvGrpSpPr>
        <p:grpSpPr>
          <a:xfrm>
            <a:off x="175522" y="33929"/>
            <a:ext cx="593817" cy="593817"/>
            <a:chOff x="1131485" y="2234042"/>
            <a:chExt cx="1607262" cy="1607262"/>
          </a:xfrm>
        </p:grpSpPr>
        <p:sp>
          <p:nvSpPr>
            <p:cNvPr id="5" name="椭圆 4"/>
            <p:cNvSpPr/>
            <p:nvPr/>
          </p:nvSpPr>
          <p:spPr>
            <a:xfrm>
              <a:off x="1131485" y="2234042"/>
              <a:ext cx="1607262" cy="160726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8" name="椭圆 7"/>
          <p:cNvSpPr/>
          <p:nvPr/>
        </p:nvSpPr>
        <p:spPr>
          <a:xfrm>
            <a:off x="903170" y="2694214"/>
            <a:ext cx="1494972" cy="1494972"/>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chemeClr val="accent1"/>
              </a:solidFill>
              <a:effectLst/>
              <a:uLnTx/>
              <a:uFillTx/>
              <a:cs typeface="+mn-ea"/>
              <a:sym typeface="+mn-lt"/>
            </a:endParaRPr>
          </a:p>
        </p:txBody>
      </p:sp>
      <p:sp>
        <p:nvSpPr>
          <p:cNvPr id="9" name="椭圆 8"/>
          <p:cNvSpPr/>
          <p:nvPr/>
        </p:nvSpPr>
        <p:spPr>
          <a:xfrm>
            <a:off x="3761828" y="2694214"/>
            <a:ext cx="1494972" cy="1494972"/>
          </a:xfrm>
          <a:prstGeom prst="ellipse">
            <a:avLst/>
          </a:prstGeom>
          <a:solidFill>
            <a:schemeClr val="accent2"/>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0" name="椭圆 9"/>
          <p:cNvSpPr/>
          <p:nvPr/>
        </p:nvSpPr>
        <p:spPr>
          <a:xfrm>
            <a:off x="6862005" y="2694214"/>
            <a:ext cx="1494972" cy="1494972"/>
          </a:xfrm>
          <a:prstGeom prst="ellipse">
            <a:avLst/>
          </a:prstGeom>
          <a:solidFill>
            <a:schemeClr val="accent3"/>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1" name="椭圆 10"/>
          <p:cNvSpPr/>
          <p:nvPr/>
        </p:nvSpPr>
        <p:spPr>
          <a:xfrm>
            <a:off x="9732456" y="2694214"/>
            <a:ext cx="1494972" cy="1494972"/>
          </a:xfrm>
          <a:prstGeom prst="ellipse">
            <a:avLst/>
          </a:prstGeom>
          <a:solidFill>
            <a:schemeClr val="accent4"/>
          </a:solidFill>
          <a:ln w="12700" cap="flat" cmpd="sng" algn="ctr">
            <a:noFill/>
            <a:prstDash val="solid"/>
            <a:miter lim="800000"/>
          </a:ln>
          <a:effectLst/>
        </p:spPr>
        <p:txBody>
          <a:bodyPr rtlCol="0" anchor="ctr"/>
          <a:lstStyle/>
          <a:p>
            <a:pPr algn="ctr"/>
            <a:endParaRPr lang="zh-CN" altLang="en-US" kern="0">
              <a:solidFill>
                <a:schemeClr val="accent1"/>
              </a:solidFill>
              <a:cs typeface="+mn-ea"/>
              <a:sym typeface="+mn-lt"/>
            </a:endParaRPr>
          </a:p>
        </p:txBody>
      </p:sp>
      <p:sp>
        <p:nvSpPr>
          <p:cNvPr id="12" name="文本框 11"/>
          <p:cNvSpPr txBox="1"/>
          <p:nvPr/>
        </p:nvSpPr>
        <p:spPr>
          <a:xfrm>
            <a:off x="385410"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13" name="文本框 12"/>
          <p:cNvSpPr txBox="1"/>
          <p:nvPr/>
        </p:nvSpPr>
        <p:spPr>
          <a:xfrm>
            <a:off x="3255861"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14" name="文本框 13"/>
          <p:cNvSpPr txBox="1"/>
          <p:nvPr/>
        </p:nvSpPr>
        <p:spPr>
          <a:xfrm>
            <a:off x="6344245"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sp>
        <p:nvSpPr>
          <p:cNvPr id="15" name="文本框 14"/>
          <p:cNvSpPr txBox="1"/>
          <p:nvPr/>
        </p:nvSpPr>
        <p:spPr>
          <a:xfrm>
            <a:off x="9214696" y="4333380"/>
            <a:ext cx="2530492" cy="1338828"/>
          </a:xfrm>
          <a:prstGeom prst="rect">
            <a:avLst/>
          </a:prstGeom>
          <a:noFill/>
        </p:spPr>
        <p:txBody>
          <a:bodyPr wrap="square" rtlCol="0">
            <a:spAutoFit/>
          </a:bodyPr>
          <a:lstStyle/>
          <a:p>
            <a:pPr algn="ctr">
              <a:lnSpc>
                <a:spcPct val="150000"/>
              </a:lnSpc>
            </a:pPr>
            <a:r>
              <a:rPr lang="zh-CN" altLang="en-US" dirty="0">
                <a:solidFill>
                  <a:schemeClr val="tx1">
                    <a:lumMod val="65000"/>
                    <a:lumOff val="35000"/>
                  </a:schemeClr>
                </a:solidFill>
                <a:cs typeface="+mn-ea"/>
                <a:sym typeface="+mn-lt"/>
              </a:rPr>
              <a:t>请在这里添加相应的文字内容请在这里添加相应的文字内容</a:t>
            </a:r>
          </a:p>
        </p:txBody>
      </p:sp>
      <p:cxnSp>
        <p:nvCxnSpPr>
          <p:cNvPr id="16" name="直接连接符 15"/>
          <p:cNvCxnSpPr/>
          <p:nvPr/>
        </p:nvCxnSpPr>
        <p:spPr>
          <a:xfrm>
            <a:off x="563680" y="2416671"/>
            <a:ext cx="2199822" cy="0"/>
          </a:xfrm>
          <a:prstGeom prst="line">
            <a:avLst/>
          </a:prstGeom>
          <a:noFill/>
          <a:ln w="6350" cap="flat" cmpd="sng" algn="ctr">
            <a:solidFill>
              <a:schemeClr val="accent1"/>
            </a:solidFill>
            <a:prstDash val="solid"/>
            <a:miter lim="800000"/>
            <a:headEnd type="oval"/>
            <a:tailEnd type="oval"/>
          </a:ln>
          <a:effectLst/>
        </p:spPr>
      </p:cxnSp>
      <p:cxnSp>
        <p:nvCxnSpPr>
          <p:cNvPr id="17" name="直接连接符 16"/>
          <p:cNvCxnSpPr/>
          <p:nvPr/>
        </p:nvCxnSpPr>
        <p:spPr>
          <a:xfrm>
            <a:off x="3402130" y="2416671"/>
            <a:ext cx="2199822" cy="0"/>
          </a:xfrm>
          <a:prstGeom prst="line">
            <a:avLst/>
          </a:prstGeom>
          <a:noFill/>
          <a:ln w="6350" cap="flat" cmpd="sng" algn="ctr">
            <a:solidFill>
              <a:schemeClr val="accent2"/>
            </a:solidFill>
            <a:prstDash val="solid"/>
            <a:miter lim="800000"/>
            <a:headEnd type="oval"/>
            <a:tailEnd type="oval"/>
          </a:ln>
          <a:effectLst/>
        </p:spPr>
      </p:cxnSp>
      <p:cxnSp>
        <p:nvCxnSpPr>
          <p:cNvPr id="18" name="直接连接符 17"/>
          <p:cNvCxnSpPr/>
          <p:nvPr/>
        </p:nvCxnSpPr>
        <p:spPr>
          <a:xfrm>
            <a:off x="6507280" y="2416671"/>
            <a:ext cx="2199822" cy="0"/>
          </a:xfrm>
          <a:prstGeom prst="line">
            <a:avLst/>
          </a:prstGeom>
          <a:noFill/>
          <a:ln w="6350" cap="flat" cmpd="sng" algn="ctr">
            <a:solidFill>
              <a:schemeClr val="accent3"/>
            </a:solidFill>
            <a:prstDash val="solid"/>
            <a:miter lim="800000"/>
            <a:headEnd type="oval"/>
            <a:tailEnd type="oval"/>
          </a:ln>
          <a:effectLst/>
        </p:spPr>
      </p:cxnSp>
      <p:cxnSp>
        <p:nvCxnSpPr>
          <p:cNvPr id="19" name="直接连接符 18"/>
          <p:cNvCxnSpPr/>
          <p:nvPr/>
        </p:nvCxnSpPr>
        <p:spPr>
          <a:xfrm>
            <a:off x="9383830" y="2416671"/>
            <a:ext cx="2199822" cy="0"/>
          </a:xfrm>
          <a:prstGeom prst="line">
            <a:avLst/>
          </a:prstGeom>
          <a:noFill/>
          <a:ln w="6350" cap="flat" cmpd="sng" algn="ctr">
            <a:solidFill>
              <a:schemeClr val="accent4"/>
            </a:solidFill>
            <a:prstDash val="solid"/>
            <a:miter lim="800000"/>
            <a:headEnd type="oval"/>
            <a:tailEnd type="oval"/>
          </a:ln>
          <a:effectLst/>
        </p:spPr>
      </p:cxnSp>
      <p:sp>
        <p:nvSpPr>
          <p:cNvPr id="20" name="KSO_Shape"/>
          <p:cNvSpPr/>
          <p:nvPr/>
        </p:nvSpPr>
        <p:spPr>
          <a:xfrm>
            <a:off x="1310026" y="2999098"/>
            <a:ext cx="681260" cy="819150"/>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accent1"/>
              </a:solidFill>
              <a:effectLst/>
              <a:uLnTx/>
              <a:uFillTx/>
              <a:cs typeface="+mn-ea"/>
              <a:sym typeface="+mn-lt"/>
            </a:endParaRPr>
          </a:p>
        </p:txBody>
      </p:sp>
      <p:sp>
        <p:nvSpPr>
          <p:cNvPr id="21" name="KSO_Shape"/>
          <p:cNvSpPr/>
          <p:nvPr/>
        </p:nvSpPr>
        <p:spPr bwMode="auto">
          <a:xfrm>
            <a:off x="4224895" y="3032124"/>
            <a:ext cx="554292" cy="819151"/>
          </a:xfrm>
          <a:custGeom>
            <a:avLst/>
            <a:gdLst/>
            <a:ahLst/>
            <a:cxnLst/>
            <a:rect l="0" t="0" r="r" b="b"/>
            <a:pathLst>
              <a:path w="760413" h="1123951">
                <a:moveTo>
                  <a:pt x="556062" y="689979"/>
                </a:moveTo>
                <a:lnTo>
                  <a:pt x="552429" y="690206"/>
                </a:lnTo>
                <a:lnTo>
                  <a:pt x="549250" y="690432"/>
                </a:lnTo>
                <a:lnTo>
                  <a:pt x="546299" y="690886"/>
                </a:lnTo>
                <a:lnTo>
                  <a:pt x="543120" y="691339"/>
                </a:lnTo>
                <a:lnTo>
                  <a:pt x="539941" y="692020"/>
                </a:lnTo>
                <a:lnTo>
                  <a:pt x="536989" y="692927"/>
                </a:lnTo>
                <a:lnTo>
                  <a:pt x="534038" y="694060"/>
                </a:lnTo>
                <a:lnTo>
                  <a:pt x="531086" y="694967"/>
                </a:lnTo>
                <a:lnTo>
                  <a:pt x="528361" y="696328"/>
                </a:lnTo>
                <a:lnTo>
                  <a:pt x="525637" y="697688"/>
                </a:lnTo>
                <a:lnTo>
                  <a:pt x="520414" y="701089"/>
                </a:lnTo>
                <a:lnTo>
                  <a:pt x="515419" y="704717"/>
                </a:lnTo>
                <a:lnTo>
                  <a:pt x="510878" y="708798"/>
                </a:lnTo>
                <a:lnTo>
                  <a:pt x="506791" y="713106"/>
                </a:lnTo>
                <a:lnTo>
                  <a:pt x="503158" y="718094"/>
                </a:lnTo>
                <a:lnTo>
                  <a:pt x="499752" y="723536"/>
                </a:lnTo>
                <a:lnTo>
                  <a:pt x="498617" y="726257"/>
                </a:lnTo>
                <a:lnTo>
                  <a:pt x="497027" y="728978"/>
                </a:lnTo>
                <a:lnTo>
                  <a:pt x="496119" y="731925"/>
                </a:lnTo>
                <a:lnTo>
                  <a:pt x="495211" y="734873"/>
                </a:lnTo>
                <a:lnTo>
                  <a:pt x="494076" y="737820"/>
                </a:lnTo>
                <a:lnTo>
                  <a:pt x="493622" y="740768"/>
                </a:lnTo>
                <a:lnTo>
                  <a:pt x="492940" y="744169"/>
                </a:lnTo>
                <a:lnTo>
                  <a:pt x="492713" y="747116"/>
                </a:lnTo>
                <a:lnTo>
                  <a:pt x="492259" y="750291"/>
                </a:lnTo>
                <a:lnTo>
                  <a:pt x="492032" y="753918"/>
                </a:lnTo>
                <a:lnTo>
                  <a:pt x="492259" y="757093"/>
                </a:lnTo>
                <a:lnTo>
                  <a:pt x="492713" y="760267"/>
                </a:lnTo>
                <a:lnTo>
                  <a:pt x="492940" y="763215"/>
                </a:lnTo>
                <a:lnTo>
                  <a:pt x="493622" y="766616"/>
                </a:lnTo>
                <a:lnTo>
                  <a:pt x="494076" y="769563"/>
                </a:lnTo>
                <a:lnTo>
                  <a:pt x="495211" y="772511"/>
                </a:lnTo>
                <a:lnTo>
                  <a:pt x="496119" y="775458"/>
                </a:lnTo>
                <a:lnTo>
                  <a:pt x="497027" y="778406"/>
                </a:lnTo>
                <a:lnTo>
                  <a:pt x="498617" y="781353"/>
                </a:lnTo>
                <a:lnTo>
                  <a:pt x="499752" y="784074"/>
                </a:lnTo>
                <a:lnTo>
                  <a:pt x="503158" y="789289"/>
                </a:lnTo>
                <a:lnTo>
                  <a:pt x="506791" y="794277"/>
                </a:lnTo>
                <a:lnTo>
                  <a:pt x="510878" y="798585"/>
                </a:lnTo>
                <a:lnTo>
                  <a:pt x="515419" y="802667"/>
                </a:lnTo>
                <a:lnTo>
                  <a:pt x="520414" y="806521"/>
                </a:lnTo>
                <a:lnTo>
                  <a:pt x="525637" y="809695"/>
                </a:lnTo>
                <a:lnTo>
                  <a:pt x="528361" y="810829"/>
                </a:lnTo>
                <a:lnTo>
                  <a:pt x="531086" y="812416"/>
                </a:lnTo>
                <a:lnTo>
                  <a:pt x="534038" y="813323"/>
                </a:lnTo>
                <a:lnTo>
                  <a:pt x="536989" y="814457"/>
                </a:lnTo>
                <a:lnTo>
                  <a:pt x="539941" y="815364"/>
                </a:lnTo>
                <a:lnTo>
                  <a:pt x="543120" y="816044"/>
                </a:lnTo>
                <a:lnTo>
                  <a:pt x="546299" y="816724"/>
                </a:lnTo>
                <a:lnTo>
                  <a:pt x="549250" y="816951"/>
                </a:lnTo>
                <a:lnTo>
                  <a:pt x="552429" y="817178"/>
                </a:lnTo>
                <a:lnTo>
                  <a:pt x="556062" y="817404"/>
                </a:lnTo>
                <a:lnTo>
                  <a:pt x="559241" y="817178"/>
                </a:lnTo>
                <a:lnTo>
                  <a:pt x="562420" y="816951"/>
                </a:lnTo>
                <a:lnTo>
                  <a:pt x="565371" y="816724"/>
                </a:lnTo>
                <a:lnTo>
                  <a:pt x="568777" y="816044"/>
                </a:lnTo>
                <a:lnTo>
                  <a:pt x="571729" y="815364"/>
                </a:lnTo>
                <a:lnTo>
                  <a:pt x="574681" y="814457"/>
                </a:lnTo>
                <a:lnTo>
                  <a:pt x="577633" y="813323"/>
                </a:lnTo>
                <a:lnTo>
                  <a:pt x="580811" y="812416"/>
                </a:lnTo>
                <a:lnTo>
                  <a:pt x="583536" y="811056"/>
                </a:lnTo>
                <a:lnTo>
                  <a:pt x="586261" y="809695"/>
                </a:lnTo>
                <a:lnTo>
                  <a:pt x="591483" y="806521"/>
                </a:lnTo>
                <a:lnTo>
                  <a:pt x="596478" y="802667"/>
                </a:lnTo>
                <a:lnTo>
                  <a:pt x="601019" y="798585"/>
                </a:lnTo>
                <a:lnTo>
                  <a:pt x="604879" y="794277"/>
                </a:lnTo>
                <a:lnTo>
                  <a:pt x="608739" y="789289"/>
                </a:lnTo>
                <a:lnTo>
                  <a:pt x="611918" y="784074"/>
                </a:lnTo>
                <a:lnTo>
                  <a:pt x="613280" y="781353"/>
                </a:lnTo>
                <a:lnTo>
                  <a:pt x="614643" y="778406"/>
                </a:lnTo>
                <a:lnTo>
                  <a:pt x="615551" y="775458"/>
                </a:lnTo>
                <a:lnTo>
                  <a:pt x="616686" y="772511"/>
                </a:lnTo>
                <a:lnTo>
                  <a:pt x="617595" y="769563"/>
                </a:lnTo>
                <a:lnTo>
                  <a:pt x="618276" y="766616"/>
                </a:lnTo>
                <a:lnTo>
                  <a:pt x="618957" y="763215"/>
                </a:lnTo>
                <a:lnTo>
                  <a:pt x="619184" y="760267"/>
                </a:lnTo>
                <a:lnTo>
                  <a:pt x="619411" y="757093"/>
                </a:lnTo>
                <a:lnTo>
                  <a:pt x="619638" y="753918"/>
                </a:lnTo>
                <a:lnTo>
                  <a:pt x="619411" y="750291"/>
                </a:lnTo>
                <a:lnTo>
                  <a:pt x="619184" y="747116"/>
                </a:lnTo>
                <a:lnTo>
                  <a:pt x="618957" y="744169"/>
                </a:lnTo>
                <a:lnTo>
                  <a:pt x="618276" y="740768"/>
                </a:lnTo>
                <a:lnTo>
                  <a:pt x="617595" y="737820"/>
                </a:lnTo>
                <a:lnTo>
                  <a:pt x="616686" y="734873"/>
                </a:lnTo>
                <a:lnTo>
                  <a:pt x="615551" y="731925"/>
                </a:lnTo>
                <a:lnTo>
                  <a:pt x="614643" y="728978"/>
                </a:lnTo>
                <a:lnTo>
                  <a:pt x="613280" y="726257"/>
                </a:lnTo>
                <a:lnTo>
                  <a:pt x="611918" y="723536"/>
                </a:lnTo>
                <a:lnTo>
                  <a:pt x="608739" y="718094"/>
                </a:lnTo>
                <a:lnTo>
                  <a:pt x="604879" y="713106"/>
                </a:lnTo>
                <a:lnTo>
                  <a:pt x="601019" y="708798"/>
                </a:lnTo>
                <a:lnTo>
                  <a:pt x="596478" y="704717"/>
                </a:lnTo>
                <a:lnTo>
                  <a:pt x="591483" y="701089"/>
                </a:lnTo>
                <a:lnTo>
                  <a:pt x="586261" y="697688"/>
                </a:lnTo>
                <a:lnTo>
                  <a:pt x="583536" y="696328"/>
                </a:lnTo>
                <a:lnTo>
                  <a:pt x="580811" y="694967"/>
                </a:lnTo>
                <a:lnTo>
                  <a:pt x="577633" y="694060"/>
                </a:lnTo>
                <a:lnTo>
                  <a:pt x="574681" y="692927"/>
                </a:lnTo>
                <a:lnTo>
                  <a:pt x="571729" y="692020"/>
                </a:lnTo>
                <a:lnTo>
                  <a:pt x="568777" y="691339"/>
                </a:lnTo>
                <a:lnTo>
                  <a:pt x="565371" y="690886"/>
                </a:lnTo>
                <a:lnTo>
                  <a:pt x="562420" y="690432"/>
                </a:lnTo>
                <a:lnTo>
                  <a:pt x="559241" y="690206"/>
                </a:lnTo>
                <a:lnTo>
                  <a:pt x="556062" y="689979"/>
                </a:lnTo>
                <a:close/>
                <a:moveTo>
                  <a:pt x="199810" y="689979"/>
                </a:moveTo>
                <a:lnTo>
                  <a:pt x="196631" y="690206"/>
                </a:lnTo>
                <a:lnTo>
                  <a:pt x="193453" y="690886"/>
                </a:lnTo>
                <a:lnTo>
                  <a:pt x="190047" y="691339"/>
                </a:lnTo>
                <a:lnTo>
                  <a:pt x="187095" y="692020"/>
                </a:lnTo>
                <a:lnTo>
                  <a:pt x="184143" y="692927"/>
                </a:lnTo>
                <a:lnTo>
                  <a:pt x="181192" y="694060"/>
                </a:lnTo>
                <a:lnTo>
                  <a:pt x="178240" y="694967"/>
                </a:lnTo>
                <a:lnTo>
                  <a:pt x="175515" y="696328"/>
                </a:lnTo>
                <a:lnTo>
                  <a:pt x="172563" y="697688"/>
                </a:lnTo>
                <a:lnTo>
                  <a:pt x="167341" y="701089"/>
                </a:lnTo>
                <a:lnTo>
                  <a:pt x="162573" y="704490"/>
                </a:lnTo>
                <a:lnTo>
                  <a:pt x="158032" y="708798"/>
                </a:lnTo>
                <a:lnTo>
                  <a:pt x="153945" y="713106"/>
                </a:lnTo>
                <a:lnTo>
                  <a:pt x="150085" y="718094"/>
                </a:lnTo>
                <a:lnTo>
                  <a:pt x="146906" y="723536"/>
                </a:lnTo>
                <a:lnTo>
                  <a:pt x="145771" y="726257"/>
                </a:lnTo>
                <a:lnTo>
                  <a:pt x="144408" y="728978"/>
                </a:lnTo>
                <a:lnTo>
                  <a:pt x="143273" y="731925"/>
                </a:lnTo>
                <a:lnTo>
                  <a:pt x="142138" y="734646"/>
                </a:lnTo>
                <a:lnTo>
                  <a:pt x="141457" y="737820"/>
                </a:lnTo>
                <a:lnTo>
                  <a:pt x="140775" y="740768"/>
                </a:lnTo>
                <a:lnTo>
                  <a:pt x="140321" y="743942"/>
                </a:lnTo>
                <a:lnTo>
                  <a:pt x="139640" y="747116"/>
                </a:lnTo>
                <a:lnTo>
                  <a:pt x="139413" y="750291"/>
                </a:lnTo>
                <a:lnTo>
                  <a:pt x="139413" y="753692"/>
                </a:lnTo>
                <a:lnTo>
                  <a:pt x="139413" y="756866"/>
                </a:lnTo>
                <a:lnTo>
                  <a:pt x="139640" y="760040"/>
                </a:lnTo>
                <a:lnTo>
                  <a:pt x="140321" y="763215"/>
                </a:lnTo>
                <a:lnTo>
                  <a:pt x="140775" y="766616"/>
                </a:lnTo>
                <a:lnTo>
                  <a:pt x="141457" y="769563"/>
                </a:lnTo>
                <a:lnTo>
                  <a:pt x="142138" y="772511"/>
                </a:lnTo>
                <a:lnTo>
                  <a:pt x="143273" y="775458"/>
                </a:lnTo>
                <a:lnTo>
                  <a:pt x="144408" y="778406"/>
                </a:lnTo>
                <a:lnTo>
                  <a:pt x="145771" y="781353"/>
                </a:lnTo>
                <a:lnTo>
                  <a:pt x="146906" y="784074"/>
                </a:lnTo>
                <a:lnTo>
                  <a:pt x="150085" y="789289"/>
                </a:lnTo>
                <a:lnTo>
                  <a:pt x="153945" y="794277"/>
                </a:lnTo>
                <a:lnTo>
                  <a:pt x="158032" y="798585"/>
                </a:lnTo>
                <a:lnTo>
                  <a:pt x="162573" y="802667"/>
                </a:lnTo>
                <a:lnTo>
                  <a:pt x="167341" y="806521"/>
                </a:lnTo>
                <a:lnTo>
                  <a:pt x="172563" y="809695"/>
                </a:lnTo>
                <a:lnTo>
                  <a:pt x="175515" y="810829"/>
                </a:lnTo>
                <a:lnTo>
                  <a:pt x="178240" y="812190"/>
                </a:lnTo>
                <a:lnTo>
                  <a:pt x="181192" y="813323"/>
                </a:lnTo>
                <a:lnTo>
                  <a:pt x="184143" y="814457"/>
                </a:lnTo>
                <a:lnTo>
                  <a:pt x="187095" y="815137"/>
                </a:lnTo>
                <a:lnTo>
                  <a:pt x="190047" y="815817"/>
                </a:lnTo>
                <a:lnTo>
                  <a:pt x="193453" y="816724"/>
                </a:lnTo>
                <a:lnTo>
                  <a:pt x="196631" y="816951"/>
                </a:lnTo>
                <a:lnTo>
                  <a:pt x="199810" y="817178"/>
                </a:lnTo>
                <a:lnTo>
                  <a:pt x="203216" y="817178"/>
                </a:lnTo>
                <a:lnTo>
                  <a:pt x="206395" y="817178"/>
                </a:lnTo>
                <a:lnTo>
                  <a:pt x="209574" y="816951"/>
                </a:lnTo>
                <a:lnTo>
                  <a:pt x="212752" y="816724"/>
                </a:lnTo>
                <a:lnTo>
                  <a:pt x="215931" y="815817"/>
                </a:lnTo>
                <a:lnTo>
                  <a:pt x="219110" y="815137"/>
                </a:lnTo>
                <a:lnTo>
                  <a:pt x="222062" y="814457"/>
                </a:lnTo>
                <a:lnTo>
                  <a:pt x="225013" y="813323"/>
                </a:lnTo>
                <a:lnTo>
                  <a:pt x="227738" y="812190"/>
                </a:lnTo>
                <a:lnTo>
                  <a:pt x="230463" y="810829"/>
                </a:lnTo>
                <a:lnTo>
                  <a:pt x="233415" y="809695"/>
                </a:lnTo>
                <a:lnTo>
                  <a:pt x="238637" y="806521"/>
                </a:lnTo>
                <a:lnTo>
                  <a:pt x="243632" y="802667"/>
                </a:lnTo>
                <a:lnTo>
                  <a:pt x="247946" y="798585"/>
                </a:lnTo>
                <a:lnTo>
                  <a:pt x="252260" y="794277"/>
                </a:lnTo>
                <a:lnTo>
                  <a:pt x="255666" y="789289"/>
                </a:lnTo>
                <a:lnTo>
                  <a:pt x="259072" y="784074"/>
                </a:lnTo>
                <a:lnTo>
                  <a:pt x="260434" y="781353"/>
                </a:lnTo>
                <a:lnTo>
                  <a:pt x="261797" y="778406"/>
                </a:lnTo>
                <a:lnTo>
                  <a:pt x="262932" y="775458"/>
                </a:lnTo>
                <a:lnTo>
                  <a:pt x="264067" y="772511"/>
                </a:lnTo>
                <a:lnTo>
                  <a:pt x="264748" y="769563"/>
                </a:lnTo>
                <a:lnTo>
                  <a:pt x="265430" y="766616"/>
                </a:lnTo>
                <a:lnTo>
                  <a:pt x="265884" y="763215"/>
                </a:lnTo>
                <a:lnTo>
                  <a:pt x="266565" y="760040"/>
                </a:lnTo>
                <a:lnTo>
                  <a:pt x="266792" y="756866"/>
                </a:lnTo>
                <a:lnTo>
                  <a:pt x="266792" y="753692"/>
                </a:lnTo>
                <a:lnTo>
                  <a:pt x="266792" y="750291"/>
                </a:lnTo>
                <a:lnTo>
                  <a:pt x="266565" y="747116"/>
                </a:lnTo>
                <a:lnTo>
                  <a:pt x="265884" y="743942"/>
                </a:lnTo>
                <a:lnTo>
                  <a:pt x="265430" y="740768"/>
                </a:lnTo>
                <a:lnTo>
                  <a:pt x="264748" y="737820"/>
                </a:lnTo>
                <a:lnTo>
                  <a:pt x="264067" y="734646"/>
                </a:lnTo>
                <a:lnTo>
                  <a:pt x="262932" y="731925"/>
                </a:lnTo>
                <a:lnTo>
                  <a:pt x="261797" y="728978"/>
                </a:lnTo>
                <a:lnTo>
                  <a:pt x="260434" y="726257"/>
                </a:lnTo>
                <a:lnTo>
                  <a:pt x="259072" y="723536"/>
                </a:lnTo>
                <a:lnTo>
                  <a:pt x="255666" y="718094"/>
                </a:lnTo>
                <a:lnTo>
                  <a:pt x="252260" y="713106"/>
                </a:lnTo>
                <a:lnTo>
                  <a:pt x="247946" y="708798"/>
                </a:lnTo>
                <a:lnTo>
                  <a:pt x="243632" y="704490"/>
                </a:lnTo>
                <a:lnTo>
                  <a:pt x="238637" y="701089"/>
                </a:lnTo>
                <a:lnTo>
                  <a:pt x="233415" y="697688"/>
                </a:lnTo>
                <a:lnTo>
                  <a:pt x="230463" y="696328"/>
                </a:lnTo>
                <a:lnTo>
                  <a:pt x="227738" y="694967"/>
                </a:lnTo>
                <a:lnTo>
                  <a:pt x="225013" y="694060"/>
                </a:lnTo>
                <a:lnTo>
                  <a:pt x="222062" y="692927"/>
                </a:lnTo>
                <a:lnTo>
                  <a:pt x="219110" y="692020"/>
                </a:lnTo>
                <a:lnTo>
                  <a:pt x="215931" y="691339"/>
                </a:lnTo>
                <a:lnTo>
                  <a:pt x="212752" y="690886"/>
                </a:lnTo>
                <a:lnTo>
                  <a:pt x="209574" y="690206"/>
                </a:lnTo>
                <a:lnTo>
                  <a:pt x="206395" y="689979"/>
                </a:lnTo>
                <a:lnTo>
                  <a:pt x="203216" y="689979"/>
                </a:lnTo>
                <a:lnTo>
                  <a:pt x="199810" y="689979"/>
                </a:lnTo>
                <a:close/>
                <a:moveTo>
                  <a:pt x="201627" y="243083"/>
                </a:moveTo>
                <a:lnTo>
                  <a:pt x="197313" y="243310"/>
                </a:lnTo>
                <a:lnTo>
                  <a:pt x="193453" y="243763"/>
                </a:lnTo>
                <a:lnTo>
                  <a:pt x="189366" y="244443"/>
                </a:lnTo>
                <a:lnTo>
                  <a:pt x="185733" y="245123"/>
                </a:lnTo>
                <a:lnTo>
                  <a:pt x="181873" y="246257"/>
                </a:lnTo>
                <a:lnTo>
                  <a:pt x="178467" y="247391"/>
                </a:lnTo>
                <a:lnTo>
                  <a:pt x="174834" y="248978"/>
                </a:lnTo>
                <a:lnTo>
                  <a:pt x="171428" y="250112"/>
                </a:lnTo>
                <a:lnTo>
                  <a:pt x="168476" y="251926"/>
                </a:lnTo>
                <a:lnTo>
                  <a:pt x="165525" y="253739"/>
                </a:lnTo>
                <a:lnTo>
                  <a:pt x="162346" y="255780"/>
                </a:lnTo>
                <a:lnTo>
                  <a:pt x="159621" y="257594"/>
                </a:lnTo>
                <a:lnTo>
                  <a:pt x="156896" y="259861"/>
                </a:lnTo>
                <a:lnTo>
                  <a:pt x="154399" y="262129"/>
                </a:lnTo>
                <a:lnTo>
                  <a:pt x="152128" y="264623"/>
                </a:lnTo>
                <a:lnTo>
                  <a:pt x="149858" y="267117"/>
                </a:lnTo>
                <a:lnTo>
                  <a:pt x="148041" y="269838"/>
                </a:lnTo>
                <a:lnTo>
                  <a:pt x="145998" y="272558"/>
                </a:lnTo>
                <a:lnTo>
                  <a:pt x="144181" y="275506"/>
                </a:lnTo>
                <a:lnTo>
                  <a:pt x="142365" y="278454"/>
                </a:lnTo>
                <a:lnTo>
                  <a:pt x="141002" y="281628"/>
                </a:lnTo>
                <a:lnTo>
                  <a:pt x="139640" y="284575"/>
                </a:lnTo>
                <a:lnTo>
                  <a:pt x="138505" y="287750"/>
                </a:lnTo>
                <a:lnTo>
                  <a:pt x="137143" y="291151"/>
                </a:lnTo>
                <a:lnTo>
                  <a:pt x="136461" y="294325"/>
                </a:lnTo>
                <a:lnTo>
                  <a:pt x="135553" y="297726"/>
                </a:lnTo>
                <a:lnTo>
                  <a:pt x="134872" y="301354"/>
                </a:lnTo>
                <a:lnTo>
                  <a:pt x="134418" y="304755"/>
                </a:lnTo>
                <a:lnTo>
                  <a:pt x="133964" y="308156"/>
                </a:lnTo>
                <a:lnTo>
                  <a:pt x="133737" y="315412"/>
                </a:lnTo>
                <a:lnTo>
                  <a:pt x="133737" y="408600"/>
                </a:lnTo>
                <a:lnTo>
                  <a:pt x="133737" y="412908"/>
                </a:lnTo>
                <a:lnTo>
                  <a:pt x="133964" y="416989"/>
                </a:lnTo>
                <a:lnTo>
                  <a:pt x="134418" y="420844"/>
                </a:lnTo>
                <a:lnTo>
                  <a:pt x="134872" y="424698"/>
                </a:lnTo>
                <a:lnTo>
                  <a:pt x="136007" y="428326"/>
                </a:lnTo>
                <a:lnTo>
                  <a:pt x="136688" y="432180"/>
                </a:lnTo>
                <a:lnTo>
                  <a:pt x="138051" y="435581"/>
                </a:lnTo>
                <a:lnTo>
                  <a:pt x="139186" y="438756"/>
                </a:lnTo>
                <a:lnTo>
                  <a:pt x="140775" y="442157"/>
                </a:lnTo>
                <a:lnTo>
                  <a:pt x="142138" y="445331"/>
                </a:lnTo>
                <a:lnTo>
                  <a:pt x="143954" y="448279"/>
                </a:lnTo>
                <a:lnTo>
                  <a:pt x="145998" y="451226"/>
                </a:lnTo>
                <a:lnTo>
                  <a:pt x="148041" y="453947"/>
                </a:lnTo>
                <a:lnTo>
                  <a:pt x="150085" y="456895"/>
                </a:lnTo>
                <a:lnTo>
                  <a:pt x="152355" y="459389"/>
                </a:lnTo>
                <a:lnTo>
                  <a:pt x="154626" y="461429"/>
                </a:lnTo>
                <a:lnTo>
                  <a:pt x="157124" y="463697"/>
                </a:lnTo>
                <a:lnTo>
                  <a:pt x="159848" y="465964"/>
                </a:lnTo>
                <a:lnTo>
                  <a:pt x="162573" y="468005"/>
                </a:lnTo>
                <a:lnTo>
                  <a:pt x="165525" y="470045"/>
                </a:lnTo>
                <a:lnTo>
                  <a:pt x="168476" y="471406"/>
                </a:lnTo>
                <a:lnTo>
                  <a:pt x="171428" y="473220"/>
                </a:lnTo>
                <a:lnTo>
                  <a:pt x="174607" y="474807"/>
                </a:lnTo>
                <a:lnTo>
                  <a:pt x="178013" y="475940"/>
                </a:lnTo>
                <a:lnTo>
                  <a:pt x="181192" y="477074"/>
                </a:lnTo>
                <a:lnTo>
                  <a:pt x="184597" y="477981"/>
                </a:lnTo>
                <a:lnTo>
                  <a:pt x="187776" y="478888"/>
                </a:lnTo>
                <a:lnTo>
                  <a:pt x="191409" y="479795"/>
                </a:lnTo>
                <a:lnTo>
                  <a:pt x="195042" y="480248"/>
                </a:lnTo>
                <a:lnTo>
                  <a:pt x="198675" y="480702"/>
                </a:lnTo>
                <a:lnTo>
                  <a:pt x="202308" y="480702"/>
                </a:lnTo>
                <a:lnTo>
                  <a:pt x="206168" y="480929"/>
                </a:lnTo>
                <a:lnTo>
                  <a:pt x="554246" y="480929"/>
                </a:lnTo>
                <a:lnTo>
                  <a:pt x="557879" y="480702"/>
                </a:lnTo>
                <a:lnTo>
                  <a:pt x="561739" y="480702"/>
                </a:lnTo>
                <a:lnTo>
                  <a:pt x="565144" y="480248"/>
                </a:lnTo>
                <a:lnTo>
                  <a:pt x="569004" y="479795"/>
                </a:lnTo>
                <a:lnTo>
                  <a:pt x="572410" y="478888"/>
                </a:lnTo>
                <a:lnTo>
                  <a:pt x="576043" y="477981"/>
                </a:lnTo>
                <a:lnTo>
                  <a:pt x="579222" y="477074"/>
                </a:lnTo>
                <a:lnTo>
                  <a:pt x="582401" y="475940"/>
                </a:lnTo>
                <a:lnTo>
                  <a:pt x="585580" y="474807"/>
                </a:lnTo>
                <a:lnTo>
                  <a:pt x="588985" y="473220"/>
                </a:lnTo>
                <a:lnTo>
                  <a:pt x="591937" y="471406"/>
                </a:lnTo>
                <a:lnTo>
                  <a:pt x="594889" y="470045"/>
                </a:lnTo>
                <a:lnTo>
                  <a:pt x="597614" y="468005"/>
                </a:lnTo>
                <a:lnTo>
                  <a:pt x="600338" y="465964"/>
                </a:lnTo>
                <a:lnTo>
                  <a:pt x="603063" y="463697"/>
                </a:lnTo>
                <a:lnTo>
                  <a:pt x="605561" y="461429"/>
                </a:lnTo>
                <a:lnTo>
                  <a:pt x="607831" y="459389"/>
                </a:lnTo>
                <a:lnTo>
                  <a:pt x="610329" y="456895"/>
                </a:lnTo>
                <a:lnTo>
                  <a:pt x="612372" y="453947"/>
                </a:lnTo>
                <a:lnTo>
                  <a:pt x="614416" y="451226"/>
                </a:lnTo>
                <a:lnTo>
                  <a:pt x="616459" y="448279"/>
                </a:lnTo>
                <a:lnTo>
                  <a:pt x="618049" y="445331"/>
                </a:lnTo>
                <a:lnTo>
                  <a:pt x="619638" y="442157"/>
                </a:lnTo>
                <a:lnTo>
                  <a:pt x="621227" y="438756"/>
                </a:lnTo>
                <a:lnTo>
                  <a:pt x="622363" y="435581"/>
                </a:lnTo>
                <a:lnTo>
                  <a:pt x="623725" y="432180"/>
                </a:lnTo>
                <a:lnTo>
                  <a:pt x="624633" y="428326"/>
                </a:lnTo>
                <a:lnTo>
                  <a:pt x="625314" y="424698"/>
                </a:lnTo>
                <a:lnTo>
                  <a:pt x="625769" y="420844"/>
                </a:lnTo>
                <a:lnTo>
                  <a:pt x="626450" y="416989"/>
                </a:lnTo>
                <a:lnTo>
                  <a:pt x="626677" y="412908"/>
                </a:lnTo>
                <a:lnTo>
                  <a:pt x="626677" y="408600"/>
                </a:lnTo>
                <a:lnTo>
                  <a:pt x="626677" y="315412"/>
                </a:lnTo>
                <a:lnTo>
                  <a:pt x="626450" y="308156"/>
                </a:lnTo>
                <a:lnTo>
                  <a:pt x="626223" y="304755"/>
                </a:lnTo>
                <a:lnTo>
                  <a:pt x="625314" y="301354"/>
                </a:lnTo>
                <a:lnTo>
                  <a:pt x="624860" y="297726"/>
                </a:lnTo>
                <a:lnTo>
                  <a:pt x="624179" y="294325"/>
                </a:lnTo>
                <a:lnTo>
                  <a:pt x="623044" y="291151"/>
                </a:lnTo>
                <a:lnTo>
                  <a:pt x="621909" y="287750"/>
                </a:lnTo>
                <a:lnTo>
                  <a:pt x="620773" y="284575"/>
                </a:lnTo>
                <a:lnTo>
                  <a:pt x="619411" y="281628"/>
                </a:lnTo>
                <a:lnTo>
                  <a:pt x="617822" y="278454"/>
                </a:lnTo>
                <a:lnTo>
                  <a:pt x="616232" y="275506"/>
                </a:lnTo>
                <a:lnTo>
                  <a:pt x="614416" y="272558"/>
                </a:lnTo>
                <a:lnTo>
                  <a:pt x="612372" y="269838"/>
                </a:lnTo>
                <a:lnTo>
                  <a:pt x="610329" y="267117"/>
                </a:lnTo>
                <a:lnTo>
                  <a:pt x="608058" y="264623"/>
                </a:lnTo>
                <a:lnTo>
                  <a:pt x="606015" y="262129"/>
                </a:lnTo>
                <a:lnTo>
                  <a:pt x="603517" y="259861"/>
                </a:lnTo>
                <a:lnTo>
                  <a:pt x="600565" y="257594"/>
                </a:lnTo>
                <a:lnTo>
                  <a:pt x="597841" y="255780"/>
                </a:lnTo>
                <a:lnTo>
                  <a:pt x="595116" y="253739"/>
                </a:lnTo>
                <a:lnTo>
                  <a:pt x="591937" y="251926"/>
                </a:lnTo>
                <a:lnTo>
                  <a:pt x="588985" y="250112"/>
                </a:lnTo>
                <a:lnTo>
                  <a:pt x="585352" y="248978"/>
                </a:lnTo>
                <a:lnTo>
                  <a:pt x="582174" y="247391"/>
                </a:lnTo>
                <a:lnTo>
                  <a:pt x="578541" y="246257"/>
                </a:lnTo>
                <a:lnTo>
                  <a:pt x="574681" y="245123"/>
                </a:lnTo>
                <a:lnTo>
                  <a:pt x="571048" y="244443"/>
                </a:lnTo>
                <a:lnTo>
                  <a:pt x="566961" y="243763"/>
                </a:lnTo>
                <a:lnTo>
                  <a:pt x="562874" y="243310"/>
                </a:lnTo>
                <a:lnTo>
                  <a:pt x="558787" y="243083"/>
                </a:lnTo>
                <a:lnTo>
                  <a:pt x="554246" y="243083"/>
                </a:lnTo>
                <a:lnTo>
                  <a:pt x="206168" y="243083"/>
                </a:lnTo>
                <a:lnTo>
                  <a:pt x="201627" y="243083"/>
                </a:lnTo>
                <a:close/>
                <a:moveTo>
                  <a:pt x="297217" y="126767"/>
                </a:moveTo>
                <a:lnTo>
                  <a:pt x="294493" y="126994"/>
                </a:lnTo>
                <a:lnTo>
                  <a:pt x="291768" y="127448"/>
                </a:lnTo>
                <a:lnTo>
                  <a:pt x="289043" y="127901"/>
                </a:lnTo>
                <a:lnTo>
                  <a:pt x="286546" y="128355"/>
                </a:lnTo>
                <a:lnTo>
                  <a:pt x="284048" y="129035"/>
                </a:lnTo>
                <a:lnTo>
                  <a:pt x="281778" y="130168"/>
                </a:lnTo>
                <a:lnTo>
                  <a:pt x="279507" y="131075"/>
                </a:lnTo>
                <a:lnTo>
                  <a:pt x="277464" y="132436"/>
                </a:lnTo>
                <a:lnTo>
                  <a:pt x="275647" y="133796"/>
                </a:lnTo>
                <a:lnTo>
                  <a:pt x="274058" y="135157"/>
                </a:lnTo>
                <a:lnTo>
                  <a:pt x="272468" y="136517"/>
                </a:lnTo>
                <a:lnTo>
                  <a:pt x="271333" y="138331"/>
                </a:lnTo>
                <a:lnTo>
                  <a:pt x="270198" y="140145"/>
                </a:lnTo>
                <a:lnTo>
                  <a:pt x="269744" y="141732"/>
                </a:lnTo>
                <a:lnTo>
                  <a:pt x="269290" y="143546"/>
                </a:lnTo>
                <a:lnTo>
                  <a:pt x="269062" y="145586"/>
                </a:lnTo>
                <a:lnTo>
                  <a:pt x="269062" y="178236"/>
                </a:lnTo>
                <a:lnTo>
                  <a:pt x="269290" y="179824"/>
                </a:lnTo>
                <a:lnTo>
                  <a:pt x="269517" y="181864"/>
                </a:lnTo>
                <a:lnTo>
                  <a:pt x="270198" y="183678"/>
                </a:lnTo>
                <a:lnTo>
                  <a:pt x="271333" y="185492"/>
                </a:lnTo>
                <a:lnTo>
                  <a:pt x="272468" y="186852"/>
                </a:lnTo>
                <a:lnTo>
                  <a:pt x="273831" y="188439"/>
                </a:lnTo>
                <a:lnTo>
                  <a:pt x="275420" y="189800"/>
                </a:lnTo>
                <a:lnTo>
                  <a:pt x="277237" y="191387"/>
                </a:lnTo>
                <a:lnTo>
                  <a:pt x="279280" y="192294"/>
                </a:lnTo>
                <a:lnTo>
                  <a:pt x="281324" y="193654"/>
                </a:lnTo>
                <a:lnTo>
                  <a:pt x="283821" y="194561"/>
                </a:lnTo>
                <a:lnTo>
                  <a:pt x="286319" y="195468"/>
                </a:lnTo>
                <a:lnTo>
                  <a:pt x="288816" y="196149"/>
                </a:lnTo>
                <a:lnTo>
                  <a:pt x="291541" y="196375"/>
                </a:lnTo>
                <a:lnTo>
                  <a:pt x="294266" y="196829"/>
                </a:lnTo>
                <a:lnTo>
                  <a:pt x="297217" y="196829"/>
                </a:lnTo>
                <a:lnTo>
                  <a:pt x="463423" y="196829"/>
                </a:lnTo>
                <a:lnTo>
                  <a:pt x="466148" y="196829"/>
                </a:lnTo>
                <a:lnTo>
                  <a:pt x="468872" y="196375"/>
                </a:lnTo>
                <a:lnTo>
                  <a:pt x="471597" y="196149"/>
                </a:lnTo>
                <a:lnTo>
                  <a:pt x="474322" y="195468"/>
                </a:lnTo>
                <a:lnTo>
                  <a:pt x="476592" y="194561"/>
                </a:lnTo>
                <a:lnTo>
                  <a:pt x="479090" y="193654"/>
                </a:lnTo>
                <a:lnTo>
                  <a:pt x="481133" y="192294"/>
                </a:lnTo>
                <a:lnTo>
                  <a:pt x="483177" y="191387"/>
                </a:lnTo>
                <a:lnTo>
                  <a:pt x="485220" y="189800"/>
                </a:lnTo>
                <a:lnTo>
                  <a:pt x="486583" y="188439"/>
                </a:lnTo>
                <a:lnTo>
                  <a:pt x="488172" y="186852"/>
                </a:lnTo>
                <a:lnTo>
                  <a:pt x="489080" y="185492"/>
                </a:lnTo>
                <a:lnTo>
                  <a:pt x="490216" y="183678"/>
                </a:lnTo>
                <a:lnTo>
                  <a:pt x="490897" y="181864"/>
                </a:lnTo>
                <a:lnTo>
                  <a:pt x="491124" y="179824"/>
                </a:lnTo>
                <a:lnTo>
                  <a:pt x="491351" y="178236"/>
                </a:lnTo>
                <a:lnTo>
                  <a:pt x="491351" y="145586"/>
                </a:lnTo>
                <a:lnTo>
                  <a:pt x="491124" y="143546"/>
                </a:lnTo>
                <a:lnTo>
                  <a:pt x="490897" y="141732"/>
                </a:lnTo>
                <a:lnTo>
                  <a:pt x="490216" y="140145"/>
                </a:lnTo>
                <a:lnTo>
                  <a:pt x="489080" y="138331"/>
                </a:lnTo>
                <a:lnTo>
                  <a:pt x="487945" y="136517"/>
                </a:lnTo>
                <a:lnTo>
                  <a:pt x="486356" y="135157"/>
                </a:lnTo>
                <a:lnTo>
                  <a:pt x="484766" y="133796"/>
                </a:lnTo>
                <a:lnTo>
                  <a:pt x="482950" y="132436"/>
                </a:lnTo>
                <a:lnTo>
                  <a:pt x="480906" y="131075"/>
                </a:lnTo>
                <a:lnTo>
                  <a:pt x="478636" y="130168"/>
                </a:lnTo>
                <a:lnTo>
                  <a:pt x="476365" y="129035"/>
                </a:lnTo>
                <a:lnTo>
                  <a:pt x="473868" y="128355"/>
                </a:lnTo>
                <a:lnTo>
                  <a:pt x="471370" y="127901"/>
                </a:lnTo>
                <a:lnTo>
                  <a:pt x="468872" y="127448"/>
                </a:lnTo>
                <a:lnTo>
                  <a:pt x="466148" y="126994"/>
                </a:lnTo>
                <a:lnTo>
                  <a:pt x="463423" y="126767"/>
                </a:lnTo>
                <a:lnTo>
                  <a:pt x="297217" y="126767"/>
                </a:lnTo>
                <a:close/>
                <a:moveTo>
                  <a:pt x="201400" y="96838"/>
                </a:moveTo>
                <a:lnTo>
                  <a:pt x="380774" y="96838"/>
                </a:lnTo>
                <a:lnTo>
                  <a:pt x="559241" y="96838"/>
                </a:lnTo>
                <a:lnTo>
                  <a:pt x="566961" y="97292"/>
                </a:lnTo>
                <a:lnTo>
                  <a:pt x="574454" y="97745"/>
                </a:lnTo>
                <a:lnTo>
                  <a:pt x="581947" y="98652"/>
                </a:lnTo>
                <a:lnTo>
                  <a:pt x="589439" y="100013"/>
                </a:lnTo>
                <a:lnTo>
                  <a:pt x="596705" y="101600"/>
                </a:lnTo>
                <a:lnTo>
                  <a:pt x="603744" y="103640"/>
                </a:lnTo>
                <a:lnTo>
                  <a:pt x="610329" y="105908"/>
                </a:lnTo>
                <a:lnTo>
                  <a:pt x="617140" y="108629"/>
                </a:lnTo>
                <a:lnTo>
                  <a:pt x="623725" y="111349"/>
                </a:lnTo>
                <a:lnTo>
                  <a:pt x="629856" y="114524"/>
                </a:lnTo>
                <a:lnTo>
                  <a:pt x="636213" y="118378"/>
                </a:lnTo>
                <a:lnTo>
                  <a:pt x="641890" y="122006"/>
                </a:lnTo>
                <a:lnTo>
                  <a:pt x="647566" y="126087"/>
                </a:lnTo>
                <a:lnTo>
                  <a:pt x="653015" y="130395"/>
                </a:lnTo>
                <a:lnTo>
                  <a:pt x="658011" y="134930"/>
                </a:lnTo>
                <a:lnTo>
                  <a:pt x="663006" y="139465"/>
                </a:lnTo>
                <a:lnTo>
                  <a:pt x="667774" y="144453"/>
                </a:lnTo>
                <a:lnTo>
                  <a:pt x="672315" y="149668"/>
                </a:lnTo>
                <a:lnTo>
                  <a:pt x="676629" y="155336"/>
                </a:lnTo>
                <a:lnTo>
                  <a:pt x="680489" y="160778"/>
                </a:lnTo>
                <a:lnTo>
                  <a:pt x="684349" y="166446"/>
                </a:lnTo>
                <a:lnTo>
                  <a:pt x="687528" y="172115"/>
                </a:lnTo>
                <a:lnTo>
                  <a:pt x="690707" y="178236"/>
                </a:lnTo>
                <a:lnTo>
                  <a:pt x="693431" y="184358"/>
                </a:lnTo>
                <a:lnTo>
                  <a:pt x="695929" y="190707"/>
                </a:lnTo>
                <a:lnTo>
                  <a:pt x="698200" y="197055"/>
                </a:lnTo>
                <a:lnTo>
                  <a:pt x="700016" y="203631"/>
                </a:lnTo>
                <a:lnTo>
                  <a:pt x="701378" y="209979"/>
                </a:lnTo>
                <a:lnTo>
                  <a:pt x="702741" y="216781"/>
                </a:lnTo>
                <a:lnTo>
                  <a:pt x="703649" y="223584"/>
                </a:lnTo>
                <a:lnTo>
                  <a:pt x="704330" y="230159"/>
                </a:lnTo>
                <a:lnTo>
                  <a:pt x="704557" y="237188"/>
                </a:lnTo>
                <a:lnTo>
                  <a:pt x="704557" y="754825"/>
                </a:lnTo>
                <a:lnTo>
                  <a:pt x="704330" y="761627"/>
                </a:lnTo>
                <a:lnTo>
                  <a:pt x="703649" y="767976"/>
                </a:lnTo>
                <a:lnTo>
                  <a:pt x="702968" y="774551"/>
                </a:lnTo>
                <a:lnTo>
                  <a:pt x="702060" y="780673"/>
                </a:lnTo>
                <a:lnTo>
                  <a:pt x="700470" y="787022"/>
                </a:lnTo>
                <a:lnTo>
                  <a:pt x="698881" y="793144"/>
                </a:lnTo>
                <a:lnTo>
                  <a:pt x="697064" y="799266"/>
                </a:lnTo>
                <a:lnTo>
                  <a:pt x="694794" y="805161"/>
                </a:lnTo>
                <a:lnTo>
                  <a:pt x="692523" y="810829"/>
                </a:lnTo>
                <a:lnTo>
                  <a:pt x="689799" y="816271"/>
                </a:lnTo>
                <a:lnTo>
                  <a:pt x="687074" y="821939"/>
                </a:lnTo>
                <a:lnTo>
                  <a:pt x="683668" y="827381"/>
                </a:lnTo>
                <a:lnTo>
                  <a:pt x="680489" y="832596"/>
                </a:lnTo>
                <a:lnTo>
                  <a:pt x="677083" y="837584"/>
                </a:lnTo>
                <a:lnTo>
                  <a:pt x="673450" y="842345"/>
                </a:lnTo>
                <a:lnTo>
                  <a:pt x="669591" y="847107"/>
                </a:lnTo>
                <a:lnTo>
                  <a:pt x="665504" y="851415"/>
                </a:lnTo>
                <a:lnTo>
                  <a:pt x="661644" y="855723"/>
                </a:lnTo>
                <a:lnTo>
                  <a:pt x="657329" y="860031"/>
                </a:lnTo>
                <a:lnTo>
                  <a:pt x="652788" y="863885"/>
                </a:lnTo>
                <a:lnTo>
                  <a:pt x="648247" y="867740"/>
                </a:lnTo>
                <a:lnTo>
                  <a:pt x="643479" y="871141"/>
                </a:lnTo>
                <a:lnTo>
                  <a:pt x="638938" y="874542"/>
                </a:lnTo>
                <a:lnTo>
                  <a:pt x="633943" y="877489"/>
                </a:lnTo>
                <a:lnTo>
                  <a:pt x="629174" y="880210"/>
                </a:lnTo>
                <a:lnTo>
                  <a:pt x="624179" y="882931"/>
                </a:lnTo>
                <a:lnTo>
                  <a:pt x="618957" y="885198"/>
                </a:lnTo>
                <a:lnTo>
                  <a:pt x="613962" y="887239"/>
                </a:lnTo>
                <a:lnTo>
                  <a:pt x="608739" y="888826"/>
                </a:lnTo>
                <a:lnTo>
                  <a:pt x="603517" y="890640"/>
                </a:lnTo>
                <a:lnTo>
                  <a:pt x="598068" y="892001"/>
                </a:lnTo>
                <a:lnTo>
                  <a:pt x="592845" y="892907"/>
                </a:lnTo>
                <a:lnTo>
                  <a:pt x="760413" y="1123951"/>
                </a:lnTo>
                <a:lnTo>
                  <a:pt x="663914" y="1123951"/>
                </a:lnTo>
                <a:lnTo>
                  <a:pt x="544028" y="968184"/>
                </a:lnTo>
                <a:lnTo>
                  <a:pt x="216385" y="968184"/>
                </a:lnTo>
                <a:lnTo>
                  <a:pt x="96499" y="1123951"/>
                </a:lnTo>
                <a:lnTo>
                  <a:pt x="0" y="1123951"/>
                </a:lnTo>
                <a:lnTo>
                  <a:pt x="167341" y="892681"/>
                </a:lnTo>
                <a:lnTo>
                  <a:pt x="162119" y="892001"/>
                </a:lnTo>
                <a:lnTo>
                  <a:pt x="156896" y="890413"/>
                </a:lnTo>
                <a:lnTo>
                  <a:pt x="151674" y="888826"/>
                </a:lnTo>
                <a:lnTo>
                  <a:pt x="146452" y="887239"/>
                </a:lnTo>
                <a:lnTo>
                  <a:pt x="141457" y="885198"/>
                </a:lnTo>
                <a:lnTo>
                  <a:pt x="136234" y="882704"/>
                </a:lnTo>
                <a:lnTo>
                  <a:pt x="131239" y="880210"/>
                </a:lnTo>
                <a:lnTo>
                  <a:pt x="126471" y="877489"/>
                </a:lnTo>
                <a:lnTo>
                  <a:pt x="121476" y="874542"/>
                </a:lnTo>
                <a:lnTo>
                  <a:pt x="116707" y="870914"/>
                </a:lnTo>
                <a:lnTo>
                  <a:pt x="111939" y="867513"/>
                </a:lnTo>
                <a:lnTo>
                  <a:pt x="107625" y="863885"/>
                </a:lnTo>
                <a:lnTo>
                  <a:pt x="103311" y="860031"/>
                </a:lnTo>
                <a:lnTo>
                  <a:pt x="98770" y="855723"/>
                </a:lnTo>
                <a:lnTo>
                  <a:pt x="94683" y="851415"/>
                </a:lnTo>
                <a:lnTo>
                  <a:pt x="90823" y="847107"/>
                </a:lnTo>
                <a:lnTo>
                  <a:pt x="86736" y="842345"/>
                </a:lnTo>
                <a:lnTo>
                  <a:pt x="83330" y="837584"/>
                </a:lnTo>
                <a:lnTo>
                  <a:pt x="79924" y="832369"/>
                </a:lnTo>
                <a:lnTo>
                  <a:pt x="76518" y="827381"/>
                </a:lnTo>
                <a:lnTo>
                  <a:pt x="73339" y="821939"/>
                </a:lnTo>
                <a:lnTo>
                  <a:pt x="70615" y="816271"/>
                </a:lnTo>
                <a:lnTo>
                  <a:pt x="67890" y="810829"/>
                </a:lnTo>
                <a:lnTo>
                  <a:pt x="65620" y="804934"/>
                </a:lnTo>
                <a:lnTo>
                  <a:pt x="63349" y="799266"/>
                </a:lnTo>
                <a:lnTo>
                  <a:pt x="61533" y="793144"/>
                </a:lnTo>
                <a:lnTo>
                  <a:pt x="59943" y="787022"/>
                </a:lnTo>
                <a:lnTo>
                  <a:pt x="58581" y="780673"/>
                </a:lnTo>
                <a:lnTo>
                  <a:pt x="57445" y="774551"/>
                </a:lnTo>
                <a:lnTo>
                  <a:pt x="56537" y="767976"/>
                </a:lnTo>
                <a:lnTo>
                  <a:pt x="56083" y="761627"/>
                </a:lnTo>
                <a:lnTo>
                  <a:pt x="56083" y="754825"/>
                </a:lnTo>
                <a:lnTo>
                  <a:pt x="56083" y="237188"/>
                </a:lnTo>
                <a:lnTo>
                  <a:pt x="56083" y="230159"/>
                </a:lnTo>
                <a:lnTo>
                  <a:pt x="56537" y="223584"/>
                </a:lnTo>
                <a:lnTo>
                  <a:pt x="57673" y="216781"/>
                </a:lnTo>
                <a:lnTo>
                  <a:pt x="58808" y="209979"/>
                </a:lnTo>
                <a:lnTo>
                  <a:pt x="60397" y="203631"/>
                </a:lnTo>
                <a:lnTo>
                  <a:pt x="62441" y="197055"/>
                </a:lnTo>
                <a:lnTo>
                  <a:pt x="64257" y="190707"/>
                </a:lnTo>
                <a:lnTo>
                  <a:pt x="66755" y="184358"/>
                </a:lnTo>
                <a:lnTo>
                  <a:pt x="69934" y="178236"/>
                </a:lnTo>
                <a:lnTo>
                  <a:pt x="72885" y="172115"/>
                </a:lnTo>
                <a:lnTo>
                  <a:pt x="76291" y="166446"/>
                </a:lnTo>
                <a:lnTo>
                  <a:pt x="79924" y="160778"/>
                </a:lnTo>
                <a:lnTo>
                  <a:pt x="83784" y="155336"/>
                </a:lnTo>
                <a:lnTo>
                  <a:pt x="88098" y="149668"/>
                </a:lnTo>
                <a:lnTo>
                  <a:pt x="92639" y="144453"/>
                </a:lnTo>
                <a:lnTo>
                  <a:pt x="97181" y="139465"/>
                </a:lnTo>
                <a:lnTo>
                  <a:pt x="102176" y="134930"/>
                </a:lnTo>
                <a:lnTo>
                  <a:pt x="107625" y="130395"/>
                </a:lnTo>
                <a:lnTo>
                  <a:pt x="112847" y="126087"/>
                </a:lnTo>
                <a:lnTo>
                  <a:pt x="118524" y="122006"/>
                </a:lnTo>
                <a:lnTo>
                  <a:pt x="124427" y="118378"/>
                </a:lnTo>
                <a:lnTo>
                  <a:pt x="130558" y="114524"/>
                </a:lnTo>
                <a:lnTo>
                  <a:pt x="136688" y="111349"/>
                </a:lnTo>
                <a:lnTo>
                  <a:pt x="143273" y="108629"/>
                </a:lnTo>
                <a:lnTo>
                  <a:pt x="149858" y="105908"/>
                </a:lnTo>
                <a:lnTo>
                  <a:pt x="156669" y="103640"/>
                </a:lnTo>
                <a:lnTo>
                  <a:pt x="163708" y="101600"/>
                </a:lnTo>
                <a:lnTo>
                  <a:pt x="170974" y="100013"/>
                </a:lnTo>
                <a:lnTo>
                  <a:pt x="178467" y="98652"/>
                </a:lnTo>
                <a:lnTo>
                  <a:pt x="185960" y="97745"/>
                </a:lnTo>
                <a:lnTo>
                  <a:pt x="193453" y="97292"/>
                </a:lnTo>
                <a:lnTo>
                  <a:pt x="201400" y="96838"/>
                </a:lnTo>
                <a:close/>
                <a:moveTo>
                  <a:pt x="435148" y="0"/>
                </a:moveTo>
                <a:lnTo>
                  <a:pt x="439850" y="0"/>
                </a:lnTo>
                <a:lnTo>
                  <a:pt x="444105" y="0"/>
                </a:lnTo>
                <a:lnTo>
                  <a:pt x="448583" y="673"/>
                </a:lnTo>
                <a:lnTo>
                  <a:pt x="452838" y="1796"/>
                </a:lnTo>
                <a:lnTo>
                  <a:pt x="457093" y="3367"/>
                </a:lnTo>
                <a:lnTo>
                  <a:pt x="460900" y="5163"/>
                </a:lnTo>
                <a:lnTo>
                  <a:pt x="464482" y="7408"/>
                </a:lnTo>
                <a:lnTo>
                  <a:pt x="467841" y="10102"/>
                </a:lnTo>
                <a:lnTo>
                  <a:pt x="470976" y="12796"/>
                </a:lnTo>
                <a:lnTo>
                  <a:pt x="473887" y="15939"/>
                </a:lnTo>
                <a:lnTo>
                  <a:pt x="476351" y="19306"/>
                </a:lnTo>
                <a:lnTo>
                  <a:pt x="478590" y="23123"/>
                </a:lnTo>
                <a:lnTo>
                  <a:pt x="480605" y="27164"/>
                </a:lnTo>
                <a:lnTo>
                  <a:pt x="482173" y="30980"/>
                </a:lnTo>
                <a:lnTo>
                  <a:pt x="483069" y="35470"/>
                </a:lnTo>
                <a:lnTo>
                  <a:pt x="483740" y="39960"/>
                </a:lnTo>
                <a:lnTo>
                  <a:pt x="484188" y="44225"/>
                </a:lnTo>
                <a:lnTo>
                  <a:pt x="483740" y="48715"/>
                </a:lnTo>
                <a:lnTo>
                  <a:pt x="483069" y="53205"/>
                </a:lnTo>
                <a:lnTo>
                  <a:pt x="482173" y="57695"/>
                </a:lnTo>
                <a:lnTo>
                  <a:pt x="480605" y="61511"/>
                </a:lnTo>
                <a:lnTo>
                  <a:pt x="478590" y="65552"/>
                </a:lnTo>
                <a:lnTo>
                  <a:pt x="476351" y="69144"/>
                </a:lnTo>
                <a:lnTo>
                  <a:pt x="473887" y="72736"/>
                </a:lnTo>
                <a:lnTo>
                  <a:pt x="470976" y="75879"/>
                </a:lnTo>
                <a:lnTo>
                  <a:pt x="467841" y="78573"/>
                </a:lnTo>
                <a:lnTo>
                  <a:pt x="464482" y="81267"/>
                </a:lnTo>
                <a:lnTo>
                  <a:pt x="460900" y="83512"/>
                </a:lnTo>
                <a:lnTo>
                  <a:pt x="457093" y="85308"/>
                </a:lnTo>
                <a:lnTo>
                  <a:pt x="452838" y="86655"/>
                </a:lnTo>
                <a:lnTo>
                  <a:pt x="448583" y="88002"/>
                </a:lnTo>
                <a:lnTo>
                  <a:pt x="444105" y="88675"/>
                </a:lnTo>
                <a:lnTo>
                  <a:pt x="439850" y="88900"/>
                </a:lnTo>
                <a:lnTo>
                  <a:pt x="435148" y="88675"/>
                </a:lnTo>
                <a:lnTo>
                  <a:pt x="430669" y="88002"/>
                </a:lnTo>
                <a:lnTo>
                  <a:pt x="426414" y="86655"/>
                </a:lnTo>
                <a:lnTo>
                  <a:pt x="422384" y="85308"/>
                </a:lnTo>
                <a:lnTo>
                  <a:pt x="418353" y="83512"/>
                </a:lnTo>
                <a:lnTo>
                  <a:pt x="414994" y="81267"/>
                </a:lnTo>
                <a:lnTo>
                  <a:pt x="411411" y="78573"/>
                </a:lnTo>
                <a:lnTo>
                  <a:pt x="408276" y="75879"/>
                </a:lnTo>
                <a:lnTo>
                  <a:pt x="405365" y="72736"/>
                </a:lnTo>
                <a:lnTo>
                  <a:pt x="402902" y="69144"/>
                </a:lnTo>
                <a:lnTo>
                  <a:pt x="400663" y="65552"/>
                </a:lnTo>
                <a:lnTo>
                  <a:pt x="398647" y="61511"/>
                </a:lnTo>
                <a:lnTo>
                  <a:pt x="397304" y="57695"/>
                </a:lnTo>
                <a:lnTo>
                  <a:pt x="396184" y="53205"/>
                </a:lnTo>
                <a:lnTo>
                  <a:pt x="395512" y="48715"/>
                </a:lnTo>
                <a:lnTo>
                  <a:pt x="395288" y="44225"/>
                </a:lnTo>
                <a:lnTo>
                  <a:pt x="395512" y="39960"/>
                </a:lnTo>
                <a:lnTo>
                  <a:pt x="396184" y="35470"/>
                </a:lnTo>
                <a:lnTo>
                  <a:pt x="397304" y="30980"/>
                </a:lnTo>
                <a:lnTo>
                  <a:pt x="398647" y="27164"/>
                </a:lnTo>
                <a:lnTo>
                  <a:pt x="400663" y="23123"/>
                </a:lnTo>
                <a:lnTo>
                  <a:pt x="402902" y="19306"/>
                </a:lnTo>
                <a:lnTo>
                  <a:pt x="405365" y="15939"/>
                </a:lnTo>
                <a:lnTo>
                  <a:pt x="408276" y="12796"/>
                </a:lnTo>
                <a:lnTo>
                  <a:pt x="411411" y="10102"/>
                </a:lnTo>
                <a:lnTo>
                  <a:pt x="414994" y="7408"/>
                </a:lnTo>
                <a:lnTo>
                  <a:pt x="418353" y="5163"/>
                </a:lnTo>
                <a:lnTo>
                  <a:pt x="422384" y="3367"/>
                </a:lnTo>
                <a:lnTo>
                  <a:pt x="426414" y="1796"/>
                </a:lnTo>
                <a:lnTo>
                  <a:pt x="430669" y="673"/>
                </a:lnTo>
                <a:lnTo>
                  <a:pt x="435148" y="0"/>
                </a:lnTo>
                <a:close/>
                <a:moveTo>
                  <a:pt x="315210" y="0"/>
                </a:moveTo>
                <a:lnTo>
                  <a:pt x="319996" y="0"/>
                </a:lnTo>
                <a:lnTo>
                  <a:pt x="324555" y="0"/>
                </a:lnTo>
                <a:lnTo>
                  <a:pt x="329113" y="673"/>
                </a:lnTo>
                <a:lnTo>
                  <a:pt x="333216" y="1796"/>
                </a:lnTo>
                <a:lnTo>
                  <a:pt x="337547" y="3367"/>
                </a:lnTo>
                <a:lnTo>
                  <a:pt x="341650" y="5163"/>
                </a:lnTo>
                <a:lnTo>
                  <a:pt x="345296" y="7408"/>
                </a:lnTo>
                <a:lnTo>
                  <a:pt x="348943" y="10102"/>
                </a:lnTo>
                <a:lnTo>
                  <a:pt x="351906" y="12796"/>
                </a:lnTo>
                <a:lnTo>
                  <a:pt x="354869" y="15939"/>
                </a:lnTo>
                <a:lnTo>
                  <a:pt x="357377" y="19306"/>
                </a:lnTo>
                <a:lnTo>
                  <a:pt x="359656" y="23123"/>
                </a:lnTo>
                <a:lnTo>
                  <a:pt x="361707" y="27164"/>
                </a:lnTo>
                <a:lnTo>
                  <a:pt x="363075" y="30980"/>
                </a:lnTo>
                <a:lnTo>
                  <a:pt x="364442" y="35470"/>
                </a:lnTo>
                <a:lnTo>
                  <a:pt x="364898" y="39960"/>
                </a:lnTo>
                <a:lnTo>
                  <a:pt x="365126" y="44225"/>
                </a:lnTo>
                <a:lnTo>
                  <a:pt x="364898" y="48715"/>
                </a:lnTo>
                <a:lnTo>
                  <a:pt x="364442" y="53205"/>
                </a:lnTo>
                <a:lnTo>
                  <a:pt x="363075" y="57695"/>
                </a:lnTo>
                <a:lnTo>
                  <a:pt x="361707" y="61511"/>
                </a:lnTo>
                <a:lnTo>
                  <a:pt x="359656" y="65552"/>
                </a:lnTo>
                <a:lnTo>
                  <a:pt x="357377" y="69144"/>
                </a:lnTo>
                <a:lnTo>
                  <a:pt x="354869" y="72736"/>
                </a:lnTo>
                <a:lnTo>
                  <a:pt x="351906" y="75879"/>
                </a:lnTo>
                <a:lnTo>
                  <a:pt x="348943" y="78573"/>
                </a:lnTo>
                <a:lnTo>
                  <a:pt x="345296" y="81267"/>
                </a:lnTo>
                <a:lnTo>
                  <a:pt x="341650" y="83512"/>
                </a:lnTo>
                <a:lnTo>
                  <a:pt x="337547" y="85308"/>
                </a:lnTo>
                <a:lnTo>
                  <a:pt x="333216" y="86655"/>
                </a:lnTo>
                <a:lnTo>
                  <a:pt x="329113" y="88002"/>
                </a:lnTo>
                <a:lnTo>
                  <a:pt x="324555" y="88675"/>
                </a:lnTo>
                <a:lnTo>
                  <a:pt x="319996" y="88900"/>
                </a:lnTo>
                <a:lnTo>
                  <a:pt x="315210" y="88675"/>
                </a:lnTo>
                <a:lnTo>
                  <a:pt x="310651" y="88002"/>
                </a:lnTo>
                <a:lnTo>
                  <a:pt x="306548" y="86655"/>
                </a:lnTo>
                <a:lnTo>
                  <a:pt x="302446" y="85308"/>
                </a:lnTo>
                <a:lnTo>
                  <a:pt x="298571" y="83512"/>
                </a:lnTo>
                <a:lnTo>
                  <a:pt x="294696" y="81267"/>
                </a:lnTo>
                <a:lnTo>
                  <a:pt x="291277" y="78573"/>
                </a:lnTo>
                <a:lnTo>
                  <a:pt x="287858" y="75879"/>
                </a:lnTo>
                <a:lnTo>
                  <a:pt x="284895" y="72736"/>
                </a:lnTo>
                <a:lnTo>
                  <a:pt x="282388" y="69144"/>
                </a:lnTo>
                <a:lnTo>
                  <a:pt x="280109" y="65552"/>
                </a:lnTo>
                <a:lnTo>
                  <a:pt x="278285" y="61511"/>
                </a:lnTo>
                <a:lnTo>
                  <a:pt x="276690" y="57695"/>
                </a:lnTo>
                <a:lnTo>
                  <a:pt x="275778" y="53205"/>
                </a:lnTo>
                <a:lnTo>
                  <a:pt x="274866" y="48715"/>
                </a:lnTo>
                <a:lnTo>
                  <a:pt x="274638" y="44225"/>
                </a:lnTo>
                <a:lnTo>
                  <a:pt x="274866" y="39960"/>
                </a:lnTo>
                <a:lnTo>
                  <a:pt x="275778" y="35470"/>
                </a:lnTo>
                <a:lnTo>
                  <a:pt x="276690" y="30980"/>
                </a:lnTo>
                <a:lnTo>
                  <a:pt x="278285" y="27164"/>
                </a:lnTo>
                <a:lnTo>
                  <a:pt x="280109" y="23123"/>
                </a:lnTo>
                <a:lnTo>
                  <a:pt x="282388" y="19306"/>
                </a:lnTo>
                <a:lnTo>
                  <a:pt x="284895" y="15939"/>
                </a:lnTo>
                <a:lnTo>
                  <a:pt x="287858" y="12796"/>
                </a:lnTo>
                <a:lnTo>
                  <a:pt x="291277" y="10102"/>
                </a:lnTo>
                <a:lnTo>
                  <a:pt x="294696" y="7408"/>
                </a:lnTo>
                <a:lnTo>
                  <a:pt x="298571" y="5163"/>
                </a:lnTo>
                <a:lnTo>
                  <a:pt x="302446" y="3367"/>
                </a:lnTo>
                <a:lnTo>
                  <a:pt x="306548" y="1796"/>
                </a:lnTo>
                <a:lnTo>
                  <a:pt x="310651" y="673"/>
                </a:lnTo>
                <a:lnTo>
                  <a:pt x="315210" y="0"/>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2" name="KSO_Shape"/>
          <p:cNvSpPr/>
          <p:nvPr/>
        </p:nvSpPr>
        <p:spPr>
          <a:xfrm>
            <a:off x="7197616" y="3128797"/>
            <a:ext cx="819150" cy="689451"/>
          </a:xfrm>
          <a:custGeom>
            <a:avLst/>
            <a:gdLst>
              <a:gd name="connsiteX0" fmla="*/ 2733675 w 5559425"/>
              <a:gd name="connsiteY0" fmla="*/ 1498599 h 4676774"/>
              <a:gd name="connsiteX1" fmla="*/ 2708275 w 5559425"/>
              <a:gd name="connsiteY1" fmla="*/ 1501774 h 4676774"/>
              <a:gd name="connsiteX2" fmla="*/ 2689225 w 5559425"/>
              <a:gd name="connsiteY2" fmla="*/ 1511299 h 4676774"/>
              <a:gd name="connsiteX3" fmla="*/ 2673350 w 5559425"/>
              <a:gd name="connsiteY3" fmla="*/ 1520824 h 4676774"/>
              <a:gd name="connsiteX4" fmla="*/ 2663825 w 5559425"/>
              <a:gd name="connsiteY4" fmla="*/ 1536699 h 4676774"/>
              <a:gd name="connsiteX5" fmla="*/ 2657475 w 5559425"/>
              <a:gd name="connsiteY5" fmla="*/ 1555749 h 4676774"/>
              <a:gd name="connsiteX6" fmla="*/ 2654300 w 5559425"/>
              <a:gd name="connsiteY6" fmla="*/ 1577974 h 4676774"/>
              <a:gd name="connsiteX7" fmla="*/ 2654300 w 5559425"/>
              <a:gd name="connsiteY7" fmla="*/ 1603374 h 4676774"/>
              <a:gd name="connsiteX8" fmla="*/ 2654300 w 5559425"/>
              <a:gd name="connsiteY8" fmla="*/ 1758949 h 4676774"/>
              <a:gd name="connsiteX9" fmla="*/ 2593975 w 5559425"/>
              <a:gd name="connsiteY9" fmla="*/ 1771649 h 4676774"/>
              <a:gd name="connsiteX10" fmla="*/ 2540000 w 5559425"/>
              <a:gd name="connsiteY10" fmla="*/ 1787524 h 4676774"/>
              <a:gd name="connsiteX11" fmla="*/ 2492375 w 5559425"/>
              <a:gd name="connsiteY11" fmla="*/ 1806574 h 4676774"/>
              <a:gd name="connsiteX12" fmla="*/ 2444750 w 5559425"/>
              <a:gd name="connsiteY12" fmla="*/ 1828799 h 4676774"/>
              <a:gd name="connsiteX13" fmla="*/ 2400300 w 5559425"/>
              <a:gd name="connsiteY13" fmla="*/ 1854199 h 4676774"/>
              <a:gd name="connsiteX14" fmla="*/ 2362200 w 5559425"/>
              <a:gd name="connsiteY14" fmla="*/ 1879599 h 4676774"/>
              <a:gd name="connsiteX15" fmla="*/ 2327275 w 5559425"/>
              <a:gd name="connsiteY15" fmla="*/ 1911349 h 4676774"/>
              <a:gd name="connsiteX16" fmla="*/ 2292350 w 5559425"/>
              <a:gd name="connsiteY16" fmla="*/ 1943099 h 4676774"/>
              <a:gd name="connsiteX17" fmla="*/ 2266950 w 5559425"/>
              <a:gd name="connsiteY17" fmla="*/ 1978024 h 4676774"/>
              <a:gd name="connsiteX18" fmla="*/ 2241550 w 5559425"/>
              <a:gd name="connsiteY18" fmla="*/ 2016124 h 4676774"/>
              <a:gd name="connsiteX19" fmla="*/ 2219325 w 5559425"/>
              <a:gd name="connsiteY19" fmla="*/ 2054224 h 4676774"/>
              <a:gd name="connsiteX20" fmla="*/ 2203450 w 5559425"/>
              <a:gd name="connsiteY20" fmla="*/ 2092324 h 4676774"/>
              <a:gd name="connsiteX21" fmla="*/ 2190750 w 5559425"/>
              <a:gd name="connsiteY21" fmla="*/ 2130424 h 4676774"/>
              <a:gd name="connsiteX22" fmla="*/ 2181225 w 5559425"/>
              <a:gd name="connsiteY22" fmla="*/ 2168524 h 4676774"/>
              <a:gd name="connsiteX23" fmla="*/ 2174875 w 5559425"/>
              <a:gd name="connsiteY23" fmla="*/ 2209799 h 4676774"/>
              <a:gd name="connsiteX24" fmla="*/ 2171700 w 5559425"/>
              <a:gd name="connsiteY24" fmla="*/ 2251074 h 4676774"/>
              <a:gd name="connsiteX25" fmla="*/ 2174875 w 5559425"/>
              <a:gd name="connsiteY25" fmla="*/ 2314574 h 4676774"/>
              <a:gd name="connsiteX26" fmla="*/ 2184400 w 5559425"/>
              <a:gd name="connsiteY26" fmla="*/ 2371724 h 4676774"/>
              <a:gd name="connsiteX27" fmla="*/ 2197100 w 5559425"/>
              <a:gd name="connsiteY27" fmla="*/ 2425699 h 4676774"/>
              <a:gd name="connsiteX28" fmla="*/ 2216150 w 5559425"/>
              <a:gd name="connsiteY28" fmla="*/ 2476499 h 4676774"/>
              <a:gd name="connsiteX29" fmla="*/ 2238375 w 5559425"/>
              <a:gd name="connsiteY29" fmla="*/ 2520949 h 4676774"/>
              <a:gd name="connsiteX30" fmla="*/ 2266950 w 5559425"/>
              <a:gd name="connsiteY30" fmla="*/ 2562224 h 4676774"/>
              <a:gd name="connsiteX31" fmla="*/ 2298700 w 5559425"/>
              <a:gd name="connsiteY31" fmla="*/ 2603499 h 4676774"/>
              <a:gd name="connsiteX32" fmla="*/ 2333625 w 5559425"/>
              <a:gd name="connsiteY32" fmla="*/ 2638424 h 4676774"/>
              <a:gd name="connsiteX33" fmla="*/ 2371725 w 5559425"/>
              <a:gd name="connsiteY33" fmla="*/ 2670174 h 4676774"/>
              <a:gd name="connsiteX34" fmla="*/ 2413000 w 5559425"/>
              <a:gd name="connsiteY34" fmla="*/ 2701924 h 4676774"/>
              <a:gd name="connsiteX35" fmla="*/ 2457450 w 5559425"/>
              <a:gd name="connsiteY35" fmla="*/ 2730499 h 4676774"/>
              <a:gd name="connsiteX36" fmla="*/ 2501900 w 5559425"/>
              <a:gd name="connsiteY36" fmla="*/ 2755899 h 4676774"/>
              <a:gd name="connsiteX37" fmla="*/ 2600325 w 5559425"/>
              <a:gd name="connsiteY37" fmla="*/ 2803524 h 4676774"/>
              <a:gd name="connsiteX38" fmla="*/ 2701925 w 5559425"/>
              <a:gd name="connsiteY38" fmla="*/ 2844799 h 4676774"/>
              <a:gd name="connsiteX39" fmla="*/ 2790825 w 5559425"/>
              <a:gd name="connsiteY39" fmla="*/ 2882899 h 4676774"/>
              <a:gd name="connsiteX40" fmla="*/ 2863850 w 5559425"/>
              <a:gd name="connsiteY40" fmla="*/ 2920999 h 4676774"/>
              <a:gd name="connsiteX41" fmla="*/ 2924175 w 5559425"/>
              <a:gd name="connsiteY41" fmla="*/ 2955924 h 4676774"/>
              <a:gd name="connsiteX42" fmla="*/ 2946400 w 5559425"/>
              <a:gd name="connsiteY42" fmla="*/ 2974974 h 4676774"/>
              <a:gd name="connsiteX43" fmla="*/ 2968625 w 5559425"/>
              <a:gd name="connsiteY43" fmla="*/ 2994024 h 4676774"/>
              <a:gd name="connsiteX44" fmla="*/ 2984500 w 5559425"/>
              <a:gd name="connsiteY44" fmla="*/ 3009899 h 4676774"/>
              <a:gd name="connsiteX45" fmla="*/ 3000375 w 5559425"/>
              <a:gd name="connsiteY45" fmla="*/ 3032124 h 4676774"/>
              <a:gd name="connsiteX46" fmla="*/ 3013075 w 5559425"/>
              <a:gd name="connsiteY46" fmla="*/ 3051174 h 4676774"/>
              <a:gd name="connsiteX47" fmla="*/ 3022600 w 5559425"/>
              <a:gd name="connsiteY47" fmla="*/ 3073399 h 4676774"/>
              <a:gd name="connsiteX48" fmla="*/ 3028950 w 5559425"/>
              <a:gd name="connsiteY48" fmla="*/ 3095624 h 4676774"/>
              <a:gd name="connsiteX49" fmla="*/ 3035300 w 5559425"/>
              <a:gd name="connsiteY49" fmla="*/ 3121024 h 4676774"/>
              <a:gd name="connsiteX50" fmla="*/ 3038475 w 5559425"/>
              <a:gd name="connsiteY50" fmla="*/ 3146424 h 4676774"/>
              <a:gd name="connsiteX51" fmla="*/ 3041650 w 5559425"/>
              <a:gd name="connsiteY51" fmla="*/ 3171824 h 4676774"/>
              <a:gd name="connsiteX52" fmla="*/ 3038475 w 5559425"/>
              <a:gd name="connsiteY52" fmla="*/ 3203574 h 4676774"/>
              <a:gd name="connsiteX53" fmla="*/ 3032125 w 5559425"/>
              <a:gd name="connsiteY53" fmla="*/ 3232149 h 4676774"/>
              <a:gd name="connsiteX54" fmla="*/ 3025775 w 5559425"/>
              <a:gd name="connsiteY54" fmla="*/ 3257549 h 4676774"/>
              <a:gd name="connsiteX55" fmla="*/ 3013075 w 5559425"/>
              <a:gd name="connsiteY55" fmla="*/ 3279774 h 4676774"/>
              <a:gd name="connsiteX56" fmla="*/ 2997200 w 5559425"/>
              <a:gd name="connsiteY56" fmla="*/ 3301999 h 4676774"/>
              <a:gd name="connsiteX57" fmla="*/ 2978150 w 5559425"/>
              <a:gd name="connsiteY57" fmla="*/ 3317874 h 4676774"/>
              <a:gd name="connsiteX58" fmla="*/ 2955925 w 5559425"/>
              <a:gd name="connsiteY58" fmla="*/ 3333749 h 4676774"/>
              <a:gd name="connsiteX59" fmla="*/ 2927350 w 5559425"/>
              <a:gd name="connsiteY59" fmla="*/ 3349624 h 4676774"/>
              <a:gd name="connsiteX60" fmla="*/ 2898775 w 5559425"/>
              <a:gd name="connsiteY60" fmla="*/ 3359149 h 4676774"/>
              <a:gd name="connsiteX61" fmla="*/ 2870200 w 5559425"/>
              <a:gd name="connsiteY61" fmla="*/ 3371849 h 4676774"/>
              <a:gd name="connsiteX62" fmla="*/ 2803525 w 5559425"/>
              <a:gd name="connsiteY62" fmla="*/ 3384549 h 4676774"/>
              <a:gd name="connsiteX63" fmla="*/ 2733675 w 5559425"/>
              <a:gd name="connsiteY63" fmla="*/ 3394074 h 4676774"/>
              <a:gd name="connsiteX64" fmla="*/ 2657475 w 5559425"/>
              <a:gd name="connsiteY64" fmla="*/ 3397249 h 4676774"/>
              <a:gd name="connsiteX65" fmla="*/ 2581275 w 5559425"/>
              <a:gd name="connsiteY65" fmla="*/ 3397249 h 4676774"/>
              <a:gd name="connsiteX66" fmla="*/ 2517775 w 5559425"/>
              <a:gd name="connsiteY66" fmla="*/ 3390899 h 4676774"/>
              <a:gd name="connsiteX67" fmla="*/ 2457450 w 5559425"/>
              <a:gd name="connsiteY67" fmla="*/ 3384549 h 4676774"/>
              <a:gd name="connsiteX68" fmla="*/ 2406650 w 5559425"/>
              <a:gd name="connsiteY68" fmla="*/ 3375024 h 4676774"/>
              <a:gd name="connsiteX69" fmla="*/ 2324100 w 5559425"/>
              <a:gd name="connsiteY69" fmla="*/ 3349624 h 4676774"/>
              <a:gd name="connsiteX70" fmla="*/ 2257425 w 5559425"/>
              <a:gd name="connsiteY70" fmla="*/ 3324224 h 4676774"/>
              <a:gd name="connsiteX71" fmla="*/ 2232025 w 5559425"/>
              <a:gd name="connsiteY71" fmla="*/ 3314699 h 4676774"/>
              <a:gd name="connsiteX72" fmla="*/ 2212975 w 5559425"/>
              <a:gd name="connsiteY72" fmla="*/ 3308349 h 4676774"/>
              <a:gd name="connsiteX73" fmla="*/ 2203450 w 5559425"/>
              <a:gd name="connsiteY73" fmla="*/ 3311524 h 4676774"/>
              <a:gd name="connsiteX74" fmla="*/ 2193925 w 5559425"/>
              <a:gd name="connsiteY74" fmla="*/ 3317874 h 4676774"/>
              <a:gd name="connsiteX75" fmla="*/ 2184400 w 5559425"/>
              <a:gd name="connsiteY75" fmla="*/ 3330574 h 4676774"/>
              <a:gd name="connsiteX76" fmla="*/ 2174875 w 5559425"/>
              <a:gd name="connsiteY76" fmla="*/ 3346449 h 4676774"/>
              <a:gd name="connsiteX77" fmla="*/ 2159000 w 5559425"/>
              <a:gd name="connsiteY77" fmla="*/ 3390899 h 4676774"/>
              <a:gd name="connsiteX78" fmla="*/ 2146300 w 5559425"/>
              <a:gd name="connsiteY78" fmla="*/ 3441699 h 4676774"/>
              <a:gd name="connsiteX79" fmla="*/ 2133600 w 5559425"/>
              <a:gd name="connsiteY79" fmla="*/ 3495674 h 4676774"/>
              <a:gd name="connsiteX80" fmla="*/ 2130425 w 5559425"/>
              <a:gd name="connsiteY80" fmla="*/ 3546474 h 4676774"/>
              <a:gd name="connsiteX81" fmla="*/ 2130425 w 5559425"/>
              <a:gd name="connsiteY81" fmla="*/ 3568699 h 4676774"/>
              <a:gd name="connsiteX82" fmla="*/ 2130425 w 5559425"/>
              <a:gd name="connsiteY82" fmla="*/ 3587749 h 4676774"/>
              <a:gd name="connsiteX83" fmla="*/ 2133600 w 5559425"/>
              <a:gd name="connsiteY83" fmla="*/ 3600449 h 4676774"/>
              <a:gd name="connsiteX84" fmla="*/ 2139950 w 5559425"/>
              <a:gd name="connsiteY84" fmla="*/ 3606799 h 4676774"/>
              <a:gd name="connsiteX85" fmla="*/ 2168525 w 5559425"/>
              <a:gd name="connsiteY85" fmla="*/ 3622674 h 4676774"/>
              <a:gd name="connsiteX86" fmla="*/ 2203450 w 5559425"/>
              <a:gd name="connsiteY86" fmla="*/ 3641724 h 4676774"/>
              <a:gd name="connsiteX87" fmla="*/ 2247900 w 5559425"/>
              <a:gd name="connsiteY87" fmla="*/ 3657599 h 4676774"/>
              <a:gd name="connsiteX88" fmla="*/ 2301875 w 5559425"/>
              <a:gd name="connsiteY88" fmla="*/ 3673474 h 4676774"/>
              <a:gd name="connsiteX89" fmla="*/ 2362200 w 5559425"/>
              <a:gd name="connsiteY89" fmla="*/ 3689349 h 4676774"/>
              <a:gd name="connsiteX90" fmla="*/ 2432050 w 5559425"/>
              <a:gd name="connsiteY90" fmla="*/ 3702049 h 4676774"/>
              <a:gd name="connsiteX91" fmla="*/ 2511425 w 5559425"/>
              <a:gd name="connsiteY91" fmla="*/ 3711574 h 4676774"/>
              <a:gd name="connsiteX92" fmla="*/ 2597150 w 5559425"/>
              <a:gd name="connsiteY92" fmla="*/ 3717924 h 4676774"/>
              <a:gd name="connsiteX93" fmla="*/ 2597150 w 5559425"/>
              <a:gd name="connsiteY93" fmla="*/ 3829049 h 4676774"/>
              <a:gd name="connsiteX94" fmla="*/ 2597150 w 5559425"/>
              <a:gd name="connsiteY94" fmla="*/ 3860799 h 4676774"/>
              <a:gd name="connsiteX95" fmla="*/ 2603500 w 5559425"/>
              <a:gd name="connsiteY95" fmla="*/ 3886199 h 4676774"/>
              <a:gd name="connsiteX96" fmla="*/ 2609850 w 5559425"/>
              <a:gd name="connsiteY96" fmla="*/ 3905249 h 4676774"/>
              <a:gd name="connsiteX97" fmla="*/ 2619375 w 5559425"/>
              <a:gd name="connsiteY97" fmla="*/ 3921124 h 4676774"/>
              <a:gd name="connsiteX98" fmla="*/ 2632075 w 5559425"/>
              <a:gd name="connsiteY98" fmla="*/ 3930649 h 4676774"/>
              <a:gd name="connsiteX99" fmla="*/ 2647950 w 5559425"/>
              <a:gd name="connsiteY99" fmla="*/ 3936999 h 4676774"/>
              <a:gd name="connsiteX100" fmla="*/ 2670175 w 5559425"/>
              <a:gd name="connsiteY100" fmla="*/ 3940174 h 4676774"/>
              <a:gd name="connsiteX101" fmla="*/ 2695575 w 5559425"/>
              <a:gd name="connsiteY101" fmla="*/ 3940174 h 4676774"/>
              <a:gd name="connsiteX102" fmla="*/ 2879725 w 5559425"/>
              <a:gd name="connsiteY102" fmla="*/ 3940174 h 4676774"/>
              <a:gd name="connsiteX103" fmla="*/ 2905125 w 5559425"/>
              <a:gd name="connsiteY103" fmla="*/ 3940174 h 4676774"/>
              <a:gd name="connsiteX104" fmla="*/ 2924175 w 5559425"/>
              <a:gd name="connsiteY104" fmla="*/ 3936999 h 4676774"/>
              <a:gd name="connsiteX105" fmla="*/ 2940050 w 5559425"/>
              <a:gd name="connsiteY105" fmla="*/ 3930649 h 4676774"/>
              <a:gd name="connsiteX106" fmla="*/ 2946400 w 5559425"/>
              <a:gd name="connsiteY106" fmla="*/ 3924299 h 4676774"/>
              <a:gd name="connsiteX107" fmla="*/ 2952750 w 5559425"/>
              <a:gd name="connsiteY107" fmla="*/ 3911599 h 4676774"/>
              <a:gd name="connsiteX108" fmla="*/ 2959100 w 5559425"/>
              <a:gd name="connsiteY108" fmla="*/ 3892549 h 4676774"/>
              <a:gd name="connsiteX109" fmla="*/ 2959100 w 5559425"/>
              <a:gd name="connsiteY109" fmla="*/ 3870324 h 4676774"/>
              <a:gd name="connsiteX110" fmla="*/ 2962275 w 5559425"/>
              <a:gd name="connsiteY110" fmla="*/ 3841749 h 4676774"/>
              <a:gd name="connsiteX111" fmla="*/ 2962275 w 5559425"/>
              <a:gd name="connsiteY111" fmla="*/ 3689349 h 4676774"/>
              <a:gd name="connsiteX112" fmla="*/ 3009900 w 5559425"/>
              <a:gd name="connsiteY112" fmla="*/ 3679824 h 4676774"/>
              <a:gd name="connsiteX113" fmla="*/ 3057525 w 5559425"/>
              <a:gd name="connsiteY113" fmla="*/ 3663949 h 4676774"/>
              <a:gd name="connsiteX114" fmla="*/ 3101975 w 5559425"/>
              <a:gd name="connsiteY114" fmla="*/ 3648074 h 4676774"/>
              <a:gd name="connsiteX115" fmla="*/ 3146425 w 5559425"/>
              <a:gd name="connsiteY115" fmla="*/ 3629024 h 4676774"/>
              <a:gd name="connsiteX116" fmla="*/ 3187700 w 5559425"/>
              <a:gd name="connsiteY116" fmla="*/ 3609974 h 4676774"/>
              <a:gd name="connsiteX117" fmla="*/ 3225800 w 5559425"/>
              <a:gd name="connsiteY117" fmla="*/ 3584574 h 4676774"/>
              <a:gd name="connsiteX118" fmla="*/ 3260725 w 5559425"/>
              <a:gd name="connsiteY118" fmla="*/ 3555999 h 4676774"/>
              <a:gd name="connsiteX119" fmla="*/ 3295650 w 5559425"/>
              <a:gd name="connsiteY119" fmla="*/ 3527424 h 4676774"/>
              <a:gd name="connsiteX120" fmla="*/ 3324225 w 5559425"/>
              <a:gd name="connsiteY120" fmla="*/ 3492499 h 4676774"/>
              <a:gd name="connsiteX121" fmla="*/ 3349625 w 5559425"/>
              <a:gd name="connsiteY121" fmla="*/ 3454399 h 4676774"/>
              <a:gd name="connsiteX122" fmla="*/ 3371850 w 5559425"/>
              <a:gd name="connsiteY122" fmla="*/ 3413124 h 4676774"/>
              <a:gd name="connsiteX123" fmla="*/ 3390900 w 5559425"/>
              <a:gd name="connsiteY123" fmla="*/ 3371849 h 4676774"/>
              <a:gd name="connsiteX124" fmla="*/ 3406775 w 5559425"/>
              <a:gd name="connsiteY124" fmla="*/ 3324224 h 4676774"/>
              <a:gd name="connsiteX125" fmla="*/ 3419475 w 5559425"/>
              <a:gd name="connsiteY125" fmla="*/ 3270249 h 4676774"/>
              <a:gd name="connsiteX126" fmla="*/ 3425825 w 5559425"/>
              <a:gd name="connsiteY126" fmla="*/ 3216274 h 4676774"/>
              <a:gd name="connsiteX127" fmla="*/ 3429000 w 5559425"/>
              <a:gd name="connsiteY127" fmla="*/ 3155949 h 4676774"/>
              <a:gd name="connsiteX128" fmla="*/ 3425825 w 5559425"/>
              <a:gd name="connsiteY128" fmla="*/ 3101974 h 4676774"/>
              <a:gd name="connsiteX129" fmla="*/ 3419475 w 5559425"/>
              <a:gd name="connsiteY129" fmla="*/ 3051174 h 4676774"/>
              <a:gd name="connsiteX130" fmla="*/ 3406775 w 5559425"/>
              <a:gd name="connsiteY130" fmla="*/ 3003549 h 4676774"/>
              <a:gd name="connsiteX131" fmla="*/ 3394075 w 5559425"/>
              <a:gd name="connsiteY131" fmla="*/ 2955924 h 4676774"/>
              <a:gd name="connsiteX132" fmla="*/ 3371850 w 5559425"/>
              <a:gd name="connsiteY132" fmla="*/ 2911474 h 4676774"/>
              <a:gd name="connsiteX133" fmla="*/ 3349625 w 5559425"/>
              <a:gd name="connsiteY133" fmla="*/ 2870199 h 4676774"/>
              <a:gd name="connsiteX134" fmla="*/ 3317875 w 5559425"/>
              <a:gd name="connsiteY134" fmla="*/ 2828924 h 4676774"/>
              <a:gd name="connsiteX135" fmla="*/ 3286125 w 5559425"/>
              <a:gd name="connsiteY135" fmla="*/ 2790824 h 4676774"/>
              <a:gd name="connsiteX136" fmla="*/ 3248025 w 5559425"/>
              <a:gd name="connsiteY136" fmla="*/ 2755899 h 4676774"/>
              <a:gd name="connsiteX137" fmla="*/ 3206750 w 5559425"/>
              <a:gd name="connsiteY137" fmla="*/ 2720974 h 4676774"/>
              <a:gd name="connsiteX138" fmla="*/ 3162300 w 5559425"/>
              <a:gd name="connsiteY138" fmla="*/ 2689224 h 4676774"/>
              <a:gd name="connsiteX139" fmla="*/ 3114675 w 5559425"/>
              <a:gd name="connsiteY139" fmla="*/ 2657474 h 4676774"/>
              <a:gd name="connsiteX140" fmla="*/ 3063875 w 5559425"/>
              <a:gd name="connsiteY140" fmla="*/ 2625724 h 4676774"/>
              <a:gd name="connsiteX141" fmla="*/ 3006725 w 5559425"/>
              <a:gd name="connsiteY141" fmla="*/ 2597149 h 4676774"/>
              <a:gd name="connsiteX142" fmla="*/ 2946400 w 5559425"/>
              <a:gd name="connsiteY142" fmla="*/ 2568574 h 4676774"/>
              <a:gd name="connsiteX143" fmla="*/ 2886075 w 5559425"/>
              <a:gd name="connsiteY143" fmla="*/ 2539999 h 4676774"/>
              <a:gd name="connsiteX144" fmla="*/ 2806700 w 5559425"/>
              <a:gd name="connsiteY144" fmla="*/ 2508249 h 4676774"/>
              <a:gd name="connsiteX145" fmla="*/ 2740025 w 5559425"/>
              <a:gd name="connsiteY145" fmla="*/ 2476499 h 4676774"/>
              <a:gd name="connsiteX146" fmla="*/ 2682875 w 5559425"/>
              <a:gd name="connsiteY146" fmla="*/ 2441574 h 4676774"/>
              <a:gd name="connsiteX147" fmla="*/ 2635250 w 5559425"/>
              <a:gd name="connsiteY147" fmla="*/ 2409824 h 4676774"/>
              <a:gd name="connsiteX148" fmla="*/ 2616200 w 5559425"/>
              <a:gd name="connsiteY148" fmla="*/ 2393949 h 4676774"/>
              <a:gd name="connsiteX149" fmla="*/ 2600325 w 5559425"/>
              <a:gd name="connsiteY149" fmla="*/ 2378074 h 4676774"/>
              <a:gd name="connsiteX150" fmla="*/ 2587625 w 5559425"/>
              <a:gd name="connsiteY150" fmla="*/ 2359024 h 4676774"/>
              <a:gd name="connsiteX151" fmla="*/ 2574925 w 5559425"/>
              <a:gd name="connsiteY151" fmla="*/ 2339974 h 4676774"/>
              <a:gd name="connsiteX152" fmla="*/ 2565400 w 5559425"/>
              <a:gd name="connsiteY152" fmla="*/ 2320924 h 4676774"/>
              <a:gd name="connsiteX153" fmla="*/ 2559050 w 5559425"/>
              <a:gd name="connsiteY153" fmla="*/ 2298699 h 4676774"/>
              <a:gd name="connsiteX154" fmla="*/ 2555875 w 5559425"/>
              <a:gd name="connsiteY154" fmla="*/ 2276474 h 4676774"/>
              <a:gd name="connsiteX155" fmla="*/ 2552700 w 5559425"/>
              <a:gd name="connsiteY155" fmla="*/ 2251074 h 4676774"/>
              <a:gd name="connsiteX156" fmla="*/ 2555875 w 5559425"/>
              <a:gd name="connsiteY156" fmla="*/ 2228849 h 4676774"/>
              <a:gd name="connsiteX157" fmla="*/ 2559050 w 5559425"/>
              <a:gd name="connsiteY157" fmla="*/ 2206624 h 4676774"/>
              <a:gd name="connsiteX158" fmla="*/ 2562225 w 5559425"/>
              <a:gd name="connsiteY158" fmla="*/ 2184399 h 4676774"/>
              <a:gd name="connsiteX159" fmla="*/ 2571750 w 5559425"/>
              <a:gd name="connsiteY159" fmla="*/ 2162174 h 4676774"/>
              <a:gd name="connsiteX160" fmla="*/ 2581275 w 5559425"/>
              <a:gd name="connsiteY160" fmla="*/ 2143124 h 4676774"/>
              <a:gd name="connsiteX161" fmla="*/ 2593975 w 5559425"/>
              <a:gd name="connsiteY161" fmla="*/ 2124074 h 4676774"/>
              <a:gd name="connsiteX162" fmla="*/ 2609850 w 5559425"/>
              <a:gd name="connsiteY162" fmla="*/ 2108199 h 4676774"/>
              <a:gd name="connsiteX163" fmla="*/ 2625725 w 5559425"/>
              <a:gd name="connsiteY163" fmla="*/ 2092324 h 4676774"/>
              <a:gd name="connsiteX164" fmla="*/ 2644775 w 5559425"/>
              <a:gd name="connsiteY164" fmla="*/ 2079624 h 4676774"/>
              <a:gd name="connsiteX165" fmla="*/ 2667000 w 5559425"/>
              <a:gd name="connsiteY165" fmla="*/ 2066924 h 4676774"/>
              <a:gd name="connsiteX166" fmla="*/ 2695575 w 5559425"/>
              <a:gd name="connsiteY166" fmla="*/ 2057399 h 4676774"/>
              <a:gd name="connsiteX167" fmla="*/ 2724150 w 5559425"/>
              <a:gd name="connsiteY167" fmla="*/ 2047874 h 4676774"/>
              <a:gd name="connsiteX168" fmla="*/ 2759075 w 5559425"/>
              <a:gd name="connsiteY168" fmla="*/ 2041524 h 4676774"/>
              <a:gd name="connsiteX169" fmla="*/ 2797175 w 5559425"/>
              <a:gd name="connsiteY169" fmla="*/ 2038349 h 4676774"/>
              <a:gd name="connsiteX170" fmla="*/ 2838450 w 5559425"/>
              <a:gd name="connsiteY170" fmla="*/ 2035174 h 4676774"/>
              <a:gd name="connsiteX171" fmla="*/ 2886075 w 5559425"/>
              <a:gd name="connsiteY171" fmla="*/ 2035174 h 4676774"/>
              <a:gd name="connsiteX172" fmla="*/ 2933700 w 5559425"/>
              <a:gd name="connsiteY172" fmla="*/ 2035174 h 4676774"/>
              <a:gd name="connsiteX173" fmla="*/ 2981325 w 5559425"/>
              <a:gd name="connsiteY173" fmla="*/ 2038349 h 4676774"/>
              <a:gd name="connsiteX174" fmla="*/ 3032125 w 5559425"/>
              <a:gd name="connsiteY174" fmla="*/ 2044699 h 4676774"/>
              <a:gd name="connsiteX175" fmla="*/ 3079750 w 5559425"/>
              <a:gd name="connsiteY175" fmla="*/ 2054224 h 4676774"/>
              <a:gd name="connsiteX176" fmla="*/ 3165475 w 5559425"/>
              <a:gd name="connsiteY176" fmla="*/ 2073274 h 4676774"/>
              <a:gd name="connsiteX177" fmla="*/ 3225800 w 5559425"/>
              <a:gd name="connsiteY177" fmla="*/ 2089149 h 4676774"/>
              <a:gd name="connsiteX178" fmla="*/ 3238500 w 5559425"/>
              <a:gd name="connsiteY178" fmla="*/ 2089149 h 4676774"/>
              <a:gd name="connsiteX179" fmla="*/ 3251200 w 5559425"/>
              <a:gd name="connsiteY179" fmla="*/ 2082799 h 4676774"/>
              <a:gd name="connsiteX180" fmla="*/ 3260725 w 5559425"/>
              <a:gd name="connsiteY180" fmla="*/ 2073274 h 4676774"/>
              <a:gd name="connsiteX181" fmla="*/ 3273425 w 5559425"/>
              <a:gd name="connsiteY181" fmla="*/ 2054224 h 4676774"/>
              <a:gd name="connsiteX182" fmla="*/ 3295650 w 5559425"/>
              <a:gd name="connsiteY182" fmla="*/ 2006599 h 4676774"/>
              <a:gd name="connsiteX183" fmla="*/ 3311525 w 5559425"/>
              <a:gd name="connsiteY183" fmla="*/ 1958974 h 4676774"/>
              <a:gd name="connsiteX184" fmla="*/ 3321050 w 5559425"/>
              <a:gd name="connsiteY184" fmla="*/ 1904999 h 4676774"/>
              <a:gd name="connsiteX185" fmla="*/ 3324225 w 5559425"/>
              <a:gd name="connsiteY185" fmla="*/ 1857374 h 4676774"/>
              <a:gd name="connsiteX186" fmla="*/ 3324225 w 5559425"/>
              <a:gd name="connsiteY186" fmla="*/ 1835149 h 4676774"/>
              <a:gd name="connsiteX187" fmla="*/ 3317875 w 5559425"/>
              <a:gd name="connsiteY187" fmla="*/ 1819274 h 4676774"/>
              <a:gd name="connsiteX188" fmla="*/ 3311525 w 5559425"/>
              <a:gd name="connsiteY188" fmla="*/ 1806574 h 4676774"/>
              <a:gd name="connsiteX189" fmla="*/ 3298825 w 5559425"/>
              <a:gd name="connsiteY189" fmla="*/ 1797049 h 4676774"/>
              <a:gd name="connsiteX190" fmla="*/ 3254375 w 5559425"/>
              <a:gd name="connsiteY190" fmla="*/ 1784349 h 4676774"/>
              <a:gd name="connsiteX191" fmla="*/ 3197225 w 5559425"/>
              <a:gd name="connsiteY191" fmla="*/ 1768474 h 4676774"/>
              <a:gd name="connsiteX192" fmla="*/ 3159125 w 5559425"/>
              <a:gd name="connsiteY192" fmla="*/ 1762124 h 4676774"/>
              <a:gd name="connsiteX193" fmla="*/ 3117850 w 5559425"/>
              <a:gd name="connsiteY193" fmla="*/ 1755774 h 4676774"/>
              <a:gd name="connsiteX194" fmla="*/ 3019425 w 5559425"/>
              <a:gd name="connsiteY194" fmla="*/ 1746249 h 4676774"/>
              <a:gd name="connsiteX195" fmla="*/ 3019425 w 5559425"/>
              <a:gd name="connsiteY195" fmla="*/ 1609724 h 4676774"/>
              <a:gd name="connsiteX196" fmla="*/ 3019425 w 5559425"/>
              <a:gd name="connsiteY196" fmla="*/ 1555749 h 4676774"/>
              <a:gd name="connsiteX197" fmla="*/ 3016250 w 5559425"/>
              <a:gd name="connsiteY197" fmla="*/ 1533524 h 4676774"/>
              <a:gd name="connsiteX198" fmla="*/ 3009900 w 5559425"/>
              <a:gd name="connsiteY198" fmla="*/ 1520824 h 4676774"/>
              <a:gd name="connsiteX199" fmla="*/ 3003550 w 5559425"/>
              <a:gd name="connsiteY199" fmla="*/ 1511299 h 4676774"/>
              <a:gd name="connsiteX200" fmla="*/ 2990850 w 5559425"/>
              <a:gd name="connsiteY200" fmla="*/ 1501774 h 4676774"/>
              <a:gd name="connsiteX201" fmla="*/ 2968625 w 5559425"/>
              <a:gd name="connsiteY201" fmla="*/ 1498599 h 4676774"/>
              <a:gd name="connsiteX202" fmla="*/ 2943225 w 5559425"/>
              <a:gd name="connsiteY202" fmla="*/ 1498599 h 4676774"/>
              <a:gd name="connsiteX203" fmla="*/ 2762250 w 5559425"/>
              <a:gd name="connsiteY203" fmla="*/ 1498599 h 4676774"/>
              <a:gd name="connsiteX204" fmla="*/ 2077933 w 5559425"/>
              <a:gd name="connsiteY204" fmla="*/ 438148 h 4676774"/>
              <a:gd name="connsiteX205" fmla="*/ 2048669 w 5559425"/>
              <a:gd name="connsiteY205" fmla="*/ 467412 h 4676774"/>
              <a:gd name="connsiteX206" fmla="*/ 2048669 w 5559425"/>
              <a:gd name="connsiteY206" fmla="*/ 769928 h 4676774"/>
              <a:gd name="connsiteX207" fmla="*/ 2075397 w 5559425"/>
              <a:gd name="connsiteY207" fmla="*/ 778225 h 4676774"/>
              <a:gd name="connsiteX208" fmla="*/ 2174524 w 5559425"/>
              <a:gd name="connsiteY208" fmla="*/ 877352 h 4676774"/>
              <a:gd name="connsiteX209" fmla="*/ 2184888 w 5559425"/>
              <a:gd name="connsiteY209" fmla="*/ 928686 h 4676774"/>
              <a:gd name="connsiteX210" fmla="*/ 3371361 w 5559425"/>
              <a:gd name="connsiteY210" fmla="*/ 928686 h 4676774"/>
              <a:gd name="connsiteX211" fmla="*/ 3381725 w 5559425"/>
              <a:gd name="connsiteY211" fmla="*/ 877352 h 4676774"/>
              <a:gd name="connsiteX212" fmla="*/ 3480853 w 5559425"/>
              <a:gd name="connsiteY212" fmla="*/ 778224 h 4676774"/>
              <a:gd name="connsiteX213" fmla="*/ 3507582 w 5559425"/>
              <a:gd name="connsiteY213" fmla="*/ 769927 h 4676774"/>
              <a:gd name="connsiteX214" fmla="*/ 3507582 w 5559425"/>
              <a:gd name="connsiteY214" fmla="*/ 467412 h 4676774"/>
              <a:gd name="connsiteX215" fmla="*/ 3478318 w 5559425"/>
              <a:gd name="connsiteY215" fmla="*/ 438148 h 4676774"/>
              <a:gd name="connsiteX216" fmla="*/ 2060754 w 5559425"/>
              <a:gd name="connsiteY216" fmla="*/ 0 h 4676774"/>
              <a:gd name="connsiteX217" fmla="*/ 3495494 w 5559425"/>
              <a:gd name="connsiteY217" fmla="*/ 0 h 4676774"/>
              <a:gd name="connsiteX218" fmla="*/ 3949699 w 5559425"/>
              <a:gd name="connsiteY218" fmla="*/ 454204 h 4676774"/>
              <a:gd name="connsiteX219" fmla="*/ 3949699 w 5559425"/>
              <a:gd name="connsiteY219" fmla="*/ 772638 h 4676774"/>
              <a:gd name="connsiteX220" fmla="*/ 3967697 w 5559425"/>
              <a:gd name="connsiteY220" fmla="*/ 778224 h 4676774"/>
              <a:gd name="connsiteX221" fmla="*/ 4066824 w 5559425"/>
              <a:gd name="connsiteY221" fmla="*/ 877352 h 4676774"/>
              <a:gd name="connsiteX222" fmla="*/ 4077188 w 5559425"/>
              <a:gd name="connsiteY222" fmla="*/ 928686 h 4676774"/>
              <a:gd name="connsiteX223" fmla="*/ 5316011 w 5559425"/>
              <a:gd name="connsiteY223" fmla="*/ 928686 h 4676774"/>
              <a:gd name="connsiteX224" fmla="*/ 5559425 w 5559425"/>
              <a:gd name="connsiteY224" fmla="*/ 1172100 h 4676774"/>
              <a:gd name="connsiteX225" fmla="*/ 5559425 w 5559425"/>
              <a:gd name="connsiteY225" fmla="*/ 4355572 h 4676774"/>
              <a:gd name="connsiteX226" fmla="*/ 5316011 w 5559425"/>
              <a:gd name="connsiteY226" fmla="*/ 4598986 h 4676774"/>
              <a:gd name="connsiteX227" fmla="*/ 4950129 w 5559425"/>
              <a:gd name="connsiteY227" fmla="*/ 4598986 h 4676774"/>
              <a:gd name="connsiteX228" fmla="*/ 4924434 w 5559425"/>
              <a:gd name="connsiteY228" fmla="*/ 4637096 h 4676774"/>
              <a:gd name="connsiteX229" fmla="*/ 4828643 w 5559425"/>
              <a:gd name="connsiteY229" fmla="*/ 4676774 h 4676774"/>
              <a:gd name="connsiteX230" fmla="*/ 4572531 w 5559425"/>
              <a:gd name="connsiteY230" fmla="*/ 4676774 h 4676774"/>
              <a:gd name="connsiteX231" fmla="*/ 4476740 w 5559425"/>
              <a:gd name="connsiteY231" fmla="*/ 4637096 h 4676774"/>
              <a:gd name="connsiteX232" fmla="*/ 4451046 w 5559425"/>
              <a:gd name="connsiteY232" fmla="*/ 4598986 h 4676774"/>
              <a:gd name="connsiteX233" fmla="*/ 1063928 w 5559425"/>
              <a:gd name="connsiteY233" fmla="*/ 4598986 h 4676774"/>
              <a:gd name="connsiteX234" fmla="*/ 1038234 w 5559425"/>
              <a:gd name="connsiteY234" fmla="*/ 4637096 h 4676774"/>
              <a:gd name="connsiteX235" fmla="*/ 942443 w 5559425"/>
              <a:gd name="connsiteY235" fmla="*/ 4676774 h 4676774"/>
              <a:gd name="connsiteX236" fmla="*/ 686331 w 5559425"/>
              <a:gd name="connsiteY236" fmla="*/ 4676774 h 4676774"/>
              <a:gd name="connsiteX237" fmla="*/ 590540 w 5559425"/>
              <a:gd name="connsiteY237" fmla="*/ 4637096 h 4676774"/>
              <a:gd name="connsiteX238" fmla="*/ 564846 w 5559425"/>
              <a:gd name="connsiteY238" fmla="*/ 4598986 h 4676774"/>
              <a:gd name="connsiteX239" fmla="*/ 243414 w 5559425"/>
              <a:gd name="connsiteY239" fmla="*/ 4598986 h 4676774"/>
              <a:gd name="connsiteX240" fmla="*/ 0 w 5559425"/>
              <a:gd name="connsiteY240" fmla="*/ 4355572 h 4676774"/>
              <a:gd name="connsiteX241" fmla="*/ 0 w 5559425"/>
              <a:gd name="connsiteY241" fmla="*/ 1172100 h 4676774"/>
              <a:gd name="connsiteX242" fmla="*/ 243414 w 5559425"/>
              <a:gd name="connsiteY242" fmla="*/ 928686 h 4676774"/>
              <a:gd name="connsiteX243" fmla="*/ 1479061 w 5559425"/>
              <a:gd name="connsiteY243" fmla="*/ 928686 h 4676774"/>
              <a:gd name="connsiteX244" fmla="*/ 1489425 w 5559425"/>
              <a:gd name="connsiteY244" fmla="*/ 877352 h 4676774"/>
              <a:gd name="connsiteX245" fmla="*/ 1588552 w 5559425"/>
              <a:gd name="connsiteY245" fmla="*/ 778225 h 4676774"/>
              <a:gd name="connsiteX246" fmla="*/ 1606549 w 5559425"/>
              <a:gd name="connsiteY246" fmla="*/ 772638 h 4676774"/>
              <a:gd name="connsiteX247" fmla="*/ 1606549 w 5559425"/>
              <a:gd name="connsiteY247" fmla="*/ 454204 h 4676774"/>
              <a:gd name="connsiteX248" fmla="*/ 2060754 w 5559425"/>
              <a:gd name="connsiteY248" fmla="*/ 0 h 467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5559425" h="4676774">
                <a:moveTo>
                  <a:pt x="2733675" y="1498599"/>
                </a:moveTo>
                <a:lnTo>
                  <a:pt x="2708275" y="1501774"/>
                </a:lnTo>
                <a:lnTo>
                  <a:pt x="2689225" y="1511299"/>
                </a:lnTo>
                <a:lnTo>
                  <a:pt x="2673350" y="1520824"/>
                </a:lnTo>
                <a:lnTo>
                  <a:pt x="2663825" y="1536699"/>
                </a:lnTo>
                <a:lnTo>
                  <a:pt x="2657475" y="1555749"/>
                </a:lnTo>
                <a:lnTo>
                  <a:pt x="2654300" y="1577974"/>
                </a:lnTo>
                <a:lnTo>
                  <a:pt x="2654300" y="1603374"/>
                </a:lnTo>
                <a:lnTo>
                  <a:pt x="2654300" y="1758949"/>
                </a:lnTo>
                <a:lnTo>
                  <a:pt x="2593975" y="1771649"/>
                </a:lnTo>
                <a:lnTo>
                  <a:pt x="2540000" y="1787524"/>
                </a:lnTo>
                <a:lnTo>
                  <a:pt x="2492375" y="1806574"/>
                </a:lnTo>
                <a:lnTo>
                  <a:pt x="2444750" y="1828799"/>
                </a:lnTo>
                <a:lnTo>
                  <a:pt x="2400300" y="1854199"/>
                </a:lnTo>
                <a:lnTo>
                  <a:pt x="2362200" y="1879599"/>
                </a:lnTo>
                <a:lnTo>
                  <a:pt x="2327275" y="1911349"/>
                </a:lnTo>
                <a:lnTo>
                  <a:pt x="2292350" y="1943099"/>
                </a:lnTo>
                <a:lnTo>
                  <a:pt x="2266950" y="1978024"/>
                </a:lnTo>
                <a:lnTo>
                  <a:pt x="2241550" y="2016124"/>
                </a:lnTo>
                <a:lnTo>
                  <a:pt x="2219325" y="2054224"/>
                </a:lnTo>
                <a:lnTo>
                  <a:pt x="2203450" y="2092324"/>
                </a:lnTo>
                <a:lnTo>
                  <a:pt x="2190750" y="2130424"/>
                </a:lnTo>
                <a:lnTo>
                  <a:pt x="2181225" y="2168524"/>
                </a:lnTo>
                <a:lnTo>
                  <a:pt x="2174875" y="2209799"/>
                </a:lnTo>
                <a:lnTo>
                  <a:pt x="2171700" y="2251074"/>
                </a:lnTo>
                <a:lnTo>
                  <a:pt x="2174875" y="2314574"/>
                </a:lnTo>
                <a:lnTo>
                  <a:pt x="2184400" y="2371724"/>
                </a:lnTo>
                <a:lnTo>
                  <a:pt x="2197100" y="2425699"/>
                </a:lnTo>
                <a:lnTo>
                  <a:pt x="2216150" y="2476499"/>
                </a:lnTo>
                <a:lnTo>
                  <a:pt x="2238375" y="2520949"/>
                </a:lnTo>
                <a:lnTo>
                  <a:pt x="2266950" y="2562224"/>
                </a:lnTo>
                <a:lnTo>
                  <a:pt x="2298700" y="2603499"/>
                </a:lnTo>
                <a:lnTo>
                  <a:pt x="2333625" y="2638424"/>
                </a:lnTo>
                <a:lnTo>
                  <a:pt x="2371725" y="2670174"/>
                </a:lnTo>
                <a:lnTo>
                  <a:pt x="2413000" y="2701924"/>
                </a:lnTo>
                <a:lnTo>
                  <a:pt x="2457450" y="2730499"/>
                </a:lnTo>
                <a:lnTo>
                  <a:pt x="2501900" y="2755899"/>
                </a:lnTo>
                <a:lnTo>
                  <a:pt x="2600325" y="2803524"/>
                </a:lnTo>
                <a:lnTo>
                  <a:pt x="2701925" y="2844799"/>
                </a:lnTo>
                <a:lnTo>
                  <a:pt x="2790825" y="2882899"/>
                </a:lnTo>
                <a:lnTo>
                  <a:pt x="2863850" y="2920999"/>
                </a:lnTo>
                <a:lnTo>
                  <a:pt x="2924175" y="2955924"/>
                </a:lnTo>
                <a:lnTo>
                  <a:pt x="2946400" y="2974974"/>
                </a:lnTo>
                <a:lnTo>
                  <a:pt x="2968625" y="2994024"/>
                </a:lnTo>
                <a:lnTo>
                  <a:pt x="2984500" y="3009899"/>
                </a:lnTo>
                <a:lnTo>
                  <a:pt x="3000375" y="3032124"/>
                </a:lnTo>
                <a:lnTo>
                  <a:pt x="3013075" y="3051174"/>
                </a:lnTo>
                <a:lnTo>
                  <a:pt x="3022600" y="3073399"/>
                </a:lnTo>
                <a:lnTo>
                  <a:pt x="3028950" y="3095624"/>
                </a:lnTo>
                <a:lnTo>
                  <a:pt x="3035300" y="3121024"/>
                </a:lnTo>
                <a:lnTo>
                  <a:pt x="3038475" y="3146424"/>
                </a:lnTo>
                <a:lnTo>
                  <a:pt x="3041650" y="3171824"/>
                </a:lnTo>
                <a:lnTo>
                  <a:pt x="3038475" y="3203574"/>
                </a:lnTo>
                <a:lnTo>
                  <a:pt x="3032125" y="3232149"/>
                </a:lnTo>
                <a:lnTo>
                  <a:pt x="3025775" y="3257549"/>
                </a:lnTo>
                <a:lnTo>
                  <a:pt x="3013075" y="3279774"/>
                </a:lnTo>
                <a:lnTo>
                  <a:pt x="2997200" y="3301999"/>
                </a:lnTo>
                <a:lnTo>
                  <a:pt x="2978150" y="3317874"/>
                </a:lnTo>
                <a:lnTo>
                  <a:pt x="2955925" y="3333749"/>
                </a:lnTo>
                <a:lnTo>
                  <a:pt x="2927350" y="3349624"/>
                </a:lnTo>
                <a:lnTo>
                  <a:pt x="2898775" y="3359149"/>
                </a:lnTo>
                <a:lnTo>
                  <a:pt x="2870200" y="3371849"/>
                </a:lnTo>
                <a:lnTo>
                  <a:pt x="2803525" y="3384549"/>
                </a:lnTo>
                <a:lnTo>
                  <a:pt x="2733675" y="3394074"/>
                </a:lnTo>
                <a:lnTo>
                  <a:pt x="2657475" y="3397249"/>
                </a:lnTo>
                <a:lnTo>
                  <a:pt x="2581275" y="3397249"/>
                </a:lnTo>
                <a:lnTo>
                  <a:pt x="2517775" y="3390899"/>
                </a:lnTo>
                <a:lnTo>
                  <a:pt x="2457450" y="3384549"/>
                </a:lnTo>
                <a:lnTo>
                  <a:pt x="2406650" y="3375024"/>
                </a:lnTo>
                <a:lnTo>
                  <a:pt x="2324100" y="3349624"/>
                </a:lnTo>
                <a:lnTo>
                  <a:pt x="2257425" y="3324224"/>
                </a:lnTo>
                <a:lnTo>
                  <a:pt x="2232025" y="3314699"/>
                </a:lnTo>
                <a:lnTo>
                  <a:pt x="2212975" y="3308349"/>
                </a:lnTo>
                <a:lnTo>
                  <a:pt x="2203450" y="3311524"/>
                </a:lnTo>
                <a:lnTo>
                  <a:pt x="2193925" y="3317874"/>
                </a:lnTo>
                <a:lnTo>
                  <a:pt x="2184400" y="3330574"/>
                </a:lnTo>
                <a:lnTo>
                  <a:pt x="2174875" y="3346449"/>
                </a:lnTo>
                <a:lnTo>
                  <a:pt x="2159000" y="3390899"/>
                </a:lnTo>
                <a:lnTo>
                  <a:pt x="2146300" y="3441699"/>
                </a:lnTo>
                <a:lnTo>
                  <a:pt x="2133600" y="3495674"/>
                </a:lnTo>
                <a:lnTo>
                  <a:pt x="2130425" y="3546474"/>
                </a:lnTo>
                <a:lnTo>
                  <a:pt x="2130425" y="3568699"/>
                </a:lnTo>
                <a:lnTo>
                  <a:pt x="2130425" y="3587749"/>
                </a:lnTo>
                <a:lnTo>
                  <a:pt x="2133600" y="3600449"/>
                </a:lnTo>
                <a:lnTo>
                  <a:pt x="2139950" y="3606799"/>
                </a:lnTo>
                <a:lnTo>
                  <a:pt x="2168525" y="3622674"/>
                </a:lnTo>
                <a:lnTo>
                  <a:pt x="2203450" y="3641724"/>
                </a:lnTo>
                <a:lnTo>
                  <a:pt x="2247900" y="3657599"/>
                </a:lnTo>
                <a:lnTo>
                  <a:pt x="2301875" y="3673474"/>
                </a:lnTo>
                <a:lnTo>
                  <a:pt x="2362200" y="3689349"/>
                </a:lnTo>
                <a:lnTo>
                  <a:pt x="2432050" y="3702049"/>
                </a:lnTo>
                <a:lnTo>
                  <a:pt x="2511425" y="3711574"/>
                </a:lnTo>
                <a:lnTo>
                  <a:pt x="2597150" y="3717924"/>
                </a:lnTo>
                <a:lnTo>
                  <a:pt x="2597150" y="3829049"/>
                </a:lnTo>
                <a:lnTo>
                  <a:pt x="2597150" y="3860799"/>
                </a:lnTo>
                <a:lnTo>
                  <a:pt x="2603500" y="3886199"/>
                </a:lnTo>
                <a:lnTo>
                  <a:pt x="2609850" y="3905249"/>
                </a:lnTo>
                <a:lnTo>
                  <a:pt x="2619375" y="3921124"/>
                </a:lnTo>
                <a:lnTo>
                  <a:pt x="2632075" y="3930649"/>
                </a:lnTo>
                <a:lnTo>
                  <a:pt x="2647950" y="3936999"/>
                </a:lnTo>
                <a:lnTo>
                  <a:pt x="2670175" y="3940174"/>
                </a:lnTo>
                <a:lnTo>
                  <a:pt x="2695575" y="3940174"/>
                </a:lnTo>
                <a:lnTo>
                  <a:pt x="2879725" y="3940174"/>
                </a:lnTo>
                <a:lnTo>
                  <a:pt x="2905125" y="3940174"/>
                </a:lnTo>
                <a:lnTo>
                  <a:pt x="2924175" y="3936999"/>
                </a:lnTo>
                <a:lnTo>
                  <a:pt x="2940050" y="3930649"/>
                </a:lnTo>
                <a:lnTo>
                  <a:pt x="2946400" y="3924299"/>
                </a:lnTo>
                <a:lnTo>
                  <a:pt x="2952750" y="3911599"/>
                </a:lnTo>
                <a:lnTo>
                  <a:pt x="2959100" y="3892549"/>
                </a:lnTo>
                <a:lnTo>
                  <a:pt x="2959100" y="3870324"/>
                </a:lnTo>
                <a:lnTo>
                  <a:pt x="2962275" y="3841749"/>
                </a:lnTo>
                <a:lnTo>
                  <a:pt x="2962275" y="3689349"/>
                </a:lnTo>
                <a:lnTo>
                  <a:pt x="3009900" y="3679824"/>
                </a:lnTo>
                <a:lnTo>
                  <a:pt x="3057525" y="3663949"/>
                </a:lnTo>
                <a:lnTo>
                  <a:pt x="3101975" y="3648074"/>
                </a:lnTo>
                <a:lnTo>
                  <a:pt x="3146425" y="3629024"/>
                </a:lnTo>
                <a:lnTo>
                  <a:pt x="3187700" y="3609974"/>
                </a:lnTo>
                <a:lnTo>
                  <a:pt x="3225800" y="3584574"/>
                </a:lnTo>
                <a:lnTo>
                  <a:pt x="3260725" y="3555999"/>
                </a:lnTo>
                <a:lnTo>
                  <a:pt x="3295650" y="3527424"/>
                </a:lnTo>
                <a:lnTo>
                  <a:pt x="3324225" y="3492499"/>
                </a:lnTo>
                <a:lnTo>
                  <a:pt x="3349625" y="3454399"/>
                </a:lnTo>
                <a:lnTo>
                  <a:pt x="3371850" y="3413124"/>
                </a:lnTo>
                <a:lnTo>
                  <a:pt x="3390900" y="3371849"/>
                </a:lnTo>
                <a:lnTo>
                  <a:pt x="3406775" y="3324224"/>
                </a:lnTo>
                <a:lnTo>
                  <a:pt x="3419475" y="3270249"/>
                </a:lnTo>
                <a:lnTo>
                  <a:pt x="3425825" y="3216274"/>
                </a:lnTo>
                <a:lnTo>
                  <a:pt x="3429000" y="3155949"/>
                </a:lnTo>
                <a:lnTo>
                  <a:pt x="3425825" y="3101974"/>
                </a:lnTo>
                <a:lnTo>
                  <a:pt x="3419475" y="3051174"/>
                </a:lnTo>
                <a:lnTo>
                  <a:pt x="3406775" y="3003549"/>
                </a:lnTo>
                <a:lnTo>
                  <a:pt x="3394075" y="2955924"/>
                </a:lnTo>
                <a:lnTo>
                  <a:pt x="3371850" y="2911474"/>
                </a:lnTo>
                <a:lnTo>
                  <a:pt x="3349625" y="2870199"/>
                </a:lnTo>
                <a:lnTo>
                  <a:pt x="3317875" y="2828924"/>
                </a:lnTo>
                <a:lnTo>
                  <a:pt x="3286125" y="2790824"/>
                </a:lnTo>
                <a:lnTo>
                  <a:pt x="3248025" y="2755899"/>
                </a:lnTo>
                <a:lnTo>
                  <a:pt x="3206750" y="2720974"/>
                </a:lnTo>
                <a:lnTo>
                  <a:pt x="3162300" y="2689224"/>
                </a:lnTo>
                <a:lnTo>
                  <a:pt x="3114675" y="2657474"/>
                </a:lnTo>
                <a:lnTo>
                  <a:pt x="3063875" y="2625724"/>
                </a:lnTo>
                <a:lnTo>
                  <a:pt x="3006725" y="2597149"/>
                </a:lnTo>
                <a:lnTo>
                  <a:pt x="2946400" y="2568574"/>
                </a:lnTo>
                <a:lnTo>
                  <a:pt x="2886075" y="2539999"/>
                </a:lnTo>
                <a:lnTo>
                  <a:pt x="2806700" y="2508249"/>
                </a:lnTo>
                <a:lnTo>
                  <a:pt x="2740025" y="2476499"/>
                </a:lnTo>
                <a:lnTo>
                  <a:pt x="2682875" y="2441574"/>
                </a:lnTo>
                <a:lnTo>
                  <a:pt x="2635250" y="2409824"/>
                </a:lnTo>
                <a:lnTo>
                  <a:pt x="2616200" y="2393949"/>
                </a:lnTo>
                <a:lnTo>
                  <a:pt x="2600325" y="2378074"/>
                </a:lnTo>
                <a:lnTo>
                  <a:pt x="2587625" y="2359024"/>
                </a:lnTo>
                <a:lnTo>
                  <a:pt x="2574925" y="2339974"/>
                </a:lnTo>
                <a:lnTo>
                  <a:pt x="2565400" y="2320924"/>
                </a:lnTo>
                <a:lnTo>
                  <a:pt x="2559050" y="2298699"/>
                </a:lnTo>
                <a:lnTo>
                  <a:pt x="2555875" y="2276474"/>
                </a:lnTo>
                <a:lnTo>
                  <a:pt x="2552700" y="2251074"/>
                </a:lnTo>
                <a:lnTo>
                  <a:pt x="2555875" y="2228849"/>
                </a:lnTo>
                <a:lnTo>
                  <a:pt x="2559050" y="2206624"/>
                </a:lnTo>
                <a:lnTo>
                  <a:pt x="2562225" y="2184399"/>
                </a:lnTo>
                <a:lnTo>
                  <a:pt x="2571750" y="2162174"/>
                </a:lnTo>
                <a:lnTo>
                  <a:pt x="2581275" y="2143124"/>
                </a:lnTo>
                <a:lnTo>
                  <a:pt x="2593975" y="2124074"/>
                </a:lnTo>
                <a:lnTo>
                  <a:pt x="2609850" y="2108199"/>
                </a:lnTo>
                <a:lnTo>
                  <a:pt x="2625725" y="2092324"/>
                </a:lnTo>
                <a:lnTo>
                  <a:pt x="2644775" y="2079624"/>
                </a:lnTo>
                <a:lnTo>
                  <a:pt x="2667000" y="2066924"/>
                </a:lnTo>
                <a:lnTo>
                  <a:pt x="2695575" y="2057399"/>
                </a:lnTo>
                <a:lnTo>
                  <a:pt x="2724150" y="2047874"/>
                </a:lnTo>
                <a:lnTo>
                  <a:pt x="2759075" y="2041524"/>
                </a:lnTo>
                <a:lnTo>
                  <a:pt x="2797175" y="2038349"/>
                </a:lnTo>
                <a:lnTo>
                  <a:pt x="2838450" y="2035174"/>
                </a:lnTo>
                <a:lnTo>
                  <a:pt x="2886075" y="2035174"/>
                </a:lnTo>
                <a:lnTo>
                  <a:pt x="2933700" y="2035174"/>
                </a:lnTo>
                <a:lnTo>
                  <a:pt x="2981325" y="2038349"/>
                </a:lnTo>
                <a:lnTo>
                  <a:pt x="3032125" y="2044699"/>
                </a:lnTo>
                <a:lnTo>
                  <a:pt x="3079750" y="2054224"/>
                </a:lnTo>
                <a:lnTo>
                  <a:pt x="3165475" y="2073274"/>
                </a:lnTo>
                <a:lnTo>
                  <a:pt x="3225800" y="2089149"/>
                </a:lnTo>
                <a:lnTo>
                  <a:pt x="3238500" y="2089149"/>
                </a:lnTo>
                <a:lnTo>
                  <a:pt x="3251200" y="2082799"/>
                </a:lnTo>
                <a:lnTo>
                  <a:pt x="3260725" y="2073274"/>
                </a:lnTo>
                <a:lnTo>
                  <a:pt x="3273425" y="2054224"/>
                </a:lnTo>
                <a:lnTo>
                  <a:pt x="3295650" y="2006599"/>
                </a:lnTo>
                <a:lnTo>
                  <a:pt x="3311525" y="1958974"/>
                </a:lnTo>
                <a:lnTo>
                  <a:pt x="3321050" y="1904999"/>
                </a:lnTo>
                <a:lnTo>
                  <a:pt x="3324225" y="1857374"/>
                </a:lnTo>
                <a:lnTo>
                  <a:pt x="3324225" y="1835149"/>
                </a:lnTo>
                <a:lnTo>
                  <a:pt x="3317875" y="1819274"/>
                </a:lnTo>
                <a:lnTo>
                  <a:pt x="3311525" y="1806574"/>
                </a:lnTo>
                <a:lnTo>
                  <a:pt x="3298825" y="1797049"/>
                </a:lnTo>
                <a:lnTo>
                  <a:pt x="3254375" y="1784349"/>
                </a:lnTo>
                <a:lnTo>
                  <a:pt x="3197225" y="1768474"/>
                </a:lnTo>
                <a:lnTo>
                  <a:pt x="3159125" y="1762124"/>
                </a:lnTo>
                <a:lnTo>
                  <a:pt x="3117850" y="1755774"/>
                </a:lnTo>
                <a:lnTo>
                  <a:pt x="3019425" y="1746249"/>
                </a:lnTo>
                <a:lnTo>
                  <a:pt x="3019425" y="1609724"/>
                </a:lnTo>
                <a:lnTo>
                  <a:pt x="3019425" y="1555749"/>
                </a:lnTo>
                <a:lnTo>
                  <a:pt x="3016250" y="1533524"/>
                </a:lnTo>
                <a:lnTo>
                  <a:pt x="3009900" y="1520824"/>
                </a:lnTo>
                <a:lnTo>
                  <a:pt x="3003550" y="1511299"/>
                </a:lnTo>
                <a:lnTo>
                  <a:pt x="2990850" y="1501774"/>
                </a:lnTo>
                <a:lnTo>
                  <a:pt x="2968625" y="1498599"/>
                </a:lnTo>
                <a:lnTo>
                  <a:pt x="2943225" y="1498599"/>
                </a:lnTo>
                <a:lnTo>
                  <a:pt x="2762250" y="1498599"/>
                </a:lnTo>
                <a:close/>
                <a:moveTo>
                  <a:pt x="2077933" y="438148"/>
                </a:moveTo>
                <a:cubicBezTo>
                  <a:pt x="2061771" y="438148"/>
                  <a:pt x="2048669" y="451250"/>
                  <a:pt x="2048669" y="467412"/>
                </a:cubicBezTo>
                <a:lnTo>
                  <a:pt x="2048669" y="769928"/>
                </a:lnTo>
                <a:lnTo>
                  <a:pt x="2075397" y="778225"/>
                </a:lnTo>
                <a:cubicBezTo>
                  <a:pt x="2119967" y="797076"/>
                  <a:pt x="2155673" y="832782"/>
                  <a:pt x="2174524" y="877352"/>
                </a:cubicBezTo>
                <a:lnTo>
                  <a:pt x="2184888" y="928686"/>
                </a:lnTo>
                <a:lnTo>
                  <a:pt x="3371361" y="928686"/>
                </a:lnTo>
                <a:lnTo>
                  <a:pt x="3381725" y="877352"/>
                </a:lnTo>
                <a:cubicBezTo>
                  <a:pt x="3400577" y="832782"/>
                  <a:pt x="3436283" y="797076"/>
                  <a:pt x="3480853" y="778224"/>
                </a:cubicBezTo>
                <a:lnTo>
                  <a:pt x="3507582" y="769927"/>
                </a:lnTo>
                <a:lnTo>
                  <a:pt x="3507582" y="467412"/>
                </a:lnTo>
                <a:cubicBezTo>
                  <a:pt x="3507582" y="451250"/>
                  <a:pt x="3494480" y="438148"/>
                  <a:pt x="3478318" y="438148"/>
                </a:cubicBezTo>
                <a:close/>
                <a:moveTo>
                  <a:pt x="2060754" y="0"/>
                </a:moveTo>
                <a:lnTo>
                  <a:pt x="3495494" y="0"/>
                </a:lnTo>
                <a:cubicBezTo>
                  <a:pt x="3746344" y="0"/>
                  <a:pt x="3949699" y="203354"/>
                  <a:pt x="3949699" y="454204"/>
                </a:cubicBezTo>
                <a:lnTo>
                  <a:pt x="3949699" y="772638"/>
                </a:lnTo>
                <a:lnTo>
                  <a:pt x="3967697" y="778224"/>
                </a:lnTo>
                <a:cubicBezTo>
                  <a:pt x="4012267" y="797076"/>
                  <a:pt x="4047973" y="832782"/>
                  <a:pt x="4066824" y="877352"/>
                </a:cubicBezTo>
                <a:lnTo>
                  <a:pt x="4077188" y="928686"/>
                </a:lnTo>
                <a:lnTo>
                  <a:pt x="5316011" y="928686"/>
                </a:lnTo>
                <a:cubicBezTo>
                  <a:pt x="5450445" y="928686"/>
                  <a:pt x="5559425" y="1037666"/>
                  <a:pt x="5559425" y="1172100"/>
                </a:cubicBezTo>
                <a:lnTo>
                  <a:pt x="5559425" y="4355572"/>
                </a:lnTo>
                <a:cubicBezTo>
                  <a:pt x="5559425" y="4490006"/>
                  <a:pt x="5450445" y="4598986"/>
                  <a:pt x="5316011" y="4598986"/>
                </a:cubicBezTo>
                <a:lnTo>
                  <a:pt x="4950129" y="4598986"/>
                </a:lnTo>
                <a:lnTo>
                  <a:pt x="4924434" y="4637096"/>
                </a:lnTo>
                <a:cubicBezTo>
                  <a:pt x="4899919" y="4661611"/>
                  <a:pt x="4866052" y="4676774"/>
                  <a:pt x="4828643" y="4676774"/>
                </a:cubicBezTo>
                <a:lnTo>
                  <a:pt x="4572531" y="4676774"/>
                </a:lnTo>
                <a:cubicBezTo>
                  <a:pt x="4535123" y="4676774"/>
                  <a:pt x="4501256" y="4661611"/>
                  <a:pt x="4476740" y="4637096"/>
                </a:cubicBezTo>
                <a:lnTo>
                  <a:pt x="4451046" y="4598986"/>
                </a:lnTo>
                <a:lnTo>
                  <a:pt x="1063928" y="4598986"/>
                </a:lnTo>
                <a:lnTo>
                  <a:pt x="1038234" y="4637096"/>
                </a:lnTo>
                <a:cubicBezTo>
                  <a:pt x="1013719" y="4661611"/>
                  <a:pt x="979851" y="4676774"/>
                  <a:pt x="942443" y="4676774"/>
                </a:cubicBezTo>
                <a:lnTo>
                  <a:pt x="686331" y="4676774"/>
                </a:lnTo>
                <a:cubicBezTo>
                  <a:pt x="648922" y="4676774"/>
                  <a:pt x="615055" y="4661611"/>
                  <a:pt x="590540" y="4637096"/>
                </a:cubicBezTo>
                <a:lnTo>
                  <a:pt x="564846" y="4598986"/>
                </a:lnTo>
                <a:lnTo>
                  <a:pt x="243414" y="4598986"/>
                </a:lnTo>
                <a:cubicBezTo>
                  <a:pt x="108980" y="4598986"/>
                  <a:pt x="0" y="4490006"/>
                  <a:pt x="0" y="4355572"/>
                </a:cubicBezTo>
                <a:lnTo>
                  <a:pt x="0" y="1172100"/>
                </a:lnTo>
                <a:cubicBezTo>
                  <a:pt x="0" y="1037666"/>
                  <a:pt x="108980" y="928686"/>
                  <a:pt x="243414" y="928686"/>
                </a:cubicBezTo>
                <a:lnTo>
                  <a:pt x="1479061" y="928686"/>
                </a:lnTo>
                <a:lnTo>
                  <a:pt x="1489425" y="877352"/>
                </a:lnTo>
                <a:cubicBezTo>
                  <a:pt x="1508276" y="832782"/>
                  <a:pt x="1543982" y="797076"/>
                  <a:pt x="1588552" y="778225"/>
                </a:cubicBezTo>
                <a:lnTo>
                  <a:pt x="1606549" y="772638"/>
                </a:lnTo>
                <a:lnTo>
                  <a:pt x="1606549" y="454204"/>
                </a:lnTo>
                <a:cubicBezTo>
                  <a:pt x="1606549" y="203354"/>
                  <a:pt x="1809904" y="0"/>
                  <a:pt x="2060754" y="0"/>
                </a:cubicBez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3" name="KSO_Shape"/>
          <p:cNvSpPr/>
          <p:nvPr/>
        </p:nvSpPr>
        <p:spPr bwMode="auto">
          <a:xfrm>
            <a:off x="10092893" y="3209346"/>
            <a:ext cx="774097" cy="528352"/>
          </a:xfrm>
          <a:custGeom>
            <a:avLst/>
            <a:gdLst>
              <a:gd name="T0" fmla="*/ 1793051 w 3431"/>
              <a:gd name="T1" fmla="*/ 289112 h 2339"/>
              <a:gd name="T2" fmla="*/ 1793051 w 3431"/>
              <a:gd name="T3" fmla="*/ 285439 h 2339"/>
              <a:gd name="T4" fmla="*/ 0 w 3431"/>
              <a:gd name="T5" fmla="*/ 285439 h 2339"/>
              <a:gd name="T6" fmla="*/ 0 w 3431"/>
              <a:gd name="T7" fmla="*/ 161084 h 2339"/>
              <a:gd name="T8" fmla="*/ 161096 w 3431"/>
              <a:gd name="T9" fmla="*/ 0 h 2339"/>
              <a:gd name="T10" fmla="*/ 1628281 w 3431"/>
              <a:gd name="T11" fmla="*/ 0 h 2339"/>
              <a:gd name="T12" fmla="*/ 1794625 w 3431"/>
              <a:gd name="T13" fmla="*/ 161084 h 2339"/>
              <a:gd name="T14" fmla="*/ 1794625 w 3431"/>
              <a:gd name="T15" fmla="*/ 289112 h 2339"/>
              <a:gd name="T16" fmla="*/ 1793051 w 3431"/>
              <a:gd name="T17" fmla="*/ 289112 h 2339"/>
              <a:gd name="T18" fmla="*/ 1800397 w 3431"/>
              <a:gd name="T19" fmla="*/ 578223 h 2339"/>
              <a:gd name="T20" fmla="*/ 1800397 w 3431"/>
              <a:gd name="T21" fmla="*/ 1073018 h 2339"/>
              <a:gd name="T22" fmla="*/ 1628281 w 3431"/>
              <a:gd name="T23" fmla="*/ 1227281 h 2339"/>
              <a:gd name="T24" fmla="*/ 161096 w 3431"/>
              <a:gd name="T25" fmla="*/ 1227281 h 2339"/>
              <a:gd name="T26" fmla="*/ 0 w 3431"/>
              <a:gd name="T27" fmla="*/ 1073018 h 2339"/>
              <a:gd name="T28" fmla="*/ 0 w 3431"/>
              <a:gd name="T29" fmla="*/ 578223 h 2339"/>
              <a:gd name="T30" fmla="*/ 1800397 w 3431"/>
              <a:gd name="T31" fmla="*/ 578223 h 2339"/>
              <a:gd name="T32" fmla="*/ 685316 w 3431"/>
              <a:gd name="T33" fmla="*/ 793876 h 2339"/>
              <a:gd name="T34" fmla="*/ 431864 w 3431"/>
              <a:gd name="T35" fmla="*/ 793876 h 2339"/>
              <a:gd name="T36" fmla="*/ 431864 w 3431"/>
              <a:gd name="T37" fmla="*/ 900391 h 2339"/>
              <a:gd name="T38" fmla="*/ 685316 w 3431"/>
              <a:gd name="T39" fmla="*/ 900391 h 2339"/>
              <a:gd name="T40" fmla="*/ 685316 w 3431"/>
              <a:gd name="T41" fmla="*/ 793876 h 2339"/>
              <a:gd name="T42" fmla="*/ 1010132 w 3431"/>
              <a:gd name="T43" fmla="*/ 793876 h 2339"/>
              <a:gd name="T44" fmla="*/ 791839 w 3431"/>
              <a:gd name="T45" fmla="*/ 793876 h 2339"/>
              <a:gd name="T46" fmla="*/ 791839 w 3431"/>
              <a:gd name="T47" fmla="*/ 900391 h 2339"/>
              <a:gd name="T48" fmla="*/ 1010132 w 3431"/>
              <a:gd name="T49" fmla="*/ 900391 h 2339"/>
              <a:gd name="T50" fmla="*/ 1010132 w 3431"/>
              <a:gd name="T51" fmla="*/ 793876 h 2339"/>
              <a:gd name="T52" fmla="*/ 1367483 w 3431"/>
              <a:gd name="T53" fmla="*/ 793876 h 2339"/>
              <a:gd name="T54" fmla="*/ 1078349 w 3431"/>
              <a:gd name="T55" fmla="*/ 793876 h 2339"/>
              <a:gd name="T56" fmla="*/ 1078349 w 3431"/>
              <a:gd name="T57" fmla="*/ 900391 h 2339"/>
              <a:gd name="T58" fmla="*/ 1367483 w 3431"/>
              <a:gd name="T59" fmla="*/ 900391 h 2339"/>
              <a:gd name="T60" fmla="*/ 1367483 w 3431"/>
              <a:gd name="T61" fmla="*/ 793876 h 2339"/>
              <a:gd name="T62" fmla="*/ 108097 w 3431"/>
              <a:gd name="T63" fmla="*/ 1077741 h 2339"/>
              <a:gd name="T64" fmla="*/ 1369057 w 3431"/>
              <a:gd name="T65" fmla="*/ 1077741 h 2339"/>
              <a:gd name="T66" fmla="*/ 1369057 w 3431"/>
              <a:gd name="T67" fmla="*/ 972275 h 2339"/>
              <a:gd name="T68" fmla="*/ 108097 w 3431"/>
              <a:gd name="T69" fmla="*/ 972275 h 2339"/>
              <a:gd name="T70" fmla="*/ 108097 w 3431"/>
              <a:gd name="T71" fmla="*/ 1077741 h 2339"/>
              <a:gd name="T72" fmla="*/ 108097 w 3431"/>
              <a:gd name="T73" fmla="*/ 900391 h 2339"/>
              <a:gd name="T74" fmla="*/ 361549 w 3431"/>
              <a:gd name="T75" fmla="*/ 900391 h 2339"/>
              <a:gd name="T76" fmla="*/ 361549 w 3431"/>
              <a:gd name="T77" fmla="*/ 793876 h 2339"/>
              <a:gd name="T78" fmla="*/ 108097 w 3431"/>
              <a:gd name="T79" fmla="*/ 793876 h 2339"/>
              <a:gd name="T80" fmla="*/ 108097 w 3431"/>
              <a:gd name="T81" fmla="*/ 900391 h 233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3431" h="2339">
                <a:moveTo>
                  <a:pt x="3417" y="551"/>
                </a:moveTo>
                <a:cubicBezTo>
                  <a:pt x="3417" y="544"/>
                  <a:pt x="3417" y="544"/>
                  <a:pt x="3417" y="544"/>
                </a:cubicBezTo>
                <a:cubicBezTo>
                  <a:pt x="0" y="544"/>
                  <a:pt x="0" y="544"/>
                  <a:pt x="0" y="544"/>
                </a:cubicBezTo>
                <a:cubicBezTo>
                  <a:pt x="0" y="307"/>
                  <a:pt x="0" y="307"/>
                  <a:pt x="0" y="307"/>
                </a:cubicBezTo>
                <a:cubicBezTo>
                  <a:pt x="0" y="138"/>
                  <a:pt x="138" y="0"/>
                  <a:pt x="307" y="0"/>
                </a:cubicBezTo>
                <a:cubicBezTo>
                  <a:pt x="3103" y="0"/>
                  <a:pt x="3103" y="0"/>
                  <a:pt x="3103" y="0"/>
                </a:cubicBezTo>
                <a:cubicBezTo>
                  <a:pt x="3273" y="0"/>
                  <a:pt x="3420" y="138"/>
                  <a:pt x="3420" y="307"/>
                </a:cubicBezTo>
                <a:cubicBezTo>
                  <a:pt x="3420" y="551"/>
                  <a:pt x="3420" y="551"/>
                  <a:pt x="3420" y="551"/>
                </a:cubicBezTo>
                <a:lnTo>
                  <a:pt x="3417" y="551"/>
                </a:lnTo>
                <a:close/>
                <a:moveTo>
                  <a:pt x="3431" y="1102"/>
                </a:moveTo>
                <a:cubicBezTo>
                  <a:pt x="3431" y="2045"/>
                  <a:pt x="3431" y="2045"/>
                  <a:pt x="3431" y="2045"/>
                </a:cubicBezTo>
                <a:cubicBezTo>
                  <a:pt x="3431" y="2215"/>
                  <a:pt x="3273" y="2339"/>
                  <a:pt x="3103" y="2339"/>
                </a:cubicBezTo>
                <a:cubicBezTo>
                  <a:pt x="307" y="2339"/>
                  <a:pt x="307" y="2339"/>
                  <a:pt x="307" y="2339"/>
                </a:cubicBezTo>
                <a:cubicBezTo>
                  <a:pt x="138" y="2339"/>
                  <a:pt x="0" y="2215"/>
                  <a:pt x="0" y="2045"/>
                </a:cubicBezTo>
                <a:cubicBezTo>
                  <a:pt x="0" y="1102"/>
                  <a:pt x="0" y="1102"/>
                  <a:pt x="0" y="1102"/>
                </a:cubicBezTo>
                <a:lnTo>
                  <a:pt x="3431" y="1102"/>
                </a:lnTo>
                <a:close/>
                <a:moveTo>
                  <a:pt x="1306" y="1513"/>
                </a:moveTo>
                <a:cubicBezTo>
                  <a:pt x="823" y="1513"/>
                  <a:pt x="823" y="1513"/>
                  <a:pt x="823" y="1513"/>
                </a:cubicBezTo>
                <a:cubicBezTo>
                  <a:pt x="823" y="1716"/>
                  <a:pt x="823" y="1716"/>
                  <a:pt x="823" y="1716"/>
                </a:cubicBezTo>
                <a:cubicBezTo>
                  <a:pt x="1306" y="1716"/>
                  <a:pt x="1306" y="1716"/>
                  <a:pt x="1306" y="1716"/>
                </a:cubicBezTo>
                <a:lnTo>
                  <a:pt x="1306" y="1513"/>
                </a:lnTo>
                <a:close/>
                <a:moveTo>
                  <a:pt x="1925" y="1513"/>
                </a:moveTo>
                <a:cubicBezTo>
                  <a:pt x="1509" y="1513"/>
                  <a:pt x="1509" y="1513"/>
                  <a:pt x="1509" y="1513"/>
                </a:cubicBezTo>
                <a:cubicBezTo>
                  <a:pt x="1509" y="1716"/>
                  <a:pt x="1509" y="1716"/>
                  <a:pt x="1509" y="1716"/>
                </a:cubicBezTo>
                <a:cubicBezTo>
                  <a:pt x="1925" y="1716"/>
                  <a:pt x="1925" y="1716"/>
                  <a:pt x="1925" y="1716"/>
                </a:cubicBezTo>
                <a:lnTo>
                  <a:pt x="1925" y="1513"/>
                </a:lnTo>
                <a:close/>
                <a:moveTo>
                  <a:pt x="2606" y="1513"/>
                </a:moveTo>
                <a:cubicBezTo>
                  <a:pt x="2055" y="1513"/>
                  <a:pt x="2055" y="1513"/>
                  <a:pt x="2055" y="1513"/>
                </a:cubicBezTo>
                <a:cubicBezTo>
                  <a:pt x="2055" y="1716"/>
                  <a:pt x="2055" y="1716"/>
                  <a:pt x="2055" y="1716"/>
                </a:cubicBezTo>
                <a:cubicBezTo>
                  <a:pt x="2606" y="1716"/>
                  <a:pt x="2606" y="1716"/>
                  <a:pt x="2606" y="1716"/>
                </a:cubicBezTo>
                <a:lnTo>
                  <a:pt x="2606" y="1513"/>
                </a:lnTo>
                <a:close/>
                <a:moveTo>
                  <a:pt x="206" y="2054"/>
                </a:moveTo>
                <a:cubicBezTo>
                  <a:pt x="2609" y="2054"/>
                  <a:pt x="2609" y="2054"/>
                  <a:pt x="2609" y="2054"/>
                </a:cubicBezTo>
                <a:cubicBezTo>
                  <a:pt x="2609" y="1853"/>
                  <a:pt x="2609" y="1853"/>
                  <a:pt x="2609" y="1853"/>
                </a:cubicBezTo>
                <a:cubicBezTo>
                  <a:pt x="206" y="1853"/>
                  <a:pt x="206" y="1853"/>
                  <a:pt x="206" y="1853"/>
                </a:cubicBezTo>
                <a:lnTo>
                  <a:pt x="206" y="2054"/>
                </a:lnTo>
                <a:close/>
                <a:moveTo>
                  <a:pt x="206" y="1716"/>
                </a:moveTo>
                <a:cubicBezTo>
                  <a:pt x="689" y="1716"/>
                  <a:pt x="689" y="1716"/>
                  <a:pt x="689" y="1716"/>
                </a:cubicBezTo>
                <a:cubicBezTo>
                  <a:pt x="689" y="1513"/>
                  <a:pt x="689" y="1513"/>
                  <a:pt x="689" y="1513"/>
                </a:cubicBezTo>
                <a:cubicBezTo>
                  <a:pt x="206" y="1513"/>
                  <a:pt x="206" y="1513"/>
                  <a:pt x="206" y="1513"/>
                </a:cubicBezTo>
                <a:lnTo>
                  <a:pt x="206" y="1716"/>
                </a:lnTo>
                <a:close/>
              </a:path>
            </a:pathLst>
          </a:custGeom>
          <a:solidFill>
            <a:schemeClr val="bg1"/>
          </a:solidFill>
          <a:ln w="12700" cap="flat" cmpd="sng" algn="ctr">
            <a:noFill/>
            <a:prstDash val="solid"/>
            <a:miter lim="800000"/>
          </a:ln>
          <a:effectLst/>
        </p:spPr>
        <p:txBody>
          <a:bodyPr anchor="ctr">
            <a:scene3d>
              <a:camera prst="orthographicFront"/>
              <a:lightRig rig="threePt" dir="t"/>
            </a:scene3d>
            <a:sp3d>
              <a:contourClr>
                <a:srgbClr val="FFFFFF"/>
              </a:contourClr>
            </a:sp3d>
          </a:bodyPr>
          <a:lstStyle/>
          <a:p>
            <a:pPr algn="ctr"/>
            <a:endParaRPr lang="zh-CN" altLang="en-US">
              <a:solidFill>
                <a:schemeClr val="accent1"/>
              </a:solidFill>
              <a:cs typeface="+mn-ea"/>
              <a:sym typeface="+mn-lt"/>
            </a:endParaRPr>
          </a:p>
        </p:txBody>
      </p:sp>
      <p:sp>
        <p:nvSpPr>
          <p:cNvPr id="24" name="文本框 23"/>
          <p:cNvSpPr txBox="1"/>
          <p:nvPr/>
        </p:nvSpPr>
        <p:spPr>
          <a:xfrm>
            <a:off x="563680" y="1939074"/>
            <a:ext cx="2236510" cy="400110"/>
          </a:xfrm>
          <a:prstGeom prst="rect">
            <a:avLst/>
          </a:prstGeom>
          <a:noFill/>
        </p:spPr>
        <p:txBody>
          <a:bodyPr wrap="none" rtlCol="0">
            <a:spAutoFit/>
          </a:bodyPr>
          <a:lstStyle/>
          <a:p>
            <a:r>
              <a:rPr lang="zh-CN" altLang="en-US" sz="2000" b="1" dirty="0">
                <a:solidFill>
                  <a:schemeClr val="accent1"/>
                </a:solidFill>
                <a:cs typeface="+mn-ea"/>
                <a:sym typeface="+mn-lt"/>
              </a:rPr>
              <a:t>请在这里添加标题</a:t>
            </a:r>
          </a:p>
        </p:txBody>
      </p:sp>
      <p:sp>
        <p:nvSpPr>
          <p:cNvPr id="25" name="文本框 24"/>
          <p:cNvSpPr txBox="1"/>
          <p:nvPr/>
        </p:nvSpPr>
        <p:spPr>
          <a:xfrm>
            <a:off x="3402852" y="1939074"/>
            <a:ext cx="2236510" cy="400110"/>
          </a:xfrm>
          <a:prstGeom prst="rect">
            <a:avLst/>
          </a:prstGeom>
          <a:noFill/>
        </p:spPr>
        <p:txBody>
          <a:bodyPr wrap="none" rtlCol="0">
            <a:spAutoFit/>
          </a:bodyPr>
          <a:lstStyle/>
          <a:p>
            <a:r>
              <a:rPr lang="zh-CN" altLang="en-US" sz="2000" b="1" dirty="0">
                <a:solidFill>
                  <a:schemeClr val="accent2"/>
                </a:solidFill>
                <a:cs typeface="+mn-ea"/>
                <a:sym typeface="+mn-lt"/>
              </a:rPr>
              <a:t>请在这里添加标题</a:t>
            </a:r>
          </a:p>
        </p:txBody>
      </p:sp>
      <p:sp>
        <p:nvSpPr>
          <p:cNvPr id="26" name="文本框 25"/>
          <p:cNvSpPr txBox="1"/>
          <p:nvPr/>
        </p:nvSpPr>
        <p:spPr>
          <a:xfrm>
            <a:off x="6488936" y="1939074"/>
            <a:ext cx="2236510" cy="400110"/>
          </a:xfrm>
          <a:prstGeom prst="rect">
            <a:avLst/>
          </a:prstGeom>
          <a:noFill/>
        </p:spPr>
        <p:txBody>
          <a:bodyPr wrap="none" rtlCol="0">
            <a:spAutoFit/>
          </a:bodyPr>
          <a:lstStyle/>
          <a:p>
            <a:r>
              <a:rPr lang="zh-CN" altLang="en-US" sz="2000" b="1" dirty="0">
                <a:solidFill>
                  <a:schemeClr val="accent3"/>
                </a:solidFill>
                <a:cs typeface="+mn-ea"/>
                <a:sym typeface="+mn-lt"/>
              </a:rPr>
              <a:t>请在这里添加标题</a:t>
            </a:r>
          </a:p>
        </p:txBody>
      </p:sp>
      <p:sp>
        <p:nvSpPr>
          <p:cNvPr id="27" name="文本框 26"/>
          <p:cNvSpPr txBox="1"/>
          <p:nvPr/>
        </p:nvSpPr>
        <p:spPr>
          <a:xfrm>
            <a:off x="9361686" y="1939074"/>
            <a:ext cx="2236510" cy="400110"/>
          </a:xfrm>
          <a:prstGeom prst="rect">
            <a:avLst/>
          </a:prstGeom>
          <a:noFill/>
        </p:spPr>
        <p:txBody>
          <a:bodyPr wrap="none" rtlCol="0">
            <a:spAutoFit/>
          </a:bodyPr>
          <a:lstStyle/>
          <a:p>
            <a:r>
              <a:rPr lang="zh-CN" altLang="en-US" sz="2000" b="1" dirty="0">
                <a:solidFill>
                  <a:schemeClr val="accent4"/>
                </a:solidFill>
                <a:cs typeface="+mn-ea"/>
                <a:sym typeface="+mn-lt"/>
              </a:rPr>
              <a:t>请在这里添加标题</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1600" y="682170"/>
            <a:ext cx="11988800" cy="6052459"/>
          </a:xfrm>
          <a:prstGeom prst="roundRect">
            <a:avLst>
              <a:gd name="adj" fmla="val 4916"/>
            </a:avLst>
          </a:prstGeom>
          <a:solidFill>
            <a:schemeClr val="bg1"/>
          </a:solidFill>
          <a:ln>
            <a:noFill/>
          </a:ln>
          <a:effectLst>
            <a:outerShdw blurRad="635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83765" y="-133555"/>
            <a:ext cx="5708293" cy="830997"/>
          </a:xfrm>
          <a:prstGeom prst="rect">
            <a:avLst/>
          </a:prstGeom>
          <a:noFill/>
        </p:spPr>
        <p:txBody>
          <a:bodyPr wrap="square" rtlCol="0">
            <a:spAutoFit/>
          </a:bodyPr>
          <a:lstStyle/>
          <a:p>
            <a:pPr>
              <a:lnSpc>
                <a:spcPct val="150000"/>
              </a:lnSpc>
            </a:pPr>
            <a:r>
              <a:rPr lang="zh-CN" altLang="en-US" sz="3200" b="1" dirty="0">
                <a:solidFill>
                  <a:schemeClr val="bg1"/>
                </a:solidFill>
                <a:effectLst>
                  <a:outerShdw blurRad="38100" dist="38100" dir="2700000" algn="tl">
                    <a:srgbClr val="000000">
                      <a:alpha val="43137"/>
                    </a:srgbClr>
                  </a:outerShdw>
                </a:effectLst>
              </a:rPr>
              <a:t>添加论文内容第四部分标题</a:t>
            </a:r>
          </a:p>
        </p:txBody>
      </p:sp>
      <p:grpSp>
        <p:nvGrpSpPr>
          <p:cNvPr id="4" name="组合 3"/>
          <p:cNvGrpSpPr/>
          <p:nvPr/>
        </p:nvGrpSpPr>
        <p:grpSpPr>
          <a:xfrm>
            <a:off x="175522" y="33929"/>
            <a:ext cx="593817" cy="593817"/>
            <a:chOff x="1131485" y="2234042"/>
            <a:chExt cx="1607262" cy="1607262"/>
          </a:xfrm>
        </p:grpSpPr>
        <p:sp>
          <p:nvSpPr>
            <p:cNvPr id="5" name="椭圆 4"/>
            <p:cNvSpPr/>
            <p:nvPr/>
          </p:nvSpPr>
          <p:spPr>
            <a:xfrm>
              <a:off x="1131485" y="2234042"/>
              <a:ext cx="1607262" cy="160726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8" name="矩形 7"/>
          <p:cNvSpPr/>
          <p:nvPr/>
        </p:nvSpPr>
        <p:spPr>
          <a:xfrm>
            <a:off x="1544637" y="1354931"/>
            <a:ext cx="1814513" cy="2590800"/>
          </a:xfrm>
          <a:prstGeom prst="rect">
            <a:avLst/>
          </a:prstGeom>
          <a:solidFill>
            <a:schemeClr val="accent1"/>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A1BD70"/>
              </a:solidFill>
              <a:cs typeface="+mn-ea"/>
              <a:sym typeface="+mn-lt"/>
            </a:endParaRPr>
          </a:p>
        </p:txBody>
      </p:sp>
      <p:sp>
        <p:nvSpPr>
          <p:cNvPr id="9" name="矩形 8"/>
          <p:cNvSpPr/>
          <p:nvPr/>
        </p:nvSpPr>
        <p:spPr>
          <a:xfrm>
            <a:off x="3932237" y="1354931"/>
            <a:ext cx="1814513" cy="2590800"/>
          </a:xfrm>
          <a:prstGeom prst="rect">
            <a:avLst/>
          </a:prstGeom>
          <a:solidFill>
            <a:schemeClr val="accent2"/>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0" name="矩形 9"/>
          <p:cNvSpPr/>
          <p:nvPr/>
        </p:nvSpPr>
        <p:spPr>
          <a:xfrm>
            <a:off x="6345237" y="1354931"/>
            <a:ext cx="1816100" cy="2590800"/>
          </a:xfrm>
          <a:prstGeom prst="rect">
            <a:avLst/>
          </a:prstGeom>
          <a:solidFill>
            <a:schemeClr val="accent3"/>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1" name="矩形 10"/>
          <p:cNvSpPr/>
          <p:nvPr/>
        </p:nvSpPr>
        <p:spPr>
          <a:xfrm>
            <a:off x="8759825" y="1354931"/>
            <a:ext cx="1814512" cy="2590800"/>
          </a:xfrm>
          <a:prstGeom prst="rect">
            <a:avLst/>
          </a:prstGeom>
          <a:solidFill>
            <a:schemeClr val="accent4"/>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2" name="任意多边形 11"/>
          <p:cNvSpPr/>
          <p:nvPr/>
        </p:nvSpPr>
        <p:spPr>
          <a:xfrm>
            <a:off x="6734175" y="3482181"/>
            <a:ext cx="925512" cy="925513"/>
          </a:xfrm>
          <a:custGeom>
            <a:avLst/>
            <a:gdLst>
              <a:gd name="txL" fmla="*/ 0 w 925404"/>
              <a:gd name="txT" fmla="*/ 0 h 925404"/>
              <a:gd name="txR" fmla="*/ 925404 w 925404"/>
              <a:gd name="txB" fmla="*/ 925404 h 925404"/>
            </a:gdLst>
            <a:ahLst/>
            <a:cxnLst>
              <a:cxn ang="0">
                <a:pos x="462810" y="0"/>
              </a:cxn>
              <a:cxn ang="0">
                <a:pos x="925620" y="462812"/>
              </a:cxn>
              <a:cxn ang="0">
                <a:pos x="462810" y="925622"/>
              </a:cxn>
              <a:cxn ang="0">
                <a:pos x="0" y="462812"/>
              </a:cxn>
              <a:cxn ang="0">
                <a:pos x="462810"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3"/>
          </a:solidFill>
          <a:ln w="69850" cap="flat" cmpd="sng">
            <a:solidFill>
              <a:srgbClr val="FFF6E7">
                <a:alpha val="100000"/>
              </a:srgbClr>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3" name="任意多边形 12"/>
          <p:cNvSpPr/>
          <p:nvPr/>
        </p:nvSpPr>
        <p:spPr>
          <a:xfrm>
            <a:off x="1989137" y="3482181"/>
            <a:ext cx="925513" cy="925513"/>
          </a:xfrm>
          <a:custGeom>
            <a:avLst/>
            <a:gdLst>
              <a:gd name="txL" fmla="*/ 0 w 925404"/>
              <a:gd name="txT" fmla="*/ 0 h 925404"/>
              <a:gd name="txR" fmla="*/ 925404 w 925404"/>
              <a:gd name="txB" fmla="*/ 925404 h 925404"/>
            </a:gdLst>
            <a:ahLst/>
            <a:cxnLst>
              <a:cxn ang="0">
                <a:pos x="462812" y="0"/>
              </a:cxn>
              <a:cxn ang="0">
                <a:pos x="925622" y="462812"/>
              </a:cxn>
              <a:cxn ang="0">
                <a:pos x="462812" y="925622"/>
              </a:cxn>
              <a:cxn ang="0">
                <a:pos x="0" y="462812"/>
              </a:cxn>
              <a:cxn ang="0">
                <a:pos x="462812"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1"/>
          </a:solidFill>
          <a:ln w="69850" cap="flat" cmpd="sng">
            <a:solidFill>
              <a:srgbClr val="FFF6E7">
                <a:alpha val="100000"/>
              </a:srgbClr>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4" name="任意多边形 13"/>
          <p:cNvSpPr/>
          <p:nvPr/>
        </p:nvSpPr>
        <p:spPr>
          <a:xfrm>
            <a:off x="9180512" y="3482181"/>
            <a:ext cx="923925" cy="925513"/>
          </a:xfrm>
          <a:custGeom>
            <a:avLst/>
            <a:gdLst>
              <a:gd name="txL" fmla="*/ 0 w 925404"/>
              <a:gd name="txT" fmla="*/ 0 h 925404"/>
              <a:gd name="txR" fmla="*/ 925404 w 925404"/>
              <a:gd name="txB" fmla="*/ 925404 h 925404"/>
            </a:gdLst>
            <a:ahLst/>
            <a:cxnLst>
              <a:cxn ang="0">
                <a:pos x="461225" y="0"/>
              </a:cxn>
              <a:cxn ang="0">
                <a:pos x="922448" y="462812"/>
              </a:cxn>
              <a:cxn ang="0">
                <a:pos x="461225" y="925622"/>
              </a:cxn>
              <a:cxn ang="0">
                <a:pos x="0" y="462812"/>
              </a:cxn>
              <a:cxn ang="0">
                <a:pos x="461225"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4"/>
          </a:solidFill>
          <a:ln w="69850" cap="flat" cmpd="sng">
            <a:solidFill>
              <a:srgbClr val="FFF6E7">
                <a:alpha val="100000"/>
              </a:srgbClr>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5" name="任意多边形 14"/>
          <p:cNvSpPr/>
          <p:nvPr/>
        </p:nvSpPr>
        <p:spPr>
          <a:xfrm>
            <a:off x="4376737" y="3482181"/>
            <a:ext cx="925513" cy="925513"/>
          </a:xfrm>
          <a:custGeom>
            <a:avLst/>
            <a:gdLst>
              <a:gd name="txL" fmla="*/ 0 w 925404"/>
              <a:gd name="txT" fmla="*/ 0 h 925404"/>
              <a:gd name="txR" fmla="*/ 925404 w 925404"/>
              <a:gd name="txB" fmla="*/ 925404 h 925404"/>
            </a:gdLst>
            <a:ahLst/>
            <a:cxnLst>
              <a:cxn ang="0">
                <a:pos x="462812" y="0"/>
              </a:cxn>
              <a:cxn ang="0">
                <a:pos x="925622" y="462812"/>
              </a:cxn>
              <a:cxn ang="0">
                <a:pos x="462812" y="925622"/>
              </a:cxn>
              <a:cxn ang="0">
                <a:pos x="0" y="462812"/>
              </a:cxn>
              <a:cxn ang="0">
                <a:pos x="462812" y="0"/>
              </a:cxn>
            </a:cxnLst>
            <a:rect l="txL" t="txT" r="txR" b="txB"/>
            <a:pathLst>
              <a:path w="925404" h="925404">
                <a:moveTo>
                  <a:pt x="462702" y="0"/>
                </a:moveTo>
                <a:cubicBezTo>
                  <a:pt x="718245" y="0"/>
                  <a:pt x="925404" y="207159"/>
                  <a:pt x="925404" y="462702"/>
                </a:cubicBezTo>
                <a:cubicBezTo>
                  <a:pt x="925404" y="718245"/>
                  <a:pt x="718245" y="925404"/>
                  <a:pt x="462702" y="925404"/>
                </a:cubicBezTo>
                <a:cubicBezTo>
                  <a:pt x="207159" y="925404"/>
                  <a:pt x="0" y="718245"/>
                  <a:pt x="0" y="462702"/>
                </a:cubicBezTo>
                <a:cubicBezTo>
                  <a:pt x="0" y="207159"/>
                  <a:pt x="207159" y="0"/>
                  <a:pt x="462702" y="0"/>
                </a:cubicBezTo>
                <a:close/>
              </a:path>
            </a:pathLst>
          </a:custGeom>
          <a:solidFill>
            <a:schemeClr val="accent2"/>
          </a:solidFill>
          <a:ln w="69850" cap="flat" cmpd="sng">
            <a:solidFill>
              <a:srgbClr val="FFF6E7">
                <a:alpha val="100000"/>
              </a:srgbClr>
            </a:solidFill>
            <a:prstDash val="solid"/>
            <a:bevel/>
            <a:headEnd type="none" w="med" len="med"/>
            <a:tailEnd type="none" w="med" len="me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pic>
        <p:nvPicPr>
          <p:cNvPr id="16" name="图片 15"/>
          <p:cNvPicPr>
            <a:picLocks noChangeAspect="1"/>
          </p:cNvPicPr>
          <p:nvPr/>
        </p:nvPicPr>
        <p:blipFill>
          <a:blip r:embed="rId3" cstate="print"/>
          <a:stretch>
            <a:fillRect/>
          </a:stretch>
        </p:blipFill>
        <p:spPr>
          <a:xfrm>
            <a:off x="4216400" y="1500981"/>
            <a:ext cx="1247775" cy="1355725"/>
          </a:xfrm>
          <a:prstGeom prst="rect">
            <a:avLst/>
          </a:prstGeom>
          <a:noFill/>
          <a:ln w="9525">
            <a:noFill/>
            <a:miter/>
          </a:ln>
        </p:spPr>
      </p:pic>
      <p:pic>
        <p:nvPicPr>
          <p:cNvPr id="17" name="图片 16"/>
          <p:cNvPicPr>
            <a:picLocks noChangeAspect="1"/>
          </p:cNvPicPr>
          <p:nvPr/>
        </p:nvPicPr>
        <p:blipFill>
          <a:blip r:embed="rId4" cstate="print"/>
          <a:stretch>
            <a:fillRect/>
          </a:stretch>
        </p:blipFill>
        <p:spPr>
          <a:xfrm>
            <a:off x="6734175" y="1500981"/>
            <a:ext cx="1025525" cy="1049338"/>
          </a:xfrm>
          <a:prstGeom prst="rect">
            <a:avLst/>
          </a:prstGeom>
          <a:noFill/>
          <a:ln w="9525">
            <a:noFill/>
            <a:miter/>
          </a:ln>
        </p:spPr>
      </p:pic>
      <p:pic>
        <p:nvPicPr>
          <p:cNvPr id="18" name="图片 17"/>
          <p:cNvPicPr>
            <a:picLocks noChangeAspect="1"/>
          </p:cNvPicPr>
          <p:nvPr/>
        </p:nvPicPr>
        <p:blipFill>
          <a:blip r:embed="rId5" cstate="print"/>
          <a:stretch>
            <a:fillRect/>
          </a:stretch>
        </p:blipFill>
        <p:spPr>
          <a:xfrm rot="-2977434">
            <a:off x="9291637" y="1291431"/>
            <a:ext cx="1079500" cy="1027113"/>
          </a:xfrm>
          <a:prstGeom prst="rect">
            <a:avLst/>
          </a:prstGeom>
          <a:noFill/>
          <a:ln w="9525">
            <a:noFill/>
            <a:miter/>
          </a:ln>
        </p:spPr>
      </p:pic>
      <p:pic>
        <p:nvPicPr>
          <p:cNvPr id="19" name="图片 18"/>
          <p:cNvPicPr>
            <a:picLocks noChangeAspect="1"/>
          </p:cNvPicPr>
          <p:nvPr/>
        </p:nvPicPr>
        <p:blipFill>
          <a:blip r:embed="rId6" cstate="print"/>
          <a:stretch>
            <a:fillRect/>
          </a:stretch>
        </p:blipFill>
        <p:spPr>
          <a:xfrm>
            <a:off x="1951037" y="1500981"/>
            <a:ext cx="963613" cy="1071563"/>
          </a:xfrm>
          <a:prstGeom prst="rect">
            <a:avLst/>
          </a:prstGeom>
          <a:noFill/>
          <a:ln w="9525">
            <a:noFill/>
            <a:miter/>
          </a:ln>
        </p:spPr>
      </p:pic>
      <p:sp>
        <p:nvSpPr>
          <p:cNvPr id="20" name="文本框 60"/>
          <p:cNvSpPr/>
          <p:nvPr/>
        </p:nvSpPr>
        <p:spPr>
          <a:xfrm>
            <a:off x="1951037" y="2583656"/>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zh-CN" altLang="en-US" sz="3200" b="1" dirty="0">
                <a:solidFill>
                  <a:srgbClr val="FFF6E7"/>
                </a:solidFill>
                <a:cs typeface="+mn-ea"/>
                <a:sym typeface="+mn-lt"/>
              </a:rPr>
              <a:t>标题</a:t>
            </a:r>
          </a:p>
        </p:txBody>
      </p:sp>
      <p:sp>
        <p:nvSpPr>
          <p:cNvPr id="21" name="文本框 61"/>
          <p:cNvSpPr/>
          <p:nvPr/>
        </p:nvSpPr>
        <p:spPr>
          <a:xfrm>
            <a:off x="4373562" y="2583656"/>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zh-CN" altLang="en-US" sz="3200" b="1" dirty="0">
                <a:solidFill>
                  <a:srgbClr val="FFF6E7"/>
                </a:solidFill>
                <a:cs typeface="+mn-ea"/>
                <a:sym typeface="+mn-lt"/>
              </a:rPr>
              <a:t>标题</a:t>
            </a:r>
          </a:p>
        </p:txBody>
      </p:sp>
      <p:sp>
        <p:nvSpPr>
          <p:cNvPr id="22" name="文本框 62"/>
          <p:cNvSpPr/>
          <p:nvPr/>
        </p:nvSpPr>
        <p:spPr>
          <a:xfrm>
            <a:off x="6794499" y="2583656"/>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zh-CN" altLang="en-US" sz="3200" b="1" dirty="0">
                <a:solidFill>
                  <a:srgbClr val="FFF6E7"/>
                </a:solidFill>
                <a:cs typeface="+mn-ea"/>
                <a:sym typeface="+mn-lt"/>
              </a:rPr>
              <a:t>标题</a:t>
            </a:r>
          </a:p>
        </p:txBody>
      </p:sp>
      <p:sp>
        <p:nvSpPr>
          <p:cNvPr id="23" name="文本框 63"/>
          <p:cNvSpPr/>
          <p:nvPr/>
        </p:nvSpPr>
        <p:spPr>
          <a:xfrm>
            <a:off x="9217024" y="2583656"/>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zh-CN" altLang="en-US" sz="3200" b="1" dirty="0">
                <a:solidFill>
                  <a:srgbClr val="FFF6E7"/>
                </a:solidFill>
                <a:cs typeface="+mn-ea"/>
                <a:sym typeface="+mn-lt"/>
              </a:rPr>
              <a:t>标题</a:t>
            </a:r>
          </a:p>
        </p:txBody>
      </p:sp>
      <p:sp>
        <p:nvSpPr>
          <p:cNvPr id="24" name="文本框 65"/>
          <p:cNvSpPr/>
          <p:nvPr/>
        </p:nvSpPr>
        <p:spPr>
          <a:xfrm>
            <a:off x="2217737" y="3632994"/>
            <a:ext cx="441146"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en-US" altLang="zh-CN" sz="3600" b="1" dirty="0">
                <a:solidFill>
                  <a:srgbClr val="FFF6E7"/>
                </a:solidFill>
                <a:cs typeface="+mn-ea"/>
                <a:sym typeface="+mn-lt"/>
              </a:rPr>
              <a:t>1</a:t>
            </a:r>
            <a:endParaRPr lang="zh-CN" altLang="en-US" sz="3600" b="1" dirty="0">
              <a:solidFill>
                <a:srgbClr val="FFF6E7"/>
              </a:solidFill>
              <a:cs typeface="+mn-ea"/>
              <a:sym typeface="+mn-lt"/>
            </a:endParaRPr>
          </a:p>
        </p:txBody>
      </p:sp>
      <p:sp>
        <p:nvSpPr>
          <p:cNvPr id="25" name="文本框 66"/>
          <p:cNvSpPr/>
          <p:nvPr/>
        </p:nvSpPr>
        <p:spPr>
          <a:xfrm>
            <a:off x="4605337" y="3632994"/>
            <a:ext cx="441146"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en-US" altLang="zh-CN" sz="3600" b="1" dirty="0">
                <a:solidFill>
                  <a:srgbClr val="FFF6E7"/>
                </a:solidFill>
                <a:cs typeface="+mn-ea"/>
                <a:sym typeface="+mn-lt"/>
              </a:rPr>
              <a:t>2</a:t>
            </a:r>
            <a:endParaRPr lang="zh-CN" altLang="en-US" sz="3600" b="1" dirty="0">
              <a:solidFill>
                <a:srgbClr val="FFF6E7"/>
              </a:solidFill>
              <a:cs typeface="+mn-ea"/>
              <a:sym typeface="+mn-lt"/>
            </a:endParaRPr>
          </a:p>
        </p:txBody>
      </p:sp>
      <p:sp>
        <p:nvSpPr>
          <p:cNvPr id="26" name="文本框 67"/>
          <p:cNvSpPr/>
          <p:nvPr/>
        </p:nvSpPr>
        <p:spPr>
          <a:xfrm>
            <a:off x="6972300" y="3669506"/>
            <a:ext cx="441146"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en-US" altLang="zh-CN" sz="3600" b="1" dirty="0">
                <a:solidFill>
                  <a:srgbClr val="FFF6E7"/>
                </a:solidFill>
                <a:cs typeface="+mn-ea"/>
                <a:sym typeface="+mn-lt"/>
              </a:rPr>
              <a:t>3</a:t>
            </a:r>
            <a:endParaRPr lang="zh-CN" altLang="en-US" sz="3600" b="1" dirty="0">
              <a:solidFill>
                <a:srgbClr val="FFF6E7"/>
              </a:solidFill>
              <a:cs typeface="+mn-ea"/>
              <a:sym typeface="+mn-lt"/>
            </a:endParaRPr>
          </a:p>
        </p:txBody>
      </p:sp>
      <p:sp>
        <p:nvSpPr>
          <p:cNvPr id="27" name="文本框 68"/>
          <p:cNvSpPr/>
          <p:nvPr/>
        </p:nvSpPr>
        <p:spPr>
          <a:xfrm>
            <a:off x="9447212" y="3632994"/>
            <a:ext cx="441146" cy="5909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en-US" altLang="zh-CN" sz="3600" b="1" dirty="0">
                <a:solidFill>
                  <a:srgbClr val="FFF6E7"/>
                </a:solidFill>
                <a:cs typeface="+mn-ea"/>
                <a:sym typeface="+mn-lt"/>
              </a:rPr>
              <a:t>4</a:t>
            </a:r>
            <a:endParaRPr lang="zh-CN" altLang="en-US" sz="3600" b="1" dirty="0">
              <a:solidFill>
                <a:srgbClr val="FFF6E7"/>
              </a:solidFill>
              <a:cs typeface="+mn-ea"/>
              <a:sym typeface="+mn-lt"/>
            </a:endParaRPr>
          </a:p>
        </p:txBody>
      </p:sp>
      <p:sp>
        <p:nvSpPr>
          <p:cNvPr id="28" name="TextBox 19"/>
          <p:cNvSpPr txBox="1"/>
          <p:nvPr/>
        </p:nvSpPr>
        <p:spPr>
          <a:xfrm>
            <a:off x="1229189" y="4964866"/>
            <a:ext cx="2349202" cy="1061829"/>
          </a:xfrm>
          <a:prstGeom prst="rect">
            <a:avLst/>
          </a:prstGeom>
          <a:noFill/>
        </p:spPr>
        <p:txBody>
          <a:bodyPr wrap="square" rtlCol="0">
            <a:spAutoFit/>
          </a:bodyPr>
          <a:lstStyle/>
          <a:p>
            <a:pPr algn="ct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29" name="TextBox 20"/>
          <p:cNvSpPr txBox="1"/>
          <p:nvPr/>
        </p:nvSpPr>
        <p:spPr>
          <a:xfrm>
            <a:off x="1322456" y="4558507"/>
            <a:ext cx="2162668" cy="420564"/>
          </a:xfrm>
          <a:prstGeom prst="rect">
            <a:avLst/>
          </a:prstGeom>
          <a:noFill/>
        </p:spPr>
        <p:txBody>
          <a:bodyPr wrap="square" rtlCol="0">
            <a:spAutoFit/>
          </a:bodyPr>
          <a:lstStyle/>
          <a:p>
            <a:pPr algn="ctr"/>
            <a:r>
              <a:rPr lang="zh-CN" altLang="en-US" sz="2135" b="1" dirty="0">
                <a:solidFill>
                  <a:schemeClr val="tx1">
                    <a:lumMod val="65000"/>
                    <a:lumOff val="35000"/>
                  </a:schemeClr>
                </a:solidFill>
                <a:cs typeface="+mn-ea"/>
                <a:sym typeface="+mn-lt"/>
              </a:rPr>
              <a:t>这里添加标题</a:t>
            </a:r>
          </a:p>
        </p:txBody>
      </p:sp>
      <p:sp>
        <p:nvSpPr>
          <p:cNvPr id="30" name="TextBox 19"/>
          <p:cNvSpPr txBox="1"/>
          <p:nvPr/>
        </p:nvSpPr>
        <p:spPr>
          <a:xfrm>
            <a:off x="3671658" y="4964866"/>
            <a:ext cx="2349202" cy="1061829"/>
          </a:xfrm>
          <a:prstGeom prst="rect">
            <a:avLst/>
          </a:prstGeom>
          <a:noFill/>
        </p:spPr>
        <p:txBody>
          <a:bodyPr wrap="square" rtlCol="0">
            <a:spAutoFit/>
          </a:bodyPr>
          <a:lstStyle/>
          <a:p>
            <a:pPr algn="ct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31" name="TextBox 20"/>
          <p:cNvSpPr txBox="1"/>
          <p:nvPr/>
        </p:nvSpPr>
        <p:spPr>
          <a:xfrm>
            <a:off x="3764925" y="4558507"/>
            <a:ext cx="2162668" cy="420564"/>
          </a:xfrm>
          <a:prstGeom prst="rect">
            <a:avLst/>
          </a:prstGeom>
          <a:noFill/>
        </p:spPr>
        <p:txBody>
          <a:bodyPr wrap="square" rtlCol="0">
            <a:spAutoFit/>
          </a:bodyPr>
          <a:lstStyle/>
          <a:p>
            <a:pPr algn="ctr"/>
            <a:r>
              <a:rPr lang="zh-CN" altLang="en-US" sz="2135" b="1" dirty="0">
                <a:solidFill>
                  <a:schemeClr val="tx1">
                    <a:lumMod val="65000"/>
                    <a:lumOff val="35000"/>
                  </a:schemeClr>
                </a:solidFill>
                <a:cs typeface="+mn-ea"/>
                <a:sym typeface="+mn-lt"/>
              </a:rPr>
              <a:t>这里添加标题</a:t>
            </a:r>
          </a:p>
        </p:txBody>
      </p:sp>
      <p:sp>
        <p:nvSpPr>
          <p:cNvPr id="32" name="TextBox 19"/>
          <p:cNvSpPr txBox="1"/>
          <p:nvPr/>
        </p:nvSpPr>
        <p:spPr>
          <a:xfrm>
            <a:off x="6103410" y="4964866"/>
            <a:ext cx="2349202" cy="1061829"/>
          </a:xfrm>
          <a:prstGeom prst="rect">
            <a:avLst/>
          </a:prstGeom>
          <a:noFill/>
        </p:spPr>
        <p:txBody>
          <a:bodyPr wrap="square" rtlCol="0">
            <a:spAutoFit/>
          </a:bodyPr>
          <a:lstStyle/>
          <a:p>
            <a:pPr algn="ct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33" name="TextBox 20"/>
          <p:cNvSpPr txBox="1"/>
          <p:nvPr/>
        </p:nvSpPr>
        <p:spPr>
          <a:xfrm>
            <a:off x="6196677" y="4558507"/>
            <a:ext cx="2162668" cy="420564"/>
          </a:xfrm>
          <a:prstGeom prst="rect">
            <a:avLst/>
          </a:prstGeom>
          <a:noFill/>
        </p:spPr>
        <p:txBody>
          <a:bodyPr wrap="square" rtlCol="0">
            <a:spAutoFit/>
          </a:bodyPr>
          <a:lstStyle/>
          <a:p>
            <a:pPr algn="ctr"/>
            <a:r>
              <a:rPr lang="zh-CN" altLang="en-US" sz="2135" b="1" dirty="0">
                <a:solidFill>
                  <a:schemeClr val="tx1">
                    <a:lumMod val="65000"/>
                    <a:lumOff val="35000"/>
                  </a:schemeClr>
                </a:solidFill>
                <a:cs typeface="+mn-ea"/>
                <a:sym typeface="+mn-lt"/>
              </a:rPr>
              <a:t>这里添加标题</a:t>
            </a:r>
          </a:p>
        </p:txBody>
      </p:sp>
      <p:sp>
        <p:nvSpPr>
          <p:cNvPr id="34" name="TextBox 19"/>
          <p:cNvSpPr txBox="1"/>
          <p:nvPr/>
        </p:nvSpPr>
        <p:spPr>
          <a:xfrm>
            <a:off x="8441895" y="4964866"/>
            <a:ext cx="2349202" cy="1061829"/>
          </a:xfrm>
          <a:prstGeom prst="rect">
            <a:avLst/>
          </a:prstGeom>
          <a:noFill/>
        </p:spPr>
        <p:txBody>
          <a:bodyPr wrap="square" rtlCol="0">
            <a:spAutoFit/>
          </a:bodyPr>
          <a:lstStyle/>
          <a:p>
            <a:pPr algn="ct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35" name="TextBox 20"/>
          <p:cNvSpPr txBox="1"/>
          <p:nvPr/>
        </p:nvSpPr>
        <p:spPr>
          <a:xfrm>
            <a:off x="8535162" y="4558507"/>
            <a:ext cx="2162668" cy="420564"/>
          </a:xfrm>
          <a:prstGeom prst="rect">
            <a:avLst/>
          </a:prstGeom>
          <a:noFill/>
        </p:spPr>
        <p:txBody>
          <a:bodyPr wrap="square" rtlCol="0">
            <a:spAutoFit/>
          </a:bodyPr>
          <a:lstStyle/>
          <a:p>
            <a:pPr algn="ctr"/>
            <a:r>
              <a:rPr lang="zh-CN" altLang="en-US" sz="2135" b="1" dirty="0">
                <a:solidFill>
                  <a:schemeClr val="tx1">
                    <a:lumMod val="65000"/>
                    <a:lumOff val="35000"/>
                  </a:schemeClr>
                </a:solidFill>
                <a:cs typeface="+mn-ea"/>
                <a:sym typeface="+mn-lt"/>
              </a:rPr>
              <a:t>这里添加标题</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1600" y="682170"/>
            <a:ext cx="11988800" cy="6052459"/>
          </a:xfrm>
          <a:prstGeom prst="roundRect">
            <a:avLst>
              <a:gd name="adj" fmla="val 4916"/>
            </a:avLst>
          </a:prstGeom>
          <a:solidFill>
            <a:schemeClr val="bg1"/>
          </a:solidFill>
          <a:ln>
            <a:noFill/>
          </a:ln>
          <a:effectLst>
            <a:outerShdw blurRad="635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83765" y="-133555"/>
            <a:ext cx="5708293" cy="830997"/>
          </a:xfrm>
          <a:prstGeom prst="rect">
            <a:avLst/>
          </a:prstGeom>
          <a:noFill/>
        </p:spPr>
        <p:txBody>
          <a:bodyPr wrap="square" rtlCol="0">
            <a:spAutoFit/>
          </a:bodyPr>
          <a:lstStyle/>
          <a:p>
            <a:pPr>
              <a:lnSpc>
                <a:spcPct val="150000"/>
              </a:lnSpc>
            </a:pPr>
            <a:r>
              <a:rPr lang="zh-CN" altLang="en-US" sz="3200" b="1" dirty="0">
                <a:solidFill>
                  <a:schemeClr val="bg1"/>
                </a:solidFill>
                <a:effectLst>
                  <a:outerShdw blurRad="38100" dist="38100" dir="2700000" algn="tl">
                    <a:srgbClr val="000000">
                      <a:alpha val="43137"/>
                    </a:srgbClr>
                  </a:outerShdw>
                </a:effectLst>
              </a:rPr>
              <a:t>添加论文内容第四部分标题</a:t>
            </a:r>
          </a:p>
        </p:txBody>
      </p:sp>
      <p:grpSp>
        <p:nvGrpSpPr>
          <p:cNvPr id="4" name="组合 3"/>
          <p:cNvGrpSpPr/>
          <p:nvPr/>
        </p:nvGrpSpPr>
        <p:grpSpPr>
          <a:xfrm>
            <a:off x="175522" y="33929"/>
            <a:ext cx="593817" cy="593817"/>
            <a:chOff x="1131485" y="2234042"/>
            <a:chExt cx="1607262" cy="1607262"/>
          </a:xfrm>
        </p:grpSpPr>
        <p:sp>
          <p:nvSpPr>
            <p:cNvPr id="5" name="椭圆 4"/>
            <p:cNvSpPr/>
            <p:nvPr/>
          </p:nvSpPr>
          <p:spPr>
            <a:xfrm>
              <a:off x="1131485" y="2234042"/>
              <a:ext cx="1607262" cy="160726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8" name="六边形 7"/>
          <p:cNvSpPr/>
          <p:nvPr/>
        </p:nvSpPr>
        <p:spPr>
          <a:xfrm>
            <a:off x="2531985" y="2392060"/>
            <a:ext cx="2048068" cy="1765300"/>
          </a:xfrm>
          <a:prstGeom prst="hexagon">
            <a:avLst>
              <a:gd name="adj" fmla="val 24999"/>
              <a:gd name="vf" fmla="val 115470"/>
            </a:avLst>
          </a:prstGeom>
          <a:solidFill>
            <a:schemeClr val="accent1"/>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9" name="六边形 8"/>
          <p:cNvSpPr/>
          <p:nvPr/>
        </p:nvSpPr>
        <p:spPr>
          <a:xfrm>
            <a:off x="4205675" y="3274710"/>
            <a:ext cx="2048068" cy="1765300"/>
          </a:xfrm>
          <a:prstGeom prst="hexagon">
            <a:avLst>
              <a:gd name="adj" fmla="val 24999"/>
              <a:gd name="vf" fmla="val 115470"/>
            </a:avLst>
          </a:prstGeom>
          <a:solidFill>
            <a:schemeClr val="accent2"/>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0" name="六边形 9"/>
          <p:cNvSpPr/>
          <p:nvPr/>
        </p:nvSpPr>
        <p:spPr>
          <a:xfrm>
            <a:off x="5879365" y="2392060"/>
            <a:ext cx="2048068" cy="1765300"/>
          </a:xfrm>
          <a:prstGeom prst="hexagon">
            <a:avLst>
              <a:gd name="adj" fmla="val 24999"/>
              <a:gd name="vf" fmla="val 115470"/>
            </a:avLst>
          </a:prstGeom>
          <a:solidFill>
            <a:schemeClr val="accent3"/>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1" name="六边形 10"/>
          <p:cNvSpPr/>
          <p:nvPr/>
        </p:nvSpPr>
        <p:spPr>
          <a:xfrm>
            <a:off x="7553055" y="3274710"/>
            <a:ext cx="2048068" cy="1765300"/>
          </a:xfrm>
          <a:prstGeom prst="hexagon">
            <a:avLst>
              <a:gd name="adj" fmla="val 24999"/>
              <a:gd name="vf" fmla="val 115470"/>
            </a:avLst>
          </a:prstGeom>
          <a:solidFill>
            <a:schemeClr val="accent4"/>
          </a:solidFill>
          <a:ln w="12700">
            <a:noFill/>
            <a:miter/>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2" name="六边形 11"/>
          <p:cNvSpPr/>
          <p:nvPr/>
        </p:nvSpPr>
        <p:spPr>
          <a:xfrm>
            <a:off x="858760" y="3274710"/>
            <a:ext cx="2047875" cy="1765300"/>
          </a:xfrm>
          <a:prstGeom prst="hexagon">
            <a:avLst>
              <a:gd name="adj" fmla="val 24994"/>
              <a:gd name="vf" fmla="val 115470"/>
            </a:avLst>
          </a:prstGeom>
          <a:noFill/>
          <a:ln w="12700" cap="flat" cmpd="sng">
            <a:solidFill>
              <a:schemeClr val="accent1"/>
            </a:solidFill>
            <a:prstDash val="solid"/>
            <a:bevel/>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3" name="六边形 12"/>
          <p:cNvSpPr/>
          <p:nvPr/>
        </p:nvSpPr>
        <p:spPr>
          <a:xfrm>
            <a:off x="9226472" y="2417460"/>
            <a:ext cx="2047875" cy="1765300"/>
          </a:xfrm>
          <a:prstGeom prst="hexagon">
            <a:avLst>
              <a:gd name="adj" fmla="val 24994"/>
              <a:gd name="vf" fmla="val 115470"/>
            </a:avLst>
          </a:prstGeom>
          <a:noFill/>
          <a:ln w="12700" cap="flat" cmpd="sng">
            <a:solidFill>
              <a:schemeClr val="accent4"/>
            </a:solidFill>
            <a:prstDash val="solid"/>
            <a:bevel/>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rgbClr val="FFFFFF"/>
              </a:solidFill>
              <a:cs typeface="+mn-ea"/>
              <a:sym typeface="+mn-lt"/>
            </a:endParaRPr>
          </a:p>
        </p:txBody>
      </p:sp>
      <p:sp>
        <p:nvSpPr>
          <p:cNvPr id="14" name="文本框 103"/>
          <p:cNvSpPr/>
          <p:nvPr/>
        </p:nvSpPr>
        <p:spPr>
          <a:xfrm>
            <a:off x="3053318" y="3003248"/>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zh-CN" altLang="en-US" sz="3200" b="1" dirty="0">
                <a:solidFill>
                  <a:srgbClr val="FFF6E7"/>
                </a:solidFill>
                <a:cs typeface="+mn-ea"/>
                <a:sym typeface="+mn-lt"/>
              </a:rPr>
              <a:t>标题</a:t>
            </a:r>
          </a:p>
        </p:txBody>
      </p:sp>
      <p:sp>
        <p:nvSpPr>
          <p:cNvPr id="15" name="Freeform 2345"/>
          <p:cNvSpPr>
            <a:spLocks noEditPoints="1"/>
          </p:cNvSpPr>
          <p:nvPr/>
        </p:nvSpPr>
        <p:spPr>
          <a:xfrm>
            <a:off x="1596947" y="3698573"/>
            <a:ext cx="585788" cy="1084262"/>
          </a:xfrm>
          <a:custGeom>
            <a:avLst/>
            <a:gdLst>
              <a:gd name="txL" fmla="*/ 0 w 86"/>
              <a:gd name="txT" fmla="*/ 0 h 164"/>
              <a:gd name="txR" fmla="*/ 86 w 86"/>
              <a:gd name="txB" fmla="*/ 164 h 164"/>
            </a:gdLst>
            <a:ahLst/>
            <a:cxnLst>
              <a:cxn ang="0">
                <a:pos x="1995044075" y="0"/>
              </a:cxn>
              <a:cxn ang="0">
                <a:pos x="1345493733" y="480810695"/>
              </a:cxn>
              <a:cxn ang="0">
                <a:pos x="556757437" y="568232624"/>
              </a:cxn>
              <a:cxn ang="0">
                <a:pos x="463964530" y="1311302496"/>
              </a:cxn>
              <a:cxn ang="0">
                <a:pos x="0" y="1923242779"/>
              </a:cxn>
              <a:cxn ang="0">
                <a:pos x="463964530" y="2147483646"/>
              </a:cxn>
              <a:cxn ang="0">
                <a:pos x="556757437" y="2147483646"/>
              </a:cxn>
              <a:cxn ang="0">
                <a:pos x="1345493733" y="2147483646"/>
              </a:cxn>
              <a:cxn ang="0">
                <a:pos x="1995044075" y="2147483646"/>
              </a:cxn>
              <a:cxn ang="0">
                <a:pos x="2147483646" y="2147483646"/>
              </a:cxn>
              <a:cxn ang="0">
                <a:pos x="2147483646" y="2147483646"/>
              </a:cxn>
              <a:cxn ang="0">
                <a:pos x="2147483646" y="2147483646"/>
              </a:cxn>
              <a:cxn ang="0">
                <a:pos x="2147483646" y="1923242779"/>
              </a:cxn>
              <a:cxn ang="0">
                <a:pos x="2147483646" y="1311302496"/>
              </a:cxn>
              <a:cxn ang="0">
                <a:pos x="2147483646" y="568232624"/>
              </a:cxn>
              <a:cxn ang="0">
                <a:pos x="2147483646" y="480810695"/>
              </a:cxn>
              <a:cxn ang="0">
                <a:pos x="1995044075" y="0"/>
              </a:cxn>
              <a:cxn ang="0">
                <a:pos x="1995044075" y="1049036708"/>
              </a:cxn>
              <a:cxn ang="0">
                <a:pos x="2147483646" y="1923242779"/>
              </a:cxn>
              <a:cxn ang="0">
                <a:pos x="1995044075" y="2147483646"/>
              </a:cxn>
              <a:cxn ang="0">
                <a:pos x="1113514873" y="1923242779"/>
              </a:cxn>
              <a:cxn ang="0">
                <a:pos x="1995044075" y="1049036708"/>
              </a:cxn>
              <a:cxn ang="0">
                <a:pos x="1345493733" y="2147483646"/>
              </a:cxn>
              <a:cxn ang="0">
                <a:pos x="881529202" y="2147483646"/>
              </a:cxn>
              <a:cxn ang="0">
                <a:pos x="881529202" y="2147483646"/>
              </a:cxn>
              <a:cxn ang="0">
                <a:pos x="2147483646" y="2147483646"/>
              </a:cxn>
              <a:cxn ang="0">
                <a:pos x="2147483646" y="2147483646"/>
              </a:cxn>
              <a:cxn ang="0">
                <a:pos x="2147483646" y="2147483646"/>
              </a:cxn>
              <a:cxn ang="0">
                <a:pos x="1995044075" y="2147483646"/>
              </a:cxn>
              <a:cxn ang="0">
                <a:pos x="1345493733" y="2147483646"/>
              </a:cxn>
            </a:cxnLst>
            <a:rect l="txL" t="txT" r="txR" b="txB"/>
            <a:pathLst>
              <a:path w="86" h="164">
                <a:moveTo>
                  <a:pt x="43" y="0"/>
                </a:moveTo>
                <a:cubicBezTo>
                  <a:pt x="37" y="0"/>
                  <a:pt x="31" y="5"/>
                  <a:pt x="29" y="11"/>
                </a:cubicBezTo>
                <a:cubicBezTo>
                  <a:pt x="24" y="8"/>
                  <a:pt x="17" y="8"/>
                  <a:pt x="12" y="13"/>
                </a:cubicBezTo>
                <a:cubicBezTo>
                  <a:pt x="8" y="18"/>
                  <a:pt x="7" y="25"/>
                  <a:pt x="10" y="30"/>
                </a:cubicBezTo>
                <a:cubicBezTo>
                  <a:pt x="4" y="32"/>
                  <a:pt x="0" y="37"/>
                  <a:pt x="0" y="44"/>
                </a:cubicBezTo>
                <a:cubicBezTo>
                  <a:pt x="0" y="50"/>
                  <a:pt x="4" y="55"/>
                  <a:pt x="10" y="57"/>
                </a:cubicBezTo>
                <a:cubicBezTo>
                  <a:pt x="7" y="63"/>
                  <a:pt x="8" y="70"/>
                  <a:pt x="12" y="74"/>
                </a:cubicBezTo>
                <a:cubicBezTo>
                  <a:pt x="17" y="79"/>
                  <a:pt x="24" y="80"/>
                  <a:pt x="29" y="77"/>
                </a:cubicBezTo>
                <a:cubicBezTo>
                  <a:pt x="31" y="82"/>
                  <a:pt x="37" y="87"/>
                  <a:pt x="43" y="87"/>
                </a:cubicBezTo>
                <a:cubicBezTo>
                  <a:pt x="49" y="87"/>
                  <a:pt x="55" y="82"/>
                  <a:pt x="57" y="77"/>
                </a:cubicBezTo>
                <a:cubicBezTo>
                  <a:pt x="62" y="80"/>
                  <a:pt x="69" y="79"/>
                  <a:pt x="74" y="74"/>
                </a:cubicBezTo>
                <a:cubicBezTo>
                  <a:pt x="78" y="70"/>
                  <a:pt x="79" y="63"/>
                  <a:pt x="76" y="57"/>
                </a:cubicBezTo>
                <a:cubicBezTo>
                  <a:pt x="82" y="55"/>
                  <a:pt x="86" y="50"/>
                  <a:pt x="86" y="44"/>
                </a:cubicBezTo>
                <a:cubicBezTo>
                  <a:pt x="86" y="37"/>
                  <a:pt x="82" y="32"/>
                  <a:pt x="76" y="30"/>
                </a:cubicBezTo>
                <a:cubicBezTo>
                  <a:pt x="79" y="25"/>
                  <a:pt x="78" y="18"/>
                  <a:pt x="74" y="13"/>
                </a:cubicBezTo>
                <a:cubicBezTo>
                  <a:pt x="69" y="8"/>
                  <a:pt x="62" y="8"/>
                  <a:pt x="57" y="11"/>
                </a:cubicBezTo>
                <a:cubicBezTo>
                  <a:pt x="55" y="5"/>
                  <a:pt x="49" y="0"/>
                  <a:pt x="43" y="0"/>
                </a:cubicBezTo>
                <a:close/>
                <a:moveTo>
                  <a:pt x="43" y="24"/>
                </a:moveTo>
                <a:cubicBezTo>
                  <a:pt x="54" y="24"/>
                  <a:pt x="62" y="33"/>
                  <a:pt x="62" y="44"/>
                </a:cubicBezTo>
                <a:cubicBezTo>
                  <a:pt x="62" y="54"/>
                  <a:pt x="54" y="63"/>
                  <a:pt x="43" y="63"/>
                </a:cubicBezTo>
                <a:cubicBezTo>
                  <a:pt x="32" y="63"/>
                  <a:pt x="24" y="54"/>
                  <a:pt x="24" y="44"/>
                </a:cubicBezTo>
                <a:cubicBezTo>
                  <a:pt x="24" y="33"/>
                  <a:pt x="32" y="24"/>
                  <a:pt x="43" y="24"/>
                </a:cubicBezTo>
                <a:close/>
                <a:moveTo>
                  <a:pt x="29" y="91"/>
                </a:moveTo>
                <a:cubicBezTo>
                  <a:pt x="26" y="93"/>
                  <a:pt x="22" y="93"/>
                  <a:pt x="19" y="92"/>
                </a:cubicBezTo>
                <a:cubicBezTo>
                  <a:pt x="19" y="164"/>
                  <a:pt x="19" y="164"/>
                  <a:pt x="19" y="164"/>
                </a:cubicBezTo>
                <a:cubicBezTo>
                  <a:pt x="45" y="136"/>
                  <a:pt x="42" y="138"/>
                  <a:pt x="67" y="164"/>
                </a:cubicBezTo>
                <a:cubicBezTo>
                  <a:pt x="67" y="92"/>
                  <a:pt x="67" y="92"/>
                  <a:pt x="67" y="92"/>
                </a:cubicBezTo>
                <a:cubicBezTo>
                  <a:pt x="64" y="93"/>
                  <a:pt x="60" y="93"/>
                  <a:pt x="57" y="91"/>
                </a:cubicBezTo>
                <a:cubicBezTo>
                  <a:pt x="55" y="97"/>
                  <a:pt x="49" y="101"/>
                  <a:pt x="43" y="101"/>
                </a:cubicBezTo>
                <a:cubicBezTo>
                  <a:pt x="37" y="101"/>
                  <a:pt x="31" y="97"/>
                  <a:pt x="29" y="91"/>
                </a:cubicBezTo>
                <a:close/>
              </a:path>
            </a:pathLst>
          </a:custGeom>
          <a:solidFill>
            <a:schemeClr val="accent1"/>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6" name="Freeform 2345"/>
          <p:cNvSpPr>
            <a:spLocks noEditPoints="1"/>
          </p:cNvSpPr>
          <p:nvPr/>
        </p:nvSpPr>
        <p:spPr>
          <a:xfrm>
            <a:off x="9940847" y="2803223"/>
            <a:ext cx="585788" cy="1084262"/>
          </a:xfrm>
          <a:custGeom>
            <a:avLst/>
            <a:gdLst>
              <a:gd name="txL" fmla="*/ 0 w 86"/>
              <a:gd name="txT" fmla="*/ 0 h 164"/>
              <a:gd name="txR" fmla="*/ 86 w 86"/>
              <a:gd name="txB" fmla="*/ 164 h 164"/>
            </a:gdLst>
            <a:ahLst/>
            <a:cxnLst>
              <a:cxn ang="0">
                <a:pos x="1995044075" y="0"/>
              </a:cxn>
              <a:cxn ang="0">
                <a:pos x="1345493733" y="480810695"/>
              </a:cxn>
              <a:cxn ang="0">
                <a:pos x="556757437" y="568232624"/>
              </a:cxn>
              <a:cxn ang="0">
                <a:pos x="463964530" y="1311302496"/>
              </a:cxn>
              <a:cxn ang="0">
                <a:pos x="0" y="1923242779"/>
              </a:cxn>
              <a:cxn ang="0">
                <a:pos x="463964530" y="2147483646"/>
              </a:cxn>
              <a:cxn ang="0">
                <a:pos x="556757437" y="2147483646"/>
              </a:cxn>
              <a:cxn ang="0">
                <a:pos x="1345493733" y="2147483646"/>
              </a:cxn>
              <a:cxn ang="0">
                <a:pos x="1995044075" y="2147483646"/>
              </a:cxn>
              <a:cxn ang="0">
                <a:pos x="2147483646" y="2147483646"/>
              </a:cxn>
              <a:cxn ang="0">
                <a:pos x="2147483646" y="2147483646"/>
              </a:cxn>
              <a:cxn ang="0">
                <a:pos x="2147483646" y="2147483646"/>
              </a:cxn>
              <a:cxn ang="0">
                <a:pos x="2147483646" y="1923242779"/>
              </a:cxn>
              <a:cxn ang="0">
                <a:pos x="2147483646" y="1311302496"/>
              </a:cxn>
              <a:cxn ang="0">
                <a:pos x="2147483646" y="568232624"/>
              </a:cxn>
              <a:cxn ang="0">
                <a:pos x="2147483646" y="480810695"/>
              </a:cxn>
              <a:cxn ang="0">
                <a:pos x="1995044075" y="0"/>
              </a:cxn>
              <a:cxn ang="0">
                <a:pos x="1995044075" y="1049036708"/>
              </a:cxn>
              <a:cxn ang="0">
                <a:pos x="2147483646" y="1923242779"/>
              </a:cxn>
              <a:cxn ang="0">
                <a:pos x="1995044075" y="2147483646"/>
              </a:cxn>
              <a:cxn ang="0">
                <a:pos x="1113514873" y="1923242779"/>
              </a:cxn>
              <a:cxn ang="0">
                <a:pos x="1995044075" y="1049036708"/>
              </a:cxn>
              <a:cxn ang="0">
                <a:pos x="1345493733" y="2147483646"/>
              </a:cxn>
              <a:cxn ang="0">
                <a:pos x="881529202" y="2147483646"/>
              </a:cxn>
              <a:cxn ang="0">
                <a:pos x="881529202" y="2147483646"/>
              </a:cxn>
              <a:cxn ang="0">
                <a:pos x="2147483646" y="2147483646"/>
              </a:cxn>
              <a:cxn ang="0">
                <a:pos x="2147483646" y="2147483646"/>
              </a:cxn>
              <a:cxn ang="0">
                <a:pos x="2147483646" y="2147483646"/>
              </a:cxn>
              <a:cxn ang="0">
                <a:pos x="1995044075" y="2147483646"/>
              </a:cxn>
              <a:cxn ang="0">
                <a:pos x="1345493733" y="2147483646"/>
              </a:cxn>
            </a:cxnLst>
            <a:rect l="txL" t="txT" r="txR" b="txB"/>
            <a:pathLst>
              <a:path w="86" h="164">
                <a:moveTo>
                  <a:pt x="43" y="0"/>
                </a:moveTo>
                <a:cubicBezTo>
                  <a:pt x="37" y="0"/>
                  <a:pt x="31" y="5"/>
                  <a:pt x="29" y="11"/>
                </a:cubicBezTo>
                <a:cubicBezTo>
                  <a:pt x="24" y="8"/>
                  <a:pt x="17" y="8"/>
                  <a:pt x="12" y="13"/>
                </a:cubicBezTo>
                <a:cubicBezTo>
                  <a:pt x="8" y="18"/>
                  <a:pt x="7" y="25"/>
                  <a:pt x="10" y="30"/>
                </a:cubicBezTo>
                <a:cubicBezTo>
                  <a:pt x="4" y="32"/>
                  <a:pt x="0" y="37"/>
                  <a:pt x="0" y="44"/>
                </a:cubicBezTo>
                <a:cubicBezTo>
                  <a:pt x="0" y="50"/>
                  <a:pt x="4" y="55"/>
                  <a:pt x="10" y="57"/>
                </a:cubicBezTo>
                <a:cubicBezTo>
                  <a:pt x="7" y="63"/>
                  <a:pt x="8" y="70"/>
                  <a:pt x="12" y="74"/>
                </a:cubicBezTo>
                <a:cubicBezTo>
                  <a:pt x="17" y="79"/>
                  <a:pt x="24" y="80"/>
                  <a:pt x="29" y="77"/>
                </a:cubicBezTo>
                <a:cubicBezTo>
                  <a:pt x="31" y="82"/>
                  <a:pt x="37" y="87"/>
                  <a:pt x="43" y="87"/>
                </a:cubicBezTo>
                <a:cubicBezTo>
                  <a:pt x="49" y="87"/>
                  <a:pt x="55" y="82"/>
                  <a:pt x="57" y="77"/>
                </a:cubicBezTo>
                <a:cubicBezTo>
                  <a:pt x="62" y="80"/>
                  <a:pt x="69" y="79"/>
                  <a:pt x="74" y="74"/>
                </a:cubicBezTo>
                <a:cubicBezTo>
                  <a:pt x="78" y="70"/>
                  <a:pt x="79" y="63"/>
                  <a:pt x="76" y="57"/>
                </a:cubicBezTo>
                <a:cubicBezTo>
                  <a:pt x="82" y="55"/>
                  <a:pt x="86" y="50"/>
                  <a:pt x="86" y="44"/>
                </a:cubicBezTo>
                <a:cubicBezTo>
                  <a:pt x="86" y="37"/>
                  <a:pt x="82" y="32"/>
                  <a:pt x="76" y="30"/>
                </a:cubicBezTo>
                <a:cubicBezTo>
                  <a:pt x="79" y="25"/>
                  <a:pt x="78" y="18"/>
                  <a:pt x="74" y="13"/>
                </a:cubicBezTo>
                <a:cubicBezTo>
                  <a:pt x="69" y="8"/>
                  <a:pt x="62" y="8"/>
                  <a:pt x="57" y="11"/>
                </a:cubicBezTo>
                <a:cubicBezTo>
                  <a:pt x="55" y="5"/>
                  <a:pt x="49" y="0"/>
                  <a:pt x="43" y="0"/>
                </a:cubicBezTo>
                <a:close/>
                <a:moveTo>
                  <a:pt x="43" y="24"/>
                </a:moveTo>
                <a:cubicBezTo>
                  <a:pt x="54" y="24"/>
                  <a:pt x="62" y="33"/>
                  <a:pt x="62" y="44"/>
                </a:cubicBezTo>
                <a:cubicBezTo>
                  <a:pt x="62" y="54"/>
                  <a:pt x="54" y="63"/>
                  <a:pt x="43" y="63"/>
                </a:cubicBezTo>
                <a:cubicBezTo>
                  <a:pt x="32" y="63"/>
                  <a:pt x="24" y="54"/>
                  <a:pt x="24" y="44"/>
                </a:cubicBezTo>
                <a:cubicBezTo>
                  <a:pt x="24" y="33"/>
                  <a:pt x="32" y="24"/>
                  <a:pt x="43" y="24"/>
                </a:cubicBezTo>
                <a:close/>
                <a:moveTo>
                  <a:pt x="29" y="91"/>
                </a:moveTo>
                <a:cubicBezTo>
                  <a:pt x="26" y="93"/>
                  <a:pt x="22" y="93"/>
                  <a:pt x="19" y="92"/>
                </a:cubicBezTo>
                <a:cubicBezTo>
                  <a:pt x="19" y="164"/>
                  <a:pt x="19" y="164"/>
                  <a:pt x="19" y="164"/>
                </a:cubicBezTo>
                <a:cubicBezTo>
                  <a:pt x="45" y="136"/>
                  <a:pt x="42" y="138"/>
                  <a:pt x="67" y="164"/>
                </a:cubicBezTo>
                <a:cubicBezTo>
                  <a:pt x="67" y="92"/>
                  <a:pt x="67" y="92"/>
                  <a:pt x="67" y="92"/>
                </a:cubicBezTo>
                <a:cubicBezTo>
                  <a:pt x="64" y="93"/>
                  <a:pt x="60" y="93"/>
                  <a:pt x="57" y="91"/>
                </a:cubicBezTo>
                <a:cubicBezTo>
                  <a:pt x="55" y="97"/>
                  <a:pt x="49" y="101"/>
                  <a:pt x="43" y="101"/>
                </a:cubicBezTo>
                <a:cubicBezTo>
                  <a:pt x="37" y="101"/>
                  <a:pt x="31" y="97"/>
                  <a:pt x="29" y="91"/>
                </a:cubicBezTo>
                <a:close/>
              </a:path>
            </a:pathLst>
          </a:custGeom>
          <a:solidFill>
            <a:schemeClr val="accent4"/>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sp>
        <p:nvSpPr>
          <p:cNvPr id="17" name="TextBox 19"/>
          <p:cNvSpPr txBox="1"/>
          <p:nvPr/>
        </p:nvSpPr>
        <p:spPr>
          <a:xfrm>
            <a:off x="1992234" y="1453583"/>
            <a:ext cx="3464719" cy="830997"/>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p>
        </p:txBody>
      </p:sp>
      <p:sp>
        <p:nvSpPr>
          <p:cNvPr id="18" name="TextBox 20"/>
          <p:cNvSpPr txBox="1"/>
          <p:nvPr/>
        </p:nvSpPr>
        <p:spPr>
          <a:xfrm>
            <a:off x="2008164" y="1047224"/>
            <a:ext cx="3092696"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
        <p:nvSpPr>
          <p:cNvPr id="19" name="TextBox 19"/>
          <p:cNvSpPr txBox="1"/>
          <p:nvPr/>
        </p:nvSpPr>
        <p:spPr>
          <a:xfrm>
            <a:off x="2855944" y="5553849"/>
            <a:ext cx="3464719" cy="830997"/>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p>
        </p:txBody>
      </p:sp>
      <p:sp>
        <p:nvSpPr>
          <p:cNvPr id="20" name="TextBox 20"/>
          <p:cNvSpPr txBox="1"/>
          <p:nvPr/>
        </p:nvSpPr>
        <p:spPr>
          <a:xfrm>
            <a:off x="2871874" y="5147490"/>
            <a:ext cx="3092696"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
        <p:nvSpPr>
          <p:cNvPr id="21" name="TextBox 19"/>
          <p:cNvSpPr txBox="1"/>
          <p:nvPr/>
        </p:nvSpPr>
        <p:spPr>
          <a:xfrm>
            <a:off x="7418009" y="5553849"/>
            <a:ext cx="3464719" cy="830997"/>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p>
        </p:txBody>
      </p:sp>
      <p:sp>
        <p:nvSpPr>
          <p:cNvPr id="22" name="TextBox 20"/>
          <p:cNvSpPr txBox="1"/>
          <p:nvPr/>
        </p:nvSpPr>
        <p:spPr>
          <a:xfrm>
            <a:off x="7433939" y="5147490"/>
            <a:ext cx="3092696"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
        <p:nvSpPr>
          <p:cNvPr id="23" name="TextBox 19"/>
          <p:cNvSpPr txBox="1"/>
          <p:nvPr/>
        </p:nvSpPr>
        <p:spPr>
          <a:xfrm>
            <a:off x="6476128" y="1453583"/>
            <a:ext cx="3464719" cy="830997"/>
          </a:xfrm>
          <a:prstGeom prst="rect">
            <a:avLst/>
          </a:prstGeom>
          <a:noFill/>
        </p:spPr>
        <p:txBody>
          <a:bodyPr wrap="square" rtlCol="0">
            <a:spAutoFit/>
          </a:bodyPr>
          <a:lstStyle/>
          <a:p>
            <a:pPr>
              <a:lnSpc>
                <a:spcPct val="150000"/>
              </a:lnSpc>
            </a:pPr>
            <a:r>
              <a:rPr lang="zh-CN" altLang="en-US" sz="1600" dirty="0">
                <a:solidFill>
                  <a:schemeClr val="tx1">
                    <a:lumMod val="65000"/>
                    <a:lumOff val="35000"/>
                  </a:schemeClr>
                </a:solidFill>
                <a:cs typeface="+mn-ea"/>
                <a:sym typeface="+mn-lt"/>
              </a:rPr>
              <a:t>这里填写文字内容这里填写文字内容这里填写文字内容这里填写文字内容</a:t>
            </a:r>
          </a:p>
        </p:txBody>
      </p:sp>
      <p:sp>
        <p:nvSpPr>
          <p:cNvPr id="24" name="TextBox 20"/>
          <p:cNvSpPr txBox="1"/>
          <p:nvPr/>
        </p:nvSpPr>
        <p:spPr>
          <a:xfrm>
            <a:off x="6492058" y="1047224"/>
            <a:ext cx="3092696"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
        <p:nvSpPr>
          <p:cNvPr id="25" name="文本框 103"/>
          <p:cNvSpPr/>
          <p:nvPr/>
        </p:nvSpPr>
        <p:spPr>
          <a:xfrm>
            <a:off x="4726871" y="3972938"/>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zh-CN" altLang="en-US" sz="3200" b="1" dirty="0">
                <a:solidFill>
                  <a:srgbClr val="FFF6E7"/>
                </a:solidFill>
                <a:cs typeface="+mn-ea"/>
                <a:sym typeface="+mn-lt"/>
              </a:rPr>
              <a:t>标题</a:t>
            </a:r>
          </a:p>
        </p:txBody>
      </p:sp>
      <p:sp>
        <p:nvSpPr>
          <p:cNvPr id="26" name="文本框 103"/>
          <p:cNvSpPr/>
          <p:nvPr/>
        </p:nvSpPr>
        <p:spPr>
          <a:xfrm>
            <a:off x="6400561" y="3032344"/>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zh-CN" altLang="en-US" sz="3200" b="1" dirty="0">
                <a:solidFill>
                  <a:srgbClr val="FFF6E7"/>
                </a:solidFill>
                <a:cs typeface="+mn-ea"/>
                <a:sym typeface="+mn-lt"/>
              </a:rPr>
              <a:t>标题</a:t>
            </a:r>
          </a:p>
        </p:txBody>
      </p:sp>
      <p:sp>
        <p:nvSpPr>
          <p:cNvPr id="27" name="文本框 103"/>
          <p:cNvSpPr/>
          <p:nvPr/>
        </p:nvSpPr>
        <p:spPr>
          <a:xfrm>
            <a:off x="8074387" y="3972938"/>
            <a:ext cx="1005403" cy="535531"/>
          </a:xfrm>
          <a:prstGeom prst="rect">
            <a:avLst/>
          </a:prstGeom>
          <a:noFill/>
          <a:ln w="9525">
            <a:noFill/>
            <a:miter/>
          </a:ln>
        </p:spPr>
        <p:txBody>
          <a:bodyPr wrap="none">
            <a:spAutoFit/>
          </a:bodyPr>
          <a:lstStyle>
            <a:lvl1pPr marL="228600" indent="-228600" algn="l" rtl="0" eaLnBrk="0" fontAlgn="base" hangingPunct="0">
              <a:lnSpc>
                <a:spcPct val="90000"/>
              </a:lnSpc>
              <a:spcBef>
                <a:spcPts val="1000"/>
              </a:spcBef>
              <a:spcAft>
                <a:spcPct val="0"/>
              </a:spcAft>
              <a:buFont typeface="Arial" pitchFamily="34" charset="0"/>
              <a:buChar char="•"/>
              <a:defRPr sz="2800" kern="1200">
                <a:solidFill>
                  <a:schemeClr val="tx1"/>
                </a:solidFill>
                <a:latin typeface="+mn-lt"/>
                <a:ea typeface="+mn-ea"/>
                <a:cs typeface="+mn-cs"/>
                <a:sym typeface="Calibri" pitchFamily="34" charset="0"/>
              </a:defRPr>
            </a:lvl1pPr>
            <a:lvl2pPr marL="685800" indent="-228600" algn="l" rtl="0" eaLnBrk="0" fontAlgn="base" hangingPunct="0">
              <a:lnSpc>
                <a:spcPct val="90000"/>
              </a:lnSpc>
              <a:spcBef>
                <a:spcPts val="500"/>
              </a:spcBef>
              <a:spcAft>
                <a:spcPct val="0"/>
              </a:spcAft>
              <a:buFont typeface="Arial" pitchFamily="34" charset="0"/>
              <a:buChar char="•"/>
              <a:defRPr sz="2400" kern="1200">
                <a:solidFill>
                  <a:schemeClr val="tx1"/>
                </a:solidFill>
                <a:latin typeface="+mn-lt"/>
                <a:ea typeface="+mn-ea"/>
                <a:cs typeface="+mn-cs"/>
                <a:sym typeface="Calibri" pitchFamily="34" charset="0"/>
              </a:defRPr>
            </a:lvl2pPr>
            <a:lvl3pPr marL="1143000" indent="-228600" algn="l" rtl="0" eaLnBrk="0" fontAlgn="base" hangingPunct="0">
              <a:lnSpc>
                <a:spcPct val="90000"/>
              </a:lnSpc>
              <a:spcBef>
                <a:spcPts val="500"/>
              </a:spcBef>
              <a:spcAft>
                <a:spcPct val="0"/>
              </a:spcAft>
              <a:buFont typeface="Arial" pitchFamily="34" charset="0"/>
              <a:buChar char="•"/>
              <a:defRPr sz="2000" kern="1200">
                <a:solidFill>
                  <a:schemeClr val="tx1"/>
                </a:solidFill>
                <a:latin typeface="+mn-lt"/>
                <a:ea typeface="+mn-ea"/>
                <a:cs typeface="+mn-cs"/>
                <a:sym typeface="Calibri" pitchFamily="34" charset="0"/>
              </a:defRPr>
            </a:lvl3pPr>
            <a:lvl4pPr marL="16002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4pPr>
            <a:lvl5pPr marL="2057400" indent="-228600" algn="l" rtl="0" eaLnBrk="0" fontAlgn="base" hangingPunct="0">
              <a:lnSpc>
                <a:spcPct val="90000"/>
              </a:lnSpc>
              <a:spcBef>
                <a:spcPts val="500"/>
              </a:spcBef>
              <a:spcAft>
                <a:spcPct val="0"/>
              </a:spcAft>
              <a:buFont typeface="Arial" pitchFamily="34" charset="0"/>
              <a:buChar char="•"/>
              <a:defRPr kern="1200">
                <a:solidFill>
                  <a:schemeClr val="tx1"/>
                </a:solidFill>
                <a:latin typeface="+mn-lt"/>
                <a:ea typeface="+mn-ea"/>
                <a:cs typeface="+mn-cs"/>
                <a:sym typeface="Calibri" pitchFamily="34" charset="0"/>
              </a:defRPr>
            </a:lvl5pPr>
          </a:lstStyle>
          <a:p>
            <a:pPr marL="0" lvl="0" indent="0" eaLnBrk="1" hangingPunct="1">
              <a:spcBef>
                <a:spcPct val="0"/>
              </a:spcBef>
              <a:buNone/>
            </a:pPr>
            <a:r>
              <a:rPr lang="zh-CN" altLang="en-US" sz="3200" b="1" dirty="0">
                <a:solidFill>
                  <a:srgbClr val="FFF6E7"/>
                </a:solidFill>
                <a:cs typeface="+mn-ea"/>
                <a:sym typeface="+mn-lt"/>
              </a:rPr>
              <a:t>标题</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352550" y="1161143"/>
            <a:ext cx="9486900" cy="4822893"/>
          </a:xfrm>
          <a:prstGeom prst="roundRect">
            <a:avLst>
              <a:gd name="adj" fmla="val 0"/>
            </a:avLst>
          </a:prstGeom>
          <a:solidFill>
            <a:schemeClr val="bg1"/>
          </a:solidFill>
          <a:ln w="19050">
            <a:solidFill>
              <a:schemeClr val="bg1"/>
            </a:solidFill>
          </a:ln>
          <a:effectLst>
            <a:outerShdw blurRad="635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827528" y="2198897"/>
            <a:ext cx="8782050" cy="1338828"/>
          </a:xfrm>
          <a:prstGeom prst="rect">
            <a:avLst/>
          </a:prstGeom>
          <a:noFill/>
        </p:spPr>
        <p:txBody>
          <a:bodyPr wrap="square" rtlCol="0">
            <a:spAutoFit/>
          </a:bodyPr>
          <a:lstStyle/>
          <a:p>
            <a:pPr>
              <a:lnSpc>
                <a:spcPct val="150000"/>
              </a:lnSpc>
            </a:pPr>
            <a:r>
              <a:rPr lang="zh-CN" altLang="en-US" dirty="0">
                <a:solidFill>
                  <a:schemeClr val="tx1">
                    <a:lumMod val="75000"/>
                    <a:lumOff val="25000"/>
                  </a:schemeClr>
                </a:solidFill>
              </a:rPr>
              <a:t>毕业论文，泛指专科毕业论文、本科毕业论文（学士学位毕业论文）、硕士研究生毕业论文（硕士学位论文）、博士研究生毕业论文（博士学位论文）等，即需要在学业完成前写作并提交的论文，是教学或科研活动的重要组成部分之一。</a:t>
            </a:r>
          </a:p>
        </p:txBody>
      </p:sp>
      <p:sp>
        <p:nvSpPr>
          <p:cNvPr id="4" name="文本框 3"/>
          <p:cNvSpPr txBox="1"/>
          <p:nvPr/>
        </p:nvSpPr>
        <p:spPr>
          <a:xfrm>
            <a:off x="1827528" y="3577757"/>
            <a:ext cx="1980029" cy="523220"/>
          </a:xfrm>
          <a:prstGeom prst="rect">
            <a:avLst/>
          </a:prstGeom>
          <a:noFill/>
        </p:spPr>
        <p:txBody>
          <a:bodyPr wrap="none" rtlCol="0">
            <a:spAutoFit/>
          </a:bodyPr>
          <a:lstStyle/>
          <a:p>
            <a:r>
              <a:rPr lang="zh-CN" altLang="en-US" sz="2800" b="1" dirty="0">
                <a:solidFill>
                  <a:schemeClr val="accent1"/>
                </a:solidFill>
              </a:rPr>
              <a:t>填写关键词</a:t>
            </a:r>
          </a:p>
        </p:txBody>
      </p:sp>
      <p:sp>
        <p:nvSpPr>
          <p:cNvPr id="5" name="文本框 4"/>
          <p:cNvSpPr txBox="1"/>
          <p:nvPr/>
        </p:nvSpPr>
        <p:spPr>
          <a:xfrm>
            <a:off x="3998057" y="3577757"/>
            <a:ext cx="1980029" cy="523220"/>
          </a:xfrm>
          <a:prstGeom prst="rect">
            <a:avLst/>
          </a:prstGeom>
          <a:noFill/>
        </p:spPr>
        <p:txBody>
          <a:bodyPr wrap="none" rtlCol="0">
            <a:spAutoFit/>
          </a:bodyPr>
          <a:lstStyle/>
          <a:p>
            <a:r>
              <a:rPr lang="zh-CN" altLang="en-US" sz="2800" b="1" dirty="0">
                <a:solidFill>
                  <a:schemeClr val="accent1"/>
                </a:solidFill>
              </a:rPr>
              <a:t>填写关键词</a:t>
            </a:r>
          </a:p>
        </p:txBody>
      </p:sp>
      <p:sp>
        <p:nvSpPr>
          <p:cNvPr id="6" name="文本框 5"/>
          <p:cNvSpPr txBox="1"/>
          <p:nvPr/>
        </p:nvSpPr>
        <p:spPr>
          <a:xfrm>
            <a:off x="6168586" y="3577757"/>
            <a:ext cx="1980029" cy="523220"/>
          </a:xfrm>
          <a:prstGeom prst="rect">
            <a:avLst/>
          </a:prstGeom>
          <a:noFill/>
        </p:spPr>
        <p:txBody>
          <a:bodyPr wrap="none" rtlCol="0">
            <a:spAutoFit/>
          </a:bodyPr>
          <a:lstStyle/>
          <a:p>
            <a:r>
              <a:rPr lang="zh-CN" altLang="en-US" sz="2800" b="1" dirty="0">
                <a:solidFill>
                  <a:schemeClr val="accent1"/>
                </a:solidFill>
              </a:rPr>
              <a:t>填写关键词</a:t>
            </a:r>
          </a:p>
        </p:txBody>
      </p:sp>
      <p:sp>
        <p:nvSpPr>
          <p:cNvPr id="7" name="文本框 6"/>
          <p:cNvSpPr txBox="1"/>
          <p:nvPr/>
        </p:nvSpPr>
        <p:spPr>
          <a:xfrm>
            <a:off x="8408768" y="3577757"/>
            <a:ext cx="1980029" cy="523220"/>
          </a:xfrm>
          <a:prstGeom prst="rect">
            <a:avLst/>
          </a:prstGeom>
          <a:noFill/>
        </p:spPr>
        <p:txBody>
          <a:bodyPr wrap="none" rtlCol="0">
            <a:spAutoFit/>
          </a:bodyPr>
          <a:lstStyle/>
          <a:p>
            <a:r>
              <a:rPr lang="zh-CN" altLang="en-US" sz="2800" b="1" dirty="0">
                <a:solidFill>
                  <a:schemeClr val="accent1"/>
                </a:solidFill>
              </a:rPr>
              <a:t>填写关键词</a:t>
            </a:r>
          </a:p>
        </p:txBody>
      </p:sp>
      <p:sp>
        <p:nvSpPr>
          <p:cNvPr id="8" name="文本框 7"/>
          <p:cNvSpPr txBox="1"/>
          <p:nvPr/>
        </p:nvSpPr>
        <p:spPr>
          <a:xfrm>
            <a:off x="1827528" y="4159566"/>
            <a:ext cx="8561269" cy="1477328"/>
          </a:xfrm>
          <a:prstGeom prst="rect">
            <a:avLst/>
          </a:prstGeom>
          <a:noFill/>
        </p:spPr>
        <p:txBody>
          <a:bodyPr wrap="square" rtlCol="0">
            <a:spAutoFit/>
          </a:bodyPr>
          <a:lstStyle/>
          <a:p>
            <a:pPr algn="just"/>
            <a:r>
              <a:rPr lang="en-US" altLang="zh-CN" dirty="0">
                <a:solidFill>
                  <a:schemeClr val="tx1">
                    <a:lumMod val="50000"/>
                    <a:lumOff val="50000"/>
                  </a:schemeClr>
                </a:solidFill>
              </a:rPr>
              <a:t>Graduation thesis, refers to the specialized graduation thesis, undergraduate graduation thesis (graduated with a bachelor's degree thesis), master's graduate student graduation thesis (M.A. thesis, doctoral students graduation thesis (Doctoral Dissertation), namely the need in studies of writing and submitting the is one of an important part of the teaching and scientific research activities</a:t>
            </a:r>
            <a:endParaRPr lang="zh-CN" altLang="en-US" dirty="0">
              <a:solidFill>
                <a:schemeClr val="tx1">
                  <a:lumMod val="50000"/>
                  <a:lumOff val="50000"/>
                </a:schemeClr>
              </a:solidFill>
            </a:endParaRPr>
          </a:p>
        </p:txBody>
      </p:sp>
      <p:sp>
        <p:nvSpPr>
          <p:cNvPr id="9" name="文本框 8"/>
          <p:cNvSpPr txBox="1"/>
          <p:nvPr/>
        </p:nvSpPr>
        <p:spPr>
          <a:xfrm>
            <a:off x="1895565" y="1416838"/>
            <a:ext cx="1313180" cy="769441"/>
          </a:xfrm>
          <a:prstGeom prst="rect">
            <a:avLst/>
          </a:prstGeom>
          <a:noFill/>
        </p:spPr>
        <p:txBody>
          <a:bodyPr wrap="none" rtlCol="0">
            <a:spAutoFit/>
          </a:bodyPr>
          <a:lstStyle/>
          <a:p>
            <a:r>
              <a:rPr lang="zh-CN" altLang="en-US" sz="4400" b="1" dirty="0">
                <a:solidFill>
                  <a:schemeClr val="accent1"/>
                </a:solidFill>
              </a:rPr>
              <a:t>摘要</a:t>
            </a:r>
          </a:p>
        </p:txBody>
      </p:sp>
      <p:sp>
        <p:nvSpPr>
          <p:cNvPr id="10" name="矩形 9"/>
          <p:cNvSpPr/>
          <p:nvPr/>
        </p:nvSpPr>
        <p:spPr>
          <a:xfrm>
            <a:off x="3022235" y="1675677"/>
            <a:ext cx="1829347" cy="523220"/>
          </a:xfrm>
          <a:prstGeom prst="rect">
            <a:avLst/>
          </a:prstGeom>
        </p:spPr>
        <p:txBody>
          <a:bodyPr wrap="none">
            <a:spAutoFit/>
          </a:bodyPr>
          <a:lstStyle/>
          <a:p>
            <a:r>
              <a:rPr lang="en-US" altLang="zh-CN" sz="2800" dirty="0">
                <a:solidFill>
                  <a:schemeClr val="accent1"/>
                </a:solidFill>
              </a:rPr>
              <a:t>ABSTRACT</a:t>
            </a:r>
            <a:endParaRPr lang="zh-CN" altLang="en-US" sz="2800" dirty="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46200" y="1130486"/>
            <a:ext cx="9499600" cy="4597028"/>
          </a:xfrm>
          <a:prstGeom prst="rect">
            <a:avLst/>
          </a:prstGeom>
          <a:solidFill>
            <a:schemeClr val="accent1">
              <a:alpha val="84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191491" y="2893592"/>
            <a:ext cx="7802136" cy="1107996"/>
          </a:xfrm>
          <a:prstGeom prst="rect">
            <a:avLst/>
          </a:prstGeom>
          <a:noFill/>
        </p:spPr>
        <p:txBody>
          <a:bodyPr wrap="none" rtlCol="0">
            <a:spAutoFit/>
          </a:bodyPr>
          <a:lstStyle/>
          <a:p>
            <a:r>
              <a:rPr lang="zh-CN" altLang="en-US" sz="6600" b="1" dirty="0">
                <a:solidFill>
                  <a:schemeClr val="bg1"/>
                </a:solidFill>
                <a:cs typeface="+mn-ea"/>
                <a:sym typeface="+mn-lt"/>
              </a:rPr>
              <a:t>谢谢各位老师的倾听</a:t>
            </a:r>
          </a:p>
        </p:txBody>
      </p:sp>
      <p:sp>
        <p:nvSpPr>
          <p:cNvPr id="7" name="圆角矩形 6"/>
          <p:cNvSpPr/>
          <p:nvPr/>
        </p:nvSpPr>
        <p:spPr>
          <a:xfrm>
            <a:off x="3059479" y="4211606"/>
            <a:ext cx="6066162" cy="413890"/>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矩形 7"/>
          <p:cNvSpPr/>
          <p:nvPr/>
        </p:nvSpPr>
        <p:spPr>
          <a:xfrm>
            <a:off x="2872880" y="4194674"/>
            <a:ext cx="6439361" cy="461665"/>
          </a:xfrm>
          <a:prstGeom prst="rect">
            <a:avLst/>
          </a:prstGeom>
        </p:spPr>
        <p:txBody>
          <a:bodyPr wrap="square">
            <a:spAutoFit/>
          </a:bodyPr>
          <a:lstStyle/>
          <a:p>
            <a:pPr algn="ctr"/>
            <a:r>
              <a:rPr lang="en-US" altLang="zh-CN" sz="2400" dirty="0">
                <a:solidFill>
                  <a:schemeClr val="accent1"/>
                </a:solidFill>
              </a:rPr>
              <a:t>POWERPOINT OF GRADUATION TEPLY</a:t>
            </a:r>
          </a:p>
        </p:txBody>
      </p:sp>
      <p:sp>
        <p:nvSpPr>
          <p:cNvPr id="9" name="椭圆 8"/>
          <p:cNvSpPr/>
          <p:nvPr/>
        </p:nvSpPr>
        <p:spPr>
          <a:xfrm>
            <a:off x="3552372" y="4892657"/>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0" name="KSO_Shape"/>
          <p:cNvSpPr/>
          <p:nvPr/>
        </p:nvSpPr>
        <p:spPr bwMode="auto">
          <a:xfrm>
            <a:off x="3619597" y="4935200"/>
            <a:ext cx="173326" cy="222689"/>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a:solidFill>
                <a:schemeClr val="bg1"/>
              </a:solidFill>
            </a:endParaRPr>
          </a:p>
        </p:txBody>
      </p:sp>
      <p:sp>
        <p:nvSpPr>
          <p:cNvPr id="11" name="文本框 10"/>
          <p:cNvSpPr txBox="1"/>
          <p:nvPr/>
        </p:nvSpPr>
        <p:spPr>
          <a:xfrm>
            <a:off x="3860148" y="4861878"/>
            <a:ext cx="2262158" cy="369332"/>
          </a:xfrm>
          <a:prstGeom prst="rect">
            <a:avLst/>
          </a:prstGeom>
          <a:noFill/>
        </p:spPr>
        <p:txBody>
          <a:bodyPr wrap="none" rtlCol="0">
            <a:spAutoFit/>
          </a:bodyPr>
          <a:lstStyle/>
          <a:p>
            <a:r>
              <a:rPr lang="zh-CN" altLang="en-US" dirty="0">
                <a:solidFill>
                  <a:schemeClr val="bg1"/>
                </a:solidFill>
              </a:rPr>
              <a:t>答辩学生：亮亮图文</a:t>
            </a:r>
          </a:p>
        </p:txBody>
      </p:sp>
      <p:sp>
        <p:nvSpPr>
          <p:cNvPr id="12" name="椭圆 11"/>
          <p:cNvSpPr/>
          <p:nvPr/>
        </p:nvSpPr>
        <p:spPr>
          <a:xfrm>
            <a:off x="6179458" y="4892657"/>
            <a:ext cx="307777" cy="30777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3" name="KSO_Shape"/>
          <p:cNvSpPr/>
          <p:nvPr/>
        </p:nvSpPr>
        <p:spPr bwMode="auto">
          <a:xfrm>
            <a:off x="6240874" y="4935201"/>
            <a:ext cx="234822" cy="22268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accent1"/>
          </a:solidFill>
          <a:ln>
            <a:noFill/>
          </a:ln>
        </p:spPr>
        <p:txBody>
          <a:bodyPr anchor="ctr">
            <a:scene3d>
              <a:camera prst="orthographicFront"/>
              <a:lightRig rig="threePt" dir="t"/>
            </a:scene3d>
            <a:sp3d>
              <a:contourClr>
                <a:srgbClr val="FFFFFF"/>
              </a:contourClr>
            </a:sp3d>
          </a:bodyPr>
          <a:lstStyle/>
          <a:p>
            <a:pPr algn="ctr" eaLnBrk="0" fontAlgn="base" hangingPunct="0">
              <a:spcBef>
                <a:spcPct val="0"/>
              </a:spcBef>
              <a:spcAft>
                <a:spcPct val="0"/>
              </a:spcAft>
            </a:pPr>
            <a:endParaRPr lang="zh-CN" altLang="en-US">
              <a:solidFill>
                <a:schemeClr val="bg1"/>
              </a:solidFill>
              <a:latin typeface="Calibri" pitchFamily="34" charset="0"/>
              <a:ea typeface="宋体" pitchFamily="2" charset="-122"/>
            </a:endParaRPr>
          </a:p>
        </p:txBody>
      </p:sp>
      <p:sp>
        <p:nvSpPr>
          <p:cNvPr id="14" name="文本框 13"/>
          <p:cNvSpPr txBox="1"/>
          <p:nvPr/>
        </p:nvSpPr>
        <p:spPr>
          <a:xfrm>
            <a:off x="6523712" y="4861878"/>
            <a:ext cx="2031325" cy="369332"/>
          </a:xfrm>
          <a:prstGeom prst="rect">
            <a:avLst/>
          </a:prstGeom>
          <a:noFill/>
        </p:spPr>
        <p:txBody>
          <a:bodyPr wrap="none" rtlCol="0">
            <a:spAutoFit/>
          </a:bodyPr>
          <a:lstStyle/>
          <a:p>
            <a:r>
              <a:rPr lang="zh-CN" altLang="en-US" dirty="0">
                <a:solidFill>
                  <a:schemeClr val="bg1"/>
                </a:solidFill>
              </a:rPr>
              <a:t>指导教</a:t>
            </a:r>
            <a:r>
              <a:rPr lang="zh-CN" altLang="en-US">
                <a:solidFill>
                  <a:schemeClr val="bg1"/>
                </a:solidFill>
              </a:rPr>
              <a:t>师：旗舰店</a:t>
            </a:r>
            <a:endParaRPr lang="zh-CN" altLang="en-US" dirty="0">
              <a:solidFill>
                <a:schemeClr val="bg1"/>
              </a:solidFill>
            </a:endParaRPr>
          </a:p>
        </p:txBody>
      </p:sp>
      <p:cxnSp>
        <p:nvCxnSpPr>
          <p:cNvPr id="15" name="直接连接符 14"/>
          <p:cNvCxnSpPr/>
          <p:nvPr/>
        </p:nvCxnSpPr>
        <p:spPr>
          <a:xfrm>
            <a:off x="2256864" y="4426431"/>
            <a:ext cx="80261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9125641" y="4426431"/>
            <a:ext cx="80261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7" name="组合 16"/>
          <p:cNvGrpSpPr/>
          <p:nvPr/>
        </p:nvGrpSpPr>
        <p:grpSpPr>
          <a:xfrm>
            <a:off x="5390620" y="1523611"/>
            <a:ext cx="1403880" cy="1403880"/>
            <a:chOff x="1131486" y="2234041"/>
            <a:chExt cx="1607262" cy="1607262"/>
          </a:xfrm>
        </p:grpSpPr>
        <p:sp>
          <p:nvSpPr>
            <p:cNvPr id="18" name="椭圆 17"/>
            <p:cNvSpPr/>
            <p:nvPr/>
          </p:nvSpPr>
          <p:spPr>
            <a:xfrm>
              <a:off x="1131486" y="2234041"/>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19" name="椭圆 18"/>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20"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55045" y="2273289"/>
            <a:ext cx="5545432" cy="3009900"/>
          </a:xfrm>
          <a:prstGeom prst="rect">
            <a:avLst/>
          </a:prstGeom>
          <a:solidFill>
            <a:schemeClr val="accent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09613" y="2273289"/>
            <a:ext cx="5545432" cy="3009900"/>
          </a:xfrm>
          <a:prstGeom prst="rect">
            <a:avLst/>
          </a:prstGeom>
          <a:solidFill>
            <a:schemeClr val="accent2"/>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672816" y="2449931"/>
            <a:ext cx="5161574" cy="1754326"/>
          </a:xfrm>
          <a:prstGeom prst="rect">
            <a:avLst/>
          </a:prstGeom>
          <a:noFill/>
        </p:spPr>
        <p:txBody>
          <a:bodyPr wrap="square" rtlCol="0">
            <a:spAutoFit/>
          </a:bodyPr>
          <a:lstStyle/>
          <a:p>
            <a:pPr algn="just">
              <a:lnSpc>
                <a:spcPct val="150000"/>
              </a:lnSpc>
            </a:pPr>
            <a:r>
              <a:rPr lang="zh-CN" altLang="en-US" dirty="0">
                <a:solidFill>
                  <a:schemeClr val="bg1"/>
                </a:solidFill>
                <a:latin typeface="+mn-ea"/>
              </a:rPr>
              <a:t>撰写毕业论文是检验学生在校学习成果的重要措施，也是提高教学质量的重要环节。大学生在毕业前都必须完更多模板：亮亮图文旗舰店</a:t>
            </a:r>
            <a:r>
              <a:rPr lang="en-US" altLang="zh-CN" dirty="0">
                <a:solidFill>
                  <a:schemeClr val="bg1"/>
                </a:solidFill>
                <a:latin typeface="+mn-ea"/>
              </a:rPr>
              <a:t>https://liangliangtuwen.tmall.com</a:t>
            </a:r>
            <a:endParaRPr lang="zh-CN" altLang="en-US" dirty="0">
              <a:solidFill>
                <a:schemeClr val="bg1"/>
              </a:solidFill>
              <a:latin typeface="+mn-ea"/>
            </a:endParaRPr>
          </a:p>
        </p:txBody>
      </p:sp>
      <p:sp>
        <p:nvSpPr>
          <p:cNvPr id="5" name="矩形 4"/>
          <p:cNvSpPr/>
          <p:nvPr/>
        </p:nvSpPr>
        <p:spPr>
          <a:xfrm>
            <a:off x="6480974" y="2449931"/>
            <a:ext cx="4762500" cy="2585323"/>
          </a:xfrm>
          <a:prstGeom prst="rect">
            <a:avLst/>
          </a:prstGeom>
        </p:spPr>
        <p:txBody>
          <a:bodyPr wrap="square">
            <a:spAutoFit/>
          </a:bodyPr>
          <a:lstStyle/>
          <a:p>
            <a:pPr algn="just">
              <a:lnSpc>
                <a:spcPct val="150000"/>
              </a:lnSpc>
            </a:pPr>
            <a:r>
              <a:rPr lang="zh-CN" altLang="en-US" dirty="0">
                <a:solidFill>
                  <a:schemeClr val="bg1"/>
                </a:solidFill>
                <a:latin typeface="+mn-ea"/>
              </a:rPr>
              <a:t>毕业论文是大学生才华的第一次显露，是向祖国和人民所交的一份有份量的答卷，是投身社会主义现代化建设事业的报到书。一篇毕业论文虽然不能全面地反映出一个人的才华，也不一定能对社会直接带来巨大的效益，对专业产生开拓性的影响。</a:t>
            </a:r>
          </a:p>
        </p:txBody>
      </p:sp>
      <p:sp>
        <p:nvSpPr>
          <p:cNvPr id="6" name="文本框 5"/>
          <p:cNvSpPr txBox="1"/>
          <p:nvPr/>
        </p:nvSpPr>
        <p:spPr>
          <a:xfrm>
            <a:off x="9107487" y="1582479"/>
            <a:ext cx="2492990" cy="646331"/>
          </a:xfrm>
          <a:prstGeom prst="rect">
            <a:avLst/>
          </a:prstGeom>
          <a:noFill/>
        </p:spPr>
        <p:txBody>
          <a:bodyPr wrap="none" rtlCol="0">
            <a:spAutoFit/>
          </a:bodyPr>
          <a:lstStyle/>
          <a:p>
            <a:r>
              <a:rPr lang="zh-CN" altLang="en-US" sz="3600" b="1" dirty="0">
                <a:solidFill>
                  <a:schemeClr val="bg1"/>
                </a:solidFill>
              </a:rPr>
              <a:t>背景及意义</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7658" y="1814146"/>
            <a:ext cx="12199657" cy="4394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810000" y="0"/>
            <a:ext cx="4168530" cy="14558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1476393" y="2389267"/>
            <a:ext cx="1277954" cy="1277954"/>
            <a:chOff x="1131485" y="2234042"/>
            <a:chExt cx="1607262" cy="1607262"/>
          </a:xfrm>
        </p:grpSpPr>
        <p:sp>
          <p:nvSpPr>
            <p:cNvPr id="4" name="椭圆 3"/>
            <p:cNvSpPr/>
            <p:nvPr/>
          </p:nvSpPr>
          <p:spPr>
            <a:xfrm>
              <a:off x="1131485"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5" name="椭圆 4"/>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6"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accent1"/>
                </a:solidFill>
              </a:endParaRPr>
            </a:p>
          </p:txBody>
        </p:sp>
      </p:grpSp>
      <p:sp>
        <p:nvSpPr>
          <p:cNvPr id="7" name="文本框 6"/>
          <p:cNvSpPr txBox="1"/>
          <p:nvPr/>
        </p:nvSpPr>
        <p:spPr>
          <a:xfrm>
            <a:off x="1479101" y="3780613"/>
            <a:ext cx="1415772" cy="461665"/>
          </a:xfrm>
          <a:prstGeom prst="rect">
            <a:avLst/>
          </a:prstGeom>
          <a:noFill/>
        </p:spPr>
        <p:txBody>
          <a:bodyPr wrap="none" rtlCol="0">
            <a:spAutoFit/>
          </a:bodyPr>
          <a:lstStyle/>
          <a:p>
            <a:r>
              <a:rPr lang="zh-CN" altLang="en-US" sz="2400" b="1" dirty="0">
                <a:solidFill>
                  <a:schemeClr val="accent1"/>
                </a:solidFill>
              </a:rPr>
              <a:t>第一部分</a:t>
            </a:r>
          </a:p>
        </p:txBody>
      </p:sp>
      <p:grpSp>
        <p:nvGrpSpPr>
          <p:cNvPr id="8" name="组合 7"/>
          <p:cNvGrpSpPr/>
          <p:nvPr/>
        </p:nvGrpSpPr>
        <p:grpSpPr>
          <a:xfrm>
            <a:off x="4029043" y="2389267"/>
            <a:ext cx="1277954" cy="1277954"/>
            <a:chOff x="3209823" y="2234042"/>
            <a:chExt cx="1607262" cy="1607262"/>
          </a:xfrm>
        </p:grpSpPr>
        <p:sp>
          <p:nvSpPr>
            <p:cNvPr id="9" name="椭圆 8"/>
            <p:cNvSpPr/>
            <p:nvPr/>
          </p:nvSpPr>
          <p:spPr>
            <a:xfrm>
              <a:off x="3209823"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0" name="椭圆 9"/>
            <p:cNvSpPr/>
            <p:nvPr/>
          </p:nvSpPr>
          <p:spPr>
            <a:xfrm>
              <a:off x="3319358"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11" name="KSO_Shape"/>
            <p:cNvSpPr/>
            <p:nvPr/>
          </p:nvSpPr>
          <p:spPr bwMode="auto">
            <a:xfrm>
              <a:off x="3550556" y="2597149"/>
              <a:ext cx="925796" cy="881048"/>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chemeClr val="accent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pPr algn="ctr">
                <a:defRPr/>
              </a:pPr>
              <a:endParaRPr lang="zh-CN" altLang="en-US" dirty="0">
                <a:solidFill>
                  <a:schemeClr val="accent1"/>
                </a:solidFill>
              </a:endParaRPr>
            </a:p>
          </p:txBody>
        </p:sp>
      </p:grpSp>
      <p:sp>
        <p:nvSpPr>
          <p:cNvPr id="12" name="文本框 11"/>
          <p:cNvSpPr txBox="1"/>
          <p:nvPr/>
        </p:nvSpPr>
        <p:spPr>
          <a:xfrm>
            <a:off x="3960134" y="3780613"/>
            <a:ext cx="1415772" cy="461665"/>
          </a:xfrm>
          <a:prstGeom prst="rect">
            <a:avLst/>
          </a:prstGeom>
          <a:noFill/>
        </p:spPr>
        <p:txBody>
          <a:bodyPr wrap="none" rtlCol="0">
            <a:spAutoFit/>
          </a:bodyPr>
          <a:lstStyle/>
          <a:p>
            <a:r>
              <a:rPr lang="zh-CN" altLang="en-US" sz="2400" b="1" dirty="0">
                <a:solidFill>
                  <a:schemeClr val="accent1"/>
                </a:solidFill>
              </a:rPr>
              <a:t>第二部分</a:t>
            </a:r>
          </a:p>
        </p:txBody>
      </p:sp>
      <p:grpSp>
        <p:nvGrpSpPr>
          <p:cNvPr id="13" name="组合 12"/>
          <p:cNvGrpSpPr/>
          <p:nvPr/>
        </p:nvGrpSpPr>
        <p:grpSpPr>
          <a:xfrm>
            <a:off x="6510076" y="2389267"/>
            <a:ext cx="1277954" cy="1277954"/>
            <a:chOff x="5288161" y="2234042"/>
            <a:chExt cx="1607262" cy="1607262"/>
          </a:xfrm>
        </p:grpSpPr>
        <p:sp>
          <p:nvSpPr>
            <p:cNvPr id="14" name="椭圆 13"/>
            <p:cNvSpPr/>
            <p:nvPr/>
          </p:nvSpPr>
          <p:spPr>
            <a:xfrm>
              <a:off x="5288161"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15" name="椭圆 14"/>
            <p:cNvSpPr/>
            <p:nvPr/>
          </p:nvSpPr>
          <p:spPr>
            <a:xfrm>
              <a:off x="5397696" y="2335059"/>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16" name="KSO_Shape"/>
            <p:cNvSpPr/>
            <p:nvPr/>
          </p:nvSpPr>
          <p:spPr bwMode="auto">
            <a:xfrm>
              <a:off x="5547153" y="2697761"/>
              <a:ext cx="1089278" cy="662788"/>
            </a:xfrm>
            <a:custGeom>
              <a:avLst/>
              <a:gdLst>
                <a:gd name="T0" fmla="*/ 1395067 w 3931"/>
                <a:gd name="T1" fmla="*/ 589725 h 2392"/>
                <a:gd name="T2" fmla="*/ 928365 w 3931"/>
                <a:gd name="T3" fmla="*/ 389484 h 2392"/>
                <a:gd name="T4" fmla="*/ 403040 w 3931"/>
                <a:gd name="T5" fmla="*/ 589725 h 2392"/>
                <a:gd name="T6" fmla="*/ 256480 w 3931"/>
                <a:gd name="T7" fmla="*/ 528782 h 2392"/>
                <a:gd name="T8" fmla="*/ 256480 w 3931"/>
                <a:gd name="T9" fmla="*/ 708403 h 2392"/>
                <a:gd name="T10" fmla="*/ 296326 w 3931"/>
                <a:gd name="T11" fmla="*/ 763389 h 2392"/>
                <a:gd name="T12" fmla="*/ 255564 w 3931"/>
                <a:gd name="T13" fmla="*/ 818375 h 2392"/>
                <a:gd name="T14" fmla="*/ 299074 w 3931"/>
                <a:gd name="T15" fmla="*/ 1011742 h 2392"/>
                <a:gd name="T16" fmla="*/ 170834 w 3931"/>
                <a:gd name="T17" fmla="*/ 1011742 h 2392"/>
                <a:gd name="T18" fmla="*/ 214802 w 3931"/>
                <a:gd name="T19" fmla="*/ 817458 h 2392"/>
                <a:gd name="T20" fmla="*/ 179078 w 3931"/>
                <a:gd name="T21" fmla="*/ 763389 h 2392"/>
                <a:gd name="T22" fmla="*/ 213428 w 3931"/>
                <a:gd name="T23" fmla="*/ 709777 h 2392"/>
                <a:gd name="T24" fmla="*/ 213428 w 3931"/>
                <a:gd name="T25" fmla="*/ 510911 h 2392"/>
                <a:gd name="T26" fmla="*/ 0 w 3931"/>
                <a:gd name="T27" fmla="*/ 421559 h 2392"/>
                <a:gd name="T28" fmla="*/ 938899 w 3931"/>
                <a:gd name="T29" fmla="*/ 0 h 2392"/>
                <a:gd name="T30" fmla="*/ 1800397 w 3931"/>
                <a:gd name="T31" fmla="*/ 427058 h 2392"/>
                <a:gd name="T32" fmla="*/ 1395067 w 3931"/>
                <a:gd name="T33" fmla="*/ 589725 h 2392"/>
                <a:gd name="T34" fmla="*/ 917831 w 3931"/>
                <a:gd name="T35" fmla="*/ 491208 h 2392"/>
                <a:gd name="T36" fmla="*/ 1341481 w 3931"/>
                <a:gd name="T37" fmla="*/ 635088 h 2392"/>
                <a:gd name="T38" fmla="*/ 1341481 w 3931"/>
                <a:gd name="T39" fmla="*/ 983791 h 2392"/>
                <a:gd name="T40" fmla="*/ 896306 w 3931"/>
                <a:gd name="T41" fmla="*/ 1096054 h 2392"/>
                <a:gd name="T42" fmla="*/ 503342 w 3931"/>
                <a:gd name="T43" fmla="*/ 983791 h 2392"/>
                <a:gd name="T44" fmla="*/ 503342 w 3931"/>
                <a:gd name="T45" fmla="*/ 635088 h 2392"/>
                <a:gd name="T46" fmla="*/ 917831 w 3931"/>
                <a:gd name="T47" fmla="*/ 491208 h 2392"/>
                <a:gd name="T48" fmla="*/ 912335 w 3931"/>
                <a:gd name="T49" fmla="*/ 1031904 h 2392"/>
                <a:gd name="T50" fmla="*/ 1254003 w 3931"/>
                <a:gd name="T51" fmla="*/ 946675 h 2392"/>
                <a:gd name="T52" fmla="*/ 912335 w 3931"/>
                <a:gd name="T53" fmla="*/ 860989 h 2392"/>
                <a:gd name="T54" fmla="*/ 571126 w 3931"/>
                <a:gd name="T55" fmla="*/ 946675 h 2392"/>
                <a:gd name="T56" fmla="*/ 912335 w 3931"/>
                <a:gd name="T57" fmla="*/ 1031904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dirty="0">
                <a:solidFill>
                  <a:schemeClr val="accent1"/>
                </a:solidFill>
              </a:endParaRPr>
            </a:p>
          </p:txBody>
        </p:sp>
      </p:grpSp>
      <p:sp>
        <p:nvSpPr>
          <p:cNvPr id="17" name="文本框 16"/>
          <p:cNvSpPr txBox="1"/>
          <p:nvPr/>
        </p:nvSpPr>
        <p:spPr>
          <a:xfrm>
            <a:off x="6441167" y="3780613"/>
            <a:ext cx="1415772" cy="461665"/>
          </a:xfrm>
          <a:prstGeom prst="rect">
            <a:avLst/>
          </a:prstGeom>
          <a:noFill/>
        </p:spPr>
        <p:txBody>
          <a:bodyPr wrap="none" rtlCol="0">
            <a:spAutoFit/>
          </a:bodyPr>
          <a:lstStyle/>
          <a:p>
            <a:r>
              <a:rPr lang="zh-CN" altLang="en-US" sz="2400" b="1" dirty="0">
                <a:solidFill>
                  <a:schemeClr val="accent1"/>
                </a:solidFill>
              </a:rPr>
              <a:t>第三部分</a:t>
            </a:r>
          </a:p>
        </p:txBody>
      </p:sp>
      <p:grpSp>
        <p:nvGrpSpPr>
          <p:cNvPr id="18" name="组合 17"/>
          <p:cNvGrpSpPr/>
          <p:nvPr/>
        </p:nvGrpSpPr>
        <p:grpSpPr>
          <a:xfrm>
            <a:off x="8991108" y="2389267"/>
            <a:ext cx="1277954" cy="1277954"/>
            <a:chOff x="7366499" y="2234042"/>
            <a:chExt cx="1607262" cy="1607262"/>
          </a:xfrm>
        </p:grpSpPr>
        <p:sp>
          <p:nvSpPr>
            <p:cNvPr id="19" name="椭圆 18"/>
            <p:cNvSpPr/>
            <p:nvPr/>
          </p:nvSpPr>
          <p:spPr>
            <a:xfrm>
              <a:off x="7366499"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20" name="椭圆 19"/>
            <p:cNvSpPr/>
            <p:nvPr/>
          </p:nvSpPr>
          <p:spPr>
            <a:xfrm>
              <a:off x="7476034"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21" name="KSO_Shape"/>
            <p:cNvSpPr/>
            <p:nvPr/>
          </p:nvSpPr>
          <p:spPr bwMode="auto">
            <a:xfrm>
              <a:off x="7767760" y="2635303"/>
              <a:ext cx="804740" cy="804740"/>
            </a:xfrm>
            <a:custGeom>
              <a:avLst/>
              <a:gdLst>
                <a:gd name="T0" fmla="*/ 1767542 w 3927"/>
                <a:gd name="T1" fmla="*/ 308011 h 3928"/>
                <a:gd name="T2" fmla="*/ 1684137 w 3927"/>
                <a:gd name="T3" fmla="*/ 390514 h 3928"/>
                <a:gd name="T4" fmla="*/ 1406885 w 3927"/>
                <a:gd name="T5" fmla="*/ 115046 h 3928"/>
                <a:gd name="T6" fmla="*/ 1490290 w 3927"/>
                <a:gd name="T7" fmla="*/ 32084 h 3928"/>
                <a:gd name="T8" fmla="*/ 1597525 w 3927"/>
                <a:gd name="T9" fmla="*/ 28876 h 3928"/>
                <a:gd name="T10" fmla="*/ 1770750 w 3927"/>
                <a:gd name="T11" fmla="*/ 200757 h 3928"/>
                <a:gd name="T12" fmla="*/ 1767542 w 3927"/>
                <a:gd name="T13" fmla="*/ 308011 h 3928"/>
                <a:gd name="T14" fmla="*/ 1032021 w 3927"/>
                <a:gd name="T15" fmla="*/ 1039078 h 3928"/>
                <a:gd name="T16" fmla="*/ 754768 w 3927"/>
                <a:gd name="T17" fmla="*/ 763152 h 3928"/>
                <a:gd name="T18" fmla="*/ 1364724 w 3927"/>
                <a:gd name="T19" fmla="*/ 156756 h 3928"/>
                <a:gd name="T20" fmla="*/ 1641977 w 3927"/>
                <a:gd name="T21" fmla="*/ 432682 h 3928"/>
                <a:gd name="T22" fmla="*/ 1032021 w 3927"/>
                <a:gd name="T23" fmla="*/ 1039078 h 3928"/>
                <a:gd name="T24" fmla="*/ 993526 w 3927"/>
                <a:gd name="T25" fmla="*/ 1077121 h 3928"/>
                <a:gd name="T26" fmla="*/ 605373 w 3927"/>
                <a:gd name="T27" fmla="*/ 1187584 h 3928"/>
                <a:gd name="T28" fmla="*/ 716274 w 3927"/>
                <a:gd name="T29" fmla="*/ 801653 h 3928"/>
                <a:gd name="T30" fmla="*/ 993526 w 3927"/>
                <a:gd name="T31" fmla="*/ 1077121 h 3928"/>
                <a:gd name="T32" fmla="*/ 352867 w 3927"/>
                <a:gd name="T33" fmla="*/ 226883 h 3928"/>
                <a:gd name="T34" fmla="*/ 179641 w 3927"/>
                <a:gd name="T35" fmla="*/ 400597 h 3928"/>
                <a:gd name="T36" fmla="*/ 179641 w 3927"/>
                <a:gd name="T37" fmla="*/ 1447468 h 3928"/>
                <a:gd name="T38" fmla="*/ 352867 w 3927"/>
                <a:gd name="T39" fmla="*/ 1620724 h 3928"/>
                <a:gd name="T40" fmla="*/ 1400011 w 3927"/>
                <a:gd name="T41" fmla="*/ 1620724 h 3928"/>
                <a:gd name="T42" fmla="*/ 1573236 w 3927"/>
                <a:gd name="T43" fmla="*/ 1447468 h 3928"/>
                <a:gd name="T44" fmla="*/ 1573236 w 3927"/>
                <a:gd name="T45" fmla="*/ 759485 h 3928"/>
                <a:gd name="T46" fmla="*/ 1752419 w 3927"/>
                <a:gd name="T47" fmla="*/ 585771 h 3928"/>
                <a:gd name="T48" fmla="*/ 1752419 w 3927"/>
                <a:gd name="T49" fmla="*/ 1511178 h 3928"/>
                <a:gd name="T50" fmla="*/ 1457753 w 3927"/>
                <a:gd name="T51" fmla="*/ 1800397 h 3928"/>
                <a:gd name="T52" fmla="*/ 289168 w 3927"/>
                <a:gd name="T53" fmla="*/ 1800397 h 3928"/>
                <a:gd name="T54" fmla="*/ 0 w 3927"/>
                <a:gd name="T55" fmla="*/ 1511178 h 3928"/>
                <a:gd name="T56" fmla="*/ 0 w 3927"/>
                <a:gd name="T57" fmla="*/ 354304 h 3928"/>
                <a:gd name="T58" fmla="*/ 289168 w 3927"/>
                <a:gd name="T59" fmla="*/ 47210 h 3928"/>
                <a:gd name="T60" fmla="*/ 1214412 w 3927"/>
                <a:gd name="T61" fmla="*/ 47210 h 3928"/>
                <a:gd name="T62" fmla="*/ 1040728 w 3927"/>
                <a:gd name="T63" fmla="*/ 226883 h 3928"/>
                <a:gd name="T64" fmla="*/ 352867 w 3927"/>
                <a:gd name="T65" fmla="*/ 226883 h 39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accent1"/>
                </a:solidFill>
              </a:endParaRPr>
            </a:p>
          </p:txBody>
        </p:sp>
      </p:grpSp>
      <p:sp>
        <p:nvSpPr>
          <p:cNvPr id="22" name="文本框 21"/>
          <p:cNvSpPr txBox="1"/>
          <p:nvPr/>
        </p:nvSpPr>
        <p:spPr>
          <a:xfrm>
            <a:off x="8922199" y="3780613"/>
            <a:ext cx="1415772" cy="461665"/>
          </a:xfrm>
          <a:prstGeom prst="rect">
            <a:avLst/>
          </a:prstGeom>
          <a:noFill/>
        </p:spPr>
        <p:txBody>
          <a:bodyPr wrap="none" rtlCol="0">
            <a:spAutoFit/>
          </a:bodyPr>
          <a:lstStyle/>
          <a:p>
            <a:r>
              <a:rPr lang="zh-CN" altLang="en-US" sz="2400" b="1" dirty="0">
                <a:solidFill>
                  <a:schemeClr val="accent1"/>
                </a:solidFill>
              </a:rPr>
              <a:t>第四部分</a:t>
            </a:r>
          </a:p>
        </p:txBody>
      </p:sp>
      <p:sp>
        <p:nvSpPr>
          <p:cNvPr id="23" name="文本框 22"/>
          <p:cNvSpPr txBox="1"/>
          <p:nvPr/>
        </p:nvSpPr>
        <p:spPr>
          <a:xfrm>
            <a:off x="1113186" y="4217824"/>
            <a:ext cx="2075628" cy="1200329"/>
          </a:xfrm>
          <a:prstGeom prst="rect">
            <a:avLst/>
          </a:prstGeom>
          <a:noFill/>
        </p:spPr>
        <p:txBody>
          <a:bodyPr wrap="square" rtlCol="0">
            <a:spAutoFit/>
          </a:bodyPr>
          <a:lstStyle/>
          <a:p>
            <a:pPr algn="ctr">
              <a:lnSpc>
                <a:spcPct val="150000"/>
              </a:lnSpc>
            </a:pPr>
            <a:r>
              <a:rPr lang="zh-CN" altLang="en-US" sz="2400" dirty="0">
                <a:solidFill>
                  <a:schemeClr val="accent1"/>
                </a:solidFill>
              </a:rPr>
              <a:t>添加论文内容第一部分标题</a:t>
            </a:r>
          </a:p>
        </p:txBody>
      </p:sp>
      <p:sp>
        <p:nvSpPr>
          <p:cNvPr id="24" name="文本框 23"/>
          <p:cNvSpPr txBox="1"/>
          <p:nvPr/>
        </p:nvSpPr>
        <p:spPr>
          <a:xfrm>
            <a:off x="3627766" y="4217824"/>
            <a:ext cx="2157560" cy="1200329"/>
          </a:xfrm>
          <a:prstGeom prst="rect">
            <a:avLst/>
          </a:prstGeom>
          <a:noFill/>
        </p:spPr>
        <p:txBody>
          <a:bodyPr wrap="square" rtlCol="0">
            <a:spAutoFit/>
          </a:bodyPr>
          <a:lstStyle/>
          <a:p>
            <a:pPr algn="ctr">
              <a:lnSpc>
                <a:spcPct val="150000"/>
              </a:lnSpc>
            </a:pPr>
            <a:r>
              <a:rPr lang="zh-CN" altLang="en-US" sz="2400" dirty="0">
                <a:solidFill>
                  <a:schemeClr val="accent1"/>
                </a:solidFill>
              </a:rPr>
              <a:t>添加论文内容第二部分标题</a:t>
            </a:r>
          </a:p>
        </p:txBody>
      </p:sp>
      <p:sp>
        <p:nvSpPr>
          <p:cNvPr id="25" name="文本框 24"/>
          <p:cNvSpPr txBox="1"/>
          <p:nvPr/>
        </p:nvSpPr>
        <p:spPr>
          <a:xfrm>
            <a:off x="6071883" y="4217824"/>
            <a:ext cx="2154340" cy="1200329"/>
          </a:xfrm>
          <a:prstGeom prst="rect">
            <a:avLst/>
          </a:prstGeom>
          <a:noFill/>
        </p:spPr>
        <p:txBody>
          <a:bodyPr wrap="square" rtlCol="0">
            <a:spAutoFit/>
          </a:bodyPr>
          <a:lstStyle/>
          <a:p>
            <a:pPr algn="ctr">
              <a:lnSpc>
                <a:spcPct val="150000"/>
              </a:lnSpc>
            </a:pPr>
            <a:r>
              <a:rPr lang="zh-CN" altLang="en-US" sz="2400" dirty="0">
                <a:solidFill>
                  <a:schemeClr val="accent1"/>
                </a:solidFill>
              </a:rPr>
              <a:t>添加论文内容第三部分标题</a:t>
            </a:r>
          </a:p>
        </p:txBody>
      </p:sp>
      <p:sp>
        <p:nvSpPr>
          <p:cNvPr id="26" name="文本框 25"/>
          <p:cNvSpPr txBox="1"/>
          <p:nvPr/>
        </p:nvSpPr>
        <p:spPr>
          <a:xfrm>
            <a:off x="8483712" y="4217824"/>
            <a:ext cx="2292745" cy="1200329"/>
          </a:xfrm>
          <a:prstGeom prst="rect">
            <a:avLst/>
          </a:prstGeom>
          <a:noFill/>
        </p:spPr>
        <p:txBody>
          <a:bodyPr wrap="square" rtlCol="0">
            <a:spAutoFit/>
          </a:bodyPr>
          <a:lstStyle/>
          <a:p>
            <a:pPr algn="ctr">
              <a:lnSpc>
                <a:spcPct val="150000"/>
              </a:lnSpc>
            </a:pPr>
            <a:r>
              <a:rPr lang="zh-CN" altLang="en-US" sz="2400" dirty="0">
                <a:solidFill>
                  <a:schemeClr val="accent1"/>
                </a:solidFill>
              </a:rPr>
              <a:t>添加论文内容第四部分标题</a:t>
            </a:r>
          </a:p>
        </p:txBody>
      </p:sp>
      <p:sp>
        <p:nvSpPr>
          <p:cNvPr id="27" name="文本框 26"/>
          <p:cNvSpPr txBox="1"/>
          <p:nvPr/>
        </p:nvSpPr>
        <p:spPr>
          <a:xfrm>
            <a:off x="4130730" y="358340"/>
            <a:ext cx="3570208" cy="769441"/>
          </a:xfrm>
          <a:prstGeom prst="rect">
            <a:avLst/>
          </a:prstGeom>
          <a:noFill/>
        </p:spPr>
        <p:txBody>
          <a:bodyPr wrap="none" rtlCol="0">
            <a:spAutoFit/>
          </a:bodyPr>
          <a:lstStyle/>
          <a:p>
            <a:r>
              <a:rPr lang="zh-CN" altLang="en-US" sz="4400" b="1" dirty="0">
                <a:solidFill>
                  <a:schemeClr val="bg1"/>
                </a:solidFill>
              </a:rPr>
              <a:t>论文主要内容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0400"/>
            <a:ext cx="12192000" cy="330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545466" y="2444829"/>
            <a:ext cx="5708293" cy="824456"/>
          </a:xfrm>
          <a:prstGeom prst="rect">
            <a:avLst/>
          </a:prstGeom>
          <a:noFill/>
        </p:spPr>
        <p:txBody>
          <a:bodyPr wrap="square" rtlCol="0">
            <a:spAutoFit/>
          </a:bodyPr>
          <a:lstStyle/>
          <a:p>
            <a:pPr>
              <a:lnSpc>
                <a:spcPct val="150000"/>
              </a:lnSpc>
            </a:pPr>
            <a:r>
              <a:rPr lang="zh-CN" altLang="en-US" sz="3600" b="1" dirty="0">
                <a:solidFill>
                  <a:schemeClr val="accent1"/>
                </a:solidFill>
              </a:rPr>
              <a:t>添加论文内容第一部分标题</a:t>
            </a:r>
          </a:p>
        </p:txBody>
      </p:sp>
      <p:sp>
        <p:nvSpPr>
          <p:cNvPr id="4" name="文本框 3"/>
          <p:cNvSpPr txBox="1"/>
          <p:nvPr/>
        </p:nvSpPr>
        <p:spPr>
          <a:xfrm>
            <a:off x="4545466" y="3241379"/>
            <a:ext cx="5708293" cy="1338828"/>
          </a:xfrm>
          <a:prstGeom prst="rect">
            <a:avLst/>
          </a:prstGeom>
          <a:noFill/>
        </p:spPr>
        <p:txBody>
          <a:bodyPr wrap="square" rtlCol="0">
            <a:spAutoFit/>
          </a:bodyPr>
          <a:lstStyle/>
          <a:p>
            <a:pPr>
              <a:lnSpc>
                <a:spcPct val="150000"/>
              </a:lnSpc>
            </a:pPr>
            <a:r>
              <a:rPr lang="zh-CN" altLang="en-US" dirty="0">
                <a:solidFill>
                  <a:schemeClr val="tx1">
                    <a:lumMod val="50000"/>
                    <a:lumOff val="50000"/>
                  </a:schemeClr>
                </a:solidFill>
              </a:rPr>
              <a:t>培养学生综合运用、巩固与扩展所学的基础理论和专业知识，培养学生独立分析、解决实际问题能力、培养学生处理数据和信息的能力。</a:t>
            </a:r>
          </a:p>
        </p:txBody>
      </p:sp>
      <p:grpSp>
        <p:nvGrpSpPr>
          <p:cNvPr id="5" name="组合 4"/>
          <p:cNvGrpSpPr/>
          <p:nvPr/>
        </p:nvGrpSpPr>
        <p:grpSpPr>
          <a:xfrm>
            <a:off x="2096311" y="2481952"/>
            <a:ext cx="2131960" cy="2131960"/>
            <a:chOff x="1131485" y="2234042"/>
            <a:chExt cx="1607262" cy="1607262"/>
          </a:xfrm>
        </p:grpSpPr>
        <p:sp>
          <p:nvSpPr>
            <p:cNvPr id="6" name="椭圆 5"/>
            <p:cNvSpPr/>
            <p:nvPr/>
          </p:nvSpPr>
          <p:spPr>
            <a:xfrm>
              <a:off x="1131485"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7" name="椭圆 6"/>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1600" y="682170"/>
            <a:ext cx="11988800" cy="6052459"/>
          </a:xfrm>
          <a:prstGeom prst="roundRect">
            <a:avLst>
              <a:gd name="adj" fmla="val 4916"/>
            </a:avLst>
          </a:prstGeom>
          <a:solidFill>
            <a:schemeClr val="bg1"/>
          </a:solidFill>
          <a:ln>
            <a:noFill/>
          </a:ln>
          <a:effectLst>
            <a:outerShdw blurRad="635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83765" y="-133555"/>
            <a:ext cx="5708293" cy="755913"/>
          </a:xfrm>
          <a:prstGeom prst="rect">
            <a:avLst/>
          </a:prstGeom>
          <a:noFill/>
        </p:spPr>
        <p:txBody>
          <a:bodyPr wrap="square" rtlCol="0">
            <a:spAutoFit/>
          </a:bodyPr>
          <a:lstStyle/>
          <a:p>
            <a:pPr>
              <a:lnSpc>
                <a:spcPct val="150000"/>
              </a:lnSpc>
            </a:pPr>
            <a:r>
              <a:rPr lang="zh-CN" altLang="en-US" sz="3200" b="1" dirty="0">
                <a:solidFill>
                  <a:schemeClr val="bg1"/>
                </a:solidFill>
                <a:effectLst>
                  <a:outerShdw blurRad="38100" dist="38100" dir="2700000" algn="tl">
                    <a:srgbClr val="000000">
                      <a:alpha val="43137"/>
                    </a:srgbClr>
                  </a:outerShdw>
                </a:effectLst>
              </a:rPr>
              <a:t>添加论文内容第一部分标题</a:t>
            </a:r>
          </a:p>
        </p:txBody>
      </p:sp>
      <p:grpSp>
        <p:nvGrpSpPr>
          <p:cNvPr id="4" name="组合 3"/>
          <p:cNvGrpSpPr/>
          <p:nvPr/>
        </p:nvGrpSpPr>
        <p:grpSpPr>
          <a:xfrm>
            <a:off x="175522" y="33929"/>
            <a:ext cx="593817" cy="593817"/>
            <a:chOff x="1131485" y="2234042"/>
            <a:chExt cx="1607262" cy="1607262"/>
          </a:xfrm>
        </p:grpSpPr>
        <p:sp>
          <p:nvSpPr>
            <p:cNvPr id="5" name="椭圆 4"/>
            <p:cNvSpPr/>
            <p:nvPr/>
          </p:nvSpPr>
          <p:spPr>
            <a:xfrm>
              <a:off x="1131485" y="2234042"/>
              <a:ext cx="1607262" cy="160726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
        <p:nvSpPr>
          <p:cNvPr id="8" name="六边形 7"/>
          <p:cNvSpPr/>
          <p:nvPr/>
        </p:nvSpPr>
        <p:spPr>
          <a:xfrm rot="5400000">
            <a:off x="4440369" y="1512418"/>
            <a:ext cx="1687961" cy="1455140"/>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六边形 8"/>
          <p:cNvSpPr/>
          <p:nvPr/>
        </p:nvSpPr>
        <p:spPr>
          <a:xfrm rot="5400000">
            <a:off x="3701440" y="2895271"/>
            <a:ext cx="1687961" cy="1455140"/>
          </a:xfrm>
          <a:prstGeom prst="hexag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六边形 9"/>
          <p:cNvSpPr/>
          <p:nvPr/>
        </p:nvSpPr>
        <p:spPr>
          <a:xfrm rot="5400000">
            <a:off x="4438997" y="4278286"/>
            <a:ext cx="1687961" cy="1455140"/>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六边形 10"/>
          <p:cNvSpPr/>
          <p:nvPr/>
        </p:nvSpPr>
        <p:spPr>
          <a:xfrm rot="16200000">
            <a:off x="6020428" y="4278285"/>
            <a:ext cx="1687961" cy="145514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六边形 11"/>
          <p:cNvSpPr/>
          <p:nvPr/>
        </p:nvSpPr>
        <p:spPr>
          <a:xfrm rot="16200000">
            <a:off x="6758949" y="2895270"/>
            <a:ext cx="1687961" cy="1455140"/>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3" name="六边形 12"/>
          <p:cNvSpPr/>
          <p:nvPr/>
        </p:nvSpPr>
        <p:spPr>
          <a:xfrm rot="16200000">
            <a:off x="5963516" y="1512421"/>
            <a:ext cx="1687961" cy="1455140"/>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TextBox 19"/>
          <p:cNvSpPr txBox="1"/>
          <p:nvPr/>
        </p:nvSpPr>
        <p:spPr>
          <a:xfrm>
            <a:off x="1433589" y="2081234"/>
            <a:ext cx="2739796"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15" name="TextBox 20"/>
          <p:cNvSpPr txBox="1"/>
          <p:nvPr/>
        </p:nvSpPr>
        <p:spPr>
          <a:xfrm>
            <a:off x="1449518" y="1674875"/>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62071" y="4500468"/>
            <a:ext cx="1021840" cy="1021840"/>
          </a:xfrm>
          <a:prstGeom prst="rect">
            <a:avLst/>
          </a:prstGeom>
        </p:spPr>
      </p:pic>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0847" y="1721570"/>
            <a:ext cx="983065" cy="983065"/>
          </a:xfrm>
          <a:prstGeom prst="rect">
            <a:avLst/>
          </a:prstGeom>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6884" y="1800845"/>
            <a:ext cx="878283" cy="878283"/>
          </a:xfrm>
          <a:prstGeom prst="rect">
            <a:avLst/>
          </a:prstGeom>
        </p:spPr>
      </p:pic>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60529" y="4501975"/>
            <a:ext cx="1007757" cy="1007757"/>
          </a:xfrm>
          <a:prstGeom prst="rect">
            <a:avLst/>
          </a:prstGeom>
        </p:spPr>
      </p:pic>
      <p:pic>
        <p:nvPicPr>
          <p:cNvPr id="20" name="图片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71675" y="3152168"/>
            <a:ext cx="941341" cy="941341"/>
          </a:xfrm>
          <a:prstGeom prst="rect">
            <a:avLst/>
          </a:prstGeom>
        </p:spPr>
      </p:pic>
      <p:pic>
        <p:nvPicPr>
          <p:cNvPr id="21" name="图片 2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37988" y="3083968"/>
            <a:ext cx="1009384" cy="1009384"/>
          </a:xfrm>
          <a:prstGeom prst="rect">
            <a:avLst/>
          </a:prstGeom>
        </p:spPr>
      </p:pic>
      <p:sp>
        <p:nvSpPr>
          <p:cNvPr id="22" name="TextBox 19"/>
          <p:cNvSpPr txBox="1"/>
          <p:nvPr/>
        </p:nvSpPr>
        <p:spPr>
          <a:xfrm>
            <a:off x="8043533" y="2081234"/>
            <a:ext cx="2739796"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23" name="TextBox 20"/>
          <p:cNvSpPr txBox="1"/>
          <p:nvPr/>
        </p:nvSpPr>
        <p:spPr>
          <a:xfrm>
            <a:off x="8059462" y="1674875"/>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
        <p:nvSpPr>
          <p:cNvPr id="24" name="TextBox 19"/>
          <p:cNvSpPr txBox="1"/>
          <p:nvPr/>
        </p:nvSpPr>
        <p:spPr>
          <a:xfrm>
            <a:off x="8548784" y="3616202"/>
            <a:ext cx="2739796"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25" name="TextBox 20"/>
          <p:cNvSpPr txBox="1"/>
          <p:nvPr/>
        </p:nvSpPr>
        <p:spPr>
          <a:xfrm>
            <a:off x="8564713" y="3209843"/>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
        <p:nvSpPr>
          <p:cNvPr id="26" name="TextBox 19"/>
          <p:cNvSpPr txBox="1"/>
          <p:nvPr/>
        </p:nvSpPr>
        <p:spPr>
          <a:xfrm>
            <a:off x="783765" y="3616202"/>
            <a:ext cx="2739796"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27" name="TextBox 20"/>
          <p:cNvSpPr txBox="1"/>
          <p:nvPr/>
        </p:nvSpPr>
        <p:spPr>
          <a:xfrm>
            <a:off x="799694" y="3209843"/>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
        <p:nvSpPr>
          <p:cNvPr id="28" name="TextBox 19"/>
          <p:cNvSpPr txBox="1"/>
          <p:nvPr/>
        </p:nvSpPr>
        <p:spPr>
          <a:xfrm>
            <a:off x="1427487" y="5151170"/>
            <a:ext cx="2739796"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29" name="TextBox 20"/>
          <p:cNvSpPr txBox="1"/>
          <p:nvPr/>
        </p:nvSpPr>
        <p:spPr>
          <a:xfrm>
            <a:off x="1443416" y="4744811"/>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
        <p:nvSpPr>
          <p:cNvPr id="30" name="TextBox 19"/>
          <p:cNvSpPr txBox="1"/>
          <p:nvPr/>
        </p:nvSpPr>
        <p:spPr>
          <a:xfrm>
            <a:off x="8043533" y="5151170"/>
            <a:ext cx="2739796" cy="1061829"/>
          </a:xfrm>
          <a:prstGeom prst="rect">
            <a:avLst/>
          </a:prstGeom>
          <a:noFill/>
        </p:spPr>
        <p:txBody>
          <a:bodyPr wrap="square" rtlCol="0">
            <a:spAutoFit/>
          </a:bodyPr>
          <a:lstStyle/>
          <a:p>
            <a:pP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31" name="TextBox 20"/>
          <p:cNvSpPr txBox="1"/>
          <p:nvPr/>
        </p:nvSpPr>
        <p:spPr>
          <a:xfrm>
            <a:off x="8059462" y="4744811"/>
            <a:ext cx="2784311" cy="420564"/>
          </a:xfrm>
          <a:prstGeom prst="rect">
            <a:avLst/>
          </a:prstGeom>
          <a:noFill/>
        </p:spPr>
        <p:txBody>
          <a:bodyPr wrap="square" rtlCol="0">
            <a:spAutoFit/>
          </a:bodyPr>
          <a:lstStyle/>
          <a:p>
            <a:r>
              <a:rPr lang="zh-CN" altLang="en-US" sz="2135" b="1" dirty="0">
                <a:solidFill>
                  <a:schemeClr val="tx1">
                    <a:lumMod val="65000"/>
                    <a:lumOff val="35000"/>
                  </a:schemeClr>
                </a:solidFill>
                <a:cs typeface="+mn-ea"/>
                <a:sym typeface="+mn-lt"/>
              </a:rPr>
              <a:t>这里添加标题</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1600" y="682170"/>
            <a:ext cx="11988800" cy="6052459"/>
          </a:xfrm>
          <a:prstGeom prst="roundRect">
            <a:avLst>
              <a:gd name="adj" fmla="val 4916"/>
            </a:avLst>
          </a:prstGeom>
          <a:solidFill>
            <a:schemeClr val="bg1"/>
          </a:solidFill>
          <a:ln>
            <a:noFill/>
          </a:ln>
          <a:effectLst>
            <a:outerShdw blurRad="635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83765" y="-133555"/>
            <a:ext cx="5708293" cy="755913"/>
          </a:xfrm>
          <a:prstGeom prst="rect">
            <a:avLst/>
          </a:prstGeom>
          <a:noFill/>
        </p:spPr>
        <p:txBody>
          <a:bodyPr wrap="square" rtlCol="0">
            <a:spAutoFit/>
          </a:bodyPr>
          <a:lstStyle/>
          <a:p>
            <a:pPr>
              <a:lnSpc>
                <a:spcPct val="150000"/>
              </a:lnSpc>
            </a:pPr>
            <a:r>
              <a:rPr lang="zh-CN" altLang="en-US" sz="3200" b="1" dirty="0">
                <a:solidFill>
                  <a:schemeClr val="bg1"/>
                </a:solidFill>
                <a:effectLst>
                  <a:outerShdw blurRad="38100" dist="38100" dir="2700000" algn="tl">
                    <a:srgbClr val="000000">
                      <a:alpha val="43137"/>
                    </a:srgbClr>
                  </a:outerShdw>
                </a:effectLst>
              </a:rPr>
              <a:t>添加论文内容第一部分标题</a:t>
            </a:r>
          </a:p>
        </p:txBody>
      </p:sp>
      <p:grpSp>
        <p:nvGrpSpPr>
          <p:cNvPr id="4" name="组合 3"/>
          <p:cNvGrpSpPr/>
          <p:nvPr/>
        </p:nvGrpSpPr>
        <p:grpSpPr>
          <a:xfrm>
            <a:off x="175522" y="33929"/>
            <a:ext cx="593817" cy="593817"/>
            <a:chOff x="1131485" y="2234042"/>
            <a:chExt cx="1607262" cy="1607262"/>
          </a:xfrm>
        </p:grpSpPr>
        <p:sp>
          <p:nvSpPr>
            <p:cNvPr id="5" name="椭圆 4"/>
            <p:cNvSpPr/>
            <p:nvPr/>
          </p:nvSpPr>
          <p:spPr>
            <a:xfrm>
              <a:off x="1131485" y="2234042"/>
              <a:ext cx="1607262" cy="160726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grpSp>
        <p:nvGrpSpPr>
          <p:cNvPr id="8" name="组合 7"/>
          <p:cNvGrpSpPr/>
          <p:nvPr/>
        </p:nvGrpSpPr>
        <p:grpSpPr>
          <a:xfrm>
            <a:off x="6565499" y="2237176"/>
            <a:ext cx="1536171" cy="1536171"/>
            <a:chOff x="4572000" y="1995686"/>
            <a:chExt cx="1152128" cy="1152128"/>
          </a:xfrm>
        </p:grpSpPr>
        <p:sp>
          <p:nvSpPr>
            <p:cNvPr id="9" name="椭圆 4"/>
            <p:cNvSpPr/>
            <p:nvPr/>
          </p:nvSpPr>
          <p:spPr>
            <a:xfrm>
              <a:off x="4572000" y="1995686"/>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9726" y="2277014"/>
              <a:ext cx="596675" cy="596675"/>
            </a:xfrm>
            <a:prstGeom prst="rect">
              <a:avLst/>
            </a:prstGeom>
          </p:spPr>
        </p:pic>
      </p:grpSp>
      <p:grpSp>
        <p:nvGrpSpPr>
          <p:cNvPr id="11" name="组合 10"/>
          <p:cNvGrpSpPr/>
          <p:nvPr/>
        </p:nvGrpSpPr>
        <p:grpSpPr>
          <a:xfrm>
            <a:off x="9187457" y="2237176"/>
            <a:ext cx="1536171" cy="1536171"/>
            <a:chOff x="6084168" y="1995686"/>
            <a:chExt cx="1152128" cy="1152128"/>
          </a:xfrm>
        </p:grpSpPr>
        <p:sp>
          <p:nvSpPr>
            <p:cNvPr id="12" name="椭圆 4"/>
            <p:cNvSpPr/>
            <p:nvPr/>
          </p:nvSpPr>
          <p:spPr>
            <a:xfrm>
              <a:off x="6084168" y="1995686"/>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7126" y="2247064"/>
              <a:ext cx="589829" cy="589829"/>
            </a:xfrm>
            <a:prstGeom prst="rect">
              <a:avLst/>
            </a:prstGeom>
          </p:spPr>
        </p:pic>
      </p:grpSp>
      <p:grpSp>
        <p:nvGrpSpPr>
          <p:cNvPr id="14" name="组合 13"/>
          <p:cNvGrpSpPr/>
          <p:nvPr/>
        </p:nvGrpSpPr>
        <p:grpSpPr>
          <a:xfrm>
            <a:off x="3943539" y="2237176"/>
            <a:ext cx="1536171" cy="1536171"/>
            <a:chOff x="2915816" y="1995686"/>
            <a:chExt cx="1152128" cy="1152128"/>
          </a:xfrm>
        </p:grpSpPr>
        <p:sp>
          <p:nvSpPr>
            <p:cNvPr id="15" name="椭圆 4"/>
            <p:cNvSpPr/>
            <p:nvPr/>
          </p:nvSpPr>
          <p:spPr>
            <a:xfrm>
              <a:off x="2915816" y="1995686"/>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6" name="图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223139" y="2277014"/>
              <a:ext cx="529930" cy="529930"/>
            </a:xfrm>
            <a:prstGeom prst="rect">
              <a:avLst/>
            </a:prstGeom>
          </p:spPr>
        </p:pic>
      </p:grpSp>
      <p:grpSp>
        <p:nvGrpSpPr>
          <p:cNvPr id="17" name="组合 16"/>
          <p:cNvGrpSpPr/>
          <p:nvPr/>
        </p:nvGrpSpPr>
        <p:grpSpPr>
          <a:xfrm>
            <a:off x="1321579" y="2237176"/>
            <a:ext cx="1536171" cy="1536171"/>
            <a:chOff x="1475656" y="1995686"/>
            <a:chExt cx="1152128" cy="1152128"/>
          </a:xfrm>
        </p:grpSpPr>
        <p:sp>
          <p:nvSpPr>
            <p:cNvPr id="18" name="椭圆 4"/>
            <p:cNvSpPr/>
            <p:nvPr/>
          </p:nvSpPr>
          <p:spPr>
            <a:xfrm>
              <a:off x="1475656" y="1995686"/>
              <a:ext cx="1152128" cy="1152128"/>
            </a:xfrm>
            <a:custGeom>
              <a:avLst/>
              <a:gdLst/>
              <a:ahLst/>
              <a:cxnLst/>
              <a:rect l="l" t="t" r="r" b="b"/>
              <a:pathLst>
                <a:path w="1152128" h="1152128">
                  <a:moveTo>
                    <a:pt x="576064" y="0"/>
                  </a:moveTo>
                  <a:lnTo>
                    <a:pt x="1152128" y="0"/>
                  </a:lnTo>
                  <a:lnTo>
                    <a:pt x="1152128" y="576064"/>
                  </a:lnTo>
                  <a:cubicBezTo>
                    <a:pt x="1152128" y="894215"/>
                    <a:pt x="894215" y="1152128"/>
                    <a:pt x="576064" y="1152128"/>
                  </a:cubicBezTo>
                  <a:cubicBezTo>
                    <a:pt x="257913" y="1152128"/>
                    <a:pt x="0" y="894215"/>
                    <a:pt x="0" y="576064"/>
                  </a:cubicBezTo>
                  <a:cubicBezTo>
                    <a:pt x="0" y="257913"/>
                    <a:pt x="257913" y="0"/>
                    <a:pt x="57606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pic>
          <p:nvPicPr>
            <p:cNvPr id="19" name="图片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56985" y="2277014"/>
              <a:ext cx="589470" cy="589470"/>
            </a:xfrm>
            <a:prstGeom prst="rect">
              <a:avLst/>
            </a:prstGeom>
          </p:spPr>
        </p:pic>
      </p:grpSp>
      <p:sp>
        <p:nvSpPr>
          <p:cNvPr id="20" name="TextBox 19"/>
          <p:cNvSpPr txBox="1"/>
          <p:nvPr/>
        </p:nvSpPr>
        <p:spPr>
          <a:xfrm>
            <a:off x="900862" y="4554810"/>
            <a:ext cx="2349202" cy="1061829"/>
          </a:xfrm>
          <a:prstGeom prst="rect">
            <a:avLst/>
          </a:prstGeom>
          <a:noFill/>
        </p:spPr>
        <p:txBody>
          <a:bodyPr wrap="square" rtlCol="0">
            <a:spAutoFit/>
          </a:bodyPr>
          <a:lstStyle/>
          <a:p>
            <a:pPr algn="ct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21" name="TextBox 20"/>
          <p:cNvSpPr txBox="1"/>
          <p:nvPr/>
        </p:nvSpPr>
        <p:spPr>
          <a:xfrm>
            <a:off x="994129" y="4148451"/>
            <a:ext cx="2162668" cy="420564"/>
          </a:xfrm>
          <a:prstGeom prst="rect">
            <a:avLst/>
          </a:prstGeom>
          <a:noFill/>
        </p:spPr>
        <p:txBody>
          <a:bodyPr wrap="square" rtlCol="0">
            <a:spAutoFit/>
          </a:bodyPr>
          <a:lstStyle/>
          <a:p>
            <a:pPr algn="ctr"/>
            <a:r>
              <a:rPr lang="zh-CN" altLang="en-US" sz="2135" b="1" dirty="0">
                <a:solidFill>
                  <a:schemeClr val="tx1">
                    <a:lumMod val="65000"/>
                    <a:lumOff val="35000"/>
                  </a:schemeClr>
                </a:solidFill>
                <a:cs typeface="+mn-ea"/>
                <a:sym typeface="+mn-lt"/>
              </a:rPr>
              <a:t>这里添加标题</a:t>
            </a:r>
          </a:p>
        </p:txBody>
      </p:sp>
      <p:sp>
        <p:nvSpPr>
          <p:cNvPr id="22" name="TextBox 19"/>
          <p:cNvSpPr txBox="1"/>
          <p:nvPr/>
        </p:nvSpPr>
        <p:spPr>
          <a:xfrm>
            <a:off x="3607099" y="4554810"/>
            <a:ext cx="2349202" cy="1061829"/>
          </a:xfrm>
          <a:prstGeom prst="rect">
            <a:avLst/>
          </a:prstGeom>
          <a:noFill/>
        </p:spPr>
        <p:txBody>
          <a:bodyPr wrap="square" rtlCol="0">
            <a:spAutoFit/>
          </a:bodyPr>
          <a:lstStyle/>
          <a:p>
            <a:pPr algn="ct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23" name="TextBox 20"/>
          <p:cNvSpPr txBox="1"/>
          <p:nvPr/>
        </p:nvSpPr>
        <p:spPr>
          <a:xfrm>
            <a:off x="3700366" y="4148451"/>
            <a:ext cx="2162668" cy="420564"/>
          </a:xfrm>
          <a:prstGeom prst="rect">
            <a:avLst/>
          </a:prstGeom>
          <a:noFill/>
        </p:spPr>
        <p:txBody>
          <a:bodyPr wrap="square" rtlCol="0">
            <a:spAutoFit/>
          </a:bodyPr>
          <a:lstStyle/>
          <a:p>
            <a:pPr algn="ctr"/>
            <a:r>
              <a:rPr lang="zh-CN" altLang="en-US" sz="2135" b="1" dirty="0">
                <a:solidFill>
                  <a:schemeClr val="tx1">
                    <a:lumMod val="65000"/>
                    <a:lumOff val="35000"/>
                  </a:schemeClr>
                </a:solidFill>
                <a:cs typeface="+mn-ea"/>
                <a:sym typeface="+mn-lt"/>
              </a:rPr>
              <a:t>这里添加标题</a:t>
            </a:r>
          </a:p>
        </p:txBody>
      </p:sp>
      <p:sp>
        <p:nvSpPr>
          <p:cNvPr id="24" name="TextBox 19"/>
          <p:cNvSpPr txBox="1"/>
          <p:nvPr/>
        </p:nvSpPr>
        <p:spPr>
          <a:xfrm>
            <a:off x="6251929" y="4554810"/>
            <a:ext cx="2349202" cy="1061829"/>
          </a:xfrm>
          <a:prstGeom prst="rect">
            <a:avLst/>
          </a:prstGeom>
          <a:noFill/>
        </p:spPr>
        <p:txBody>
          <a:bodyPr wrap="square" rtlCol="0">
            <a:spAutoFit/>
          </a:bodyPr>
          <a:lstStyle/>
          <a:p>
            <a:pPr algn="ct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25" name="TextBox 20"/>
          <p:cNvSpPr txBox="1"/>
          <p:nvPr/>
        </p:nvSpPr>
        <p:spPr>
          <a:xfrm>
            <a:off x="6345196" y="4148451"/>
            <a:ext cx="2162668" cy="420564"/>
          </a:xfrm>
          <a:prstGeom prst="rect">
            <a:avLst/>
          </a:prstGeom>
          <a:noFill/>
        </p:spPr>
        <p:txBody>
          <a:bodyPr wrap="square" rtlCol="0">
            <a:spAutoFit/>
          </a:bodyPr>
          <a:lstStyle/>
          <a:p>
            <a:pPr algn="ctr"/>
            <a:r>
              <a:rPr lang="zh-CN" altLang="en-US" sz="2135" b="1" dirty="0">
                <a:solidFill>
                  <a:schemeClr val="tx1">
                    <a:lumMod val="65000"/>
                    <a:lumOff val="35000"/>
                  </a:schemeClr>
                </a:solidFill>
                <a:cs typeface="+mn-ea"/>
                <a:sym typeface="+mn-lt"/>
              </a:rPr>
              <a:t>这里添加标题</a:t>
            </a:r>
          </a:p>
        </p:txBody>
      </p:sp>
      <p:sp>
        <p:nvSpPr>
          <p:cNvPr id="26" name="TextBox 19"/>
          <p:cNvSpPr txBox="1"/>
          <p:nvPr/>
        </p:nvSpPr>
        <p:spPr>
          <a:xfrm>
            <a:off x="8912689" y="4554810"/>
            <a:ext cx="2349202" cy="1061829"/>
          </a:xfrm>
          <a:prstGeom prst="rect">
            <a:avLst/>
          </a:prstGeom>
          <a:noFill/>
        </p:spPr>
        <p:txBody>
          <a:bodyPr wrap="square" rtlCol="0">
            <a:spAutoFit/>
          </a:bodyPr>
          <a:lstStyle/>
          <a:p>
            <a:pPr algn="ctr">
              <a:lnSpc>
                <a:spcPct val="150000"/>
              </a:lnSpc>
            </a:pPr>
            <a:r>
              <a:rPr lang="zh-CN" altLang="en-US" sz="1400" dirty="0">
                <a:solidFill>
                  <a:schemeClr val="tx1">
                    <a:lumMod val="65000"/>
                    <a:lumOff val="35000"/>
                  </a:schemeClr>
                </a:solidFill>
                <a:cs typeface="+mn-ea"/>
                <a:sym typeface="+mn-lt"/>
              </a:rPr>
              <a:t>这里填写文字内容这里填写文字内容这里填写文字内容这里填写文字内容</a:t>
            </a:r>
          </a:p>
        </p:txBody>
      </p:sp>
      <p:sp>
        <p:nvSpPr>
          <p:cNvPr id="27" name="TextBox 20"/>
          <p:cNvSpPr txBox="1"/>
          <p:nvPr/>
        </p:nvSpPr>
        <p:spPr>
          <a:xfrm>
            <a:off x="9005956" y="4148451"/>
            <a:ext cx="2162668" cy="420564"/>
          </a:xfrm>
          <a:prstGeom prst="rect">
            <a:avLst/>
          </a:prstGeom>
          <a:noFill/>
        </p:spPr>
        <p:txBody>
          <a:bodyPr wrap="square" rtlCol="0">
            <a:spAutoFit/>
          </a:bodyPr>
          <a:lstStyle/>
          <a:p>
            <a:pPr algn="ctr"/>
            <a:r>
              <a:rPr lang="zh-CN" altLang="en-US" sz="2135" b="1" dirty="0">
                <a:solidFill>
                  <a:schemeClr val="tx1">
                    <a:lumMod val="65000"/>
                    <a:lumOff val="35000"/>
                  </a:schemeClr>
                </a:solidFill>
                <a:cs typeface="+mn-ea"/>
                <a:sym typeface="+mn-lt"/>
              </a:rPr>
              <a:t>这里添加标题</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01600" y="682170"/>
            <a:ext cx="11988800" cy="6052459"/>
          </a:xfrm>
          <a:prstGeom prst="roundRect">
            <a:avLst>
              <a:gd name="adj" fmla="val 4916"/>
            </a:avLst>
          </a:prstGeom>
          <a:solidFill>
            <a:schemeClr val="bg1"/>
          </a:solidFill>
          <a:ln>
            <a:noFill/>
          </a:ln>
          <a:effectLst>
            <a:outerShdw blurRad="635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83765" y="-133555"/>
            <a:ext cx="5708293" cy="755913"/>
          </a:xfrm>
          <a:prstGeom prst="rect">
            <a:avLst/>
          </a:prstGeom>
          <a:noFill/>
        </p:spPr>
        <p:txBody>
          <a:bodyPr wrap="square" rtlCol="0">
            <a:spAutoFit/>
          </a:bodyPr>
          <a:lstStyle/>
          <a:p>
            <a:pPr>
              <a:lnSpc>
                <a:spcPct val="150000"/>
              </a:lnSpc>
            </a:pPr>
            <a:r>
              <a:rPr lang="zh-CN" altLang="en-US" sz="3200" b="1" dirty="0">
                <a:solidFill>
                  <a:schemeClr val="bg1"/>
                </a:solidFill>
                <a:effectLst>
                  <a:outerShdw blurRad="38100" dist="38100" dir="2700000" algn="tl">
                    <a:srgbClr val="000000">
                      <a:alpha val="43137"/>
                    </a:srgbClr>
                  </a:outerShdw>
                </a:effectLst>
              </a:rPr>
              <a:t>添加论文内容第一部分标题</a:t>
            </a:r>
          </a:p>
        </p:txBody>
      </p:sp>
      <p:grpSp>
        <p:nvGrpSpPr>
          <p:cNvPr id="4" name="组合 3"/>
          <p:cNvGrpSpPr/>
          <p:nvPr/>
        </p:nvGrpSpPr>
        <p:grpSpPr>
          <a:xfrm>
            <a:off x="175522" y="33929"/>
            <a:ext cx="593817" cy="593817"/>
            <a:chOff x="1131485" y="2234042"/>
            <a:chExt cx="1607262" cy="1607262"/>
          </a:xfrm>
        </p:grpSpPr>
        <p:sp>
          <p:nvSpPr>
            <p:cNvPr id="5" name="椭圆 4"/>
            <p:cNvSpPr/>
            <p:nvPr/>
          </p:nvSpPr>
          <p:spPr>
            <a:xfrm>
              <a:off x="1131485" y="2234042"/>
              <a:ext cx="1607262" cy="160726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6" name="椭圆 5"/>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7"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graphicFrame>
        <p:nvGraphicFramePr>
          <p:cNvPr id="8" name="图表 7"/>
          <p:cNvGraphicFramePr/>
          <p:nvPr/>
        </p:nvGraphicFramePr>
        <p:xfrm>
          <a:off x="-224915" y="1634067"/>
          <a:ext cx="4197350" cy="27982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图表 8"/>
          <p:cNvGraphicFramePr/>
          <p:nvPr/>
        </p:nvGraphicFramePr>
        <p:xfrm>
          <a:off x="3835400" y="1634067"/>
          <a:ext cx="4197350" cy="279823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图表 9"/>
          <p:cNvGraphicFramePr/>
          <p:nvPr/>
        </p:nvGraphicFramePr>
        <p:xfrm>
          <a:off x="7895715" y="1634067"/>
          <a:ext cx="4197350" cy="2798233"/>
        </p:xfrm>
        <a:graphic>
          <a:graphicData uri="http://schemas.openxmlformats.org/drawingml/2006/chart">
            <c:chart xmlns:c="http://schemas.openxmlformats.org/drawingml/2006/chart" xmlns:r="http://schemas.openxmlformats.org/officeDocument/2006/relationships" r:id="rId5"/>
          </a:graphicData>
        </a:graphic>
      </p:graphicFrame>
      <p:sp>
        <p:nvSpPr>
          <p:cNvPr id="11" name="椭圆 10"/>
          <p:cNvSpPr/>
          <p:nvPr/>
        </p:nvSpPr>
        <p:spPr>
          <a:xfrm>
            <a:off x="1035560" y="2197100"/>
            <a:ext cx="1676400" cy="167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5095875" y="2197100"/>
            <a:ext cx="1676400" cy="167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9156190" y="2197101"/>
            <a:ext cx="1676400" cy="16764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Content Placeholder 2"/>
          <p:cNvSpPr txBox="1"/>
          <p:nvPr/>
        </p:nvSpPr>
        <p:spPr>
          <a:xfrm>
            <a:off x="1100902" y="4877931"/>
            <a:ext cx="2106321"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15" name="Title 13"/>
          <p:cNvSpPr txBox="1"/>
          <p:nvPr/>
        </p:nvSpPr>
        <p:spPr>
          <a:xfrm>
            <a:off x="1088010" y="4463048"/>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16" name="Oval 6"/>
          <p:cNvSpPr/>
          <p:nvPr/>
        </p:nvSpPr>
        <p:spPr>
          <a:xfrm>
            <a:off x="612415" y="4597557"/>
            <a:ext cx="475253" cy="47525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17" name="Freeform 35"/>
          <p:cNvSpPr/>
          <p:nvPr/>
        </p:nvSpPr>
        <p:spPr bwMode="auto">
          <a:xfrm>
            <a:off x="755172" y="4729190"/>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5C5C5C"/>
              </a:solidFill>
              <a:effectLst/>
              <a:uLnTx/>
              <a:uFillTx/>
              <a:cs typeface="+mn-ea"/>
              <a:sym typeface="+mn-lt"/>
            </a:endParaRPr>
          </a:p>
        </p:txBody>
      </p:sp>
      <p:sp>
        <p:nvSpPr>
          <p:cNvPr id="18" name="Content Placeholder 2"/>
          <p:cNvSpPr txBox="1"/>
          <p:nvPr/>
        </p:nvSpPr>
        <p:spPr>
          <a:xfrm>
            <a:off x="5141500" y="4877931"/>
            <a:ext cx="2106321"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19" name="Title 13"/>
          <p:cNvSpPr txBox="1"/>
          <p:nvPr/>
        </p:nvSpPr>
        <p:spPr>
          <a:xfrm>
            <a:off x="5128608" y="4463048"/>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0" name="Oval 6"/>
          <p:cNvSpPr/>
          <p:nvPr/>
        </p:nvSpPr>
        <p:spPr>
          <a:xfrm>
            <a:off x="4653013" y="4597557"/>
            <a:ext cx="475253" cy="47525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21" name="Freeform 35"/>
          <p:cNvSpPr/>
          <p:nvPr/>
        </p:nvSpPr>
        <p:spPr bwMode="auto">
          <a:xfrm>
            <a:off x="4795770" y="4729190"/>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5C5C5C"/>
              </a:solidFill>
              <a:effectLst/>
              <a:uLnTx/>
              <a:uFillTx/>
              <a:cs typeface="+mn-ea"/>
              <a:sym typeface="+mn-lt"/>
            </a:endParaRPr>
          </a:p>
        </p:txBody>
      </p:sp>
      <p:sp>
        <p:nvSpPr>
          <p:cNvPr id="22" name="Content Placeholder 2"/>
          <p:cNvSpPr txBox="1"/>
          <p:nvPr/>
        </p:nvSpPr>
        <p:spPr>
          <a:xfrm>
            <a:off x="9197000" y="4877931"/>
            <a:ext cx="2106321" cy="7925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0" indent="0">
              <a:lnSpc>
                <a:spcPct val="150000"/>
              </a:lnSpc>
              <a:buNone/>
              <a:defRPr/>
            </a:pPr>
            <a:r>
              <a:rPr lang="zh-CN" altLang="en-US" sz="1200" dirty="0">
                <a:solidFill>
                  <a:sysClr val="window" lastClr="FFFFFF">
                    <a:lumMod val="65000"/>
                  </a:sysClr>
                </a:solidFill>
                <a:cs typeface="+mn-ea"/>
                <a:sym typeface="+mn-lt"/>
              </a:rPr>
              <a:t>请在这里添加文字内容请在这里添加文字内容请在这里添加文字内容请在这里添加文字内容</a:t>
            </a:r>
            <a:endParaRPr lang="en-US" altLang="zh-CN" sz="1200" dirty="0">
              <a:solidFill>
                <a:sysClr val="window" lastClr="FFFFFF">
                  <a:lumMod val="65000"/>
                </a:sysClr>
              </a:solidFill>
              <a:cs typeface="+mn-ea"/>
              <a:sym typeface="+mn-lt"/>
            </a:endParaRPr>
          </a:p>
        </p:txBody>
      </p:sp>
      <p:sp>
        <p:nvSpPr>
          <p:cNvPr id="23" name="Title 13"/>
          <p:cNvSpPr txBox="1"/>
          <p:nvPr/>
        </p:nvSpPr>
        <p:spPr>
          <a:xfrm>
            <a:off x="9184108" y="4463048"/>
            <a:ext cx="2884425" cy="532285"/>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rPr>
              <a:t>添加文字标题</a:t>
            </a:r>
            <a:endParaRPr kumimoji="0" lang="en-US" sz="2400" b="1" i="0" u="none" strike="noStrike" kern="1200" cap="none" spc="0" normalizeH="0" baseline="0" noProof="0" dirty="0">
              <a:ln>
                <a:noFill/>
              </a:ln>
              <a:solidFill>
                <a:srgbClr val="5C5C5C">
                  <a:lumMod val="65000"/>
                  <a:lumOff val="35000"/>
                </a:srgbClr>
              </a:solidFill>
              <a:effectLst/>
              <a:uLnTx/>
              <a:uFillTx/>
              <a:latin typeface="+mn-lt"/>
              <a:ea typeface="+mn-ea"/>
              <a:cs typeface="+mn-ea"/>
              <a:sym typeface="+mn-lt"/>
            </a:endParaRPr>
          </a:p>
        </p:txBody>
      </p:sp>
      <p:sp>
        <p:nvSpPr>
          <p:cNvPr id="24" name="Oval 6"/>
          <p:cNvSpPr/>
          <p:nvPr/>
        </p:nvSpPr>
        <p:spPr>
          <a:xfrm>
            <a:off x="8708513" y="4597557"/>
            <a:ext cx="475253" cy="47525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cs typeface="+mn-ea"/>
              <a:sym typeface="+mn-lt"/>
            </a:endParaRPr>
          </a:p>
        </p:txBody>
      </p:sp>
      <p:sp>
        <p:nvSpPr>
          <p:cNvPr id="25" name="Freeform 35"/>
          <p:cNvSpPr/>
          <p:nvPr/>
        </p:nvSpPr>
        <p:spPr bwMode="auto">
          <a:xfrm>
            <a:off x="8851270" y="4729190"/>
            <a:ext cx="189738" cy="196776"/>
          </a:xfrm>
          <a:custGeom>
            <a:avLst/>
            <a:gdLst>
              <a:gd name="T0" fmla="*/ 103 w 274"/>
              <a:gd name="T1" fmla="*/ 284 h 284"/>
              <a:gd name="T2" fmla="*/ 80 w 274"/>
              <a:gd name="T3" fmla="*/ 273 h 284"/>
              <a:gd name="T4" fmla="*/ 9 w 274"/>
              <a:gd name="T5" fmla="*/ 178 h 284"/>
              <a:gd name="T6" fmla="*/ 14 w 274"/>
              <a:gd name="T7" fmla="*/ 139 h 284"/>
              <a:gd name="T8" fmla="*/ 53 w 274"/>
              <a:gd name="T9" fmla="*/ 145 h 284"/>
              <a:gd name="T10" fmla="*/ 100 w 274"/>
              <a:gd name="T11" fmla="*/ 207 h 284"/>
              <a:gd name="T12" fmla="*/ 219 w 274"/>
              <a:gd name="T13" fmla="*/ 17 h 284"/>
              <a:gd name="T14" fmla="*/ 257 w 274"/>
              <a:gd name="T15" fmla="*/ 8 h 284"/>
              <a:gd name="T16" fmla="*/ 266 w 274"/>
              <a:gd name="T17" fmla="*/ 47 h 284"/>
              <a:gd name="T18" fmla="*/ 126 w 274"/>
              <a:gd name="T19" fmla="*/ 271 h 284"/>
              <a:gd name="T20" fmla="*/ 104 w 274"/>
              <a:gd name="T21" fmla="*/ 284 h 284"/>
              <a:gd name="T22" fmla="*/ 103 w 274"/>
              <a:gd name="T23" fmla="*/ 284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4" h="284">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ysClr val="window" lastClr="FFFFFF"/>
          </a:solidFill>
          <a:ln>
            <a:noFill/>
          </a:ln>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5C5C5C"/>
              </a:solidFill>
              <a:effectLst/>
              <a:uLnTx/>
              <a:uFillTx/>
              <a:cs typeface="+mn-ea"/>
              <a:sym typeface="+mn-lt"/>
            </a:endParaRPr>
          </a:p>
        </p:txBody>
      </p:sp>
      <p:sp>
        <p:nvSpPr>
          <p:cNvPr id="26" name="文本框 25"/>
          <p:cNvSpPr txBox="1"/>
          <p:nvPr/>
        </p:nvSpPr>
        <p:spPr>
          <a:xfrm>
            <a:off x="1260141" y="2648462"/>
            <a:ext cx="1314784" cy="769441"/>
          </a:xfrm>
          <a:prstGeom prst="rect">
            <a:avLst/>
          </a:prstGeom>
          <a:noFill/>
        </p:spPr>
        <p:txBody>
          <a:bodyPr wrap="none" rtlCol="0">
            <a:spAutoFit/>
          </a:bodyPr>
          <a:lstStyle/>
          <a:p>
            <a:r>
              <a:rPr lang="en-US" altLang="zh-CN" sz="4400" b="1" dirty="0">
                <a:solidFill>
                  <a:schemeClr val="accent1"/>
                </a:solidFill>
              </a:rPr>
              <a:t>90%</a:t>
            </a:r>
            <a:endParaRPr lang="zh-CN" altLang="en-US" sz="4400" b="1" dirty="0">
              <a:solidFill>
                <a:schemeClr val="accent1"/>
              </a:solidFill>
            </a:endParaRPr>
          </a:p>
        </p:txBody>
      </p:sp>
      <p:sp>
        <p:nvSpPr>
          <p:cNvPr id="27" name="文本框 26"/>
          <p:cNvSpPr txBox="1"/>
          <p:nvPr/>
        </p:nvSpPr>
        <p:spPr>
          <a:xfrm>
            <a:off x="5276683" y="2648462"/>
            <a:ext cx="1314784" cy="769441"/>
          </a:xfrm>
          <a:prstGeom prst="rect">
            <a:avLst/>
          </a:prstGeom>
          <a:noFill/>
        </p:spPr>
        <p:txBody>
          <a:bodyPr wrap="none" rtlCol="0">
            <a:spAutoFit/>
          </a:bodyPr>
          <a:lstStyle/>
          <a:p>
            <a:r>
              <a:rPr lang="en-US" altLang="zh-CN" sz="4400" b="1" dirty="0">
                <a:solidFill>
                  <a:schemeClr val="accent1"/>
                </a:solidFill>
              </a:rPr>
              <a:t>90%</a:t>
            </a:r>
            <a:endParaRPr lang="zh-CN" altLang="en-US" sz="4400" b="1" dirty="0">
              <a:solidFill>
                <a:schemeClr val="accent1"/>
              </a:solidFill>
            </a:endParaRPr>
          </a:p>
        </p:txBody>
      </p:sp>
      <p:sp>
        <p:nvSpPr>
          <p:cNvPr id="28" name="文本框 27"/>
          <p:cNvSpPr txBox="1"/>
          <p:nvPr/>
        </p:nvSpPr>
        <p:spPr>
          <a:xfrm>
            <a:off x="9336998" y="2648462"/>
            <a:ext cx="1314784" cy="769441"/>
          </a:xfrm>
          <a:prstGeom prst="rect">
            <a:avLst/>
          </a:prstGeom>
          <a:noFill/>
        </p:spPr>
        <p:txBody>
          <a:bodyPr wrap="none" rtlCol="0">
            <a:spAutoFit/>
          </a:bodyPr>
          <a:lstStyle/>
          <a:p>
            <a:r>
              <a:rPr lang="en-US" altLang="zh-CN" sz="4400" b="1" dirty="0">
                <a:solidFill>
                  <a:schemeClr val="accent1"/>
                </a:solidFill>
              </a:rPr>
              <a:t>90%</a:t>
            </a:r>
            <a:endParaRPr lang="zh-CN" altLang="en-US" sz="4400" b="1" dirty="0">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930400"/>
            <a:ext cx="12192000" cy="330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545466" y="2444829"/>
            <a:ext cx="5708293" cy="923330"/>
          </a:xfrm>
          <a:prstGeom prst="rect">
            <a:avLst/>
          </a:prstGeom>
          <a:noFill/>
        </p:spPr>
        <p:txBody>
          <a:bodyPr wrap="square" rtlCol="0">
            <a:spAutoFit/>
          </a:bodyPr>
          <a:lstStyle/>
          <a:p>
            <a:pPr>
              <a:lnSpc>
                <a:spcPct val="150000"/>
              </a:lnSpc>
            </a:pPr>
            <a:r>
              <a:rPr lang="zh-CN" altLang="en-US" sz="3600" b="1" dirty="0">
                <a:solidFill>
                  <a:schemeClr val="accent1"/>
                </a:solidFill>
              </a:rPr>
              <a:t>添加论文内容第二部分标题</a:t>
            </a:r>
          </a:p>
        </p:txBody>
      </p:sp>
      <p:sp>
        <p:nvSpPr>
          <p:cNvPr id="4" name="文本框 3"/>
          <p:cNvSpPr txBox="1"/>
          <p:nvPr/>
        </p:nvSpPr>
        <p:spPr>
          <a:xfrm>
            <a:off x="4545466" y="3241379"/>
            <a:ext cx="5708293" cy="1754326"/>
          </a:xfrm>
          <a:prstGeom prst="rect">
            <a:avLst/>
          </a:prstGeom>
          <a:noFill/>
        </p:spPr>
        <p:txBody>
          <a:bodyPr wrap="square" rtlCol="0">
            <a:spAutoFit/>
          </a:bodyPr>
          <a:lstStyle/>
          <a:p>
            <a:pPr>
              <a:lnSpc>
                <a:spcPct val="150000"/>
              </a:lnSpc>
            </a:pPr>
            <a:r>
              <a:rPr lang="zh-CN" altLang="en-US" dirty="0">
                <a:solidFill>
                  <a:schemeClr val="tx1">
                    <a:lumMod val="50000"/>
                    <a:lumOff val="50000"/>
                  </a:schemeClr>
                </a:solidFill>
              </a:rPr>
              <a:t>培养学生综合运用、巩固与扩展所学的基础理论和专业知识，培养学生独立分析、解决实际问题能力、培养学生处理数据和信息的能力。更多模板：亮亮图文旗舰店</a:t>
            </a:r>
            <a:r>
              <a:rPr lang="en-US" altLang="zh-CN" dirty="0">
                <a:solidFill>
                  <a:schemeClr val="tx1">
                    <a:lumMod val="50000"/>
                    <a:lumOff val="50000"/>
                  </a:schemeClr>
                </a:solidFill>
              </a:rPr>
              <a:t>https://liangliangtuwen.tmall.com</a:t>
            </a:r>
            <a:endParaRPr lang="zh-CN" altLang="en-US" dirty="0">
              <a:solidFill>
                <a:schemeClr val="tx1">
                  <a:lumMod val="50000"/>
                  <a:lumOff val="50000"/>
                </a:schemeClr>
              </a:solidFill>
            </a:endParaRPr>
          </a:p>
        </p:txBody>
      </p:sp>
      <p:grpSp>
        <p:nvGrpSpPr>
          <p:cNvPr id="5" name="组合 4"/>
          <p:cNvGrpSpPr/>
          <p:nvPr/>
        </p:nvGrpSpPr>
        <p:grpSpPr>
          <a:xfrm>
            <a:off x="2096311" y="2481952"/>
            <a:ext cx="2131960" cy="2131960"/>
            <a:chOff x="1131485" y="2234042"/>
            <a:chExt cx="1607262" cy="1607262"/>
          </a:xfrm>
        </p:grpSpPr>
        <p:sp>
          <p:nvSpPr>
            <p:cNvPr id="6" name="椭圆 5"/>
            <p:cNvSpPr/>
            <p:nvPr/>
          </p:nvSpPr>
          <p:spPr>
            <a:xfrm>
              <a:off x="1131485" y="2234042"/>
              <a:ext cx="1607262" cy="1607262"/>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sp>
          <p:nvSpPr>
            <p:cNvPr id="7" name="椭圆 6"/>
            <p:cNvSpPr/>
            <p:nvPr/>
          </p:nvSpPr>
          <p:spPr>
            <a:xfrm>
              <a:off x="1241020" y="2343577"/>
              <a:ext cx="1388192" cy="138819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8" name="KSO_Shape"/>
            <p:cNvSpPr/>
            <p:nvPr/>
          </p:nvSpPr>
          <p:spPr bwMode="auto">
            <a:xfrm>
              <a:off x="1480150" y="2597150"/>
              <a:ext cx="909932" cy="881046"/>
            </a:xfrm>
            <a:custGeom>
              <a:avLst/>
              <a:gdLst>
                <a:gd name="T0" fmla="*/ 1660229 w 8965002"/>
                <a:gd name="T1" fmla="*/ 723707 h 8673857"/>
                <a:gd name="T2" fmla="*/ 1707743 w 8965002"/>
                <a:gd name="T3" fmla="*/ 723707 h 8673857"/>
                <a:gd name="T4" fmla="*/ 1786179 w 8965002"/>
                <a:gd name="T5" fmla="*/ 872262 h 8673857"/>
                <a:gd name="T6" fmla="*/ 1398524 w 8965002"/>
                <a:gd name="T7" fmla="*/ 1455923 h 8673857"/>
                <a:gd name="T8" fmla="*/ 1307266 w 8965002"/>
                <a:gd name="T9" fmla="*/ 1501168 h 8673857"/>
                <a:gd name="T10" fmla="*/ 1079500 w 8965002"/>
                <a:gd name="T11" fmla="*/ 1501168 h 8673857"/>
                <a:gd name="T12" fmla="*/ 1079500 w 8965002"/>
                <a:gd name="T13" fmla="*/ 1685165 h 8673857"/>
                <a:gd name="T14" fmla="*/ 1049332 w 8965002"/>
                <a:gd name="T15" fmla="*/ 1734934 h 8673857"/>
                <a:gd name="T16" fmla="*/ 1021427 w 8965002"/>
                <a:gd name="T17" fmla="*/ 1741721 h 8673857"/>
                <a:gd name="T18" fmla="*/ 985980 w 8965002"/>
                <a:gd name="T19" fmla="*/ 1731164 h 8673857"/>
                <a:gd name="T20" fmla="*/ 808744 w 8965002"/>
                <a:gd name="T21" fmla="*/ 1611265 h 8673857"/>
                <a:gd name="T22" fmla="*/ 635280 w 8965002"/>
                <a:gd name="T23" fmla="*/ 1731164 h 8673857"/>
                <a:gd name="T24" fmla="*/ 571927 w 8965002"/>
                <a:gd name="T25" fmla="*/ 1734934 h 8673857"/>
                <a:gd name="T26" fmla="*/ 539497 w 8965002"/>
                <a:gd name="T27" fmla="*/ 1685165 h 8673857"/>
                <a:gd name="T28" fmla="*/ 539497 w 8965002"/>
                <a:gd name="T29" fmla="*/ 1225173 h 8673857"/>
                <a:gd name="T30" fmla="*/ 636788 w 8965002"/>
                <a:gd name="T31" fmla="*/ 1030619 h 8673857"/>
                <a:gd name="T32" fmla="*/ 667710 w 8965002"/>
                <a:gd name="T33" fmla="*/ 1022324 h 8673857"/>
                <a:gd name="T34" fmla="*/ 1142852 w 8965002"/>
                <a:gd name="T35" fmla="*/ 1022324 h 8673857"/>
                <a:gd name="T36" fmla="*/ 1077992 w 8965002"/>
                <a:gd name="T37" fmla="*/ 1261369 h 8673857"/>
                <a:gd name="T38" fmla="*/ 1250702 w 8965002"/>
                <a:gd name="T39" fmla="*/ 1261369 h 8673857"/>
                <a:gd name="T40" fmla="*/ 1660229 w 8965002"/>
                <a:gd name="T41" fmla="*/ 723707 h 8673857"/>
                <a:gd name="T42" fmla="*/ 1227016 w 8965002"/>
                <a:gd name="T43" fmla="*/ 26 h 8673857"/>
                <a:gd name="T44" fmla="*/ 1646524 w 8965002"/>
                <a:gd name="T45" fmla="*/ 27634 h 8673857"/>
                <a:gd name="T46" fmla="*/ 1722691 w 8965002"/>
                <a:gd name="T47" fmla="*/ 177681 h 8673857"/>
                <a:gd name="T48" fmla="*/ 1246833 w 8965002"/>
                <a:gd name="T49" fmla="*/ 798230 h 8673857"/>
                <a:gd name="T50" fmla="*/ 1160861 w 8965002"/>
                <a:gd name="T51" fmla="*/ 838946 h 8673857"/>
                <a:gd name="T52" fmla="*/ 443680 w 8965002"/>
                <a:gd name="T53" fmla="*/ 838946 h 8673857"/>
                <a:gd name="T54" fmla="*/ 231014 w 8965002"/>
                <a:gd name="T55" fmla="*/ 1099833 h 8673857"/>
                <a:gd name="T56" fmla="*/ 361479 w 8965002"/>
                <a:gd name="T57" fmla="*/ 1249880 h 8673857"/>
                <a:gd name="T58" fmla="*/ 418794 w 8965002"/>
                <a:gd name="T59" fmla="*/ 1261190 h 8673857"/>
                <a:gd name="T60" fmla="*/ 418794 w 8965002"/>
                <a:gd name="T61" fmla="*/ 1500965 h 8673857"/>
                <a:gd name="T62" fmla="*/ 10807 w 8965002"/>
                <a:gd name="T63" fmla="*/ 1148843 h 8673857"/>
                <a:gd name="T64" fmla="*/ 13069 w 8965002"/>
                <a:gd name="T65" fmla="*/ 949785 h 8673857"/>
                <a:gd name="T66" fmla="*/ 545488 w 8965002"/>
                <a:gd name="T67" fmla="*/ 134703 h 8673857"/>
                <a:gd name="T68" fmla="*/ 706119 w 8965002"/>
                <a:gd name="T69" fmla="*/ 45730 h 8673857"/>
                <a:gd name="T70" fmla="*/ 1227016 w 8965002"/>
                <a:gd name="T71" fmla="*/ 26 h 867385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chemeClr val="accent1"/>
            </a:solidFill>
            <a:ln>
              <a:noFill/>
            </a:ln>
          </p:spPr>
          <p:txBody>
            <a:bodyPr anchor="ctr" anchorCtr="1"/>
            <a:ls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a:lstStyle>
            <a:p>
              <a:endParaRPr lang="zh-CN" altLang="en-US">
                <a:solidFill>
                  <a:schemeClr val="bg1"/>
                </a:solidFill>
              </a:endParaRPr>
            </a:p>
          </p:txBody>
        </p:sp>
      </p:grpSp>
    </p:spTree>
  </p:cSld>
  <p:clrMapOvr>
    <a:masterClrMapping/>
  </p:clrMapOvr>
</p:sld>
</file>

<file path=ppt/theme/theme1.xml><?xml version="1.0" encoding="utf-8"?>
<a:theme xmlns:a="http://schemas.openxmlformats.org/drawingml/2006/main" name="Office 主题​​">
  <a:themeElements>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10.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11.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12.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13.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14.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15.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16.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17.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18.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19.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2.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20.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3.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4.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5.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6.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7.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8.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ppt/theme/themeOverride9.xml><?xml version="1.0" encoding="utf-8"?>
<a:themeOverride xmlns:a="http://schemas.openxmlformats.org/drawingml/2006/main">
  <a:clrScheme name="自定义 2">
    <a:dk1>
      <a:srgbClr val="000000"/>
    </a:dk1>
    <a:lt1>
      <a:srgbClr val="FFFFFF"/>
    </a:lt1>
    <a:dk2>
      <a:srgbClr val="44546A"/>
    </a:dk2>
    <a:lt2>
      <a:srgbClr val="E7E6E6"/>
    </a:lt2>
    <a:accent1>
      <a:srgbClr val="24252D"/>
    </a:accent1>
    <a:accent2>
      <a:srgbClr val="FFBD48"/>
    </a:accent2>
    <a:accent3>
      <a:srgbClr val="8F8F8F"/>
    </a:accent3>
    <a:accent4>
      <a:srgbClr val="40414E"/>
    </a:accent4>
    <a:accent5>
      <a:srgbClr val="FFCB6D"/>
    </a:accent5>
    <a:accent6>
      <a:srgbClr val="BFBFBF"/>
    </a:accent6>
    <a:hlink>
      <a:srgbClr val="D95B5B"/>
    </a:hlink>
    <a:folHlink>
      <a:srgbClr val="F2CF61"/>
    </a:folHlink>
  </a:clrScheme>
</a:themeOverride>
</file>

<file path=docProps/app.xml><?xml version="1.0" encoding="utf-8"?>
<Properties xmlns="http://schemas.openxmlformats.org/officeDocument/2006/extended-properties" xmlns:vt="http://schemas.openxmlformats.org/officeDocument/2006/docPropsVTypes">
  <TotalTime>8</TotalTime>
  <Words>1629</Words>
  <Application>Microsoft Office PowerPoint</Application>
  <PresentationFormat>宽屏</PresentationFormat>
  <Paragraphs>177</Paragraphs>
  <Slides>20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vt:i4>
      </vt:variant>
    </vt:vector>
  </HeadingPairs>
  <TitlesOfParts>
    <vt:vector size="26" baseType="lpstr">
      <vt:lpstr>等线</vt:lpstr>
      <vt:lpstr>等线 Light</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Hymira</cp:lastModifiedBy>
  <cp:revision>11</cp:revision>
  <dcterms:created xsi:type="dcterms:W3CDTF">2016-05-03T01:02:00Z</dcterms:created>
  <dcterms:modified xsi:type="dcterms:W3CDTF">2019-03-31T02:48:02Z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