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3" r:id="rId9"/>
    <p:sldId id="264" r:id="rId10"/>
    <p:sldId id="266" r:id="rId11"/>
    <p:sldId id="267" r:id="rId12"/>
    <p:sldId id="268" r:id="rId13"/>
    <p:sldId id="284" r:id="rId14"/>
    <p:sldId id="269" r:id="rId15"/>
    <p:sldId id="270" r:id="rId16"/>
    <p:sldId id="272" r:id="rId17"/>
    <p:sldId id="273" r:id="rId18"/>
    <p:sldId id="285" r:id="rId19"/>
    <p:sldId id="274" r:id="rId20"/>
    <p:sldId id="275" r:id="rId21"/>
    <p:sldId id="276" r:id="rId22"/>
    <p:sldId id="278" r:id="rId23"/>
    <p:sldId id="286" r:id="rId24"/>
    <p:sldId id="279" r:id="rId25"/>
    <p:sldId id="280" r:id="rId26"/>
    <p:sldId id="281" r:id="rId27"/>
    <p:sldId id="282" r:id="rId28"/>
    <p:sldId id="287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01"/>
    <a:srgbClr val="12B789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4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清新毕业答辩模板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THESIS DEFENSE POWERPOINT TEMPLATE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56060" y="4188110"/>
            <a:ext cx="174306" cy="174304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78" name="Group 14"/>
          <p:cNvGrpSpPr/>
          <p:nvPr/>
        </p:nvGrpSpPr>
        <p:grpSpPr bwMode="auto">
          <a:xfrm>
            <a:off x="4800872" y="4188110"/>
            <a:ext cx="174306" cy="174304"/>
            <a:chOff x="4248" y="3024"/>
            <a:chExt cx="600" cy="599"/>
          </a:xfrm>
        </p:grpSpPr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8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43361" y="4136763"/>
            <a:ext cx="10182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指导老师：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XXX</a:t>
            </a: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5004048" y="4136763"/>
            <a:ext cx="8899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答辩人：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XXX</a:t>
            </a:r>
          </a:p>
        </p:txBody>
      </p:sp>
      <p:cxnSp>
        <p:nvCxnSpPr>
          <p:cNvPr id="85" name="直接连接符 84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71550" y="3760361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71550" y="181507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516689" y="2967954"/>
            <a:ext cx="15128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66" name="Freeform 14"/>
          <p:cNvSpPr/>
          <p:nvPr/>
        </p:nvSpPr>
        <p:spPr bwMode="auto">
          <a:xfrm>
            <a:off x="2700339" y="1896060"/>
            <a:ext cx="1436687" cy="274723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Freeform 15"/>
          <p:cNvSpPr/>
          <p:nvPr/>
        </p:nvSpPr>
        <p:spPr bwMode="auto">
          <a:xfrm>
            <a:off x="2700339" y="3592033"/>
            <a:ext cx="1190625" cy="255667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5754688" y="3039413"/>
            <a:ext cx="544512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Freeform 17"/>
          <p:cNvSpPr/>
          <p:nvPr/>
        </p:nvSpPr>
        <p:spPr bwMode="auto">
          <a:xfrm>
            <a:off x="4268788" y="2316878"/>
            <a:ext cx="1060450" cy="2826622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4975225" y="2624948"/>
            <a:ext cx="831850" cy="8305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1" name="Oval 19"/>
          <p:cNvSpPr>
            <a:spLocks noChangeArrowheads="1"/>
          </p:cNvSpPr>
          <p:nvPr/>
        </p:nvSpPr>
        <p:spPr bwMode="auto">
          <a:xfrm>
            <a:off x="5103814" y="2751987"/>
            <a:ext cx="574675" cy="5764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617913" y="2677352"/>
            <a:ext cx="1041400" cy="1040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3778251" y="2837739"/>
            <a:ext cx="720725" cy="71935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4051301" y="1664214"/>
            <a:ext cx="1425575" cy="14260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23"/>
          <p:cNvSpPr>
            <a:spLocks noChangeArrowheads="1"/>
          </p:cNvSpPr>
          <p:nvPr/>
        </p:nvSpPr>
        <p:spPr bwMode="auto">
          <a:xfrm>
            <a:off x="4270376" y="1883356"/>
            <a:ext cx="987425" cy="9877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6" name="Freeform 24"/>
          <p:cNvSpPr>
            <a:spLocks noEditPoints="1"/>
          </p:cNvSpPr>
          <p:nvPr/>
        </p:nvSpPr>
        <p:spPr bwMode="auto">
          <a:xfrm>
            <a:off x="5305425" y="2955250"/>
            <a:ext cx="171450" cy="169914"/>
          </a:xfrm>
          <a:custGeom>
            <a:avLst/>
            <a:gdLst>
              <a:gd name="T0" fmla="*/ 96 w 96"/>
              <a:gd name="T1" fmla="*/ 53 h 96"/>
              <a:gd name="T2" fmla="*/ 43 w 96"/>
              <a:gd name="T3" fmla="*/ 0 h 96"/>
              <a:gd name="T4" fmla="*/ 39 w 96"/>
              <a:gd name="T5" fmla="*/ 0 h 96"/>
              <a:gd name="T6" fmla="*/ 39 w 96"/>
              <a:gd name="T7" fmla="*/ 11 h 96"/>
              <a:gd name="T8" fmla="*/ 0 w 96"/>
              <a:gd name="T9" fmla="*/ 53 h 96"/>
              <a:gd name="T10" fmla="*/ 43 w 96"/>
              <a:gd name="T11" fmla="*/ 96 h 96"/>
              <a:gd name="T12" fmla="*/ 67 w 96"/>
              <a:gd name="T13" fmla="*/ 89 h 96"/>
              <a:gd name="T14" fmla="*/ 85 w 96"/>
              <a:gd name="T15" fmla="*/ 57 h 96"/>
              <a:gd name="T16" fmla="*/ 96 w 96"/>
              <a:gd name="T17" fmla="*/ 57 h 96"/>
              <a:gd name="T18" fmla="*/ 96 w 96"/>
              <a:gd name="T19" fmla="*/ 53 h 96"/>
              <a:gd name="T20" fmla="*/ 62 w 96"/>
              <a:gd name="T21" fmla="*/ 82 h 96"/>
              <a:gd name="T22" fmla="*/ 43 w 96"/>
              <a:gd name="T23" fmla="*/ 88 h 96"/>
              <a:gd name="T24" fmla="*/ 8 w 96"/>
              <a:gd name="T25" fmla="*/ 53 h 96"/>
              <a:gd name="T26" fmla="*/ 39 w 96"/>
              <a:gd name="T27" fmla="*/ 19 h 96"/>
              <a:gd name="T28" fmla="*/ 39 w 96"/>
              <a:gd name="T29" fmla="*/ 57 h 96"/>
              <a:gd name="T30" fmla="*/ 77 w 96"/>
              <a:gd name="T31" fmla="*/ 57 h 96"/>
              <a:gd name="T32" fmla="*/ 62 w 96"/>
              <a:gd name="T33" fmla="*/ 82 h 96"/>
              <a:gd name="T34" fmla="*/ 47 w 96"/>
              <a:gd name="T35" fmla="*/ 49 h 96"/>
              <a:gd name="T36" fmla="*/ 47 w 96"/>
              <a:gd name="T37" fmla="*/ 8 h 96"/>
              <a:gd name="T38" fmla="*/ 88 w 96"/>
              <a:gd name="T39" fmla="*/ 49 h 96"/>
              <a:gd name="T40" fmla="*/ 47 w 96"/>
              <a:gd name="T41" fmla="*/ 49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96">
                <a:moveTo>
                  <a:pt x="96" y="53"/>
                </a:moveTo>
                <a:cubicBezTo>
                  <a:pt x="96" y="24"/>
                  <a:pt x="72" y="0"/>
                  <a:pt x="4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1"/>
                  <a:pt x="39" y="11"/>
                  <a:pt x="39" y="11"/>
                </a:cubicBezTo>
                <a:cubicBezTo>
                  <a:pt x="17" y="13"/>
                  <a:pt x="0" y="31"/>
                  <a:pt x="0" y="53"/>
                </a:cubicBezTo>
                <a:cubicBezTo>
                  <a:pt x="0" y="77"/>
                  <a:pt x="19" y="96"/>
                  <a:pt x="43" y="96"/>
                </a:cubicBezTo>
                <a:cubicBezTo>
                  <a:pt x="51" y="96"/>
                  <a:pt x="60" y="93"/>
                  <a:pt x="67" y="89"/>
                </a:cubicBezTo>
                <a:cubicBezTo>
                  <a:pt x="77" y="82"/>
                  <a:pt x="84" y="70"/>
                  <a:pt x="85" y="57"/>
                </a:cubicBezTo>
                <a:cubicBezTo>
                  <a:pt x="96" y="57"/>
                  <a:pt x="96" y="57"/>
                  <a:pt x="96" y="57"/>
                </a:cubicBezTo>
                <a:lnTo>
                  <a:pt x="96" y="53"/>
                </a:lnTo>
                <a:close/>
                <a:moveTo>
                  <a:pt x="62" y="82"/>
                </a:moveTo>
                <a:cubicBezTo>
                  <a:pt x="56" y="86"/>
                  <a:pt x="50" y="88"/>
                  <a:pt x="43" y="88"/>
                </a:cubicBezTo>
                <a:cubicBezTo>
                  <a:pt x="24" y="88"/>
                  <a:pt x="8" y="72"/>
                  <a:pt x="8" y="53"/>
                </a:cubicBezTo>
                <a:cubicBezTo>
                  <a:pt x="8" y="36"/>
                  <a:pt x="22" y="21"/>
                  <a:pt x="39" y="19"/>
                </a:cubicBezTo>
                <a:cubicBezTo>
                  <a:pt x="39" y="57"/>
                  <a:pt x="39" y="57"/>
                  <a:pt x="39" y="57"/>
                </a:cubicBezTo>
                <a:cubicBezTo>
                  <a:pt x="77" y="57"/>
                  <a:pt x="77" y="57"/>
                  <a:pt x="77" y="57"/>
                </a:cubicBezTo>
                <a:cubicBezTo>
                  <a:pt x="76" y="67"/>
                  <a:pt x="71" y="76"/>
                  <a:pt x="62" y="82"/>
                </a:cubicBezTo>
                <a:moveTo>
                  <a:pt x="47" y="49"/>
                </a:moveTo>
                <a:cubicBezTo>
                  <a:pt x="47" y="8"/>
                  <a:pt x="47" y="8"/>
                  <a:pt x="47" y="8"/>
                </a:cubicBezTo>
                <a:cubicBezTo>
                  <a:pt x="69" y="10"/>
                  <a:pt x="86" y="28"/>
                  <a:pt x="88" y="49"/>
                </a:cubicBezTo>
                <a:lnTo>
                  <a:pt x="47" y="4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Freeform 25"/>
          <p:cNvSpPr>
            <a:spLocks noEditPoints="1"/>
          </p:cNvSpPr>
          <p:nvPr/>
        </p:nvSpPr>
        <p:spPr bwMode="auto">
          <a:xfrm>
            <a:off x="4573589" y="2170783"/>
            <a:ext cx="382587" cy="411289"/>
          </a:xfrm>
          <a:custGeom>
            <a:avLst/>
            <a:gdLst>
              <a:gd name="T0" fmla="*/ 209 w 215"/>
              <a:gd name="T1" fmla="*/ 183 h 231"/>
              <a:gd name="T2" fmla="*/ 177 w 215"/>
              <a:gd name="T3" fmla="*/ 94 h 231"/>
              <a:gd name="T4" fmla="*/ 128 w 215"/>
              <a:gd name="T5" fmla="*/ 26 h 231"/>
              <a:gd name="T6" fmla="*/ 128 w 215"/>
              <a:gd name="T7" fmla="*/ 20 h 231"/>
              <a:gd name="T8" fmla="*/ 107 w 215"/>
              <a:gd name="T9" fmla="*/ 0 h 231"/>
              <a:gd name="T10" fmla="*/ 87 w 215"/>
              <a:gd name="T11" fmla="*/ 20 h 231"/>
              <a:gd name="T12" fmla="*/ 87 w 215"/>
              <a:gd name="T13" fmla="*/ 26 h 231"/>
              <a:gd name="T14" fmla="*/ 37 w 215"/>
              <a:gd name="T15" fmla="*/ 94 h 231"/>
              <a:gd name="T16" fmla="*/ 5 w 215"/>
              <a:gd name="T17" fmla="*/ 183 h 231"/>
              <a:gd name="T18" fmla="*/ 1 w 215"/>
              <a:gd name="T19" fmla="*/ 194 h 231"/>
              <a:gd name="T20" fmla="*/ 10 w 215"/>
              <a:gd name="T21" fmla="*/ 201 h 231"/>
              <a:gd name="T22" fmla="*/ 70 w 215"/>
              <a:gd name="T23" fmla="*/ 201 h 231"/>
              <a:gd name="T24" fmla="*/ 107 w 215"/>
              <a:gd name="T25" fmla="*/ 231 h 231"/>
              <a:gd name="T26" fmla="*/ 145 w 215"/>
              <a:gd name="T27" fmla="*/ 201 h 231"/>
              <a:gd name="T28" fmla="*/ 204 w 215"/>
              <a:gd name="T29" fmla="*/ 201 h 231"/>
              <a:gd name="T30" fmla="*/ 214 w 215"/>
              <a:gd name="T31" fmla="*/ 194 h 231"/>
              <a:gd name="T32" fmla="*/ 209 w 215"/>
              <a:gd name="T33" fmla="*/ 183 h 231"/>
              <a:gd name="T34" fmla="*/ 98 w 215"/>
              <a:gd name="T35" fmla="*/ 181 h 231"/>
              <a:gd name="T36" fmla="*/ 35 w 215"/>
              <a:gd name="T37" fmla="*/ 181 h 231"/>
              <a:gd name="T38" fmla="*/ 57 w 215"/>
              <a:gd name="T39" fmla="*/ 94 h 231"/>
              <a:gd name="T40" fmla="*/ 107 w 215"/>
              <a:gd name="T41" fmla="*/ 43 h 231"/>
              <a:gd name="T42" fmla="*/ 158 w 215"/>
              <a:gd name="T43" fmla="*/ 93 h 231"/>
              <a:gd name="T44" fmla="*/ 180 w 215"/>
              <a:gd name="T45" fmla="*/ 181 h 231"/>
              <a:gd name="T46" fmla="*/ 98 w 215"/>
              <a:gd name="T47" fmla="*/ 18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5" h="231">
                <a:moveTo>
                  <a:pt x="209" y="183"/>
                </a:moveTo>
                <a:cubicBezTo>
                  <a:pt x="176" y="162"/>
                  <a:pt x="177" y="95"/>
                  <a:pt x="177" y="94"/>
                </a:cubicBezTo>
                <a:cubicBezTo>
                  <a:pt x="177" y="62"/>
                  <a:pt x="156" y="35"/>
                  <a:pt x="128" y="26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9"/>
                  <a:pt x="119" y="0"/>
                  <a:pt x="107" y="0"/>
                </a:cubicBezTo>
                <a:cubicBezTo>
                  <a:pt x="96" y="0"/>
                  <a:pt x="87" y="9"/>
                  <a:pt x="87" y="20"/>
                </a:cubicBezTo>
                <a:cubicBezTo>
                  <a:pt x="87" y="26"/>
                  <a:pt x="87" y="26"/>
                  <a:pt x="87" y="26"/>
                </a:cubicBezTo>
                <a:cubicBezTo>
                  <a:pt x="58" y="35"/>
                  <a:pt x="37" y="62"/>
                  <a:pt x="37" y="94"/>
                </a:cubicBezTo>
                <a:cubicBezTo>
                  <a:pt x="38" y="113"/>
                  <a:pt x="33" y="166"/>
                  <a:pt x="5" y="183"/>
                </a:cubicBezTo>
                <a:cubicBezTo>
                  <a:pt x="1" y="185"/>
                  <a:pt x="0" y="190"/>
                  <a:pt x="1" y="194"/>
                </a:cubicBezTo>
                <a:cubicBezTo>
                  <a:pt x="2" y="198"/>
                  <a:pt x="6" y="201"/>
                  <a:pt x="10" y="201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74" y="218"/>
                  <a:pt x="89" y="231"/>
                  <a:pt x="107" y="231"/>
                </a:cubicBezTo>
                <a:cubicBezTo>
                  <a:pt x="126" y="231"/>
                  <a:pt x="141" y="218"/>
                  <a:pt x="145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09" y="201"/>
                  <a:pt x="212" y="198"/>
                  <a:pt x="214" y="194"/>
                </a:cubicBezTo>
                <a:cubicBezTo>
                  <a:pt x="215" y="190"/>
                  <a:pt x="213" y="185"/>
                  <a:pt x="209" y="183"/>
                </a:cubicBezTo>
                <a:moveTo>
                  <a:pt x="98" y="181"/>
                </a:moveTo>
                <a:cubicBezTo>
                  <a:pt x="35" y="181"/>
                  <a:pt x="35" y="181"/>
                  <a:pt x="35" y="181"/>
                </a:cubicBezTo>
                <a:cubicBezTo>
                  <a:pt x="58" y="148"/>
                  <a:pt x="57" y="96"/>
                  <a:pt x="57" y="94"/>
                </a:cubicBezTo>
                <a:cubicBezTo>
                  <a:pt x="57" y="66"/>
                  <a:pt x="80" y="43"/>
                  <a:pt x="107" y="43"/>
                </a:cubicBezTo>
                <a:cubicBezTo>
                  <a:pt x="135" y="43"/>
                  <a:pt x="158" y="66"/>
                  <a:pt x="158" y="93"/>
                </a:cubicBezTo>
                <a:cubicBezTo>
                  <a:pt x="158" y="96"/>
                  <a:pt x="156" y="148"/>
                  <a:pt x="180" y="181"/>
                </a:cubicBezTo>
                <a:lnTo>
                  <a:pt x="98" y="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89388" y="3048941"/>
            <a:ext cx="296862" cy="295366"/>
            <a:chOff x="3989388" y="3048941"/>
            <a:chExt cx="296862" cy="295366"/>
          </a:xfrm>
          <a:solidFill>
            <a:schemeClr val="accent1"/>
          </a:solidFill>
        </p:grpSpPr>
        <p:sp>
          <p:nvSpPr>
            <p:cNvPr id="23578" name="Freeform 26"/>
            <p:cNvSpPr>
              <a:spLocks noEditPoints="1"/>
            </p:cNvSpPr>
            <p:nvPr/>
          </p:nvSpPr>
          <p:spPr bwMode="auto">
            <a:xfrm>
              <a:off x="3989388" y="3048941"/>
              <a:ext cx="296862" cy="295366"/>
            </a:xfrm>
            <a:custGeom>
              <a:avLst/>
              <a:gdLst>
                <a:gd name="T0" fmla="*/ 83 w 167"/>
                <a:gd name="T1" fmla="*/ 166 h 166"/>
                <a:gd name="T2" fmla="*/ 0 w 167"/>
                <a:gd name="T3" fmla="*/ 83 h 166"/>
                <a:gd name="T4" fmla="*/ 83 w 167"/>
                <a:gd name="T5" fmla="*/ 0 h 166"/>
                <a:gd name="T6" fmla="*/ 167 w 167"/>
                <a:gd name="T7" fmla="*/ 83 h 166"/>
                <a:gd name="T8" fmla="*/ 83 w 167"/>
                <a:gd name="T9" fmla="*/ 166 h 166"/>
                <a:gd name="T10" fmla="*/ 83 w 167"/>
                <a:gd name="T11" fmla="*/ 14 h 166"/>
                <a:gd name="T12" fmla="*/ 14 w 167"/>
                <a:gd name="T13" fmla="*/ 83 h 166"/>
                <a:gd name="T14" fmla="*/ 83 w 167"/>
                <a:gd name="T15" fmla="*/ 152 h 166"/>
                <a:gd name="T16" fmla="*/ 152 w 167"/>
                <a:gd name="T17" fmla="*/ 83 h 166"/>
                <a:gd name="T18" fmla="*/ 83 w 167"/>
                <a:gd name="T1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66">
                  <a:moveTo>
                    <a:pt x="83" y="166"/>
                  </a:moveTo>
                  <a:cubicBezTo>
                    <a:pt x="37" y="166"/>
                    <a:pt x="0" y="129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cubicBezTo>
                    <a:pt x="129" y="0"/>
                    <a:pt x="167" y="37"/>
                    <a:pt x="167" y="83"/>
                  </a:cubicBezTo>
                  <a:cubicBezTo>
                    <a:pt x="167" y="129"/>
                    <a:pt x="129" y="166"/>
                    <a:pt x="83" y="166"/>
                  </a:cubicBezTo>
                  <a:moveTo>
                    <a:pt x="83" y="14"/>
                  </a:moveTo>
                  <a:cubicBezTo>
                    <a:pt x="45" y="14"/>
                    <a:pt x="14" y="45"/>
                    <a:pt x="14" y="83"/>
                  </a:cubicBezTo>
                  <a:cubicBezTo>
                    <a:pt x="14" y="121"/>
                    <a:pt x="45" y="152"/>
                    <a:pt x="83" y="152"/>
                  </a:cubicBezTo>
                  <a:cubicBezTo>
                    <a:pt x="121" y="152"/>
                    <a:pt x="152" y="121"/>
                    <a:pt x="152" y="83"/>
                  </a:cubicBezTo>
                  <a:cubicBezTo>
                    <a:pt x="152" y="45"/>
                    <a:pt x="121" y="14"/>
                    <a:pt x="8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Freeform 27"/>
            <p:cNvSpPr/>
            <p:nvPr/>
          </p:nvSpPr>
          <p:spPr bwMode="auto">
            <a:xfrm>
              <a:off x="4124325" y="3106108"/>
              <a:ext cx="90488" cy="103220"/>
            </a:xfrm>
            <a:custGeom>
              <a:avLst/>
              <a:gdLst>
                <a:gd name="T0" fmla="*/ 44 w 51"/>
                <a:gd name="T1" fmla="*/ 58 h 58"/>
                <a:gd name="T2" fmla="*/ 7 w 51"/>
                <a:gd name="T3" fmla="*/ 58 h 58"/>
                <a:gd name="T4" fmla="*/ 0 w 51"/>
                <a:gd name="T5" fmla="*/ 51 h 58"/>
                <a:gd name="T6" fmla="*/ 0 w 51"/>
                <a:gd name="T7" fmla="*/ 7 h 58"/>
                <a:gd name="T8" fmla="*/ 7 w 51"/>
                <a:gd name="T9" fmla="*/ 0 h 58"/>
                <a:gd name="T10" fmla="*/ 14 w 51"/>
                <a:gd name="T11" fmla="*/ 7 h 58"/>
                <a:gd name="T12" fmla="*/ 14 w 51"/>
                <a:gd name="T13" fmla="*/ 44 h 58"/>
                <a:gd name="T14" fmla="*/ 44 w 51"/>
                <a:gd name="T15" fmla="*/ 44 h 58"/>
                <a:gd name="T16" fmla="*/ 51 w 51"/>
                <a:gd name="T17" fmla="*/ 51 h 58"/>
                <a:gd name="T18" fmla="*/ 44 w 51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44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3" y="58"/>
                    <a:pt x="0" y="55"/>
                    <a:pt x="0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8" y="44"/>
                    <a:pt x="51" y="47"/>
                    <a:pt x="51" y="51"/>
                  </a:cubicBezTo>
                  <a:cubicBezTo>
                    <a:pt x="51" y="55"/>
                    <a:pt x="48" y="58"/>
                    <a:pt x="44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1" name="Group 11"/>
          <p:cNvGrpSpPr/>
          <p:nvPr/>
        </p:nvGrpSpPr>
        <p:grpSpPr bwMode="auto">
          <a:xfrm>
            <a:off x="4716464" y="1346616"/>
            <a:ext cx="3887787" cy="3411002"/>
            <a:chOff x="0" y="0"/>
            <a:chExt cx="2449" cy="2148"/>
          </a:xfrm>
        </p:grpSpPr>
        <p:pic>
          <p:nvPicPr>
            <p:cNvPr id="25612" name="Picture 12" descr="iPhone_5S_freeb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Rectangle 13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1187450" y="1707090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5" name="Group 15"/>
          <p:cNvGrpSpPr/>
          <p:nvPr/>
        </p:nvGrpSpPr>
        <p:grpSpPr bwMode="auto">
          <a:xfrm>
            <a:off x="1328738" y="1843657"/>
            <a:ext cx="266700" cy="273134"/>
            <a:chOff x="0" y="0"/>
            <a:chExt cx="276" cy="281"/>
          </a:xfrm>
        </p:grpSpPr>
        <p:sp>
          <p:nvSpPr>
            <p:cNvPr id="25616" name="Freeform 16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17" name="Freeform 17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189038" y="2642416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19" name="Group 19"/>
          <p:cNvGrpSpPr/>
          <p:nvPr/>
        </p:nvGrpSpPr>
        <p:grpSpPr bwMode="auto">
          <a:xfrm>
            <a:off x="1362076" y="2766279"/>
            <a:ext cx="200025" cy="292190"/>
            <a:chOff x="0" y="0"/>
            <a:chExt cx="206" cy="305"/>
          </a:xfrm>
        </p:grpSpPr>
        <p:sp>
          <p:nvSpPr>
            <p:cNvPr id="25620" name="Freeform 20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1" name="Freeform 21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2" name="Freeform 22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189038" y="3566626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5624" name="Group 24"/>
          <p:cNvGrpSpPr/>
          <p:nvPr/>
        </p:nvGrpSpPr>
        <p:grpSpPr bwMode="auto">
          <a:xfrm>
            <a:off x="1344613" y="3742893"/>
            <a:ext cx="260350" cy="225495"/>
            <a:chOff x="0" y="0"/>
            <a:chExt cx="346" cy="301"/>
          </a:xfrm>
        </p:grpSpPr>
        <p:sp>
          <p:nvSpPr>
            <p:cNvPr id="25625" name="Freeform 25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6" name="Freeform 26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893889" y="1719794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1893889" y="2640828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893889" y="3574566"/>
            <a:ext cx="3241675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473201" y="2485205"/>
            <a:ext cx="1012825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1738313" y="2750399"/>
            <a:ext cx="482600" cy="4843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2" name="Freeform 14"/>
          <p:cNvSpPr/>
          <p:nvPr/>
        </p:nvSpPr>
        <p:spPr bwMode="auto">
          <a:xfrm>
            <a:off x="1066800" y="2991773"/>
            <a:ext cx="1824038" cy="916271"/>
          </a:xfrm>
          <a:custGeom>
            <a:avLst/>
            <a:gdLst>
              <a:gd name="T0" fmla="*/ 342 w 683"/>
              <a:gd name="T1" fmla="*/ 305 h 342"/>
              <a:gd name="T2" fmla="*/ 37 w 683"/>
              <a:gd name="T3" fmla="*/ 0 h 342"/>
              <a:gd name="T4" fmla="*/ 0 w 683"/>
              <a:gd name="T5" fmla="*/ 0 h 342"/>
              <a:gd name="T6" fmla="*/ 342 w 683"/>
              <a:gd name="T7" fmla="*/ 342 h 342"/>
              <a:gd name="T8" fmla="*/ 683 w 683"/>
              <a:gd name="T9" fmla="*/ 0 h 342"/>
              <a:gd name="T10" fmla="*/ 646 w 683"/>
              <a:gd name="T11" fmla="*/ 0 h 342"/>
              <a:gd name="T12" fmla="*/ 342 w 683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2">
                <a:moveTo>
                  <a:pt x="342" y="305"/>
                </a:moveTo>
                <a:cubicBezTo>
                  <a:pt x="173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0" y="342"/>
                  <a:pt x="683" y="189"/>
                  <a:pt x="6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1981200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3200401" y="2485205"/>
            <a:ext cx="1012825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3462339" y="2750399"/>
            <a:ext cx="485775" cy="4843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6" name="Freeform 18"/>
          <p:cNvSpPr/>
          <p:nvPr/>
        </p:nvSpPr>
        <p:spPr bwMode="auto">
          <a:xfrm>
            <a:off x="2792413" y="2077091"/>
            <a:ext cx="1827212" cy="914682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37052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4926013" y="2485205"/>
            <a:ext cx="1014412" cy="1014725"/>
          </a:xfrm>
          <a:prstGeom prst="ellipse">
            <a:avLst/>
          </a:prstGeom>
          <a:noFill/>
          <a:ln w="20701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09" name="Oval 21"/>
          <p:cNvSpPr>
            <a:spLocks noChangeArrowheads="1"/>
          </p:cNvSpPr>
          <p:nvPr/>
        </p:nvSpPr>
        <p:spPr bwMode="auto">
          <a:xfrm>
            <a:off x="5191126" y="2750399"/>
            <a:ext cx="485775" cy="4843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0" name="Freeform 22"/>
          <p:cNvSpPr/>
          <p:nvPr/>
        </p:nvSpPr>
        <p:spPr bwMode="auto">
          <a:xfrm>
            <a:off x="4519613" y="2991773"/>
            <a:ext cx="1827212" cy="916271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5434013" y="2173959"/>
            <a:ext cx="0" cy="23343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6654800" y="2485205"/>
            <a:ext cx="1011238" cy="1014725"/>
          </a:xfrm>
          <a:prstGeom prst="ellipse">
            <a:avLst/>
          </a:prstGeom>
          <a:noFill/>
          <a:ln w="20638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918325" y="2750399"/>
            <a:ext cx="484188" cy="4843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4" name="Freeform 26"/>
          <p:cNvSpPr/>
          <p:nvPr/>
        </p:nvSpPr>
        <p:spPr bwMode="auto">
          <a:xfrm>
            <a:off x="6248400" y="2077091"/>
            <a:ext cx="1824038" cy="914682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159625" y="3576154"/>
            <a:ext cx="0" cy="231847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6" name="Freeform 28"/>
          <p:cNvSpPr>
            <a:spLocks noEditPoints="1"/>
          </p:cNvSpPr>
          <p:nvPr/>
        </p:nvSpPr>
        <p:spPr bwMode="auto">
          <a:xfrm>
            <a:off x="3638550" y="2886966"/>
            <a:ext cx="133350" cy="211203"/>
          </a:xfrm>
          <a:custGeom>
            <a:avLst/>
            <a:gdLst>
              <a:gd name="T0" fmla="*/ 3 w 50"/>
              <a:gd name="T1" fmla="*/ 0 h 79"/>
              <a:gd name="T2" fmla="*/ 0 w 50"/>
              <a:gd name="T3" fmla="*/ 3 h 79"/>
              <a:gd name="T4" fmla="*/ 0 w 50"/>
              <a:gd name="T5" fmla="*/ 76 h 79"/>
              <a:gd name="T6" fmla="*/ 3 w 50"/>
              <a:gd name="T7" fmla="*/ 79 h 79"/>
              <a:gd name="T8" fmla="*/ 48 w 50"/>
              <a:gd name="T9" fmla="*/ 79 h 79"/>
              <a:gd name="T10" fmla="*/ 50 w 50"/>
              <a:gd name="T11" fmla="*/ 76 h 79"/>
              <a:gd name="T12" fmla="*/ 50 w 50"/>
              <a:gd name="T13" fmla="*/ 3 h 79"/>
              <a:gd name="T14" fmla="*/ 48 w 50"/>
              <a:gd name="T15" fmla="*/ 0 h 79"/>
              <a:gd name="T16" fmla="*/ 3 w 50"/>
              <a:gd name="T17" fmla="*/ 0 h 79"/>
              <a:gd name="T18" fmla="*/ 25 w 50"/>
              <a:gd name="T19" fmla="*/ 76 h 79"/>
              <a:gd name="T20" fmla="*/ 21 w 50"/>
              <a:gd name="T21" fmla="*/ 72 h 79"/>
              <a:gd name="T22" fmla="*/ 25 w 50"/>
              <a:gd name="T23" fmla="*/ 67 h 79"/>
              <a:gd name="T24" fmla="*/ 30 w 50"/>
              <a:gd name="T25" fmla="*/ 72 h 79"/>
              <a:gd name="T26" fmla="*/ 25 w 50"/>
              <a:gd name="T27" fmla="*/ 76 h 79"/>
              <a:gd name="T28" fmla="*/ 42 w 50"/>
              <a:gd name="T29" fmla="*/ 62 h 79"/>
              <a:gd name="T30" fmla="*/ 39 w 50"/>
              <a:gd name="T31" fmla="*/ 65 h 79"/>
              <a:gd name="T32" fmla="*/ 11 w 50"/>
              <a:gd name="T33" fmla="*/ 65 h 79"/>
              <a:gd name="T34" fmla="*/ 8 w 50"/>
              <a:gd name="T35" fmla="*/ 62 h 79"/>
              <a:gd name="T36" fmla="*/ 8 w 50"/>
              <a:gd name="T37" fmla="*/ 13 h 79"/>
              <a:gd name="T38" fmla="*/ 11 w 50"/>
              <a:gd name="T39" fmla="*/ 10 h 79"/>
              <a:gd name="T40" fmla="*/ 39 w 50"/>
              <a:gd name="T41" fmla="*/ 10 h 79"/>
              <a:gd name="T42" fmla="*/ 42 w 50"/>
              <a:gd name="T43" fmla="*/ 13 h 79"/>
              <a:gd name="T44" fmla="*/ 42 w 50"/>
              <a:gd name="T45" fmla="*/ 62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" h="79">
                <a:moveTo>
                  <a:pt x="3" y="0"/>
                </a:moveTo>
                <a:cubicBezTo>
                  <a:pt x="1" y="0"/>
                  <a:pt x="0" y="1"/>
                  <a:pt x="0" y="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9"/>
                  <a:pt x="3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9" y="79"/>
                  <a:pt x="50" y="77"/>
                  <a:pt x="50" y="76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1"/>
                  <a:pt x="49" y="0"/>
                  <a:pt x="48" y="0"/>
                </a:cubicBezTo>
                <a:lnTo>
                  <a:pt x="3" y="0"/>
                </a:lnTo>
                <a:close/>
                <a:moveTo>
                  <a:pt x="25" y="76"/>
                </a:moveTo>
                <a:cubicBezTo>
                  <a:pt x="23" y="76"/>
                  <a:pt x="21" y="74"/>
                  <a:pt x="21" y="72"/>
                </a:cubicBezTo>
                <a:cubicBezTo>
                  <a:pt x="21" y="69"/>
                  <a:pt x="23" y="67"/>
                  <a:pt x="25" y="67"/>
                </a:cubicBezTo>
                <a:cubicBezTo>
                  <a:pt x="28" y="67"/>
                  <a:pt x="30" y="69"/>
                  <a:pt x="30" y="72"/>
                </a:cubicBezTo>
                <a:cubicBezTo>
                  <a:pt x="30" y="74"/>
                  <a:pt x="28" y="76"/>
                  <a:pt x="25" y="76"/>
                </a:cubicBezTo>
                <a:close/>
                <a:moveTo>
                  <a:pt x="42" y="62"/>
                </a:moveTo>
                <a:cubicBezTo>
                  <a:pt x="42" y="64"/>
                  <a:pt x="41" y="65"/>
                  <a:pt x="39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5"/>
                  <a:pt x="8" y="64"/>
                  <a:pt x="8" y="62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1"/>
                  <a:pt x="10" y="10"/>
                  <a:pt x="11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1" y="10"/>
                  <a:pt x="42" y="11"/>
                  <a:pt x="42" y="13"/>
                </a:cubicBezTo>
                <a:lnTo>
                  <a:pt x="4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17" name="Freeform 29"/>
          <p:cNvSpPr/>
          <p:nvPr/>
        </p:nvSpPr>
        <p:spPr bwMode="auto">
          <a:xfrm>
            <a:off x="7054850" y="2898083"/>
            <a:ext cx="211138" cy="168327"/>
          </a:xfrm>
          <a:custGeom>
            <a:avLst/>
            <a:gdLst>
              <a:gd name="T0" fmla="*/ 62 w 79"/>
              <a:gd name="T1" fmla="*/ 29 h 63"/>
              <a:gd name="T2" fmla="*/ 61 w 79"/>
              <a:gd name="T3" fmla="*/ 29 h 63"/>
              <a:gd name="T4" fmla="*/ 61 w 79"/>
              <a:gd name="T5" fmla="*/ 22 h 63"/>
              <a:gd name="T6" fmla="*/ 39 w 79"/>
              <a:gd name="T7" fmla="*/ 0 h 63"/>
              <a:gd name="T8" fmla="*/ 18 w 79"/>
              <a:gd name="T9" fmla="*/ 22 h 63"/>
              <a:gd name="T10" fmla="*/ 18 w 79"/>
              <a:gd name="T11" fmla="*/ 29 h 63"/>
              <a:gd name="T12" fmla="*/ 17 w 79"/>
              <a:gd name="T13" fmla="*/ 29 h 63"/>
              <a:gd name="T14" fmla="*/ 0 w 79"/>
              <a:gd name="T15" fmla="*/ 46 h 63"/>
              <a:gd name="T16" fmla="*/ 17 w 79"/>
              <a:gd name="T17" fmla="*/ 63 h 63"/>
              <a:gd name="T18" fmla="*/ 24 w 79"/>
              <a:gd name="T19" fmla="*/ 63 h 63"/>
              <a:gd name="T20" fmla="*/ 24 w 79"/>
              <a:gd name="T21" fmla="*/ 31 h 63"/>
              <a:gd name="T22" fmla="*/ 24 w 79"/>
              <a:gd name="T23" fmla="*/ 29 h 63"/>
              <a:gd name="T24" fmla="*/ 24 w 79"/>
              <a:gd name="T25" fmla="*/ 22 h 63"/>
              <a:gd name="T26" fmla="*/ 39 w 79"/>
              <a:gd name="T27" fmla="*/ 6 h 63"/>
              <a:gd name="T28" fmla="*/ 55 w 79"/>
              <a:gd name="T29" fmla="*/ 22 h 63"/>
              <a:gd name="T30" fmla="*/ 55 w 79"/>
              <a:gd name="T31" fmla="*/ 29 h 63"/>
              <a:gd name="T32" fmla="*/ 55 w 79"/>
              <a:gd name="T33" fmla="*/ 30 h 63"/>
              <a:gd name="T34" fmla="*/ 55 w 79"/>
              <a:gd name="T35" fmla="*/ 63 h 63"/>
              <a:gd name="T36" fmla="*/ 62 w 79"/>
              <a:gd name="T37" fmla="*/ 63 h 63"/>
              <a:gd name="T38" fmla="*/ 79 w 79"/>
              <a:gd name="T39" fmla="*/ 46 h 63"/>
              <a:gd name="T40" fmla="*/ 62 w 79"/>
              <a:gd name="T41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9" h="63">
                <a:moveTo>
                  <a:pt x="62" y="29"/>
                </a:moveTo>
                <a:cubicBezTo>
                  <a:pt x="61" y="29"/>
                  <a:pt x="61" y="29"/>
                  <a:pt x="61" y="29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10"/>
                  <a:pt x="51" y="0"/>
                  <a:pt x="39" y="0"/>
                </a:cubicBezTo>
                <a:cubicBezTo>
                  <a:pt x="28" y="0"/>
                  <a:pt x="18" y="10"/>
                  <a:pt x="18" y="22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8" y="29"/>
                  <a:pt x="0" y="37"/>
                  <a:pt x="0" y="46"/>
                </a:cubicBezTo>
                <a:cubicBezTo>
                  <a:pt x="0" y="55"/>
                  <a:pt x="8" y="63"/>
                  <a:pt x="17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2"/>
                  <a:pt x="24" y="22"/>
                  <a:pt x="24" y="22"/>
                </a:cubicBezTo>
                <a:cubicBezTo>
                  <a:pt x="24" y="13"/>
                  <a:pt x="31" y="6"/>
                  <a:pt x="39" y="6"/>
                </a:cubicBezTo>
                <a:cubicBezTo>
                  <a:pt x="48" y="6"/>
                  <a:pt x="55" y="13"/>
                  <a:pt x="55" y="22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30"/>
                  <a:pt x="55" y="30"/>
                  <a:pt x="55" y="30"/>
                </a:cubicBezTo>
                <a:cubicBezTo>
                  <a:pt x="55" y="63"/>
                  <a:pt x="55" y="63"/>
                  <a:pt x="55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71" y="63"/>
                  <a:pt x="79" y="55"/>
                  <a:pt x="79" y="46"/>
                </a:cubicBezTo>
                <a:cubicBezTo>
                  <a:pt x="79" y="37"/>
                  <a:pt x="71" y="29"/>
                  <a:pt x="62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7918" name="Group 30"/>
          <p:cNvGrpSpPr/>
          <p:nvPr/>
        </p:nvGrpSpPr>
        <p:grpSpPr bwMode="auto">
          <a:xfrm>
            <a:off x="5329238" y="2907610"/>
            <a:ext cx="207962" cy="169914"/>
            <a:chOff x="0" y="0"/>
            <a:chExt cx="131" cy="107"/>
          </a:xfrm>
        </p:grpSpPr>
        <p:sp>
          <p:nvSpPr>
            <p:cNvPr id="37919" name="Oval 31"/>
            <p:cNvSpPr>
              <a:spLocks noChangeArrowheads="1"/>
            </p:cNvSpPr>
            <p:nvPr/>
          </p:nvSpPr>
          <p:spPr bwMode="auto">
            <a:xfrm>
              <a:off x="49" y="46"/>
              <a:ext cx="32" cy="3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0" name="Freeform 32"/>
            <p:cNvSpPr>
              <a:spLocks noEditPoints="1"/>
            </p:cNvSpPr>
            <p:nvPr/>
          </p:nvSpPr>
          <p:spPr bwMode="auto">
            <a:xfrm>
              <a:off x="0" y="0"/>
              <a:ext cx="131" cy="107"/>
            </a:xfrm>
            <a:custGeom>
              <a:avLst/>
              <a:gdLst>
                <a:gd name="T0" fmla="*/ 75 w 78"/>
                <a:gd name="T1" fmla="*/ 11 h 63"/>
                <a:gd name="T2" fmla="*/ 56 w 78"/>
                <a:gd name="T3" fmla="*/ 11 h 63"/>
                <a:gd name="T4" fmla="*/ 53 w 78"/>
                <a:gd name="T5" fmla="*/ 8 h 63"/>
                <a:gd name="T6" fmla="*/ 53 w 78"/>
                <a:gd name="T7" fmla="*/ 3 h 63"/>
                <a:gd name="T8" fmla="*/ 50 w 78"/>
                <a:gd name="T9" fmla="*/ 0 h 63"/>
                <a:gd name="T10" fmla="*/ 28 w 78"/>
                <a:gd name="T11" fmla="*/ 0 h 63"/>
                <a:gd name="T12" fmla="*/ 25 w 78"/>
                <a:gd name="T13" fmla="*/ 3 h 63"/>
                <a:gd name="T14" fmla="*/ 25 w 78"/>
                <a:gd name="T15" fmla="*/ 8 h 63"/>
                <a:gd name="T16" fmla="*/ 22 w 78"/>
                <a:gd name="T17" fmla="*/ 11 h 63"/>
                <a:gd name="T18" fmla="*/ 3 w 78"/>
                <a:gd name="T19" fmla="*/ 11 h 63"/>
                <a:gd name="T20" fmla="*/ 0 w 78"/>
                <a:gd name="T21" fmla="*/ 14 h 63"/>
                <a:gd name="T22" fmla="*/ 0 w 78"/>
                <a:gd name="T23" fmla="*/ 60 h 63"/>
                <a:gd name="T24" fmla="*/ 3 w 78"/>
                <a:gd name="T25" fmla="*/ 63 h 63"/>
                <a:gd name="T26" fmla="*/ 75 w 78"/>
                <a:gd name="T27" fmla="*/ 63 h 63"/>
                <a:gd name="T28" fmla="*/ 78 w 78"/>
                <a:gd name="T29" fmla="*/ 60 h 63"/>
                <a:gd name="T30" fmla="*/ 78 w 78"/>
                <a:gd name="T31" fmla="*/ 14 h 63"/>
                <a:gd name="T32" fmla="*/ 75 w 78"/>
                <a:gd name="T33" fmla="*/ 11 h 63"/>
                <a:gd name="T34" fmla="*/ 39 w 78"/>
                <a:gd name="T35" fmla="*/ 53 h 63"/>
                <a:gd name="T36" fmla="*/ 23 w 78"/>
                <a:gd name="T37" fmla="*/ 37 h 63"/>
                <a:gd name="T38" fmla="*/ 39 w 78"/>
                <a:gd name="T39" fmla="*/ 21 h 63"/>
                <a:gd name="T40" fmla="*/ 55 w 78"/>
                <a:gd name="T41" fmla="*/ 37 h 63"/>
                <a:gd name="T42" fmla="*/ 39 w 78"/>
                <a:gd name="T43" fmla="*/ 53 h 63"/>
                <a:gd name="T44" fmla="*/ 67 w 78"/>
                <a:gd name="T45" fmla="*/ 28 h 63"/>
                <a:gd name="T46" fmla="*/ 63 w 78"/>
                <a:gd name="T47" fmla="*/ 24 h 63"/>
                <a:gd name="T48" fmla="*/ 67 w 78"/>
                <a:gd name="T49" fmla="*/ 20 h 63"/>
                <a:gd name="T50" fmla="*/ 71 w 78"/>
                <a:gd name="T51" fmla="*/ 24 h 63"/>
                <a:gd name="T52" fmla="*/ 67 w 78"/>
                <a:gd name="T53" fmla="*/ 2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" h="63">
                  <a:moveTo>
                    <a:pt x="75" y="11"/>
                  </a:moveTo>
                  <a:cubicBezTo>
                    <a:pt x="56" y="11"/>
                    <a:pt x="56" y="11"/>
                    <a:pt x="56" y="11"/>
                  </a:cubicBezTo>
                  <a:cubicBezTo>
                    <a:pt x="55" y="11"/>
                    <a:pt x="53" y="10"/>
                    <a:pt x="53" y="8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5" y="1"/>
                    <a:pt x="25" y="3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10"/>
                    <a:pt x="23" y="11"/>
                    <a:pt x="2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3"/>
                    <a:pt x="3" y="63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7" y="63"/>
                    <a:pt x="78" y="61"/>
                    <a:pt x="78" y="60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3"/>
                    <a:pt x="77" y="11"/>
                    <a:pt x="75" y="11"/>
                  </a:cubicBezTo>
                  <a:close/>
                  <a:moveTo>
                    <a:pt x="39" y="53"/>
                  </a:moveTo>
                  <a:cubicBezTo>
                    <a:pt x="30" y="53"/>
                    <a:pt x="23" y="46"/>
                    <a:pt x="23" y="37"/>
                  </a:cubicBezTo>
                  <a:cubicBezTo>
                    <a:pt x="23" y="28"/>
                    <a:pt x="30" y="21"/>
                    <a:pt x="39" y="21"/>
                  </a:cubicBezTo>
                  <a:cubicBezTo>
                    <a:pt x="48" y="21"/>
                    <a:pt x="55" y="28"/>
                    <a:pt x="55" y="37"/>
                  </a:cubicBezTo>
                  <a:cubicBezTo>
                    <a:pt x="55" y="46"/>
                    <a:pt x="48" y="53"/>
                    <a:pt x="39" y="53"/>
                  </a:cubicBezTo>
                  <a:close/>
                  <a:moveTo>
                    <a:pt x="67" y="28"/>
                  </a:moveTo>
                  <a:cubicBezTo>
                    <a:pt x="65" y="28"/>
                    <a:pt x="63" y="26"/>
                    <a:pt x="63" y="24"/>
                  </a:cubicBezTo>
                  <a:cubicBezTo>
                    <a:pt x="63" y="22"/>
                    <a:pt x="65" y="20"/>
                    <a:pt x="67" y="20"/>
                  </a:cubicBezTo>
                  <a:cubicBezTo>
                    <a:pt x="69" y="20"/>
                    <a:pt x="71" y="22"/>
                    <a:pt x="71" y="24"/>
                  </a:cubicBezTo>
                  <a:cubicBezTo>
                    <a:pt x="71" y="26"/>
                    <a:pt x="69" y="28"/>
                    <a:pt x="6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9" y="14"/>
              <a:ext cx="13" cy="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25" y="14"/>
              <a:ext cx="12" cy="1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7923" name="Freeform 35"/>
          <p:cNvSpPr>
            <a:spLocks noEditPoints="1"/>
          </p:cNvSpPr>
          <p:nvPr/>
        </p:nvSpPr>
        <p:spPr bwMode="auto">
          <a:xfrm>
            <a:off x="1863725" y="2894906"/>
            <a:ext cx="223838" cy="195322"/>
          </a:xfrm>
          <a:custGeom>
            <a:avLst/>
            <a:gdLst>
              <a:gd name="T0" fmla="*/ 79 w 84"/>
              <a:gd name="T1" fmla="*/ 52 h 73"/>
              <a:gd name="T2" fmla="*/ 70 w 84"/>
              <a:gd name="T3" fmla="*/ 45 h 73"/>
              <a:gd name="T4" fmla="*/ 60 w 84"/>
              <a:gd name="T5" fmla="*/ 8 h 73"/>
              <a:gd name="T6" fmla="*/ 38 w 84"/>
              <a:gd name="T7" fmla="*/ 0 h 73"/>
              <a:gd name="T8" fmla="*/ 12 w 84"/>
              <a:gd name="T9" fmla="*/ 12 h 73"/>
              <a:gd name="T10" fmla="*/ 16 w 84"/>
              <a:gd name="T11" fmla="*/ 59 h 73"/>
              <a:gd name="T12" fmla="*/ 38 w 84"/>
              <a:gd name="T13" fmla="*/ 67 h 73"/>
              <a:gd name="T14" fmla="*/ 55 w 84"/>
              <a:gd name="T15" fmla="*/ 63 h 73"/>
              <a:gd name="T16" fmla="*/ 63 w 84"/>
              <a:gd name="T17" fmla="*/ 70 h 73"/>
              <a:gd name="T18" fmla="*/ 71 w 84"/>
              <a:gd name="T19" fmla="*/ 73 h 73"/>
              <a:gd name="T20" fmla="*/ 80 w 84"/>
              <a:gd name="T21" fmla="*/ 69 h 73"/>
              <a:gd name="T22" fmla="*/ 79 w 84"/>
              <a:gd name="T23" fmla="*/ 52 h 73"/>
              <a:gd name="T24" fmla="*/ 19 w 84"/>
              <a:gd name="T25" fmla="*/ 35 h 73"/>
              <a:gd name="T26" fmla="*/ 23 w 84"/>
              <a:gd name="T27" fmla="*/ 21 h 73"/>
              <a:gd name="T28" fmla="*/ 38 w 84"/>
              <a:gd name="T29" fmla="*/ 14 h 73"/>
              <a:gd name="T30" fmla="*/ 51 w 84"/>
              <a:gd name="T31" fmla="*/ 19 h 73"/>
              <a:gd name="T32" fmla="*/ 57 w 84"/>
              <a:gd name="T33" fmla="*/ 32 h 73"/>
              <a:gd name="T34" fmla="*/ 53 w 84"/>
              <a:gd name="T35" fmla="*/ 46 h 73"/>
              <a:gd name="T36" fmla="*/ 38 w 84"/>
              <a:gd name="T37" fmla="*/ 53 h 73"/>
              <a:gd name="T38" fmla="*/ 26 w 84"/>
              <a:gd name="T39" fmla="*/ 48 h 73"/>
              <a:gd name="T40" fmla="*/ 19 w 84"/>
              <a:gd name="T41" fmla="*/ 35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4" h="73">
                <a:moveTo>
                  <a:pt x="79" y="52"/>
                </a:moveTo>
                <a:cubicBezTo>
                  <a:pt x="70" y="45"/>
                  <a:pt x="70" y="45"/>
                  <a:pt x="70" y="45"/>
                </a:cubicBezTo>
                <a:cubicBezTo>
                  <a:pt x="75" y="32"/>
                  <a:pt x="71" y="17"/>
                  <a:pt x="60" y="8"/>
                </a:cubicBezTo>
                <a:cubicBezTo>
                  <a:pt x="54" y="3"/>
                  <a:pt x="46" y="0"/>
                  <a:pt x="38" y="0"/>
                </a:cubicBezTo>
                <a:cubicBezTo>
                  <a:pt x="28" y="0"/>
                  <a:pt x="19" y="4"/>
                  <a:pt x="12" y="12"/>
                </a:cubicBezTo>
                <a:cubicBezTo>
                  <a:pt x="0" y="26"/>
                  <a:pt x="2" y="47"/>
                  <a:pt x="16" y="59"/>
                </a:cubicBezTo>
                <a:cubicBezTo>
                  <a:pt x="23" y="64"/>
                  <a:pt x="30" y="67"/>
                  <a:pt x="38" y="67"/>
                </a:cubicBezTo>
                <a:cubicBezTo>
                  <a:pt x="44" y="67"/>
                  <a:pt x="50" y="66"/>
                  <a:pt x="55" y="63"/>
                </a:cubicBezTo>
                <a:cubicBezTo>
                  <a:pt x="63" y="70"/>
                  <a:pt x="63" y="70"/>
                  <a:pt x="63" y="70"/>
                </a:cubicBezTo>
                <a:cubicBezTo>
                  <a:pt x="66" y="72"/>
                  <a:pt x="68" y="73"/>
                  <a:pt x="71" y="73"/>
                </a:cubicBezTo>
                <a:cubicBezTo>
                  <a:pt x="75" y="73"/>
                  <a:pt x="78" y="71"/>
                  <a:pt x="80" y="69"/>
                </a:cubicBezTo>
                <a:cubicBezTo>
                  <a:pt x="84" y="64"/>
                  <a:pt x="84" y="56"/>
                  <a:pt x="79" y="52"/>
                </a:cubicBezTo>
                <a:close/>
                <a:moveTo>
                  <a:pt x="19" y="35"/>
                </a:moveTo>
                <a:cubicBezTo>
                  <a:pt x="18" y="30"/>
                  <a:pt x="20" y="25"/>
                  <a:pt x="23" y="21"/>
                </a:cubicBezTo>
                <a:cubicBezTo>
                  <a:pt x="27" y="17"/>
                  <a:pt x="32" y="14"/>
                  <a:pt x="38" y="14"/>
                </a:cubicBezTo>
                <a:cubicBezTo>
                  <a:pt x="43" y="14"/>
                  <a:pt x="47" y="16"/>
                  <a:pt x="51" y="19"/>
                </a:cubicBezTo>
                <a:cubicBezTo>
                  <a:pt x="55" y="22"/>
                  <a:pt x="57" y="27"/>
                  <a:pt x="57" y="32"/>
                </a:cubicBezTo>
                <a:cubicBezTo>
                  <a:pt x="58" y="37"/>
                  <a:pt x="56" y="42"/>
                  <a:pt x="53" y="46"/>
                </a:cubicBezTo>
                <a:cubicBezTo>
                  <a:pt x="49" y="50"/>
                  <a:pt x="44" y="53"/>
                  <a:pt x="38" y="53"/>
                </a:cubicBezTo>
                <a:cubicBezTo>
                  <a:pt x="34" y="53"/>
                  <a:pt x="29" y="51"/>
                  <a:pt x="26" y="48"/>
                </a:cubicBezTo>
                <a:cubicBezTo>
                  <a:pt x="22" y="45"/>
                  <a:pt x="19" y="40"/>
                  <a:pt x="1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294798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123507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396039" y="389534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683125" y="1554643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90447"/>
            <a:ext cx="1127232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关键技术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实践难点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市场调研分析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案例对比分析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90337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143467" y="2252663"/>
            <a:ext cx="444082" cy="63817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AutoShape 11"/>
          <p:cNvSpPr>
            <a:spLocks noChangeAspect="1" noChangeArrowheads="1" noTextEdit="1"/>
          </p:cNvSpPr>
          <p:nvPr/>
        </p:nvSpPr>
        <p:spPr bwMode="auto">
          <a:xfrm>
            <a:off x="768350" y="1491123"/>
            <a:ext cx="7607300" cy="285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Rectangle 12" descr="24215600-1-311156"/>
          <p:cNvSpPr>
            <a:spLocks noChangeArrowheads="1"/>
          </p:cNvSpPr>
          <p:nvPr/>
        </p:nvSpPr>
        <p:spPr bwMode="auto">
          <a:xfrm>
            <a:off x="769938" y="1492711"/>
            <a:ext cx="1901825" cy="142442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982663" y="2702759"/>
            <a:ext cx="1689100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3" name="Rectangle 15" descr="20100516232736"/>
          <p:cNvSpPr>
            <a:spLocks noChangeArrowheads="1"/>
          </p:cNvSpPr>
          <p:nvPr/>
        </p:nvSpPr>
        <p:spPr bwMode="auto">
          <a:xfrm>
            <a:off x="2671763" y="1492711"/>
            <a:ext cx="1900237" cy="142442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2884488" y="2702759"/>
            <a:ext cx="1687512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6" name="Rectangle 18" descr="2011071511564819901"/>
          <p:cNvSpPr>
            <a:spLocks noChangeArrowheads="1"/>
          </p:cNvSpPr>
          <p:nvPr/>
        </p:nvSpPr>
        <p:spPr bwMode="auto">
          <a:xfrm>
            <a:off x="4572000" y="1492711"/>
            <a:ext cx="1900238" cy="1424427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786314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69" name="Rectangle 21" descr="ntk-2257-39l3lbbavgpap"/>
          <p:cNvSpPr>
            <a:spLocks noChangeArrowheads="1"/>
          </p:cNvSpPr>
          <p:nvPr/>
        </p:nvSpPr>
        <p:spPr bwMode="auto">
          <a:xfrm>
            <a:off x="6472239" y="1492711"/>
            <a:ext cx="1901825" cy="1424427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688139" y="2702759"/>
            <a:ext cx="1685925" cy="214379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2" name="Rectangle 24" descr="201107060956141686"/>
          <p:cNvSpPr>
            <a:spLocks noChangeArrowheads="1"/>
          </p:cNvSpPr>
          <p:nvPr/>
        </p:nvSpPr>
        <p:spPr bwMode="auto">
          <a:xfrm>
            <a:off x="769938" y="2917139"/>
            <a:ext cx="1901825" cy="1426015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982663" y="4127186"/>
            <a:ext cx="1689100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5" name="Rectangle 27" descr="20110224142134"/>
          <p:cNvSpPr>
            <a:spLocks noChangeArrowheads="1"/>
          </p:cNvSpPr>
          <p:nvPr/>
        </p:nvSpPr>
        <p:spPr bwMode="auto">
          <a:xfrm>
            <a:off x="2671763" y="2917139"/>
            <a:ext cx="1900237" cy="1426015"/>
          </a:xfrm>
          <a:prstGeom prst="rect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884488" y="4127186"/>
            <a:ext cx="1687512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78" name="Rectangle 30" descr="mypsd_67386_201202130838300001b"/>
          <p:cNvSpPr>
            <a:spLocks noChangeArrowheads="1"/>
          </p:cNvSpPr>
          <p:nvPr/>
        </p:nvSpPr>
        <p:spPr bwMode="auto">
          <a:xfrm>
            <a:off x="4572000" y="2917139"/>
            <a:ext cx="1900238" cy="1426015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786314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81" name="Rectangle 33" descr="ntk-2215-02mya4cvf4c1h"/>
          <p:cNvSpPr>
            <a:spLocks noChangeArrowheads="1"/>
          </p:cNvSpPr>
          <p:nvPr/>
        </p:nvSpPr>
        <p:spPr bwMode="auto">
          <a:xfrm>
            <a:off x="6472239" y="2917139"/>
            <a:ext cx="1901825" cy="1426015"/>
          </a:xfrm>
          <a:prstGeom prst="rect">
            <a:avLst/>
          </a:prstGeom>
          <a:blipFill dpi="0" rotWithShape="1">
            <a:blip r:embed="rId9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6688139" y="4127186"/>
            <a:ext cx="1685925" cy="215967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730" name="Group 82"/>
          <p:cNvGrpSpPr/>
          <p:nvPr/>
        </p:nvGrpSpPr>
        <p:grpSpPr bwMode="auto">
          <a:xfrm>
            <a:off x="6472238" y="4127186"/>
            <a:ext cx="215900" cy="215967"/>
            <a:chOff x="4077" y="2599"/>
            <a:chExt cx="136" cy="136"/>
          </a:xfrm>
        </p:grpSpPr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077" y="2599"/>
              <a:ext cx="136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Freeform 36"/>
            <p:cNvSpPr/>
            <p:nvPr/>
          </p:nvSpPr>
          <p:spPr bwMode="auto">
            <a:xfrm>
              <a:off x="4115" y="2643"/>
              <a:ext cx="64" cy="47"/>
            </a:xfrm>
            <a:custGeom>
              <a:avLst/>
              <a:gdLst>
                <a:gd name="T0" fmla="*/ 77 w 77"/>
                <a:gd name="T1" fmla="*/ 6 h 56"/>
                <a:gd name="T2" fmla="*/ 73 w 77"/>
                <a:gd name="T3" fmla="*/ 0 h 56"/>
                <a:gd name="T4" fmla="*/ 43 w 77"/>
                <a:gd name="T5" fmla="*/ 24 h 56"/>
                <a:gd name="T6" fmla="*/ 28 w 77"/>
                <a:gd name="T7" fmla="*/ 9 h 56"/>
                <a:gd name="T8" fmla="*/ 0 w 77"/>
                <a:gd name="T9" fmla="*/ 31 h 56"/>
                <a:gd name="T10" fmla="*/ 0 w 77"/>
                <a:gd name="T11" fmla="*/ 56 h 56"/>
                <a:gd name="T12" fmla="*/ 7 w 77"/>
                <a:gd name="T13" fmla="*/ 56 h 56"/>
                <a:gd name="T14" fmla="*/ 7 w 77"/>
                <a:gd name="T15" fmla="*/ 34 h 56"/>
                <a:gd name="T16" fmla="*/ 28 w 77"/>
                <a:gd name="T17" fmla="*/ 18 h 56"/>
                <a:gd name="T18" fmla="*/ 42 w 77"/>
                <a:gd name="T19" fmla="*/ 33 h 56"/>
                <a:gd name="T20" fmla="*/ 77 w 77"/>
                <a:gd name="T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56">
                  <a:moveTo>
                    <a:pt x="77" y="6"/>
                  </a:moveTo>
                  <a:lnTo>
                    <a:pt x="73" y="0"/>
                  </a:lnTo>
                  <a:lnTo>
                    <a:pt x="43" y="24"/>
                  </a:lnTo>
                  <a:lnTo>
                    <a:pt x="28" y="9"/>
                  </a:lnTo>
                  <a:lnTo>
                    <a:pt x="0" y="31"/>
                  </a:lnTo>
                  <a:lnTo>
                    <a:pt x="0" y="56"/>
                  </a:lnTo>
                  <a:lnTo>
                    <a:pt x="7" y="56"/>
                  </a:lnTo>
                  <a:lnTo>
                    <a:pt x="7" y="34"/>
                  </a:lnTo>
                  <a:lnTo>
                    <a:pt x="28" y="18"/>
                  </a:lnTo>
                  <a:lnTo>
                    <a:pt x="42" y="33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4147" y="2678"/>
              <a:ext cx="6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4175" y="2668"/>
              <a:ext cx="5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9" name="Group 81"/>
          <p:cNvGrpSpPr/>
          <p:nvPr/>
        </p:nvGrpSpPr>
        <p:grpSpPr bwMode="auto">
          <a:xfrm>
            <a:off x="6472238" y="2702759"/>
            <a:ext cx="215900" cy="214379"/>
            <a:chOff x="4077" y="1702"/>
            <a:chExt cx="136" cy="135"/>
          </a:xfrm>
        </p:grpSpPr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4077" y="1702"/>
              <a:ext cx="136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7" name="Freeform 39"/>
            <p:cNvSpPr>
              <a:spLocks noEditPoints="1"/>
            </p:cNvSpPr>
            <p:nvPr/>
          </p:nvSpPr>
          <p:spPr bwMode="auto">
            <a:xfrm>
              <a:off x="4113" y="1745"/>
              <a:ext cx="65" cy="48"/>
            </a:xfrm>
            <a:custGeom>
              <a:avLst/>
              <a:gdLst>
                <a:gd name="T0" fmla="*/ 42 w 78"/>
                <a:gd name="T1" fmla="*/ 7 h 58"/>
                <a:gd name="T2" fmla="*/ 42 w 78"/>
                <a:gd name="T3" fmla="*/ 0 h 58"/>
                <a:gd name="T4" fmla="*/ 27 w 78"/>
                <a:gd name="T5" fmla="*/ 0 h 58"/>
                <a:gd name="T6" fmla="*/ 27 w 78"/>
                <a:gd name="T7" fmla="*/ 7 h 58"/>
                <a:gd name="T8" fmla="*/ 24 w 78"/>
                <a:gd name="T9" fmla="*/ 7 h 58"/>
                <a:gd name="T10" fmla="*/ 24 w 78"/>
                <a:gd name="T11" fmla="*/ 0 h 58"/>
                <a:gd name="T12" fmla="*/ 9 w 78"/>
                <a:gd name="T13" fmla="*/ 0 h 58"/>
                <a:gd name="T14" fmla="*/ 9 w 78"/>
                <a:gd name="T15" fmla="*/ 7 h 58"/>
                <a:gd name="T16" fmla="*/ 0 w 78"/>
                <a:gd name="T17" fmla="*/ 7 h 58"/>
                <a:gd name="T18" fmla="*/ 0 w 78"/>
                <a:gd name="T19" fmla="*/ 58 h 58"/>
                <a:gd name="T20" fmla="*/ 78 w 78"/>
                <a:gd name="T21" fmla="*/ 58 h 58"/>
                <a:gd name="T22" fmla="*/ 78 w 78"/>
                <a:gd name="T23" fmla="*/ 7 h 58"/>
                <a:gd name="T24" fmla="*/ 42 w 78"/>
                <a:gd name="T25" fmla="*/ 7 h 58"/>
                <a:gd name="T26" fmla="*/ 72 w 78"/>
                <a:gd name="T27" fmla="*/ 52 h 58"/>
                <a:gd name="T28" fmla="*/ 6 w 78"/>
                <a:gd name="T29" fmla="*/ 52 h 58"/>
                <a:gd name="T30" fmla="*/ 6 w 78"/>
                <a:gd name="T31" fmla="*/ 13 h 58"/>
                <a:gd name="T32" fmla="*/ 72 w 78"/>
                <a:gd name="T33" fmla="*/ 13 h 58"/>
                <a:gd name="T34" fmla="*/ 72 w 78"/>
                <a:gd name="T35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58">
                  <a:moveTo>
                    <a:pt x="42" y="7"/>
                  </a:moveTo>
                  <a:lnTo>
                    <a:pt x="42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58"/>
                  </a:lnTo>
                  <a:lnTo>
                    <a:pt x="78" y="58"/>
                  </a:lnTo>
                  <a:lnTo>
                    <a:pt x="78" y="7"/>
                  </a:lnTo>
                  <a:lnTo>
                    <a:pt x="42" y="7"/>
                  </a:lnTo>
                  <a:close/>
                  <a:moveTo>
                    <a:pt x="72" y="52"/>
                  </a:moveTo>
                  <a:lnTo>
                    <a:pt x="6" y="52"/>
                  </a:lnTo>
                  <a:lnTo>
                    <a:pt x="6" y="13"/>
                  </a:lnTo>
                  <a:lnTo>
                    <a:pt x="72" y="13"/>
                  </a:lnTo>
                  <a:lnTo>
                    <a:pt x="72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Freeform 40"/>
            <p:cNvSpPr>
              <a:spLocks noEditPoints="1"/>
            </p:cNvSpPr>
            <p:nvPr/>
          </p:nvSpPr>
          <p:spPr bwMode="auto">
            <a:xfrm>
              <a:off x="4145" y="1761"/>
              <a:ext cx="21" cy="22"/>
            </a:xfrm>
            <a:custGeom>
              <a:avLst/>
              <a:gdLst>
                <a:gd name="T0" fmla="*/ 24 w 47"/>
                <a:gd name="T1" fmla="*/ 47 h 47"/>
                <a:gd name="T2" fmla="*/ 47 w 47"/>
                <a:gd name="T3" fmla="*/ 24 h 47"/>
                <a:gd name="T4" fmla="*/ 24 w 47"/>
                <a:gd name="T5" fmla="*/ 0 h 47"/>
                <a:gd name="T6" fmla="*/ 0 w 47"/>
                <a:gd name="T7" fmla="*/ 24 h 47"/>
                <a:gd name="T8" fmla="*/ 24 w 47"/>
                <a:gd name="T9" fmla="*/ 47 h 47"/>
                <a:gd name="T10" fmla="*/ 24 w 47"/>
                <a:gd name="T11" fmla="*/ 12 h 47"/>
                <a:gd name="T12" fmla="*/ 35 w 47"/>
                <a:gd name="T13" fmla="*/ 24 h 47"/>
                <a:gd name="T14" fmla="*/ 24 w 47"/>
                <a:gd name="T15" fmla="*/ 35 h 47"/>
                <a:gd name="T16" fmla="*/ 12 w 47"/>
                <a:gd name="T17" fmla="*/ 24 h 47"/>
                <a:gd name="T18" fmla="*/ 24 w 47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4" y="47"/>
                  </a:moveTo>
                  <a:cubicBezTo>
                    <a:pt x="37" y="47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24" y="12"/>
                  </a:moveTo>
                  <a:cubicBezTo>
                    <a:pt x="30" y="12"/>
                    <a:pt x="35" y="17"/>
                    <a:pt x="35" y="24"/>
                  </a:cubicBezTo>
                  <a:cubicBezTo>
                    <a:pt x="35" y="30"/>
                    <a:pt x="30" y="35"/>
                    <a:pt x="24" y="35"/>
                  </a:cubicBezTo>
                  <a:cubicBezTo>
                    <a:pt x="18" y="35"/>
                    <a:pt x="12" y="30"/>
                    <a:pt x="12" y="24"/>
                  </a:cubicBezTo>
                  <a:cubicBezTo>
                    <a:pt x="12" y="17"/>
                    <a:pt x="18" y="12"/>
                    <a:pt x="24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4126" y="1761"/>
              <a:ext cx="8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7" name="Group 79"/>
          <p:cNvGrpSpPr/>
          <p:nvPr/>
        </p:nvGrpSpPr>
        <p:grpSpPr bwMode="auto">
          <a:xfrm>
            <a:off x="4572001" y="4127186"/>
            <a:ext cx="214313" cy="215967"/>
            <a:chOff x="2880" y="2599"/>
            <a:chExt cx="135" cy="136"/>
          </a:xfrm>
        </p:grpSpPr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2880" y="2599"/>
              <a:ext cx="135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Freeform 42"/>
            <p:cNvSpPr>
              <a:spLocks noEditPoints="1"/>
            </p:cNvSpPr>
            <p:nvPr/>
          </p:nvSpPr>
          <p:spPr bwMode="auto">
            <a:xfrm>
              <a:off x="2915" y="2634"/>
              <a:ext cx="66" cy="65"/>
            </a:xfrm>
            <a:custGeom>
              <a:avLst/>
              <a:gdLst>
                <a:gd name="T0" fmla="*/ 94 w 140"/>
                <a:gd name="T1" fmla="*/ 69 h 140"/>
                <a:gd name="T2" fmla="*/ 86 w 140"/>
                <a:gd name="T3" fmla="*/ 78 h 140"/>
                <a:gd name="T4" fmla="*/ 75 w 140"/>
                <a:gd name="T5" fmla="*/ 67 h 140"/>
                <a:gd name="T6" fmla="*/ 83 w 140"/>
                <a:gd name="T7" fmla="*/ 42 h 140"/>
                <a:gd name="T8" fmla="*/ 71 w 140"/>
                <a:gd name="T9" fmla="*/ 13 h 140"/>
                <a:gd name="T10" fmla="*/ 41 w 140"/>
                <a:gd name="T11" fmla="*/ 0 h 140"/>
                <a:gd name="T12" fmla="*/ 12 w 140"/>
                <a:gd name="T13" fmla="*/ 13 h 140"/>
                <a:gd name="T14" fmla="*/ 0 w 140"/>
                <a:gd name="T15" fmla="*/ 42 h 140"/>
                <a:gd name="T16" fmla="*/ 12 w 140"/>
                <a:gd name="T17" fmla="*/ 71 h 140"/>
                <a:gd name="T18" fmla="*/ 41 w 140"/>
                <a:gd name="T19" fmla="*/ 84 h 140"/>
                <a:gd name="T20" fmla="*/ 66 w 140"/>
                <a:gd name="T21" fmla="*/ 75 h 140"/>
                <a:gd name="T22" fmla="*/ 77 w 140"/>
                <a:gd name="T23" fmla="*/ 86 h 140"/>
                <a:gd name="T24" fmla="*/ 69 w 140"/>
                <a:gd name="T25" fmla="*/ 95 h 140"/>
                <a:gd name="T26" fmla="*/ 115 w 140"/>
                <a:gd name="T27" fmla="*/ 140 h 140"/>
                <a:gd name="T28" fmla="*/ 140 w 140"/>
                <a:gd name="T29" fmla="*/ 115 h 140"/>
                <a:gd name="T30" fmla="*/ 94 w 140"/>
                <a:gd name="T31" fmla="*/ 69 h 140"/>
                <a:gd name="T32" fmla="*/ 20 w 140"/>
                <a:gd name="T33" fmla="*/ 63 h 140"/>
                <a:gd name="T34" fmla="*/ 12 w 140"/>
                <a:gd name="T35" fmla="*/ 42 h 140"/>
                <a:gd name="T36" fmla="*/ 20 w 140"/>
                <a:gd name="T37" fmla="*/ 21 h 140"/>
                <a:gd name="T38" fmla="*/ 41 w 140"/>
                <a:gd name="T39" fmla="*/ 12 h 140"/>
                <a:gd name="T40" fmla="*/ 62 w 140"/>
                <a:gd name="T41" fmla="*/ 21 h 140"/>
                <a:gd name="T42" fmla="*/ 71 w 140"/>
                <a:gd name="T43" fmla="*/ 42 h 140"/>
                <a:gd name="T44" fmla="*/ 62 w 140"/>
                <a:gd name="T45" fmla="*/ 63 h 140"/>
                <a:gd name="T46" fmla="*/ 41 w 140"/>
                <a:gd name="T47" fmla="*/ 72 h 140"/>
                <a:gd name="T48" fmla="*/ 20 w 140"/>
                <a:gd name="T49" fmla="*/ 63 h 140"/>
                <a:gd name="T50" fmla="*/ 89 w 140"/>
                <a:gd name="T51" fmla="*/ 98 h 140"/>
                <a:gd name="T52" fmla="*/ 97 w 140"/>
                <a:gd name="T53" fmla="*/ 90 h 140"/>
                <a:gd name="T54" fmla="*/ 123 w 140"/>
                <a:gd name="T55" fmla="*/ 115 h 140"/>
                <a:gd name="T56" fmla="*/ 115 w 140"/>
                <a:gd name="T57" fmla="*/ 123 h 140"/>
                <a:gd name="T58" fmla="*/ 89 w 140"/>
                <a:gd name="T59" fmla="*/ 9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0" h="140">
                  <a:moveTo>
                    <a:pt x="94" y="69"/>
                  </a:moveTo>
                  <a:cubicBezTo>
                    <a:pt x="86" y="78"/>
                    <a:pt x="86" y="78"/>
                    <a:pt x="86" y="78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80" y="60"/>
                    <a:pt x="83" y="51"/>
                    <a:pt x="83" y="42"/>
                  </a:cubicBezTo>
                  <a:cubicBezTo>
                    <a:pt x="83" y="31"/>
                    <a:pt x="79" y="20"/>
                    <a:pt x="71" y="13"/>
                  </a:cubicBezTo>
                  <a:cubicBezTo>
                    <a:pt x="63" y="5"/>
                    <a:pt x="52" y="0"/>
                    <a:pt x="41" y="0"/>
                  </a:cubicBezTo>
                  <a:cubicBezTo>
                    <a:pt x="30" y="0"/>
                    <a:pt x="20" y="5"/>
                    <a:pt x="12" y="13"/>
                  </a:cubicBezTo>
                  <a:cubicBezTo>
                    <a:pt x="4" y="20"/>
                    <a:pt x="0" y="31"/>
                    <a:pt x="0" y="42"/>
                  </a:cubicBezTo>
                  <a:cubicBezTo>
                    <a:pt x="0" y="53"/>
                    <a:pt x="4" y="64"/>
                    <a:pt x="12" y="71"/>
                  </a:cubicBezTo>
                  <a:cubicBezTo>
                    <a:pt x="20" y="79"/>
                    <a:pt x="30" y="84"/>
                    <a:pt x="41" y="84"/>
                  </a:cubicBezTo>
                  <a:cubicBezTo>
                    <a:pt x="50" y="84"/>
                    <a:pt x="59" y="81"/>
                    <a:pt x="66" y="75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40" y="115"/>
                    <a:pt x="140" y="115"/>
                    <a:pt x="140" y="115"/>
                  </a:cubicBezTo>
                  <a:lnTo>
                    <a:pt x="94" y="69"/>
                  </a:lnTo>
                  <a:close/>
                  <a:moveTo>
                    <a:pt x="20" y="63"/>
                  </a:moveTo>
                  <a:cubicBezTo>
                    <a:pt x="15" y="57"/>
                    <a:pt x="12" y="50"/>
                    <a:pt x="12" y="42"/>
                  </a:cubicBezTo>
                  <a:cubicBezTo>
                    <a:pt x="12" y="34"/>
                    <a:pt x="15" y="27"/>
                    <a:pt x="20" y="21"/>
                  </a:cubicBezTo>
                  <a:cubicBezTo>
                    <a:pt x="26" y="16"/>
                    <a:pt x="33" y="12"/>
                    <a:pt x="41" y="12"/>
                  </a:cubicBezTo>
                  <a:cubicBezTo>
                    <a:pt x="49" y="12"/>
                    <a:pt x="57" y="16"/>
                    <a:pt x="62" y="21"/>
                  </a:cubicBezTo>
                  <a:cubicBezTo>
                    <a:pt x="68" y="27"/>
                    <a:pt x="71" y="34"/>
                    <a:pt x="71" y="42"/>
                  </a:cubicBezTo>
                  <a:cubicBezTo>
                    <a:pt x="71" y="50"/>
                    <a:pt x="68" y="57"/>
                    <a:pt x="62" y="63"/>
                  </a:cubicBezTo>
                  <a:cubicBezTo>
                    <a:pt x="57" y="68"/>
                    <a:pt x="49" y="72"/>
                    <a:pt x="41" y="72"/>
                  </a:cubicBezTo>
                  <a:cubicBezTo>
                    <a:pt x="33" y="72"/>
                    <a:pt x="26" y="68"/>
                    <a:pt x="20" y="63"/>
                  </a:cubicBezTo>
                  <a:moveTo>
                    <a:pt x="89" y="98"/>
                  </a:moveTo>
                  <a:cubicBezTo>
                    <a:pt x="97" y="90"/>
                    <a:pt x="97" y="90"/>
                    <a:pt x="97" y="90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15" y="123"/>
                    <a:pt x="115" y="123"/>
                    <a:pt x="115" y="123"/>
                  </a:cubicBezTo>
                  <a:lnTo>
                    <a:pt x="89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8" name="Group 80"/>
          <p:cNvGrpSpPr/>
          <p:nvPr/>
        </p:nvGrpSpPr>
        <p:grpSpPr bwMode="auto">
          <a:xfrm>
            <a:off x="4572001" y="2702759"/>
            <a:ext cx="214313" cy="214379"/>
            <a:chOff x="2880" y="1702"/>
            <a:chExt cx="135" cy="135"/>
          </a:xfrm>
        </p:grpSpPr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2880" y="1702"/>
              <a:ext cx="135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Freeform 43"/>
            <p:cNvSpPr>
              <a:spLocks noEditPoints="1"/>
            </p:cNvSpPr>
            <p:nvPr/>
          </p:nvSpPr>
          <p:spPr bwMode="auto">
            <a:xfrm>
              <a:off x="2924" y="1737"/>
              <a:ext cx="47" cy="65"/>
            </a:xfrm>
            <a:custGeom>
              <a:avLst/>
              <a:gdLst>
                <a:gd name="T0" fmla="*/ 94 w 101"/>
                <a:gd name="T1" fmla="*/ 33 h 140"/>
                <a:gd name="T2" fmla="*/ 94 w 101"/>
                <a:gd name="T3" fmla="*/ 23 h 140"/>
                <a:gd name="T4" fmla="*/ 101 w 101"/>
                <a:gd name="T5" fmla="*/ 23 h 140"/>
                <a:gd name="T6" fmla="*/ 101 w 101"/>
                <a:gd name="T7" fmla="*/ 0 h 140"/>
                <a:gd name="T8" fmla="*/ 0 w 101"/>
                <a:gd name="T9" fmla="*/ 0 h 140"/>
                <a:gd name="T10" fmla="*/ 0 w 101"/>
                <a:gd name="T11" fmla="*/ 23 h 140"/>
                <a:gd name="T12" fmla="*/ 8 w 101"/>
                <a:gd name="T13" fmla="*/ 23 h 140"/>
                <a:gd name="T14" fmla="*/ 8 w 101"/>
                <a:gd name="T15" fmla="*/ 33 h 140"/>
                <a:gd name="T16" fmla="*/ 29 w 101"/>
                <a:gd name="T17" fmla="*/ 70 h 140"/>
                <a:gd name="T18" fmla="*/ 8 w 101"/>
                <a:gd name="T19" fmla="*/ 108 h 140"/>
                <a:gd name="T20" fmla="*/ 8 w 101"/>
                <a:gd name="T21" fmla="*/ 117 h 140"/>
                <a:gd name="T22" fmla="*/ 0 w 101"/>
                <a:gd name="T23" fmla="*/ 117 h 140"/>
                <a:gd name="T24" fmla="*/ 0 w 101"/>
                <a:gd name="T25" fmla="*/ 140 h 140"/>
                <a:gd name="T26" fmla="*/ 101 w 101"/>
                <a:gd name="T27" fmla="*/ 140 h 140"/>
                <a:gd name="T28" fmla="*/ 101 w 101"/>
                <a:gd name="T29" fmla="*/ 117 h 140"/>
                <a:gd name="T30" fmla="*/ 94 w 101"/>
                <a:gd name="T31" fmla="*/ 117 h 140"/>
                <a:gd name="T32" fmla="*/ 94 w 101"/>
                <a:gd name="T33" fmla="*/ 108 h 140"/>
                <a:gd name="T34" fmla="*/ 73 w 101"/>
                <a:gd name="T35" fmla="*/ 70 h 140"/>
                <a:gd name="T36" fmla="*/ 94 w 101"/>
                <a:gd name="T37" fmla="*/ 33 h 140"/>
                <a:gd name="T38" fmla="*/ 82 w 101"/>
                <a:gd name="T39" fmla="*/ 108 h 140"/>
                <a:gd name="T40" fmla="*/ 82 w 101"/>
                <a:gd name="T41" fmla="*/ 117 h 140"/>
                <a:gd name="T42" fmla="*/ 20 w 101"/>
                <a:gd name="T43" fmla="*/ 117 h 140"/>
                <a:gd name="T44" fmla="*/ 20 w 101"/>
                <a:gd name="T45" fmla="*/ 108 h 140"/>
                <a:gd name="T46" fmla="*/ 51 w 101"/>
                <a:gd name="T47" fmla="*/ 76 h 140"/>
                <a:gd name="T48" fmla="*/ 82 w 101"/>
                <a:gd name="T49" fmla="*/ 108 h 140"/>
                <a:gd name="T50" fmla="*/ 51 w 101"/>
                <a:gd name="T51" fmla="*/ 64 h 140"/>
                <a:gd name="T52" fmla="*/ 20 w 101"/>
                <a:gd name="T53" fmla="*/ 33 h 140"/>
                <a:gd name="T54" fmla="*/ 20 w 101"/>
                <a:gd name="T55" fmla="*/ 23 h 140"/>
                <a:gd name="T56" fmla="*/ 82 w 101"/>
                <a:gd name="T57" fmla="*/ 23 h 140"/>
                <a:gd name="T58" fmla="*/ 82 w 101"/>
                <a:gd name="T59" fmla="*/ 33 h 140"/>
                <a:gd name="T60" fmla="*/ 51 w 101"/>
                <a:gd name="T61" fmla="*/ 6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140">
                  <a:moveTo>
                    <a:pt x="94" y="33"/>
                  </a:moveTo>
                  <a:cubicBezTo>
                    <a:pt x="94" y="23"/>
                    <a:pt x="94" y="23"/>
                    <a:pt x="9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49"/>
                    <a:pt x="16" y="63"/>
                    <a:pt x="29" y="70"/>
                  </a:cubicBezTo>
                  <a:cubicBezTo>
                    <a:pt x="16" y="78"/>
                    <a:pt x="8" y="92"/>
                    <a:pt x="8" y="108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01" y="140"/>
                    <a:pt x="101" y="140"/>
                    <a:pt x="101" y="140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92"/>
                    <a:pt x="85" y="78"/>
                    <a:pt x="73" y="70"/>
                  </a:cubicBezTo>
                  <a:cubicBezTo>
                    <a:pt x="85" y="63"/>
                    <a:pt x="94" y="49"/>
                    <a:pt x="94" y="33"/>
                  </a:cubicBezTo>
                  <a:moveTo>
                    <a:pt x="82" y="108"/>
                  </a:moveTo>
                  <a:cubicBezTo>
                    <a:pt x="82" y="117"/>
                    <a:pt x="82" y="117"/>
                    <a:pt x="82" y="117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0"/>
                    <a:pt x="34" y="76"/>
                    <a:pt x="51" y="76"/>
                  </a:cubicBezTo>
                  <a:cubicBezTo>
                    <a:pt x="68" y="76"/>
                    <a:pt x="82" y="90"/>
                    <a:pt x="82" y="108"/>
                  </a:cubicBezTo>
                  <a:moveTo>
                    <a:pt x="51" y="64"/>
                  </a:moveTo>
                  <a:cubicBezTo>
                    <a:pt x="34" y="64"/>
                    <a:pt x="20" y="50"/>
                    <a:pt x="20" y="3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50"/>
                    <a:pt x="68" y="64"/>
                    <a:pt x="51" y="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5" name="Group 77"/>
          <p:cNvGrpSpPr/>
          <p:nvPr/>
        </p:nvGrpSpPr>
        <p:grpSpPr bwMode="auto">
          <a:xfrm>
            <a:off x="2671764" y="2702759"/>
            <a:ext cx="212725" cy="214379"/>
            <a:chOff x="1683" y="1702"/>
            <a:chExt cx="134" cy="135"/>
          </a:xfrm>
        </p:grpSpPr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1683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Freeform 44"/>
            <p:cNvSpPr/>
            <p:nvPr/>
          </p:nvSpPr>
          <p:spPr bwMode="auto">
            <a:xfrm>
              <a:off x="1731" y="1763"/>
              <a:ext cx="29" cy="14"/>
            </a:xfrm>
            <a:custGeom>
              <a:avLst/>
              <a:gdLst>
                <a:gd name="T0" fmla="*/ 31 w 62"/>
                <a:gd name="T1" fmla="*/ 19 h 31"/>
                <a:gd name="T2" fmla="*/ 12 w 62"/>
                <a:gd name="T3" fmla="*/ 0 h 31"/>
                <a:gd name="T4" fmla="*/ 0 w 62"/>
                <a:gd name="T5" fmla="*/ 0 h 31"/>
                <a:gd name="T6" fmla="*/ 31 w 62"/>
                <a:gd name="T7" fmla="*/ 31 h 31"/>
                <a:gd name="T8" fmla="*/ 62 w 62"/>
                <a:gd name="T9" fmla="*/ 0 h 31"/>
                <a:gd name="T10" fmla="*/ 50 w 62"/>
                <a:gd name="T11" fmla="*/ 0 h 31"/>
                <a:gd name="T12" fmla="*/ 31 w 62"/>
                <a:gd name="T1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1">
                  <a:moveTo>
                    <a:pt x="31" y="19"/>
                  </a:moveTo>
                  <a:cubicBezTo>
                    <a:pt x="20" y="19"/>
                    <a:pt x="12" y="1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3" y="31"/>
                    <a:pt x="31" y="31"/>
                  </a:cubicBezTo>
                  <a:cubicBezTo>
                    <a:pt x="48" y="31"/>
                    <a:pt x="62" y="17"/>
                    <a:pt x="6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0"/>
                    <a:pt x="41" y="19"/>
                    <a:pt x="3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Freeform 45"/>
            <p:cNvSpPr>
              <a:spLocks noEditPoints="1"/>
            </p:cNvSpPr>
            <p:nvPr/>
          </p:nvSpPr>
          <p:spPr bwMode="auto">
            <a:xfrm>
              <a:off x="1721" y="1737"/>
              <a:ext cx="59" cy="65"/>
            </a:xfrm>
            <a:custGeom>
              <a:avLst/>
              <a:gdLst>
                <a:gd name="T0" fmla="*/ 71 w 71"/>
                <a:gd name="T1" fmla="*/ 0 h 78"/>
                <a:gd name="T2" fmla="*/ 14 w 71"/>
                <a:gd name="T3" fmla="*/ 0 h 78"/>
                <a:gd name="T4" fmla="*/ 14 w 71"/>
                <a:gd name="T5" fmla="*/ 11 h 78"/>
                <a:gd name="T6" fmla="*/ 0 w 71"/>
                <a:gd name="T7" fmla="*/ 11 h 78"/>
                <a:gd name="T8" fmla="*/ 0 w 71"/>
                <a:gd name="T9" fmla="*/ 78 h 78"/>
                <a:gd name="T10" fmla="*/ 59 w 71"/>
                <a:gd name="T11" fmla="*/ 78 h 78"/>
                <a:gd name="T12" fmla="*/ 59 w 71"/>
                <a:gd name="T13" fmla="*/ 63 h 78"/>
                <a:gd name="T14" fmla="*/ 71 w 71"/>
                <a:gd name="T15" fmla="*/ 63 h 78"/>
                <a:gd name="T16" fmla="*/ 71 w 71"/>
                <a:gd name="T17" fmla="*/ 0 h 78"/>
                <a:gd name="T18" fmla="*/ 52 w 71"/>
                <a:gd name="T19" fmla="*/ 72 h 78"/>
                <a:gd name="T20" fmla="*/ 6 w 71"/>
                <a:gd name="T21" fmla="*/ 72 h 78"/>
                <a:gd name="T22" fmla="*/ 6 w 71"/>
                <a:gd name="T23" fmla="*/ 18 h 78"/>
                <a:gd name="T24" fmla="*/ 14 w 71"/>
                <a:gd name="T25" fmla="*/ 18 h 78"/>
                <a:gd name="T26" fmla="*/ 52 w 71"/>
                <a:gd name="T27" fmla="*/ 18 h 78"/>
                <a:gd name="T28" fmla="*/ 52 w 71"/>
                <a:gd name="T29" fmla="*/ 63 h 78"/>
                <a:gd name="T30" fmla="*/ 52 w 71"/>
                <a:gd name="T31" fmla="*/ 72 h 78"/>
                <a:gd name="T32" fmla="*/ 64 w 71"/>
                <a:gd name="T33" fmla="*/ 56 h 78"/>
                <a:gd name="T34" fmla="*/ 59 w 71"/>
                <a:gd name="T35" fmla="*/ 56 h 78"/>
                <a:gd name="T36" fmla="*/ 59 w 71"/>
                <a:gd name="T37" fmla="*/ 11 h 78"/>
                <a:gd name="T38" fmla="*/ 21 w 71"/>
                <a:gd name="T39" fmla="*/ 11 h 78"/>
                <a:gd name="T40" fmla="*/ 21 w 71"/>
                <a:gd name="T41" fmla="*/ 6 h 78"/>
                <a:gd name="T42" fmla="*/ 64 w 71"/>
                <a:gd name="T43" fmla="*/ 6 h 78"/>
                <a:gd name="T44" fmla="*/ 64 w 71"/>
                <a:gd name="T4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78">
                  <a:moveTo>
                    <a:pt x="71" y="0"/>
                  </a:moveTo>
                  <a:lnTo>
                    <a:pt x="14" y="0"/>
                  </a:lnTo>
                  <a:lnTo>
                    <a:pt x="14" y="11"/>
                  </a:lnTo>
                  <a:lnTo>
                    <a:pt x="0" y="11"/>
                  </a:lnTo>
                  <a:lnTo>
                    <a:pt x="0" y="78"/>
                  </a:lnTo>
                  <a:lnTo>
                    <a:pt x="59" y="78"/>
                  </a:lnTo>
                  <a:lnTo>
                    <a:pt x="59" y="63"/>
                  </a:lnTo>
                  <a:lnTo>
                    <a:pt x="71" y="63"/>
                  </a:lnTo>
                  <a:lnTo>
                    <a:pt x="71" y="0"/>
                  </a:lnTo>
                  <a:close/>
                  <a:moveTo>
                    <a:pt x="52" y="72"/>
                  </a:moveTo>
                  <a:lnTo>
                    <a:pt x="6" y="72"/>
                  </a:lnTo>
                  <a:lnTo>
                    <a:pt x="6" y="18"/>
                  </a:lnTo>
                  <a:lnTo>
                    <a:pt x="14" y="18"/>
                  </a:lnTo>
                  <a:lnTo>
                    <a:pt x="52" y="18"/>
                  </a:lnTo>
                  <a:lnTo>
                    <a:pt x="52" y="63"/>
                  </a:lnTo>
                  <a:lnTo>
                    <a:pt x="52" y="72"/>
                  </a:lnTo>
                  <a:close/>
                  <a:moveTo>
                    <a:pt x="64" y="56"/>
                  </a:moveTo>
                  <a:lnTo>
                    <a:pt x="59" y="56"/>
                  </a:lnTo>
                  <a:lnTo>
                    <a:pt x="59" y="11"/>
                  </a:lnTo>
                  <a:lnTo>
                    <a:pt x="21" y="11"/>
                  </a:lnTo>
                  <a:lnTo>
                    <a:pt x="21" y="6"/>
                  </a:lnTo>
                  <a:lnTo>
                    <a:pt x="64" y="6"/>
                  </a:lnTo>
                  <a:lnTo>
                    <a:pt x="6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6" name="Group 78"/>
          <p:cNvGrpSpPr/>
          <p:nvPr/>
        </p:nvGrpSpPr>
        <p:grpSpPr bwMode="auto">
          <a:xfrm>
            <a:off x="2671764" y="4127186"/>
            <a:ext cx="212725" cy="215967"/>
            <a:chOff x="1683" y="2599"/>
            <a:chExt cx="134" cy="136"/>
          </a:xfrm>
        </p:grpSpPr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1683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4" name="Freeform 46"/>
            <p:cNvSpPr>
              <a:spLocks noEditPoints="1"/>
            </p:cNvSpPr>
            <p:nvPr/>
          </p:nvSpPr>
          <p:spPr bwMode="auto">
            <a:xfrm>
              <a:off x="1718" y="2666"/>
              <a:ext cx="43" cy="21"/>
            </a:xfrm>
            <a:custGeom>
              <a:avLst/>
              <a:gdLst>
                <a:gd name="T0" fmla="*/ 52 w 92"/>
                <a:gd name="T1" fmla="*/ 24 h 45"/>
                <a:gd name="T2" fmla="*/ 52 w 92"/>
                <a:gd name="T3" fmla="*/ 37 h 45"/>
                <a:gd name="T4" fmla="*/ 64 w 92"/>
                <a:gd name="T5" fmla="*/ 37 h 45"/>
                <a:gd name="T6" fmla="*/ 64 w 92"/>
                <a:gd name="T7" fmla="*/ 24 h 45"/>
                <a:gd name="T8" fmla="*/ 80 w 92"/>
                <a:gd name="T9" fmla="*/ 24 h 45"/>
                <a:gd name="T10" fmla="*/ 80 w 92"/>
                <a:gd name="T11" fmla="*/ 45 h 45"/>
                <a:gd name="T12" fmla="*/ 92 w 92"/>
                <a:gd name="T13" fmla="*/ 45 h 45"/>
                <a:gd name="T14" fmla="*/ 92 w 92"/>
                <a:gd name="T15" fmla="*/ 12 h 45"/>
                <a:gd name="T16" fmla="*/ 35 w 92"/>
                <a:gd name="T17" fmla="*/ 12 h 45"/>
                <a:gd name="T18" fmla="*/ 18 w 92"/>
                <a:gd name="T19" fmla="*/ 0 h 45"/>
                <a:gd name="T20" fmla="*/ 0 w 92"/>
                <a:gd name="T21" fmla="*/ 18 h 45"/>
                <a:gd name="T22" fmla="*/ 18 w 92"/>
                <a:gd name="T23" fmla="*/ 36 h 45"/>
                <a:gd name="T24" fmla="*/ 35 w 92"/>
                <a:gd name="T25" fmla="*/ 24 h 45"/>
                <a:gd name="T26" fmla="*/ 52 w 92"/>
                <a:gd name="T27" fmla="*/ 24 h 45"/>
                <a:gd name="T28" fmla="*/ 18 w 92"/>
                <a:gd name="T29" fmla="*/ 24 h 45"/>
                <a:gd name="T30" fmla="*/ 12 w 92"/>
                <a:gd name="T31" fmla="*/ 18 h 45"/>
                <a:gd name="T32" fmla="*/ 18 w 92"/>
                <a:gd name="T33" fmla="*/ 12 h 45"/>
                <a:gd name="T34" fmla="*/ 25 w 92"/>
                <a:gd name="T35" fmla="*/ 18 h 45"/>
                <a:gd name="T36" fmla="*/ 18 w 92"/>
                <a:gd name="T37" fmla="*/ 2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45">
                  <a:moveTo>
                    <a:pt x="52" y="24"/>
                  </a:moveTo>
                  <a:cubicBezTo>
                    <a:pt x="52" y="37"/>
                    <a:pt x="52" y="37"/>
                    <a:pt x="52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5"/>
                    <a:pt x="26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6" y="36"/>
                    <a:pt x="33" y="31"/>
                    <a:pt x="35" y="24"/>
                  </a:cubicBezTo>
                  <a:lnTo>
                    <a:pt x="52" y="24"/>
                  </a:lnTo>
                  <a:close/>
                  <a:moveTo>
                    <a:pt x="18" y="24"/>
                  </a:moveTo>
                  <a:cubicBezTo>
                    <a:pt x="15" y="24"/>
                    <a:pt x="12" y="21"/>
                    <a:pt x="12" y="18"/>
                  </a:cubicBezTo>
                  <a:cubicBezTo>
                    <a:pt x="12" y="14"/>
                    <a:pt x="15" y="12"/>
                    <a:pt x="18" y="12"/>
                  </a:cubicBezTo>
                  <a:cubicBezTo>
                    <a:pt x="22" y="12"/>
                    <a:pt x="25" y="14"/>
                    <a:pt x="25" y="18"/>
                  </a:cubicBezTo>
                  <a:cubicBezTo>
                    <a:pt x="25" y="21"/>
                    <a:pt x="22" y="24"/>
                    <a:pt x="18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Freeform 47"/>
            <p:cNvSpPr>
              <a:spLocks noEditPoints="1"/>
            </p:cNvSpPr>
            <p:nvPr/>
          </p:nvSpPr>
          <p:spPr bwMode="auto">
            <a:xfrm>
              <a:off x="1738" y="2635"/>
              <a:ext cx="45" cy="63"/>
            </a:xfrm>
            <a:custGeom>
              <a:avLst/>
              <a:gdLst>
                <a:gd name="T0" fmla="*/ 39 w 54"/>
                <a:gd name="T1" fmla="*/ 27 h 76"/>
                <a:gd name="T2" fmla="*/ 39 w 54"/>
                <a:gd name="T3" fmla="*/ 0 h 76"/>
                <a:gd name="T4" fmla="*/ 14 w 54"/>
                <a:gd name="T5" fmla="*/ 0 h 76"/>
                <a:gd name="T6" fmla="*/ 14 w 54"/>
                <a:gd name="T7" fmla="*/ 27 h 76"/>
                <a:gd name="T8" fmla="*/ 0 w 54"/>
                <a:gd name="T9" fmla="*/ 27 h 76"/>
                <a:gd name="T10" fmla="*/ 0 w 54"/>
                <a:gd name="T11" fmla="*/ 38 h 76"/>
                <a:gd name="T12" fmla="*/ 7 w 54"/>
                <a:gd name="T13" fmla="*/ 38 h 76"/>
                <a:gd name="T14" fmla="*/ 7 w 54"/>
                <a:gd name="T15" fmla="*/ 34 h 76"/>
                <a:gd name="T16" fmla="*/ 14 w 54"/>
                <a:gd name="T17" fmla="*/ 34 h 76"/>
                <a:gd name="T18" fmla="*/ 39 w 54"/>
                <a:gd name="T19" fmla="*/ 34 h 76"/>
                <a:gd name="T20" fmla="*/ 47 w 54"/>
                <a:gd name="T21" fmla="*/ 34 h 76"/>
                <a:gd name="T22" fmla="*/ 47 w 54"/>
                <a:gd name="T23" fmla="*/ 69 h 76"/>
                <a:gd name="T24" fmla="*/ 7 w 54"/>
                <a:gd name="T25" fmla="*/ 69 h 76"/>
                <a:gd name="T26" fmla="*/ 7 w 54"/>
                <a:gd name="T27" fmla="*/ 64 h 76"/>
                <a:gd name="T28" fmla="*/ 0 w 54"/>
                <a:gd name="T29" fmla="*/ 64 h 76"/>
                <a:gd name="T30" fmla="*/ 0 w 54"/>
                <a:gd name="T31" fmla="*/ 76 h 76"/>
                <a:gd name="T32" fmla="*/ 54 w 54"/>
                <a:gd name="T33" fmla="*/ 76 h 76"/>
                <a:gd name="T34" fmla="*/ 54 w 54"/>
                <a:gd name="T35" fmla="*/ 27 h 76"/>
                <a:gd name="T36" fmla="*/ 39 w 54"/>
                <a:gd name="T37" fmla="*/ 27 h 76"/>
                <a:gd name="T38" fmla="*/ 20 w 54"/>
                <a:gd name="T39" fmla="*/ 7 h 76"/>
                <a:gd name="T40" fmla="*/ 33 w 54"/>
                <a:gd name="T41" fmla="*/ 7 h 76"/>
                <a:gd name="T42" fmla="*/ 33 w 54"/>
                <a:gd name="T43" fmla="*/ 27 h 76"/>
                <a:gd name="T44" fmla="*/ 20 w 54"/>
                <a:gd name="T45" fmla="*/ 27 h 76"/>
                <a:gd name="T46" fmla="*/ 20 w 54"/>
                <a:gd name="T47" fmla="*/ 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6">
                  <a:moveTo>
                    <a:pt x="39" y="27"/>
                  </a:moveTo>
                  <a:lnTo>
                    <a:pt x="39" y="0"/>
                  </a:lnTo>
                  <a:lnTo>
                    <a:pt x="14" y="0"/>
                  </a:lnTo>
                  <a:lnTo>
                    <a:pt x="14" y="27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7" y="38"/>
                  </a:lnTo>
                  <a:lnTo>
                    <a:pt x="7" y="34"/>
                  </a:lnTo>
                  <a:lnTo>
                    <a:pt x="14" y="34"/>
                  </a:lnTo>
                  <a:lnTo>
                    <a:pt x="39" y="34"/>
                  </a:lnTo>
                  <a:lnTo>
                    <a:pt x="47" y="34"/>
                  </a:lnTo>
                  <a:lnTo>
                    <a:pt x="47" y="69"/>
                  </a:lnTo>
                  <a:lnTo>
                    <a:pt x="7" y="69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0" y="76"/>
                  </a:lnTo>
                  <a:lnTo>
                    <a:pt x="54" y="76"/>
                  </a:lnTo>
                  <a:lnTo>
                    <a:pt x="54" y="27"/>
                  </a:lnTo>
                  <a:lnTo>
                    <a:pt x="39" y="27"/>
                  </a:lnTo>
                  <a:close/>
                  <a:moveTo>
                    <a:pt x="20" y="7"/>
                  </a:moveTo>
                  <a:lnTo>
                    <a:pt x="33" y="7"/>
                  </a:lnTo>
                  <a:lnTo>
                    <a:pt x="33" y="27"/>
                  </a:lnTo>
                  <a:lnTo>
                    <a:pt x="20" y="27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24" name="Group 76"/>
          <p:cNvGrpSpPr/>
          <p:nvPr/>
        </p:nvGrpSpPr>
        <p:grpSpPr bwMode="auto">
          <a:xfrm>
            <a:off x="769939" y="4127186"/>
            <a:ext cx="212725" cy="215967"/>
            <a:chOff x="485" y="2599"/>
            <a:chExt cx="134" cy="136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85" y="2599"/>
              <a:ext cx="134" cy="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Freeform 48"/>
            <p:cNvSpPr>
              <a:spLocks noEditPoints="1"/>
            </p:cNvSpPr>
            <p:nvPr/>
          </p:nvSpPr>
          <p:spPr bwMode="auto">
            <a:xfrm>
              <a:off x="520" y="2634"/>
              <a:ext cx="65" cy="65"/>
            </a:xfrm>
            <a:custGeom>
              <a:avLst/>
              <a:gdLst>
                <a:gd name="T0" fmla="*/ 79 w 79"/>
                <a:gd name="T1" fmla="*/ 39 h 78"/>
                <a:gd name="T2" fmla="*/ 39 w 79"/>
                <a:gd name="T3" fmla="*/ 0 h 78"/>
                <a:gd name="T4" fmla="*/ 0 w 79"/>
                <a:gd name="T5" fmla="*/ 39 h 78"/>
                <a:gd name="T6" fmla="*/ 4 w 79"/>
                <a:gd name="T7" fmla="*/ 44 h 78"/>
                <a:gd name="T8" fmla="*/ 9 w 79"/>
                <a:gd name="T9" fmla="*/ 39 h 78"/>
                <a:gd name="T10" fmla="*/ 19 w 79"/>
                <a:gd name="T11" fmla="*/ 78 h 78"/>
                <a:gd name="T12" fmla="*/ 58 w 79"/>
                <a:gd name="T13" fmla="*/ 78 h 78"/>
                <a:gd name="T14" fmla="*/ 69 w 79"/>
                <a:gd name="T15" fmla="*/ 39 h 78"/>
                <a:gd name="T16" fmla="*/ 74 w 79"/>
                <a:gd name="T17" fmla="*/ 44 h 78"/>
                <a:gd name="T18" fmla="*/ 79 w 79"/>
                <a:gd name="T19" fmla="*/ 39 h 78"/>
                <a:gd name="T20" fmla="*/ 63 w 79"/>
                <a:gd name="T21" fmla="*/ 34 h 78"/>
                <a:gd name="T22" fmla="*/ 53 w 79"/>
                <a:gd name="T23" fmla="*/ 72 h 78"/>
                <a:gd name="T24" fmla="*/ 25 w 79"/>
                <a:gd name="T25" fmla="*/ 72 h 78"/>
                <a:gd name="T26" fmla="*/ 14 w 79"/>
                <a:gd name="T27" fmla="*/ 34 h 78"/>
                <a:gd name="T28" fmla="*/ 14 w 79"/>
                <a:gd name="T29" fmla="*/ 34 h 78"/>
                <a:gd name="T30" fmla="*/ 39 w 79"/>
                <a:gd name="T31" fmla="*/ 9 h 78"/>
                <a:gd name="T32" fmla="*/ 64 w 79"/>
                <a:gd name="T33" fmla="*/ 34 h 78"/>
                <a:gd name="T34" fmla="*/ 63 w 79"/>
                <a:gd name="T35" fmla="*/ 3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8">
                  <a:moveTo>
                    <a:pt x="79" y="39"/>
                  </a:moveTo>
                  <a:lnTo>
                    <a:pt x="39" y="0"/>
                  </a:lnTo>
                  <a:lnTo>
                    <a:pt x="0" y="39"/>
                  </a:lnTo>
                  <a:lnTo>
                    <a:pt x="4" y="44"/>
                  </a:lnTo>
                  <a:lnTo>
                    <a:pt x="9" y="39"/>
                  </a:lnTo>
                  <a:lnTo>
                    <a:pt x="19" y="78"/>
                  </a:lnTo>
                  <a:lnTo>
                    <a:pt x="58" y="78"/>
                  </a:lnTo>
                  <a:lnTo>
                    <a:pt x="69" y="39"/>
                  </a:lnTo>
                  <a:lnTo>
                    <a:pt x="74" y="44"/>
                  </a:lnTo>
                  <a:lnTo>
                    <a:pt x="79" y="39"/>
                  </a:lnTo>
                  <a:close/>
                  <a:moveTo>
                    <a:pt x="63" y="34"/>
                  </a:moveTo>
                  <a:lnTo>
                    <a:pt x="53" y="72"/>
                  </a:lnTo>
                  <a:lnTo>
                    <a:pt x="25" y="7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39" y="9"/>
                  </a:lnTo>
                  <a:lnTo>
                    <a:pt x="64" y="34"/>
                  </a:lnTo>
                  <a:lnTo>
                    <a:pt x="63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Freeform 49"/>
            <p:cNvSpPr>
              <a:spLocks noEditPoints="1"/>
            </p:cNvSpPr>
            <p:nvPr/>
          </p:nvSpPr>
          <p:spPr bwMode="auto">
            <a:xfrm>
              <a:off x="545" y="2668"/>
              <a:ext cx="15" cy="15"/>
            </a:xfrm>
            <a:custGeom>
              <a:avLst/>
              <a:gdLst>
                <a:gd name="T0" fmla="*/ 0 w 18"/>
                <a:gd name="T1" fmla="*/ 18 h 18"/>
                <a:gd name="T2" fmla="*/ 18 w 18"/>
                <a:gd name="T3" fmla="*/ 18 h 18"/>
                <a:gd name="T4" fmla="*/ 18 w 18"/>
                <a:gd name="T5" fmla="*/ 0 h 18"/>
                <a:gd name="T6" fmla="*/ 0 w 18"/>
                <a:gd name="T7" fmla="*/ 0 h 18"/>
                <a:gd name="T8" fmla="*/ 0 w 18"/>
                <a:gd name="T9" fmla="*/ 18 h 18"/>
                <a:gd name="T10" fmla="*/ 7 w 18"/>
                <a:gd name="T11" fmla="*/ 7 h 18"/>
                <a:gd name="T12" fmla="*/ 11 w 18"/>
                <a:gd name="T13" fmla="*/ 7 h 18"/>
                <a:gd name="T14" fmla="*/ 11 w 18"/>
                <a:gd name="T15" fmla="*/ 11 h 18"/>
                <a:gd name="T16" fmla="*/ 7 w 18"/>
                <a:gd name="T17" fmla="*/ 11 h 18"/>
                <a:gd name="T18" fmla="*/ 7 w 18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0" y="18"/>
                  </a:moveTo>
                  <a:lnTo>
                    <a:pt x="18" y="18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8"/>
                  </a:lnTo>
                  <a:close/>
                  <a:moveTo>
                    <a:pt x="7" y="7"/>
                  </a:moveTo>
                  <a:lnTo>
                    <a:pt x="11" y="7"/>
                  </a:lnTo>
                  <a:lnTo>
                    <a:pt x="11" y="11"/>
                  </a:lnTo>
                  <a:lnTo>
                    <a:pt x="7" y="11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719" name="Group 71"/>
          <p:cNvGrpSpPr/>
          <p:nvPr/>
        </p:nvGrpSpPr>
        <p:grpSpPr bwMode="auto">
          <a:xfrm>
            <a:off x="769939" y="2702759"/>
            <a:ext cx="212725" cy="214379"/>
            <a:chOff x="485" y="1702"/>
            <a:chExt cx="134" cy="135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485" y="1702"/>
              <a:ext cx="134" cy="1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Freeform 50"/>
            <p:cNvSpPr>
              <a:spLocks noEditPoints="1"/>
            </p:cNvSpPr>
            <p:nvPr/>
          </p:nvSpPr>
          <p:spPr bwMode="auto">
            <a:xfrm>
              <a:off x="520" y="1737"/>
              <a:ext cx="65" cy="65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53 w 140"/>
                <a:gd name="T11" fmla="*/ 126 h 140"/>
                <a:gd name="T12" fmla="*/ 53 w 140"/>
                <a:gd name="T13" fmla="*/ 99 h 140"/>
                <a:gd name="T14" fmla="*/ 67 w 140"/>
                <a:gd name="T15" fmla="*/ 86 h 140"/>
                <a:gd name="T16" fmla="*/ 72 w 140"/>
                <a:gd name="T17" fmla="*/ 86 h 140"/>
                <a:gd name="T18" fmla="*/ 86 w 140"/>
                <a:gd name="T19" fmla="*/ 99 h 140"/>
                <a:gd name="T20" fmla="*/ 86 w 140"/>
                <a:gd name="T21" fmla="*/ 126 h 140"/>
                <a:gd name="T22" fmla="*/ 70 w 140"/>
                <a:gd name="T23" fmla="*/ 128 h 140"/>
                <a:gd name="T24" fmla="*/ 53 w 140"/>
                <a:gd name="T25" fmla="*/ 126 h 140"/>
                <a:gd name="T26" fmla="*/ 98 w 140"/>
                <a:gd name="T27" fmla="*/ 121 h 140"/>
                <a:gd name="T28" fmla="*/ 98 w 140"/>
                <a:gd name="T29" fmla="*/ 99 h 140"/>
                <a:gd name="T30" fmla="*/ 72 w 140"/>
                <a:gd name="T31" fmla="*/ 74 h 140"/>
                <a:gd name="T32" fmla="*/ 67 w 140"/>
                <a:gd name="T33" fmla="*/ 74 h 140"/>
                <a:gd name="T34" fmla="*/ 42 w 140"/>
                <a:gd name="T35" fmla="*/ 99 h 140"/>
                <a:gd name="T36" fmla="*/ 42 w 140"/>
                <a:gd name="T37" fmla="*/ 121 h 140"/>
                <a:gd name="T38" fmla="*/ 12 w 140"/>
                <a:gd name="T39" fmla="*/ 70 h 140"/>
                <a:gd name="T40" fmla="*/ 70 w 140"/>
                <a:gd name="T41" fmla="*/ 12 h 140"/>
                <a:gd name="T42" fmla="*/ 128 w 140"/>
                <a:gd name="T43" fmla="*/ 70 h 140"/>
                <a:gd name="T44" fmla="*/ 98 w 140"/>
                <a:gd name="T45" fmla="*/ 1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ubicBezTo>
                    <a:pt x="140" y="32"/>
                    <a:pt x="108" y="0"/>
                    <a:pt x="70" y="0"/>
                  </a:cubicBezTo>
                  <a:moveTo>
                    <a:pt x="53" y="126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2"/>
                    <a:pt x="60" y="86"/>
                    <a:pt x="67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80" y="86"/>
                    <a:pt x="86" y="92"/>
                    <a:pt x="86" y="99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81" y="127"/>
                    <a:pt x="75" y="128"/>
                    <a:pt x="70" y="128"/>
                  </a:cubicBezTo>
                  <a:cubicBezTo>
                    <a:pt x="64" y="128"/>
                    <a:pt x="59" y="127"/>
                    <a:pt x="53" y="126"/>
                  </a:cubicBezTo>
                  <a:moveTo>
                    <a:pt x="98" y="121"/>
                  </a:moveTo>
                  <a:cubicBezTo>
                    <a:pt x="98" y="99"/>
                    <a:pt x="98" y="99"/>
                    <a:pt x="98" y="99"/>
                  </a:cubicBezTo>
                  <a:cubicBezTo>
                    <a:pt x="98" y="85"/>
                    <a:pt x="86" y="74"/>
                    <a:pt x="72" y="74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53" y="74"/>
                    <a:pt x="42" y="85"/>
                    <a:pt x="42" y="99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4" y="111"/>
                    <a:pt x="12" y="92"/>
                    <a:pt x="12" y="70"/>
                  </a:cubicBezTo>
                  <a:cubicBezTo>
                    <a:pt x="12" y="38"/>
                    <a:pt x="38" y="12"/>
                    <a:pt x="70" y="12"/>
                  </a:cubicBezTo>
                  <a:cubicBezTo>
                    <a:pt x="102" y="12"/>
                    <a:pt x="128" y="38"/>
                    <a:pt x="128" y="70"/>
                  </a:cubicBezTo>
                  <a:cubicBezTo>
                    <a:pt x="128" y="92"/>
                    <a:pt x="116" y="111"/>
                    <a:pt x="98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545" y="1752"/>
              <a:ext cx="15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10318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01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1031875" y="41197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05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2944813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02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2944813" y="4133251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06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4829175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>
                <a:solidFill>
                  <a:schemeClr val="bg1"/>
                </a:solidFill>
              </a:rPr>
              <a:t>Option 03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4829175" y="4118166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07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738938" y="2696409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04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738938" y="4117353"/>
            <a:ext cx="65114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900" dirty="0">
                <a:solidFill>
                  <a:schemeClr val="bg1"/>
                </a:solidFill>
              </a:rPr>
              <a:t>Option 08</a:t>
            </a: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66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554164" y="1688034"/>
            <a:ext cx="1120775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21" name="Freeform 13"/>
          <p:cNvSpPr/>
          <p:nvPr/>
        </p:nvSpPr>
        <p:spPr bwMode="auto">
          <a:xfrm>
            <a:off x="1285876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708151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Freeform 15"/>
          <p:cNvSpPr/>
          <p:nvPr/>
        </p:nvSpPr>
        <p:spPr bwMode="auto">
          <a:xfrm>
            <a:off x="1285876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Freeform 16"/>
          <p:cNvSpPr/>
          <p:nvPr/>
        </p:nvSpPr>
        <p:spPr bwMode="auto">
          <a:xfrm>
            <a:off x="2122489" y="2902846"/>
            <a:ext cx="395287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Freeform 17"/>
          <p:cNvSpPr/>
          <p:nvPr/>
        </p:nvSpPr>
        <p:spPr bwMode="auto">
          <a:xfrm>
            <a:off x="1708151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Freeform 18"/>
          <p:cNvSpPr/>
          <p:nvPr/>
        </p:nvSpPr>
        <p:spPr bwMode="auto">
          <a:xfrm>
            <a:off x="2122488" y="1419663"/>
            <a:ext cx="398462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Freeform 19"/>
          <p:cNvSpPr/>
          <p:nvPr/>
        </p:nvSpPr>
        <p:spPr bwMode="auto">
          <a:xfrm>
            <a:off x="1401763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Freeform 20"/>
          <p:cNvSpPr/>
          <p:nvPr/>
        </p:nvSpPr>
        <p:spPr bwMode="auto">
          <a:xfrm>
            <a:off x="1401763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Freeform 21"/>
          <p:cNvSpPr/>
          <p:nvPr/>
        </p:nvSpPr>
        <p:spPr bwMode="auto">
          <a:xfrm>
            <a:off x="2495550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0" name="Freeform 22"/>
          <p:cNvSpPr/>
          <p:nvPr/>
        </p:nvSpPr>
        <p:spPr bwMode="auto">
          <a:xfrm>
            <a:off x="2767014" y="1842069"/>
            <a:ext cx="173037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1" name="Freeform 23"/>
          <p:cNvSpPr/>
          <p:nvPr/>
        </p:nvSpPr>
        <p:spPr bwMode="auto">
          <a:xfrm>
            <a:off x="2767014" y="2258122"/>
            <a:ext cx="173037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2" name="Freeform 24"/>
          <p:cNvSpPr/>
          <p:nvPr/>
        </p:nvSpPr>
        <p:spPr bwMode="auto">
          <a:xfrm>
            <a:off x="2495550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4008438" y="1688034"/>
            <a:ext cx="1122362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34" name="Freeform 26"/>
          <p:cNvSpPr/>
          <p:nvPr/>
        </p:nvSpPr>
        <p:spPr bwMode="auto">
          <a:xfrm>
            <a:off x="3741739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5" name="Freeform 27"/>
          <p:cNvSpPr/>
          <p:nvPr/>
        </p:nvSpPr>
        <p:spPr bwMode="auto">
          <a:xfrm>
            <a:off x="4162426" y="2902846"/>
            <a:ext cx="398463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6" name="Freeform 28"/>
          <p:cNvSpPr/>
          <p:nvPr/>
        </p:nvSpPr>
        <p:spPr bwMode="auto">
          <a:xfrm>
            <a:off x="3741739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7" name="Freeform 29"/>
          <p:cNvSpPr/>
          <p:nvPr/>
        </p:nvSpPr>
        <p:spPr bwMode="auto">
          <a:xfrm>
            <a:off x="457835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8" name="Freeform 30"/>
          <p:cNvSpPr/>
          <p:nvPr/>
        </p:nvSpPr>
        <p:spPr bwMode="auto">
          <a:xfrm>
            <a:off x="4162426" y="1419663"/>
            <a:ext cx="398463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9" name="Freeform 31"/>
          <p:cNvSpPr/>
          <p:nvPr/>
        </p:nvSpPr>
        <p:spPr bwMode="auto">
          <a:xfrm>
            <a:off x="4578351" y="1419663"/>
            <a:ext cx="398463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0" name="Freeform 32"/>
          <p:cNvSpPr/>
          <p:nvPr/>
        </p:nvSpPr>
        <p:spPr bwMode="auto">
          <a:xfrm>
            <a:off x="3857626" y="1535587"/>
            <a:ext cx="328613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Freeform 33"/>
          <p:cNvSpPr/>
          <p:nvPr/>
        </p:nvSpPr>
        <p:spPr bwMode="auto">
          <a:xfrm>
            <a:off x="3857626" y="2632888"/>
            <a:ext cx="328613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2" name="Freeform 34"/>
          <p:cNvSpPr/>
          <p:nvPr/>
        </p:nvSpPr>
        <p:spPr bwMode="auto">
          <a:xfrm>
            <a:off x="4951413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3" name="Freeform 35"/>
          <p:cNvSpPr/>
          <p:nvPr/>
        </p:nvSpPr>
        <p:spPr bwMode="auto">
          <a:xfrm>
            <a:off x="5222875" y="1842069"/>
            <a:ext cx="173038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4" name="Freeform 36"/>
          <p:cNvSpPr/>
          <p:nvPr/>
        </p:nvSpPr>
        <p:spPr bwMode="auto">
          <a:xfrm>
            <a:off x="5222875" y="2258122"/>
            <a:ext cx="173038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5" name="Freeform 37"/>
          <p:cNvSpPr/>
          <p:nvPr/>
        </p:nvSpPr>
        <p:spPr bwMode="auto">
          <a:xfrm>
            <a:off x="4951413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465889" y="1688034"/>
            <a:ext cx="1120775" cy="1121121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7" name="Freeform 39"/>
          <p:cNvSpPr/>
          <p:nvPr/>
        </p:nvSpPr>
        <p:spPr bwMode="auto">
          <a:xfrm>
            <a:off x="6197601" y="2258122"/>
            <a:ext cx="174625" cy="396997"/>
          </a:xfrm>
          <a:custGeom>
            <a:avLst/>
            <a:gdLst>
              <a:gd name="T0" fmla="*/ 78 w 78"/>
              <a:gd name="T1" fmla="*/ 159 h 177"/>
              <a:gd name="T2" fmla="*/ 35 w 78"/>
              <a:gd name="T3" fmla="*/ 0 h 177"/>
              <a:gd name="T4" fmla="*/ 0 w 78"/>
              <a:gd name="T5" fmla="*/ 0 h 177"/>
              <a:gd name="T6" fmla="*/ 48 w 78"/>
              <a:gd name="T7" fmla="*/ 177 h 177"/>
              <a:gd name="T8" fmla="*/ 78 w 78"/>
              <a:gd name="T9" fmla="*/ 1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78" y="159"/>
                </a:moveTo>
                <a:cubicBezTo>
                  <a:pt x="52" y="112"/>
                  <a:pt x="36" y="58"/>
                  <a:pt x="35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4"/>
                  <a:pt x="18" y="124"/>
                  <a:pt x="48" y="177"/>
                </a:cubicBezTo>
                <a:lnTo>
                  <a:pt x="78" y="159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8" name="Freeform 40"/>
          <p:cNvSpPr/>
          <p:nvPr/>
        </p:nvSpPr>
        <p:spPr bwMode="auto">
          <a:xfrm>
            <a:off x="6619876" y="2902846"/>
            <a:ext cx="396875" cy="174679"/>
          </a:xfrm>
          <a:custGeom>
            <a:avLst/>
            <a:gdLst>
              <a:gd name="T0" fmla="*/ 178 w 178"/>
              <a:gd name="T1" fmla="*/ 78 h 78"/>
              <a:gd name="T2" fmla="*/ 178 w 178"/>
              <a:gd name="T3" fmla="*/ 43 h 78"/>
              <a:gd name="T4" fmla="*/ 18 w 178"/>
              <a:gd name="T5" fmla="*/ 0 h 78"/>
              <a:gd name="T6" fmla="*/ 0 w 178"/>
              <a:gd name="T7" fmla="*/ 30 h 78"/>
              <a:gd name="T8" fmla="*/ 17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78" y="78"/>
                </a:moveTo>
                <a:cubicBezTo>
                  <a:pt x="178" y="43"/>
                  <a:pt x="178" y="43"/>
                  <a:pt x="178" y="43"/>
                </a:cubicBezTo>
                <a:cubicBezTo>
                  <a:pt x="120" y="42"/>
                  <a:pt x="65" y="27"/>
                  <a:pt x="18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53" y="60"/>
                  <a:pt x="113" y="77"/>
                  <a:pt x="178" y="78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49" name="Freeform 41"/>
          <p:cNvSpPr/>
          <p:nvPr/>
        </p:nvSpPr>
        <p:spPr bwMode="auto">
          <a:xfrm>
            <a:off x="6197601" y="1842069"/>
            <a:ext cx="174625" cy="396997"/>
          </a:xfrm>
          <a:custGeom>
            <a:avLst/>
            <a:gdLst>
              <a:gd name="T0" fmla="*/ 0 w 78"/>
              <a:gd name="T1" fmla="*/ 177 h 177"/>
              <a:gd name="T2" fmla="*/ 35 w 78"/>
              <a:gd name="T3" fmla="*/ 177 h 177"/>
              <a:gd name="T4" fmla="*/ 78 w 78"/>
              <a:gd name="T5" fmla="*/ 17 h 177"/>
              <a:gd name="T6" fmla="*/ 48 w 78"/>
              <a:gd name="T7" fmla="*/ 0 h 177"/>
              <a:gd name="T8" fmla="*/ 0 w 78"/>
              <a:gd name="T9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" h="177">
                <a:moveTo>
                  <a:pt x="0" y="177"/>
                </a:moveTo>
                <a:cubicBezTo>
                  <a:pt x="35" y="177"/>
                  <a:pt x="35" y="177"/>
                  <a:pt x="35" y="177"/>
                </a:cubicBezTo>
                <a:cubicBezTo>
                  <a:pt x="36" y="119"/>
                  <a:pt x="52" y="65"/>
                  <a:pt x="78" y="17"/>
                </a:cubicBezTo>
                <a:cubicBezTo>
                  <a:pt x="48" y="0"/>
                  <a:pt x="48" y="0"/>
                  <a:pt x="48" y="0"/>
                </a:cubicBezTo>
                <a:cubicBezTo>
                  <a:pt x="18" y="52"/>
                  <a:pt x="1" y="113"/>
                  <a:pt x="0" y="1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0" name="Freeform 42"/>
          <p:cNvSpPr/>
          <p:nvPr/>
        </p:nvSpPr>
        <p:spPr bwMode="auto">
          <a:xfrm>
            <a:off x="7035800" y="2902846"/>
            <a:ext cx="395288" cy="174679"/>
          </a:xfrm>
          <a:custGeom>
            <a:avLst/>
            <a:gdLst>
              <a:gd name="T0" fmla="*/ 160 w 177"/>
              <a:gd name="T1" fmla="*/ 0 h 78"/>
              <a:gd name="T2" fmla="*/ 0 w 177"/>
              <a:gd name="T3" fmla="*/ 43 h 78"/>
              <a:gd name="T4" fmla="*/ 0 w 177"/>
              <a:gd name="T5" fmla="*/ 78 h 78"/>
              <a:gd name="T6" fmla="*/ 177 w 177"/>
              <a:gd name="T7" fmla="*/ 30 h 78"/>
              <a:gd name="T8" fmla="*/ 160 w 177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78">
                <a:moveTo>
                  <a:pt x="160" y="0"/>
                </a:moveTo>
                <a:cubicBezTo>
                  <a:pt x="113" y="27"/>
                  <a:pt x="58" y="42"/>
                  <a:pt x="0" y="43"/>
                </a:cubicBezTo>
                <a:cubicBezTo>
                  <a:pt x="0" y="78"/>
                  <a:pt x="0" y="78"/>
                  <a:pt x="0" y="78"/>
                </a:cubicBezTo>
                <a:cubicBezTo>
                  <a:pt x="65" y="77"/>
                  <a:pt x="125" y="60"/>
                  <a:pt x="177" y="30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1" name="Freeform 43"/>
          <p:cNvSpPr/>
          <p:nvPr/>
        </p:nvSpPr>
        <p:spPr bwMode="auto">
          <a:xfrm>
            <a:off x="6619876" y="1419663"/>
            <a:ext cx="396875" cy="173091"/>
          </a:xfrm>
          <a:custGeom>
            <a:avLst/>
            <a:gdLst>
              <a:gd name="T0" fmla="*/ 18 w 178"/>
              <a:gd name="T1" fmla="*/ 78 h 78"/>
              <a:gd name="T2" fmla="*/ 178 w 178"/>
              <a:gd name="T3" fmla="*/ 35 h 78"/>
              <a:gd name="T4" fmla="*/ 178 w 178"/>
              <a:gd name="T5" fmla="*/ 0 h 78"/>
              <a:gd name="T6" fmla="*/ 0 w 178"/>
              <a:gd name="T7" fmla="*/ 47 h 78"/>
              <a:gd name="T8" fmla="*/ 18 w 178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18" y="78"/>
                </a:moveTo>
                <a:cubicBezTo>
                  <a:pt x="65" y="51"/>
                  <a:pt x="120" y="36"/>
                  <a:pt x="178" y="35"/>
                </a:cubicBezTo>
                <a:cubicBezTo>
                  <a:pt x="178" y="0"/>
                  <a:pt x="178" y="0"/>
                  <a:pt x="178" y="0"/>
                </a:cubicBezTo>
                <a:cubicBezTo>
                  <a:pt x="113" y="1"/>
                  <a:pt x="53" y="18"/>
                  <a:pt x="0" y="47"/>
                </a:cubicBezTo>
                <a:lnTo>
                  <a:pt x="18" y="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2" name="Freeform 44"/>
          <p:cNvSpPr/>
          <p:nvPr/>
        </p:nvSpPr>
        <p:spPr bwMode="auto">
          <a:xfrm>
            <a:off x="7035801" y="1419663"/>
            <a:ext cx="396875" cy="173091"/>
          </a:xfrm>
          <a:custGeom>
            <a:avLst/>
            <a:gdLst>
              <a:gd name="T0" fmla="*/ 0 w 178"/>
              <a:gd name="T1" fmla="*/ 0 h 78"/>
              <a:gd name="T2" fmla="*/ 0 w 178"/>
              <a:gd name="T3" fmla="*/ 35 h 78"/>
              <a:gd name="T4" fmla="*/ 160 w 178"/>
              <a:gd name="T5" fmla="*/ 78 h 78"/>
              <a:gd name="T6" fmla="*/ 178 w 178"/>
              <a:gd name="T7" fmla="*/ 47 h 78"/>
              <a:gd name="T8" fmla="*/ 0 w 178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7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58" y="36"/>
                  <a:pt x="113" y="51"/>
                  <a:pt x="160" y="78"/>
                </a:cubicBezTo>
                <a:cubicBezTo>
                  <a:pt x="178" y="47"/>
                  <a:pt x="178" y="47"/>
                  <a:pt x="178" y="47"/>
                </a:cubicBezTo>
                <a:cubicBezTo>
                  <a:pt x="125" y="18"/>
                  <a:pt x="65" y="1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3" name="Freeform 45"/>
          <p:cNvSpPr/>
          <p:nvPr/>
        </p:nvSpPr>
        <p:spPr bwMode="auto">
          <a:xfrm>
            <a:off x="6313488" y="1535587"/>
            <a:ext cx="328612" cy="328713"/>
          </a:xfrm>
          <a:custGeom>
            <a:avLst/>
            <a:gdLst>
              <a:gd name="T0" fmla="*/ 31 w 147"/>
              <a:gd name="T1" fmla="*/ 147 h 147"/>
              <a:gd name="T2" fmla="*/ 147 w 147"/>
              <a:gd name="T3" fmla="*/ 30 h 147"/>
              <a:gd name="T4" fmla="*/ 130 w 147"/>
              <a:gd name="T5" fmla="*/ 0 h 147"/>
              <a:gd name="T6" fmla="*/ 0 w 147"/>
              <a:gd name="T7" fmla="*/ 129 h 147"/>
              <a:gd name="T8" fmla="*/ 31 w 147"/>
              <a:gd name="T9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31" y="147"/>
                </a:moveTo>
                <a:cubicBezTo>
                  <a:pt x="59" y="99"/>
                  <a:pt x="99" y="59"/>
                  <a:pt x="147" y="30"/>
                </a:cubicBezTo>
                <a:cubicBezTo>
                  <a:pt x="130" y="0"/>
                  <a:pt x="130" y="0"/>
                  <a:pt x="130" y="0"/>
                </a:cubicBezTo>
                <a:cubicBezTo>
                  <a:pt x="77" y="31"/>
                  <a:pt x="32" y="76"/>
                  <a:pt x="0" y="129"/>
                </a:cubicBezTo>
                <a:lnTo>
                  <a:pt x="31" y="1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4" name="Freeform 46"/>
          <p:cNvSpPr/>
          <p:nvPr/>
        </p:nvSpPr>
        <p:spPr bwMode="auto">
          <a:xfrm>
            <a:off x="6313488" y="2632888"/>
            <a:ext cx="328612" cy="328714"/>
          </a:xfrm>
          <a:custGeom>
            <a:avLst/>
            <a:gdLst>
              <a:gd name="T0" fmla="*/ 147 w 147"/>
              <a:gd name="T1" fmla="*/ 117 h 147"/>
              <a:gd name="T2" fmla="*/ 31 w 147"/>
              <a:gd name="T3" fmla="*/ 0 h 147"/>
              <a:gd name="T4" fmla="*/ 0 w 147"/>
              <a:gd name="T5" fmla="*/ 17 h 147"/>
              <a:gd name="T6" fmla="*/ 130 w 147"/>
              <a:gd name="T7" fmla="*/ 147 h 147"/>
              <a:gd name="T8" fmla="*/ 147 w 147"/>
              <a:gd name="T9" fmla="*/ 11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" h="147">
                <a:moveTo>
                  <a:pt x="147" y="117"/>
                </a:moveTo>
                <a:cubicBezTo>
                  <a:pt x="99" y="88"/>
                  <a:pt x="59" y="48"/>
                  <a:pt x="31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32" y="71"/>
                  <a:pt x="77" y="115"/>
                  <a:pt x="130" y="147"/>
                </a:cubicBezTo>
                <a:lnTo>
                  <a:pt x="147" y="1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5" name="Freeform 47"/>
          <p:cNvSpPr/>
          <p:nvPr/>
        </p:nvSpPr>
        <p:spPr bwMode="auto">
          <a:xfrm>
            <a:off x="7407275" y="2632888"/>
            <a:ext cx="330200" cy="328714"/>
          </a:xfrm>
          <a:custGeom>
            <a:avLst/>
            <a:gdLst>
              <a:gd name="T0" fmla="*/ 117 w 148"/>
              <a:gd name="T1" fmla="*/ 0 h 147"/>
              <a:gd name="T2" fmla="*/ 0 w 148"/>
              <a:gd name="T3" fmla="*/ 117 h 147"/>
              <a:gd name="T4" fmla="*/ 18 w 148"/>
              <a:gd name="T5" fmla="*/ 147 h 147"/>
              <a:gd name="T6" fmla="*/ 148 w 148"/>
              <a:gd name="T7" fmla="*/ 17 h 147"/>
              <a:gd name="T8" fmla="*/ 117 w 148"/>
              <a:gd name="T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117" y="0"/>
                </a:moveTo>
                <a:cubicBezTo>
                  <a:pt x="89" y="48"/>
                  <a:pt x="49" y="88"/>
                  <a:pt x="0" y="117"/>
                </a:cubicBezTo>
                <a:cubicBezTo>
                  <a:pt x="18" y="147"/>
                  <a:pt x="18" y="147"/>
                  <a:pt x="18" y="147"/>
                </a:cubicBezTo>
                <a:cubicBezTo>
                  <a:pt x="71" y="115"/>
                  <a:pt x="116" y="71"/>
                  <a:pt x="148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6" name="Freeform 48"/>
          <p:cNvSpPr/>
          <p:nvPr/>
        </p:nvSpPr>
        <p:spPr bwMode="auto">
          <a:xfrm>
            <a:off x="7680325" y="1842069"/>
            <a:ext cx="171450" cy="396997"/>
          </a:xfrm>
          <a:custGeom>
            <a:avLst/>
            <a:gdLst>
              <a:gd name="T0" fmla="*/ 0 w 77"/>
              <a:gd name="T1" fmla="*/ 17 h 177"/>
              <a:gd name="T2" fmla="*/ 42 w 77"/>
              <a:gd name="T3" fmla="*/ 177 h 177"/>
              <a:gd name="T4" fmla="*/ 77 w 77"/>
              <a:gd name="T5" fmla="*/ 177 h 177"/>
              <a:gd name="T6" fmla="*/ 30 w 77"/>
              <a:gd name="T7" fmla="*/ 0 h 177"/>
              <a:gd name="T8" fmla="*/ 0 w 77"/>
              <a:gd name="T9" fmla="*/ 1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0" y="17"/>
                </a:moveTo>
                <a:cubicBezTo>
                  <a:pt x="26" y="65"/>
                  <a:pt x="42" y="119"/>
                  <a:pt x="42" y="177"/>
                </a:cubicBezTo>
                <a:cubicBezTo>
                  <a:pt x="77" y="177"/>
                  <a:pt x="77" y="177"/>
                  <a:pt x="77" y="177"/>
                </a:cubicBezTo>
                <a:cubicBezTo>
                  <a:pt x="77" y="113"/>
                  <a:pt x="60" y="52"/>
                  <a:pt x="30" y="0"/>
                </a:cubicBezTo>
                <a:lnTo>
                  <a:pt x="0" y="17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7" name="Freeform 49"/>
          <p:cNvSpPr/>
          <p:nvPr/>
        </p:nvSpPr>
        <p:spPr bwMode="auto">
          <a:xfrm>
            <a:off x="7680325" y="2258122"/>
            <a:ext cx="171450" cy="396997"/>
          </a:xfrm>
          <a:custGeom>
            <a:avLst/>
            <a:gdLst>
              <a:gd name="T0" fmla="*/ 77 w 77"/>
              <a:gd name="T1" fmla="*/ 0 h 177"/>
              <a:gd name="T2" fmla="*/ 42 w 77"/>
              <a:gd name="T3" fmla="*/ 0 h 177"/>
              <a:gd name="T4" fmla="*/ 0 w 77"/>
              <a:gd name="T5" fmla="*/ 159 h 177"/>
              <a:gd name="T6" fmla="*/ 30 w 77"/>
              <a:gd name="T7" fmla="*/ 177 h 177"/>
              <a:gd name="T8" fmla="*/ 77 w 77"/>
              <a:gd name="T9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77">
                <a:moveTo>
                  <a:pt x="77" y="0"/>
                </a:moveTo>
                <a:cubicBezTo>
                  <a:pt x="42" y="0"/>
                  <a:pt x="42" y="0"/>
                  <a:pt x="42" y="0"/>
                </a:cubicBezTo>
                <a:cubicBezTo>
                  <a:pt x="42" y="58"/>
                  <a:pt x="26" y="112"/>
                  <a:pt x="0" y="159"/>
                </a:cubicBezTo>
                <a:cubicBezTo>
                  <a:pt x="30" y="177"/>
                  <a:pt x="30" y="177"/>
                  <a:pt x="30" y="177"/>
                </a:cubicBezTo>
                <a:cubicBezTo>
                  <a:pt x="60" y="124"/>
                  <a:pt x="77" y="64"/>
                  <a:pt x="77" y="0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8" name="Freeform 50"/>
          <p:cNvSpPr/>
          <p:nvPr/>
        </p:nvSpPr>
        <p:spPr bwMode="auto">
          <a:xfrm>
            <a:off x="7407275" y="1535587"/>
            <a:ext cx="330200" cy="328713"/>
          </a:xfrm>
          <a:custGeom>
            <a:avLst/>
            <a:gdLst>
              <a:gd name="T0" fmla="*/ 0 w 148"/>
              <a:gd name="T1" fmla="*/ 30 h 147"/>
              <a:gd name="T2" fmla="*/ 117 w 148"/>
              <a:gd name="T3" fmla="*/ 147 h 147"/>
              <a:gd name="T4" fmla="*/ 148 w 148"/>
              <a:gd name="T5" fmla="*/ 129 h 147"/>
              <a:gd name="T6" fmla="*/ 18 w 148"/>
              <a:gd name="T7" fmla="*/ 0 h 147"/>
              <a:gd name="T8" fmla="*/ 0 w 148"/>
              <a:gd name="T9" fmla="*/ 3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47">
                <a:moveTo>
                  <a:pt x="0" y="30"/>
                </a:moveTo>
                <a:cubicBezTo>
                  <a:pt x="49" y="59"/>
                  <a:pt x="89" y="99"/>
                  <a:pt x="117" y="147"/>
                </a:cubicBezTo>
                <a:cubicBezTo>
                  <a:pt x="148" y="129"/>
                  <a:pt x="148" y="129"/>
                  <a:pt x="148" y="129"/>
                </a:cubicBezTo>
                <a:cubicBezTo>
                  <a:pt x="116" y="76"/>
                  <a:pt x="71" y="31"/>
                  <a:pt x="18" y="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17416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01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4189570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02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6643845" y="2121555"/>
            <a:ext cx="7553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03</a:t>
            </a:r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135731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28,154</a:t>
            </a:r>
          </a:p>
          <a:p>
            <a:pPr algn="ctr">
              <a:buFont typeface="Arial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3063" name="Line 55"/>
          <p:cNvSpPr>
            <a:spLocks noChangeShapeType="1"/>
          </p:cNvSpPr>
          <p:nvPr/>
        </p:nvSpPr>
        <p:spPr bwMode="auto">
          <a:xfrm>
            <a:off x="3348038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3811589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13,450</a:t>
            </a:r>
          </a:p>
          <a:p>
            <a:pPr algn="ctr">
              <a:buFont typeface="Arial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>
            <a:off x="5802313" y="3384007"/>
            <a:ext cx="0" cy="100837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>
            <a:off x="6278564" y="3522162"/>
            <a:ext cx="1512887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4,779</a:t>
            </a:r>
          </a:p>
          <a:p>
            <a:pPr algn="ctr">
              <a:buFont typeface="Arial" charset="0"/>
              <a:buNone/>
            </a:pP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56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4" name="Rectangle 12" descr="sy_76915721138"/>
          <p:cNvSpPr>
            <a:spLocks noChangeArrowheads="1"/>
          </p:cNvSpPr>
          <p:nvPr/>
        </p:nvSpPr>
        <p:spPr bwMode="auto">
          <a:xfrm>
            <a:off x="684214" y="1562050"/>
            <a:ext cx="2592387" cy="187224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275014" y="1562050"/>
            <a:ext cx="2592387" cy="187224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Rectangle 14" descr="10813325_164711630000_2"/>
          <p:cNvSpPr>
            <a:spLocks noChangeArrowheads="1"/>
          </p:cNvSpPr>
          <p:nvPr/>
        </p:nvSpPr>
        <p:spPr bwMode="auto">
          <a:xfrm>
            <a:off x="5867400" y="1563638"/>
            <a:ext cx="2592388" cy="187224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506789" y="2284585"/>
            <a:ext cx="21304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F4B413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zh-CN" altLang="en-US" sz="1000" dirty="0">
                <a:solidFill>
                  <a:schemeClr val="bg1"/>
                </a:solidFill>
              </a:rPr>
              <a:t>？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4048" name="Oval 16"/>
          <p:cNvSpPr>
            <a:spLocks noChangeArrowheads="1"/>
          </p:cNvSpPr>
          <p:nvPr/>
        </p:nvSpPr>
        <p:spPr bwMode="auto">
          <a:xfrm>
            <a:off x="4376739" y="1773253"/>
            <a:ext cx="390525" cy="3874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049" name="Group 17"/>
          <p:cNvGrpSpPr/>
          <p:nvPr/>
        </p:nvGrpSpPr>
        <p:grpSpPr bwMode="auto">
          <a:xfrm>
            <a:off x="4478338" y="1871709"/>
            <a:ext cx="190500" cy="193735"/>
            <a:chOff x="0" y="0"/>
            <a:chExt cx="276" cy="281"/>
          </a:xfrm>
          <a:solidFill>
            <a:schemeClr val="accent1"/>
          </a:solidFill>
        </p:grpSpPr>
        <p:sp>
          <p:nvSpPr>
            <p:cNvPr id="44050" name="Freeform 18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Freeform 19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1116013" y="3796352"/>
            <a:ext cx="73485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84214" y="3756652"/>
            <a:ext cx="358775" cy="660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11189" y="2073915"/>
            <a:ext cx="3095625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accent2"/>
                </a:solidFill>
              </a:rPr>
              <a:t>DIFFERENT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4857751" y="2253359"/>
            <a:ext cx="868363" cy="28107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270501" y="2435977"/>
            <a:ext cx="576263" cy="1049662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440363" y="3730190"/>
            <a:ext cx="741362" cy="12386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 flipV="1">
            <a:off x="6067425" y="2435977"/>
            <a:ext cx="331788" cy="117670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281739" y="2269238"/>
            <a:ext cx="1017587" cy="527213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7742238" y="2200954"/>
            <a:ext cx="461962" cy="5208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6721476" y="3133105"/>
            <a:ext cx="601663" cy="53832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7705726" y="3147396"/>
            <a:ext cx="384175" cy="61772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702175" y="2796451"/>
            <a:ext cx="330200" cy="660604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5651501" y="1810309"/>
            <a:ext cx="722313" cy="7241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6116639" y="3538042"/>
            <a:ext cx="720725" cy="7225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7929564" y="3704781"/>
            <a:ext cx="549275" cy="551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4824413" y="3371303"/>
            <a:ext cx="660400" cy="6606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7224713" y="2580485"/>
            <a:ext cx="660400" cy="6621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8051800" y="1776961"/>
            <a:ext cx="552450" cy="55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99" name="Oval 27"/>
          <p:cNvSpPr>
            <a:spLocks noChangeArrowheads="1"/>
          </p:cNvSpPr>
          <p:nvPr/>
        </p:nvSpPr>
        <p:spPr bwMode="auto">
          <a:xfrm>
            <a:off x="4333875" y="2293058"/>
            <a:ext cx="552450" cy="5542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00" name="Group 28"/>
          <p:cNvGrpSpPr/>
          <p:nvPr/>
        </p:nvGrpSpPr>
        <p:grpSpPr bwMode="auto">
          <a:xfrm>
            <a:off x="8245475" y="1951640"/>
            <a:ext cx="165100" cy="203263"/>
            <a:chOff x="0" y="0"/>
            <a:chExt cx="134" cy="163"/>
          </a:xfrm>
        </p:grpSpPr>
        <p:sp>
          <p:nvSpPr>
            <p:cNvPr id="28701" name="Freeform 29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704" name="Group 32"/>
          <p:cNvGrpSpPr/>
          <p:nvPr/>
        </p:nvGrpSpPr>
        <p:grpSpPr bwMode="auto">
          <a:xfrm>
            <a:off x="7429501" y="2813918"/>
            <a:ext cx="250825" cy="196911"/>
            <a:chOff x="0" y="0"/>
            <a:chExt cx="164" cy="128"/>
          </a:xfrm>
        </p:grpSpPr>
        <p:sp>
          <p:nvSpPr>
            <p:cNvPr id="28705" name="Freeform 33"/>
            <p:cNvSpPr>
              <a:spLocks noEditPoints="1"/>
            </p:cNvSpPr>
            <p:nvPr/>
          </p:nvSpPr>
          <p:spPr bwMode="auto">
            <a:xfrm>
              <a:off x="0" y="0"/>
              <a:ext cx="106" cy="128"/>
            </a:xfrm>
            <a:custGeom>
              <a:avLst/>
              <a:gdLst>
                <a:gd name="T0" fmla="*/ 96 w 103"/>
                <a:gd name="T1" fmla="*/ 0 h 125"/>
                <a:gd name="T2" fmla="*/ 47 w 103"/>
                <a:gd name="T3" fmla="*/ 0 h 125"/>
                <a:gd name="T4" fmla="*/ 41 w 103"/>
                <a:gd name="T5" fmla="*/ 7 h 125"/>
                <a:gd name="T6" fmla="*/ 41 w 103"/>
                <a:gd name="T7" fmla="*/ 20 h 125"/>
                <a:gd name="T8" fmla="*/ 5 w 103"/>
                <a:gd name="T9" fmla="*/ 32 h 125"/>
                <a:gd name="T10" fmla="*/ 0 w 103"/>
                <a:gd name="T11" fmla="*/ 39 h 125"/>
                <a:gd name="T12" fmla="*/ 0 w 103"/>
                <a:gd name="T13" fmla="*/ 86 h 125"/>
                <a:gd name="T14" fmla="*/ 5 w 103"/>
                <a:gd name="T15" fmla="*/ 93 h 125"/>
                <a:gd name="T16" fmla="*/ 41 w 103"/>
                <a:gd name="T17" fmla="*/ 105 h 125"/>
                <a:gd name="T18" fmla="*/ 41 w 103"/>
                <a:gd name="T19" fmla="*/ 118 h 125"/>
                <a:gd name="T20" fmla="*/ 47 w 103"/>
                <a:gd name="T21" fmla="*/ 125 h 125"/>
                <a:gd name="T22" fmla="*/ 96 w 103"/>
                <a:gd name="T23" fmla="*/ 125 h 125"/>
                <a:gd name="T24" fmla="*/ 103 w 103"/>
                <a:gd name="T25" fmla="*/ 118 h 125"/>
                <a:gd name="T26" fmla="*/ 103 w 103"/>
                <a:gd name="T27" fmla="*/ 7 h 125"/>
                <a:gd name="T28" fmla="*/ 96 w 103"/>
                <a:gd name="T29" fmla="*/ 0 h 125"/>
                <a:gd name="T30" fmla="*/ 14 w 103"/>
                <a:gd name="T31" fmla="*/ 81 h 125"/>
                <a:gd name="T32" fmla="*/ 14 w 103"/>
                <a:gd name="T33" fmla="*/ 44 h 125"/>
                <a:gd name="T34" fmla="*/ 41 w 103"/>
                <a:gd name="T35" fmla="*/ 34 h 125"/>
                <a:gd name="T36" fmla="*/ 41 w 103"/>
                <a:gd name="T37" fmla="*/ 91 h 125"/>
                <a:gd name="T38" fmla="*/ 14 w 103"/>
                <a:gd name="T39" fmla="*/ 81 h 125"/>
                <a:gd name="T40" fmla="*/ 89 w 103"/>
                <a:gd name="T41" fmla="*/ 111 h 125"/>
                <a:gd name="T42" fmla="*/ 54 w 103"/>
                <a:gd name="T43" fmla="*/ 111 h 125"/>
                <a:gd name="T44" fmla="*/ 54 w 103"/>
                <a:gd name="T45" fmla="*/ 100 h 125"/>
                <a:gd name="T46" fmla="*/ 54 w 103"/>
                <a:gd name="T47" fmla="*/ 25 h 125"/>
                <a:gd name="T48" fmla="*/ 54 w 103"/>
                <a:gd name="T49" fmla="*/ 14 h 125"/>
                <a:gd name="T50" fmla="*/ 89 w 103"/>
                <a:gd name="T51" fmla="*/ 14 h 125"/>
                <a:gd name="T52" fmla="*/ 89 w 103"/>
                <a:gd name="T5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125">
                  <a:moveTo>
                    <a:pt x="96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1" y="4"/>
                    <a:pt x="41" y="7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2" y="33"/>
                    <a:pt x="0" y="36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2" y="92"/>
                    <a:pt x="5" y="93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41" y="121"/>
                    <a:pt x="44" y="125"/>
                    <a:pt x="47" y="125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100" y="125"/>
                    <a:pt x="103" y="121"/>
                    <a:pt x="103" y="118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4"/>
                    <a:pt x="100" y="0"/>
                    <a:pt x="96" y="0"/>
                  </a:cubicBezTo>
                  <a:moveTo>
                    <a:pt x="14" y="81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91"/>
                    <a:pt x="41" y="91"/>
                    <a:pt x="41" y="91"/>
                  </a:cubicBezTo>
                  <a:lnTo>
                    <a:pt x="14" y="81"/>
                  </a:lnTo>
                  <a:close/>
                  <a:moveTo>
                    <a:pt x="89" y="111"/>
                  </a:move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9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6" name="Freeform 34"/>
            <p:cNvSpPr/>
            <p:nvPr/>
          </p:nvSpPr>
          <p:spPr bwMode="auto">
            <a:xfrm>
              <a:off x="121" y="33"/>
              <a:ext cx="13" cy="62"/>
            </a:xfrm>
            <a:custGeom>
              <a:avLst/>
              <a:gdLst>
                <a:gd name="T0" fmla="*/ 7 w 13"/>
                <a:gd name="T1" fmla="*/ 0 h 61"/>
                <a:gd name="T2" fmla="*/ 0 w 13"/>
                <a:gd name="T3" fmla="*/ 7 h 61"/>
                <a:gd name="T4" fmla="*/ 0 w 13"/>
                <a:gd name="T5" fmla="*/ 54 h 61"/>
                <a:gd name="T6" fmla="*/ 7 w 13"/>
                <a:gd name="T7" fmla="*/ 61 h 61"/>
                <a:gd name="T8" fmla="*/ 13 w 13"/>
                <a:gd name="T9" fmla="*/ 54 h 61"/>
                <a:gd name="T10" fmla="*/ 13 w 13"/>
                <a:gd name="T11" fmla="*/ 7 h 61"/>
                <a:gd name="T12" fmla="*/ 7 w 1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1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10" y="61"/>
                    <a:pt x="13" y="58"/>
                    <a:pt x="13" y="54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07" name="Freeform 35"/>
            <p:cNvSpPr/>
            <p:nvPr/>
          </p:nvSpPr>
          <p:spPr bwMode="auto">
            <a:xfrm>
              <a:off x="150" y="23"/>
              <a:ext cx="14" cy="81"/>
            </a:xfrm>
            <a:custGeom>
              <a:avLst/>
              <a:gdLst>
                <a:gd name="T0" fmla="*/ 7 w 14"/>
                <a:gd name="T1" fmla="*/ 0 h 79"/>
                <a:gd name="T2" fmla="*/ 0 w 14"/>
                <a:gd name="T3" fmla="*/ 6 h 79"/>
                <a:gd name="T4" fmla="*/ 0 w 14"/>
                <a:gd name="T5" fmla="*/ 73 h 79"/>
                <a:gd name="T6" fmla="*/ 7 w 14"/>
                <a:gd name="T7" fmla="*/ 79 h 79"/>
                <a:gd name="T8" fmla="*/ 14 w 14"/>
                <a:gd name="T9" fmla="*/ 73 h 79"/>
                <a:gd name="T10" fmla="*/ 14 w 14"/>
                <a:gd name="T11" fmla="*/ 6 h 79"/>
                <a:gd name="T12" fmla="*/ 7 w 14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79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3" y="79"/>
                    <a:pt x="7" y="79"/>
                  </a:cubicBezTo>
                  <a:cubicBezTo>
                    <a:pt x="11" y="79"/>
                    <a:pt x="14" y="76"/>
                    <a:pt x="14" y="7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708" name="Group 36"/>
          <p:cNvGrpSpPr/>
          <p:nvPr/>
        </p:nvGrpSpPr>
        <p:grpSpPr bwMode="auto">
          <a:xfrm>
            <a:off x="8124826" y="3881047"/>
            <a:ext cx="155575" cy="196911"/>
            <a:chOff x="0" y="0"/>
            <a:chExt cx="127" cy="163"/>
          </a:xfrm>
        </p:grpSpPr>
        <p:sp>
          <p:nvSpPr>
            <p:cNvPr id="28709" name="Freeform 37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0" name="Freeform 38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1" name="Freeform 39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2" name="Freeform 40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3" name="Freeform 41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714" name="Group 42"/>
          <p:cNvGrpSpPr/>
          <p:nvPr/>
        </p:nvGrpSpPr>
        <p:grpSpPr bwMode="auto">
          <a:xfrm>
            <a:off x="6376988" y="3768301"/>
            <a:ext cx="201612" cy="258842"/>
            <a:chOff x="0" y="0"/>
            <a:chExt cx="127" cy="163"/>
          </a:xfrm>
        </p:grpSpPr>
        <p:sp>
          <p:nvSpPr>
            <p:cNvPr id="28715" name="Freeform 43"/>
            <p:cNvSpPr>
              <a:spLocks noEditPoints="1"/>
            </p:cNvSpPr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89 w 127"/>
                <a:gd name="T1" fmla="*/ 0 h 163"/>
                <a:gd name="T2" fmla="*/ 0 w 127"/>
                <a:gd name="T3" fmla="*/ 0 h 163"/>
                <a:gd name="T4" fmla="*/ 0 w 127"/>
                <a:gd name="T5" fmla="*/ 163 h 163"/>
                <a:gd name="T6" fmla="*/ 127 w 127"/>
                <a:gd name="T7" fmla="*/ 163 h 163"/>
                <a:gd name="T8" fmla="*/ 127 w 127"/>
                <a:gd name="T9" fmla="*/ 38 h 163"/>
                <a:gd name="T10" fmla="*/ 89 w 127"/>
                <a:gd name="T11" fmla="*/ 0 h 163"/>
                <a:gd name="T12" fmla="*/ 14 w 127"/>
                <a:gd name="T13" fmla="*/ 150 h 163"/>
                <a:gd name="T14" fmla="*/ 14 w 127"/>
                <a:gd name="T15" fmla="*/ 14 h 163"/>
                <a:gd name="T16" fmla="*/ 78 w 127"/>
                <a:gd name="T17" fmla="*/ 14 h 163"/>
                <a:gd name="T18" fmla="*/ 78 w 127"/>
                <a:gd name="T19" fmla="*/ 49 h 163"/>
                <a:gd name="T20" fmla="*/ 112 w 127"/>
                <a:gd name="T21" fmla="*/ 49 h 163"/>
                <a:gd name="T22" fmla="*/ 112 w 127"/>
                <a:gd name="T23" fmla="*/ 150 h 163"/>
                <a:gd name="T24" fmla="*/ 14 w 127"/>
                <a:gd name="T25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3">
                  <a:moveTo>
                    <a:pt x="89" y="0"/>
                  </a:moveTo>
                  <a:lnTo>
                    <a:pt x="0" y="0"/>
                  </a:lnTo>
                  <a:lnTo>
                    <a:pt x="0" y="163"/>
                  </a:lnTo>
                  <a:lnTo>
                    <a:pt x="127" y="163"/>
                  </a:lnTo>
                  <a:lnTo>
                    <a:pt x="127" y="38"/>
                  </a:lnTo>
                  <a:lnTo>
                    <a:pt x="89" y="0"/>
                  </a:lnTo>
                  <a:close/>
                  <a:moveTo>
                    <a:pt x="14" y="150"/>
                  </a:moveTo>
                  <a:lnTo>
                    <a:pt x="14" y="14"/>
                  </a:lnTo>
                  <a:lnTo>
                    <a:pt x="78" y="14"/>
                  </a:lnTo>
                  <a:lnTo>
                    <a:pt x="78" y="49"/>
                  </a:lnTo>
                  <a:lnTo>
                    <a:pt x="112" y="49"/>
                  </a:lnTo>
                  <a:lnTo>
                    <a:pt x="112" y="150"/>
                  </a:lnTo>
                  <a:lnTo>
                    <a:pt x="14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6" name="Freeform 44"/>
            <p:cNvSpPr/>
            <p:nvPr/>
          </p:nvSpPr>
          <p:spPr bwMode="auto">
            <a:xfrm>
              <a:off x="38" y="55"/>
              <a:ext cx="51" cy="54"/>
            </a:xfrm>
            <a:custGeom>
              <a:avLst/>
              <a:gdLst>
                <a:gd name="T0" fmla="*/ 32 w 51"/>
                <a:gd name="T1" fmla="*/ 27 h 54"/>
                <a:gd name="T2" fmla="*/ 32 w 51"/>
                <a:gd name="T3" fmla="*/ 0 h 54"/>
                <a:gd name="T4" fmla="*/ 18 w 51"/>
                <a:gd name="T5" fmla="*/ 0 h 54"/>
                <a:gd name="T6" fmla="*/ 18 w 51"/>
                <a:gd name="T7" fmla="*/ 27 h 54"/>
                <a:gd name="T8" fmla="*/ 10 w 51"/>
                <a:gd name="T9" fmla="*/ 19 h 54"/>
                <a:gd name="T10" fmla="*/ 0 w 51"/>
                <a:gd name="T11" fmla="*/ 29 h 54"/>
                <a:gd name="T12" fmla="*/ 25 w 51"/>
                <a:gd name="T13" fmla="*/ 54 h 54"/>
                <a:gd name="T14" fmla="*/ 51 w 51"/>
                <a:gd name="T15" fmla="*/ 29 h 54"/>
                <a:gd name="T16" fmla="*/ 40 w 51"/>
                <a:gd name="T17" fmla="*/ 19 h 54"/>
                <a:gd name="T18" fmla="*/ 32 w 51"/>
                <a:gd name="T19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4">
                  <a:moveTo>
                    <a:pt x="32" y="27"/>
                  </a:moveTo>
                  <a:lnTo>
                    <a:pt x="32" y="0"/>
                  </a:lnTo>
                  <a:lnTo>
                    <a:pt x="18" y="0"/>
                  </a:lnTo>
                  <a:lnTo>
                    <a:pt x="18" y="27"/>
                  </a:lnTo>
                  <a:lnTo>
                    <a:pt x="10" y="19"/>
                  </a:lnTo>
                  <a:lnTo>
                    <a:pt x="0" y="29"/>
                  </a:lnTo>
                  <a:lnTo>
                    <a:pt x="25" y="54"/>
                  </a:lnTo>
                  <a:lnTo>
                    <a:pt x="51" y="29"/>
                  </a:lnTo>
                  <a:lnTo>
                    <a:pt x="40" y="19"/>
                  </a:lnTo>
                  <a:lnTo>
                    <a:pt x="32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" y="117"/>
              <a:ext cx="40" cy="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718" name="Freeform 46"/>
          <p:cNvSpPr>
            <a:spLocks noEditPoints="1"/>
          </p:cNvSpPr>
          <p:nvPr/>
        </p:nvSpPr>
        <p:spPr bwMode="auto">
          <a:xfrm>
            <a:off x="5035551" y="3620618"/>
            <a:ext cx="238125" cy="161975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19" name="Group 47"/>
          <p:cNvGrpSpPr/>
          <p:nvPr/>
        </p:nvGrpSpPr>
        <p:grpSpPr bwMode="auto">
          <a:xfrm>
            <a:off x="4540250" y="2472501"/>
            <a:ext cx="139700" cy="193735"/>
            <a:chOff x="0" y="0"/>
            <a:chExt cx="118" cy="163"/>
          </a:xfrm>
        </p:grpSpPr>
        <p:sp>
          <p:nvSpPr>
            <p:cNvPr id="28720" name="Freeform 48"/>
            <p:cNvSpPr>
              <a:spLocks noEditPoints="1"/>
            </p:cNvSpPr>
            <p:nvPr/>
          </p:nvSpPr>
          <p:spPr bwMode="auto">
            <a:xfrm>
              <a:off x="0" y="0"/>
              <a:ext cx="118" cy="163"/>
            </a:xfrm>
            <a:custGeom>
              <a:avLst/>
              <a:gdLst>
                <a:gd name="T0" fmla="*/ 93 w 115"/>
                <a:gd name="T1" fmla="*/ 44 h 159"/>
                <a:gd name="T2" fmla="*/ 89 w 115"/>
                <a:gd name="T3" fmla="*/ 44 h 159"/>
                <a:gd name="T4" fmla="*/ 89 w 115"/>
                <a:gd name="T5" fmla="*/ 31 h 159"/>
                <a:gd name="T6" fmla="*/ 58 w 115"/>
                <a:gd name="T7" fmla="*/ 0 h 159"/>
                <a:gd name="T8" fmla="*/ 27 w 115"/>
                <a:gd name="T9" fmla="*/ 31 h 159"/>
                <a:gd name="T10" fmla="*/ 27 w 115"/>
                <a:gd name="T11" fmla="*/ 44 h 159"/>
                <a:gd name="T12" fmla="*/ 22 w 115"/>
                <a:gd name="T13" fmla="*/ 44 h 159"/>
                <a:gd name="T14" fmla="*/ 0 w 115"/>
                <a:gd name="T15" fmla="*/ 66 h 159"/>
                <a:gd name="T16" fmla="*/ 0 w 115"/>
                <a:gd name="T17" fmla="*/ 137 h 159"/>
                <a:gd name="T18" fmla="*/ 22 w 115"/>
                <a:gd name="T19" fmla="*/ 159 h 159"/>
                <a:gd name="T20" fmla="*/ 93 w 115"/>
                <a:gd name="T21" fmla="*/ 159 h 159"/>
                <a:gd name="T22" fmla="*/ 115 w 115"/>
                <a:gd name="T23" fmla="*/ 137 h 159"/>
                <a:gd name="T24" fmla="*/ 115 w 115"/>
                <a:gd name="T25" fmla="*/ 66 h 159"/>
                <a:gd name="T26" fmla="*/ 93 w 115"/>
                <a:gd name="T27" fmla="*/ 44 h 159"/>
                <a:gd name="T28" fmla="*/ 40 w 115"/>
                <a:gd name="T29" fmla="*/ 31 h 159"/>
                <a:gd name="T30" fmla="*/ 58 w 115"/>
                <a:gd name="T31" fmla="*/ 13 h 159"/>
                <a:gd name="T32" fmla="*/ 75 w 115"/>
                <a:gd name="T33" fmla="*/ 31 h 159"/>
                <a:gd name="T34" fmla="*/ 75 w 115"/>
                <a:gd name="T35" fmla="*/ 44 h 159"/>
                <a:gd name="T36" fmla="*/ 40 w 115"/>
                <a:gd name="T37" fmla="*/ 44 h 159"/>
                <a:gd name="T38" fmla="*/ 40 w 115"/>
                <a:gd name="T39" fmla="*/ 31 h 159"/>
                <a:gd name="T40" fmla="*/ 102 w 115"/>
                <a:gd name="T41" fmla="*/ 137 h 159"/>
                <a:gd name="T42" fmla="*/ 93 w 115"/>
                <a:gd name="T43" fmla="*/ 146 h 159"/>
                <a:gd name="T44" fmla="*/ 22 w 115"/>
                <a:gd name="T45" fmla="*/ 146 h 159"/>
                <a:gd name="T46" fmla="*/ 14 w 115"/>
                <a:gd name="T47" fmla="*/ 137 h 159"/>
                <a:gd name="T48" fmla="*/ 14 w 115"/>
                <a:gd name="T49" fmla="*/ 66 h 159"/>
                <a:gd name="T50" fmla="*/ 22 w 115"/>
                <a:gd name="T51" fmla="*/ 58 h 159"/>
                <a:gd name="T52" fmla="*/ 34 w 115"/>
                <a:gd name="T53" fmla="*/ 58 h 159"/>
                <a:gd name="T54" fmla="*/ 82 w 115"/>
                <a:gd name="T55" fmla="*/ 58 h 159"/>
                <a:gd name="T56" fmla="*/ 93 w 115"/>
                <a:gd name="T57" fmla="*/ 58 h 159"/>
                <a:gd name="T58" fmla="*/ 102 w 115"/>
                <a:gd name="T59" fmla="*/ 66 h 159"/>
                <a:gd name="T60" fmla="*/ 102 w 115"/>
                <a:gd name="T61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5" h="159">
                  <a:moveTo>
                    <a:pt x="93" y="44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14"/>
                    <a:pt x="75" y="0"/>
                    <a:pt x="58" y="0"/>
                  </a:cubicBezTo>
                  <a:cubicBezTo>
                    <a:pt x="41" y="0"/>
                    <a:pt x="27" y="14"/>
                    <a:pt x="27" y="31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54"/>
                    <a:pt x="0" y="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9"/>
                    <a:pt x="10" y="159"/>
                    <a:pt x="2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06" y="159"/>
                    <a:pt x="115" y="149"/>
                    <a:pt x="115" y="137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54"/>
                    <a:pt x="106" y="44"/>
                    <a:pt x="93" y="44"/>
                  </a:cubicBezTo>
                  <a:moveTo>
                    <a:pt x="40" y="31"/>
                  </a:moveTo>
                  <a:cubicBezTo>
                    <a:pt x="40" y="21"/>
                    <a:pt x="48" y="13"/>
                    <a:pt x="58" y="13"/>
                  </a:cubicBezTo>
                  <a:cubicBezTo>
                    <a:pt x="67" y="13"/>
                    <a:pt x="75" y="21"/>
                    <a:pt x="75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31"/>
                  </a:lnTo>
                  <a:close/>
                  <a:moveTo>
                    <a:pt x="102" y="137"/>
                  </a:moveTo>
                  <a:cubicBezTo>
                    <a:pt x="102" y="142"/>
                    <a:pt x="98" y="146"/>
                    <a:pt x="9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8" y="146"/>
                    <a:pt x="14" y="142"/>
                    <a:pt x="14" y="137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62"/>
                    <a:pt x="18" y="58"/>
                    <a:pt x="22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8" y="58"/>
                    <a:pt x="102" y="62"/>
                    <a:pt x="102" y="66"/>
                  </a:cubicBezTo>
                  <a:lnTo>
                    <a:pt x="102" y="1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1" name="Freeform 49"/>
            <p:cNvSpPr/>
            <p:nvPr/>
          </p:nvSpPr>
          <p:spPr bwMode="auto">
            <a:xfrm>
              <a:off x="26" y="108"/>
              <a:ext cx="66" cy="23"/>
            </a:xfrm>
            <a:custGeom>
              <a:avLst/>
              <a:gdLst>
                <a:gd name="T0" fmla="*/ 52 w 64"/>
                <a:gd name="T1" fmla="*/ 2 h 23"/>
                <a:gd name="T2" fmla="*/ 32 w 64"/>
                <a:gd name="T3" fmla="*/ 10 h 23"/>
                <a:gd name="T4" fmla="*/ 12 w 64"/>
                <a:gd name="T5" fmla="*/ 2 h 23"/>
                <a:gd name="T6" fmla="*/ 2 w 64"/>
                <a:gd name="T7" fmla="*/ 3 h 23"/>
                <a:gd name="T8" fmla="*/ 3 w 64"/>
                <a:gd name="T9" fmla="*/ 13 h 23"/>
                <a:gd name="T10" fmla="*/ 32 w 64"/>
                <a:gd name="T11" fmla="*/ 23 h 23"/>
                <a:gd name="T12" fmla="*/ 61 w 64"/>
                <a:gd name="T13" fmla="*/ 13 h 23"/>
                <a:gd name="T14" fmla="*/ 62 w 64"/>
                <a:gd name="T15" fmla="*/ 3 h 23"/>
                <a:gd name="T16" fmla="*/ 52 w 64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3">
                  <a:moveTo>
                    <a:pt x="52" y="2"/>
                  </a:moveTo>
                  <a:cubicBezTo>
                    <a:pt x="46" y="7"/>
                    <a:pt x="39" y="10"/>
                    <a:pt x="32" y="10"/>
                  </a:cubicBezTo>
                  <a:cubicBezTo>
                    <a:pt x="24" y="10"/>
                    <a:pt x="17" y="7"/>
                    <a:pt x="12" y="2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6"/>
                    <a:pt x="0" y="10"/>
                    <a:pt x="3" y="13"/>
                  </a:cubicBezTo>
                  <a:cubicBezTo>
                    <a:pt x="11" y="19"/>
                    <a:pt x="21" y="23"/>
                    <a:pt x="32" y="23"/>
                  </a:cubicBezTo>
                  <a:cubicBezTo>
                    <a:pt x="43" y="23"/>
                    <a:pt x="53" y="19"/>
                    <a:pt x="61" y="13"/>
                  </a:cubicBezTo>
                  <a:cubicBezTo>
                    <a:pt x="64" y="10"/>
                    <a:pt x="64" y="6"/>
                    <a:pt x="62" y="3"/>
                  </a:cubicBezTo>
                  <a:cubicBezTo>
                    <a:pt x="59" y="0"/>
                    <a:pt x="55" y="0"/>
                    <a:pt x="52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722" name="Freeform 50"/>
          <p:cNvSpPr>
            <a:spLocks noEditPoints="1"/>
          </p:cNvSpPr>
          <p:nvPr/>
        </p:nvSpPr>
        <p:spPr bwMode="auto">
          <a:xfrm>
            <a:off x="5862638" y="2054859"/>
            <a:ext cx="298450" cy="235023"/>
          </a:xfrm>
          <a:custGeom>
            <a:avLst/>
            <a:gdLst>
              <a:gd name="T0" fmla="*/ 125 w 148"/>
              <a:gd name="T1" fmla="*/ 0 h 119"/>
              <a:gd name="T2" fmla="*/ 24 w 148"/>
              <a:gd name="T3" fmla="*/ 0 h 119"/>
              <a:gd name="T4" fmla="*/ 0 w 148"/>
              <a:gd name="T5" fmla="*/ 24 h 119"/>
              <a:gd name="T6" fmla="*/ 0 w 148"/>
              <a:gd name="T7" fmla="*/ 95 h 119"/>
              <a:gd name="T8" fmla="*/ 24 w 148"/>
              <a:gd name="T9" fmla="*/ 119 h 119"/>
              <a:gd name="T10" fmla="*/ 125 w 148"/>
              <a:gd name="T11" fmla="*/ 119 h 119"/>
              <a:gd name="T12" fmla="*/ 148 w 148"/>
              <a:gd name="T13" fmla="*/ 95 h 119"/>
              <a:gd name="T14" fmla="*/ 148 w 148"/>
              <a:gd name="T15" fmla="*/ 24 h 119"/>
              <a:gd name="T16" fmla="*/ 125 w 148"/>
              <a:gd name="T17" fmla="*/ 0 h 119"/>
              <a:gd name="T18" fmla="*/ 124 w 148"/>
              <a:gd name="T19" fmla="*/ 13 h 119"/>
              <a:gd name="T20" fmla="*/ 74 w 148"/>
              <a:gd name="T21" fmla="*/ 51 h 119"/>
              <a:gd name="T22" fmla="*/ 25 w 148"/>
              <a:gd name="T23" fmla="*/ 13 h 119"/>
              <a:gd name="T24" fmla="*/ 124 w 148"/>
              <a:gd name="T25" fmla="*/ 13 h 119"/>
              <a:gd name="T26" fmla="*/ 135 w 148"/>
              <a:gd name="T27" fmla="*/ 95 h 119"/>
              <a:gd name="T28" fmla="*/ 125 w 148"/>
              <a:gd name="T29" fmla="*/ 106 h 119"/>
              <a:gd name="T30" fmla="*/ 24 w 148"/>
              <a:gd name="T31" fmla="*/ 106 h 119"/>
              <a:gd name="T32" fmla="*/ 13 w 148"/>
              <a:gd name="T33" fmla="*/ 95 h 119"/>
              <a:gd name="T34" fmla="*/ 13 w 148"/>
              <a:gd name="T35" fmla="*/ 24 h 119"/>
              <a:gd name="T36" fmla="*/ 14 w 148"/>
              <a:gd name="T37" fmla="*/ 21 h 119"/>
              <a:gd name="T38" fmla="*/ 70 w 148"/>
              <a:gd name="T39" fmla="*/ 64 h 119"/>
              <a:gd name="T40" fmla="*/ 74 w 148"/>
              <a:gd name="T41" fmla="*/ 66 h 119"/>
              <a:gd name="T42" fmla="*/ 78 w 148"/>
              <a:gd name="T43" fmla="*/ 64 h 119"/>
              <a:gd name="T44" fmla="*/ 135 w 148"/>
              <a:gd name="T45" fmla="*/ 21 h 119"/>
              <a:gd name="T46" fmla="*/ 135 w 148"/>
              <a:gd name="T47" fmla="*/ 24 h 119"/>
              <a:gd name="T48" fmla="*/ 135 w 148"/>
              <a:gd name="T49" fmla="*/ 9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19">
                <a:moveTo>
                  <a:pt x="125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8"/>
                  <a:pt x="11" y="119"/>
                  <a:pt x="24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38" y="119"/>
                  <a:pt x="148" y="108"/>
                  <a:pt x="148" y="95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1"/>
                  <a:pt x="138" y="0"/>
                  <a:pt x="125" y="0"/>
                </a:cubicBezTo>
                <a:moveTo>
                  <a:pt x="124" y="13"/>
                </a:moveTo>
                <a:cubicBezTo>
                  <a:pt x="74" y="51"/>
                  <a:pt x="74" y="51"/>
                  <a:pt x="74" y="51"/>
                </a:cubicBezTo>
                <a:cubicBezTo>
                  <a:pt x="25" y="13"/>
                  <a:pt x="25" y="13"/>
                  <a:pt x="25" y="13"/>
                </a:cubicBezTo>
                <a:lnTo>
                  <a:pt x="124" y="13"/>
                </a:lnTo>
                <a:close/>
                <a:moveTo>
                  <a:pt x="135" y="95"/>
                </a:moveTo>
                <a:cubicBezTo>
                  <a:pt x="135" y="101"/>
                  <a:pt x="131" y="106"/>
                  <a:pt x="125" y="106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18" y="106"/>
                  <a:pt x="13" y="101"/>
                  <a:pt x="13" y="9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4" y="21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5"/>
                  <a:pt x="73" y="66"/>
                  <a:pt x="74" y="66"/>
                </a:cubicBezTo>
                <a:cubicBezTo>
                  <a:pt x="76" y="66"/>
                  <a:pt x="77" y="65"/>
                  <a:pt x="78" y="64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35" y="22"/>
                  <a:pt x="135" y="23"/>
                  <a:pt x="135" y="24"/>
                </a:cubicBezTo>
                <a:lnTo>
                  <a:pt x="135" y="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8723" name="Group 51"/>
          <p:cNvGrpSpPr/>
          <p:nvPr/>
        </p:nvGrpSpPr>
        <p:grpSpPr bwMode="auto">
          <a:xfrm>
            <a:off x="3998913" y="1637219"/>
            <a:ext cx="0" cy="2664647"/>
            <a:chOff x="0" y="0"/>
            <a:chExt cx="0" cy="1678"/>
          </a:xfrm>
        </p:grpSpPr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0" y="409"/>
              <a:ext cx="0" cy="126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0" y="0"/>
              <a:ext cx="0" cy="499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395796"/>
            <a:ext cx="870751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研究目标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成果形式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应用前景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995686"/>
            <a:ext cx="208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研究成果与应用</a:t>
            </a: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3140488" y="2278095"/>
            <a:ext cx="462264" cy="587310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Freeform 12"/>
          <p:cNvSpPr/>
          <p:nvPr/>
        </p:nvSpPr>
        <p:spPr bwMode="auto">
          <a:xfrm>
            <a:off x="55245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3" name="Freeform 13"/>
          <p:cNvSpPr/>
          <p:nvPr/>
        </p:nvSpPr>
        <p:spPr bwMode="auto">
          <a:xfrm>
            <a:off x="55245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4" name="Freeform 14"/>
          <p:cNvSpPr/>
          <p:nvPr/>
        </p:nvSpPr>
        <p:spPr bwMode="auto">
          <a:xfrm>
            <a:off x="55245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35" name="Freeform 15"/>
          <p:cNvSpPr/>
          <p:nvPr/>
        </p:nvSpPr>
        <p:spPr bwMode="auto">
          <a:xfrm>
            <a:off x="55245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6" name="Freeform 16"/>
          <p:cNvSpPr/>
          <p:nvPr/>
        </p:nvSpPr>
        <p:spPr bwMode="auto">
          <a:xfrm>
            <a:off x="55245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Freeform 17"/>
          <p:cNvSpPr/>
          <p:nvPr/>
        </p:nvSpPr>
        <p:spPr bwMode="auto">
          <a:xfrm>
            <a:off x="55245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Freeform 18"/>
          <p:cNvSpPr/>
          <p:nvPr/>
        </p:nvSpPr>
        <p:spPr bwMode="auto">
          <a:xfrm>
            <a:off x="55245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Freeform 19"/>
          <p:cNvSpPr/>
          <p:nvPr/>
        </p:nvSpPr>
        <p:spPr bwMode="auto">
          <a:xfrm>
            <a:off x="55245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Freeform 20"/>
          <p:cNvSpPr/>
          <p:nvPr/>
        </p:nvSpPr>
        <p:spPr bwMode="auto">
          <a:xfrm>
            <a:off x="55245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1" name="Freeform 21"/>
          <p:cNvSpPr/>
          <p:nvPr/>
        </p:nvSpPr>
        <p:spPr bwMode="auto">
          <a:xfrm>
            <a:off x="55245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Freeform 22"/>
          <p:cNvSpPr/>
          <p:nvPr/>
        </p:nvSpPr>
        <p:spPr bwMode="auto">
          <a:xfrm>
            <a:off x="11255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43" name="Freeform 23"/>
          <p:cNvSpPr/>
          <p:nvPr/>
        </p:nvSpPr>
        <p:spPr bwMode="auto">
          <a:xfrm>
            <a:off x="11255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Freeform 24"/>
          <p:cNvSpPr/>
          <p:nvPr/>
        </p:nvSpPr>
        <p:spPr bwMode="auto">
          <a:xfrm>
            <a:off x="11255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Freeform 25"/>
          <p:cNvSpPr/>
          <p:nvPr/>
        </p:nvSpPr>
        <p:spPr bwMode="auto">
          <a:xfrm>
            <a:off x="11255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6" name="Freeform 26"/>
          <p:cNvSpPr/>
          <p:nvPr/>
        </p:nvSpPr>
        <p:spPr bwMode="auto">
          <a:xfrm>
            <a:off x="11255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7" name="Freeform 27"/>
          <p:cNvSpPr/>
          <p:nvPr/>
        </p:nvSpPr>
        <p:spPr bwMode="auto">
          <a:xfrm>
            <a:off x="11255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8" name="Freeform 28"/>
          <p:cNvSpPr/>
          <p:nvPr/>
        </p:nvSpPr>
        <p:spPr bwMode="auto">
          <a:xfrm>
            <a:off x="11255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9" name="Freeform 29"/>
          <p:cNvSpPr/>
          <p:nvPr/>
        </p:nvSpPr>
        <p:spPr bwMode="auto">
          <a:xfrm>
            <a:off x="11255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0" name="Freeform 30"/>
          <p:cNvSpPr/>
          <p:nvPr/>
        </p:nvSpPr>
        <p:spPr bwMode="auto">
          <a:xfrm>
            <a:off x="11255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1" name="Freeform 31"/>
          <p:cNvSpPr/>
          <p:nvPr/>
        </p:nvSpPr>
        <p:spPr bwMode="auto">
          <a:xfrm>
            <a:off x="11255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2" name="Freeform 32"/>
          <p:cNvSpPr/>
          <p:nvPr/>
        </p:nvSpPr>
        <p:spPr bwMode="auto">
          <a:xfrm>
            <a:off x="170021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3" name="Freeform 33"/>
          <p:cNvSpPr/>
          <p:nvPr/>
        </p:nvSpPr>
        <p:spPr bwMode="auto">
          <a:xfrm>
            <a:off x="170021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4" name="Freeform 34"/>
          <p:cNvSpPr/>
          <p:nvPr/>
        </p:nvSpPr>
        <p:spPr bwMode="auto">
          <a:xfrm>
            <a:off x="170021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5" name="Freeform 35"/>
          <p:cNvSpPr/>
          <p:nvPr/>
        </p:nvSpPr>
        <p:spPr bwMode="auto">
          <a:xfrm>
            <a:off x="170021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6" name="Freeform 36"/>
          <p:cNvSpPr/>
          <p:nvPr/>
        </p:nvSpPr>
        <p:spPr bwMode="auto">
          <a:xfrm>
            <a:off x="170021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57" name="Freeform 37"/>
          <p:cNvSpPr/>
          <p:nvPr/>
        </p:nvSpPr>
        <p:spPr bwMode="auto">
          <a:xfrm>
            <a:off x="170021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8" name="Freeform 38"/>
          <p:cNvSpPr/>
          <p:nvPr/>
        </p:nvSpPr>
        <p:spPr bwMode="auto">
          <a:xfrm>
            <a:off x="170021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9" name="Freeform 39"/>
          <p:cNvSpPr/>
          <p:nvPr/>
        </p:nvSpPr>
        <p:spPr bwMode="auto">
          <a:xfrm>
            <a:off x="170021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0" name="Freeform 40"/>
          <p:cNvSpPr/>
          <p:nvPr/>
        </p:nvSpPr>
        <p:spPr bwMode="auto">
          <a:xfrm>
            <a:off x="170021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1" name="Freeform 41"/>
          <p:cNvSpPr/>
          <p:nvPr/>
        </p:nvSpPr>
        <p:spPr bwMode="auto">
          <a:xfrm>
            <a:off x="170021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2" name="Freeform 42"/>
          <p:cNvSpPr/>
          <p:nvPr/>
        </p:nvSpPr>
        <p:spPr bwMode="auto">
          <a:xfrm>
            <a:off x="2273300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3" name="Freeform 43"/>
          <p:cNvSpPr/>
          <p:nvPr/>
        </p:nvSpPr>
        <p:spPr bwMode="auto">
          <a:xfrm>
            <a:off x="2273300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4" name="Freeform 44"/>
          <p:cNvSpPr/>
          <p:nvPr/>
        </p:nvSpPr>
        <p:spPr bwMode="auto">
          <a:xfrm>
            <a:off x="2273300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65" name="Freeform 45"/>
          <p:cNvSpPr/>
          <p:nvPr/>
        </p:nvSpPr>
        <p:spPr bwMode="auto">
          <a:xfrm>
            <a:off x="2273300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6" name="Freeform 46"/>
          <p:cNvSpPr/>
          <p:nvPr/>
        </p:nvSpPr>
        <p:spPr bwMode="auto">
          <a:xfrm>
            <a:off x="2273300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7" name="Freeform 47"/>
          <p:cNvSpPr/>
          <p:nvPr/>
        </p:nvSpPr>
        <p:spPr bwMode="auto">
          <a:xfrm>
            <a:off x="2273300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8" name="Freeform 48"/>
          <p:cNvSpPr/>
          <p:nvPr/>
        </p:nvSpPr>
        <p:spPr bwMode="auto">
          <a:xfrm>
            <a:off x="2273300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9" name="Freeform 49"/>
          <p:cNvSpPr/>
          <p:nvPr/>
        </p:nvSpPr>
        <p:spPr bwMode="auto">
          <a:xfrm>
            <a:off x="2273300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0" name="Freeform 50"/>
          <p:cNvSpPr/>
          <p:nvPr/>
        </p:nvSpPr>
        <p:spPr bwMode="auto">
          <a:xfrm>
            <a:off x="2273300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1" name="Freeform 51"/>
          <p:cNvSpPr/>
          <p:nvPr/>
        </p:nvSpPr>
        <p:spPr bwMode="auto">
          <a:xfrm>
            <a:off x="2273300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2" name="Freeform 52"/>
          <p:cNvSpPr/>
          <p:nvPr/>
        </p:nvSpPr>
        <p:spPr bwMode="auto">
          <a:xfrm>
            <a:off x="2847975" y="1981811"/>
            <a:ext cx="446088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73" name="Freeform 53"/>
          <p:cNvSpPr/>
          <p:nvPr/>
        </p:nvSpPr>
        <p:spPr bwMode="auto">
          <a:xfrm>
            <a:off x="2847975" y="2177135"/>
            <a:ext cx="446088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4" name="Freeform 54"/>
          <p:cNvSpPr/>
          <p:nvPr/>
        </p:nvSpPr>
        <p:spPr bwMode="auto">
          <a:xfrm>
            <a:off x="2847975" y="2372457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5" name="Freeform 55"/>
          <p:cNvSpPr/>
          <p:nvPr/>
        </p:nvSpPr>
        <p:spPr bwMode="auto">
          <a:xfrm>
            <a:off x="2847975" y="2567781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6" name="Freeform 56"/>
          <p:cNvSpPr/>
          <p:nvPr/>
        </p:nvSpPr>
        <p:spPr bwMode="auto">
          <a:xfrm>
            <a:off x="2847975" y="2763103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7" name="Freeform 57"/>
          <p:cNvSpPr/>
          <p:nvPr/>
        </p:nvSpPr>
        <p:spPr bwMode="auto">
          <a:xfrm>
            <a:off x="2847975" y="2958426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8" name="Freeform 58"/>
          <p:cNvSpPr/>
          <p:nvPr/>
        </p:nvSpPr>
        <p:spPr bwMode="auto">
          <a:xfrm>
            <a:off x="2847975" y="3153748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9" name="Freeform 59"/>
          <p:cNvSpPr/>
          <p:nvPr/>
        </p:nvSpPr>
        <p:spPr bwMode="auto">
          <a:xfrm>
            <a:off x="2847975" y="3349071"/>
            <a:ext cx="446088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0" name="Freeform 60"/>
          <p:cNvSpPr/>
          <p:nvPr/>
        </p:nvSpPr>
        <p:spPr bwMode="auto">
          <a:xfrm>
            <a:off x="2847975" y="3542806"/>
            <a:ext cx="446088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1" name="Freeform 61"/>
          <p:cNvSpPr/>
          <p:nvPr/>
        </p:nvSpPr>
        <p:spPr bwMode="auto">
          <a:xfrm>
            <a:off x="2847975" y="3738128"/>
            <a:ext cx="446088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2" name="Freeform 62"/>
          <p:cNvSpPr/>
          <p:nvPr/>
        </p:nvSpPr>
        <p:spPr bwMode="auto">
          <a:xfrm>
            <a:off x="3421064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3" name="Freeform 63"/>
          <p:cNvSpPr/>
          <p:nvPr/>
        </p:nvSpPr>
        <p:spPr bwMode="auto">
          <a:xfrm>
            <a:off x="3421064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84" name="Freeform 64"/>
          <p:cNvSpPr/>
          <p:nvPr/>
        </p:nvSpPr>
        <p:spPr bwMode="auto">
          <a:xfrm>
            <a:off x="3421064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5" name="Freeform 65"/>
          <p:cNvSpPr/>
          <p:nvPr/>
        </p:nvSpPr>
        <p:spPr bwMode="auto">
          <a:xfrm>
            <a:off x="3421064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6" name="Freeform 66"/>
          <p:cNvSpPr/>
          <p:nvPr/>
        </p:nvSpPr>
        <p:spPr bwMode="auto">
          <a:xfrm>
            <a:off x="3421064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7" name="Freeform 67"/>
          <p:cNvSpPr/>
          <p:nvPr/>
        </p:nvSpPr>
        <p:spPr bwMode="auto">
          <a:xfrm>
            <a:off x="3421064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8" name="Freeform 68"/>
          <p:cNvSpPr/>
          <p:nvPr/>
        </p:nvSpPr>
        <p:spPr bwMode="auto">
          <a:xfrm>
            <a:off x="3421064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9" name="Freeform 69"/>
          <p:cNvSpPr/>
          <p:nvPr/>
        </p:nvSpPr>
        <p:spPr bwMode="auto">
          <a:xfrm>
            <a:off x="3421064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0" name="Freeform 70"/>
          <p:cNvSpPr/>
          <p:nvPr/>
        </p:nvSpPr>
        <p:spPr bwMode="auto">
          <a:xfrm>
            <a:off x="3421064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1" name="Freeform 71"/>
          <p:cNvSpPr/>
          <p:nvPr/>
        </p:nvSpPr>
        <p:spPr bwMode="auto">
          <a:xfrm>
            <a:off x="3421064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2" name="Freeform 72"/>
          <p:cNvSpPr/>
          <p:nvPr/>
        </p:nvSpPr>
        <p:spPr bwMode="auto">
          <a:xfrm>
            <a:off x="3995739" y="1981811"/>
            <a:ext cx="446087" cy="128628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3" name="Freeform 73"/>
          <p:cNvSpPr/>
          <p:nvPr/>
        </p:nvSpPr>
        <p:spPr bwMode="auto">
          <a:xfrm>
            <a:off x="3995739" y="2177135"/>
            <a:ext cx="446087" cy="128627"/>
          </a:xfrm>
          <a:custGeom>
            <a:avLst/>
            <a:gdLst>
              <a:gd name="T0" fmla="*/ 199 w 199"/>
              <a:gd name="T1" fmla="*/ 45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5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5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4" name="Freeform 74"/>
          <p:cNvSpPr/>
          <p:nvPr/>
        </p:nvSpPr>
        <p:spPr bwMode="auto">
          <a:xfrm>
            <a:off x="3995739" y="2372457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5" name="Freeform 75"/>
          <p:cNvSpPr/>
          <p:nvPr/>
        </p:nvSpPr>
        <p:spPr bwMode="auto">
          <a:xfrm>
            <a:off x="3995739" y="2567781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96" name="Freeform 76"/>
          <p:cNvSpPr/>
          <p:nvPr/>
        </p:nvSpPr>
        <p:spPr bwMode="auto">
          <a:xfrm>
            <a:off x="3995739" y="2763103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7" name="Freeform 77"/>
          <p:cNvSpPr/>
          <p:nvPr/>
        </p:nvSpPr>
        <p:spPr bwMode="auto">
          <a:xfrm>
            <a:off x="3995739" y="2958426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8" name="Freeform 78"/>
          <p:cNvSpPr/>
          <p:nvPr/>
        </p:nvSpPr>
        <p:spPr bwMode="auto">
          <a:xfrm>
            <a:off x="3995739" y="3153748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9" name="Freeform 79"/>
          <p:cNvSpPr/>
          <p:nvPr/>
        </p:nvSpPr>
        <p:spPr bwMode="auto">
          <a:xfrm>
            <a:off x="3995739" y="3349071"/>
            <a:ext cx="446087" cy="127039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0" name="Freeform 80"/>
          <p:cNvSpPr/>
          <p:nvPr/>
        </p:nvSpPr>
        <p:spPr bwMode="auto">
          <a:xfrm>
            <a:off x="3995739" y="3542806"/>
            <a:ext cx="446087" cy="128627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1" name="Freeform 81"/>
          <p:cNvSpPr/>
          <p:nvPr/>
        </p:nvSpPr>
        <p:spPr bwMode="auto">
          <a:xfrm>
            <a:off x="3995739" y="3738128"/>
            <a:ext cx="446087" cy="128628"/>
          </a:xfrm>
          <a:custGeom>
            <a:avLst/>
            <a:gdLst>
              <a:gd name="T0" fmla="*/ 199 w 199"/>
              <a:gd name="T1" fmla="*/ 46 h 57"/>
              <a:gd name="T2" fmla="*/ 188 w 199"/>
              <a:gd name="T3" fmla="*/ 57 h 57"/>
              <a:gd name="T4" fmla="*/ 11 w 199"/>
              <a:gd name="T5" fmla="*/ 57 h 57"/>
              <a:gd name="T6" fmla="*/ 0 w 199"/>
              <a:gd name="T7" fmla="*/ 46 h 57"/>
              <a:gd name="T8" fmla="*/ 0 w 199"/>
              <a:gd name="T9" fmla="*/ 11 h 57"/>
              <a:gd name="T10" fmla="*/ 11 w 199"/>
              <a:gd name="T11" fmla="*/ 0 h 57"/>
              <a:gd name="T12" fmla="*/ 188 w 199"/>
              <a:gd name="T13" fmla="*/ 0 h 57"/>
              <a:gd name="T14" fmla="*/ 199 w 199"/>
              <a:gd name="T15" fmla="*/ 11 h 57"/>
              <a:gd name="T16" fmla="*/ 199 w 199"/>
              <a:gd name="T17" fmla="*/ 4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57">
                <a:moveTo>
                  <a:pt x="199" y="46"/>
                </a:moveTo>
                <a:cubicBezTo>
                  <a:pt x="199" y="52"/>
                  <a:pt x="194" y="57"/>
                  <a:pt x="188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4" y="0"/>
                  <a:pt x="199" y="5"/>
                  <a:pt x="199" y="11"/>
                </a:cubicBezTo>
                <a:lnTo>
                  <a:pt x="199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2" name="Rectangle 82"/>
          <p:cNvSpPr>
            <a:spLocks noChangeArrowheads="1"/>
          </p:cNvSpPr>
          <p:nvPr/>
        </p:nvSpPr>
        <p:spPr bwMode="auto">
          <a:xfrm>
            <a:off x="667277" y="3995383"/>
            <a:ext cx="21961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3" name="Rectangle 83"/>
          <p:cNvSpPr>
            <a:spLocks noChangeArrowheads="1"/>
          </p:cNvSpPr>
          <p:nvPr/>
        </p:nvSpPr>
        <p:spPr bwMode="auto">
          <a:xfrm>
            <a:off x="1235368" y="3995383"/>
            <a:ext cx="26770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MON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4" name="Rectangle 84"/>
          <p:cNvSpPr>
            <a:spLocks noChangeArrowheads="1"/>
          </p:cNvSpPr>
          <p:nvPr/>
        </p:nvSpPr>
        <p:spPr bwMode="auto">
          <a:xfrm>
            <a:off x="1828800" y="3995383"/>
            <a:ext cx="190500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TUE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5" name="Rectangle 85"/>
          <p:cNvSpPr>
            <a:spLocks noChangeArrowheads="1"/>
          </p:cNvSpPr>
          <p:nvPr/>
        </p:nvSpPr>
        <p:spPr bwMode="auto">
          <a:xfrm>
            <a:off x="2381250" y="3995383"/>
            <a:ext cx="2365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WED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6" name="Rectangle 86"/>
          <p:cNvSpPr>
            <a:spLocks noChangeArrowheads="1"/>
          </p:cNvSpPr>
          <p:nvPr/>
        </p:nvSpPr>
        <p:spPr bwMode="auto">
          <a:xfrm>
            <a:off x="2988216" y="3995383"/>
            <a:ext cx="21640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THU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3556851" y="3995383"/>
            <a:ext cx="15228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FRI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8" name="Rectangle 88"/>
          <p:cNvSpPr>
            <a:spLocks noChangeArrowheads="1"/>
          </p:cNvSpPr>
          <p:nvPr/>
        </p:nvSpPr>
        <p:spPr bwMode="auto">
          <a:xfrm>
            <a:off x="4127501" y="3995383"/>
            <a:ext cx="188913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SAT</a:t>
            </a:r>
            <a:endParaRPr lang="en-US" altLang="zh-CN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09" name="Rectangle 89"/>
          <p:cNvSpPr>
            <a:spLocks noChangeArrowheads="1"/>
          </p:cNvSpPr>
          <p:nvPr/>
        </p:nvSpPr>
        <p:spPr bwMode="auto">
          <a:xfrm>
            <a:off x="4932364" y="1707090"/>
            <a:ext cx="3671887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000" b="1" dirty="0">
                <a:solidFill>
                  <a:schemeClr val="accent1"/>
                </a:solidFill>
              </a:rPr>
              <a:t>DIFFERENT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10" name="Text Box 90"/>
          <p:cNvSpPr txBox="1">
            <a:spLocks noChangeArrowheads="1"/>
          </p:cNvSpPr>
          <p:nvPr/>
        </p:nvSpPr>
        <p:spPr bwMode="auto">
          <a:xfrm>
            <a:off x="50355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 dirty="0">
                <a:solidFill>
                  <a:schemeClr val="accent1"/>
                </a:solidFill>
              </a:rPr>
              <a:t>75%</a:t>
            </a:r>
          </a:p>
        </p:txBody>
      </p:sp>
      <p:sp>
        <p:nvSpPr>
          <p:cNvPr id="30811" name="Rectangle 91"/>
          <p:cNvSpPr>
            <a:spLocks noChangeArrowheads="1"/>
          </p:cNvSpPr>
          <p:nvPr/>
        </p:nvSpPr>
        <p:spPr bwMode="auto">
          <a:xfrm>
            <a:off x="48196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Weekday Sales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0812" name="Text Box 92"/>
          <p:cNvSpPr txBox="1">
            <a:spLocks noChangeArrowheads="1"/>
          </p:cNvSpPr>
          <p:nvPr/>
        </p:nvSpPr>
        <p:spPr bwMode="auto">
          <a:xfrm>
            <a:off x="6750050" y="3123577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accent1"/>
                </a:solidFill>
              </a:rPr>
              <a:t>89%</a:t>
            </a:r>
          </a:p>
        </p:txBody>
      </p:sp>
      <p:sp>
        <p:nvSpPr>
          <p:cNvPr id="30813" name="Rectangle 93"/>
          <p:cNvSpPr>
            <a:spLocks noChangeArrowheads="1"/>
          </p:cNvSpPr>
          <p:nvPr/>
        </p:nvSpPr>
        <p:spPr bwMode="auto">
          <a:xfrm>
            <a:off x="6534150" y="3757185"/>
            <a:ext cx="1512888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Weekend Sales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0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91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92" name="直接连接符 91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椭圆 582"/>
          <p:cNvSpPr/>
          <p:nvPr/>
        </p:nvSpPr>
        <p:spPr>
          <a:xfrm>
            <a:off x="7554277" y="1082116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椭圆 581"/>
          <p:cNvSpPr/>
          <p:nvPr/>
        </p:nvSpPr>
        <p:spPr>
          <a:xfrm>
            <a:off x="5936795" y="1082116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椭圆 580"/>
          <p:cNvSpPr/>
          <p:nvPr/>
        </p:nvSpPr>
        <p:spPr>
          <a:xfrm>
            <a:off x="4277331" y="1082116"/>
            <a:ext cx="589338" cy="589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椭圆 579"/>
          <p:cNvSpPr/>
          <p:nvPr/>
        </p:nvSpPr>
        <p:spPr>
          <a:xfrm>
            <a:off x="2648994" y="1082116"/>
            <a:ext cx="589338" cy="5893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80069" y="1082116"/>
            <a:ext cx="589338" cy="589338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992070" y="4328397"/>
            <a:ext cx="677883" cy="370556"/>
            <a:chOff x="6992070" y="4328397"/>
            <a:chExt cx="677883" cy="370556"/>
          </a:xfrm>
        </p:grpSpPr>
        <p:grpSp>
          <p:nvGrpSpPr>
            <p:cNvPr id="522" name="组合 521"/>
            <p:cNvGrpSpPr/>
            <p:nvPr/>
          </p:nvGrpSpPr>
          <p:grpSpPr>
            <a:xfrm>
              <a:off x="6992070" y="4328397"/>
              <a:ext cx="275466" cy="358793"/>
              <a:chOff x="3326607" y="2279650"/>
              <a:chExt cx="446087" cy="581026"/>
            </a:xfrm>
          </p:grpSpPr>
          <p:sp>
            <p:nvSpPr>
              <p:cNvPr id="552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3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54" name="组合 553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555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6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7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8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4" name="组合 523"/>
            <p:cNvGrpSpPr/>
            <p:nvPr/>
          </p:nvGrpSpPr>
          <p:grpSpPr>
            <a:xfrm>
              <a:off x="7322924" y="4406821"/>
              <a:ext cx="347029" cy="292132"/>
              <a:chOff x="2027238" y="2425700"/>
              <a:chExt cx="561975" cy="473075"/>
            </a:xfrm>
          </p:grpSpPr>
          <p:sp>
            <p:nvSpPr>
              <p:cNvPr id="525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8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9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0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1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2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3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66" name="矩形 565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TextBox 566"/>
          <p:cNvSpPr txBox="1"/>
          <p:nvPr/>
        </p:nvSpPr>
        <p:spPr>
          <a:xfrm>
            <a:off x="7815487" y="4252258"/>
            <a:ext cx="8640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2000" dirty="0">
                <a:ln w="6350">
                  <a:noFill/>
                </a:ln>
                <a:solidFill>
                  <a:srgbClr val="FF9101"/>
                </a:solidFill>
                <a:latin typeface="宋体" pitchFamily="2" charset="-122"/>
                <a:ea typeface="宋体" pitchFamily="2" charset="-122"/>
              </a:rPr>
              <a:t>目  录</a:t>
            </a:r>
            <a:endParaRPr lang="en-US" altLang="zh-CN" sz="2000" dirty="0">
              <a:ln w="6350">
                <a:noFill/>
              </a:ln>
              <a:solidFill>
                <a:srgbClr val="FF9101"/>
              </a:solidFill>
              <a:latin typeface="宋体" pitchFamily="2" charset="-122"/>
              <a:ea typeface="宋体" pitchFamily="2" charset="-122"/>
            </a:endParaRPr>
          </a:p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  <p:sp>
        <p:nvSpPr>
          <p:cNvPr id="569" name="矩形 568"/>
          <p:cNvSpPr/>
          <p:nvPr/>
        </p:nvSpPr>
        <p:spPr>
          <a:xfrm>
            <a:off x="3787169" y="1922943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关键技术与实践难点</a:t>
            </a:r>
          </a:p>
        </p:txBody>
      </p:sp>
      <p:sp>
        <p:nvSpPr>
          <p:cNvPr id="570" name="矩形 569"/>
          <p:cNvSpPr/>
          <p:nvPr/>
        </p:nvSpPr>
        <p:spPr>
          <a:xfrm>
            <a:off x="2288363" y="1922943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研究思路与方法</a:t>
            </a:r>
          </a:p>
        </p:txBody>
      </p:sp>
      <p:sp>
        <p:nvSpPr>
          <p:cNvPr id="571" name="矩形 570"/>
          <p:cNvSpPr/>
          <p:nvPr/>
        </p:nvSpPr>
        <p:spPr>
          <a:xfrm>
            <a:off x="697527" y="1922943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绪论</a:t>
            </a:r>
          </a:p>
        </p:txBody>
      </p:sp>
      <p:sp>
        <p:nvSpPr>
          <p:cNvPr id="572" name="矩形 571"/>
          <p:cNvSpPr/>
          <p:nvPr/>
        </p:nvSpPr>
        <p:spPr>
          <a:xfrm>
            <a:off x="7099328" y="1922943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相关建议与论文总结</a:t>
            </a:r>
          </a:p>
        </p:txBody>
      </p:sp>
      <p:sp>
        <p:nvSpPr>
          <p:cNvPr id="573" name="矩形 572"/>
          <p:cNvSpPr/>
          <p:nvPr/>
        </p:nvSpPr>
        <p:spPr>
          <a:xfrm>
            <a:off x="5600522" y="1922943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研究成果与应用</a:t>
            </a:r>
          </a:p>
        </p:txBody>
      </p:sp>
      <p:sp>
        <p:nvSpPr>
          <p:cNvPr id="574" name="Freeform 9"/>
          <p:cNvSpPr>
            <a:spLocks noEditPoints="1"/>
          </p:cNvSpPr>
          <p:nvPr/>
        </p:nvSpPr>
        <p:spPr bwMode="auto">
          <a:xfrm>
            <a:off x="7658704" y="1253622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0"/>
          <p:cNvSpPr>
            <a:spLocks noEditPoints="1"/>
          </p:cNvSpPr>
          <p:nvPr/>
        </p:nvSpPr>
        <p:spPr bwMode="auto">
          <a:xfrm>
            <a:off x="2800042" y="1236153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1"/>
          <p:cNvSpPr>
            <a:spLocks noEditPoints="1"/>
          </p:cNvSpPr>
          <p:nvPr/>
        </p:nvSpPr>
        <p:spPr bwMode="auto">
          <a:xfrm>
            <a:off x="6108428" y="1220247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2"/>
          <p:cNvSpPr>
            <a:spLocks noEditPoints="1"/>
          </p:cNvSpPr>
          <p:nvPr/>
        </p:nvSpPr>
        <p:spPr bwMode="auto">
          <a:xfrm>
            <a:off x="4464895" y="1223662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3"/>
          <p:cNvSpPr>
            <a:spLocks noEditPoints="1"/>
          </p:cNvSpPr>
          <p:nvPr/>
        </p:nvSpPr>
        <p:spPr bwMode="auto">
          <a:xfrm>
            <a:off x="1100223" y="1232650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矩形 583"/>
          <p:cNvSpPr/>
          <p:nvPr/>
        </p:nvSpPr>
        <p:spPr>
          <a:xfrm>
            <a:off x="4094945" y="2393826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关键技术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实践难点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市场调研分析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案例对比分析</a:t>
            </a:r>
          </a:p>
        </p:txBody>
      </p:sp>
      <p:sp>
        <p:nvSpPr>
          <p:cNvPr id="585" name="矩形 584"/>
          <p:cNvSpPr/>
          <p:nvPr/>
        </p:nvSpPr>
        <p:spPr>
          <a:xfrm>
            <a:off x="2249890" y="2393826"/>
            <a:ext cx="133882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研究思路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研究方法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研究方案可行性说明</a:t>
            </a:r>
          </a:p>
        </p:txBody>
      </p:sp>
      <p:sp>
        <p:nvSpPr>
          <p:cNvPr id="586" name="矩形 585"/>
          <p:cNvSpPr/>
          <p:nvPr/>
        </p:nvSpPr>
        <p:spPr>
          <a:xfrm>
            <a:off x="597196" y="2393826"/>
            <a:ext cx="13388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选题背景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国内外相关研究综述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理论基础与文献综述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主要贡献与创新</a:t>
            </a:r>
          </a:p>
        </p:txBody>
      </p:sp>
      <p:sp>
        <p:nvSpPr>
          <p:cNvPr id="587" name="矩形 586"/>
          <p:cNvSpPr/>
          <p:nvPr/>
        </p:nvSpPr>
        <p:spPr>
          <a:xfrm>
            <a:off x="7471224" y="2393826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问题评估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相关对策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研究总结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成绩与思考</a:t>
            </a:r>
          </a:p>
        </p:txBody>
      </p:sp>
      <p:sp>
        <p:nvSpPr>
          <p:cNvPr id="588" name="矩形 587"/>
          <p:cNvSpPr/>
          <p:nvPr/>
        </p:nvSpPr>
        <p:spPr>
          <a:xfrm>
            <a:off x="5882650" y="2393826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研究目标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成果形式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应用前景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92" name="直接连接符 591"/>
          <p:cNvCxnSpPr/>
          <p:nvPr/>
        </p:nvCxnSpPr>
        <p:spPr>
          <a:xfrm flipH="1">
            <a:off x="38582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 flipH="1">
            <a:off x="221235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 flipH="1">
            <a:off x="5816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 flipH="1">
            <a:off x="55346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 flipH="1">
            <a:off x="7172970" y="2331319"/>
            <a:ext cx="14401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857750" y="1743024"/>
            <a:ext cx="546100" cy="543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782" name="Group 14"/>
          <p:cNvGrpSpPr/>
          <p:nvPr/>
        </p:nvGrpSpPr>
        <p:grpSpPr bwMode="auto">
          <a:xfrm>
            <a:off x="4999038" y="1879591"/>
            <a:ext cx="266700" cy="273134"/>
            <a:chOff x="0" y="0"/>
            <a:chExt cx="276" cy="281"/>
          </a:xfrm>
        </p:grpSpPr>
        <p:sp>
          <p:nvSpPr>
            <p:cNvPr id="32783" name="Freeform 15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84" name="Freeform 16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859338" y="2678349"/>
            <a:ext cx="546100" cy="543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786" name="Group 18"/>
          <p:cNvGrpSpPr/>
          <p:nvPr/>
        </p:nvGrpSpPr>
        <p:grpSpPr bwMode="auto">
          <a:xfrm>
            <a:off x="5032376" y="2802212"/>
            <a:ext cx="200025" cy="292190"/>
            <a:chOff x="0" y="0"/>
            <a:chExt cx="206" cy="305"/>
          </a:xfrm>
        </p:grpSpPr>
        <p:sp>
          <p:nvSpPr>
            <p:cNvPr id="32787" name="Freeform 19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88" name="Freeform 20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89" name="Freeform 21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4859338" y="3602559"/>
            <a:ext cx="546100" cy="5430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791" name="Group 23"/>
          <p:cNvGrpSpPr/>
          <p:nvPr/>
        </p:nvGrpSpPr>
        <p:grpSpPr bwMode="auto">
          <a:xfrm>
            <a:off x="5014913" y="3778827"/>
            <a:ext cx="260350" cy="225495"/>
            <a:chOff x="0" y="0"/>
            <a:chExt cx="346" cy="301"/>
          </a:xfrm>
        </p:grpSpPr>
        <p:sp>
          <p:nvSpPr>
            <p:cNvPr id="32792" name="Freeform 24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93" name="Freeform 25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564188" y="1755727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5564188" y="2676761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5564188" y="3610500"/>
            <a:ext cx="2951162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780" name="Rectangle 12" descr="star_stareu_177855_11副本"/>
          <p:cNvSpPr>
            <a:spLocks noChangeArrowheads="1"/>
          </p:cNvSpPr>
          <p:nvPr/>
        </p:nvSpPr>
        <p:spPr bwMode="auto">
          <a:xfrm>
            <a:off x="611560" y="1369391"/>
            <a:ext cx="3574387" cy="313401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4181475" y="1635630"/>
            <a:ext cx="768350" cy="7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283076" y="2717052"/>
            <a:ext cx="574675" cy="574852"/>
          </a:xfrm>
          <a:prstGeom prst="ellipse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162551" y="2617008"/>
            <a:ext cx="766763" cy="7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201988" y="2617008"/>
            <a:ext cx="766762" cy="76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4181475" y="3596798"/>
            <a:ext cx="768350" cy="7685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8" name="Freeform 16"/>
          <p:cNvSpPr/>
          <p:nvPr/>
        </p:nvSpPr>
        <p:spPr bwMode="auto">
          <a:xfrm>
            <a:off x="2824164" y="1721382"/>
            <a:ext cx="1228725" cy="333478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09" name="Freeform 17"/>
          <p:cNvSpPr/>
          <p:nvPr/>
        </p:nvSpPr>
        <p:spPr bwMode="auto">
          <a:xfrm>
            <a:off x="5570539" y="1721382"/>
            <a:ext cx="568325" cy="765411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0" name="Freeform 18"/>
          <p:cNvSpPr/>
          <p:nvPr/>
        </p:nvSpPr>
        <p:spPr bwMode="auto">
          <a:xfrm>
            <a:off x="5078413" y="3668257"/>
            <a:ext cx="1014412" cy="333478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1" name="Freeform 19"/>
          <p:cNvSpPr/>
          <p:nvPr/>
        </p:nvSpPr>
        <p:spPr bwMode="auto">
          <a:xfrm>
            <a:off x="2824163" y="3458643"/>
            <a:ext cx="760412" cy="220731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2" name="Freeform 20"/>
          <p:cNvSpPr/>
          <p:nvPr/>
        </p:nvSpPr>
        <p:spPr bwMode="auto">
          <a:xfrm>
            <a:off x="5005388" y="2936195"/>
            <a:ext cx="68262" cy="136567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3" name="Freeform 21"/>
          <p:cNvSpPr/>
          <p:nvPr/>
        </p:nvSpPr>
        <p:spPr bwMode="auto">
          <a:xfrm>
            <a:off x="4057651" y="2936195"/>
            <a:ext cx="68263" cy="136567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4" name="Freeform 22"/>
          <p:cNvSpPr/>
          <p:nvPr/>
        </p:nvSpPr>
        <p:spPr bwMode="auto">
          <a:xfrm>
            <a:off x="4497389" y="3444351"/>
            <a:ext cx="136525" cy="6828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5" name="Freeform 23"/>
          <p:cNvSpPr/>
          <p:nvPr/>
        </p:nvSpPr>
        <p:spPr bwMode="auto">
          <a:xfrm>
            <a:off x="4497389" y="2496321"/>
            <a:ext cx="136525" cy="68284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12700" cap="flat" cmpd="sng">
            <a:solidFill>
              <a:schemeClr val="bg1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281739" y="1645158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03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281739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04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60464" y="3587270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02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160464" y="1641982"/>
            <a:ext cx="1512887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Option 01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820" name="Freeform 28"/>
          <p:cNvSpPr>
            <a:spLocks noEditPoints="1"/>
          </p:cNvSpPr>
          <p:nvPr/>
        </p:nvSpPr>
        <p:spPr bwMode="auto">
          <a:xfrm>
            <a:off x="4437063" y="1884945"/>
            <a:ext cx="279400" cy="285838"/>
          </a:xfrm>
          <a:custGeom>
            <a:avLst/>
            <a:gdLst>
              <a:gd name="T0" fmla="*/ 130 w 136"/>
              <a:gd name="T1" fmla="*/ 33 h 140"/>
              <a:gd name="T2" fmla="*/ 100 w 136"/>
              <a:gd name="T3" fmla="*/ 33 h 140"/>
              <a:gd name="T4" fmla="*/ 100 w 136"/>
              <a:gd name="T5" fmla="*/ 6 h 140"/>
              <a:gd name="T6" fmla="*/ 94 w 136"/>
              <a:gd name="T7" fmla="*/ 0 h 140"/>
              <a:gd name="T8" fmla="*/ 6 w 136"/>
              <a:gd name="T9" fmla="*/ 0 h 140"/>
              <a:gd name="T10" fmla="*/ 0 w 136"/>
              <a:gd name="T11" fmla="*/ 6 h 140"/>
              <a:gd name="T12" fmla="*/ 0 w 136"/>
              <a:gd name="T13" fmla="*/ 35 h 140"/>
              <a:gd name="T14" fmla="*/ 0 w 136"/>
              <a:gd name="T15" fmla="*/ 104 h 140"/>
              <a:gd name="T16" fmla="*/ 0 w 136"/>
              <a:gd name="T17" fmla="*/ 134 h 140"/>
              <a:gd name="T18" fmla="*/ 6 w 136"/>
              <a:gd name="T19" fmla="*/ 140 h 140"/>
              <a:gd name="T20" fmla="*/ 94 w 136"/>
              <a:gd name="T21" fmla="*/ 140 h 140"/>
              <a:gd name="T22" fmla="*/ 130 w 136"/>
              <a:gd name="T23" fmla="*/ 140 h 140"/>
              <a:gd name="T24" fmla="*/ 136 w 136"/>
              <a:gd name="T25" fmla="*/ 134 h 140"/>
              <a:gd name="T26" fmla="*/ 136 w 136"/>
              <a:gd name="T27" fmla="*/ 39 h 140"/>
              <a:gd name="T28" fmla="*/ 130 w 136"/>
              <a:gd name="T29" fmla="*/ 33 h 140"/>
              <a:gd name="T30" fmla="*/ 88 w 136"/>
              <a:gd name="T31" fmla="*/ 128 h 140"/>
              <a:gd name="T32" fmla="*/ 72 w 136"/>
              <a:gd name="T33" fmla="*/ 128 h 140"/>
              <a:gd name="T34" fmla="*/ 72 w 136"/>
              <a:gd name="T35" fmla="*/ 110 h 140"/>
              <a:gd name="T36" fmla="*/ 88 w 136"/>
              <a:gd name="T37" fmla="*/ 110 h 140"/>
              <a:gd name="T38" fmla="*/ 88 w 136"/>
              <a:gd name="T39" fmla="*/ 128 h 140"/>
              <a:gd name="T40" fmla="*/ 60 w 136"/>
              <a:gd name="T41" fmla="*/ 110 h 140"/>
              <a:gd name="T42" fmla="*/ 60 w 136"/>
              <a:gd name="T43" fmla="*/ 128 h 140"/>
              <a:gd name="T44" fmla="*/ 39 w 136"/>
              <a:gd name="T45" fmla="*/ 128 h 140"/>
              <a:gd name="T46" fmla="*/ 39 w 136"/>
              <a:gd name="T47" fmla="*/ 110 h 140"/>
              <a:gd name="T48" fmla="*/ 60 w 136"/>
              <a:gd name="T49" fmla="*/ 110 h 140"/>
              <a:gd name="T50" fmla="*/ 12 w 136"/>
              <a:gd name="T51" fmla="*/ 98 h 140"/>
              <a:gd name="T52" fmla="*/ 12 w 136"/>
              <a:gd name="T53" fmla="*/ 41 h 140"/>
              <a:gd name="T54" fmla="*/ 88 w 136"/>
              <a:gd name="T55" fmla="*/ 41 h 140"/>
              <a:gd name="T56" fmla="*/ 88 w 136"/>
              <a:gd name="T57" fmla="*/ 98 h 140"/>
              <a:gd name="T58" fmla="*/ 12 w 136"/>
              <a:gd name="T59" fmla="*/ 98 h 140"/>
              <a:gd name="T60" fmla="*/ 39 w 136"/>
              <a:gd name="T61" fmla="*/ 29 h 140"/>
              <a:gd name="T62" fmla="*/ 39 w 136"/>
              <a:gd name="T63" fmla="*/ 12 h 140"/>
              <a:gd name="T64" fmla="*/ 60 w 136"/>
              <a:gd name="T65" fmla="*/ 12 h 140"/>
              <a:gd name="T66" fmla="*/ 60 w 136"/>
              <a:gd name="T67" fmla="*/ 29 h 140"/>
              <a:gd name="T68" fmla="*/ 39 w 136"/>
              <a:gd name="T69" fmla="*/ 29 h 140"/>
              <a:gd name="T70" fmla="*/ 88 w 136"/>
              <a:gd name="T71" fmla="*/ 29 h 140"/>
              <a:gd name="T72" fmla="*/ 72 w 136"/>
              <a:gd name="T73" fmla="*/ 29 h 140"/>
              <a:gd name="T74" fmla="*/ 72 w 136"/>
              <a:gd name="T75" fmla="*/ 12 h 140"/>
              <a:gd name="T76" fmla="*/ 88 w 136"/>
              <a:gd name="T77" fmla="*/ 12 h 140"/>
              <a:gd name="T78" fmla="*/ 88 w 136"/>
              <a:gd name="T79" fmla="*/ 29 h 140"/>
              <a:gd name="T80" fmla="*/ 12 w 136"/>
              <a:gd name="T81" fmla="*/ 12 h 140"/>
              <a:gd name="T82" fmla="*/ 27 w 136"/>
              <a:gd name="T83" fmla="*/ 12 h 140"/>
              <a:gd name="T84" fmla="*/ 27 w 136"/>
              <a:gd name="T85" fmla="*/ 29 h 140"/>
              <a:gd name="T86" fmla="*/ 12 w 136"/>
              <a:gd name="T87" fmla="*/ 29 h 140"/>
              <a:gd name="T88" fmla="*/ 12 w 136"/>
              <a:gd name="T89" fmla="*/ 12 h 140"/>
              <a:gd name="T90" fmla="*/ 12 w 136"/>
              <a:gd name="T91" fmla="*/ 110 h 140"/>
              <a:gd name="T92" fmla="*/ 27 w 136"/>
              <a:gd name="T93" fmla="*/ 110 h 140"/>
              <a:gd name="T94" fmla="*/ 27 w 136"/>
              <a:gd name="T95" fmla="*/ 128 h 140"/>
              <a:gd name="T96" fmla="*/ 12 w 136"/>
              <a:gd name="T97" fmla="*/ 128 h 140"/>
              <a:gd name="T98" fmla="*/ 12 w 136"/>
              <a:gd name="T99" fmla="*/ 110 h 140"/>
              <a:gd name="T100" fmla="*/ 124 w 136"/>
              <a:gd name="T101" fmla="*/ 128 h 140"/>
              <a:gd name="T102" fmla="*/ 100 w 136"/>
              <a:gd name="T103" fmla="*/ 128 h 140"/>
              <a:gd name="T104" fmla="*/ 100 w 136"/>
              <a:gd name="T105" fmla="*/ 104 h 140"/>
              <a:gd name="T106" fmla="*/ 100 w 136"/>
              <a:gd name="T107" fmla="*/ 45 h 140"/>
              <a:gd name="T108" fmla="*/ 124 w 136"/>
              <a:gd name="T109" fmla="*/ 45 h 140"/>
              <a:gd name="T110" fmla="*/ 124 w 136"/>
              <a:gd name="T111" fmla="*/ 128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6" h="140">
                <a:moveTo>
                  <a:pt x="130" y="33"/>
                </a:moveTo>
                <a:cubicBezTo>
                  <a:pt x="100" y="33"/>
                  <a:pt x="100" y="33"/>
                  <a:pt x="100" y="33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2"/>
                  <a:pt x="97" y="0"/>
                  <a:pt x="94" y="0"/>
                </a:cubicBez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2"/>
                  <a:pt x="0" y="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37"/>
                  <a:pt x="2" y="140"/>
                  <a:pt x="6" y="140"/>
                </a:cubicBezTo>
                <a:cubicBezTo>
                  <a:pt x="94" y="140"/>
                  <a:pt x="94" y="140"/>
                  <a:pt x="94" y="14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34" y="140"/>
                  <a:pt x="136" y="137"/>
                  <a:pt x="136" y="134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6" y="36"/>
                  <a:pt x="134" y="33"/>
                  <a:pt x="130" y="33"/>
                </a:cubicBezTo>
                <a:close/>
                <a:moveTo>
                  <a:pt x="88" y="128"/>
                </a:moveTo>
                <a:cubicBezTo>
                  <a:pt x="72" y="128"/>
                  <a:pt x="72" y="128"/>
                  <a:pt x="72" y="128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88" y="110"/>
                  <a:pt x="88" y="110"/>
                  <a:pt x="88" y="110"/>
                </a:cubicBezTo>
                <a:lnTo>
                  <a:pt x="88" y="128"/>
                </a:lnTo>
                <a:close/>
                <a:moveTo>
                  <a:pt x="60" y="110"/>
                </a:moveTo>
                <a:cubicBezTo>
                  <a:pt x="60" y="128"/>
                  <a:pt x="60" y="128"/>
                  <a:pt x="60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0"/>
                  <a:pt x="39" y="110"/>
                  <a:pt x="39" y="110"/>
                </a:cubicBezTo>
                <a:lnTo>
                  <a:pt x="60" y="110"/>
                </a:lnTo>
                <a:close/>
                <a:moveTo>
                  <a:pt x="12" y="98"/>
                </a:moveTo>
                <a:cubicBezTo>
                  <a:pt x="12" y="41"/>
                  <a:pt x="12" y="41"/>
                  <a:pt x="12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88" y="98"/>
                  <a:pt x="88" y="98"/>
                  <a:pt x="88" y="98"/>
                </a:cubicBezTo>
                <a:lnTo>
                  <a:pt x="12" y="98"/>
                </a:lnTo>
                <a:close/>
                <a:moveTo>
                  <a:pt x="39" y="29"/>
                </a:moveTo>
                <a:cubicBezTo>
                  <a:pt x="39" y="12"/>
                  <a:pt x="39" y="12"/>
                  <a:pt x="39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60" y="29"/>
                  <a:pt x="60" y="29"/>
                  <a:pt x="60" y="29"/>
                </a:cubicBezTo>
                <a:lnTo>
                  <a:pt x="39" y="29"/>
                </a:lnTo>
                <a:close/>
                <a:moveTo>
                  <a:pt x="88" y="29"/>
                </a:moveTo>
                <a:cubicBezTo>
                  <a:pt x="72" y="29"/>
                  <a:pt x="72" y="29"/>
                  <a:pt x="72" y="29"/>
                </a:cubicBezTo>
                <a:cubicBezTo>
                  <a:pt x="72" y="12"/>
                  <a:pt x="72" y="12"/>
                  <a:pt x="72" y="12"/>
                </a:cubicBezTo>
                <a:cubicBezTo>
                  <a:pt x="88" y="12"/>
                  <a:pt x="88" y="12"/>
                  <a:pt x="88" y="12"/>
                </a:cubicBezTo>
                <a:lnTo>
                  <a:pt x="88" y="29"/>
                </a:lnTo>
                <a:close/>
                <a:moveTo>
                  <a:pt x="12" y="12"/>
                </a:moveTo>
                <a:cubicBezTo>
                  <a:pt x="27" y="12"/>
                  <a:pt x="27" y="12"/>
                  <a:pt x="27" y="12"/>
                </a:cubicBezTo>
                <a:cubicBezTo>
                  <a:pt x="27" y="29"/>
                  <a:pt x="27" y="29"/>
                  <a:pt x="27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12"/>
                </a:lnTo>
                <a:close/>
                <a:moveTo>
                  <a:pt x="12" y="110"/>
                </a:moveTo>
                <a:cubicBezTo>
                  <a:pt x="27" y="110"/>
                  <a:pt x="27" y="110"/>
                  <a:pt x="27" y="110"/>
                </a:cubicBezTo>
                <a:cubicBezTo>
                  <a:pt x="27" y="128"/>
                  <a:pt x="27" y="128"/>
                  <a:pt x="27" y="128"/>
                </a:cubicBezTo>
                <a:cubicBezTo>
                  <a:pt x="12" y="128"/>
                  <a:pt x="12" y="128"/>
                  <a:pt x="12" y="128"/>
                </a:cubicBezTo>
                <a:lnTo>
                  <a:pt x="12" y="110"/>
                </a:lnTo>
                <a:close/>
                <a:moveTo>
                  <a:pt x="124" y="128"/>
                </a:moveTo>
                <a:cubicBezTo>
                  <a:pt x="100" y="128"/>
                  <a:pt x="100" y="128"/>
                  <a:pt x="100" y="128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45"/>
                  <a:pt x="100" y="45"/>
                  <a:pt x="100" y="45"/>
                </a:cubicBezTo>
                <a:cubicBezTo>
                  <a:pt x="124" y="45"/>
                  <a:pt x="124" y="45"/>
                  <a:pt x="124" y="45"/>
                </a:cubicBezTo>
                <a:lnTo>
                  <a:pt x="124" y="1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821" name="Group 29"/>
          <p:cNvGrpSpPr/>
          <p:nvPr/>
        </p:nvGrpSpPr>
        <p:grpSpPr bwMode="auto">
          <a:xfrm>
            <a:off x="3424239" y="2831387"/>
            <a:ext cx="352425" cy="358886"/>
            <a:chOff x="0" y="0"/>
            <a:chExt cx="276" cy="281"/>
          </a:xfrm>
        </p:grpSpPr>
        <p:sp>
          <p:nvSpPr>
            <p:cNvPr id="33822" name="Freeform 30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23" name="Freeform 31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824" name="Freeform 32"/>
          <p:cNvSpPr>
            <a:spLocks noEditPoints="1"/>
          </p:cNvSpPr>
          <p:nvPr/>
        </p:nvSpPr>
        <p:spPr bwMode="auto">
          <a:xfrm>
            <a:off x="4416425" y="3830232"/>
            <a:ext cx="311150" cy="330302"/>
          </a:xfrm>
          <a:custGeom>
            <a:avLst/>
            <a:gdLst>
              <a:gd name="T0" fmla="*/ 111 w 132"/>
              <a:gd name="T1" fmla="*/ 56 h 140"/>
              <a:gd name="T2" fmla="*/ 103 w 132"/>
              <a:gd name="T3" fmla="*/ 56 h 140"/>
              <a:gd name="T4" fmla="*/ 103 w 132"/>
              <a:gd name="T5" fmla="*/ 37 h 140"/>
              <a:gd name="T6" fmla="*/ 66 w 132"/>
              <a:gd name="T7" fmla="*/ 0 h 140"/>
              <a:gd name="T8" fmla="*/ 29 w 132"/>
              <a:gd name="T9" fmla="*/ 37 h 140"/>
              <a:gd name="T10" fmla="*/ 29 w 132"/>
              <a:gd name="T11" fmla="*/ 55 h 140"/>
              <a:gd name="T12" fmla="*/ 21 w 132"/>
              <a:gd name="T13" fmla="*/ 55 h 140"/>
              <a:gd name="T14" fmla="*/ 0 w 132"/>
              <a:gd name="T15" fmla="*/ 76 h 140"/>
              <a:gd name="T16" fmla="*/ 21 w 132"/>
              <a:gd name="T17" fmla="*/ 97 h 140"/>
              <a:gd name="T18" fmla="*/ 41 w 132"/>
              <a:gd name="T19" fmla="*/ 97 h 140"/>
              <a:gd name="T20" fmla="*/ 41 w 132"/>
              <a:gd name="T21" fmla="*/ 57 h 140"/>
              <a:gd name="T22" fmla="*/ 41 w 132"/>
              <a:gd name="T23" fmla="*/ 55 h 140"/>
              <a:gd name="T24" fmla="*/ 41 w 132"/>
              <a:gd name="T25" fmla="*/ 37 h 140"/>
              <a:gd name="T26" fmla="*/ 66 w 132"/>
              <a:gd name="T27" fmla="*/ 12 h 140"/>
              <a:gd name="T28" fmla="*/ 91 w 132"/>
              <a:gd name="T29" fmla="*/ 37 h 140"/>
              <a:gd name="T30" fmla="*/ 91 w 132"/>
              <a:gd name="T31" fmla="*/ 56 h 140"/>
              <a:gd name="T32" fmla="*/ 91 w 132"/>
              <a:gd name="T33" fmla="*/ 59 h 140"/>
              <a:gd name="T34" fmla="*/ 91 w 132"/>
              <a:gd name="T35" fmla="*/ 92 h 140"/>
              <a:gd name="T36" fmla="*/ 91 w 132"/>
              <a:gd name="T37" fmla="*/ 98 h 140"/>
              <a:gd name="T38" fmla="*/ 91 w 132"/>
              <a:gd name="T39" fmla="*/ 109 h 140"/>
              <a:gd name="T40" fmla="*/ 81 w 132"/>
              <a:gd name="T41" fmla="*/ 119 h 140"/>
              <a:gd name="T42" fmla="*/ 79 w 132"/>
              <a:gd name="T43" fmla="*/ 119 h 140"/>
              <a:gd name="T44" fmla="*/ 66 w 132"/>
              <a:gd name="T45" fmla="*/ 110 h 140"/>
              <a:gd name="T46" fmla="*/ 51 w 132"/>
              <a:gd name="T47" fmla="*/ 125 h 140"/>
              <a:gd name="T48" fmla="*/ 66 w 132"/>
              <a:gd name="T49" fmla="*/ 140 h 140"/>
              <a:gd name="T50" fmla="*/ 79 w 132"/>
              <a:gd name="T51" fmla="*/ 131 h 140"/>
              <a:gd name="T52" fmla="*/ 81 w 132"/>
              <a:gd name="T53" fmla="*/ 131 h 140"/>
              <a:gd name="T54" fmla="*/ 103 w 132"/>
              <a:gd name="T55" fmla="*/ 109 h 140"/>
              <a:gd name="T56" fmla="*/ 103 w 132"/>
              <a:gd name="T57" fmla="*/ 98 h 140"/>
              <a:gd name="T58" fmla="*/ 111 w 132"/>
              <a:gd name="T59" fmla="*/ 98 h 140"/>
              <a:gd name="T60" fmla="*/ 132 w 132"/>
              <a:gd name="T61" fmla="*/ 77 h 140"/>
              <a:gd name="T62" fmla="*/ 111 w 132"/>
              <a:gd name="T63" fmla="*/ 56 h 140"/>
              <a:gd name="T64" fmla="*/ 29 w 132"/>
              <a:gd name="T65" fmla="*/ 85 h 140"/>
              <a:gd name="T66" fmla="*/ 21 w 132"/>
              <a:gd name="T67" fmla="*/ 85 h 140"/>
              <a:gd name="T68" fmla="*/ 12 w 132"/>
              <a:gd name="T69" fmla="*/ 76 h 140"/>
              <a:gd name="T70" fmla="*/ 21 w 132"/>
              <a:gd name="T71" fmla="*/ 67 h 140"/>
              <a:gd name="T72" fmla="*/ 29 w 132"/>
              <a:gd name="T73" fmla="*/ 67 h 140"/>
              <a:gd name="T74" fmla="*/ 29 w 132"/>
              <a:gd name="T75" fmla="*/ 85 h 140"/>
              <a:gd name="T76" fmla="*/ 111 w 132"/>
              <a:gd name="T77" fmla="*/ 86 h 140"/>
              <a:gd name="T78" fmla="*/ 103 w 132"/>
              <a:gd name="T79" fmla="*/ 86 h 140"/>
              <a:gd name="T80" fmla="*/ 103 w 132"/>
              <a:gd name="T81" fmla="*/ 68 h 140"/>
              <a:gd name="T82" fmla="*/ 111 w 132"/>
              <a:gd name="T83" fmla="*/ 68 h 140"/>
              <a:gd name="T84" fmla="*/ 120 w 132"/>
              <a:gd name="T85" fmla="*/ 77 h 140"/>
              <a:gd name="T86" fmla="*/ 111 w 132"/>
              <a:gd name="T87" fmla="*/ 8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2" h="140">
                <a:moveTo>
                  <a:pt x="111" y="56"/>
                </a:moveTo>
                <a:cubicBezTo>
                  <a:pt x="103" y="56"/>
                  <a:pt x="103" y="56"/>
                  <a:pt x="103" y="56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3" y="16"/>
                  <a:pt x="86" y="0"/>
                  <a:pt x="66" y="0"/>
                </a:cubicBezTo>
                <a:cubicBezTo>
                  <a:pt x="46" y="0"/>
                  <a:pt x="29" y="16"/>
                  <a:pt x="29" y="37"/>
                </a:cubicBezTo>
                <a:cubicBezTo>
                  <a:pt x="29" y="55"/>
                  <a:pt x="29" y="55"/>
                  <a:pt x="29" y="55"/>
                </a:cubicBezTo>
                <a:cubicBezTo>
                  <a:pt x="21" y="55"/>
                  <a:pt x="21" y="55"/>
                  <a:pt x="21" y="55"/>
                </a:cubicBezTo>
                <a:cubicBezTo>
                  <a:pt x="9" y="55"/>
                  <a:pt x="0" y="65"/>
                  <a:pt x="0" y="76"/>
                </a:cubicBezTo>
                <a:cubicBezTo>
                  <a:pt x="0" y="88"/>
                  <a:pt x="9" y="97"/>
                  <a:pt x="2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55"/>
                  <a:pt x="41" y="55"/>
                  <a:pt x="41" y="55"/>
                </a:cubicBezTo>
                <a:cubicBezTo>
                  <a:pt x="41" y="37"/>
                  <a:pt x="41" y="37"/>
                  <a:pt x="41" y="37"/>
                </a:cubicBezTo>
                <a:cubicBezTo>
                  <a:pt x="41" y="23"/>
                  <a:pt x="52" y="12"/>
                  <a:pt x="66" y="12"/>
                </a:cubicBezTo>
                <a:cubicBezTo>
                  <a:pt x="80" y="12"/>
                  <a:pt x="91" y="23"/>
                  <a:pt x="91" y="37"/>
                </a:cubicBezTo>
                <a:cubicBezTo>
                  <a:pt x="91" y="56"/>
                  <a:pt x="91" y="56"/>
                  <a:pt x="91" y="56"/>
                </a:cubicBezTo>
                <a:cubicBezTo>
                  <a:pt x="91" y="59"/>
                  <a:pt x="91" y="59"/>
                  <a:pt x="91" y="59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98"/>
                  <a:pt x="91" y="98"/>
                  <a:pt x="91" y="98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91" y="114"/>
                  <a:pt x="86" y="119"/>
                  <a:pt x="81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7" y="114"/>
                  <a:pt x="72" y="110"/>
                  <a:pt x="66" y="110"/>
                </a:cubicBezTo>
                <a:cubicBezTo>
                  <a:pt x="58" y="110"/>
                  <a:pt x="51" y="117"/>
                  <a:pt x="51" y="125"/>
                </a:cubicBezTo>
                <a:cubicBezTo>
                  <a:pt x="51" y="133"/>
                  <a:pt x="58" y="140"/>
                  <a:pt x="66" y="140"/>
                </a:cubicBezTo>
                <a:cubicBezTo>
                  <a:pt x="72" y="140"/>
                  <a:pt x="77" y="136"/>
                  <a:pt x="79" y="131"/>
                </a:cubicBezTo>
                <a:cubicBezTo>
                  <a:pt x="81" y="131"/>
                  <a:pt x="81" y="131"/>
                  <a:pt x="81" y="131"/>
                </a:cubicBezTo>
                <a:cubicBezTo>
                  <a:pt x="93" y="131"/>
                  <a:pt x="103" y="121"/>
                  <a:pt x="103" y="109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11" y="98"/>
                  <a:pt x="111" y="98"/>
                  <a:pt x="111" y="98"/>
                </a:cubicBezTo>
                <a:cubicBezTo>
                  <a:pt x="123" y="98"/>
                  <a:pt x="132" y="89"/>
                  <a:pt x="132" y="77"/>
                </a:cubicBezTo>
                <a:cubicBezTo>
                  <a:pt x="132" y="66"/>
                  <a:pt x="123" y="56"/>
                  <a:pt x="111" y="56"/>
                </a:cubicBezTo>
                <a:close/>
                <a:moveTo>
                  <a:pt x="29" y="85"/>
                </a:moveTo>
                <a:cubicBezTo>
                  <a:pt x="21" y="85"/>
                  <a:pt x="21" y="85"/>
                  <a:pt x="21" y="85"/>
                </a:cubicBezTo>
                <a:cubicBezTo>
                  <a:pt x="16" y="85"/>
                  <a:pt x="12" y="81"/>
                  <a:pt x="12" y="76"/>
                </a:cubicBezTo>
                <a:cubicBezTo>
                  <a:pt x="12" y="71"/>
                  <a:pt x="16" y="67"/>
                  <a:pt x="21" y="67"/>
                </a:cubicBezTo>
                <a:cubicBezTo>
                  <a:pt x="29" y="67"/>
                  <a:pt x="29" y="67"/>
                  <a:pt x="29" y="67"/>
                </a:cubicBezTo>
                <a:lnTo>
                  <a:pt x="29" y="85"/>
                </a:lnTo>
                <a:close/>
                <a:moveTo>
                  <a:pt x="111" y="86"/>
                </a:moveTo>
                <a:cubicBezTo>
                  <a:pt x="103" y="86"/>
                  <a:pt x="103" y="86"/>
                  <a:pt x="103" y="86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6" y="68"/>
                  <a:pt x="120" y="72"/>
                  <a:pt x="120" y="77"/>
                </a:cubicBezTo>
                <a:cubicBezTo>
                  <a:pt x="120" y="82"/>
                  <a:pt x="116" y="86"/>
                  <a:pt x="111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3825" name="Group 33"/>
          <p:cNvGrpSpPr/>
          <p:nvPr/>
        </p:nvGrpSpPr>
        <p:grpSpPr bwMode="auto">
          <a:xfrm>
            <a:off x="5399089" y="2856795"/>
            <a:ext cx="307975" cy="263606"/>
            <a:chOff x="0" y="0"/>
            <a:chExt cx="280" cy="240"/>
          </a:xfrm>
        </p:grpSpPr>
        <p:sp>
          <p:nvSpPr>
            <p:cNvPr id="33826" name="Freeform 34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27" name="Freeform 35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3828" name="Freeform 36"/>
          <p:cNvSpPr>
            <a:spLocks noEditPoints="1"/>
          </p:cNvSpPr>
          <p:nvPr/>
        </p:nvSpPr>
        <p:spPr bwMode="auto">
          <a:xfrm>
            <a:off x="4456114" y="2896494"/>
            <a:ext cx="231775" cy="215967"/>
          </a:xfrm>
          <a:custGeom>
            <a:avLst/>
            <a:gdLst>
              <a:gd name="T0" fmla="*/ 138 w 142"/>
              <a:gd name="T1" fmla="*/ 47 h 133"/>
              <a:gd name="T2" fmla="*/ 114 w 142"/>
              <a:gd name="T3" fmla="*/ 30 h 133"/>
              <a:gd name="T4" fmla="*/ 114 w 142"/>
              <a:gd name="T5" fmla="*/ 12 h 133"/>
              <a:gd name="T6" fmla="*/ 108 w 142"/>
              <a:gd name="T7" fmla="*/ 6 h 133"/>
              <a:gd name="T8" fmla="*/ 104 w 142"/>
              <a:gd name="T9" fmla="*/ 6 h 133"/>
              <a:gd name="T10" fmla="*/ 98 w 142"/>
              <a:gd name="T11" fmla="*/ 12 h 133"/>
              <a:gd name="T12" fmla="*/ 98 w 142"/>
              <a:gd name="T13" fmla="*/ 18 h 133"/>
              <a:gd name="T14" fmla="*/ 74 w 142"/>
              <a:gd name="T15" fmla="*/ 2 h 133"/>
              <a:gd name="T16" fmla="*/ 68 w 142"/>
              <a:gd name="T17" fmla="*/ 2 h 133"/>
              <a:gd name="T18" fmla="*/ 4 w 142"/>
              <a:gd name="T19" fmla="*/ 47 h 133"/>
              <a:gd name="T20" fmla="*/ 2 w 142"/>
              <a:gd name="T21" fmla="*/ 56 h 133"/>
              <a:gd name="T22" fmla="*/ 10 w 142"/>
              <a:gd name="T23" fmla="*/ 57 h 133"/>
              <a:gd name="T24" fmla="*/ 17 w 142"/>
              <a:gd name="T25" fmla="*/ 52 h 133"/>
              <a:gd name="T26" fmla="*/ 17 w 142"/>
              <a:gd name="T27" fmla="*/ 123 h 133"/>
              <a:gd name="T28" fmla="*/ 27 w 142"/>
              <a:gd name="T29" fmla="*/ 133 h 133"/>
              <a:gd name="T30" fmla="*/ 115 w 142"/>
              <a:gd name="T31" fmla="*/ 133 h 133"/>
              <a:gd name="T32" fmla="*/ 125 w 142"/>
              <a:gd name="T33" fmla="*/ 123 h 133"/>
              <a:gd name="T34" fmla="*/ 125 w 142"/>
              <a:gd name="T35" fmla="*/ 52 h 133"/>
              <a:gd name="T36" fmla="*/ 132 w 142"/>
              <a:gd name="T37" fmla="*/ 57 h 133"/>
              <a:gd name="T38" fmla="*/ 135 w 142"/>
              <a:gd name="T39" fmla="*/ 58 h 133"/>
              <a:gd name="T40" fmla="*/ 140 w 142"/>
              <a:gd name="T41" fmla="*/ 56 h 133"/>
              <a:gd name="T42" fmla="*/ 138 w 142"/>
              <a:gd name="T43" fmla="*/ 47 h 133"/>
              <a:gd name="T44" fmla="*/ 83 w 142"/>
              <a:gd name="T45" fmla="*/ 121 h 133"/>
              <a:gd name="T46" fmla="*/ 59 w 142"/>
              <a:gd name="T47" fmla="*/ 121 h 133"/>
              <a:gd name="T48" fmla="*/ 59 w 142"/>
              <a:gd name="T49" fmla="*/ 84 h 133"/>
              <a:gd name="T50" fmla="*/ 83 w 142"/>
              <a:gd name="T51" fmla="*/ 84 h 133"/>
              <a:gd name="T52" fmla="*/ 83 w 142"/>
              <a:gd name="T53" fmla="*/ 121 h 133"/>
              <a:gd name="T54" fmla="*/ 113 w 142"/>
              <a:gd name="T55" fmla="*/ 121 h 133"/>
              <a:gd name="T56" fmla="*/ 95 w 142"/>
              <a:gd name="T57" fmla="*/ 121 h 133"/>
              <a:gd name="T58" fmla="*/ 95 w 142"/>
              <a:gd name="T59" fmla="*/ 82 h 133"/>
              <a:gd name="T60" fmla="*/ 85 w 142"/>
              <a:gd name="T61" fmla="*/ 72 h 133"/>
              <a:gd name="T62" fmla="*/ 57 w 142"/>
              <a:gd name="T63" fmla="*/ 72 h 133"/>
              <a:gd name="T64" fmla="*/ 47 w 142"/>
              <a:gd name="T65" fmla="*/ 82 h 133"/>
              <a:gd name="T66" fmla="*/ 47 w 142"/>
              <a:gd name="T67" fmla="*/ 121 h 133"/>
              <a:gd name="T68" fmla="*/ 29 w 142"/>
              <a:gd name="T69" fmla="*/ 121 h 133"/>
              <a:gd name="T70" fmla="*/ 29 w 142"/>
              <a:gd name="T71" fmla="*/ 44 h 133"/>
              <a:gd name="T72" fmla="*/ 71 w 142"/>
              <a:gd name="T73" fmla="*/ 14 h 133"/>
              <a:gd name="T74" fmla="*/ 113 w 142"/>
              <a:gd name="T75" fmla="*/ 44 h 133"/>
              <a:gd name="T76" fmla="*/ 113 w 142"/>
              <a:gd name="T77" fmla="*/ 12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2" h="133">
                <a:moveTo>
                  <a:pt x="138" y="47"/>
                </a:moveTo>
                <a:cubicBezTo>
                  <a:pt x="114" y="30"/>
                  <a:pt x="114" y="30"/>
                  <a:pt x="114" y="3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9"/>
                  <a:pt x="111" y="6"/>
                  <a:pt x="108" y="6"/>
                </a:cubicBezTo>
                <a:cubicBezTo>
                  <a:pt x="104" y="6"/>
                  <a:pt x="104" y="6"/>
                  <a:pt x="104" y="6"/>
                </a:cubicBezTo>
                <a:cubicBezTo>
                  <a:pt x="100" y="6"/>
                  <a:pt x="98" y="9"/>
                  <a:pt x="98" y="12"/>
                </a:cubicBezTo>
                <a:cubicBezTo>
                  <a:pt x="98" y="18"/>
                  <a:pt x="98" y="18"/>
                  <a:pt x="98" y="18"/>
                </a:cubicBezTo>
                <a:cubicBezTo>
                  <a:pt x="74" y="2"/>
                  <a:pt x="74" y="2"/>
                  <a:pt x="74" y="2"/>
                </a:cubicBezTo>
                <a:cubicBezTo>
                  <a:pt x="72" y="0"/>
                  <a:pt x="70" y="0"/>
                  <a:pt x="68" y="2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9"/>
                  <a:pt x="0" y="53"/>
                  <a:pt x="2" y="56"/>
                </a:cubicBezTo>
                <a:cubicBezTo>
                  <a:pt x="4" y="58"/>
                  <a:pt x="8" y="59"/>
                  <a:pt x="10" y="57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123"/>
                  <a:pt x="17" y="123"/>
                  <a:pt x="17" y="123"/>
                </a:cubicBezTo>
                <a:cubicBezTo>
                  <a:pt x="17" y="129"/>
                  <a:pt x="21" y="133"/>
                  <a:pt x="27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21" y="133"/>
                  <a:pt x="125" y="129"/>
                  <a:pt x="125" y="123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32" y="57"/>
                  <a:pt x="132" y="57"/>
                  <a:pt x="132" y="57"/>
                </a:cubicBezTo>
                <a:cubicBezTo>
                  <a:pt x="133" y="58"/>
                  <a:pt x="134" y="58"/>
                  <a:pt x="135" y="58"/>
                </a:cubicBezTo>
                <a:cubicBezTo>
                  <a:pt x="137" y="58"/>
                  <a:pt x="139" y="57"/>
                  <a:pt x="140" y="56"/>
                </a:cubicBezTo>
                <a:cubicBezTo>
                  <a:pt x="142" y="53"/>
                  <a:pt x="141" y="49"/>
                  <a:pt x="138" y="47"/>
                </a:cubicBezTo>
                <a:close/>
                <a:moveTo>
                  <a:pt x="83" y="121"/>
                </a:moveTo>
                <a:cubicBezTo>
                  <a:pt x="59" y="121"/>
                  <a:pt x="59" y="121"/>
                  <a:pt x="59" y="121"/>
                </a:cubicBezTo>
                <a:cubicBezTo>
                  <a:pt x="59" y="84"/>
                  <a:pt x="59" y="84"/>
                  <a:pt x="59" y="84"/>
                </a:cubicBezTo>
                <a:cubicBezTo>
                  <a:pt x="83" y="84"/>
                  <a:pt x="83" y="84"/>
                  <a:pt x="83" y="84"/>
                </a:cubicBezTo>
                <a:lnTo>
                  <a:pt x="83" y="121"/>
                </a:lnTo>
                <a:close/>
                <a:moveTo>
                  <a:pt x="113" y="121"/>
                </a:moveTo>
                <a:cubicBezTo>
                  <a:pt x="95" y="121"/>
                  <a:pt x="95" y="121"/>
                  <a:pt x="95" y="12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76"/>
                  <a:pt x="90" y="72"/>
                  <a:pt x="85" y="72"/>
                </a:cubicBezTo>
                <a:cubicBezTo>
                  <a:pt x="57" y="72"/>
                  <a:pt x="57" y="72"/>
                  <a:pt x="57" y="72"/>
                </a:cubicBezTo>
                <a:cubicBezTo>
                  <a:pt x="52" y="72"/>
                  <a:pt x="47" y="76"/>
                  <a:pt x="47" y="82"/>
                </a:cubicBezTo>
                <a:cubicBezTo>
                  <a:pt x="47" y="121"/>
                  <a:pt x="47" y="121"/>
                  <a:pt x="47" y="121"/>
                </a:cubicBezTo>
                <a:cubicBezTo>
                  <a:pt x="29" y="121"/>
                  <a:pt x="29" y="121"/>
                  <a:pt x="29" y="121"/>
                </a:cubicBezTo>
                <a:cubicBezTo>
                  <a:pt x="29" y="44"/>
                  <a:pt x="29" y="44"/>
                  <a:pt x="29" y="44"/>
                </a:cubicBezTo>
                <a:cubicBezTo>
                  <a:pt x="71" y="14"/>
                  <a:pt x="71" y="14"/>
                  <a:pt x="71" y="14"/>
                </a:cubicBezTo>
                <a:cubicBezTo>
                  <a:pt x="113" y="44"/>
                  <a:pt x="113" y="44"/>
                  <a:pt x="113" y="44"/>
                </a:cubicBezTo>
                <a:lnTo>
                  <a:pt x="11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5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/>
          <p:nvPr/>
        </p:nvGrpSpPr>
        <p:grpSpPr bwMode="auto">
          <a:xfrm>
            <a:off x="2409825" y="1491123"/>
            <a:ext cx="4324350" cy="2913961"/>
            <a:chOff x="0" y="0"/>
            <a:chExt cx="2724" cy="1835"/>
          </a:xfrm>
        </p:grpSpPr>
        <p:sp>
          <p:nvSpPr>
            <p:cNvPr id="34819" name="Oval 3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0" name="Group 4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4821" name="Picture 5" descr="apple icons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22" name="Rectangle 6" descr="13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4864" name="Group 48"/>
          <p:cNvGrpSpPr/>
          <p:nvPr/>
        </p:nvGrpSpPr>
        <p:grpSpPr bwMode="auto">
          <a:xfrm>
            <a:off x="5937251" y="3636497"/>
            <a:ext cx="207963" cy="1507003"/>
            <a:chOff x="3740" y="2290"/>
            <a:chExt cx="131" cy="949"/>
          </a:xfrm>
        </p:grpSpPr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flipV="1">
              <a:off x="3806" y="2422"/>
              <a:ext cx="0" cy="817"/>
            </a:xfrm>
            <a:prstGeom prst="line">
              <a:avLst/>
            </a:prstGeom>
            <a:noFill/>
            <a:ln w="6350">
              <a:solidFill>
                <a:srgbClr val="FF910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auto">
            <a:xfrm>
              <a:off x="3762" y="2311"/>
              <a:ext cx="89" cy="89"/>
            </a:xfrm>
            <a:prstGeom prst="ellipse">
              <a:avLst/>
            </a:prstGeom>
            <a:solidFill>
              <a:srgbClr val="FF9101"/>
            </a:solidFill>
            <a:ln w="9525">
              <a:solidFill>
                <a:srgbClr val="FF910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auto">
            <a:xfrm>
              <a:off x="3740" y="2290"/>
              <a:ext cx="131" cy="132"/>
            </a:xfrm>
            <a:prstGeom prst="ellipse">
              <a:avLst/>
            </a:prstGeom>
            <a:noFill/>
            <a:ln w="6350">
              <a:solidFill>
                <a:srgbClr val="FF910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37" name="Freeform 21"/>
          <p:cNvSpPr/>
          <p:nvPr/>
        </p:nvSpPr>
        <p:spPr bwMode="auto">
          <a:xfrm>
            <a:off x="5435601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3" name="Group 47"/>
          <p:cNvGrpSpPr/>
          <p:nvPr/>
        </p:nvGrpSpPr>
        <p:grpSpPr bwMode="auto">
          <a:xfrm>
            <a:off x="1320800" y="3636497"/>
            <a:ext cx="211138" cy="1507003"/>
            <a:chOff x="832" y="2290"/>
            <a:chExt cx="133" cy="949"/>
          </a:xfrm>
        </p:grpSpPr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flipV="1">
              <a:off x="900" y="2422"/>
              <a:ext cx="0" cy="817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854" y="2311"/>
              <a:ext cx="89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832" y="2290"/>
              <a:ext cx="133" cy="132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2" name="Freeform 26"/>
          <p:cNvSpPr/>
          <p:nvPr/>
        </p:nvSpPr>
        <p:spPr bwMode="auto">
          <a:xfrm>
            <a:off x="822326" y="2993362"/>
            <a:ext cx="1211263" cy="587556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65" name="Group 49"/>
          <p:cNvGrpSpPr/>
          <p:nvPr/>
        </p:nvGrpSpPr>
        <p:grpSpPr bwMode="auto">
          <a:xfrm>
            <a:off x="7515226" y="2599541"/>
            <a:ext cx="207963" cy="2543960"/>
            <a:chOff x="4734" y="1637"/>
            <a:chExt cx="131" cy="1602"/>
          </a:xfrm>
        </p:grpSpPr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 flipV="1">
              <a:off x="4800" y="1770"/>
              <a:ext cx="0" cy="1469"/>
            </a:xfrm>
            <a:prstGeom prst="lin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Oval 29"/>
            <p:cNvSpPr>
              <a:spLocks noChangeArrowheads="1"/>
            </p:cNvSpPr>
            <p:nvPr/>
          </p:nvSpPr>
          <p:spPr bwMode="auto">
            <a:xfrm>
              <a:off x="4756" y="1659"/>
              <a:ext cx="89" cy="8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Oval 30"/>
            <p:cNvSpPr>
              <a:spLocks noChangeArrowheads="1"/>
            </p:cNvSpPr>
            <p:nvPr/>
          </p:nvSpPr>
          <p:spPr bwMode="auto">
            <a:xfrm>
              <a:off x="4734" y="1637"/>
              <a:ext cx="131" cy="133"/>
            </a:xfrm>
            <a:prstGeom prst="ellipse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47" name="Freeform 31"/>
          <p:cNvSpPr/>
          <p:nvPr/>
        </p:nvSpPr>
        <p:spPr bwMode="auto">
          <a:xfrm>
            <a:off x="6811964" y="1764257"/>
            <a:ext cx="1576387" cy="781291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965950" y="1880181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790575" y="3004478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5400675" y="2994950"/>
            <a:ext cx="1295400" cy="46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</a:rPr>
              <a:t>templates</a:t>
            </a:r>
          </a:p>
        </p:txBody>
      </p: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90447"/>
            <a:ext cx="998991" cy="987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问题评估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相关对策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成绩与思考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90337"/>
            <a:ext cx="2951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3092898" y="2389605"/>
            <a:ext cx="557090" cy="3629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FF91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457326" y="1883357"/>
            <a:ext cx="974725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3" name="Freeform 13"/>
          <p:cNvSpPr/>
          <p:nvPr/>
        </p:nvSpPr>
        <p:spPr bwMode="auto">
          <a:xfrm>
            <a:off x="1944689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010150" y="1883357"/>
            <a:ext cx="971550" cy="976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5" name="Freeform 15"/>
          <p:cNvSpPr/>
          <p:nvPr/>
        </p:nvSpPr>
        <p:spPr bwMode="auto">
          <a:xfrm>
            <a:off x="5499100" y="1676917"/>
            <a:ext cx="688975" cy="693952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3171826" y="2915550"/>
            <a:ext cx="974725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7" name="Freeform 17"/>
          <p:cNvSpPr/>
          <p:nvPr/>
        </p:nvSpPr>
        <p:spPr bwMode="auto">
          <a:xfrm>
            <a:off x="3659189" y="3403064"/>
            <a:ext cx="693737" cy="693951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778626" y="2915550"/>
            <a:ext cx="976313" cy="9750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59" name="Freeform 19"/>
          <p:cNvSpPr/>
          <p:nvPr/>
        </p:nvSpPr>
        <p:spPr bwMode="auto">
          <a:xfrm>
            <a:off x="7265988" y="3403064"/>
            <a:ext cx="690562" cy="693951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860" name="Freeform 20"/>
          <p:cNvSpPr>
            <a:spLocks noEditPoints="1"/>
          </p:cNvSpPr>
          <p:nvPr/>
        </p:nvSpPr>
        <p:spPr bwMode="auto">
          <a:xfrm>
            <a:off x="7078664" y="3215680"/>
            <a:ext cx="376237" cy="374766"/>
          </a:xfrm>
          <a:custGeom>
            <a:avLst/>
            <a:gdLst>
              <a:gd name="T0" fmla="*/ 100 w 100"/>
              <a:gd name="T1" fmla="*/ 56 h 100"/>
              <a:gd name="T2" fmla="*/ 44 w 100"/>
              <a:gd name="T3" fmla="*/ 0 h 100"/>
              <a:gd name="T4" fmla="*/ 40 w 100"/>
              <a:gd name="T5" fmla="*/ 0 h 100"/>
              <a:gd name="T6" fmla="*/ 40 w 100"/>
              <a:gd name="T7" fmla="*/ 11 h 100"/>
              <a:gd name="T8" fmla="*/ 0 w 100"/>
              <a:gd name="T9" fmla="*/ 56 h 100"/>
              <a:gd name="T10" fmla="*/ 44 w 100"/>
              <a:gd name="T11" fmla="*/ 100 h 100"/>
              <a:gd name="T12" fmla="*/ 69 w 100"/>
              <a:gd name="T13" fmla="*/ 93 h 100"/>
              <a:gd name="T14" fmla="*/ 89 w 100"/>
              <a:gd name="T15" fmla="*/ 60 h 100"/>
              <a:gd name="T16" fmla="*/ 100 w 100"/>
              <a:gd name="T17" fmla="*/ 60 h 100"/>
              <a:gd name="T18" fmla="*/ 100 w 100"/>
              <a:gd name="T19" fmla="*/ 56 h 100"/>
              <a:gd name="T20" fmla="*/ 64 w 100"/>
              <a:gd name="T21" fmla="*/ 86 h 100"/>
              <a:gd name="T22" fmla="*/ 44 w 100"/>
              <a:gd name="T23" fmla="*/ 92 h 100"/>
              <a:gd name="T24" fmla="*/ 8 w 100"/>
              <a:gd name="T25" fmla="*/ 56 h 100"/>
              <a:gd name="T26" fmla="*/ 40 w 100"/>
              <a:gd name="T27" fmla="*/ 20 h 100"/>
              <a:gd name="T28" fmla="*/ 40 w 100"/>
              <a:gd name="T29" fmla="*/ 60 h 100"/>
              <a:gd name="T30" fmla="*/ 80 w 100"/>
              <a:gd name="T31" fmla="*/ 60 h 100"/>
              <a:gd name="T32" fmla="*/ 64 w 100"/>
              <a:gd name="T33" fmla="*/ 86 h 100"/>
              <a:gd name="T34" fmla="*/ 49 w 100"/>
              <a:gd name="T35" fmla="*/ 52 h 100"/>
              <a:gd name="T36" fmla="*/ 49 w 100"/>
              <a:gd name="T37" fmla="*/ 9 h 100"/>
              <a:gd name="T38" fmla="*/ 91 w 100"/>
              <a:gd name="T39" fmla="*/ 52 h 100"/>
              <a:gd name="T40" fmla="*/ 49 w 100"/>
              <a:gd name="T41" fmla="*/ 5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" h="100">
                <a:moveTo>
                  <a:pt x="100" y="56"/>
                </a:moveTo>
                <a:cubicBezTo>
                  <a:pt x="100" y="25"/>
                  <a:pt x="75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11"/>
                  <a:pt x="40" y="11"/>
                  <a:pt x="40" y="11"/>
                </a:cubicBezTo>
                <a:cubicBezTo>
                  <a:pt x="17" y="14"/>
                  <a:pt x="0" y="33"/>
                  <a:pt x="0" y="56"/>
                </a:cubicBezTo>
                <a:cubicBezTo>
                  <a:pt x="0" y="80"/>
                  <a:pt x="20" y="100"/>
                  <a:pt x="44" y="100"/>
                </a:cubicBezTo>
                <a:cubicBezTo>
                  <a:pt x="53" y="100"/>
                  <a:pt x="62" y="98"/>
                  <a:pt x="69" y="93"/>
                </a:cubicBezTo>
                <a:cubicBezTo>
                  <a:pt x="80" y="85"/>
                  <a:pt x="87" y="73"/>
                  <a:pt x="89" y="60"/>
                </a:cubicBezTo>
                <a:cubicBezTo>
                  <a:pt x="100" y="60"/>
                  <a:pt x="100" y="60"/>
                  <a:pt x="100" y="60"/>
                </a:cubicBezTo>
                <a:lnTo>
                  <a:pt x="100" y="56"/>
                </a:lnTo>
                <a:close/>
                <a:moveTo>
                  <a:pt x="64" y="86"/>
                </a:moveTo>
                <a:cubicBezTo>
                  <a:pt x="59" y="90"/>
                  <a:pt x="52" y="92"/>
                  <a:pt x="44" y="92"/>
                </a:cubicBezTo>
                <a:cubicBezTo>
                  <a:pt x="25" y="92"/>
                  <a:pt x="8" y="76"/>
                  <a:pt x="8" y="56"/>
                </a:cubicBezTo>
                <a:cubicBezTo>
                  <a:pt x="8" y="37"/>
                  <a:pt x="22" y="22"/>
                  <a:pt x="40" y="20"/>
                </a:cubicBezTo>
                <a:cubicBezTo>
                  <a:pt x="40" y="60"/>
                  <a:pt x="40" y="60"/>
                  <a:pt x="4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79" y="70"/>
                  <a:pt x="73" y="80"/>
                  <a:pt x="64" y="86"/>
                </a:cubicBezTo>
                <a:moveTo>
                  <a:pt x="49" y="52"/>
                </a:moveTo>
                <a:cubicBezTo>
                  <a:pt x="49" y="9"/>
                  <a:pt x="49" y="9"/>
                  <a:pt x="49" y="9"/>
                </a:cubicBezTo>
                <a:cubicBezTo>
                  <a:pt x="71" y="11"/>
                  <a:pt x="89" y="29"/>
                  <a:pt x="91" y="52"/>
                </a:cubicBezTo>
                <a:lnTo>
                  <a:pt x="49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5861" name="Group 21"/>
          <p:cNvGrpSpPr/>
          <p:nvPr/>
        </p:nvGrpSpPr>
        <p:grpSpPr bwMode="auto">
          <a:xfrm>
            <a:off x="3471863" y="3237912"/>
            <a:ext cx="374650" cy="330302"/>
            <a:chOff x="0" y="0"/>
            <a:chExt cx="236" cy="208"/>
          </a:xfrm>
        </p:grpSpPr>
        <p:sp>
          <p:nvSpPr>
            <p:cNvPr id="35862" name="Freeform 22"/>
            <p:cNvSpPr>
              <a:spLocks noEditPoints="1"/>
            </p:cNvSpPr>
            <p:nvPr/>
          </p:nvSpPr>
          <p:spPr bwMode="auto">
            <a:xfrm>
              <a:off x="0" y="45"/>
              <a:ext cx="193" cy="163"/>
            </a:xfrm>
            <a:custGeom>
              <a:avLst/>
              <a:gdLst>
                <a:gd name="T0" fmla="*/ 77 w 82"/>
                <a:gd name="T1" fmla="*/ 0 h 69"/>
                <a:gd name="T2" fmla="*/ 4 w 82"/>
                <a:gd name="T3" fmla="*/ 0 h 69"/>
                <a:gd name="T4" fmla="*/ 0 w 82"/>
                <a:gd name="T5" fmla="*/ 4 h 69"/>
                <a:gd name="T6" fmla="*/ 0 w 82"/>
                <a:gd name="T7" fmla="*/ 65 h 69"/>
                <a:gd name="T8" fmla="*/ 4 w 82"/>
                <a:gd name="T9" fmla="*/ 69 h 69"/>
                <a:gd name="T10" fmla="*/ 77 w 82"/>
                <a:gd name="T11" fmla="*/ 69 h 69"/>
                <a:gd name="T12" fmla="*/ 82 w 82"/>
                <a:gd name="T13" fmla="*/ 65 h 69"/>
                <a:gd name="T14" fmla="*/ 82 w 82"/>
                <a:gd name="T15" fmla="*/ 40 h 69"/>
                <a:gd name="T16" fmla="*/ 82 w 82"/>
                <a:gd name="T17" fmla="*/ 29 h 69"/>
                <a:gd name="T18" fmla="*/ 82 w 82"/>
                <a:gd name="T19" fmla="*/ 4 h 69"/>
                <a:gd name="T20" fmla="*/ 77 w 82"/>
                <a:gd name="T21" fmla="*/ 0 h 69"/>
                <a:gd name="T22" fmla="*/ 9 w 82"/>
                <a:gd name="T23" fmla="*/ 61 h 69"/>
                <a:gd name="T24" fmla="*/ 9 w 82"/>
                <a:gd name="T25" fmla="*/ 9 h 69"/>
                <a:gd name="T26" fmla="*/ 73 w 82"/>
                <a:gd name="T27" fmla="*/ 9 h 69"/>
                <a:gd name="T28" fmla="*/ 73 w 82"/>
                <a:gd name="T29" fmla="*/ 25 h 69"/>
                <a:gd name="T30" fmla="*/ 64 w 82"/>
                <a:gd name="T31" fmla="*/ 25 h 69"/>
                <a:gd name="T32" fmla="*/ 55 w 82"/>
                <a:gd name="T33" fmla="*/ 35 h 69"/>
                <a:gd name="T34" fmla="*/ 64 w 82"/>
                <a:gd name="T35" fmla="*/ 44 h 69"/>
                <a:gd name="T36" fmla="*/ 73 w 82"/>
                <a:gd name="T37" fmla="*/ 44 h 69"/>
                <a:gd name="T38" fmla="*/ 73 w 82"/>
                <a:gd name="T39" fmla="*/ 61 h 69"/>
                <a:gd name="T40" fmla="*/ 9 w 82"/>
                <a:gd name="T41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69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2" y="69"/>
                    <a:pt x="4" y="69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80" y="69"/>
                    <a:pt x="82" y="67"/>
                    <a:pt x="82" y="65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2"/>
                    <a:pt x="80" y="0"/>
                    <a:pt x="77" y="0"/>
                  </a:cubicBezTo>
                  <a:moveTo>
                    <a:pt x="9" y="6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9" y="25"/>
                    <a:pt x="55" y="29"/>
                    <a:pt x="55" y="35"/>
                  </a:cubicBezTo>
                  <a:cubicBezTo>
                    <a:pt x="55" y="40"/>
                    <a:pt x="59" y="44"/>
                    <a:pt x="64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61"/>
                    <a:pt x="73" y="61"/>
                    <a:pt x="73" y="61"/>
                  </a:cubicBezTo>
                  <a:lnTo>
                    <a:pt x="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3" name="Freeform 23"/>
            <p:cNvSpPr/>
            <p:nvPr/>
          </p:nvSpPr>
          <p:spPr bwMode="auto">
            <a:xfrm>
              <a:off x="44" y="0"/>
              <a:ext cx="192" cy="165"/>
            </a:xfrm>
            <a:custGeom>
              <a:avLst/>
              <a:gdLst>
                <a:gd name="T0" fmla="*/ 77 w 81"/>
                <a:gd name="T1" fmla="*/ 0 h 70"/>
                <a:gd name="T2" fmla="*/ 4 w 81"/>
                <a:gd name="T3" fmla="*/ 0 h 70"/>
                <a:gd name="T4" fmla="*/ 0 w 81"/>
                <a:gd name="T5" fmla="*/ 4 h 70"/>
                <a:gd name="T6" fmla="*/ 4 w 81"/>
                <a:gd name="T7" fmla="*/ 9 h 70"/>
                <a:gd name="T8" fmla="*/ 73 w 81"/>
                <a:gd name="T9" fmla="*/ 9 h 70"/>
                <a:gd name="T10" fmla="*/ 73 w 81"/>
                <a:gd name="T11" fmla="*/ 65 h 70"/>
                <a:gd name="T12" fmla="*/ 77 w 81"/>
                <a:gd name="T13" fmla="*/ 70 h 70"/>
                <a:gd name="T14" fmla="*/ 81 w 81"/>
                <a:gd name="T15" fmla="*/ 65 h 70"/>
                <a:gd name="T16" fmla="*/ 81 w 81"/>
                <a:gd name="T17" fmla="*/ 4 h 70"/>
                <a:gd name="T18" fmla="*/ 77 w 81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70">
                  <a:moveTo>
                    <a:pt x="7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68"/>
                    <a:pt x="75" y="70"/>
                    <a:pt x="77" y="70"/>
                  </a:cubicBezTo>
                  <a:cubicBezTo>
                    <a:pt x="79" y="70"/>
                    <a:pt x="81" y="68"/>
                    <a:pt x="81" y="65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864" name="Group 24"/>
          <p:cNvGrpSpPr/>
          <p:nvPr/>
        </p:nvGrpSpPr>
        <p:grpSpPr bwMode="auto">
          <a:xfrm>
            <a:off x="5307013" y="2183487"/>
            <a:ext cx="379412" cy="376353"/>
            <a:chOff x="0" y="0"/>
            <a:chExt cx="239" cy="237"/>
          </a:xfrm>
        </p:grpSpPr>
        <p:sp>
          <p:nvSpPr>
            <p:cNvPr id="35865" name="Freeform 25"/>
            <p:cNvSpPr/>
            <p:nvPr/>
          </p:nvSpPr>
          <p:spPr bwMode="auto">
            <a:xfrm>
              <a:off x="0" y="22"/>
              <a:ext cx="217" cy="215"/>
            </a:xfrm>
            <a:custGeom>
              <a:avLst/>
              <a:gdLst>
                <a:gd name="T0" fmla="*/ 87 w 92"/>
                <a:gd name="T1" fmla="*/ 41 h 91"/>
                <a:gd name="T2" fmla="*/ 83 w 92"/>
                <a:gd name="T3" fmla="*/ 45 h 91"/>
                <a:gd name="T4" fmla="*/ 83 w 92"/>
                <a:gd name="T5" fmla="*/ 67 h 91"/>
                <a:gd name="T6" fmla="*/ 73 w 92"/>
                <a:gd name="T7" fmla="*/ 81 h 91"/>
                <a:gd name="T8" fmla="*/ 68 w 92"/>
                <a:gd name="T9" fmla="*/ 82 h 91"/>
                <a:gd name="T10" fmla="*/ 24 w 92"/>
                <a:gd name="T11" fmla="*/ 82 h 91"/>
                <a:gd name="T12" fmla="*/ 9 w 92"/>
                <a:gd name="T13" fmla="*/ 67 h 91"/>
                <a:gd name="T14" fmla="*/ 9 w 92"/>
                <a:gd name="T15" fmla="*/ 24 h 91"/>
                <a:gd name="T16" fmla="*/ 24 w 92"/>
                <a:gd name="T17" fmla="*/ 8 h 91"/>
                <a:gd name="T18" fmla="*/ 46 w 92"/>
                <a:gd name="T19" fmla="*/ 8 h 91"/>
                <a:gd name="T20" fmla="*/ 50 w 92"/>
                <a:gd name="T21" fmla="*/ 4 h 91"/>
                <a:gd name="T22" fmla="*/ 46 w 92"/>
                <a:gd name="T23" fmla="*/ 0 h 91"/>
                <a:gd name="T24" fmla="*/ 24 w 92"/>
                <a:gd name="T25" fmla="*/ 0 h 91"/>
                <a:gd name="T26" fmla="*/ 0 w 92"/>
                <a:gd name="T27" fmla="*/ 24 h 91"/>
                <a:gd name="T28" fmla="*/ 0 w 92"/>
                <a:gd name="T29" fmla="*/ 67 h 91"/>
                <a:gd name="T30" fmla="*/ 24 w 92"/>
                <a:gd name="T31" fmla="*/ 91 h 91"/>
                <a:gd name="T32" fmla="*/ 68 w 92"/>
                <a:gd name="T33" fmla="*/ 91 h 91"/>
                <a:gd name="T34" fmla="*/ 76 w 92"/>
                <a:gd name="T35" fmla="*/ 89 h 91"/>
                <a:gd name="T36" fmla="*/ 92 w 92"/>
                <a:gd name="T37" fmla="*/ 67 h 91"/>
                <a:gd name="T38" fmla="*/ 92 w 92"/>
                <a:gd name="T39" fmla="*/ 45 h 91"/>
                <a:gd name="T40" fmla="*/ 87 w 92"/>
                <a:gd name="T41" fmla="*/ 4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91">
                  <a:moveTo>
                    <a:pt x="87" y="41"/>
                  </a:moveTo>
                  <a:cubicBezTo>
                    <a:pt x="85" y="41"/>
                    <a:pt x="83" y="43"/>
                    <a:pt x="83" y="45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3"/>
                    <a:pt x="79" y="79"/>
                    <a:pt x="73" y="81"/>
                  </a:cubicBezTo>
                  <a:cubicBezTo>
                    <a:pt x="71" y="82"/>
                    <a:pt x="70" y="82"/>
                    <a:pt x="68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6" y="82"/>
                    <a:pt x="9" y="75"/>
                    <a:pt x="9" y="67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15"/>
                    <a:pt x="16" y="8"/>
                    <a:pt x="24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8" y="8"/>
                    <a:pt x="50" y="6"/>
                    <a:pt x="50" y="4"/>
                  </a:cubicBezTo>
                  <a:cubicBezTo>
                    <a:pt x="50" y="2"/>
                    <a:pt x="48" y="0"/>
                    <a:pt x="4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0"/>
                    <a:pt x="0" y="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0"/>
                    <a:pt x="11" y="91"/>
                    <a:pt x="24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71" y="91"/>
                    <a:pt x="74" y="90"/>
                    <a:pt x="76" y="89"/>
                  </a:cubicBezTo>
                  <a:cubicBezTo>
                    <a:pt x="85" y="86"/>
                    <a:pt x="92" y="77"/>
                    <a:pt x="92" y="67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3"/>
                    <a:pt x="90" y="41"/>
                    <a:pt x="87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6" name="Freeform 26"/>
            <p:cNvSpPr>
              <a:spLocks noEditPoints="1"/>
            </p:cNvSpPr>
            <p:nvPr/>
          </p:nvSpPr>
          <p:spPr bwMode="auto">
            <a:xfrm>
              <a:off x="135" y="0"/>
              <a:ext cx="104" cy="104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5 h 44"/>
                <a:gd name="T12" fmla="*/ 8 w 44"/>
                <a:gd name="T13" fmla="*/ 22 h 44"/>
                <a:gd name="T14" fmla="*/ 22 w 44"/>
                <a:gd name="T15" fmla="*/ 8 h 44"/>
                <a:gd name="T16" fmla="*/ 35 w 44"/>
                <a:gd name="T17" fmla="*/ 22 h 44"/>
                <a:gd name="T18" fmla="*/ 22 w 44"/>
                <a:gd name="T1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9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9"/>
                    <a:pt x="34" y="0"/>
                    <a:pt x="22" y="0"/>
                  </a:cubicBezTo>
                  <a:moveTo>
                    <a:pt x="22" y="35"/>
                  </a:moveTo>
                  <a:cubicBezTo>
                    <a:pt x="14" y="35"/>
                    <a:pt x="8" y="29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29" y="8"/>
                    <a:pt x="35" y="14"/>
                    <a:pt x="35" y="22"/>
                  </a:cubicBezTo>
                  <a:cubicBezTo>
                    <a:pt x="35" y="29"/>
                    <a:pt x="29" y="35"/>
                    <a:pt x="2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7" name="Freeform 27"/>
            <p:cNvSpPr/>
            <p:nvPr/>
          </p:nvSpPr>
          <p:spPr bwMode="auto">
            <a:xfrm>
              <a:off x="80" y="97"/>
              <a:ext cx="57" cy="21"/>
            </a:xfrm>
            <a:custGeom>
              <a:avLst/>
              <a:gdLst>
                <a:gd name="T0" fmla="*/ 0 w 24"/>
                <a:gd name="T1" fmla="*/ 4 h 9"/>
                <a:gd name="T2" fmla="*/ 5 w 24"/>
                <a:gd name="T3" fmla="*/ 9 h 9"/>
                <a:gd name="T4" fmla="*/ 20 w 24"/>
                <a:gd name="T5" fmla="*/ 9 h 9"/>
                <a:gd name="T6" fmla="*/ 24 w 24"/>
                <a:gd name="T7" fmla="*/ 4 h 9"/>
                <a:gd name="T8" fmla="*/ 20 w 24"/>
                <a:gd name="T9" fmla="*/ 0 h 9"/>
                <a:gd name="T10" fmla="*/ 5 w 24"/>
                <a:gd name="T11" fmla="*/ 0 h 9"/>
                <a:gd name="T12" fmla="*/ 0 w 24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4"/>
                  </a:move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68" name="Freeform 28"/>
            <p:cNvSpPr/>
            <p:nvPr/>
          </p:nvSpPr>
          <p:spPr bwMode="auto">
            <a:xfrm>
              <a:off x="80" y="140"/>
              <a:ext cx="57" cy="21"/>
            </a:xfrm>
            <a:custGeom>
              <a:avLst/>
              <a:gdLst>
                <a:gd name="T0" fmla="*/ 20 w 24"/>
                <a:gd name="T1" fmla="*/ 0 h 9"/>
                <a:gd name="T2" fmla="*/ 5 w 24"/>
                <a:gd name="T3" fmla="*/ 0 h 9"/>
                <a:gd name="T4" fmla="*/ 0 w 24"/>
                <a:gd name="T5" fmla="*/ 4 h 9"/>
                <a:gd name="T6" fmla="*/ 5 w 24"/>
                <a:gd name="T7" fmla="*/ 9 h 9"/>
                <a:gd name="T8" fmla="*/ 20 w 24"/>
                <a:gd name="T9" fmla="*/ 9 h 9"/>
                <a:gd name="T10" fmla="*/ 24 w 24"/>
                <a:gd name="T11" fmla="*/ 4 h 9"/>
                <a:gd name="T12" fmla="*/ 20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9"/>
                    <a:pt x="24" y="7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869" name="Group 29"/>
          <p:cNvGrpSpPr/>
          <p:nvPr/>
        </p:nvGrpSpPr>
        <p:grpSpPr bwMode="auto">
          <a:xfrm>
            <a:off x="1757363" y="2194602"/>
            <a:ext cx="374650" cy="376354"/>
            <a:chOff x="0" y="0"/>
            <a:chExt cx="236" cy="237"/>
          </a:xfrm>
        </p:grpSpPr>
        <p:sp>
          <p:nvSpPr>
            <p:cNvPr id="35870" name="Freeform 30"/>
            <p:cNvSpPr>
              <a:spLocks noEditPoints="1"/>
            </p:cNvSpPr>
            <p:nvPr/>
          </p:nvSpPr>
          <p:spPr bwMode="auto">
            <a:xfrm>
              <a:off x="63" y="64"/>
              <a:ext cx="109" cy="109"/>
            </a:xfrm>
            <a:custGeom>
              <a:avLst/>
              <a:gdLst>
                <a:gd name="T0" fmla="*/ 40 w 46"/>
                <a:gd name="T1" fmla="*/ 1 h 46"/>
                <a:gd name="T2" fmla="*/ 13 w 46"/>
                <a:gd name="T3" fmla="*/ 10 h 46"/>
                <a:gd name="T4" fmla="*/ 13 w 46"/>
                <a:gd name="T5" fmla="*/ 10 h 46"/>
                <a:gd name="T6" fmla="*/ 12 w 46"/>
                <a:gd name="T7" fmla="*/ 11 h 46"/>
                <a:gd name="T8" fmla="*/ 12 w 46"/>
                <a:gd name="T9" fmla="*/ 11 h 46"/>
                <a:gd name="T10" fmla="*/ 11 w 46"/>
                <a:gd name="T11" fmla="*/ 11 h 46"/>
                <a:gd name="T12" fmla="*/ 11 w 46"/>
                <a:gd name="T13" fmla="*/ 12 h 46"/>
                <a:gd name="T14" fmla="*/ 11 w 46"/>
                <a:gd name="T15" fmla="*/ 12 h 46"/>
                <a:gd name="T16" fmla="*/ 10 w 46"/>
                <a:gd name="T17" fmla="*/ 13 h 46"/>
                <a:gd name="T18" fmla="*/ 10 w 46"/>
                <a:gd name="T19" fmla="*/ 13 h 46"/>
                <a:gd name="T20" fmla="*/ 0 w 46"/>
                <a:gd name="T21" fmla="*/ 40 h 46"/>
                <a:gd name="T22" fmla="*/ 1 w 46"/>
                <a:gd name="T23" fmla="*/ 45 h 46"/>
                <a:gd name="T24" fmla="*/ 4 w 46"/>
                <a:gd name="T25" fmla="*/ 46 h 46"/>
                <a:gd name="T26" fmla="*/ 6 w 46"/>
                <a:gd name="T27" fmla="*/ 46 h 46"/>
                <a:gd name="T28" fmla="*/ 33 w 46"/>
                <a:gd name="T29" fmla="*/ 36 h 46"/>
                <a:gd name="T30" fmla="*/ 33 w 46"/>
                <a:gd name="T31" fmla="*/ 36 h 46"/>
                <a:gd name="T32" fmla="*/ 34 w 46"/>
                <a:gd name="T33" fmla="*/ 35 h 46"/>
                <a:gd name="T34" fmla="*/ 34 w 46"/>
                <a:gd name="T35" fmla="*/ 35 h 46"/>
                <a:gd name="T36" fmla="*/ 35 w 46"/>
                <a:gd name="T37" fmla="*/ 35 h 46"/>
                <a:gd name="T38" fmla="*/ 35 w 46"/>
                <a:gd name="T39" fmla="*/ 34 h 46"/>
                <a:gd name="T40" fmla="*/ 35 w 46"/>
                <a:gd name="T41" fmla="*/ 34 h 46"/>
                <a:gd name="T42" fmla="*/ 36 w 46"/>
                <a:gd name="T43" fmla="*/ 33 h 46"/>
                <a:gd name="T44" fmla="*/ 36 w 46"/>
                <a:gd name="T45" fmla="*/ 33 h 46"/>
                <a:gd name="T46" fmla="*/ 45 w 46"/>
                <a:gd name="T47" fmla="*/ 6 h 46"/>
                <a:gd name="T48" fmla="*/ 44 w 46"/>
                <a:gd name="T49" fmla="*/ 2 h 46"/>
                <a:gd name="T50" fmla="*/ 40 w 46"/>
                <a:gd name="T51" fmla="*/ 1 h 46"/>
                <a:gd name="T52" fmla="*/ 12 w 46"/>
                <a:gd name="T53" fmla="*/ 34 h 46"/>
                <a:gd name="T54" fmla="*/ 16 w 46"/>
                <a:gd name="T55" fmla="*/ 22 h 46"/>
                <a:gd name="T56" fmla="*/ 24 w 46"/>
                <a:gd name="T57" fmla="*/ 30 h 46"/>
                <a:gd name="T58" fmla="*/ 12 w 46"/>
                <a:gd name="T59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46">
                  <a:moveTo>
                    <a:pt x="40" y="1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0" y="43"/>
                    <a:pt x="1" y="45"/>
                  </a:cubicBezTo>
                  <a:cubicBezTo>
                    <a:pt x="2" y="45"/>
                    <a:pt x="3" y="46"/>
                    <a:pt x="4" y="46"/>
                  </a:cubicBezTo>
                  <a:cubicBezTo>
                    <a:pt x="5" y="46"/>
                    <a:pt x="5" y="46"/>
                    <a:pt x="6" y="4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6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5" y="35"/>
                    <a:pt x="35" y="35"/>
                  </a:cubicBezTo>
                  <a:cubicBezTo>
                    <a:pt x="35" y="35"/>
                    <a:pt x="35" y="34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4"/>
                    <a:pt x="35" y="34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6" y="4"/>
                    <a:pt x="46" y="3"/>
                    <a:pt x="44" y="2"/>
                  </a:cubicBezTo>
                  <a:cubicBezTo>
                    <a:pt x="43" y="0"/>
                    <a:pt x="42" y="0"/>
                    <a:pt x="40" y="1"/>
                  </a:cubicBezTo>
                  <a:moveTo>
                    <a:pt x="12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24" y="30"/>
                    <a:pt x="24" y="30"/>
                    <a:pt x="24" y="30"/>
                  </a:cubicBezTo>
                  <a:lnTo>
                    <a:pt x="1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71" name="Freeform 31"/>
            <p:cNvSpPr>
              <a:spLocks noEditPoints="1"/>
            </p:cNvSpPr>
            <p:nvPr/>
          </p:nvSpPr>
          <p:spPr bwMode="auto">
            <a:xfrm>
              <a:off x="0" y="0"/>
              <a:ext cx="236" cy="237"/>
            </a:xfrm>
            <a:custGeom>
              <a:avLst/>
              <a:gdLst>
                <a:gd name="T0" fmla="*/ 81 w 100"/>
                <a:gd name="T1" fmla="*/ 0 h 100"/>
                <a:gd name="T2" fmla="*/ 18 w 100"/>
                <a:gd name="T3" fmla="*/ 0 h 100"/>
                <a:gd name="T4" fmla="*/ 0 w 100"/>
                <a:gd name="T5" fmla="*/ 18 h 100"/>
                <a:gd name="T6" fmla="*/ 0 w 100"/>
                <a:gd name="T7" fmla="*/ 82 h 100"/>
                <a:gd name="T8" fmla="*/ 18 w 100"/>
                <a:gd name="T9" fmla="*/ 100 h 100"/>
                <a:gd name="T10" fmla="*/ 81 w 100"/>
                <a:gd name="T11" fmla="*/ 100 h 100"/>
                <a:gd name="T12" fmla="*/ 85 w 100"/>
                <a:gd name="T13" fmla="*/ 100 h 100"/>
                <a:gd name="T14" fmla="*/ 100 w 100"/>
                <a:gd name="T15" fmla="*/ 82 h 100"/>
                <a:gd name="T16" fmla="*/ 100 w 100"/>
                <a:gd name="T17" fmla="*/ 18 h 100"/>
                <a:gd name="T18" fmla="*/ 81 w 100"/>
                <a:gd name="T19" fmla="*/ 0 h 100"/>
                <a:gd name="T20" fmla="*/ 92 w 100"/>
                <a:gd name="T21" fmla="*/ 82 h 100"/>
                <a:gd name="T22" fmla="*/ 84 w 100"/>
                <a:gd name="T23" fmla="*/ 91 h 100"/>
                <a:gd name="T24" fmla="*/ 81 w 100"/>
                <a:gd name="T25" fmla="*/ 92 h 100"/>
                <a:gd name="T26" fmla="*/ 18 w 100"/>
                <a:gd name="T27" fmla="*/ 92 h 100"/>
                <a:gd name="T28" fmla="*/ 8 w 100"/>
                <a:gd name="T29" fmla="*/ 82 h 100"/>
                <a:gd name="T30" fmla="*/ 8 w 100"/>
                <a:gd name="T31" fmla="*/ 18 h 100"/>
                <a:gd name="T32" fmla="*/ 18 w 100"/>
                <a:gd name="T33" fmla="*/ 8 h 100"/>
                <a:gd name="T34" fmla="*/ 81 w 100"/>
                <a:gd name="T35" fmla="*/ 8 h 100"/>
                <a:gd name="T36" fmla="*/ 92 w 100"/>
                <a:gd name="T37" fmla="*/ 18 h 100"/>
                <a:gd name="T38" fmla="*/ 92 w 100"/>
                <a:gd name="T39" fmla="*/ 8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100">
                  <a:moveTo>
                    <a:pt x="8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3" y="100"/>
                    <a:pt x="84" y="100"/>
                    <a:pt x="85" y="100"/>
                  </a:cubicBezTo>
                  <a:cubicBezTo>
                    <a:pt x="94" y="98"/>
                    <a:pt x="100" y="90"/>
                    <a:pt x="100" y="82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8"/>
                    <a:pt x="92" y="0"/>
                    <a:pt x="81" y="0"/>
                  </a:cubicBezTo>
                  <a:moveTo>
                    <a:pt x="92" y="82"/>
                  </a:moveTo>
                  <a:cubicBezTo>
                    <a:pt x="92" y="86"/>
                    <a:pt x="88" y="90"/>
                    <a:pt x="84" y="91"/>
                  </a:cubicBezTo>
                  <a:cubicBezTo>
                    <a:pt x="83" y="92"/>
                    <a:pt x="82" y="92"/>
                    <a:pt x="81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3" y="92"/>
                    <a:pt x="8" y="87"/>
                    <a:pt x="8" y="8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7" y="8"/>
                    <a:pt x="92" y="13"/>
                    <a:pt x="92" y="18"/>
                  </a:cubicBezTo>
                  <a:lnTo>
                    <a:pt x="92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2914650" y="2085031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02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1187450" y="3164865"/>
            <a:ext cx="1512888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01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3664" y="2085031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04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716464" y="3164865"/>
            <a:ext cx="1512887" cy="5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Step 03</a:t>
            </a:r>
          </a:p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 descr="12993780_112311424000_2"/>
          <p:cNvSpPr>
            <a:spLocks noChangeArrowheads="1"/>
          </p:cNvSpPr>
          <p:nvPr/>
        </p:nvSpPr>
        <p:spPr bwMode="auto">
          <a:xfrm>
            <a:off x="3384551" y="1502822"/>
            <a:ext cx="2557463" cy="150859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13" descr="20130813141439_hkVZZ"/>
          <p:cNvSpPr>
            <a:spLocks noChangeArrowheads="1"/>
          </p:cNvSpPr>
          <p:nvPr/>
        </p:nvSpPr>
        <p:spPr bwMode="auto">
          <a:xfrm>
            <a:off x="5942014" y="1502822"/>
            <a:ext cx="2555875" cy="150859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4" descr="public-domain-images-free-stock-photos-high-quality-resolution-downloads-public-domain-archive-10-1000x750-160436_1000x675"/>
          <p:cNvSpPr>
            <a:spLocks noChangeArrowheads="1"/>
          </p:cNvSpPr>
          <p:nvPr/>
        </p:nvSpPr>
        <p:spPr bwMode="auto">
          <a:xfrm>
            <a:off x="3384551" y="3011412"/>
            <a:ext cx="2557463" cy="150859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Rectangle 15" descr="12"/>
          <p:cNvSpPr>
            <a:spLocks noChangeArrowheads="1"/>
          </p:cNvSpPr>
          <p:nvPr/>
        </p:nvSpPr>
        <p:spPr bwMode="auto">
          <a:xfrm>
            <a:off x="5942014" y="3011412"/>
            <a:ext cx="2555875" cy="150859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827088" y="1498058"/>
            <a:ext cx="2557462" cy="302670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1" name="Group 17"/>
          <p:cNvGrpSpPr/>
          <p:nvPr/>
        </p:nvGrpSpPr>
        <p:grpSpPr bwMode="auto">
          <a:xfrm>
            <a:off x="1812926" y="1931579"/>
            <a:ext cx="606425" cy="517685"/>
            <a:chOff x="0" y="0"/>
            <a:chExt cx="280" cy="240"/>
          </a:xfrm>
        </p:grpSpPr>
        <p:sp>
          <p:nvSpPr>
            <p:cNvPr id="36882" name="Freeform 18"/>
            <p:cNvSpPr>
              <a:spLocks noEditPoints="1"/>
            </p:cNvSpPr>
            <p:nvPr/>
          </p:nvSpPr>
          <p:spPr bwMode="auto">
            <a:xfrm>
              <a:off x="0" y="0"/>
              <a:ext cx="280" cy="240"/>
            </a:xfrm>
            <a:custGeom>
              <a:avLst/>
              <a:gdLst>
                <a:gd name="T0" fmla="*/ 122 w 140"/>
                <a:gd name="T1" fmla="*/ 20 h 120"/>
                <a:gd name="T2" fmla="*/ 100 w 140"/>
                <a:gd name="T3" fmla="*/ 20 h 120"/>
                <a:gd name="T4" fmla="*/ 100 w 140"/>
                <a:gd name="T5" fmla="*/ 18 h 120"/>
                <a:gd name="T6" fmla="*/ 100 w 140"/>
                <a:gd name="T7" fmla="*/ 15 h 120"/>
                <a:gd name="T8" fmla="*/ 85 w 140"/>
                <a:gd name="T9" fmla="*/ 0 h 120"/>
                <a:gd name="T10" fmla="*/ 70 w 140"/>
                <a:gd name="T11" fmla="*/ 0 h 120"/>
                <a:gd name="T12" fmla="*/ 56 w 140"/>
                <a:gd name="T13" fmla="*/ 15 h 120"/>
                <a:gd name="T14" fmla="*/ 56 w 140"/>
                <a:gd name="T15" fmla="*/ 20 h 120"/>
                <a:gd name="T16" fmla="*/ 18 w 140"/>
                <a:gd name="T17" fmla="*/ 20 h 120"/>
                <a:gd name="T18" fmla="*/ 0 w 140"/>
                <a:gd name="T19" fmla="*/ 38 h 120"/>
                <a:gd name="T20" fmla="*/ 0 w 140"/>
                <a:gd name="T21" fmla="*/ 101 h 120"/>
                <a:gd name="T22" fmla="*/ 18 w 140"/>
                <a:gd name="T23" fmla="*/ 120 h 120"/>
                <a:gd name="T24" fmla="*/ 122 w 140"/>
                <a:gd name="T25" fmla="*/ 120 h 120"/>
                <a:gd name="T26" fmla="*/ 140 w 140"/>
                <a:gd name="T27" fmla="*/ 101 h 120"/>
                <a:gd name="T28" fmla="*/ 140 w 140"/>
                <a:gd name="T29" fmla="*/ 38 h 120"/>
                <a:gd name="T30" fmla="*/ 122 w 140"/>
                <a:gd name="T31" fmla="*/ 20 h 120"/>
                <a:gd name="T32" fmla="*/ 12 w 140"/>
                <a:gd name="T33" fmla="*/ 101 h 120"/>
                <a:gd name="T34" fmla="*/ 12 w 140"/>
                <a:gd name="T35" fmla="*/ 38 h 120"/>
                <a:gd name="T36" fmla="*/ 18 w 140"/>
                <a:gd name="T37" fmla="*/ 32 h 120"/>
                <a:gd name="T38" fmla="*/ 33 w 140"/>
                <a:gd name="T39" fmla="*/ 32 h 120"/>
                <a:gd name="T40" fmla="*/ 33 w 140"/>
                <a:gd name="T41" fmla="*/ 108 h 120"/>
                <a:gd name="T42" fmla="*/ 18 w 140"/>
                <a:gd name="T43" fmla="*/ 108 h 120"/>
                <a:gd name="T44" fmla="*/ 12 w 140"/>
                <a:gd name="T45" fmla="*/ 101 h 120"/>
                <a:gd name="T46" fmla="*/ 128 w 140"/>
                <a:gd name="T47" fmla="*/ 101 h 120"/>
                <a:gd name="T48" fmla="*/ 122 w 140"/>
                <a:gd name="T49" fmla="*/ 108 h 120"/>
                <a:gd name="T50" fmla="*/ 45 w 140"/>
                <a:gd name="T51" fmla="*/ 108 h 120"/>
                <a:gd name="T52" fmla="*/ 45 w 140"/>
                <a:gd name="T53" fmla="*/ 32 h 120"/>
                <a:gd name="T54" fmla="*/ 56 w 140"/>
                <a:gd name="T55" fmla="*/ 32 h 120"/>
                <a:gd name="T56" fmla="*/ 99 w 140"/>
                <a:gd name="T57" fmla="*/ 32 h 120"/>
                <a:gd name="T58" fmla="*/ 122 w 140"/>
                <a:gd name="T59" fmla="*/ 32 h 120"/>
                <a:gd name="T60" fmla="*/ 128 w 140"/>
                <a:gd name="T61" fmla="*/ 38 h 120"/>
                <a:gd name="T62" fmla="*/ 128 w 140"/>
                <a:gd name="T63" fmla="*/ 10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20">
                  <a:moveTo>
                    <a:pt x="122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0" y="6"/>
                    <a:pt x="93" y="0"/>
                    <a:pt x="85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56" y="6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8" y="20"/>
                    <a:pt x="0" y="28"/>
                    <a:pt x="0" y="3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2"/>
                    <a:pt x="8" y="120"/>
                    <a:pt x="18" y="120"/>
                  </a:cubicBezTo>
                  <a:cubicBezTo>
                    <a:pt x="122" y="120"/>
                    <a:pt x="122" y="120"/>
                    <a:pt x="122" y="120"/>
                  </a:cubicBezTo>
                  <a:cubicBezTo>
                    <a:pt x="132" y="120"/>
                    <a:pt x="140" y="111"/>
                    <a:pt x="140" y="101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28"/>
                    <a:pt x="132" y="20"/>
                    <a:pt x="122" y="20"/>
                  </a:cubicBezTo>
                  <a:close/>
                  <a:moveTo>
                    <a:pt x="12" y="10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4"/>
                    <a:pt x="15" y="32"/>
                    <a:pt x="18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14" y="108"/>
                    <a:pt x="12" y="105"/>
                    <a:pt x="12" y="101"/>
                  </a:cubicBezTo>
                  <a:close/>
                  <a:moveTo>
                    <a:pt x="128" y="101"/>
                  </a:moveTo>
                  <a:cubicBezTo>
                    <a:pt x="128" y="105"/>
                    <a:pt x="125" y="108"/>
                    <a:pt x="122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5" y="32"/>
                    <a:pt x="128" y="34"/>
                    <a:pt x="128" y="38"/>
                  </a:cubicBezTo>
                  <a:lnTo>
                    <a:pt x="128" y="101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Freeform 19"/>
            <p:cNvSpPr>
              <a:spLocks noEditPoints="1"/>
            </p:cNvSpPr>
            <p:nvPr/>
          </p:nvSpPr>
          <p:spPr bwMode="auto">
            <a:xfrm>
              <a:off x="112" y="100"/>
              <a:ext cx="88" cy="88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2 h 44"/>
                <a:gd name="T12" fmla="*/ 12 w 44"/>
                <a:gd name="T13" fmla="*/ 22 h 44"/>
                <a:gd name="T14" fmla="*/ 22 w 44"/>
                <a:gd name="T15" fmla="*/ 12 h 44"/>
                <a:gd name="T16" fmla="*/ 32 w 44"/>
                <a:gd name="T17" fmla="*/ 22 h 44"/>
                <a:gd name="T18" fmla="*/ 22 w 44"/>
                <a:gd name="T1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2"/>
                  </a:moveTo>
                  <a:cubicBezTo>
                    <a:pt x="16" y="32"/>
                    <a:pt x="12" y="27"/>
                    <a:pt x="12" y="22"/>
                  </a:cubicBezTo>
                  <a:cubicBezTo>
                    <a:pt x="12" y="16"/>
                    <a:pt x="16" y="12"/>
                    <a:pt x="22" y="12"/>
                  </a:cubicBezTo>
                  <a:cubicBezTo>
                    <a:pt x="27" y="12"/>
                    <a:pt x="32" y="16"/>
                    <a:pt x="32" y="22"/>
                  </a:cubicBezTo>
                  <a:cubicBezTo>
                    <a:pt x="32" y="27"/>
                    <a:pt x="27" y="32"/>
                    <a:pt x="22" y="32"/>
                  </a:cubicBez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4" name="Group 20"/>
          <p:cNvGrpSpPr/>
          <p:nvPr/>
        </p:nvGrpSpPr>
        <p:grpSpPr bwMode="auto">
          <a:xfrm flipH="1">
            <a:off x="1296988" y="2652526"/>
            <a:ext cx="1638300" cy="69872"/>
            <a:chOff x="0" y="0"/>
            <a:chExt cx="1044" cy="0"/>
          </a:xfrm>
        </p:grpSpPr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rot="5400000">
              <a:off x="395" y="-395"/>
              <a:ext cx="0" cy="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rot="5400000">
              <a:off x="889" y="-155"/>
              <a:ext cx="0" cy="3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971551" y="3011412"/>
            <a:ext cx="2289175" cy="115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chemeClr val="bg1"/>
                </a:solidFill>
              </a:rPr>
              <a:t> DIFFERENT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zh-CN" altLang="en-US" sz="1000" dirty="0">
                <a:solidFill>
                  <a:schemeClr val="bg1"/>
                </a:solidFill>
              </a:rPr>
              <a:t>？</a:t>
            </a:r>
            <a:endParaRPr lang="en-US" altLang="zh-CN" sz="1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Freeform 12"/>
          <p:cNvSpPr/>
          <p:nvPr/>
        </p:nvSpPr>
        <p:spPr bwMode="auto">
          <a:xfrm>
            <a:off x="755651" y="1408548"/>
            <a:ext cx="2894013" cy="1446658"/>
          </a:xfrm>
          <a:custGeom>
            <a:avLst/>
            <a:gdLst>
              <a:gd name="T0" fmla="*/ 512 w 1024"/>
              <a:gd name="T1" fmla="*/ 109 h 512"/>
              <a:gd name="T2" fmla="*/ 914 w 1024"/>
              <a:gd name="T3" fmla="*/ 512 h 512"/>
              <a:gd name="T4" fmla="*/ 1024 w 1024"/>
              <a:gd name="T5" fmla="*/ 512 h 512"/>
              <a:gd name="T6" fmla="*/ 512 w 1024"/>
              <a:gd name="T7" fmla="*/ 0 h 512"/>
              <a:gd name="T8" fmla="*/ 0 w 1024"/>
              <a:gd name="T9" fmla="*/ 512 h 512"/>
              <a:gd name="T10" fmla="*/ 109 w 1024"/>
              <a:gd name="T11" fmla="*/ 512 h 512"/>
              <a:gd name="T12" fmla="*/ 512 w 1024"/>
              <a:gd name="T13" fmla="*/ 10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4" h="512">
                <a:moveTo>
                  <a:pt x="512" y="109"/>
                </a:moveTo>
                <a:cubicBezTo>
                  <a:pt x="734" y="109"/>
                  <a:pt x="914" y="289"/>
                  <a:pt x="914" y="512"/>
                </a:cubicBezTo>
                <a:cubicBezTo>
                  <a:pt x="1024" y="512"/>
                  <a:pt x="1024" y="512"/>
                  <a:pt x="1024" y="512"/>
                </a:cubicBezTo>
                <a:cubicBezTo>
                  <a:pt x="1024" y="229"/>
                  <a:pt x="794" y="0"/>
                  <a:pt x="512" y="0"/>
                </a:cubicBezTo>
                <a:cubicBezTo>
                  <a:pt x="229" y="0"/>
                  <a:pt x="0" y="229"/>
                  <a:pt x="0" y="512"/>
                </a:cubicBezTo>
                <a:cubicBezTo>
                  <a:pt x="109" y="512"/>
                  <a:pt x="109" y="512"/>
                  <a:pt x="109" y="512"/>
                </a:cubicBezTo>
                <a:cubicBezTo>
                  <a:pt x="109" y="289"/>
                  <a:pt x="289" y="109"/>
                  <a:pt x="512" y="1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49" name="Freeform 13"/>
          <p:cNvSpPr/>
          <p:nvPr/>
        </p:nvSpPr>
        <p:spPr bwMode="auto">
          <a:xfrm>
            <a:off x="1139825" y="1792842"/>
            <a:ext cx="2122488" cy="1062365"/>
          </a:xfrm>
          <a:custGeom>
            <a:avLst/>
            <a:gdLst>
              <a:gd name="T0" fmla="*/ 376 w 751"/>
              <a:gd name="T1" fmla="*/ 118 h 376"/>
              <a:gd name="T2" fmla="*/ 633 w 751"/>
              <a:gd name="T3" fmla="*/ 376 h 376"/>
              <a:gd name="T4" fmla="*/ 751 w 751"/>
              <a:gd name="T5" fmla="*/ 376 h 376"/>
              <a:gd name="T6" fmla="*/ 376 w 751"/>
              <a:gd name="T7" fmla="*/ 0 h 376"/>
              <a:gd name="T8" fmla="*/ 0 w 751"/>
              <a:gd name="T9" fmla="*/ 376 h 376"/>
              <a:gd name="T10" fmla="*/ 118 w 751"/>
              <a:gd name="T11" fmla="*/ 376 h 376"/>
              <a:gd name="T12" fmla="*/ 376 w 751"/>
              <a:gd name="T13" fmla="*/ 11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76">
                <a:moveTo>
                  <a:pt x="376" y="118"/>
                </a:moveTo>
                <a:cubicBezTo>
                  <a:pt x="518" y="118"/>
                  <a:pt x="633" y="234"/>
                  <a:pt x="633" y="376"/>
                </a:cubicBezTo>
                <a:cubicBezTo>
                  <a:pt x="751" y="376"/>
                  <a:pt x="751" y="376"/>
                  <a:pt x="751" y="376"/>
                </a:cubicBezTo>
                <a:cubicBezTo>
                  <a:pt x="751" y="168"/>
                  <a:pt x="583" y="0"/>
                  <a:pt x="376" y="0"/>
                </a:cubicBezTo>
                <a:cubicBezTo>
                  <a:pt x="168" y="0"/>
                  <a:pt x="0" y="168"/>
                  <a:pt x="0" y="376"/>
                </a:cubicBezTo>
                <a:cubicBezTo>
                  <a:pt x="118" y="376"/>
                  <a:pt x="118" y="376"/>
                  <a:pt x="118" y="376"/>
                </a:cubicBezTo>
                <a:cubicBezTo>
                  <a:pt x="118" y="234"/>
                  <a:pt x="234" y="118"/>
                  <a:pt x="376" y="1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0" name="Freeform 14"/>
          <p:cNvSpPr/>
          <p:nvPr/>
        </p:nvSpPr>
        <p:spPr bwMode="auto">
          <a:xfrm>
            <a:off x="1563688" y="2216834"/>
            <a:ext cx="1274762" cy="638372"/>
          </a:xfrm>
          <a:custGeom>
            <a:avLst/>
            <a:gdLst>
              <a:gd name="T0" fmla="*/ 226 w 451"/>
              <a:gd name="T1" fmla="*/ 86 h 226"/>
              <a:gd name="T2" fmla="*/ 365 w 451"/>
              <a:gd name="T3" fmla="*/ 226 h 226"/>
              <a:gd name="T4" fmla="*/ 451 w 451"/>
              <a:gd name="T5" fmla="*/ 226 h 226"/>
              <a:gd name="T6" fmla="*/ 226 w 451"/>
              <a:gd name="T7" fmla="*/ 0 h 226"/>
              <a:gd name="T8" fmla="*/ 0 w 451"/>
              <a:gd name="T9" fmla="*/ 226 h 226"/>
              <a:gd name="T10" fmla="*/ 86 w 451"/>
              <a:gd name="T11" fmla="*/ 226 h 226"/>
              <a:gd name="T12" fmla="*/ 226 w 451"/>
              <a:gd name="T13" fmla="*/ 8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1" h="226">
                <a:moveTo>
                  <a:pt x="226" y="86"/>
                </a:moveTo>
                <a:cubicBezTo>
                  <a:pt x="303" y="86"/>
                  <a:pt x="365" y="149"/>
                  <a:pt x="365" y="22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51" y="101"/>
                  <a:pt x="350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86" y="226"/>
                  <a:pt x="86" y="226"/>
                  <a:pt x="86" y="226"/>
                </a:cubicBezTo>
                <a:cubicBezTo>
                  <a:pt x="86" y="149"/>
                  <a:pt x="149" y="86"/>
                  <a:pt x="226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1" name="Freeform 15"/>
          <p:cNvSpPr/>
          <p:nvPr/>
        </p:nvSpPr>
        <p:spPr bwMode="auto">
          <a:xfrm>
            <a:off x="1882775" y="2536021"/>
            <a:ext cx="636588" cy="319185"/>
          </a:xfrm>
          <a:custGeom>
            <a:avLst/>
            <a:gdLst>
              <a:gd name="T0" fmla="*/ 113 w 225"/>
              <a:gd name="T1" fmla="*/ 65 h 113"/>
              <a:gd name="T2" fmla="*/ 160 w 225"/>
              <a:gd name="T3" fmla="*/ 113 h 113"/>
              <a:gd name="T4" fmla="*/ 225 w 225"/>
              <a:gd name="T5" fmla="*/ 113 h 113"/>
              <a:gd name="T6" fmla="*/ 113 w 225"/>
              <a:gd name="T7" fmla="*/ 0 h 113"/>
              <a:gd name="T8" fmla="*/ 0 w 225"/>
              <a:gd name="T9" fmla="*/ 113 h 113"/>
              <a:gd name="T10" fmla="*/ 65 w 225"/>
              <a:gd name="T11" fmla="*/ 113 h 113"/>
              <a:gd name="T12" fmla="*/ 113 w 225"/>
              <a:gd name="T13" fmla="*/ 6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113">
                <a:moveTo>
                  <a:pt x="113" y="65"/>
                </a:moveTo>
                <a:cubicBezTo>
                  <a:pt x="139" y="65"/>
                  <a:pt x="160" y="87"/>
                  <a:pt x="160" y="113"/>
                </a:cubicBezTo>
                <a:cubicBezTo>
                  <a:pt x="225" y="113"/>
                  <a:pt x="225" y="113"/>
                  <a:pt x="225" y="113"/>
                </a:cubicBezTo>
                <a:cubicBezTo>
                  <a:pt x="225" y="50"/>
                  <a:pt x="175" y="0"/>
                  <a:pt x="113" y="0"/>
                </a:cubicBezTo>
                <a:cubicBezTo>
                  <a:pt x="50" y="0"/>
                  <a:pt x="0" y="50"/>
                  <a:pt x="0" y="113"/>
                </a:cubicBezTo>
                <a:cubicBezTo>
                  <a:pt x="65" y="113"/>
                  <a:pt x="65" y="113"/>
                  <a:pt x="65" y="113"/>
                </a:cubicBezTo>
                <a:cubicBezTo>
                  <a:pt x="65" y="87"/>
                  <a:pt x="87" y="65"/>
                  <a:pt x="113" y="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2" name="Freeform 16"/>
          <p:cNvSpPr/>
          <p:nvPr/>
        </p:nvSpPr>
        <p:spPr bwMode="auto">
          <a:xfrm>
            <a:off x="1309688" y="3002889"/>
            <a:ext cx="893762" cy="813051"/>
          </a:xfrm>
          <a:custGeom>
            <a:avLst/>
            <a:gdLst>
              <a:gd name="T0" fmla="*/ 316 w 316"/>
              <a:gd name="T1" fmla="*/ 288 h 288"/>
              <a:gd name="T2" fmla="*/ 0 w 316"/>
              <a:gd name="T3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6" h="288">
                <a:moveTo>
                  <a:pt x="316" y="288"/>
                </a:moveTo>
                <a:cubicBezTo>
                  <a:pt x="150" y="288"/>
                  <a:pt x="15" y="161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3" name="Freeform 17"/>
          <p:cNvSpPr/>
          <p:nvPr/>
        </p:nvSpPr>
        <p:spPr bwMode="auto">
          <a:xfrm>
            <a:off x="906464" y="3002889"/>
            <a:ext cx="1296987" cy="1217988"/>
          </a:xfrm>
          <a:custGeom>
            <a:avLst/>
            <a:gdLst>
              <a:gd name="T0" fmla="*/ 0 w 459"/>
              <a:gd name="T1" fmla="*/ 0 h 431"/>
              <a:gd name="T2" fmla="*/ 459 w 459"/>
              <a:gd name="T3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9" h="431">
                <a:moveTo>
                  <a:pt x="0" y="0"/>
                </a:moveTo>
                <a:cubicBezTo>
                  <a:pt x="15" y="240"/>
                  <a:pt x="214" y="431"/>
                  <a:pt x="459" y="431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4" name="Freeform 18"/>
          <p:cNvSpPr/>
          <p:nvPr/>
        </p:nvSpPr>
        <p:spPr bwMode="auto">
          <a:xfrm>
            <a:off x="1685926" y="3002890"/>
            <a:ext cx="517525" cy="441461"/>
          </a:xfrm>
          <a:custGeom>
            <a:avLst/>
            <a:gdLst>
              <a:gd name="T0" fmla="*/ 183 w 183"/>
              <a:gd name="T1" fmla="*/ 156 h 156"/>
              <a:gd name="T2" fmla="*/ 0 w 183"/>
              <a:gd name="T3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56">
                <a:moveTo>
                  <a:pt x="183" y="156"/>
                </a:moveTo>
                <a:cubicBezTo>
                  <a:pt x="90" y="156"/>
                  <a:pt x="14" y="88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5" name="Freeform 19"/>
          <p:cNvSpPr/>
          <p:nvPr/>
        </p:nvSpPr>
        <p:spPr bwMode="auto">
          <a:xfrm>
            <a:off x="1987550" y="3002890"/>
            <a:ext cx="215900" cy="147683"/>
          </a:xfrm>
          <a:custGeom>
            <a:avLst/>
            <a:gdLst>
              <a:gd name="T0" fmla="*/ 76 w 76"/>
              <a:gd name="T1" fmla="*/ 52 h 52"/>
              <a:gd name="T2" fmla="*/ 0 w 76"/>
              <a:gd name="T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" h="52">
                <a:moveTo>
                  <a:pt x="76" y="52"/>
                </a:moveTo>
                <a:cubicBezTo>
                  <a:pt x="41" y="52"/>
                  <a:pt x="12" y="30"/>
                  <a:pt x="0" y="0"/>
                </a:cubicBezTo>
              </a:path>
            </a:pathLst>
          </a:custGeom>
          <a:noFill/>
          <a:ln w="63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4759323" y="2771043"/>
            <a:ext cx="406400" cy="408113"/>
          </a:xfrm>
          <a:prstGeom prst="ellipse">
            <a:avLst/>
          </a:prstGeom>
          <a:solidFill>
            <a:srgbClr val="FF910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5719762" y="2771043"/>
            <a:ext cx="407987" cy="4081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6751636" y="2771043"/>
            <a:ext cx="406400" cy="408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7783511" y="2771043"/>
            <a:ext cx="406400" cy="4081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960" name="Group 24"/>
          <p:cNvGrpSpPr/>
          <p:nvPr/>
        </p:nvGrpSpPr>
        <p:grpSpPr bwMode="auto">
          <a:xfrm>
            <a:off x="7886698" y="2874262"/>
            <a:ext cx="203200" cy="200087"/>
            <a:chOff x="0" y="0"/>
            <a:chExt cx="140" cy="139"/>
          </a:xfrm>
        </p:grpSpPr>
        <p:sp>
          <p:nvSpPr>
            <p:cNvPr id="39961" name="Freeform 25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70 w 79"/>
                <a:gd name="T1" fmla="*/ 35 h 78"/>
                <a:gd name="T2" fmla="*/ 63 w 79"/>
                <a:gd name="T3" fmla="*/ 20 h 78"/>
                <a:gd name="T4" fmla="*/ 69 w 79"/>
                <a:gd name="T5" fmla="*/ 13 h 78"/>
                <a:gd name="T6" fmla="*/ 65 w 79"/>
                <a:gd name="T7" fmla="*/ 9 h 78"/>
                <a:gd name="T8" fmla="*/ 58 w 79"/>
                <a:gd name="T9" fmla="*/ 15 h 78"/>
                <a:gd name="T10" fmla="*/ 43 w 79"/>
                <a:gd name="T11" fmla="*/ 9 h 78"/>
                <a:gd name="T12" fmla="*/ 43 w 79"/>
                <a:gd name="T13" fmla="*/ 0 h 78"/>
                <a:gd name="T14" fmla="*/ 36 w 79"/>
                <a:gd name="T15" fmla="*/ 0 h 78"/>
                <a:gd name="T16" fmla="*/ 36 w 79"/>
                <a:gd name="T17" fmla="*/ 9 h 78"/>
                <a:gd name="T18" fmla="*/ 20 w 79"/>
                <a:gd name="T19" fmla="*/ 15 h 78"/>
                <a:gd name="T20" fmla="*/ 14 w 79"/>
                <a:gd name="T21" fmla="*/ 9 h 78"/>
                <a:gd name="T22" fmla="*/ 9 w 79"/>
                <a:gd name="T23" fmla="*/ 13 h 78"/>
                <a:gd name="T24" fmla="*/ 16 w 79"/>
                <a:gd name="T25" fmla="*/ 20 h 78"/>
                <a:gd name="T26" fmla="*/ 9 w 79"/>
                <a:gd name="T27" fmla="*/ 35 h 78"/>
                <a:gd name="T28" fmla="*/ 0 w 79"/>
                <a:gd name="T29" fmla="*/ 35 h 78"/>
                <a:gd name="T30" fmla="*/ 0 w 79"/>
                <a:gd name="T31" fmla="*/ 42 h 78"/>
                <a:gd name="T32" fmla="*/ 9 w 79"/>
                <a:gd name="T33" fmla="*/ 42 h 78"/>
                <a:gd name="T34" fmla="*/ 16 w 79"/>
                <a:gd name="T35" fmla="*/ 58 h 78"/>
                <a:gd name="T36" fmla="*/ 9 w 79"/>
                <a:gd name="T37" fmla="*/ 64 h 78"/>
                <a:gd name="T38" fmla="*/ 14 w 79"/>
                <a:gd name="T39" fmla="*/ 69 h 78"/>
                <a:gd name="T40" fmla="*/ 20 w 79"/>
                <a:gd name="T41" fmla="*/ 63 h 78"/>
                <a:gd name="T42" fmla="*/ 36 w 79"/>
                <a:gd name="T43" fmla="*/ 69 h 78"/>
                <a:gd name="T44" fmla="*/ 36 w 79"/>
                <a:gd name="T45" fmla="*/ 78 h 78"/>
                <a:gd name="T46" fmla="*/ 43 w 79"/>
                <a:gd name="T47" fmla="*/ 78 h 78"/>
                <a:gd name="T48" fmla="*/ 43 w 79"/>
                <a:gd name="T49" fmla="*/ 69 h 78"/>
                <a:gd name="T50" fmla="*/ 58 w 79"/>
                <a:gd name="T51" fmla="*/ 63 h 78"/>
                <a:gd name="T52" fmla="*/ 65 w 79"/>
                <a:gd name="T53" fmla="*/ 69 h 78"/>
                <a:gd name="T54" fmla="*/ 69 w 79"/>
                <a:gd name="T55" fmla="*/ 64 h 78"/>
                <a:gd name="T56" fmla="*/ 63 w 79"/>
                <a:gd name="T57" fmla="*/ 58 h 78"/>
                <a:gd name="T58" fmla="*/ 70 w 79"/>
                <a:gd name="T59" fmla="*/ 42 h 78"/>
                <a:gd name="T60" fmla="*/ 79 w 79"/>
                <a:gd name="T61" fmla="*/ 42 h 78"/>
                <a:gd name="T62" fmla="*/ 79 w 79"/>
                <a:gd name="T63" fmla="*/ 35 h 78"/>
                <a:gd name="T64" fmla="*/ 70 w 79"/>
                <a:gd name="T65" fmla="*/ 35 h 78"/>
                <a:gd name="T66" fmla="*/ 16 w 79"/>
                <a:gd name="T67" fmla="*/ 39 h 78"/>
                <a:gd name="T68" fmla="*/ 39 w 79"/>
                <a:gd name="T69" fmla="*/ 15 h 78"/>
                <a:gd name="T70" fmla="*/ 63 w 79"/>
                <a:gd name="T71" fmla="*/ 39 h 78"/>
                <a:gd name="T72" fmla="*/ 39 w 79"/>
                <a:gd name="T73" fmla="*/ 62 h 78"/>
                <a:gd name="T74" fmla="*/ 16 w 79"/>
                <a:gd name="T7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2" name="Freeform 26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23 w 23"/>
                <a:gd name="T1" fmla="*/ 11 h 22"/>
                <a:gd name="T2" fmla="*/ 11 w 23"/>
                <a:gd name="T3" fmla="*/ 0 h 22"/>
                <a:gd name="T4" fmla="*/ 0 w 23"/>
                <a:gd name="T5" fmla="*/ 11 h 22"/>
                <a:gd name="T6" fmla="*/ 11 w 23"/>
                <a:gd name="T7" fmla="*/ 22 h 22"/>
                <a:gd name="T8" fmla="*/ 23 w 23"/>
                <a:gd name="T9" fmla="*/ 11 h 22"/>
                <a:gd name="T10" fmla="*/ 7 w 23"/>
                <a:gd name="T11" fmla="*/ 11 h 22"/>
                <a:gd name="T12" fmla="*/ 11 w 23"/>
                <a:gd name="T13" fmla="*/ 6 h 22"/>
                <a:gd name="T14" fmla="*/ 16 w 23"/>
                <a:gd name="T15" fmla="*/ 11 h 22"/>
                <a:gd name="T16" fmla="*/ 11 w 23"/>
                <a:gd name="T17" fmla="*/ 15 h 22"/>
                <a:gd name="T18" fmla="*/ 7 w 23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963" name="Group 27"/>
          <p:cNvGrpSpPr/>
          <p:nvPr/>
        </p:nvGrpSpPr>
        <p:grpSpPr bwMode="auto">
          <a:xfrm>
            <a:off x="5861048" y="2886966"/>
            <a:ext cx="133350" cy="171503"/>
            <a:chOff x="0" y="0"/>
            <a:chExt cx="109" cy="141"/>
          </a:xfrm>
        </p:grpSpPr>
        <p:sp>
          <p:nvSpPr>
            <p:cNvPr id="39964" name="Freeform 28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5" name="Freeform 29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967" name="Group 31"/>
          <p:cNvGrpSpPr/>
          <p:nvPr/>
        </p:nvGrpSpPr>
        <p:grpSpPr bwMode="auto">
          <a:xfrm>
            <a:off x="6869112" y="2890142"/>
            <a:ext cx="174625" cy="168327"/>
            <a:chOff x="0" y="0"/>
            <a:chExt cx="141" cy="139"/>
          </a:xfrm>
        </p:grpSpPr>
        <p:sp>
          <p:nvSpPr>
            <p:cNvPr id="39968" name="Freeform 32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69" name="Freeform 33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9970" name="Group 34"/>
          <p:cNvGrpSpPr/>
          <p:nvPr/>
        </p:nvGrpSpPr>
        <p:grpSpPr bwMode="auto">
          <a:xfrm>
            <a:off x="4875212" y="2886966"/>
            <a:ext cx="174625" cy="171503"/>
            <a:chOff x="0" y="0"/>
            <a:chExt cx="141" cy="141"/>
          </a:xfrm>
        </p:grpSpPr>
        <p:sp>
          <p:nvSpPr>
            <p:cNvPr id="39971" name="Freeform 35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72" name="Freeform 36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73" name="Freeform 37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974" name="Freeform 38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4567236" y="1346616"/>
            <a:ext cx="3960812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accent2"/>
                </a:solidFill>
              </a:rPr>
              <a:t>DIFFERENT</a:t>
            </a:r>
            <a:r>
              <a:rPr lang="en-US" altLang="zh-CN" sz="1200" b="1" dirty="0">
                <a:solidFill>
                  <a:schemeClr val="accent2"/>
                </a:solidFill>
              </a:rPr>
              <a:t>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zh-CN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4864098" y="3720661"/>
            <a:ext cx="367188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513260" y="3290316"/>
            <a:ext cx="898525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5591174" y="3290316"/>
            <a:ext cx="665162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</a:t>
            </a: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6638129" y="3290316"/>
            <a:ext cx="633413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7627936" y="3290316"/>
            <a:ext cx="71755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2295526" y="2994949"/>
            <a:ext cx="1109663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2295526" y="3325251"/>
            <a:ext cx="8921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295525" y="3693665"/>
            <a:ext cx="857250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Creative </a:t>
            </a: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2295526" y="4081134"/>
            <a:ext cx="930275" cy="27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en-US" altLang="zh-CN" sz="8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Marketing</a:t>
            </a:r>
          </a:p>
        </p:txBody>
      </p: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4589462" y="3668257"/>
            <a:ext cx="211137" cy="6923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 descr="10"/>
          <p:cNvSpPr>
            <a:spLocks noChangeArrowheads="1"/>
          </p:cNvSpPr>
          <p:nvPr/>
        </p:nvSpPr>
        <p:spPr bwMode="auto">
          <a:xfrm>
            <a:off x="0" y="1203697"/>
            <a:ext cx="4572000" cy="1726146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572001" y="1203697"/>
            <a:ext cx="4568825" cy="1726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2933018"/>
            <a:ext cx="4572000" cy="1726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Rectangle 15" descr="bd949a1373f082024f15da5649fbfbedaa641b36副本"/>
          <p:cNvSpPr>
            <a:spLocks noChangeArrowheads="1"/>
          </p:cNvSpPr>
          <p:nvPr/>
        </p:nvSpPr>
        <p:spPr bwMode="auto">
          <a:xfrm>
            <a:off x="4572001" y="2933018"/>
            <a:ext cx="4568825" cy="172614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76" name="Group 16"/>
          <p:cNvGrpSpPr/>
          <p:nvPr/>
        </p:nvGrpSpPr>
        <p:grpSpPr bwMode="auto">
          <a:xfrm>
            <a:off x="4962525" y="1599107"/>
            <a:ext cx="336550" cy="276310"/>
            <a:chOff x="0" y="0"/>
            <a:chExt cx="212" cy="174"/>
          </a:xfrm>
        </p:grpSpPr>
        <p:sp>
          <p:nvSpPr>
            <p:cNvPr id="40977" name="Freeform 17"/>
            <p:cNvSpPr>
              <a:spLocks noEditPoints="1"/>
            </p:cNvSpPr>
            <p:nvPr/>
          </p:nvSpPr>
          <p:spPr bwMode="auto">
            <a:xfrm>
              <a:off x="0" y="0"/>
              <a:ext cx="212" cy="174"/>
            </a:xfrm>
            <a:custGeom>
              <a:avLst/>
              <a:gdLst>
                <a:gd name="T0" fmla="*/ 0 w 212"/>
                <a:gd name="T1" fmla="*/ 0 h 174"/>
                <a:gd name="T2" fmla="*/ 0 w 212"/>
                <a:gd name="T3" fmla="*/ 174 h 174"/>
                <a:gd name="T4" fmla="*/ 212 w 212"/>
                <a:gd name="T5" fmla="*/ 174 h 174"/>
                <a:gd name="T6" fmla="*/ 212 w 212"/>
                <a:gd name="T7" fmla="*/ 0 h 174"/>
                <a:gd name="T8" fmla="*/ 0 w 212"/>
                <a:gd name="T9" fmla="*/ 0 h 174"/>
                <a:gd name="T10" fmla="*/ 194 w 212"/>
                <a:gd name="T11" fmla="*/ 19 h 174"/>
                <a:gd name="T12" fmla="*/ 194 w 212"/>
                <a:gd name="T13" fmla="*/ 56 h 174"/>
                <a:gd name="T14" fmla="*/ 129 w 212"/>
                <a:gd name="T15" fmla="*/ 105 h 174"/>
                <a:gd name="T16" fmla="*/ 111 w 212"/>
                <a:gd name="T17" fmla="*/ 91 h 174"/>
                <a:gd name="T18" fmla="*/ 111 w 212"/>
                <a:gd name="T19" fmla="*/ 91 h 174"/>
                <a:gd name="T20" fmla="*/ 86 w 212"/>
                <a:gd name="T21" fmla="*/ 71 h 174"/>
                <a:gd name="T22" fmla="*/ 18 w 212"/>
                <a:gd name="T23" fmla="*/ 108 h 174"/>
                <a:gd name="T24" fmla="*/ 18 w 212"/>
                <a:gd name="T25" fmla="*/ 19 h 174"/>
                <a:gd name="T26" fmla="*/ 194 w 212"/>
                <a:gd name="T27" fmla="*/ 19 h 174"/>
                <a:gd name="T28" fmla="*/ 18 w 212"/>
                <a:gd name="T29" fmla="*/ 154 h 174"/>
                <a:gd name="T30" fmla="*/ 18 w 212"/>
                <a:gd name="T31" fmla="*/ 128 h 174"/>
                <a:gd name="T32" fmla="*/ 84 w 212"/>
                <a:gd name="T33" fmla="*/ 92 h 174"/>
                <a:gd name="T34" fmla="*/ 128 w 212"/>
                <a:gd name="T35" fmla="*/ 128 h 174"/>
                <a:gd name="T36" fmla="*/ 128 w 212"/>
                <a:gd name="T37" fmla="*/ 128 h 174"/>
                <a:gd name="T38" fmla="*/ 142 w 212"/>
                <a:gd name="T39" fmla="*/ 140 h 174"/>
                <a:gd name="T40" fmla="*/ 154 w 212"/>
                <a:gd name="T41" fmla="*/ 126 h 174"/>
                <a:gd name="T42" fmla="*/ 143 w 212"/>
                <a:gd name="T43" fmla="*/ 117 h 174"/>
                <a:gd name="T44" fmla="*/ 194 w 212"/>
                <a:gd name="T45" fmla="*/ 79 h 174"/>
                <a:gd name="T46" fmla="*/ 194 w 212"/>
                <a:gd name="T47" fmla="*/ 154 h 174"/>
                <a:gd name="T48" fmla="*/ 18 w 212"/>
                <a:gd name="T49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" h="174">
                  <a:moveTo>
                    <a:pt x="0" y="0"/>
                  </a:moveTo>
                  <a:lnTo>
                    <a:pt x="0" y="174"/>
                  </a:lnTo>
                  <a:lnTo>
                    <a:pt x="212" y="174"/>
                  </a:lnTo>
                  <a:lnTo>
                    <a:pt x="212" y="0"/>
                  </a:lnTo>
                  <a:lnTo>
                    <a:pt x="0" y="0"/>
                  </a:lnTo>
                  <a:close/>
                  <a:moveTo>
                    <a:pt x="194" y="19"/>
                  </a:moveTo>
                  <a:lnTo>
                    <a:pt x="194" y="56"/>
                  </a:lnTo>
                  <a:lnTo>
                    <a:pt x="129" y="105"/>
                  </a:lnTo>
                  <a:lnTo>
                    <a:pt x="111" y="91"/>
                  </a:lnTo>
                  <a:lnTo>
                    <a:pt x="111" y="91"/>
                  </a:lnTo>
                  <a:lnTo>
                    <a:pt x="86" y="71"/>
                  </a:lnTo>
                  <a:lnTo>
                    <a:pt x="18" y="108"/>
                  </a:lnTo>
                  <a:lnTo>
                    <a:pt x="18" y="19"/>
                  </a:lnTo>
                  <a:lnTo>
                    <a:pt x="194" y="19"/>
                  </a:lnTo>
                  <a:close/>
                  <a:moveTo>
                    <a:pt x="18" y="154"/>
                  </a:moveTo>
                  <a:lnTo>
                    <a:pt x="18" y="128"/>
                  </a:lnTo>
                  <a:lnTo>
                    <a:pt x="84" y="92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42" y="140"/>
                  </a:lnTo>
                  <a:lnTo>
                    <a:pt x="154" y="126"/>
                  </a:lnTo>
                  <a:lnTo>
                    <a:pt x="143" y="117"/>
                  </a:lnTo>
                  <a:lnTo>
                    <a:pt x="194" y="79"/>
                  </a:lnTo>
                  <a:lnTo>
                    <a:pt x="194" y="154"/>
                  </a:lnTo>
                  <a:lnTo>
                    <a:pt x="1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Oval 18"/>
            <p:cNvSpPr>
              <a:spLocks noChangeArrowheads="1"/>
            </p:cNvSpPr>
            <p:nvPr/>
          </p:nvSpPr>
          <p:spPr bwMode="auto">
            <a:xfrm>
              <a:off x="123" y="36"/>
              <a:ext cx="34" cy="3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979" name="Group 19"/>
          <p:cNvGrpSpPr/>
          <p:nvPr/>
        </p:nvGrpSpPr>
        <p:grpSpPr bwMode="auto">
          <a:xfrm>
            <a:off x="850900" y="3634910"/>
            <a:ext cx="338138" cy="335065"/>
            <a:chOff x="0" y="0"/>
            <a:chExt cx="213" cy="211"/>
          </a:xfrm>
        </p:grpSpPr>
        <p:sp>
          <p:nvSpPr>
            <p:cNvPr id="40980" name="Freeform 20"/>
            <p:cNvSpPr>
              <a:spLocks noEditPoints="1"/>
            </p:cNvSpPr>
            <p:nvPr/>
          </p:nvSpPr>
          <p:spPr bwMode="auto">
            <a:xfrm>
              <a:off x="0" y="0"/>
              <a:ext cx="213" cy="211"/>
            </a:xfrm>
            <a:custGeom>
              <a:avLst/>
              <a:gdLst>
                <a:gd name="T0" fmla="*/ 195 w 213"/>
                <a:gd name="T1" fmla="*/ 155 h 211"/>
                <a:gd name="T2" fmla="*/ 58 w 213"/>
                <a:gd name="T3" fmla="*/ 155 h 211"/>
                <a:gd name="T4" fmla="*/ 58 w 213"/>
                <a:gd name="T5" fmla="*/ 18 h 211"/>
                <a:gd name="T6" fmla="*/ 103 w 213"/>
                <a:gd name="T7" fmla="*/ 18 h 211"/>
                <a:gd name="T8" fmla="*/ 103 w 213"/>
                <a:gd name="T9" fmla="*/ 0 h 211"/>
                <a:gd name="T10" fmla="*/ 39 w 213"/>
                <a:gd name="T11" fmla="*/ 0 h 211"/>
                <a:gd name="T12" fmla="*/ 39 w 213"/>
                <a:gd name="T13" fmla="*/ 38 h 211"/>
                <a:gd name="T14" fmla="*/ 0 w 213"/>
                <a:gd name="T15" fmla="*/ 38 h 211"/>
                <a:gd name="T16" fmla="*/ 0 w 213"/>
                <a:gd name="T17" fmla="*/ 211 h 211"/>
                <a:gd name="T18" fmla="*/ 174 w 213"/>
                <a:gd name="T19" fmla="*/ 211 h 211"/>
                <a:gd name="T20" fmla="*/ 174 w 213"/>
                <a:gd name="T21" fmla="*/ 173 h 211"/>
                <a:gd name="T22" fmla="*/ 213 w 213"/>
                <a:gd name="T23" fmla="*/ 173 h 211"/>
                <a:gd name="T24" fmla="*/ 213 w 213"/>
                <a:gd name="T25" fmla="*/ 108 h 211"/>
                <a:gd name="T26" fmla="*/ 195 w 213"/>
                <a:gd name="T27" fmla="*/ 108 h 211"/>
                <a:gd name="T28" fmla="*/ 195 w 213"/>
                <a:gd name="T29" fmla="*/ 155 h 211"/>
                <a:gd name="T30" fmla="*/ 155 w 213"/>
                <a:gd name="T31" fmla="*/ 193 h 211"/>
                <a:gd name="T32" fmla="*/ 19 w 213"/>
                <a:gd name="T33" fmla="*/ 193 h 211"/>
                <a:gd name="T34" fmla="*/ 19 w 213"/>
                <a:gd name="T35" fmla="*/ 56 h 211"/>
                <a:gd name="T36" fmla="*/ 39 w 213"/>
                <a:gd name="T37" fmla="*/ 56 h 211"/>
                <a:gd name="T38" fmla="*/ 39 w 213"/>
                <a:gd name="T39" fmla="*/ 173 h 211"/>
                <a:gd name="T40" fmla="*/ 155 w 213"/>
                <a:gd name="T41" fmla="*/ 173 h 211"/>
                <a:gd name="T42" fmla="*/ 155 w 213"/>
                <a:gd name="T43" fmla="*/ 1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211">
                  <a:moveTo>
                    <a:pt x="195" y="155"/>
                  </a:moveTo>
                  <a:lnTo>
                    <a:pt x="58" y="155"/>
                  </a:lnTo>
                  <a:lnTo>
                    <a:pt x="58" y="18"/>
                  </a:lnTo>
                  <a:lnTo>
                    <a:pt x="103" y="18"/>
                  </a:lnTo>
                  <a:lnTo>
                    <a:pt x="103" y="0"/>
                  </a:lnTo>
                  <a:lnTo>
                    <a:pt x="39" y="0"/>
                  </a:lnTo>
                  <a:lnTo>
                    <a:pt x="39" y="38"/>
                  </a:lnTo>
                  <a:lnTo>
                    <a:pt x="0" y="38"/>
                  </a:lnTo>
                  <a:lnTo>
                    <a:pt x="0" y="211"/>
                  </a:lnTo>
                  <a:lnTo>
                    <a:pt x="174" y="211"/>
                  </a:lnTo>
                  <a:lnTo>
                    <a:pt x="174" y="173"/>
                  </a:lnTo>
                  <a:lnTo>
                    <a:pt x="213" y="173"/>
                  </a:lnTo>
                  <a:lnTo>
                    <a:pt x="213" y="108"/>
                  </a:lnTo>
                  <a:lnTo>
                    <a:pt x="195" y="108"/>
                  </a:lnTo>
                  <a:lnTo>
                    <a:pt x="195" y="155"/>
                  </a:lnTo>
                  <a:close/>
                  <a:moveTo>
                    <a:pt x="155" y="193"/>
                  </a:moveTo>
                  <a:lnTo>
                    <a:pt x="19" y="193"/>
                  </a:lnTo>
                  <a:lnTo>
                    <a:pt x="19" y="56"/>
                  </a:lnTo>
                  <a:lnTo>
                    <a:pt x="39" y="56"/>
                  </a:lnTo>
                  <a:lnTo>
                    <a:pt x="39" y="173"/>
                  </a:lnTo>
                  <a:lnTo>
                    <a:pt x="155" y="173"/>
                  </a:lnTo>
                  <a:lnTo>
                    <a:pt x="155" y="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Freeform 21"/>
            <p:cNvSpPr/>
            <p:nvPr/>
          </p:nvSpPr>
          <p:spPr bwMode="auto">
            <a:xfrm>
              <a:off x="120" y="0"/>
              <a:ext cx="93" cy="92"/>
            </a:xfrm>
            <a:custGeom>
              <a:avLst/>
              <a:gdLst>
                <a:gd name="T0" fmla="*/ 16 w 93"/>
                <a:gd name="T1" fmla="*/ 0 h 92"/>
                <a:gd name="T2" fmla="*/ 16 w 93"/>
                <a:gd name="T3" fmla="*/ 18 h 92"/>
                <a:gd name="T4" fmla="*/ 61 w 93"/>
                <a:gd name="T5" fmla="*/ 18 h 92"/>
                <a:gd name="T6" fmla="*/ 0 w 93"/>
                <a:gd name="T7" fmla="*/ 80 h 92"/>
                <a:gd name="T8" fmla="*/ 13 w 93"/>
                <a:gd name="T9" fmla="*/ 92 h 92"/>
                <a:gd name="T10" fmla="*/ 75 w 93"/>
                <a:gd name="T11" fmla="*/ 30 h 92"/>
                <a:gd name="T12" fmla="*/ 75 w 93"/>
                <a:gd name="T13" fmla="*/ 77 h 92"/>
                <a:gd name="T14" fmla="*/ 93 w 93"/>
                <a:gd name="T15" fmla="*/ 77 h 92"/>
                <a:gd name="T16" fmla="*/ 93 w 93"/>
                <a:gd name="T17" fmla="*/ 0 h 92"/>
                <a:gd name="T18" fmla="*/ 16 w 93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16" y="0"/>
                  </a:moveTo>
                  <a:lnTo>
                    <a:pt x="16" y="18"/>
                  </a:lnTo>
                  <a:lnTo>
                    <a:pt x="61" y="18"/>
                  </a:lnTo>
                  <a:lnTo>
                    <a:pt x="0" y="80"/>
                  </a:lnTo>
                  <a:lnTo>
                    <a:pt x="13" y="92"/>
                  </a:lnTo>
                  <a:lnTo>
                    <a:pt x="75" y="30"/>
                  </a:lnTo>
                  <a:lnTo>
                    <a:pt x="75" y="77"/>
                  </a:lnTo>
                  <a:lnTo>
                    <a:pt x="93" y="77"/>
                  </a:lnTo>
                  <a:lnTo>
                    <a:pt x="93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5457826" y="1619750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962526" y="2019924"/>
            <a:ext cx="3768725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chemeClr val="bg1"/>
                </a:solidFill>
              </a:rPr>
              <a:t> DIFFERENT</a:t>
            </a:r>
            <a:r>
              <a:rPr lang="en-US" altLang="zh-CN" sz="1000" b="1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?</a:t>
            </a:r>
            <a:endParaRPr lang="zh-CN" altLang="en-US" sz="1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435600" y="1629277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366838" y="3655553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1331913" y="3630145"/>
            <a:ext cx="0" cy="33983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Freeform 27"/>
          <p:cNvSpPr/>
          <p:nvPr/>
        </p:nvSpPr>
        <p:spPr bwMode="auto">
          <a:xfrm rot="10800000">
            <a:off x="4094163" y="1584814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Freeform 28"/>
          <p:cNvSpPr/>
          <p:nvPr/>
        </p:nvSpPr>
        <p:spPr bwMode="auto">
          <a:xfrm>
            <a:off x="4572001" y="3325251"/>
            <a:ext cx="479425" cy="965498"/>
          </a:xfrm>
          <a:custGeom>
            <a:avLst/>
            <a:gdLst>
              <a:gd name="T0" fmla="*/ 0 w 244"/>
              <a:gd name="T1" fmla="*/ 0 h 489"/>
              <a:gd name="T2" fmla="*/ 0 w 244"/>
              <a:gd name="T3" fmla="*/ 489 h 489"/>
              <a:gd name="T4" fmla="*/ 244 w 244"/>
              <a:gd name="T5" fmla="*/ 245 h 489"/>
              <a:gd name="T6" fmla="*/ 0 w 244"/>
              <a:gd name="T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" h="489">
                <a:moveTo>
                  <a:pt x="0" y="0"/>
                </a:moveTo>
                <a:cubicBezTo>
                  <a:pt x="0" y="489"/>
                  <a:pt x="0" y="489"/>
                  <a:pt x="0" y="489"/>
                </a:cubicBezTo>
                <a:cubicBezTo>
                  <a:pt x="135" y="489"/>
                  <a:pt x="244" y="379"/>
                  <a:pt x="244" y="245"/>
                </a:cubicBezTo>
                <a:cubicBezTo>
                  <a:pt x="244" y="110"/>
                  <a:pt x="135" y="0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Freeform 29"/>
          <p:cNvSpPr/>
          <p:nvPr/>
        </p:nvSpPr>
        <p:spPr bwMode="auto">
          <a:xfrm>
            <a:off x="4697414" y="3625382"/>
            <a:ext cx="179387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Freeform 30"/>
          <p:cNvSpPr/>
          <p:nvPr/>
        </p:nvSpPr>
        <p:spPr bwMode="auto">
          <a:xfrm rot="10800000">
            <a:off x="4260850" y="1900825"/>
            <a:ext cx="179388" cy="358886"/>
          </a:xfrm>
          <a:custGeom>
            <a:avLst/>
            <a:gdLst>
              <a:gd name="T0" fmla="*/ 0 w 52"/>
              <a:gd name="T1" fmla="*/ 0 h 104"/>
              <a:gd name="T2" fmla="*/ 52 w 52"/>
              <a:gd name="T3" fmla="*/ 52 h 104"/>
              <a:gd name="T4" fmla="*/ 0 w 52"/>
              <a:gd name="T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" h="104">
                <a:moveTo>
                  <a:pt x="0" y="0"/>
                </a:moveTo>
                <a:lnTo>
                  <a:pt x="52" y="52"/>
                </a:lnTo>
                <a:lnTo>
                  <a:pt x="0" y="104"/>
                </a:lnTo>
              </a:path>
            </a:pathLst>
          </a:custGeom>
          <a:noFill/>
          <a:ln w="12700" cap="flat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组合 1049"/>
          <p:cNvGrpSpPr/>
          <p:nvPr/>
        </p:nvGrpSpPr>
        <p:grpSpPr>
          <a:xfrm>
            <a:off x="3514164" y="769326"/>
            <a:ext cx="2107144" cy="1550082"/>
            <a:chOff x="3326607" y="947688"/>
            <a:chExt cx="2140743" cy="1574800"/>
          </a:xfrm>
        </p:grpSpPr>
        <p:grpSp>
          <p:nvGrpSpPr>
            <p:cNvPr id="1045" name="组合 1044"/>
            <p:cNvGrpSpPr/>
            <p:nvPr/>
          </p:nvGrpSpPr>
          <p:grpSpPr>
            <a:xfrm>
              <a:off x="3813175" y="947688"/>
              <a:ext cx="1500187" cy="1498600"/>
              <a:chOff x="1978025" y="1323975"/>
              <a:chExt cx="1500187" cy="1498600"/>
            </a:xfrm>
          </p:grpSpPr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1978025" y="1323975"/>
                <a:ext cx="1500187" cy="1498600"/>
              </a:xfrm>
              <a:prstGeom prst="ellipse">
                <a:avLst/>
              </a:prstGeom>
              <a:solidFill>
                <a:srgbClr val="DEE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1978025" y="2073275"/>
                <a:ext cx="1409700" cy="749300"/>
              </a:xfrm>
              <a:custGeom>
                <a:avLst/>
                <a:gdLst>
                  <a:gd name="T0" fmla="*/ 354 w 376"/>
                  <a:gd name="T1" fmla="*/ 94 h 200"/>
                  <a:gd name="T2" fmla="*/ 242 w 376"/>
                  <a:gd name="T3" fmla="*/ 120 h 200"/>
                  <a:gd name="T4" fmla="*/ 25 w 376"/>
                  <a:gd name="T5" fmla="*/ 0 h 200"/>
                  <a:gd name="T6" fmla="*/ 0 w 376"/>
                  <a:gd name="T7" fmla="*/ 1 h 200"/>
                  <a:gd name="T8" fmla="*/ 151 w 376"/>
                  <a:gd name="T9" fmla="*/ 194 h 200"/>
                  <a:gd name="T10" fmla="*/ 200 w 376"/>
                  <a:gd name="T11" fmla="*/ 200 h 200"/>
                  <a:gd name="T12" fmla="*/ 271 w 376"/>
                  <a:gd name="T13" fmla="*/ 187 h 200"/>
                  <a:gd name="T14" fmla="*/ 376 w 376"/>
                  <a:gd name="T15" fmla="*/ 95 h 200"/>
                  <a:gd name="T16" fmla="*/ 354 w 376"/>
                  <a:gd name="T17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200">
                    <a:moveTo>
                      <a:pt x="354" y="94"/>
                    </a:moveTo>
                    <a:cubicBezTo>
                      <a:pt x="314" y="94"/>
                      <a:pt x="276" y="103"/>
                      <a:pt x="242" y="120"/>
                    </a:cubicBezTo>
                    <a:cubicBezTo>
                      <a:pt x="196" y="48"/>
                      <a:pt x="116" y="0"/>
                      <a:pt x="25" y="0"/>
                    </a:cubicBezTo>
                    <a:cubicBezTo>
                      <a:pt x="16" y="0"/>
                      <a:pt x="8" y="0"/>
                      <a:pt x="0" y="1"/>
                    </a:cubicBezTo>
                    <a:cubicBezTo>
                      <a:pt x="1" y="94"/>
                      <a:pt x="65" y="172"/>
                      <a:pt x="151" y="194"/>
                    </a:cubicBezTo>
                    <a:cubicBezTo>
                      <a:pt x="167" y="198"/>
                      <a:pt x="183" y="200"/>
                      <a:pt x="200" y="200"/>
                    </a:cubicBezTo>
                    <a:cubicBezTo>
                      <a:pt x="225" y="200"/>
                      <a:pt x="249" y="195"/>
                      <a:pt x="271" y="187"/>
                    </a:cubicBezTo>
                    <a:cubicBezTo>
                      <a:pt x="316" y="169"/>
                      <a:pt x="353" y="137"/>
                      <a:pt x="376" y="95"/>
                    </a:cubicBezTo>
                    <a:cubicBezTo>
                      <a:pt x="369" y="94"/>
                      <a:pt x="362" y="94"/>
                      <a:pt x="354" y="94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2120900" y="1841500"/>
                <a:ext cx="93662" cy="254000"/>
              </a:xfrm>
              <a:custGeom>
                <a:avLst/>
                <a:gdLst>
                  <a:gd name="T0" fmla="*/ 25 w 25"/>
                  <a:gd name="T1" fmla="*/ 25 h 68"/>
                  <a:gd name="T2" fmla="*/ 13 w 25"/>
                  <a:gd name="T3" fmla="*/ 0 h 68"/>
                  <a:gd name="T4" fmla="*/ 0 w 25"/>
                  <a:gd name="T5" fmla="*/ 25 h 68"/>
                  <a:gd name="T6" fmla="*/ 11 w 25"/>
                  <a:gd name="T7" fmla="*/ 50 h 68"/>
                  <a:gd name="T8" fmla="*/ 11 w 25"/>
                  <a:gd name="T9" fmla="*/ 68 h 68"/>
                  <a:gd name="T10" fmla="*/ 15 w 25"/>
                  <a:gd name="T11" fmla="*/ 68 h 68"/>
                  <a:gd name="T12" fmla="*/ 15 w 25"/>
                  <a:gd name="T13" fmla="*/ 50 h 68"/>
                  <a:gd name="T14" fmla="*/ 25 w 25"/>
                  <a:gd name="T15" fmla="*/ 2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68">
                    <a:moveTo>
                      <a:pt x="25" y="25"/>
                    </a:moveTo>
                    <a:cubicBezTo>
                      <a:pt x="25" y="17"/>
                      <a:pt x="21" y="0"/>
                      <a:pt x="13" y="0"/>
                    </a:cubicBezTo>
                    <a:cubicBezTo>
                      <a:pt x="4" y="0"/>
                      <a:pt x="0" y="17"/>
                      <a:pt x="0" y="25"/>
                    </a:cubicBezTo>
                    <a:cubicBezTo>
                      <a:pt x="0" y="32"/>
                      <a:pt x="2" y="48"/>
                      <a:pt x="11" y="50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4" y="48"/>
                      <a:pt x="25" y="32"/>
                      <a:pt x="25" y="25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3246438" y="1773238"/>
                <a:ext cx="74612" cy="206375"/>
              </a:xfrm>
              <a:custGeom>
                <a:avLst/>
                <a:gdLst>
                  <a:gd name="T0" fmla="*/ 20 w 20"/>
                  <a:gd name="T1" fmla="*/ 20 h 55"/>
                  <a:gd name="T2" fmla="*/ 10 w 20"/>
                  <a:gd name="T3" fmla="*/ 0 h 55"/>
                  <a:gd name="T4" fmla="*/ 0 w 20"/>
                  <a:gd name="T5" fmla="*/ 20 h 55"/>
                  <a:gd name="T6" fmla="*/ 9 w 20"/>
                  <a:gd name="T7" fmla="*/ 41 h 55"/>
                  <a:gd name="T8" fmla="*/ 9 w 20"/>
                  <a:gd name="T9" fmla="*/ 55 h 55"/>
                  <a:gd name="T10" fmla="*/ 12 w 20"/>
                  <a:gd name="T11" fmla="*/ 55 h 55"/>
                  <a:gd name="T12" fmla="*/ 12 w 20"/>
                  <a:gd name="T13" fmla="*/ 41 h 55"/>
                  <a:gd name="T14" fmla="*/ 20 w 20"/>
                  <a:gd name="T15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55">
                    <a:moveTo>
                      <a:pt x="20" y="20"/>
                    </a:moveTo>
                    <a:cubicBezTo>
                      <a:pt x="20" y="14"/>
                      <a:pt x="17" y="0"/>
                      <a:pt x="10" y="0"/>
                    </a:cubicBezTo>
                    <a:cubicBezTo>
                      <a:pt x="4" y="0"/>
                      <a:pt x="0" y="14"/>
                      <a:pt x="0" y="20"/>
                    </a:cubicBezTo>
                    <a:cubicBezTo>
                      <a:pt x="0" y="26"/>
                      <a:pt x="2" y="39"/>
                      <a:pt x="9" y="41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9" y="39"/>
                      <a:pt x="20" y="26"/>
                      <a:pt x="20" y="20"/>
                    </a:cubicBezTo>
                    <a:close/>
                  </a:path>
                </a:pathLst>
              </a:custGeom>
              <a:solidFill>
                <a:srgbClr val="C6E6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7" name="组合 1046"/>
            <p:cNvGrpSpPr/>
            <p:nvPr/>
          </p:nvGrpSpPr>
          <p:grpSpPr>
            <a:xfrm>
              <a:off x="3326607" y="1922413"/>
              <a:ext cx="446087" cy="581026"/>
              <a:chOff x="3326607" y="2279650"/>
              <a:chExt cx="446087" cy="581026"/>
            </a:xfrm>
          </p:grpSpPr>
          <p:sp>
            <p:nvSpPr>
              <p:cNvPr id="1024" name="Line 28"/>
              <p:cNvSpPr>
                <a:spLocks noChangeShapeType="1"/>
              </p:cNvSpPr>
              <p:nvPr/>
            </p:nvSpPr>
            <p:spPr bwMode="auto">
              <a:xfrm>
                <a:off x="3328988" y="2859782"/>
                <a:ext cx="230187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Line 29"/>
              <p:cNvSpPr>
                <a:spLocks noChangeShapeType="1"/>
              </p:cNvSpPr>
              <p:nvPr/>
            </p:nvSpPr>
            <p:spPr bwMode="auto">
              <a:xfrm>
                <a:off x="3592512" y="2859782"/>
                <a:ext cx="49212" cy="0"/>
              </a:xfrm>
              <a:prstGeom prst="line">
                <a:avLst/>
              </a:prstGeom>
              <a:noFill/>
              <a:ln w="6350" cap="rnd">
                <a:solidFill>
                  <a:srgbClr val="12B789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43" name="组合 1042"/>
              <p:cNvGrpSpPr/>
              <p:nvPr/>
            </p:nvGrpSpPr>
            <p:grpSpPr>
              <a:xfrm>
                <a:off x="3326607" y="2279650"/>
                <a:ext cx="446087" cy="581026"/>
                <a:chOff x="1493838" y="2298700"/>
                <a:chExt cx="446087" cy="581026"/>
              </a:xfrm>
            </p:grpSpPr>
            <p:sp>
              <p:nvSpPr>
                <p:cNvPr id="1027" name="Freeform 30"/>
                <p:cNvSpPr/>
                <p:nvPr/>
              </p:nvSpPr>
              <p:spPr bwMode="auto">
                <a:xfrm>
                  <a:off x="1520825" y="2317750"/>
                  <a:ext cx="400050" cy="512763"/>
                </a:xfrm>
                <a:custGeom>
                  <a:avLst/>
                  <a:gdLst>
                    <a:gd name="T0" fmla="*/ 37 w 252"/>
                    <a:gd name="T1" fmla="*/ 323 h 323"/>
                    <a:gd name="T2" fmla="*/ 0 w 252"/>
                    <a:gd name="T3" fmla="*/ 295 h 323"/>
                    <a:gd name="T4" fmla="*/ 215 w 252"/>
                    <a:gd name="T5" fmla="*/ 0 h 323"/>
                    <a:gd name="T6" fmla="*/ 252 w 252"/>
                    <a:gd name="T7" fmla="*/ 28 h 323"/>
                    <a:gd name="T8" fmla="*/ 37 w 252"/>
                    <a:gd name="T9" fmla="*/ 323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2" h="323">
                      <a:moveTo>
                        <a:pt x="37" y="323"/>
                      </a:moveTo>
                      <a:lnTo>
                        <a:pt x="0" y="295"/>
                      </a:lnTo>
                      <a:lnTo>
                        <a:pt x="215" y="0"/>
                      </a:lnTo>
                      <a:lnTo>
                        <a:pt x="252" y="28"/>
                      </a:lnTo>
                      <a:lnTo>
                        <a:pt x="37" y="323"/>
                      </a:lnTo>
                      <a:close/>
                    </a:path>
                  </a:pathLst>
                </a:custGeom>
                <a:solidFill>
                  <a:srgbClr val="FFBC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31"/>
                <p:cNvSpPr/>
                <p:nvPr/>
              </p:nvSpPr>
              <p:spPr bwMode="auto">
                <a:xfrm>
                  <a:off x="1768475" y="2317750"/>
                  <a:ext cx="152400" cy="171450"/>
                </a:xfrm>
                <a:custGeom>
                  <a:avLst/>
                  <a:gdLst>
                    <a:gd name="T0" fmla="*/ 40 w 96"/>
                    <a:gd name="T1" fmla="*/ 108 h 108"/>
                    <a:gd name="T2" fmla="*/ 0 w 96"/>
                    <a:gd name="T3" fmla="*/ 80 h 108"/>
                    <a:gd name="T4" fmla="*/ 59 w 96"/>
                    <a:gd name="T5" fmla="*/ 0 h 108"/>
                    <a:gd name="T6" fmla="*/ 96 w 96"/>
                    <a:gd name="T7" fmla="*/ 28 h 108"/>
                    <a:gd name="T8" fmla="*/ 40 w 96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08">
                      <a:moveTo>
                        <a:pt x="40" y="108"/>
                      </a:moveTo>
                      <a:lnTo>
                        <a:pt x="0" y="80"/>
                      </a:lnTo>
                      <a:lnTo>
                        <a:pt x="59" y="0"/>
                      </a:lnTo>
                      <a:lnTo>
                        <a:pt x="96" y="28"/>
                      </a:lnTo>
                      <a:lnTo>
                        <a:pt x="40" y="108"/>
                      </a:lnTo>
                      <a:close/>
                    </a:path>
                  </a:pathLst>
                </a:custGeom>
                <a:solidFill>
                  <a:srgbClr val="FF91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32"/>
                <p:cNvSpPr/>
                <p:nvPr/>
              </p:nvSpPr>
              <p:spPr bwMode="auto">
                <a:xfrm>
                  <a:off x="1738313" y="2376488"/>
                  <a:ext cx="130175" cy="169863"/>
                </a:xfrm>
                <a:custGeom>
                  <a:avLst/>
                  <a:gdLst>
                    <a:gd name="T0" fmla="*/ 4 w 35"/>
                    <a:gd name="T1" fmla="*/ 44 h 45"/>
                    <a:gd name="T2" fmla="*/ 1 w 35"/>
                    <a:gd name="T3" fmla="*/ 44 h 45"/>
                    <a:gd name="T4" fmla="*/ 1 w 35"/>
                    <a:gd name="T5" fmla="*/ 44 h 45"/>
                    <a:gd name="T6" fmla="*/ 1 w 35"/>
                    <a:gd name="T7" fmla="*/ 42 h 45"/>
                    <a:gd name="T8" fmla="*/ 31 w 35"/>
                    <a:gd name="T9" fmla="*/ 1 h 45"/>
                    <a:gd name="T10" fmla="*/ 33 w 35"/>
                    <a:gd name="T11" fmla="*/ 1 h 45"/>
                    <a:gd name="T12" fmla="*/ 33 w 35"/>
                    <a:gd name="T13" fmla="*/ 1 h 45"/>
                    <a:gd name="T14" fmla="*/ 34 w 35"/>
                    <a:gd name="T15" fmla="*/ 3 h 45"/>
                    <a:gd name="T16" fmla="*/ 4 w 35"/>
                    <a:gd name="T1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" h="45">
                      <a:moveTo>
                        <a:pt x="4" y="44"/>
                      </a:moveTo>
                      <a:cubicBezTo>
                        <a:pt x="3" y="45"/>
                        <a:pt x="2" y="45"/>
                        <a:pt x="1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43"/>
                        <a:pt x="1" y="4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0"/>
                        <a:pt x="32" y="0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4" y="2"/>
                        <a:pt x="35" y="3"/>
                        <a:pt x="34" y="3"/>
                      </a:cubicBezTo>
                      <a:lnTo>
                        <a:pt x="4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33"/>
                <p:cNvSpPr/>
                <p:nvPr/>
              </p:nvSpPr>
              <p:spPr bwMode="auto">
                <a:xfrm>
                  <a:off x="1854200" y="2298700"/>
                  <a:ext cx="85725" cy="66675"/>
                </a:xfrm>
                <a:custGeom>
                  <a:avLst/>
                  <a:gdLst>
                    <a:gd name="T0" fmla="*/ 22 w 23"/>
                    <a:gd name="T1" fmla="*/ 17 h 18"/>
                    <a:gd name="T2" fmla="*/ 18 w 23"/>
                    <a:gd name="T3" fmla="*/ 17 h 18"/>
                    <a:gd name="T4" fmla="*/ 2 w 23"/>
                    <a:gd name="T5" fmla="*/ 5 h 18"/>
                    <a:gd name="T6" fmla="*/ 1 w 23"/>
                    <a:gd name="T7" fmla="*/ 1 h 18"/>
                    <a:gd name="T8" fmla="*/ 1 w 23"/>
                    <a:gd name="T9" fmla="*/ 1 h 18"/>
                    <a:gd name="T10" fmla="*/ 5 w 23"/>
                    <a:gd name="T11" fmla="*/ 1 h 18"/>
                    <a:gd name="T12" fmla="*/ 22 w 23"/>
                    <a:gd name="T13" fmla="*/ 13 h 18"/>
                    <a:gd name="T14" fmla="*/ 22 w 23"/>
                    <a:gd name="T15" fmla="*/ 17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8">
                      <a:moveTo>
                        <a:pt x="22" y="17"/>
                      </a:moveTo>
                      <a:cubicBezTo>
                        <a:pt x="21" y="18"/>
                        <a:pt x="20" y="18"/>
                        <a:pt x="18" y="17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3" y="14"/>
                        <a:pt x="23" y="16"/>
                        <a:pt x="22" y="17"/>
                      </a:cubicBez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34"/>
                <p:cNvSpPr/>
                <p:nvPr/>
              </p:nvSpPr>
              <p:spPr bwMode="auto">
                <a:xfrm>
                  <a:off x="1493838" y="2786063"/>
                  <a:ext cx="85725" cy="93663"/>
                </a:xfrm>
                <a:custGeom>
                  <a:avLst/>
                  <a:gdLst>
                    <a:gd name="T0" fmla="*/ 0 w 54"/>
                    <a:gd name="T1" fmla="*/ 59 h 59"/>
                    <a:gd name="T2" fmla="*/ 17 w 54"/>
                    <a:gd name="T3" fmla="*/ 0 h 59"/>
                    <a:gd name="T4" fmla="*/ 54 w 54"/>
                    <a:gd name="T5" fmla="*/ 28 h 59"/>
                    <a:gd name="T6" fmla="*/ 0 w 54"/>
                    <a:gd name="T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" h="59">
                      <a:moveTo>
                        <a:pt x="0" y="59"/>
                      </a:moveTo>
                      <a:lnTo>
                        <a:pt x="17" y="0"/>
                      </a:lnTo>
                      <a:lnTo>
                        <a:pt x="54" y="28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FDE1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35"/>
                <p:cNvSpPr/>
                <p:nvPr/>
              </p:nvSpPr>
              <p:spPr bwMode="auto">
                <a:xfrm>
                  <a:off x="1520825" y="2778125"/>
                  <a:ext cx="66675" cy="52388"/>
                </a:xfrm>
                <a:custGeom>
                  <a:avLst/>
                  <a:gdLst>
                    <a:gd name="T0" fmla="*/ 42 w 42"/>
                    <a:gd name="T1" fmla="*/ 28 h 33"/>
                    <a:gd name="T2" fmla="*/ 2 w 42"/>
                    <a:gd name="T3" fmla="*/ 0 h 33"/>
                    <a:gd name="T4" fmla="*/ 0 w 42"/>
                    <a:gd name="T5" fmla="*/ 5 h 33"/>
                    <a:gd name="T6" fmla="*/ 37 w 42"/>
                    <a:gd name="T7" fmla="*/ 33 h 33"/>
                    <a:gd name="T8" fmla="*/ 42 w 42"/>
                    <a:gd name="T9" fmla="*/ 28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3">
                      <a:moveTo>
                        <a:pt x="42" y="28"/>
                      </a:moveTo>
                      <a:lnTo>
                        <a:pt x="2" y="0"/>
                      </a:lnTo>
                      <a:lnTo>
                        <a:pt x="0" y="5"/>
                      </a:lnTo>
                      <a:lnTo>
                        <a:pt x="37" y="33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solidFill>
                  <a:srgbClr val="502E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36"/>
                <p:cNvSpPr/>
                <p:nvPr/>
              </p:nvSpPr>
              <p:spPr bwMode="auto">
                <a:xfrm>
                  <a:off x="1493838" y="2857500"/>
                  <a:ext cx="22225" cy="22225"/>
                </a:xfrm>
                <a:custGeom>
                  <a:avLst/>
                  <a:gdLst>
                    <a:gd name="T0" fmla="*/ 5 w 14"/>
                    <a:gd name="T1" fmla="*/ 0 h 14"/>
                    <a:gd name="T2" fmla="*/ 0 w 14"/>
                    <a:gd name="T3" fmla="*/ 14 h 14"/>
                    <a:gd name="T4" fmla="*/ 14 w 14"/>
                    <a:gd name="T5" fmla="*/ 7 h 14"/>
                    <a:gd name="T6" fmla="*/ 5 w 14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5" y="0"/>
                      </a:moveTo>
                      <a:lnTo>
                        <a:pt x="0" y="14"/>
                      </a:lnTo>
                      <a:lnTo>
                        <a:pt x="14" y="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12B7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3"/>
            <p:cNvGrpSpPr/>
            <p:nvPr/>
          </p:nvGrpSpPr>
          <p:grpSpPr>
            <a:xfrm>
              <a:off x="4121150" y="1190576"/>
              <a:ext cx="1346200" cy="1114425"/>
              <a:chOff x="2286000" y="1566863"/>
              <a:chExt cx="1346200" cy="1114425"/>
            </a:xfrm>
          </p:grpSpPr>
          <p:sp>
            <p:nvSpPr>
              <p:cNvPr id="14" name="Freeform 10"/>
              <p:cNvSpPr/>
              <p:nvPr/>
            </p:nvSpPr>
            <p:spPr bwMode="auto">
              <a:xfrm>
                <a:off x="2878138" y="2343150"/>
                <a:ext cx="379412" cy="19050"/>
              </a:xfrm>
              <a:custGeom>
                <a:avLst/>
                <a:gdLst>
                  <a:gd name="T0" fmla="*/ 0 w 239"/>
                  <a:gd name="T1" fmla="*/ 12 h 12"/>
                  <a:gd name="T2" fmla="*/ 217 w 239"/>
                  <a:gd name="T3" fmla="*/ 12 h 12"/>
                  <a:gd name="T4" fmla="*/ 239 w 239"/>
                  <a:gd name="T5" fmla="*/ 0 h 12"/>
                  <a:gd name="T6" fmla="*/ 0 w 239"/>
                  <a:gd name="T7" fmla="*/ 0 h 12"/>
                  <a:gd name="T8" fmla="*/ 0 w 239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12">
                    <a:moveTo>
                      <a:pt x="0" y="12"/>
                    </a:moveTo>
                    <a:lnTo>
                      <a:pt x="217" y="12"/>
                    </a:lnTo>
                    <a:lnTo>
                      <a:pt x="239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257550" y="2241550"/>
                <a:ext cx="374650" cy="15875"/>
              </a:xfrm>
              <a:custGeom>
                <a:avLst/>
                <a:gdLst>
                  <a:gd name="T0" fmla="*/ 0 w 236"/>
                  <a:gd name="T1" fmla="*/ 10 h 10"/>
                  <a:gd name="T2" fmla="*/ 215 w 236"/>
                  <a:gd name="T3" fmla="*/ 10 h 10"/>
                  <a:gd name="T4" fmla="*/ 236 w 236"/>
                  <a:gd name="T5" fmla="*/ 0 h 10"/>
                  <a:gd name="T6" fmla="*/ 0 w 236"/>
                  <a:gd name="T7" fmla="*/ 0 h 10"/>
                  <a:gd name="T8" fmla="*/ 0 w 23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6" h="10">
                    <a:moveTo>
                      <a:pt x="0" y="10"/>
                    </a:moveTo>
                    <a:lnTo>
                      <a:pt x="215" y="10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7C8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3128963" y="1968500"/>
                <a:ext cx="376237" cy="374650"/>
              </a:xfrm>
              <a:custGeom>
                <a:avLst/>
                <a:gdLst>
                  <a:gd name="T0" fmla="*/ 100 w 100"/>
                  <a:gd name="T1" fmla="*/ 0 h 100"/>
                  <a:gd name="T2" fmla="*/ 67 w 100"/>
                  <a:gd name="T3" fmla="*/ 0 h 100"/>
                  <a:gd name="T4" fmla="*/ 0 w 100"/>
                  <a:gd name="T5" fmla="*/ 0 h 100"/>
                  <a:gd name="T6" fmla="*/ 0 w 100"/>
                  <a:gd name="T7" fmla="*/ 67 h 100"/>
                  <a:gd name="T8" fmla="*/ 34 w 100"/>
                  <a:gd name="T9" fmla="*/ 100 h 100"/>
                  <a:gd name="T10" fmla="*/ 67 w 100"/>
                  <a:gd name="T11" fmla="*/ 67 h 100"/>
                  <a:gd name="T12" fmla="*/ 67 w 100"/>
                  <a:gd name="T13" fmla="*/ 34 h 100"/>
                  <a:gd name="T14" fmla="*/ 100 w 100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100">
                    <a:moveTo>
                      <a:pt x="100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5"/>
                      <a:pt x="15" y="100"/>
                      <a:pt x="34" y="100"/>
                    </a:cubicBezTo>
                    <a:cubicBezTo>
                      <a:pt x="52" y="100"/>
                      <a:pt x="67" y="85"/>
                      <a:pt x="67" y="67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82" y="0"/>
                      <a:pt x="100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3381375" y="1968500"/>
                <a:ext cx="250825" cy="273050"/>
              </a:xfrm>
              <a:custGeom>
                <a:avLst/>
                <a:gdLst>
                  <a:gd name="T0" fmla="*/ 33 w 67"/>
                  <a:gd name="T1" fmla="*/ 0 h 73"/>
                  <a:gd name="T2" fmla="*/ 0 w 67"/>
                  <a:gd name="T3" fmla="*/ 34 h 73"/>
                  <a:gd name="T4" fmla="*/ 0 w 67"/>
                  <a:gd name="T5" fmla="*/ 73 h 73"/>
                  <a:gd name="T6" fmla="*/ 67 w 67"/>
                  <a:gd name="T7" fmla="*/ 73 h 73"/>
                  <a:gd name="T8" fmla="*/ 67 w 67"/>
                  <a:gd name="T9" fmla="*/ 34 h 73"/>
                  <a:gd name="T10" fmla="*/ 33 w 67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73">
                    <a:moveTo>
                      <a:pt x="33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2905125" y="2073275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905125" y="2216150"/>
                <a:ext cx="377825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2878138" y="1566863"/>
                <a:ext cx="379412" cy="776288"/>
              </a:xfrm>
              <a:custGeom>
                <a:avLst/>
                <a:gdLst>
                  <a:gd name="T0" fmla="*/ 67 w 101"/>
                  <a:gd name="T1" fmla="*/ 174 h 207"/>
                  <a:gd name="T2" fmla="*/ 67 w 101"/>
                  <a:gd name="T3" fmla="*/ 33 h 207"/>
                  <a:gd name="T4" fmla="*/ 34 w 101"/>
                  <a:gd name="T5" fmla="*/ 0 h 207"/>
                  <a:gd name="T6" fmla="*/ 0 w 101"/>
                  <a:gd name="T7" fmla="*/ 33 h 207"/>
                  <a:gd name="T8" fmla="*/ 0 w 101"/>
                  <a:gd name="T9" fmla="*/ 207 h 207"/>
                  <a:gd name="T10" fmla="*/ 37 w 101"/>
                  <a:gd name="T11" fmla="*/ 207 h 207"/>
                  <a:gd name="T12" fmla="*/ 67 w 101"/>
                  <a:gd name="T13" fmla="*/ 207 h 207"/>
                  <a:gd name="T14" fmla="*/ 101 w 101"/>
                  <a:gd name="T15" fmla="*/ 207 h 207"/>
                  <a:gd name="T16" fmla="*/ 67 w 101"/>
                  <a:gd name="T17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1" h="207">
                    <a:moveTo>
                      <a:pt x="67" y="174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7" y="15"/>
                      <a:pt x="52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37" y="207"/>
                      <a:pt x="37" y="207"/>
                      <a:pt x="37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101" y="207"/>
                      <a:pt x="101" y="207"/>
                      <a:pt x="101" y="207"/>
                    </a:cubicBezTo>
                    <a:cubicBezTo>
                      <a:pt x="82" y="207"/>
                      <a:pt x="67" y="192"/>
                      <a:pt x="67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>
                <a:off x="2644775" y="183038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644775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2644775" y="211137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EEEEE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2286000" y="1566863"/>
                <a:ext cx="719137" cy="1114425"/>
              </a:xfrm>
              <a:custGeom>
                <a:avLst/>
                <a:gdLst>
                  <a:gd name="T0" fmla="*/ 192 w 192"/>
                  <a:gd name="T1" fmla="*/ 0 h 297"/>
                  <a:gd name="T2" fmla="*/ 34 w 192"/>
                  <a:gd name="T3" fmla="*/ 0 h 297"/>
                  <a:gd name="T4" fmla="*/ 0 w 192"/>
                  <a:gd name="T5" fmla="*/ 33 h 297"/>
                  <a:gd name="T6" fmla="*/ 0 w 192"/>
                  <a:gd name="T7" fmla="*/ 297 h 297"/>
                  <a:gd name="T8" fmla="*/ 158 w 192"/>
                  <a:gd name="T9" fmla="*/ 297 h 297"/>
                  <a:gd name="T10" fmla="*/ 158 w 192"/>
                  <a:gd name="T11" fmla="*/ 33 h 297"/>
                  <a:gd name="T12" fmla="*/ 192 w 192"/>
                  <a:gd name="T13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297">
                    <a:moveTo>
                      <a:pt x="192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297"/>
                      <a:pt x="0" y="297"/>
                      <a:pt x="0" y="297"/>
                    </a:cubicBezTo>
                    <a:cubicBezTo>
                      <a:pt x="158" y="297"/>
                      <a:pt x="158" y="297"/>
                      <a:pt x="158" y="297"/>
                    </a:cubicBezTo>
                    <a:cubicBezTo>
                      <a:pt x="158" y="33"/>
                      <a:pt x="158" y="33"/>
                      <a:pt x="158" y="33"/>
                    </a:cubicBezTo>
                    <a:cubicBezTo>
                      <a:pt x="158" y="15"/>
                      <a:pt x="173" y="0"/>
                      <a:pt x="192" y="0"/>
                    </a:cubicBezTo>
                    <a:close/>
                  </a:path>
                </a:pathLst>
              </a:custGeom>
              <a:solidFill>
                <a:srgbClr val="12B7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2393950" y="22415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393950" y="2384425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2393950" y="210661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393950" y="196850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2393950" y="1833563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393950" y="1695450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2393950" y="2522538"/>
                <a:ext cx="379412" cy="0"/>
              </a:xfrm>
              <a:prstGeom prst="line">
                <a:avLst/>
              </a:prstGeom>
              <a:noFill/>
              <a:ln w="6350" cap="rnd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45"/>
            <p:cNvGrpSpPr/>
            <p:nvPr/>
          </p:nvGrpSpPr>
          <p:grpSpPr>
            <a:xfrm>
              <a:off x="3862388" y="2049413"/>
              <a:ext cx="561975" cy="473075"/>
              <a:chOff x="2027238" y="2425700"/>
              <a:chExt cx="561975" cy="473075"/>
            </a:xfrm>
          </p:grpSpPr>
          <p:sp>
            <p:nvSpPr>
              <p:cNvPr id="1034" name="Freeform 37"/>
              <p:cNvSpPr/>
              <p:nvPr/>
            </p:nvSpPr>
            <p:spPr bwMode="auto">
              <a:xfrm>
                <a:off x="2138363" y="2425700"/>
                <a:ext cx="338137" cy="228600"/>
              </a:xfrm>
              <a:custGeom>
                <a:avLst/>
                <a:gdLst>
                  <a:gd name="T0" fmla="*/ 90 w 90"/>
                  <a:gd name="T1" fmla="*/ 52 h 61"/>
                  <a:gd name="T2" fmla="*/ 81 w 90"/>
                  <a:gd name="T3" fmla="*/ 61 h 61"/>
                  <a:gd name="T4" fmla="*/ 9 w 90"/>
                  <a:gd name="T5" fmla="*/ 61 h 61"/>
                  <a:gd name="T6" fmla="*/ 0 w 90"/>
                  <a:gd name="T7" fmla="*/ 52 h 61"/>
                  <a:gd name="T8" fmla="*/ 0 w 90"/>
                  <a:gd name="T9" fmla="*/ 9 h 61"/>
                  <a:gd name="T10" fmla="*/ 9 w 90"/>
                  <a:gd name="T11" fmla="*/ 0 h 61"/>
                  <a:gd name="T12" fmla="*/ 81 w 90"/>
                  <a:gd name="T13" fmla="*/ 0 h 61"/>
                  <a:gd name="T14" fmla="*/ 90 w 90"/>
                  <a:gd name="T15" fmla="*/ 9 h 61"/>
                  <a:gd name="T16" fmla="*/ 90 w 90"/>
                  <a:gd name="T17" fmla="*/ 5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61">
                    <a:moveTo>
                      <a:pt x="90" y="52"/>
                    </a:moveTo>
                    <a:cubicBezTo>
                      <a:pt x="90" y="57"/>
                      <a:pt x="86" y="61"/>
                      <a:pt x="81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1"/>
                      <a:pt x="0" y="57"/>
                      <a:pt x="0" y="5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6" y="0"/>
                      <a:pt x="90" y="4"/>
                      <a:pt x="90" y="9"/>
                    </a:cubicBez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38"/>
              <p:cNvSpPr/>
              <p:nvPr/>
            </p:nvSpPr>
            <p:spPr bwMode="auto">
              <a:xfrm>
                <a:off x="2101850" y="2511425"/>
                <a:ext cx="412750" cy="57150"/>
              </a:xfrm>
              <a:custGeom>
                <a:avLst/>
                <a:gdLst>
                  <a:gd name="T0" fmla="*/ 110 w 110"/>
                  <a:gd name="T1" fmla="*/ 7 h 15"/>
                  <a:gd name="T2" fmla="*/ 103 w 110"/>
                  <a:gd name="T3" fmla="*/ 15 h 15"/>
                  <a:gd name="T4" fmla="*/ 7 w 110"/>
                  <a:gd name="T5" fmla="*/ 15 h 15"/>
                  <a:gd name="T6" fmla="*/ 0 w 110"/>
                  <a:gd name="T7" fmla="*/ 7 h 15"/>
                  <a:gd name="T8" fmla="*/ 0 w 110"/>
                  <a:gd name="T9" fmla="*/ 7 h 15"/>
                  <a:gd name="T10" fmla="*/ 7 w 110"/>
                  <a:gd name="T11" fmla="*/ 0 h 15"/>
                  <a:gd name="T12" fmla="*/ 103 w 110"/>
                  <a:gd name="T13" fmla="*/ 0 h 15"/>
                  <a:gd name="T14" fmla="*/ 110 w 110"/>
                  <a:gd name="T15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0" h="15">
                    <a:moveTo>
                      <a:pt x="110" y="7"/>
                    </a:moveTo>
                    <a:cubicBezTo>
                      <a:pt x="110" y="11"/>
                      <a:pt x="107" y="15"/>
                      <a:pt x="10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0"/>
                      <a:pt x="110" y="3"/>
                      <a:pt x="110" y="7"/>
                    </a:cubicBezTo>
                    <a:close/>
                  </a:path>
                </a:pathLst>
              </a:custGeom>
              <a:solidFill>
                <a:srgbClr val="FFB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39"/>
              <p:cNvSpPr/>
              <p:nvPr/>
            </p:nvSpPr>
            <p:spPr bwMode="auto">
              <a:xfrm>
                <a:off x="2027238" y="2613025"/>
                <a:ext cx="561975" cy="269875"/>
              </a:xfrm>
              <a:custGeom>
                <a:avLst/>
                <a:gdLst>
                  <a:gd name="T0" fmla="*/ 150 w 150"/>
                  <a:gd name="T1" fmla="*/ 63 h 72"/>
                  <a:gd name="T2" fmla="*/ 141 w 150"/>
                  <a:gd name="T3" fmla="*/ 72 h 72"/>
                  <a:gd name="T4" fmla="*/ 9 w 150"/>
                  <a:gd name="T5" fmla="*/ 72 h 72"/>
                  <a:gd name="T6" fmla="*/ 0 w 150"/>
                  <a:gd name="T7" fmla="*/ 63 h 72"/>
                  <a:gd name="T8" fmla="*/ 0 w 150"/>
                  <a:gd name="T9" fmla="*/ 9 h 72"/>
                  <a:gd name="T10" fmla="*/ 9 w 150"/>
                  <a:gd name="T11" fmla="*/ 0 h 72"/>
                  <a:gd name="T12" fmla="*/ 141 w 150"/>
                  <a:gd name="T13" fmla="*/ 0 h 72"/>
                  <a:gd name="T14" fmla="*/ 150 w 150"/>
                  <a:gd name="T15" fmla="*/ 9 h 72"/>
                  <a:gd name="T16" fmla="*/ 150 w 150"/>
                  <a:gd name="T17" fmla="*/ 6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72">
                    <a:moveTo>
                      <a:pt x="150" y="63"/>
                    </a:moveTo>
                    <a:cubicBezTo>
                      <a:pt x="150" y="68"/>
                      <a:pt x="146" y="72"/>
                      <a:pt x="141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4" y="72"/>
                      <a:pt x="0" y="68"/>
                      <a:pt x="0" y="6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lnTo>
                      <a:pt x="150" y="63"/>
                    </a:lnTo>
                    <a:close/>
                  </a:path>
                </a:pathLst>
              </a:custGeom>
              <a:solidFill>
                <a:srgbClr val="8F65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40"/>
              <p:cNvSpPr/>
              <p:nvPr/>
            </p:nvSpPr>
            <p:spPr bwMode="auto">
              <a:xfrm>
                <a:off x="2085975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41"/>
              <p:cNvSpPr/>
              <p:nvPr/>
            </p:nvSpPr>
            <p:spPr bwMode="auto">
              <a:xfrm>
                <a:off x="2214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42"/>
              <p:cNvSpPr/>
              <p:nvPr/>
            </p:nvSpPr>
            <p:spPr bwMode="auto">
              <a:xfrm>
                <a:off x="2341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43"/>
              <p:cNvSpPr/>
              <p:nvPr/>
            </p:nvSpPr>
            <p:spPr bwMode="auto">
              <a:xfrm>
                <a:off x="2468563" y="2654300"/>
                <a:ext cx="60325" cy="198438"/>
              </a:xfrm>
              <a:custGeom>
                <a:avLst/>
                <a:gdLst>
                  <a:gd name="T0" fmla="*/ 16 w 16"/>
                  <a:gd name="T1" fmla="*/ 45 h 53"/>
                  <a:gd name="T2" fmla="*/ 8 w 16"/>
                  <a:gd name="T3" fmla="*/ 53 h 53"/>
                  <a:gd name="T4" fmla="*/ 8 w 16"/>
                  <a:gd name="T5" fmla="*/ 53 h 53"/>
                  <a:gd name="T6" fmla="*/ 0 w 16"/>
                  <a:gd name="T7" fmla="*/ 45 h 53"/>
                  <a:gd name="T8" fmla="*/ 0 w 16"/>
                  <a:gd name="T9" fmla="*/ 8 h 53"/>
                  <a:gd name="T10" fmla="*/ 8 w 16"/>
                  <a:gd name="T11" fmla="*/ 0 h 53"/>
                  <a:gd name="T12" fmla="*/ 8 w 16"/>
                  <a:gd name="T13" fmla="*/ 0 h 53"/>
                  <a:gd name="T14" fmla="*/ 16 w 16"/>
                  <a:gd name="T15" fmla="*/ 8 h 53"/>
                  <a:gd name="T16" fmla="*/ 16 w 16"/>
                  <a:gd name="T17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53">
                    <a:moveTo>
                      <a:pt x="16" y="45"/>
                    </a:moveTo>
                    <a:cubicBezTo>
                      <a:pt x="16" y="49"/>
                      <a:pt x="12" y="53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4" y="53"/>
                      <a:pt x="0" y="49"/>
                      <a:pt x="0" y="4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lnTo>
                      <a:pt x="16" y="45"/>
                    </a:lnTo>
                    <a:close/>
                  </a:path>
                </a:pathLst>
              </a:cu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44"/>
              <p:cNvSpPr/>
              <p:nvPr/>
            </p:nvSpPr>
            <p:spPr bwMode="auto">
              <a:xfrm>
                <a:off x="2074863" y="2882900"/>
                <a:ext cx="473075" cy="15875"/>
              </a:xfrm>
              <a:custGeom>
                <a:avLst/>
                <a:gdLst>
                  <a:gd name="T0" fmla="*/ 126 w 126"/>
                  <a:gd name="T1" fmla="*/ 2 h 4"/>
                  <a:gd name="T2" fmla="*/ 124 w 126"/>
                  <a:gd name="T3" fmla="*/ 4 h 4"/>
                  <a:gd name="T4" fmla="*/ 2 w 126"/>
                  <a:gd name="T5" fmla="*/ 4 h 4"/>
                  <a:gd name="T6" fmla="*/ 0 w 126"/>
                  <a:gd name="T7" fmla="*/ 2 h 4"/>
                  <a:gd name="T8" fmla="*/ 0 w 126"/>
                  <a:gd name="T9" fmla="*/ 2 h 4"/>
                  <a:gd name="T10" fmla="*/ 2 w 126"/>
                  <a:gd name="T11" fmla="*/ 0 h 4"/>
                  <a:gd name="T12" fmla="*/ 124 w 126"/>
                  <a:gd name="T13" fmla="*/ 0 h 4"/>
                  <a:gd name="T14" fmla="*/ 126 w 126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4">
                    <a:moveTo>
                      <a:pt x="126" y="2"/>
                    </a:moveTo>
                    <a:cubicBezTo>
                      <a:pt x="126" y="3"/>
                      <a:pt x="125" y="4"/>
                      <a:pt x="124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5" y="0"/>
                      <a:pt x="126" y="1"/>
                      <a:pt x="126" y="2"/>
                    </a:cubicBezTo>
                    <a:close/>
                  </a:path>
                </a:pathLst>
              </a:custGeom>
              <a:solidFill>
                <a:srgbClr val="502E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Rectangle 45"/>
              <p:cNvSpPr>
                <a:spLocks noChangeArrowheads="1"/>
              </p:cNvSpPr>
              <p:nvPr/>
            </p:nvSpPr>
            <p:spPr bwMode="auto">
              <a:xfrm>
                <a:off x="2138363" y="2568575"/>
                <a:ext cx="338137" cy="44450"/>
              </a:xfrm>
              <a:prstGeom prst="rect">
                <a:avLst/>
              </a:prstGeom>
              <a:solidFill>
                <a:srgbClr val="775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056060" y="4188110"/>
            <a:ext cx="174306" cy="174304"/>
            <a:chOff x="801291" y="3535885"/>
            <a:chExt cx="219347" cy="219347"/>
          </a:xfrm>
        </p:grpSpPr>
        <p:sp>
          <p:nvSpPr>
            <p:cNvPr id="74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76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77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EFAEE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78" name="Group 14"/>
          <p:cNvGrpSpPr/>
          <p:nvPr/>
        </p:nvGrpSpPr>
        <p:grpSpPr bwMode="auto">
          <a:xfrm>
            <a:off x="4800872" y="4188110"/>
            <a:ext cx="174306" cy="174304"/>
            <a:chOff x="4248" y="3024"/>
            <a:chExt cx="600" cy="599"/>
          </a:xfrm>
        </p:grpSpPr>
        <p:sp>
          <p:nvSpPr>
            <p:cNvPr id="79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FF9101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80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81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sp>
            <p:nvSpPr>
              <p:cNvPr id="82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EFAEE"/>
              </a:solidFill>
              <a:ln w="635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di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3243361" y="4136763"/>
            <a:ext cx="13388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指导老师：亮亮图文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5004048" y="4136763"/>
            <a:ext cx="10823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人：旗舰店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3" name="矩形 1052"/>
          <p:cNvSpPr/>
          <p:nvPr/>
        </p:nvSpPr>
        <p:spPr>
          <a:xfrm>
            <a:off x="0" y="5071492"/>
            <a:ext cx="9144000" cy="72008"/>
          </a:xfrm>
          <a:prstGeom prst="rect">
            <a:avLst/>
          </a:prstGeom>
          <a:solidFill>
            <a:srgbClr val="FF9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691680" y="2715766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n w="6350">
                  <a:noFill/>
                </a:ln>
                <a:latin typeface="宋体" pitchFamily="2" charset="-122"/>
                <a:ea typeface="宋体" pitchFamily="2" charset="-122"/>
              </a:rPr>
              <a:t>敬请各位老师批评指正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763688" y="3440611"/>
            <a:ext cx="5616624" cy="202560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di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THANK YOU FOR WATCHING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763688" y="3401854"/>
            <a:ext cx="561662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3031287" y="2283524"/>
            <a:ext cx="668442" cy="555120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275559"/>
            <a:ext cx="151195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选题背景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国内外相关研究综述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理论基础与文献综述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+mn-ea"/>
              </a:rPr>
              <a:t>主要贡献与创新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875449"/>
            <a:ext cx="719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+mn-ea"/>
              </a:rPr>
              <a:t>绪论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25763" y="2474276"/>
            <a:ext cx="1471612" cy="1807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216651" y="2474276"/>
            <a:ext cx="1471613" cy="18071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54151" y="2474276"/>
            <a:ext cx="1471613" cy="18071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397376" y="2283718"/>
            <a:ext cx="1819275" cy="218507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14300" dir="2700000" algn="tl" rotWithShape="0">
              <a:prstClr val="black">
                <a:alpha val="3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8449" name="Group 17"/>
          <p:cNvGrpSpPr/>
          <p:nvPr/>
        </p:nvGrpSpPr>
        <p:grpSpPr bwMode="auto">
          <a:xfrm>
            <a:off x="5141914" y="2869685"/>
            <a:ext cx="327025" cy="484337"/>
            <a:chOff x="0" y="0"/>
            <a:chExt cx="206" cy="305"/>
          </a:xfrm>
        </p:grpSpPr>
        <p:sp>
          <p:nvSpPr>
            <p:cNvPr id="18450" name="Freeform 18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1" name="Freeform 19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2" name="Freeform 20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53" name="Group 21"/>
          <p:cNvGrpSpPr/>
          <p:nvPr/>
        </p:nvGrpSpPr>
        <p:grpSpPr bwMode="auto">
          <a:xfrm>
            <a:off x="1949451" y="2869685"/>
            <a:ext cx="481013" cy="484337"/>
            <a:chOff x="0" y="0"/>
            <a:chExt cx="303" cy="305"/>
          </a:xfrm>
        </p:grpSpPr>
        <p:sp>
          <p:nvSpPr>
            <p:cNvPr id="18454" name="Freeform 22"/>
            <p:cNvSpPr>
              <a:spLocks noEditPoints="1"/>
            </p:cNvSpPr>
            <p:nvPr/>
          </p:nvSpPr>
          <p:spPr bwMode="auto">
            <a:xfrm>
              <a:off x="0" y="0"/>
              <a:ext cx="303" cy="305"/>
            </a:xfrm>
            <a:custGeom>
              <a:avLst/>
              <a:gdLst>
                <a:gd name="T0" fmla="*/ 209 w 224"/>
                <a:gd name="T1" fmla="*/ 57 h 224"/>
                <a:gd name="T2" fmla="*/ 209 w 224"/>
                <a:gd name="T3" fmla="*/ 56 h 224"/>
                <a:gd name="T4" fmla="*/ 208 w 224"/>
                <a:gd name="T5" fmla="*/ 55 h 224"/>
                <a:gd name="T6" fmla="*/ 169 w 224"/>
                <a:gd name="T7" fmla="*/ 16 h 224"/>
                <a:gd name="T8" fmla="*/ 168 w 224"/>
                <a:gd name="T9" fmla="*/ 15 h 224"/>
                <a:gd name="T10" fmla="*/ 167 w 224"/>
                <a:gd name="T11" fmla="*/ 15 h 224"/>
                <a:gd name="T12" fmla="*/ 112 w 224"/>
                <a:gd name="T13" fmla="*/ 0 h 224"/>
                <a:gd name="T14" fmla="*/ 57 w 224"/>
                <a:gd name="T15" fmla="*/ 15 h 224"/>
                <a:gd name="T16" fmla="*/ 56 w 224"/>
                <a:gd name="T17" fmla="*/ 15 h 224"/>
                <a:gd name="T18" fmla="*/ 55 w 224"/>
                <a:gd name="T19" fmla="*/ 16 h 224"/>
                <a:gd name="T20" fmla="*/ 16 w 224"/>
                <a:gd name="T21" fmla="*/ 55 h 224"/>
                <a:gd name="T22" fmla="*/ 15 w 224"/>
                <a:gd name="T23" fmla="*/ 56 h 224"/>
                <a:gd name="T24" fmla="*/ 14 w 224"/>
                <a:gd name="T25" fmla="*/ 57 h 224"/>
                <a:gd name="T26" fmla="*/ 0 w 224"/>
                <a:gd name="T27" fmla="*/ 112 h 224"/>
                <a:gd name="T28" fmla="*/ 112 w 224"/>
                <a:gd name="T29" fmla="*/ 224 h 224"/>
                <a:gd name="T30" fmla="*/ 224 w 224"/>
                <a:gd name="T31" fmla="*/ 112 h 224"/>
                <a:gd name="T32" fmla="*/ 209 w 224"/>
                <a:gd name="T33" fmla="*/ 57 h 224"/>
                <a:gd name="T34" fmla="*/ 112 w 224"/>
                <a:gd name="T35" fmla="*/ 205 h 224"/>
                <a:gd name="T36" fmla="*/ 20 w 224"/>
                <a:gd name="T37" fmla="*/ 122 h 224"/>
                <a:gd name="T38" fmla="*/ 30 w 224"/>
                <a:gd name="T39" fmla="*/ 122 h 224"/>
                <a:gd name="T40" fmla="*/ 39 w 224"/>
                <a:gd name="T41" fmla="*/ 112 h 224"/>
                <a:gd name="T42" fmla="*/ 30 w 224"/>
                <a:gd name="T43" fmla="*/ 102 h 224"/>
                <a:gd name="T44" fmla="*/ 20 w 224"/>
                <a:gd name="T45" fmla="*/ 102 h 224"/>
                <a:gd name="T46" fmla="*/ 27 w 224"/>
                <a:gd name="T47" fmla="*/ 74 h 224"/>
                <a:gd name="T48" fmla="*/ 36 w 224"/>
                <a:gd name="T49" fmla="*/ 79 h 224"/>
                <a:gd name="T50" fmla="*/ 41 w 224"/>
                <a:gd name="T51" fmla="*/ 80 h 224"/>
                <a:gd name="T52" fmla="*/ 49 w 224"/>
                <a:gd name="T53" fmla="*/ 76 h 224"/>
                <a:gd name="T54" fmla="*/ 45 w 224"/>
                <a:gd name="T55" fmla="*/ 62 h 224"/>
                <a:gd name="T56" fmla="*/ 37 w 224"/>
                <a:gd name="T57" fmla="*/ 58 h 224"/>
                <a:gd name="T58" fmla="*/ 57 w 224"/>
                <a:gd name="T59" fmla="*/ 37 h 224"/>
                <a:gd name="T60" fmla="*/ 62 w 224"/>
                <a:gd name="T61" fmla="*/ 46 h 224"/>
                <a:gd name="T62" fmla="*/ 71 w 224"/>
                <a:gd name="T63" fmla="*/ 50 h 224"/>
                <a:gd name="T64" fmla="*/ 76 w 224"/>
                <a:gd name="T65" fmla="*/ 49 h 224"/>
                <a:gd name="T66" fmla="*/ 79 w 224"/>
                <a:gd name="T67" fmla="*/ 36 h 224"/>
                <a:gd name="T68" fmla="*/ 74 w 224"/>
                <a:gd name="T69" fmla="*/ 27 h 224"/>
                <a:gd name="T70" fmla="*/ 102 w 224"/>
                <a:gd name="T71" fmla="*/ 20 h 224"/>
                <a:gd name="T72" fmla="*/ 102 w 224"/>
                <a:gd name="T73" fmla="*/ 30 h 224"/>
                <a:gd name="T74" fmla="*/ 112 w 224"/>
                <a:gd name="T75" fmla="*/ 39 h 224"/>
                <a:gd name="T76" fmla="*/ 121 w 224"/>
                <a:gd name="T77" fmla="*/ 30 h 224"/>
                <a:gd name="T78" fmla="*/ 121 w 224"/>
                <a:gd name="T79" fmla="*/ 20 h 224"/>
                <a:gd name="T80" fmla="*/ 150 w 224"/>
                <a:gd name="T81" fmla="*/ 27 h 224"/>
                <a:gd name="T82" fmla="*/ 145 w 224"/>
                <a:gd name="T83" fmla="*/ 36 h 224"/>
                <a:gd name="T84" fmla="*/ 148 w 224"/>
                <a:gd name="T85" fmla="*/ 49 h 224"/>
                <a:gd name="T86" fmla="*/ 153 w 224"/>
                <a:gd name="T87" fmla="*/ 50 h 224"/>
                <a:gd name="T88" fmla="*/ 161 w 224"/>
                <a:gd name="T89" fmla="*/ 46 h 224"/>
                <a:gd name="T90" fmla="*/ 166 w 224"/>
                <a:gd name="T91" fmla="*/ 37 h 224"/>
                <a:gd name="T92" fmla="*/ 187 w 224"/>
                <a:gd name="T93" fmla="*/ 58 h 224"/>
                <a:gd name="T94" fmla="*/ 178 w 224"/>
                <a:gd name="T95" fmla="*/ 62 h 224"/>
                <a:gd name="T96" fmla="*/ 175 w 224"/>
                <a:gd name="T97" fmla="*/ 76 h 224"/>
                <a:gd name="T98" fmla="*/ 183 w 224"/>
                <a:gd name="T99" fmla="*/ 80 h 224"/>
                <a:gd name="T100" fmla="*/ 188 w 224"/>
                <a:gd name="T101" fmla="*/ 79 h 224"/>
                <a:gd name="T102" fmla="*/ 196 w 224"/>
                <a:gd name="T103" fmla="*/ 74 h 224"/>
                <a:gd name="T104" fmla="*/ 204 w 224"/>
                <a:gd name="T105" fmla="*/ 102 h 224"/>
                <a:gd name="T106" fmla="*/ 194 w 224"/>
                <a:gd name="T107" fmla="*/ 102 h 224"/>
                <a:gd name="T108" fmla="*/ 184 w 224"/>
                <a:gd name="T109" fmla="*/ 112 h 224"/>
                <a:gd name="T110" fmla="*/ 194 w 224"/>
                <a:gd name="T111" fmla="*/ 122 h 224"/>
                <a:gd name="T112" fmla="*/ 204 w 224"/>
                <a:gd name="T113" fmla="*/ 122 h 224"/>
                <a:gd name="T114" fmla="*/ 112 w 224"/>
                <a:gd name="T115" fmla="*/ 20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4" h="224">
                  <a:moveTo>
                    <a:pt x="209" y="57"/>
                  </a:moveTo>
                  <a:cubicBezTo>
                    <a:pt x="209" y="57"/>
                    <a:pt x="209" y="56"/>
                    <a:pt x="209" y="56"/>
                  </a:cubicBezTo>
                  <a:cubicBezTo>
                    <a:pt x="209" y="55"/>
                    <a:pt x="208" y="55"/>
                    <a:pt x="208" y="55"/>
                  </a:cubicBezTo>
                  <a:cubicBezTo>
                    <a:pt x="198" y="39"/>
                    <a:pt x="185" y="25"/>
                    <a:pt x="169" y="16"/>
                  </a:cubicBezTo>
                  <a:cubicBezTo>
                    <a:pt x="169" y="16"/>
                    <a:pt x="168" y="15"/>
                    <a:pt x="168" y="15"/>
                  </a:cubicBezTo>
                  <a:cubicBezTo>
                    <a:pt x="168" y="15"/>
                    <a:pt x="167" y="15"/>
                    <a:pt x="167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7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5" y="15"/>
                    <a:pt x="55" y="16"/>
                    <a:pt x="55" y="16"/>
                  </a:cubicBezTo>
                  <a:cubicBezTo>
                    <a:pt x="39" y="25"/>
                    <a:pt x="25" y="39"/>
                    <a:pt x="16" y="55"/>
                  </a:cubicBez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ubicBezTo>
                    <a:pt x="224" y="92"/>
                    <a:pt x="218" y="73"/>
                    <a:pt x="209" y="57"/>
                  </a:cubicBezTo>
                  <a:close/>
                  <a:moveTo>
                    <a:pt x="112" y="205"/>
                  </a:moveTo>
                  <a:cubicBezTo>
                    <a:pt x="64" y="205"/>
                    <a:pt x="24" y="168"/>
                    <a:pt x="20" y="122"/>
                  </a:cubicBezTo>
                  <a:cubicBezTo>
                    <a:pt x="30" y="122"/>
                    <a:pt x="30" y="122"/>
                    <a:pt x="30" y="122"/>
                  </a:cubicBezTo>
                  <a:cubicBezTo>
                    <a:pt x="35" y="122"/>
                    <a:pt x="39" y="117"/>
                    <a:pt x="39" y="112"/>
                  </a:cubicBezTo>
                  <a:cubicBezTo>
                    <a:pt x="39" y="107"/>
                    <a:pt x="35" y="102"/>
                    <a:pt x="30" y="102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21" y="92"/>
                    <a:pt x="23" y="83"/>
                    <a:pt x="27" y="74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7" y="80"/>
                    <a:pt x="39" y="80"/>
                    <a:pt x="41" y="80"/>
                  </a:cubicBezTo>
                  <a:cubicBezTo>
                    <a:pt x="44" y="80"/>
                    <a:pt x="47" y="79"/>
                    <a:pt x="49" y="76"/>
                  </a:cubicBezTo>
                  <a:cubicBezTo>
                    <a:pt x="52" y="71"/>
                    <a:pt x="50" y="65"/>
                    <a:pt x="45" y="62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43" y="50"/>
                    <a:pt x="50" y="43"/>
                    <a:pt x="57" y="37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4" y="49"/>
                    <a:pt x="67" y="50"/>
                    <a:pt x="71" y="50"/>
                  </a:cubicBezTo>
                  <a:cubicBezTo>
                    <a:pt x="72" y="50"/>
                    <a:pt x="74" y="50"/>
                    <a:pt x="76" y="49"/>
                  </a:cubicBezTo>
                  <a:cubicBezTo>
                    <a:pt x="80" y="46"/>
                    <a:pt x="82" y="41"/>
                    <a:pt x="79" y="36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3" y="23"/>
                    <a:pt x="92" y="21"/>
                    <a:pt x="102" y="20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102" y="35"/>
                    <a:pt x="107" y="39"/>
                    <a:pt x="112" y="39"/>
                  </a:cubicBezTo>
                  <a:cubicBezTo>
                    <a:pt x="117" y="39"/>
                    <a:pt x="121" y="35"/>
                    <a:pt x="121" y="3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31" y="21"/>
                    <a:pt x="141" y="23"/>
                    <a:pt x="150" y="27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42" y="41"/>
                    <a:pt x="144" y="46"/>
                    <a:pt x="148" y="49"/>
                  </a:cubicBezTo>
                  <a:cubicBezTo>
                    <a:pt x="150" y="50"/>
                    <a:pt x="151" y="50"/>
                    <a:pt x="153" y="50"/>
                  </a:cubicBezTo>
                  <a:cubicBezTo>
                    <a:pt x="156" y="50"/>
                    <a:pt x="159" y="49"/>
                    <a:pt x="161" y="46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43"/>
                    <a:pt x="181" y="50"/>
                    <a:pt x="187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74" y="65"/>
                    <a:pt x="172" y="71"/>
                    <a:pt x="175" y="76"/>
                  </a:cubicBezTo>
                  <a:cubicBezTo>
                    <a:pt x="177" y="79"/>
                    <a:pt x="180" y="80"/>
                    <a:pt x="183" y="80"/>
                  </a:cubicBezTo>
                  <a:cubicBezTo>
                    <a:pt x="185" y="80"/>
                    <a:pt x="186" y="80"/>
                    <a:pt x="188" y="7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0" y="83"/>
                    <a:pt x="203" y="92"/>
                    <a:pt x="204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89" y="102"/>
                    <a:pt x="184" y="107"/>
                    <a:pt x="184" y="112"/>
                  </a:cubicBezTo>
                  <a:cubicBezTo>
                    <a:pt x="184" y="117"/>
                    <a:pt x="189" y="122"/>
                    <a:pt x="194" y="122"/>
                  </a:cubicBezTo>
                  <a:cubicBezTo>
                    <a:pt x="204" y="122"/>
                    <a:pt x="204" y="122"/>
                    <a:pt x="204" y="122"/>
                  </a:cubicBezTo>
                  <a:cubicBezTo>
                    <a:pt x="199" y="168"/>
                    <a:pt x="160" y="205"/>
                    <a:pt x="112" y="2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5" name="Freeform 23"/>
            <p:cNvSpPr>
              <a:spLocks noEditPoints="1"/>
            </p:cNvSpPr>
            <p:nvPr/>
          </p:nvSpPr>
          <p:spPr bwMode="auto">
            <a:xfrm>
              <a:off x="114" y="102"/>
              <a:ext cx="77" cy="106"/>
            </a:xfrm>
            <a:custGeom>
              <a:avLst/>
              <a:gdLst>
                <a:gd name="T0" fmla="*/ 55 w 57"/>
                <a:gd name="T1" fmla="*/ 41 h 78"/>
                <a:gd name="T2" fmla="*/ 36 w 57"/>
                <a:gd name="T3" fmla="*/ 6 h 78"/>
                <a:gd name="T4" fmla="*/ 21 w 57"/>
                <a:gd name="T5" fmla="*/ 6 h 78"/>
                <a:gd name="T6" fmla="*/ 2 w 57"/>
                <a:gd name="T7" fmla="*/ 41 h 78"/>
                <a:gd name="T8" fmla="*/ 1 w 57"/>
                <a:gd name="T9" fmla="*/ 44 h 78"/>
                <a:gd name="T10" fmla="*/ 0 w 57"/>
                <a:gd name="T11" fmla="*/ 50 h 78"/>
                <a:gd name="T12" fmla="*/ 28 w 57"/>
                <a:gd name="T13" fmla="*/ 78 h 78"/>
                <a:gd name="T14" fmla="*/ 57 w 57"/>
                <a:gd name="T15" fmla="*/ 50 h 78"/>
                <a:gd name="T16" fmla="*/ 56 w 57"/>
                <a:gd name="T17" fmla="*/ 44 h 78"/>
                <a:gd name="T18" fmla="*/ 55 w 57"/>
                <a:gd name="T19" fmla="*/ 41 h 78"/>
                <a:gd name="T20" fmla="*/ 28 w 57"/>
                <a:gd name="T21" fmla="*/ 59 h 78"/>
                <a:gd name="T22" fmla="*/ 27 w 57"/>
                <a:gd name="T23" fmla="*/ 59 h 78"/>
                <a:gd name="T24" fmla="*/ 19 w 57"/>
                <a:gd name="T25" fmla="*/ 50 h 78"/>
                <a:gd name="T26" fmla="*/ 28 w 57"/>
                <a:gd name="T27" fmla="*/ 41 h 78"/>
                <a:gd name="T28" fmla="*/ 38 w 57"/>
                <a:gd name="T29" fmla="*/ 50 h 78"/>
                <a:gd name="T30" fmla="*/ 30 w 57"/>
                <a:gd name="T31" fmla="*/ 59 h 78"/>
                <a:gd name="T32" fmla="*/ 28 w 57"/>
                <a:gd name="T33" fmla="*/ 5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78">
                  <a:moveTo>
                    <a:pt x="55" y="41"/>
                  </a:moveTo>
                  <a:cubicBezTo>
                    <a:pt x="52" y="29"/>
                    <a:pt x="41" y="13"/>
                    <a:pt x="36" y="6"/>
                  </a:cubicBezTo>
                  <a:cubicBezTo>
                    <a:pt x="33" y="0"/>
                    <a:pt x="24" y="0"/>
                    <a:pt x="21" y="6"/>
                  </a:cubicBezTo>
                  <a:cubicBezTo>
                    <a:pt x="16" y="13"/>
                    <a:pt x="6" y="29"/>
                    <a:pt x="2" y="41"/>
                  </a:cubicBezTo>
                  <a:cubicBezTo>
                    <a:pt x="1" y="42"/>
                    <a:pt x="1" y="43"/>
                    <a:pt x="1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50"/>
                  </a:cubicBezTo>
                  <a:cubicBezTo>
                    <a:pt x="57" y="48"/>
                    <a:pt x="57" y="46"/>
                    <a:pt x="56" y="44"/>
                  </a:cubicBezTo>
                  <a:cubicBezTo>
                    <a:pt x="56" y="43"/>
                    <a:pt x="56" y="42"/>
                    <a:pt x="55" y="41"/>
                  </a:cubicBezTo>
                  <a:close/>
                  <a:moveTo>
                    <a:pt x="28" y="59"/>
                  </a:moveTo>
                  <a:cubicBezTo>
                    <a:pt x="28" y="59"/>
                    <a:pt x="27" y="59"/>
                    <a:pt x="27" y="59"/>
                  </a:cubicBezTo>
                  <a:cubicBezTo>
                    <a:pt x="22" y="58"/>
                    <a:pt x="19" y="54"/>
                    <a:pt x="19" y="50"/>
                  </a:cubicBezTo>
                  <a:cubicBezTo>
                    <a:pt x="19" y="45"/>
                    <a:pt x="23" y="41"/>
                    <a:pt x="28" y="41"/>
                  </a:cubicBezTo>
                  <a:cubicBezTo>
                    <a:pt x="34" y="41"/>
                    <a:pt x="38" y="45"/>
                    <a:pt x="38" y="50"/>
                  </a:cubicBezTo>
                  <a:cubicBezTo>
                    <a:pt x="38" y="54"/>
                    <a:pt x="34" y="58"/>
                    <a:pt x="30" y="59"/>
                  </a:cubicBezTo>
                  <a:cubicBezTo>
                    <a:pt x="30" y="59"/>
                    <a:pt x="29" y="59"/>
                    <a:pt x="28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56" name="Group 24"/>
          <p:cNvGrpSpPr/>
          <p:nvPr/>
        </p:nvGrpSpPr>
        <p:grpSpPr bwMode="auto">
          <a:xfrm>
            <a:off x="3421063" y="2869685"/>
            <a:ext cx="481012" cy="484337"/>
            <a:chOff x="0" y="0"/>
            <a:chExt cx="303" cy="305"/>
          </a:xfrm>
        </p:grpSpPr>
        <p:sp>
          <p:nvSpPr>
            <p:cNvPr id="18457" name="Freeform 25"/>
            <p:cNvSpPr>
              <a:spLocks noEditPoints="1"/>
            </p:cNvSpPr>
            <p:nvPr/>
          </p:nvSpPr>
          <p:spPr bwMode="auto">
            <a:xfrm>
              <a:off x="0" y="0"/>
              <a:ext cx="303" cy="305"/>
            </a:xfrm>
            <a:custGeom>
              <a:avLst/>
              <a:gdLst>
                <a:gd name="T0" fmla="*/ 112 w 224"/>
                <a:gd name="T1" fmla="*/ 0 h 224"/>
                <a:gd name="T2" fmla="*/ 0 w 224"/>
                <a:gd name="T3" fmla="*/ 112 h 224"/>
                <a:gd name="T4" fmla="*/ 112 w 224"/>
                <a:gd name="T5" fmla="*/ 224 h 224"/>
                <a:gd name="T6" fmla="*/ 224 w 224"/>
                <a:gd name="T7" fmla="*/ 112 h 224"/>
                <a:gd name="T8" fmla="*/ 112 w 224"/>
                <a:gd name="T9" fmla="*/ 0 h 224"/>
                <a:gd name="T10" fmla="*/ 86 w 224"/>
                <a:gd name="T11" fmla="*/ 201 h 224"/>
                <a:gd name="T12" fmla="*/ 86 w 224"/>
                <a:gd name="T13" fmla="*/ 158 h 224"/>
                <a:gd name="T14" fmla="*/ 108 w 224"/>
                <a:gd name="T15" fmla="*/ 136 h 224"/>
                <a:gd name="T16" fmla="*/ 116 w 224"/>
                <a:gd name="T17" fmla="*/ 136 h 224"/>
                <a:gd name="T18" fmla="*/ 138 w 224"/>
                <a:gd name="T19" fmla="*/ 158 h 224"/>
                <a:gd name="T20" fmla="*/ 138 w 224"/>
                <a:gd name="T21" fmla="*/ 201 h 224"/>
                <a:gd name="T22" fmla="*/ 112 w 224"/>
                <a:gd name="T23" fmla="*/ 205 h 224"/>
                <a:gd name="T24" fmla="*/ 86 w 224"/>
                <a:gd name="T25" fmla="*/ 201 h 224"/>
                <a:gd name="T26" fmla="*/ 157 w 224"/>
                <a:gd name="T27" fmla="*/ 193 h 224"/>
                <a:gd name="T28" fmla="*/ 157 w 224"/>
                <a:gd name="T29" fmla="*/ 158 h 224"/>
                <a:gd name="T30" fmla="*/ 116 w 224"/>
                <a:gd name="T31" fmla="*/ 118 h 224"/>
                <a:gd name="T32" fmla="*/ 108 w 224"/>
                <a:gd name="T33" fmla="*/ 118 h 224"/>
                <a:gd name="T34" fmla="*/ 67 w 224"/>
                <a:gd name="T35" fmla="*/ 158 h 224"/>
                <a:gd name="T36" fmla="*/ 67 w 224"/>
                <a:gd name="T37" fmla="*/ 193 h 224"/>
                <a:gd name="T38" fmla="*/ 19 w 224"/>
                <a:gd name="T39" fmla="*/ 112 h 224"/>
                <a:gd name="T40" fmla="*/ 112 w 224"/>
                <a:gd name="T41" fmla="*/ 19 h 224"/>
                <a:gd name="T42" fmla="*/ 205 w 224"/>
                <a:gd name="T43" fmla="*/ 112 h 224"/>
                <a:gd name="T44" fmla="*/ 157 w 224"/>
                <a:gd name="T45" fmla="*/ 19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224">
                  <a:moveTo>
                    <a:pt x="112" y="0"/>
                  </a:move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ubicBezTo>
                    <a:pt x="224" y="50"/>
                    <a:pt x="174" y="0"/>
                    <a:pt x="112" y="0"/>
                  </a:cubicBezTo>
                  <a:close/>
                  <a:moveTo>
                    <a:pt x="86" y="201"/>
                  </a:moveTo>
                  <a:cubicBezTo>
                    <a:pt x="86" y="158"/>
                    <a:pt x="86" y="158"/>
                    <a:pt x="86" y="158"/>
                  </a:cubicBezTo>
                  <a:cubicBezTo>
                    <a:pt x="86" y="146"/>
                    <a:pt x="96" y="136"/>
                    <a:pt x="108" y="136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28" y="136"/>
                    <a:pt x="138" y="146"/>
                    <a:pt x="138" y="158"/>
                  </a:cubicBezTo>
                  <a:cubicBezTo>
                    <a:pt x="138" y="201"/>
                    <a:pt x="138" y="201"/>
                    <a:pt x="138" y="201"/>
                  </a:cubicBezTo>
                  <a:cubicBezTo>
                    <a:pt x="130" y="203"/>
                    <a:pt x="121" y="205"/>
                    <a:pt x="112" y="205"/>
                  </a:cubicBezTo>
                  <a:cubicBezTo>
                    <a:pt x="103" y="205"/>
                    <a:pt x="94" y="203"/>
                    <a:pt x="86" y="201"/>
                  </a:cubicBezTo>
                  <a:close/>
                  <a:moveTo>
                    <a:pt x="157" y="193"/>
                  </a:moveTo>
                  <a:cubicBezTo>
                    <a:pt x="157" y="158"/>
                    <a:pt x="157" y="158"/>
                    <a:pt x="157" y="158"/>
                  </a:cubicBezTo>
                  <a:cubicBezTo>
                    <a:pt x="157" y="136"/>
                    <a:pt x="138" y="118"/>
                    <a:pt x="116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85" y="118"/>
                    <a:pt x="67" y="136"/>
                    <a:pt x="67" y="158"/>
                  </a:cubicBezTo>
                  <a:cubicBezTo>
                    <a:pt x="67" y="193"/>
                    <a:pt x="67" y="193"/>
                    <a:pt x="67" y="193"/>
                  </a:cubicBezTo>
                  <a:cubicBezTo>
                    <a:pt x="38" y="177"/>
                    <a:pt x="19" y="147"/>
                    <a:pt x="19" y="112"/>
                  </a:cubicBezTo>
                  <a:cubicBezTo>
                    <a:pt x="19" y="61"/>
                    <a:pt x="61" y="19"/>
                    <a:pt x="112" y="19"/>
                  </a:cubicBezTo>
                  <a:cubicBezTo>
                    <a:pt x="163" y="19"/>
                    <a:pt x="205" y="61"/>
                    <a:pt x="205" y="112"/>
                  </a:cubicBezTo>
                  <a:cubicBezTo>
                    <a:pt x="205" y="147"/>
                    <a:pt x="185" y="177"/>
                    <a:pt x="157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115" y="71"/>
              <a:ext cx="73" cy="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59" name="Group 27"/>
          <p:cNvGrpSpPr/>
          <p:nvPr/>
        </p:nvGrpSpPr>
        <p:grpSpPr bwMode="auto">
          <a:xfrm>
            <a:off x="6677026" y="2872861"/>
            <a:ext cx="549275" cy="477985"/>
            <a:chOff x="0" y="0"/>
            <a:chExt cx="346" cy="301"/>
          </a:xfrm>
        </p:grpSpPr>
        <p:sp>
          <p:nvSpPr>
            <p:cNvPr id="18460" name="Freeform 28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1" name="Freeform 29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727201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3197226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4843464" y="3535053"/>
            <a:ext cx="923925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445251" y="3535053"/>
            <a:ext cx="925513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710514" y="3619216"/>
            <a:ext cx="955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ONE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166899" y="3619216"/>
            <a:ext cx="9861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TWO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769115" y="3619216"/>
            <a:ext cx="1061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PRODUCT THREE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6410792" y="3619216"/>
            <a:ext cx="10198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Head Title</a:t>
            </a:r>
          </a:p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</a:rPr>
              <a:t>PRODUCT FOUR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1906589" y="1499017"/>
            <a:ext cx="5329237" cy="3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1" descr="49b68f35gc54dd7a416d7&amp;690"/>
          <p:cNvSpPr>
            <a:spLocks noChangeArrowheads="1"/>
          </p:cNvSpPr>
          <p:nvPr/>
        </p:nvSpPr>
        <p:spPr bwMode="auto">
          <a:xfrm>
            <a:off x="0" y="1419663"/>
            <a:ext cx="4284663" cy="295366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4284664" y="1419663"/>
            <a:ext cx="3959225" cy="295366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 flipH="1">
            <a:off x="3995738" y="1419663"/>
            <a:ext cx="309562" cy="295366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4602163" y="2645592"/>
            <a:ext cx="33845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/>
                </a:solidFill>
              </a:rPr>
              <a:t>WHAT MAKES US</a:t>
            </a:r>
            <a:r>
              <a:rPr lang="zh-CN" altLang="en-US" sz="1000" b="1" dirty="0">
                <a:solidFill>
                  <a:srgbClr val="7EA88C"/>
                </a:solidFill>
              </a:rPr>
              <a:t> </a:t>
            </a:r>
            <a:r>
              <a:rPr lang="zh-CN" altLang="en-US" sz="1000" b="1" dirty="0">
                <a:solidFill>
                  <a:schemeClr val="bg1"/>
                </a:solidFill>
              </a:rPr>
              <a:t>DIFFERENT</a:t>
            </a:r>
            <a:r>
              <a:rPr lang="zh-CN" altLang="en-US" sz="1000" dirty="0">
                <a:solidFill>
                  <a:schemeClr val="bg1"/>
                </a:solidFill>
                <a:ea typeface="微软雅黑" pitchFamily="34" charset="-122"/>
              </a:rPr>
              <a:t>？</a:t>
            </a:r>
            <a:endParaRPr lang="zh-CN" altLang="zh-CN" sz="1000" dirty="0">
              <a:solidFill>
                <a:schemeClr val="bg1"/>
              </a:solidFill>
              <a:ea typeface="微软雅黑" pitchFamily="34" charset="-122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zh-CN" sz="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</a:t>
            </a:r>
            <a:r>
              <a:rPr lang="zh-CN" altLang="en-US" sz="800" dirty="0">
                <a:solidFill>
                  <a:schemeClr val="bg1"/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/>
                </a:solidFill>
              </a:rPr>
              <a:t>https://liangliangtuwen.tmall.com.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605338" y="1954816"/>
            <a:ext cx="266700" cy="26678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/>
          <p:nvPr/>
        </p:nvGrpSpPr>
        <p:grpSpPr bwMode="auto">
          <a:xfrm>
            <a:off x="4687400" y="2024077"/>
            <a:ext cx="102577" cy="128261"/>
            <a:chOff x="0" y="0"/>
            <a:chExt cx="127" cy="163"/>
          </a:xfrm>
          <a:solidFill>
            <a:schemeClr val="accent1"/>
          </a:solidFill>
        </p:grpSpPr>
        <p:sp>
          <p:nvSpPr>
            <p:cNvPr id="19474" name="Freeform 18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Freeform 19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20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21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22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006976" y="1962756"/>
            <a:ext cx="14879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4991100" y="1975459"/>
            <a:ext cx="0" cy="228671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Freeform 11"/>
          <p:cNvSpPr/>
          <p:nvPr/>
        </p:nvSpPr>
        <p:spPr bwMode="auto">
          <a:xfrm>
            <a:off x="755650" y="2582866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6" name="Freeform 12"/>
          <p:cNvSpPr/>
          <p:nvPr/>
        </p:nvSpPr>
        <p:spPr bwMode="auto">
          <a:xfrm>
            <a:off x="2622550" y="2662266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7" name="Freeform 13"/>
          <p:cNvSpPr/>
          <p:nvPr/>
        </p:nvSpPr>
        <p:spPr bwMode="auto">
          <a:xfrm>
            <a:off x="4433889" y="2582866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18" name="Freeform 14"/>
          <p:cNvSpPr/>
          <p:nvPr/>
        </p:nvSpPr>
        <p:spPr bwMode="auto">
          <a:xfrm>
            <a:off x="6302376" y="2662266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519" name="Group 15"/>
          <p:cNvGrpSpPr/>
          <p:nvPr/>
        </p:nvGrpSpPr>
        <p:grpSpPr bwMode="auto">
          <a:xfrm>
            <a:off x="4611688" y="2781365"/>
            <a:ext cx="152400" cy="190559"/>
            <a:chOff x="0" y="0"/>
            <a:chExt cx="96" cy="120"/>
          </a:xfrm>
        </p:grpSpPr>
        <p:sp>
          <p:nvSpPr>
            <p:cNvPr id="21520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3" name="Group 19"/>
          <p:cNvGrpSpPr/>
          <p:nvPr/>
        </p:nvGrpSpPr>
        <p:grpSpPr bwMode="auto">
          <a:xfrm>
            <a:off x="6484939" y="2789305"/>
            <a:ext cx="185737" cy="173091"/>
            <a:chOff x="0" y="0"/>
            <a:chExt cx="117" cy="109"/>
          </a:xfrm>
        </p:grpSpPr>
        <p:sp>
          <p:nvSpPr>
            <p:cNvPr id="21524" name="Freeform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27" name="Group 23"/>
          <p:cNvGrpSpPr/>
          <p:nvPr/>
        </p:nvGrpSpPr>
        <p:grpSpPr bwMode="auto">
          <a:xfrm>
            <a:off x="2771775" y="2782953"/>
            <a:ext cx="185738" cy="187383"/>
            <a:chOff x="0" y="0"/>
            <a:chExt cx="117" cy="118"/>
          </a:xfrm>
        </p:grpSpPr>
        <p:sp>
          <p:nvSpPr>
            <p:cNvPr id="21528" name="Freeform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1531" name="Group 27"/>
          <p:cNvGrpSpPr/>
          <p:nvPr/>
        </p:nvGrpSpPr>
        <p:grpSpPr bwMode="auto">
          <a:xfrm>
            <a:off x="900114" y="2781365"/>
            <a:ext cx="166687" cy="190559"/>
            <a:chOff x="0" y="0"/>
            <a:chExt cx="105" cy="120"/>
          </a:xfrm>
        </p:grpSpPr>
        <p:sp>
          <p:nvSpPr>
            <p:cNvPr id="21532" name="Freeform 28"/>
            <p:cNvSpPr/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33" name="Freeform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1160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00196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837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6742113" y="2768662"/>
            <a:ext cx="8899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971551" y="1725352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651376" y="1725352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2886076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565901" y="3272055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358900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5059363" y="331651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03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3262313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6962775" y="1782519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600">
                <a:solidFill>
                  <a:schemeClr val="bg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20120802014555副本"/>
          <p:cNvSpPr>
            <a:spLocks noChangeArrowheads="1"/>
          </p:cNvSpPr>
          <p:nvPr/>
        </p:nvSpPr>
        <p:spPr bwMode="auto">
          <a:xfrm>
            <a:off x="0" y="0"/>
            <a:ext cx="9145588" cy="2686879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-1588" y="2570956"/>
            <a:ext cx="9145588" cy="514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542" name="Group 14"/>
          <p:cNvGrpSpPr/>
          <p:nvPr/>
        </p:nvGrpSpPr>
        <p:grpSpPr bwMode="auto">
          <a:xfrm>
            <a:off x="569914" y="2685292"/>
            <a:ext cx="211137" cy="273134"/>
            <a:chOff x="0" y="0"/>
            <a:chExt cx="133" cy="172"/>
          </a:xfrm>
        </p:grpSpPr>
        <p:sp>
          <p:nvSpPr>
            <p:cNvPr id="22543" name="Freeform 15"/>
            <p:cNvSpPr/>
            <p:nvPr/>
          </p:nvSpPr>
          <p:spPr bwMode="auto">
            <a:xfrm>
              <a:off x="0" y="0"/>
              <a:ext cx="133" cy="172"/>
            </a:xfrm>
            <a:custGeom>
              <a:avLst/>
              <a:gdLst>
                <a:gd name="T0" fmla="*/ 26 w 118"/>
                <a:gd name="T1" fmla="*/ 139 h 152"/>
                <a:gd name="T2" fmla="*/ 13 w 118"/>
                <a:gd name="T3" fmla="*/ 139 h 152"/>
                <a:gd name="T4" fmla="*/ 13 w 118"/>
                <a:gd name="T5" fmla="*/ 13 h 152"/>
                <a:gd name="T6" fmla="*/ 112 w 118"/>
                <a:gd name="T7" fmla="*/ 13 h 152"/>
                <a:gd name="T8" fmla="*/ 118 w 118"/>
                <a:gd name="T9" fmla="*/ 6 h 152"/>
                <a:gd name="T10" fmla="*/ 112 w 118"/>
                <a:gd name="T11" fmla="*/ 0 h 152"/>
                <a:gd name="T12" fmla="*/ 7 w 118"/>
                <a:gd name="T13" fmla="*/ 0 h 152"/>
                <a:gd name="T14" fmla="*/ 0 w 118"/>
                <a:gd name="T15" fmla="*/ 6 h 152"/>
                <a:gd name="T16" fmla="*/ 0 w 118"/>
                <a:gd name="T17" fmla="*/ 145 h 152"/>
                <a:gd name="T18" fmla="*/ 7 w 118"/>
                <a:gd name="T19" fmla="*/ 152 h 152"/>
                <a:gd name="T20" fmla="*/ 26 w 118"/>
                <a:gd name="T21" fmla="*/ 152 h 152"/>
                <a:gd name="T22" fmla="*/ 33 w 118"/>
                <a:gd name="T23" fmla="*/ 145 h 152"/>
                <a:gd name="T24" fmla="*/ 26 w 118"/>
                <a:gd name="T25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52">
                  <a:moveTo>
                    <a:pt x="26" y="139"/>
                  </a:moveTo>
                  <a:cubicBezTo>
                    <a:pt x="13" y="139"/>
                    <a:pt x="13" y="139"/>
                    <a:pt x="13" y="13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5" y="13"/>
                    <a:pt x="118" y="10"/>
                    <a:pt x="118" y="6"/>
                  </a:cubicBezTo>
                  <a:cubicBezTo>
                    <a:pt x="118" y="3"/>
                    <a:pt x="115" y="0"/>
                    <a:pt x="11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9"/>
                    <a:pt x="3" y="152"/>
                    <a:pt x="7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30" y="152"/>
                    <a:pt x="33" y="149"/>
                    <a:pt x="33" y="145"/>
                  </a:cubicBezTo>
                  <a:cubicBezTo>
                    <a:pt x="33" y="142"/>
                    <a:pt x="30" y="139"/>
                    <a:pt x="26" y="1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16"/>
            <p:cNvSpPr/>
            <p:nvPr/>
          </p:nvSpPr>
          <p:spPr bwMode="auto">
            <a:xfrm>
              <a:off x="84" y="100"/>
              <a:ext cx="49" cy="72"/>
            </a:xfrm>
            <a:custGeom>
              <a:avLst/>
              <a:gdLst>
                <a:gd name="T0" fmla="*/ 38 w 44"/>
                <a:gd name="T1" fmla="*/ 0 h 63"/>
                <a:gd name="T2" fmla="*/ 31 w 44"/>
                <a:gd name="T3" fmla="*/ 6 h 63"/>
                <a:gd name="T4" fmla="*/ 31 w 44"/>
                <a:gd name="T5" fmla="*/ 50 h 63"/>
                <a:gd name="T6" fmla="*/ 7 w 44"/>
                <a:gd name="T7" fmla="*/ 50 h 63"/>
                <a:gd name="T8" fmla="*/ 0 w 44"/>
                <a:gd name="T9" fmla="*/ 56 h 63"/>
                <a:gd name="T10" fmla="*/ 7 w 44"/>
                <a:gd name="T11" fmla="*/ 63 h 63"/>
                <a:gd name="T12" fmla="*/ 38 w 44"/>
                <a:gd name="T13" fmla="*/ 63 h 63"/>
                <a:gd name="T14" fmla="*/ 42 w 44"/>
                <a:gd name="T15" fmla="*/ 61 h 63"/>
                <a:gd name="T16" fmla="*/ 44 w 44"/>
                <a:gd name="T17" fmla="*/ 56 h 63"/>
                <a:gd name="T18" fmla="*/ 44 w 44"/>
                <a:gd name="T19" fmla="*/ 6 h 63"/>
                <a:gd name="T20" fmla="*/ 38 w 44"/>
                <a:gd name="T2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3">
                  <a:moveTo>
                    <a:pt x="38" y="0"/>
                  </a:moveTo>
                  <a:cubicBezTo>
                    <a:pt x="34" y="0"/>
                    <a:pt x="31" y="3"/>
                    <a:pt x="31" y="6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53"/>
                    <a:pt x="0" y="56"/>
                  </a:cubicBezTo>
                  <a:cubicBezTo>
                    <a:pt x="0" y="60"/>
                    <a:pt x="3" y="63"/>
                    <a:pt x="7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9" y="63"/>
                    <a:pt x="41" y="62"/>
                    <a:pt x="42" y="61"/>
                  </a:cubicBezTo>
                  <a:cubicBezTo>
                    <a:pt x="43" y="60"/>
                    <a:pt x="44" y="58"/>
                    <a:pt x="44" y="5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3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Freeform 17"/>
            <p:cNvSpPr>
              <a:spLocks noEditPoints="1"/>
            </p:cNvSpPr>
            <p:nvPr/>
          </p:nvSpPr>
          <p:spPr bwMode="auto">
            <a:xfrm>
              <a:off x="47" y="35"/>
              <a:ext cx="84" cy="122"/>
            </a:xfrm>
            <a:custGeom>
              <a:avLst/>
              <a:gdLst>
                <a:gd name="T0" fmla="*/ 64 w 74"/>
                <a:gd name="T1" fmla="*/ 2 h 108"/>
                <a:gd name="T2" fmla="*/ 57 w 74"/>
                <a:gd name="T3" fmla="*/ 0 h 108"/>
                <a:gd name="T4" fmla="*/ 43 w 74"/>
                <a:gd name="T5" fmla="*/ 8 h 108"/>
                <a:gd name="T6" fmla="*/ 1 w 74"/>
                <a:gd name="T7" fmla="*/ 81 h 108"/>
                <a:gd name="T8" fmla="*/ 0 w 74"/>
                <a:gd name="T9" fmla="*/ 85 h 108"/>
                <a:gd name="T10" fmla="*/ 1 w 74"/>
                <a:gd name="T11" fmla="*/ 101 h 108"/>
                <a:gd name="T12" fmla="*/ 4 w 74"/>
                <a:gd name="T13" fmla="*/ 107 h 108"/>
                <a:gd name="T14" fmla="*/ 7 w 74"/>
                <a:gd name="T15" fmla="*/ 108 h 108"/>
                <a:gd name="T16" fmla="*/ 10 w 74"/>
                <a:gd name="T17" fmla="*/ 107 h 108"/>
                <a:gd name="T18" fmla="*/ 25 w 74"/>
                <a:gd name="T19" fmla="*/ 99 h 108"/>
                <a:gd name="T20" fmla="*/ 28 w 74"/>
                <a:gd name="T21" fmla="*/ 96 h 108"/>
                <a:gd name="T22" fmla="*/ 70 w 74"/>
                <a:gd name="T23" fmla="*/ 23 h 108"/>
                <a:gd name="T24" fmla="*/ 64 w 74"/>
                <a:gd name="T25" fmla="*/ 2 h 108"/>
                <a:gd name="T26" fmla="*/ 59 w 74"/>
                <a:gd name="T27" fmla="*/ 17 h 108"/>
                <a:gd name="T28" fmla="*/ 17 w 74"/>
                <a:gd name="T29" fmla="*/ 88 h 108"/>
                <a:gd name="T30" fmla="*/ 13 w 74"/>
                <a:gd name="T31" fmla="*/ 90 h 108"/>
                <a:gd name="T32" fmla="*/ 13 w 74"/>
                <a:gd name="T33" fmla="*/ 86 h 108"/>
                <a:gd name="T34" fmla="*/ 55 w 74"/>
                <a:gd name="T35" fmla="*/ 15 h 108"/>
                <a:gd name="T36" fmla="*/ 58 w 74"/>
                <a:gd name="T37" fmla="*/ 14 h 108"/>
                <a:gd name="T38" fmla="*/ 59 w 74"/>
                <a:gd name="T39" fmla="*/ 1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108">
                  <a:moveTo>
                    <a:pt x="64" y="2"/>
                  </a:moveTo>
                  <a:cubicBezTo>
                    <a:pt x="62" y="1"/>
                    <a:pt x="59" y="0"/>
                    <a:pt x="57" y="0"/>
                  </a:cubicBezTo>
                  <a:cubicBezTo>
                    <a:pt x="51" y="0"/>
                    <a:pt x="46" y="3"/>
                    <a:pt x="43" y="8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0" y="82"/>
                    <a:pt x="0" y="83"/>
                    <a:pt x="0" y="85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4"/>
                    <a:pt x="2" y="106"/>
                    <a:pt x="4" y="107"/>
                  </a:cubicBezTo>
                  <a:cubicBezTo>
                    <a:pt x="5" y="107"/>
                    <a:pt x="6" y="108"/>
                    <a:pt x="7" y="108"/>
                  </a:cubicBezTo>
                  <a:cubicBezTo>
                    <a:pt x="8" y="108"/>
                    <a:pt x="9" y="107"/>
                    <a:pt x="10" y="107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6" y="98"/>
                    <a:pt x="27" y="98"/>
                    <a:pt x="28" y="96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4" y="16"/>
                    <a:pt x="72" y="7"/>
                    <a:pt x="64" y="2"/>
                  </a:cubicBezTo>
                  <a:close/>
                  <a:moveTo>
                    <a:pt x="59" y="17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3" y="90"/>
                    <a:pt x="13" y="90"/>
                    <a:pt x="13" y="90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4"/>
                    <a:pt x="57" y="13"/>
                    <a:pt x="58" y="14"/>
                  </a:cubicBezTo>
                  <a:cubicBezTo>
                    <a:pt x="59" y="14"/>
                    <a:pt x="59" y="16"/>
                    <a:pt x="59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Freeform 18"/>
            <p:cNvSpPr/>
            <p:nvPr/>
          </p:nvSpPr>
          <p:spPr bwMode="auto">
            <a:xfrm>
              <a:off x="25" y="48"/>
              <a:ext cx="52" cy="15"/>
            </a:xfrm>
            <a:custGeom>
              <a:avLst/>
              <a:gdLst>
                <a:gd name="T0" fmla="*/ 46 w 46"/>
                <a:gd name="T1" fmla="*/ 7 h 13"/>
                <a:gd name="T2" fmla="*/ 39 w 46"/>
                <a:gd name="T3" fmla="*/ 0 h 13"/>
                <a:gd name="T4" fmla="*/ 6 w 46"/>
                <a:gd name="T5" fmla="*/ 0 h 13"/>
                <a:gd name="T6" fmla="*/ 0 w 46"/>
                <a:gd name="T7" fmla="*/ 7 h 13"/>
                <a:gd name="T8" fmla="*/ 6 w 46"/>
                <a:gd name="T9" fmla="*/ 13 h 13"/>
                <a:gd name="T10" fmla="*/ 39 w 46"/>
                <a:gd name="T11" fmla="*/ 13 h 13"/>
                <a:gd name="T12" fmla="*/ 46 w 46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3">
                  <a:moveTo>
                    <a:pt x="46" y="7"/>
                  </a:moveTo>
                  <a:cubicBezTo>
                    <a:pt x="46" y="3"/>
                    <a:pt x="43" y="0"/>
                    <a:pt x="3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3" y="13"/>
                    <a:pt x="46" y="10"/>
                    <a:pt x="46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Freeform 19"/>
            <p:cNvSpPr/>
            <p:nvPr/>
          </p:nvSpPr>
          <p:spPr bwMode="auto">
            <a:xfrm>
              <a:off x="25" y="78"/>
              <a:ext cx="33" cy="14"/>
            </a:xfrm>
            <a:custGeom>
              <a:avLst/>
              <a:gdLst>
                <a:gd name="T0" fmla="*/ 6 w 29"/>
                <a:gd name="T1" fmla="*/ 0 h 13"/>
                <a:gd name="T2" fmla="*/ 0 w 29"/>
                <a:gd name="T3" fmla="*/ 6 h 13"/>
                <a:gd name="T4" fmla="*/ 6 w 29"/>
                <a:gd name="T5" fmla="*/ 13 h 13"/>
                <a:gd name="T6" fmla="*/ 23 w 29"/>
                <a:gd name="T7" fmla="*/ 13 h 13"/>
                <a:gd name="T8" fmla="*/ 29 w 29"/>
                <a:gd name="T9" fmla="*/ 6 h 13"/>
                <a:gd name="T10" fmla="*/ 23 w 29"/>
                <a:gd name="T11" fmla="*/ 0 h 13"/>
                <a:gd name="T12" fmla="*/ 6 w 2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7" y="13"/>
                    <a:pt x="29" y="10"/>
                    <a:pt x="29" y="6"/>
                  </a:cubicBezTo>
                  <a:cubicBezTo>
                    <a:pt x="29" y="2"/>
                    <a:pt x="27" y="0"/>
                    <a:pt x="23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932363" y="368255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932364" y="3682550"/>
            <a:ext cx="2401887" cy="1238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0" name="Freeform 22"/>
          <p:cNvSpPr/>
          <p:nvPr/>
        </p:nvSpPr>
        <p:spPr bwMode="auto">
          <a:xfrm>
            <a:off x="7188200" y="3337955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932363" y="4235170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4932363" y="4235170"/>
            <a:ext cx="2951162" cy="123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4932363" y="4770322"/>
            <a:ext cx="3511550" cy="123863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932363" y="4770322"/>
            <a:ext cx="2089150" cy="123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229475" y="3426882"/>
            <a:ext cx="211138" cy="12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56" name="Freeform 28"/>
          <p:cNvSpPr/>
          <p:nvPr/>
        </p:nvSpPr>
        <p:spPr bwMode="auto">
          <a:xfrm>
            <a:off x="7739063" y="3892164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779308" y="3981092"/>
            <a:ext cx="2132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sz="800" dirty="0">
              <a:solidFill>
                <a:schemeClr val="bg1"/>
              </a:solidFill>
            </a:endParaRPr>
          </a:p>
        </p:txBody>
      </p:sp>
      <p:sp>
        <p:nvSpPr>
          <p:cNvPr id="22558" name="Freeform 30"/>
          <p:cNvSpPr/>
          <p:nvPr/>
        </p:nvSpPr>
        <p:spPr bwMode="auto">
          <a:xfrm>
            <a:off x="6877050" y="4425729"/>
            <a:ext cx="292100" cy="333478"/>
          </a:xfrm>
          <a:custGeom>
            <a:avLst/>
            <a:gdLst>
              <a:gd name="T0" fmla="*/ 125 w 125"/>
              <a:gd name="T1" fmla="*/ 62 h 144"/>
              <a:gd name="T2" fmla="*/ 62 w 125"/>
              <a:gd name="T3" fmla="*/ 0 h 144"/>
              <a:gd name="T4" fmla="*/ 0 w 125"/>
              <a:gd name="T5" fmla="*/ 62 h 144"/>
              <a:gd name="T6" fmla="*/ 51 w 125"/>
              <a:gd name="T7" fmla="*/ 124 h 144"/>
              <a:gd name="T8" fmla="*/ 55 w 125"/>
              <a:gd name="T9" fmla="*/ 130 h 144"/>
              <a:gd name="T10" fmla="*/ 62 w 125"/>
              <a:gd name="T11" fmla="*/ 144 h 144"/>
              <a:gd name="T12" fmla="*/ 70 w 125"/>
              <a:gd name="T13" fmla="*/ 130 h 144"/>
              <a:gd name="T14" fmla="*/ 74 w 125"/>
              <a:gd name="T15" fmla="*/ 124 h 144"/>
              <a:gd name="T16" fmla="*/ 125 w 125"/>
              <a:gd name="T1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" h="144">
                <a:moveTo>
                  <a:pt x="125" y="62"/>
                </a:moveTo>
                <a:cubicBezTo>
                  <a:pt x="125" y="28"/>
                  <a:pt x="97" y="0"/>
                  <a:pt x="62" y="0"/>
                </a:cubicBezTo>
                <a:cubicBezTo>
                  <a:pt x="28" y="0"/>
                  <a:pt x="0" y="28"/>
                  <a:pt x="0" y="62"/>
                </a:cubicBezTo>
                <a:cubicBezTo>
                  <a:pt x="0" y="93"/>
                  <a:pt x="22" y="118"/>
                  <a:pt x="51" y="124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62" y="144"/>
                  <a:pt x="62" y="144"/>
                  <a:pt x="62" y="144"/>
                </a:cubicBezTo>
                <a:cubicBezTo>
                  <a:pt x="70" y="130"/>
                  <a:pt x="70" y="130"/>
                  <a:pt x="70" y="130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103" y="118"/>
                  <a:pt x="125" y="93"/>
                  <a:pt x="125" y="6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918325" y="4514656"/>
            <a:ext cx="211138" cy="1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65%</a:t>
            </a:r>
            <a:endParaRPr lang="en-US" altLang="zh-CN" sz="800">
              <a:solidFill>
                <a:schemeClr val="bg1"/>
              </a:solidFill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840288" y="3485639"/>
            <a:ext cx="63831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Developer 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4840288" y="4041435"/>
            <a:ext cx="5741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Designer 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840288" y="4582940"/>
            <a:ext cx="660400" cy="21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Marketing </a:t>
            </a:r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4719638" y="3241042"/>
            <a:ext cx="0" cy="1750058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585788" y="3420531"/>
            <a:ext cx="3960812" cy="15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WHAT MAKES US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 DIFFERENT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更多模板：亮亮图文旗舰店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https://liangliangtuwen.tmall.com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906464" y="2681427"/>
            <a:ext cx="17334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Insert Header Topic Here</a:t>
            </a: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890588" y="2680528"/>
            <a:ext cx="0" cy="2826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2"/>
                </a:solidFill>
              </a:rPr>
              <a:t>标题文本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1662114" y="1819367"/>
            <a:ext cx="7481887" cy="1504766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4" name="Freeform 34"/>
          <p:cNvSpPr/>
          <p:nvPr/>
        </p:nvSpPr>
        <p:spPr bwMode="auto">
          <a:xfrm>
            <a:off x="0" y="1819367"/>
            <a:ext cx="4103747" cy="1504766"/>
          </a:xfrm>
          <a:custGeom>
            <a:avLst/>
            <a:gdLst/>
            <a:ahLst/>
            <a:cxnLst/>
            <a:rect l="l" t="t" r="r" b="b"/>
            <a:pathLst>
              <a:path w="4103747" h="1504766">
                <a:moveTo>
                  <a:pt x="0" y="0"/>
                </a:moveTo>
                <a:cubicBezTo>
                  <a:pt x="442960" y="0"/>
                  <a:pt x="1380722" y="0"/>
                  <a:pt x="3365993" y="0"/>
                </a:cubicBezTo>
                <a:cubicBezTo>
                  <a:pt x="3759462" y="0"/>
                  <a:pt x="4103747" y="345356"/>
                  <a:pt x="4103747" y="764717"/>
                </a:cubicBezTo>
                <a:cubicBezTo>
                  <a:pt x="4103747" y="1159410"/>
                  <a:pt x="3759462" y="1504766"/>
                  <a:pt x="3365993" y="1504766"/>
                </a:cubicBezTo>
                <a:cubicBezTo>
                  <a:pt x="3365993" y="1504766"/>
                  <a:pt x="3365993" y="1504766"/>
                  <a:pt x="0" y="15047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725702" y="1943451"/>
            <a:ext cx="1279612" cy="128220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558" y="2395796"/>
            <a:ext cx="151195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研究思路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研究方法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558" y="1995686"/>
            <a:ext cx="2087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latin typeface="Impact" pitchFamily="34" charset="0"/>
                <a:ea typeface="微软雅黑" pitchFamily="34" charset="-122"/>
              </a:rPr>
              <a:t>研究思路与方法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3043982" y="2262188"/>
            <a:ext cx="643052" cy="644728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135689" y="1710266"/>
            <a:ext cx="561975" cy="560560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6135689" y="2512201"/>
            <a:ext cx="561975" cy="562148"/>
          </a:xfrm>
          <a:prstGeom prst="ellipse">
            <a:avLst/>
          </a:prstGeom>
          <a:solidFill>
            <a:srgbClr val="12B789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135689" y="3314136"/>
            <a:ext cx="561975" cy="562148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1999" name="Group 15"/>
          <p:cNvGrpSpPr/>
          <p:nvPr/>
        </p:nvGrpSpPr>
        <p:grpSpPr bwMode="auto">
          <a:xfrm>
            <a:off x="6307138" y="3495167"/>
            <a:ext cx="220662" cy="257254"/>
            <a:chOff x="0" y="0"/>
            <a:chExt cx="139" cy="162"/>
          </a:xfrm>
          <a:solidFill>
            <a:schemeClr val="bg1"/>
          </a:solidFill>
        </p:grpSpPr>
        <p:sp>
          <p:nvSpPr>
            <p:cNvPr id="42000" name="Freeform 16"/>
            <p:cNvSpPr>
              <a:spLocks noEditPoints="1"/>
            </p:cNvSpPr>
            <p:nvPr/>
          </p:nvSpPr>
          <p:spPr bwMode="auto">
            <a:xfrm>
              <a:off x="0" y="0"/>
              <a:ext cx="139" cy="162"/>
            </a:xfrm>
            <a:custGeom>
              <a:avLst/>
              <a:gdLst>
                <a:gd name="T0" fmla="*/ 139 w 139"/>
                <a:gd name="T1" fmla="*/ 0 h 162"/>
                <a:gd name="T2" fmla="*/ 0 w 139"/>
                <a:gd name="T3" fmla="*/ 0 h 162"/>
                <a:gd name="T4" fmla="*/ 0 w 139"/>
                <a:gd name="T5" fmla="*/ 141 h 162"/>
                <a:gd name="T6" fmla="*/ 21 w 139"/>
                <a:gd name="T7" fmla="*/ 141 h 162"/>
                <a:gd name="T8" fmla="*/ 21 w 139"/>
                <a:gd name="T9" fmla="*/ 162 h 162"/>
                <a:gd name="T10" fmla="*/ 60 w 139"/>
                <a:gd name="T11" fmla="*/ 162 h 162"/>
                <a:gd name="T12" fmla="*/ 60 w 139"/>
                <a:gd name="T13" fmla="*/ 141 h 162"/>
                <a:gd name="T14" fmla="*/ 78 w 139"/>
                <a:gd name="T15" fmla="*/ 141 h 162"/>
                <a:gd name="T16" fmla="*/ 78 w 139"/>
                <a:gd name="T17" fmla="*/ 162 h 162"/>
                <a:gd name="T18" fmla="*/ 117 w 139"/>
                <a:gd name="T19" fmla="*/ 162 h 162"/>
                <a:gd name="T20" fmla="*/ 117 w 139"/>
                <a:gd name="T21" fmla="*/ 141 h 162"/>
                <a:gd name="T22" fmla="*/ 139 w 139"/>
                <a:gd name="T23" fmla="*/ 141 h 162"/>
                <a:gd name="T24" fmla="*/ 139 w 139"/>
                <a:gd name="T25" fmla="*/ 0 h 162"/>
                <a:gd name="T26" fmla="*/ 125 w 139"/>
                <a:gd name="T27" fmla="*/ 126 h 162"/>
                <a:gd name="T28" fmla="*/ 117 w 139"/>
                <a:gd name="T29" fmla="*/ 126 h 162"/>
                <a:gd name="T30" fmla="*/ 78 w 139"/>
                <a:gd name="T31" fmla="*/ 126 h 162"/>
                <a:gd name="T32" fmla="*/ 60 w 139"/>
                <a:gd name="T33" fmla="*/ 126 h 162"/>
                <a:gd name="T34" fmla="*/ 21 w 139"/>
                <a:gd name="T35" fmla="*/ 126 h 162"/>
                <a:gd name="T36" fmla="*/ 13 w 139"/>
                <a:gd name="T37" fmla="*/ 126 h 162"/>
                <a:gd name="T38" fmla="*/ 13 w 139"/>
                <a:gd name="T39" fmla="*/ 15 h 162"/>
                <a:gd name="T40" fmla="*/ 125 w 139"/>
                <a:gd name="T41" fmla="*/ 15 h 162"/>
                <a:gd name="T42" fmla="*/ 125 w 139"/>
                <a:gd name="T43" fmla="*/ 1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62">
                  <a:moveTo>
                    <a:pt x="139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21" y="141"/>
                  </a:lnTo>
                  <a:lnTo>
                    <a:pt x="21" y="162"/>
                  </a:lnTo>
                  <a:lnTo>
                    <a:pt x="60" y="162"/>
                  </a:lnTo>
                  <a:lnTo>
                    <a:pt x="60" y="141"/>
                  </a:lnTo>
                  <a:lnTo>
                    <a:pt x="78" y="141"/>
                  </a:lnTo>
                  <a:lnTo>
                    <a:pt x="78" y="162"/>
                  </a:lnTo>
                  <a:lnTo>
                    <a:pt x="117" y="162"/>
                  </a:lnTo>
                  <a:lnTo>
                    <a:pt x="117" y="141"/>
                  </a:lnTo>
                  <a:lnTo>
                    <a:pt x="139" y="141"/>
                  </a:lnTo>
                  <a:lnTo>
                    <a:pt x="139" y="0"/>
                  </a:lnTo>
                  <a:close/>
                  <a:moveTo>
                    <a:pt x="125" y="126"/>
                  </a:moveTo>
                  <a:lnTo>
                    <a:pt x="117" y="126"/>
                  </a:lnTo>
                  <a:lnTo>
                    <a:pt x="78" y="126"/>
                  </a:lnTo>
                  <a:lnTo>
                    <a:pt x="60" y="126"/>
                  </a:lnTo>
                  <a:lnTo>
                    <a:pt x="21" y="126"/>
                  </a:lnTo>
                  <a:lnTo>
                    <a:pt x="13" y="126"/>
                  </a:lnTo>
                  <a:lnTo>
                    <a:pt x="13" y="15"/>
                  </a:lnTo>
                  <a:lnTo>
                    <a:pt x="125" y="15"/>
                  </a:lnTo>
                  <a:lnTo>
                    <a:pt x="125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1" name="Freeform 17"/>
            <p:cNvSpPr/>
            <p:nvPr/>
          </p:nvSpPr>
          <p:spPr bwMode="auto">
            <a:xfrm>
              <a:off x="42" y="44"/>
              <a:ext cx="54" cy="53"/>
            </a:xfrm>
            <a:custGeom>
              <a:avLst/>
              <a:gdLst>
                <a:gd name="T0" fmla="*/ 20 w 54"/>
                <a:gd name="T1" fmla="*/ 53 h 53"/>
                <a:gd name="T2" fmla="*/ 35 w 54"/>
                <a:gd name="T3" fmla="*/ 53 h 53"/>
                <a:gd name="T4" fmla="*/ 35 w 54"/>
                <a:gd name="T5" fmla="*/ 33 h 53"/>
                <a:gd name="T6" fmla="*/ 54 w 54"/>
                <a:gd name="T7" fmla="*/ 33 h 53"/>
                <a:gd name="T8" fmla="*/ 54 w 54"/>
                <a:gd name="T9" fmla="*/ 20 h 53"/>
                <a:gd name="T10" fmla="*/ 35 w 54"/>
                <a:gd name="T11" fmla="*/ 20 h 53"/>
                <a:gd name="T12" fmla="*/ 35 w 54"/>
                <a:gd name="T13" fmla="*/ 0 h 53"/>
                <a:gd name="T14" fmla="*/ 20 w 54"/>
                <a:gd name="T15" fmla="*/ 0 h 53"/>
                <a:gd name="T16" fmla="*/ 20 w 54"/>
                <a:gd name="T17" fmla="*/ 20 h 53"/>
                <a:gd name="T18" fmla="*/ 0 w 54"/>
                <a:gd name="T19" fmla="*/ 20 h 53"/>
                <a:gd name="T20" fmla="*/ 0 w 54"/>
                <a:gd name="T21" fmla="*/ 33 h 53"/>
                <a:gd name="T22" fmla="*/ 20 w 54"/>
                <a:gd name="T23" fmla="*/ 33 h 53"/>
                <a:gd name="T24" fmla="*/ 20 w 54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3">
                  <a:moveTo>
                    <a:pt x="20" y="53"/>
                  </a:moveTo>
                  <a:lnTo>
                    <a:pt x="35" y="53"/>
                  </a:lnTo>
                  <a:lnTo>
                    <a:pt x="35" y="33"/>
                  </a:lnTo>
                  <a:lnTo>
                    <a:pt x="54" y="33"/>
                  </a:lnTo>
                  <a:lnTo>
                    <a:pt x="54" y="20"/>
                  </a:lnTo>
                  <a:lnTo>
                    <a:pt x="35" y="20"/>
                  </a:lnTo>
                  <a:lnTo>
                    <a:pt x="35" y="0"/>
                  </a:lnTo>
                  <a:lnTo>
                    <a:pt x="20" y="0"/>
                  </a:lnTo>
                  <a:lnTo>
                    <a:pt x="20" y="20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20" y="33"/>
                  </a:lnTo>
                  <a:lnTo>
                    <a:pt x="2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>
              <a:off x="98" y="27"/>
              <a:ext cx="16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003" name="Group 19"/>
          <p:cNvGrpSpPr/>
          <p:nvPr/>
        </p:nvGrpSpPr>
        <p:grpSpPr bwMode="auto">
          <a:xfrm>
            <a:off x="6289675" y="2664648"/>
            <a:ext cx="255588" cy="257254"/>
            <a:chOff x="0" y="0"/>
            <a:chExt cx="161" cy="162"/>
          </a:xfrm>
          <a:solidFill>
            <a:schemeClr val="bg1"/>
          </a:solidFill>
        </p:grpSpPr>
        <p:sp>
          <p:nvSpPr>
            <p:cNvPr id="42004" name="Freeform 20"/>
            <p:cNvSpPr/>
            <p:nvPr/>
          </p:nvSpPr>
          <p:spPr bwMode="auto">
            <a:xfrm>
              <a:off x="0" y="0"/>
              <a:ext cx="161" cy="162"/>
            </a:xfrm>
            <a:custGeom>
              <a:avLst/>
              <a:gdLst>
                <a:gd name="T0" fmla="*/ 146 w 161"/>
                <a:gd name="T1" fmla="*/ 148 h 162"/>
                <a:gd name="T2" fmla="*/ 13 w 161"/>
                <a:gd name="T3" fmla="*/ 148 h 162"/>
                <a:gd name="T4" fmla="*/ 13 w 161"/>
                <a:gd name="T5" fmla="*/ 15 h 162"/>
                <a:gd name="T6" fmla="*/ 154 w 161"/>
                <a:gd name="T7" fmla="*/ 15 h 162"/>
                <a:gd name="T8" fmla="*/ 154 w 161"/>
                <a:gd name="T9" fmla="*/ 0 h 162"/>
                <a:gd name="T10" fmla="*/ 0 w 161"/>
                <a:gd name="T11" fmla="*/ 0 h 162"/>
                <a:gd name="T12" fmla="*/ 0 w 161"/>
                <a:gd name="T13" fmla="*/ 162 h 162"/>
                <a:gd name="T14" fmla="*/ 161 w 161"/>
                <a:gd name="T15" fmla="*/ 162 h 162"/>
                <a:gd name="T16" fmla="*/ 161 w 161"/>
                <a:gd name="T17" fmla="*/ 122 h 162"/>
                <a:gd name="T18" fmla="*/ 146 w 161"/>
                <a:gd name="T19" fmla="*/ 122 h 162"/>
                <a:gd name="T20" fmla="*/ 146 w 161"/>
                <a:gd name="T21" fmla="*/ 14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1" h="162">
                  <a:moveTo>
                    <a:pt x="146" y="148"/>
                  </a:moveTo>
                  <a:lnTo>
                    <a:pt x="13" y="148"/>
                  </a:lnTo>
                  <a:lnTo>
                    <a:pt x="13" y="15"/>
                  </a:lnTo>
                  <a:lnTo>
                    <a:pt x="154" y="15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161" y="162"/>
                  </a:lnTo>
                  <a:lnTo>
                    <a:pt x="161" y="122"/>
                  </a:lnTo>
                  <a:lnTo>
                    <a:pt x="146" y="122"/>
                  </a:lnTo>
                  <a:lnTo>
                    <a:pt x="146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5" name="Freeform 21"/>
            <p:cNvSpPr>
              <a:spLocks noEditPoints="1"/>
            </p:cNvSpPr>
            <p:nvPr/>
          </p:nvSpPr>
          <p:spPr bwMode="auto">
            <a:xfrm>
              <a:off x="97" y="49"/>
              <a:ext cx="64" cy="64"/>
            </a:xfrm>
            <a:custGeom>
              <a:avLst/>
              <a:gdLst>
                <a:gd name="T0" fmla="*/ 20 w 39"/>
                <a:gd name="T1" fmla="*/ 0 h 39"/>
                <a:gd name="T2" fmla="*/ 0 w 39"/>
                <a:gd name="T3" fmla="*/ 20 h 39"/>
                <a:gd name="T4" fmla="*/ 20 w 39"/>
                <a:gd name="T5" fmla="*/ 39 h 39"/>
                <a:gd name="T6" fmla="*/ 39 w 39"/>
                <a:gd name="T7" fmla="*/ 20 h 39"/>
                <a:gd name="T8" fmla="*/ 20 w 39"/>
                <a:gd name="T9" fmla="*/ 0 h 39"/>
                <a:gd name="T10" fmla="*/ 20 w 39"/>
                <a:gd name="T11" fmla="*/ 30 h 39"/>
                <a:gd name="T12" fmla="*/ 9 w 39"/>
                <a:gd name="T13" fmla="*/ 20 h 39"/>
                <a:gd name="T14" fmla="*/ 20 w 39"/>
                <a:gd name="T15" fmla="*/ 9 h 39"/>
                <a:gd name="T16" fmla="*/ 30 w 39"/>
                <a:gd name="T17" fmla="*/ 20 h 39"/>
                <a:gd name="T18" fmla="*/ 20 w 39"/>
                <a:gd name="T1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0"/>
                  </a:moveTo>
                  <a:cubicBezTo>
                    <a:pt x="14" y="30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0" y="14"/>
                    <a:pt x="30" y="20"/>
                  </a:cubicBezTo>
                  <a:cubicBezTo>
                    <a:pt x="30" y="26"/>
                    <a:pt x="26" y="30"/>
                    <a:pt x="20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6" name="Rectangle 22"/>
            <p:cNvSpPr>
              <a:spLocks noChangeArrowheads="1"/>
            </p:cNvSpPr>
            <p:nvPr/>
          </p:nvSpPr>
          <p:spPr bwMode="auto">
            <a:xfrm>
              <a:off x="39" y="59"/>
              <a:ext cx="37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07" name="Rectangle 23"/>
            <p:cNvSpPr>
              <a:spLocks noChangeArrowheads="1"/>
            </p:cNvSpPr>
            <p:nvPr/>
          </p:nvSpPr>
          <p:spPr bwMode="auto">
            <a:xfrm>
              <a:off x="39" y="88"/>
              <a:ext cx="37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008" name="Freeform 24"/>
          <p:cNvSpPr>
            <a:spLocks noEditPoints="1"/>
          </p:cNvSpPr>
          <p:nvPr/>
        </p:nvSpPr>
        <p:spPr bwMode="auto">
          <a:xfrm>
            <a:off x="6303964" y="1862713"/>
            <a:ext cx="225425" cy="255666"/>
          </a:xfrm>
          <a:custGeom>
            <a:avLst/>
            <a:gdLst>
              <a:gd name="T0" fmla="*/ 87 w 142"/>
              <a:gd name="T1" fmla="*/ 3 h 161"/>
              <a:gd name="T2" fmla="*/ 48 w 142"/>
              <a:gd name="T3" fmla="*/ 23 h 161"/>
              <a:gd name="T4" fmla="*/ 0 w 142"/>
              <a:gd name="T5" fmla="*/ 0 h 161"/>
              <a:gd name="T6" fmla="*/ 0 w 142"/>
              <a:gd name="T7" fmla="*/ 135 h 161"/>
              <a:gd name="T8" fmla="*/ 48 w 142"/>
              <a:gd name="T9" fmla="*/ 158 h 161"/>
              <a:gd name="T10" fmla="*/ 88 w 142"/>
              <a:gd name="T11" fmla="*/ 138 h 161"/>
              <a:gd name="T12" fmla="*/ 142 w 142"/>
              <a:gd name="T13" fmla="*/ 161 h 161"/>
              <a:gd name="T14" fmla="*/ 142 w 142"/>
              <a:gd name="T15" fmla="*/ 26 h 161"/>
              <a:gd name="T16" fmla="*/ 87 w 142"/>
              <a:gd name="T17" fmla="*/ 3 h 161"/>
              <a:gd name="T18" fmla="*/ 54 w 142"/>
              <a:gd name="T19" fmla="*/ 36 h 161"/>
              <a:gd name="T20" fmla="*/ 80 w 142"/>
              <a:gd name="T21" fmla="*/ 23 h 161"/>
              <a:gd name="T22" fmla="*/ 80 w 142"/>
              <a:gd name="T23" fmla="*/ 127 h 161"/>
              <a:gd name="T24" fmla="*/ 54 w 142"/>
              <a:gd name="T25" fmla="*/ 140 h 161"/>
              <a:gd name="T26" fmla="*/ 54 w 142"/>
              <a:gd name="T27" fmla="*/ 36 h 161"/>
              <a:gd name="T28" fmla="*/ 13 w 142"/>
              <a:gd name="T29" fmla="*/ 23 h 161"/>
              <a:gd name="T30" fmla="*/ 41 w 142"/>
              <a:gd name="T31" fmla="*/ 36 h 161"/>
              <a:gd name="T32" fmla="*/ 41 w 142"/>
              <a:gd name="T33" fmla="*/ 140 h 161"/>
              <a:gd name="T34" fmla="*/ 13 w 142"/>
              <a:gd name="T35" fmla="*/ 125 h 161"/>
              <a:gd name="T36" fmla="*/ 13 w 142"/>
              <a:gd name="T37" fmla="*/ 23 h 161"/>
              <a:gd name="T38" fmla="*/ 129 w 142"/>
              <a:gd name="T39" fmla="*/ 140 h 161"/>
              <a:gd name="T40" fmla="*/ 95 w 142"/>
              <a:gd name="T41" fmla="*/ 125 h 161"/>
              <a:gd name="T42" fmla="*/ 95 w 142"/>
              <a:gd name="T43" fmla="*/ 21 h 161"/>
              <a:gd name="T44" fmla="*/ 129 w 142"/>
              <a:gd name="T45" fmla="*/ 36 h 161"/>
              <a:gd name="T46" fmla="*/ 129 w 142"/>
              <a:gd name="T47" fmla="*/ 14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2" h="161">
                <a:moveTo>
                  <a:pt x="87" y="3"/>
                </a:moveTo>
                <a:lnTo>
                  <a:pt x="48" y="23"/>
                </a:lnTo>
                <a:lnTo>
                  <a:pt x="0" y="0"/>
                </a:lnTo>
                <a:lnTo>
                  <a:pt x="0" y="135"/>
                </a:lnTo>
                <a:lnTo>
                  <a:pt x="48" y="158"/>
                </a:lnTo>
                <a:lnTo>
                  <a:pt x="88" y="138"/>
                </a:lnTo>
                <a:lnTo>
                  <a:pt x="142" y="161"/>
                </a:lnTo>
                <a:lnTo>
                  <a:pt x="142" y="26"/>
                </a:lnTo>
                <a:lnTo>
                  <a:pt x="87" y="3"/>
                </a:lnTo>
                <a:close/>
                <a:moveTo>
                  <a:pt x="54" y="36"/>
                </a:moveTo>
                <a:lnTo>
                  <a:pt x="80" y="23"/>
                </a:lnTo>
                <a:lnTo>
                  <a:pt x="80" y="127"/>
                </a:lnTo>
                <a:lnTo>
                  <a:pt x="54" y="140"/>
                </a:lnTo>
                <a:lnTo>
                  <a:pt x="54" y="36"/>
                </a:lnTo>
                <a:close/>
                <a:moveTo>
                  <a:pt x="13" y="23"/>
                </a:moveTo>
                <a:lnTo>
                  <a:pt x="41" y="36"/>
                </a:lnTo>
                <a:lnTo>
                  <a:pt x="41" y="140"/>
                </a:lnTo>
                <a:lnTo>
                  <a:pt x="13" y="125"/>
                </a:lnTo>
                <a:lnTo>
                  <a:pt x="13" y="23"/>
                </a:lnTo>
                <a:close/>
                <a:moveTo>
                  <a:pt x="129" y="140"/>
                </a:moveTo>
                <a:lnTo>
                  <a:pt x="95" y="125"/>
                </a:lnTo>
                <a:lnTo>
                  <a:pt x="95" y="21"/>
                </a:lnTo>
                <a:lnTo>
                  <a:pt x="129" y="36"/>
                </a:lnTo>
                <a:lnTo>
                  <a:pt x="129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2439989" y="1710266"/>
            <a:ext cx="561975" cy="560560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2439989" y="2512201"/>
            <a:ext cx="561975" cy="562148"/>
          </a:xfrm>
          <a:prstGeom prst="ellipse">
            <a:avLst/>
          </a:prstGeom>
          <a:solidFill>
            <a:srgbClr val="12B789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1" name="Oval 27"/>
          <p:cNvSpPr>
            <a:spLocks noChangeArrowheads="1"/>
          </p:cNvSpPr>
          <p:nvPr/>
        </p:nvSpPr>
        <p:spPr bwMode="auto">
          <a:xfrm>
            <a:off x="2439989" y="3314136"/>
            <a:ext cx="561975" cy="562148"/>
          </a:xfrm>
          <a:prstGeom prst="ellipse">
            <a:avLst/>
          </a:prstGeom>
          <a:solidFill>
            <a:srgbClr val="FF9101"/>
          </a:solidFill>
          <a:ln w="6350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2" name="Freeform 28"/>
          <p:cNvSpPr>
            <a:spLocks noEditPoints="1"/>
          </p:cNvSpPr>
          <p:nvPr/>
        </p:nvSpPr>
        <p:spPr bwMode="auto">
          <a:xfrm>
            <a:off x="4111625" y="3517399"/>
            <a:ext cx="914400" cy="801934"/>
          </a:xfrm>
          <a:custGeom>
            <a:avLst/>
            <a:gdLst>
              <a:gd name="T0" fmla="*/ 353 w 353"/>
              <a:gd name="T1" fmla="*/ 23 h 310"/>
              <a:gd name="T2" fmla="*/ 329 w 353"/>
              <a:gd name="T3" fmla="*/ 0 h 310"/>
              <a:gd name="T4" fmla="*/ 323 w 353"/>
              <a:gd name="T5" fmla="*/ 0 h 310"/>
              <a:gd name="T6" fmla="*/ 299 w 353"/>
              <a:gd name="T7" fmla="*/ 0 h 310"/>
              <a:gd name="T8" fmla="*/ 54 w 353"/>
              <a:gd name="T9" fmla="*/ 0 h 310"/>
              <a:gd name="T10" fmla="*/ 30 w 353"/>
              <a:gd name="T11" fmla="*/ 0 h 310"/>
              <a:gd name="T12" fmla="*/ 24 w 353"/>
              <a:gd name="T13" fmla="*/ 0 h 310"/>
              <a:gd name="T14" fmla="*/ 0 w 353"/>
              <a:gd name="T15" fmla="*/ 23 h 310"/>
              <a:gd name="T16" fmla="*/ 24 w 353"/>
              <a:gd name="T17" fmla="*/ 47 h 310"/>
              <a:gd name="T18" fmla="*/ 0 w 353"/>
              <a:gd name="T19" fmla="*/ 71 h 310"/>
              <a:gd name="T20" fmla="*/ 24 w 353"/>
              <a:gd name="T21" fmla="*/ 95 h 310"/>
              <a:gd name="T22" fmla="*/ 0 w 353"/>
              <a:gd name="T23" fmla="*/ 119 h 310"/>
              <a:gd name="T24" fmla="*/ 24 w 353"/>
              <a:gd name="T25" fmla="*/ 143 h 310"/>
              <a:gd name="T26" fmla="*/ 31 w 353"/>
              <a:gd name="T27" fmla="*/ 143 h 310"/>
              <a:gd name="T28" fmla="*/ 8 w 353"/>
              <a:gd name="T29" fmla="*/ 166 h 310"/>
              <a:gd name="T30" fmla="*/ 31 w 353"/>
              <a:gd name="T31" fmla="*/ 190 h 310"/>
              <a:gd name="T32" fmla="*/ 41 w 353"/>
              <a:gd name="T33" fmla="*/ 190 h 310"/>
              <a:gd name="T34" fmla="*/ 20 w 353"/>
              <a:gd name="T35" fmla="*/ 214 h 310"/>
              <a:gd name="T36" fmla="*/ 41 w 353"/>
              <a:gd name="T37" fmla="*/ 238 h 310"/>
              <a:gd name="T38" fmla="*/ 107 w 353"/>
              <a:gd name="T39" fmla="*/ 238 h 310"/>
              <a:gd name="T40" fmla="*/ 106 w 353"/>
              <a:gd name="T41" fmla="*/ 240 h 310"/>
              <a:gd name="T42" fmla="*/ 176 w 353"/>
              <a:gd name="T43" fmla="*/ 310 h 310"/>
              <a:gd name="T44" fmla="*/ 246 w 353"/>
              <a:gd name="T45" fmla="*/ 240 h 310"/>
              <a:gd name="T46" fmla="*/ 246 w 353"/>
              <a:gd name="T47" fmla="*/ 238 h 310"/>
              <a:gd name="T48" fmla="*/ 314 w 353"/>
              <a:gd name="T49" fmla="*/ 238 h 310"/>
              <a:gd name="T50" fmla="*/ 335 w 353"/>
              <a:gd name="T51" fmla="*/ 214 h 310"/>
              <a:gd name="T52" fmla="*/ 314 w 353"/>
              <a:gd name="T53" fmla="*/ 190 h 310"/>
              <a:gd name="T54" fmla="*/ 322 w 353"/>
              <a:gd name="T55" fmla="*/ 190 h 310"/>
              <a:gd name="T56" fmla="*/ 345 w 353"/>
              <a:gd name="T57" fmla="*/ 166 h 310"/>
              <a:gd name="T58" fmla="*/ 322 w 353"/>
              <a:gd name="T59" fmla="*/ 143 h 310"/>
              <a:gd name="T60" fmla="*/ 329 w 353"/>
              <a:gd name="T61" fmla="*/ 143 h 310"/>
              <a:gd name="T62" fmla="*/ 353 w 353"/>
              <a:gd name="T63" fmla="*/ 119 h 310"/>
              <a:gd name="T64" fmla="*/ 329 w 353"/>
              <a:gd name="T65" fmla="*/ 95 h 310"/>
              <a:gd name="T66" fmla="*/ 353 w 353"/>
              <a:gd name="T67" fmla="*/ 71 h 310"/>
              <a:gd name="T68" fmla="*/ 329 w 353"/>
              <a:gd name="T69" fmla="*/ 47 h 310"/>
              <a:gd name="T70" fmla="*/ 353 w 353"/>
              <a:gd name="T71" fmla="*/ 23 h 310"/>
              <a:gd name="T72" fmla="*/ 176 w 353"/>
              <a:gd name="T73" fmla="*/ 286 h 310"/>
              <a:gd name="T74" fmla="*/ 130 w 353"/>
              <a:gd name="T75" fmla="*/ 240 h 310"/>
              <a:gd name="T76" fmla="*/ 131 w 353"/>
              <a:gd name="T77" fmla="*/ 238 h 310"/>
              <a:gd name="T78" fmla="*/ 222 w 353"/>
              <a:gd name="T79" fmla="*/ 238 h 310"/>
              <a:gd name="T80" fmla="*/ 222 w 353"/>
              <a:gd name="T81" fmla="*/ 240 h 310"/>
              <a:gd name="T82" fmla="*/ 176 w 353"/>
              <a:gd name="T83" fmla="*/ 286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3" h="310">
                <a:moveTo>
                  <a:pt x="353" y="23"/>
                </a:moveTo>
                <a:cubicBezTo>
                  <a:pt x="353" y="10"/>
                  <a:pt x="342" y="0"/>
                  <a:pt x="329" y="0"/>
                </a:cubicBezTo>
                <a:cubicBezTo>
                  <a:pt x="323" y="0"/>
                  <a:pt x="323" y="0"/>
                  <a:pt x="323" y="0"/>
                </a:cubicBezTo>
                <a:cubicBezTo>
                  <a:pt x="299" y="0"/>
                  <a:pt x="299" y="0"/>
                  <a:pt x="29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37"/>
                  <a:pt x="11" y="47"/>
                  <a:pt x="24" y="47"/>
                </a:cubicBezTo>
                <a:cubicBezTo>
                  <a:pt x="11" y="47"/>
                  <a:pt x="0" y="58"/>
                  <a:pt x="0" y="71"/>
                </a:cubicBezTo>
                <a:cubicBezTo>
                  <a:pt x="0" y="84"/>
                  <a:pt x="11" y="95"/>
                  <a:pt x="24" y="95"/>
                </a:cubicBezTo>
                <a:cubicBezTo>
                  <a:pt x="11" y="95"/>
                  <a:pt x="0" y="106"/>
                  <a:pt x="0" y="119"/>
                </a:cubicBezTo>
                <a:cubicBezTo>
                  <a:pt x="0" y="132"/>
                  <a:pt x="11" y="143"/>
                  <a:pt x="24" y="143"/>
                </a:cubicBezTo>
                <a:cubicBezTo>
                  <a:pt x="31" y="143"/>
                  <a:pt x="31" y="143"/>
                  <a:pt x="31" y="143"/>
                </a:cubicBezTo>
                <a:cubicBezTo>
                  <a:pt x="18" y="143"/>
                  <a:pt x="8" y="153"/>
                  <a:pt x="8" y="166"/>
                </a:cubicBezTo>
                <a:cubicBezTo>
                  <a:pt x="8" y="180"/>
                  <a:pt x="18" y="190"/>
                  <a:pt x="31" y="190"/>
                </a:cubicBezTo>
                <a:cubicBezTo>
                  <a:pt x="41" y="190"/>
                  <a:pt x="41" y="190"/>
                  <a:pt x="41" y="190"/>
                </a:cubicBezTo>
                <a:cubicBezTo>
                  <a:pt x="29" y="190"/>
                  <a:pt x="20" y="201"/>
                  <a:pt x="20" y="214"/>
                </a:cubicBezTo>
                <a:cubicBezTo>
                  <a:pt x="20" y="227"/>
                  <a:pt x="29" y="238"/>
                  <a:pt x="41" y="238"/>
                </a:cubicBezTo>
                <a:cubicBezTo>
                  <a:pt x="107" y="238"/>
                  <a:pt x="107" y="238"/>
                  <a:pt x="107" y="238"/>
                </a:cubicBezTo>
                <a:cubicBezTo>
                  <a:pt x="107" y="239"/>
                  <a:pt x="106" y="240"/>
                  <a:pt x="106" y="240"/>
                </a:cubicBezTo>
                <a:cubicBezTo>
                  <a:pt x="106" y="279"/>
                  <a:pt x="138" y="310"/>
                  <a:pt x="176" y="310"/>
                </a:cubicBezTo>
                <a:cubicBezTo>
                  <a:pt x="215" y="310"/>
                  <a:pt x="246" y="279"/>
                  <a:pt x="246" y="240"/>
                </a:cubicBezTo>
                <a:cubicBezTo>
                  <a:pt x="246" y="240"/>
                  <a:pt x="246" y="239"/>
                  <a:pt x="246" y="238"/>
                </a:cubicBezTo>
                <a:cubicBezTo>
                  <a:pt x="314" y="238"/>
                  <a:pt x="314" y="238"/>
                  <a:pt x="314" y="238"/>
                </a:cubicBezTo>
                <a:cubicBezTo>
                  <a:pt x="325" y="238"/>
                  <a:pt x="335" y="227"/>
                  <a:pt x="335" y="214"/>
                </a:cubicBezTo>
                <a:cubicBezTo>
                  <a:pt x="335" y="201"/>
                  <a:pt x="325" y="190"/>
                  <a:pt x="314" y="190"/>
                </a:cubicBezTo>
                <a:cubicBezTo>
                  <a:pt x="322" y="190"/>
                  <a:pt x="322" y="190"/>
                  <a:pt x="322" y="190"/>
                </a:cubicBezTo>
                <a:cubicBezTo>
                  <a:pt x="335" y="190"/>
                  <a:pt x="345" y="180"/>
                  <a:pt x="345" y="166"/>
                </a:cubicBezTo>
                <a:cubicBezTo>
                  <a:pt x="345" y="153"/>
                  <a:pt x="335" y="143"/>
                  <a:pt x="322" y="143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42" y="143"/>
                  <a:pt x="353" y="132"/>
                  <a:pt x="353" y="119"/>
                </a:cubicBezTo>
                <a:cubicBezTo>
                  <a:pt x="353" y="106"/>
                  <a:pt x="342" y="95"/>
                  <a:pt x="329" y="95"/>
                </a:cubicBezTo>
                <a:cubicBezTo>
                  <a:pt x="342" y="95"/>
                  <a:pt x="353" y="84"/>
                  <a:pt x="353" y="71"/>
                </a:cubicBezTo>
                <a:cubicBezTo>
                  <a:pt x="353" y="58"/>
                  <a:pt x="342" y="47"/>
                  <a:pt x="329" y="47"/>
                </a:cubicBezTo>
                <a:cubicBezTo>
                  <a:pt x="342" y="47"/>
                  <a:pt x="353" y="37"/>
                  <a:pt x="353" y="23"/>
                </a:cubicBezTo>
                <a:close/>
                <a:moveTo>
                  <a:pt x="176" y="286"/>
                </a:moveTo>
                <a:cubicBezTo>
                  <a:pt x="151" y="286"/>
                  <a:pt x="130" y="266"/>
                  <a:pt x="130" y="240"/>
                </a:cubicBezTo>
                <a:cubicBezTo>
                  <a:pt x="130" y="240"/>
                  <a:pt x="131" y="239"/>
                  <a:pt x="131" y="238"/>
                </a:cubicBezTo>
                <a:cubicBezTo>
                  <a:pt x="222" y="238"/>
                  <a:pt x="222" y="238"/>
                  <a:pt x="222" y="238"/>
                </a:cubicBezTo>
                <a:cubicBezTo>
                  <a:pt x="222" y="239"/>
                  <a:pt x="222" y="240"/>
                  <a:pt x="222" y="240"/>
                </a:cubicBezTo>
                <a:cubicBezTo>
                  <a:pt x="222" y="266"/>
                  <a:pt x="202" y="286"/>
                  <a:pt x="176" y="286"/>
                </a:cubicBezTo>
                <a:close/>
              </a:path>
            </a:pathLst>
          </a:cu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3" name="Freeform 29"/>
          <p:cNvSpPr/>
          <p:nvPr/>
        </p:nvSpPr>
        <p:spPr bwMode="auto">
          <a:xfrm>
            <a:off x="4016376" y="3009242"/>
            <a:ext cx="538163" cy="484336"/>
          </a:xfrm>
          <a:custGeom>
            <a:avLst/>
            <a:gdLst>
              <a:gd name="T0" fmla="*/ 64 w 208"/>
              <a:gd name="T1" fmla="*/ 163 h 187"/>
              <a:gd name="T2" fmla="*/ 64 w 208"/>
              <a:gd name="T3" fmla="*/ 163 h 187"/>
              <a:gd name="T4" fmla="*/ 88 w 208"/>
              <a:gd name="T5" fmla="*/ 187 h 187"/>
              <a:gd name="T6" fmla="*/ 208 w 208"/>
              <a:gd name="T7" fmla="*/ 187 h 187"/>
              <a:gd name="T8" fmla="*/ 208 w 208"/>
              <a:gd name="T9" fmla="*/ 0 h 187"/>
              <a:gd name="T10" fmla="*/ 0 w 208"/>
              <a:gd name="T11" fmla="*/ 0 h 187"/>
              <a:gd name="T12" fmla="*/ 64 w 208"/>
              <a:gd name="T13" fmla="*/ 163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7">
                <a:moveTo>
                  <a:pt x="64" y="163"/>
                </a:moveTo>
                <a:cubicBezTo>
                  <a:pt x="64" y="163"/>
                  <a:pt x="64" y="163"/>
                  <a:pt x="64" y="163"/>
                </a:cubicBezTo>
                <a:cubicBezTo>
                  <a:pt x="64" y="176"/>
                  <a:pt x="75" y="187"/>
                  <a:pt x="88" y="187"/>
                </a:cubicBezTo>
                <a:cubicBezTo>
                  <a:pt x="208" y="187"/>
                  <a:pt x="208" y="187"/>
                  <a:pt x="208" y="187"/>
                </a:cubicBezTo>
                <a:cubicBezTo>
                  <a:pt x="208" y="0"/>
                  <a:pt x="208" y="0"/>
                  <a:pt x="208" y="0"/>
                </a:cubicBezTo>
                <a:cubicBezTo>
                  <a:pt x="0" y="0"/>
                  <a:pt x="0" y="0"/>
                  <a:pt x="0" y="0"/>
                </a:cubicBezTo>
                <a:cubicBezTo>
                  <a:pt x="23" y="36"/>
                  <a:pt x="56" y="96"/>
                  <a:pt x="64" y="1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4" name="Freeform 30"/>
          <p:cNvSpPr/>
          <p:nvPr/>
        </p:nvSpPr>
        <p:spPr bwMode="auto">
          <a:xfrm>
            <a:off x="3703638" y="2450269"/>
            <a:ext cx="850900" cy="530389"/>
          </a:xfrm>
          <a:custGeom>
            <a:avLst/>
            <a:gdLst>
              <a:gd name="T0" fmla="*/ 0 w 329"/>
              <a:gd name="T1" fmla="*/ 0 h 205"/>
              <a:gd name="T2" fmla="*/ 96 w 329"/>
              <a:gd name="T3" fmla="*/ 181 h 205"/>
              <a:gd name="T4" fmla="*/ 113 w 329"/>
              <a:gd name="T5" fmla="*/ 205 h 205"/>
              <a:gd name="T6" fmla="*/ 329 w 329"/>
              <a:gd name="T7" fmla="*/ 205 h 205"/>
              <a:gd name="T8" fmla="*/ 329 w 329"/>
              <a:gd name="T9" fmla="*/ 0 h 205"/>
              <a:gd name="T10" fmla="*/ 0 w 329"/>
              <a:gd name="T11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9" h="205">
                <a:moveTo>
                  <a:pt x="0" y="0"/>
                </a:moveTo>
                <a:cubicBezTo>
                  <a:pt x="13" y="63"/>
                  <a:pt x="45" y="124"/>
                  <a:pt x="96" y="181"/>
                </a:cubicBezTo>
                <a:cubicBezTo>
                  <a:pt x="96" y="181"/>
                  <a:pt x="103" y="190"/>
                  <a:pt x="113" y="205"/>
                </a:cubicBezTo>
                <a:cubicBezTo>
                  <a:pt x="329" y="205"/>
                  <a:pt x="329" y="205"/>
                  <a:pt x="329" y="205"/>
                </a:cubicBezTo>
                <a:cubicBezTo>
                  <a:pt x="329" y="0"/>
                  <a:pt x="329" y="0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5" name="Freeform 31"/>
          <p:cNvSpPr/>
          <p:nvPr/>
        </p:nvSpPr>
        <p:spPr bwMode="auto">
          <a:xfrm>
            <a:off x="3687764" y="1410135"/>
            <a:ext cx="866775" cy="1011550"/>
          </a:xfrm>
          <a:custGeom>
            <a:avLst/>
            <a:gdLst>
              <a:gd name="T0" fmla="*/ 335 w 335"/>
              <a:gd name="T1" fmla="*/ 391 h 391"/>
              <a:gd name="T2" fmla="*/ 335 w 335"/>
              <a:gd name="T3" fmla="*/ 0 h 391"/>
              <a:gd name="T4" fmla="*/ 0 w 335"/>
              <a:gd name="T5" fmla="*/ 341 h 391"/>
              <a:gd name="T6" fmla="*/ 4 w 335"/>
              <a:gd name="T7" fmla="*/ 391 h 391"/>
              <a:gd name="T8" fmla="*/ 335 w 335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391">
                <a:moveTo>
                  <a:pt x="335" y="391"/>
                </a:moveTo>
                <a:cubicBezTo>
                  <a:pt x="335" y="0"/>
                  <a:pt x="335" y="0"/>
                  <a:pt x="335" y="0"/>
                </a:cubicBezTo>
                <a:cubicBezTo>
                  <a:pt x="150" y="3"/>
                  <a:pt x="0" y="155"/>
                  <a:pt x="0" y="341"/>
                </a:cubicBezTo>
                <a:cubicBezTo>
                  <a:pt x="0" y="358"/>
                  <a:pt x="1" y="374"/>
                  <a:pt x="4" y="391"/>
                </a:cubicBezTo>
                <a:lnTo>
                  <a:pt x="335" y="3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6" name="Freeform 32"/>
          <p:cNvSpPr/>
          <p:nvPr/>
        </p:nvSpPr>
        <p:spPr bwMode="auto">
          <a:xfrm>
            <a:off x="4583114" y="2450269"/>
            <a:ext cx="852487" cy="1043309"/>
          </a:xfrm>
          <a:custGeom>
            <a:avLst/>
            <a:gdLst>
              <a:gd name="T0" fmla="*/ 0 w 329"/>
              <a:gd name="T1" fmla="*/ 0 h 403"/>
              <a:gd name="T2" fmla="*/ 0 w 329"/>
              <a:gd name="T3" fmla="*/ 403 h 403"/>
              <a:gd name="T4" fmla="*/ 118 w 329"/>
              <a:gd name="T5" fmla="*/ 403 h 403"/>
              <a:gd name="T6" fmla="*/ 118 w 329"/>
              <a:gd name="T7" fmla="*/ 403 h 403"/>
              <a:gd name="T8" fmla="*/ 120 w 329"/>
              <a:gd name="T9" fmla="*/ 403 h 403"/>
              <a:gd name="T10" fmla="*/ 120 w 329"/>
              <a:gd name="T11" fmla="*/ 403 h 403"/>
              <a:gd name="T12" fmla="*/ 120 w 329"/>
              <a:gd name="T13" fmla="*/ 403 h 403"/>
              <a:gd name="T14" fmla="*/ 144 w 329"/>
              <a:gd name="T15" fmla="*/ 379 h 403"/>
              <a:gd name="T16" fmla="*/ 144 w 329"/>
              <a:gd name="T17" fmla="*/ 379 h 403"/>
              <a:gd name="T18" fmla="*/ 233 w 329"/>
              <a:gd name="T19" fmla="*/ 181 h 403"/>
              <a:gd name="T20" fmla="*/ 329 w 329"/>
              <a:gd name="T21" fmla="*/ 0 h 403"/>
              <a:gd name="T22" fmla="*/ 0 w 329"/>
              <a:gd name="T23" fmla="*/ 0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9" h="403">
                <a:moveTo>
                  <a:pt x="0" y="0"/>
                </a:moveTo>
                <a:cubicBezTo>
                  <a:pt x="0" y="403"/>
                  <a:pt x="0" y="403"/>
                  <a:pt x="0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8" y="403"/>
                  <a:pt x="118" y="403"/>
                </a:cubicBezTo>
                <a:cubicBezTo>
                  <a:pt x="118" y="403"/>
                  <a:pt x="119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20" y="403"/>
                  <a:pt x="120" y="403"/>
                  <a:pt x="120" y="403"/>
                </a:cubicBezTo>
                <a:cubicBezTo>
                  <a:pt x="133" y="403"/>
                  <a:pt x="144" y="392"/>
                  <a:pt x="144" y="379"/>
                </a:cubicBezTo>
                <a:cubicBezTo>
                  <a:pt x="144" y="379"/>
                  <a:pt x="144" y="379"/>
                  <a:pt x="144" y="379"/>
                </a:cubicBezTo>
                <a:cubicBezTo>
                  <a:pt x="157" y="273"/>
                  <a:pt x="233" y="182"/>
                  <a:pt x="233" y="181"/>
                </a:cubicBezTo>
                <a:cubicBezTo>
                  <a:pt x="284" y="124"/>
                  <a:pt x="316" y="63"/>
                  <a:pt x="3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7" name="Freeform 33"/>
          <p:cNvSpPr/>
          <p:nvPr/>
        </p:nvSpPr>
        <p:spPr bwMode="auto">
          <a:xfrm>
            <a:off x="4583113" y="1410136"/>
            <a:ext cx="766762" cy="473221"/>
          </a:xfrm>
          <a:custGeom>
            <a:avLst/>
            <a:gdLst>
              <a:gd name="T0" fmla="*/ 296 w 296"/>
              <a:gd name="T1" fmla="*/ 183 h 183"/>
              <a:gd name="T2" fmla="*/ 0 w 296"/>
              <a:gd name="T3" fmla="*/ 0 h 183"/>
              <a:gd name="T4" fmla="*/ 0 w 296"/>
              <a:gd name="T5" fmla="*/ 183 h 183"/>
              <a:gd name="T6" fmla="*/ 296 w 296"/>
              <a:gd name="T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6" h="183">
                <a:moveTo>
                  <a:pt x="296" y="183"/>
                </a:moveTo>
                <a:cubicBezTo>
                  <a:pt x="240" y="76"/>
                  <a:pt x="129" y="2"/>
                  <a:pt x="0" y="0"/>
                </a:cubicBezTo>
                <a:cubicBezTo>
                  <a:pt x="0" y="183"/>
                  <a:pt x="0" y="183"/>
                  <a:pt x="0" y="183"/>
                </a:cubicBezTo>
                <a:lnTo>
                  <a:pt x="296" y="1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8" name="Freeform 34"/>
          <p:cNvSpPr/>
          <p:nvPr/>
        </p:nvSpPr>
        <p:spPr bwMode="auto">
          <a:xfrm>
            <a:off x="4583114" y="1915117"/>
            <a:ext cx="866775" cy="506569"/>
          </a:xfrm>
          <a:custGeom>
            <a:avLst/>
            <a:gdLst>
              <a:gd name="T0" fmla="*/ 0 w 335"/>
              <a:gd name="T1" fmla="*/ 0 h 196"/>
              <a:gd name="T2" fmla="*/ 0 w 335"/>
              <a:gd name="T3" fmla="*/ 196 h 196"/>
              <a:gd name="T4" fmla="*/ 331 w 335"/>
              <a:gd name="T5" fmla="*/ 196 h 196"/>
              <a:gd name="T6" fmla="*/ 335 w 335"/>
              <a:gd name="T7" fmla="*/ 146 h 196"/>
              <a:gd name="T8" fmla="*/ 302 w 335"/>
              <a:gd name="T9" fmla="*/ 0 h 196"/>
              <a:gd name="T10" fmla="*/ 0 w 335"/>
              <a:gd name="T11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" h="196">
                <a:moveTo>
                  <a:pt x="0" y="0"/>
                </a:moveTo>
                <a:cubicBezTo>
                  <a:pt x="0" y="196"/>
                  <a:pt x="0" y="196"/>
                  <a:pt x="0" y="196"/>
                </a:cubicBezTo>
                <a:cubicBezTo>
                  <a:pt x="331" y="196"/>
                  <a:pt x="331" y="196"/>
                  <a:pt x="331" y="196"/>
                </a:cubicBezTo>
                <a:cubicBezTo>
                  <a:pt x="334" y="179"/>
                  <a:pt x="335" y="163"/>
                  <a:pt x="335" y="146"/>
                </a:cubicBezTo>
                <a:cubicBezTo>
                  <a:pt x="335" y="93"/>
                  <a:pt x="323" y="44"/>
                  <a:pt x="30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3886201" y="1883357"/>
            <a:ext cx="550863" cy="3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85%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4802188" y="2053271"/>
            <a:ext cx="395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5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4264026" y="3166452"/>
            <a:ext cx="187325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022" name="Freeform 38"/>
          <p:cNvSpPr>
            <a:spLocks noEditPoints="1"/>
          </p:cNvSpPr>
          <p:nvPr/>
        </p:nvSpPr>
        <p:spPr bwMode="auto">
          <a:xfrm>
            <a:off x="2611439" y="3485639"/>
            <a:ext cx="219075" cy="219143"/>
          </a:xfrm>
          <a:custGeom>
            <a:avLst/>
            <a:gdLst>
              <a:gd name="T0" fmla="*/ 125 w 138"/>
              <a:gd name="T1" fmla="*/ 50 h 138"/>
              <a:gd name="T2" fmla="*/ 125 w 138"/>
              <a:gd name="T3" fmla="*/ 0 h 138"/>
              <a:gd name="T4" fmla="*/ 21 w 138"/>
              <a:gd name="T5" fmla="*/ 0 h 138"/>
              <a:gd name="T6" fmla="*/ 21 w 138"/>
              <a:gd name="T7" fmla="*/ 26 h 138"/>
              <a:gd name="T8" fmla="*/ 0 w 138"/>
              <a:gd name="T9" fmla="*/ 26 h 138"/>
              <a:gd name="T10" fmla="*/ 0 w 138"/>
              <a:gd name="T11" fmla="*/ 138 h 138"/>
              <a:gd name="T12" fmla="*/ 138 w 138"/>
              <a:gd name="T13" fmla="*/ 138 h 138"/>
              <a:gd name="T14" fmla="*/ 138 w 138"/>
              <a:gd name="T15" fmla="*/ 50 h 138"/>
              <a:gd name="T16" fmla="*/ 125 w 138"/>
              <a:gd name="T17" fmla="*/ 50 h 138"/>
              <a:gd name="T18" fmla="*/ 32 w 138"/>
              <a:gd name="T19" fmla="*/ 13 h 138"/>
              <a:gd name="T20" fmla="*/ 112 w 138"/>
              <a:gd name="T21" fmla="*/ 13 h 138"/>
              <a:gd name="T22" fmla="*/ 112 w 138"/>
              <a:gd name="T23" fmla="*/ 50 h 138"/>
              <a:gd name="T24" fmla="*/ 75 w 138"/>
              <a:gd name="T25" fmla="*/ 50 h 138"/>
              <a:gd name="T26" fmla="*/ 75 w 138"/>
              <a:gd name="T27" fmla="*/ 26 h 138"/>
              <a:gd name="T28" fmla="*/ 32 w 138"/>
              <a:gd name="T29" fmla="*/ 26 h 138"/>
              <a:gd name="T30" fmla="*/ 32 w 138"/>
              <a:gd name="T31" fmla="*/ 13 h 138"/>
              <a:gd name="T32" fmla="*/ 127 w 138"/>
              <a:gd name="T33" fmla="*/ 125 h 138"/>
              <a:gd name="T34" fmla="*/ 13 w 138"/>
              <a:gd name="T35" fmla="*/ 125 h 138"/>
              <a:gd name="T36" fmla="*/ 13 w 138"/>
              <a:gd name="T37" fmla="*/ 37 h 138"/>
              <a:gd name="T38" fmla="*/ 63 w 138"/>
              <a:gd name="T39" fmla="*/ 37 h 138"/>
              <a:gd name="T40" fmla="*/ 63 w 138"/>
              <a:gd name="T41" fmla="*/ 62 h 138"/>
              <a:gd name="T42" fmla="*/ 127 w 138"/>
              <a:gd name="T43" fmla="*/ 62 h 138"/>
              <a:gd name="T44" fmla="*/ 127 w 138"/>
              <a:gd name="T45" fmla="*/ 125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8" h="138">
                <a:moveTo>
                  <a:pt x="125" y="50"/>
                </a:moveTo>
                <a:lnTo>
                  <a:pt x="125" y="0"/>
                </a:lnTo>
                <a:lnTo>
                  <a:pt x="21" y="0"/>
                </a:lnTo>
                <a:lnTo>
                  <a:pt x="21" y="26"/>
                </a:lnTo>
                <a:lnTo>
                  <a:pt x="0" y="26"/>
                </a:lnTo>
                <a:lnTo>
                  <a:pt x="0" y="138"/>
                </a:lnTo>
                <a:lnTo>
                  <a:pt x="138" y="138"/>
                </a:lnTo>
                <a:lnTo>
                  <a:pt x="138" y="50"/>
                </a:lnTo>
                <a:lnTo>
                  <a:pt x="125" y="50"/>
                </a:lnTo>
                <a:close/>
                <a:moveTo>
                  <a:pt x="32" y="13"/>
                </a:moveTo>
                <a:lnTo>
                  <a:pt x="112" y="13"/>
                </a:lnTo>
                <a:lnTo>
                  <a:pt x="112" y="50"/>
                </a:lnTo>
                <a:lnTo>
                  <a:pt x="75" y="50"/>
                </a:lnTo>
                <a:lnTo>
                  <a:pt x="75" y="26"/>
                </a:lnTo>
                <a:lnTo>
                  <a:pt x="32" y="26"/>
                </a:lnTo>
                <a:lnTo>
                  <a:pt x="32" y="13"/>
                </a:lnTo>
                <a:close/>
                <a:moveTo>
                  <a:pt x="127" y="125"/>
                </a:moveTo>
                <a:lnTo>
                  <a:pt x="13" y="125"/>
                </a:lnTo>
                <a:lnTo>
                  <a:pt x="13" y="37"/>
                </a:lnTo>
                <a:lnTo>
                  <a:pt x="63" y="37"/>
                </a:lnTo>
                <a:lnTo>
                  <a:pt x="63" y="62"/>
                </a:lnTo>
                <a:lnTo>
                  <a:pt x="127" y="62"/>
                </a:lnTo>
                <a:lnTo>
                  <a:pt x="127" y="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2023" name="Group 39"/>
          <p:cNvGrpSpPr/>
          <p:nvPr/>
        </p:nvGrpSpPr>
        <p:grpSpPr bwMode="auto">
          <a:xfrm>
            <a:off x="2616201" y="2677351"/>
            <a:ext cx="212725" cy="230259"/>
            <a:chOff x="0" y="0"/>
            <a:chExt cx="134" cy="145"/>
          </a:xfrm>
          <a:solidFill>
            <a:schemeClr val="bg1"/>
          </a:solidFill>
        </p:grpSpPr>
        <p:sp>
          <p:nvSpPr>
            <p:cNvPr id="42024" name="Freeform 40"/>
            <p:cNvSpPr>
              <a:spLocks noEditPoints="1"/>
            </p:cNvSpPr>
            <p:nvPr/>
          </p:nvSpPr>
          <p:spPr bwMode="auto">
            <a:xfrm>
              <a:off x="0" y="0"/>
              <a:ext cx="90" cy="145"/>
            </a:xfrm>
            <a:custGeom>
              <a:avLst/>
              <a:gdLst>
                <a:gd name="T0" fmla="*/ 0 w 90"/>
                <a:gd name="T1" fmla="*/ 36 h 145"/>
                <a:gd name="T2" fmla="*/ 0 w 90"/>
                <a:gd name="T3" fmla="*/ 72 h 145"/>
                <a:gd name="T4" fmla="*/ 0 w 90"/>
                <a:gd name="T5" fmla="*/ 74 h 145"/>
                <a:gd name="T6" fmla="*/ 0 w 90"/>
                <a:gd name="T7" fmla="*/ 110 h 145"/>
                <a:gd name="T8" fmla="*/ 36 w 90"/>
                <a:gd name="T9" fmla="*/ 110 h 145"/>
                <a:gd name="T10" fmla="*/ 90 w 90"/>
                <a:gd name="T11" fmla="*/ 145 h 145"/>
                <a:gd name="T12" fmla="*/ 90 w 90"/>
                <a:gd name="T13" fmla="*/ 74 h 145"/>
                <a:gd name="T14" fmla="*/ 90 w 90"/>
                <a:gd name="T15" fmla="*/ 72 h 145"/>
                <a:gd name="T16" fmla="*/ 90 w 90"/>
                <a:gd name="T17" fmla="*/ 0 h 145"/>
                <a:gd name="T18" fmla="*/ 36 w 90"/>
                <a:gd name="T19" fmla="*/ 36 h 145"/>
                <a:gd name="T20" fmla="*/ 0 w 90"/>
                <a:gd name="T21" fmla="*/ 36 h 145"/>
                <a:gd name="T22" fmla="*/ 78 w 90"/>
                <a:gd name="T23" fmla="*/ 23 h 145"/>
                <a:gd name="T24" fmla="*/ 78 w 90"/>
                <a:gd name="T25" fmla="*/ 72 h 145"/>
                <a:gd name="T26" fmla="*/ 78 w 90"/>
                <a:gd name="T27" fmla="*/ 74 h 145"/>
                <a:gd name="T28" fmla="*/ 78 w 90"/>
                <a:gd name="T29" fmla="*/ 123 h 145"/>
                <a:gd name="T30" fmla="*/ 39 w 90"/>
                <a:gd name="T31" fmla="*/ 98 h 145"/>
                <a:gd name="T32" fmla="*/ 12 w 90"/>
                <a:gd name="T33" fmla="*/ 98 h 145"/>
                <a:gd name="T34" fmla="*/ 12 w 90"/>
                <a:gd name="T35" fmla="*/ 74 h 145"/>
                <a:gd name="T36" fmla="*/ 12 w 90"/>
                <a:gd name="T37" fmla="*/ 72 h 145"/>
                <a:gd name="T38" fmla="*/ 12 w 90"/>
                <a:gd name="T39" fmla="*/ 49 h 145"/>
                <a:gd name="T40" fmla="*/ 39 w 90"/>
                <a:gd name="T41" fmla="*/ 49 h 145"/>
                <a:gd name="T42" fmla="*/ 78 w 90"/>
                <a:gd name="T43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45">
                  <a:moveTo>
                    <a:pt x="0" y="36"/>
                  </a:moveTo>
                  <a:lnTo>
                    <a:pt x="0" y="72"/>
                  </a:lnTo>
                  <a:lnTo>
                    <a:pt x="0" y="74"/>
                  </a:lnTo>
                  <a:lnTo>
                    <a:pt x="0" y="110"/>
                  </a:lnTo>
                  <a:lnTo>
                    <a:pt x="36" y="110"/>
                  </a:lnTo>
                  <a:lnTo>
                    <a:pt x="90" y="145"/>
                  </a:lnTo>
                  <a:lnTo>
                    <a:pt x="90" y="74"/>
                  </a:lnTo>
                  <a:lnTo>
                    <a:pt x="90" y="72"/>
                  </a:lnTo>
                  <a:lnTo>
                    <a:pt x="90" y="0"/>
                  </a:lnTo>
                  <a:lnTo>
                    <a:pt x="36" y="36"/>
                  </a:lnTo>
                  <a:lnTo>
                    <a:pt x="0" y="36"/>
                  </a:lnTo>
                  <a:close/>
                  <a:moveTo>
                    <a:pt x="78" y="23"/>
                  </a:moveTo>
                  <a:lnTo>
                    <a:pt x="78" y="72"/>
                  </a:lnTo>
                  <a:lnTo>
                    <a:pt x="78" y="74"/>
                  </a:lnTo>
                  <a:lnTo>
                    <a:pt x="78" y="123"/>
                  </a:lnTo>
                  <a:lnTo>
                    <a:pt x="39" y="98"/>
                  </a:lnTo>
                  <a:lnTo>
                    <a:pt x="12" y="98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2" y="49"/>
                  </a:lnTo>
                  <a:lnTo>
                    <a:pt x="39" y="49"/>
                  </a:lnTo>
                  <a:lnTo>
                    <a:pt x="7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25" name="Freeform 41"/>
            <p:cNvSpPr/>
            <p:nvPr/>
          </p:nvSpPr>
          <p:spPr bwMode="auto">
            <a:xfrm>
              <a:off x="104" y="44"/>
              <a:ext cx="30" cy="57"/>
            </a:xfrm>
            <a:custGeom>
              <a:avLst/>
              <a:gdLst>
                <a:gd name="T0" fmla="*/ 0 w 18"/>
                <a:gd name="T1" fmla="*/ 0 h 35"/>
                <a:gd name="T2" fmla="*/ 0 w 18"/>
                <a:gd name="T3" fmla="*/ 8 h 35"/>
                <a:gd name="T4" fmla="*/ 10 w 18"/>
                <a:gd name="T5" fmla="*/ 18 h 35"/>
                <a:gd name="T6" fmla="*/ 0 w 18"/>
                <a:gd name="T7" fmla="*/ 27 h 35"/>
                <a:gd name="T8" fmla="*/ 0 w 18"/>
                <a:gd name="T9" fmla="*/ 35 h 35"/>
                <a:gd name="T10" fmla="*/ 18 w 18"/>
                <a:gd name="T11" fmla="*/ 18 h 35"/>
                <a:gd name="T12" fmla="*/ 0 w 18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5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6" y="8"/>
                    <a:pt x="10" y="12"/>
                    <a:pt x="10" y="18"/>
                  </a:cubicBezTo>
                  <a:cubicBezTo>
                    <a:pt x="10" y="23"/>
                    <a:pt x="6" y="27"/>
                    <a:pt x="0" y="2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0" y="35"/>
                    <a:pt x="18" y="27"/>
                    <a:pt x="18" y="18"/>
                  </a:cubicBezTo>
                  <a:cubicBezTo>
                    <a:pt x="18" y="8"/>
                    <a:pt x="1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2026" name="Group 42"/>
          <p:cNvGrpSpPr/>
          <p:nvPr/>
        </p:nvGrpSpPr>
        <p:grpSpPr bwMode="auto">
          <a:xfrm>
            <a:off x="2606675" y="1891296"/>
            <a:ext cx="230188" cy="209615"/>
            <a:chOff x="0" y="0"/>
            <a:chExt cx="145" cy="132"/>
          </a:xfrm>
          <a:solidFill>
            <a:schemeClr val="bg1"/>
          </a:solidFill>
        </p:grpSpPr>
        <p:sp>
          <p:nvSpPr>
            <p:cNvPr id="42027" name="Freeform 43"/>
            <p:cNvSpPr>
              <a:spLocks noEditPoints="1"/>
            </p:cNvSpPr>
            <p:nvPr/>
          </p:nvSpPr>
          <p:spPr bwMode="auto">
            <a:xfrm>
              <a:off x="0" y="0"/>
              <a:ext cx="145" cy="132"/>
            </a:xfrm>
            <a:custGeom>
              <a:avLst/>
              <a:gdLst>
                <a:gd name="T0" fmla="*/ 123 w 145"/>
                <a:gd name="T1" fmla="*/ 45 h 132"/>
                <a:gd name="T2" fmla="*/ 123 w 145"/>
                <a:gd name="T3" fmla="*/ 0 h 132"/>
                <a:gd name="T4" fmla="*/ 0 w 145"/>
                <a:gd name="T5" fmla="*/ 0 h 132"/>
                <a:gd name="T6" fmla="*/ 0 w 145"/>
                <a:gd name="T7" fmla="*/ 99 h 132"/>
                <a:gd name="T8" fmla="*/ 31 w 145"/>
                <a:gd name="T9" fmla="*/ 99 h 132"/>
                <a:gd name="T10" fmla="*/ 31 w 145"/>
                <a:gd name="T11" fmla="*/ 132 h 132"/>
                <a:gd name="T12" fmla="*/ 68 w 145"/>
                <a:gd name="T13" fmla="*/ 99 h 132"/>
                <a:gd name="T14" fmla="*/ 70 w 145"/>
                <a:gd name="T15" fmla="*/ 99 h 132"/>
                <a:gd name="T16" fmla="*/ 70 w 145"/>
                <a:gd name="T17" fmla="*/ 120 h 132"/>
                <a:gd name="T18" fmla="*/ 73 w 145"/>
                <a:gd name="T19" fmla="*/ 120 h 132"/>
                <a:gd name="T20" fmla="*/ 145 w 145"/>
                <a:gd name="T21" fmla="*/ 120 h 132"/>
                <a:gd name="T22" fmla="*/ 145 w 145"/>
                <a:gd name="T23" fmla="*/ 52 h 132"/>
                <a:gd name="T24" fmla="*/ 145 w 145"/>
                <a:gd name="T25" fmla="*/ 45 h 132"/>
                <a:gd name="T26" fmla="*/ 123 w 145"/>
                <a:gd name="T27" fmla="*/ 45 h 132"/>
                <a:gd name="T28" fmla="*/ 63 w 145"/>
                <a:gd name="T29" fmla="*/ 88 h 132"/>
                <a:gd name="T30" fmla="*/ 44 w 145"/>
                <a:gd name="T31" fmla="*/ 106 h 132"/>
                <a:gd name="T32" fmla="*/ 44 w 145"/>
                <a:gd name="T33" fmla="*/ 88 h 132"/>
                <a:gd name="T34" fmla="*/ 13 w 145"/>
                <a:gd name="T35" fmla="*/ 88 h 132"/>
                <a:gd name="T36" fmla="*/ 13 w 145"/>
                <a:gd name="T37" fmla="*/ 13 h 132"/>
                <a:gd name="T38" fmla="*/ 110 w 145"/>
                <a:gd name="T39" fmla="*/ 13 h 132"/>
                <a:gd name="T40" fmla="*/ 110 w 145"/>
                <a:gd name="T41" fmla="*/ 45 h 132"/>
                <a:gd name="T42" fmla="*/ 70 w 145"/>
                <a:gd name="T43" fmla="*/ 45 h 132"/>
                <a:gd name="T44" fmla="*/ 70 w 145"/>
                <a:gd name="T45" fmla="*/ 88 h 132"/>
                <a:gd name="T46" fmla="*/ 63 w 145"/>
                <a:gd name="T47" fmla="*/ 88 h 132"/>
                <a:gd name="T48" fmla="*/ 132 w 145"/>
                <a:gd name="T49" fmla="*/ 107 h 132"/>
                <a:gd name="T50" fmla="*/ 83 w 145"/>
                <a:gd name="T51" fmla="*/ 107 h 132"/>
                <a:gd name="T52" fmla="*/ 83 w 145"/>
                <a:gd name="T53" fmla="*/ 58 h 132"/>
                <a:gd name="T54" fmla="*/ 132 w 145"/>
                <a:gd name="T55" fmla="*/ 58 h 132"/>
                <a:gd name="T56" fmla="*/ 132 w 145"/>
                <a:gd name="T57" fmla="*/ 10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5" h="132">
                  <a:moveTo>
                    <a:pt x="123" y="45"/>
                  </a:moveTo>
                  <a:lnTo>
                    <a:pt x="123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31" y="99"/>
                  </a:lnTo>
                  <a:lnTo>
                    <a:pt x="31" y="132"/>
                  </a:lnTo>
                  <a:lnTo>
                    <a:pt x="68" y="99"/>
                  </a:lnTo>
                  <a:lnTo>
                    <a:pt x="70" y="99"/>
                  </a:lnTo>
                  <a:lnTo>
                    <a:pt x="70" y="120"/>
                  </a:lnTo>
                  <a:lnTo>
                    <a:pt x="73" y="120"/>
                  </a:lnTo>
                  <a:lnTo>
                    <a:pt x="145" y="120"/>
                  </a:lnTo>
                  <a:lnTo>
                    <a:pt x="145" y="52"/>
                  </a:lnTo>
                  <a:lnTo>
                    <a:pt x="145" y="45"/>
                  </a:lnTo>
                  <a:lnTo>
                    <a:pt x="123" y="45"/>
                  </a:lnTo>
                  <a:close/>
                  <a:moveTo>
                    <a:pt x="63" y="88"/>
                  </a:moveTo>
                  <a:lnTo>
                    <a:pt x="44" y="106"/>
                  </a:lnTo>
                  <a:lnTo>
                    <a:pt x="44" y="88"/>
                  </a:lnTo>
                  <a:lnTo>
                    <a:pt x="13" y="88"/>
                  </a:lnTo>
                  <a:lnTo>
                    <a:pt x="13" y="13"/>
                  </a:lnTo>
                  <a:lnTo>
                    <a:pt x="110" y="13"/>
                  </a:lnTo>
                  <a:lnTo>
                    <a:pt x="110" y="45"/>
                  </a:lnTo>
                  <a:lnTo>
                    <a:pt x="70" y="45"/>
                  </a:lnTo>
                  <a:lnTo>
                    <a:pt x="70" y="88"/>
                  </a:lnTo>
                  <a:lnTo>
                    <a:pt x="63" y="88"/>
                  </a:lnTo>
                  <a:close/>
                  <a:moveTo>
                    <a:pt x="132" y="107"/>
                  </a:moveTo>
                  <a:lnTo>
                    <a:pt x="83" y="107"/>
                  </a:lnTo>
                  <a:lnTo>
                    <a:pt x="83" y="58"/>
                  </a:lnTo>
                  <a:lnTo>
                    <a:pt x="132" y="58"/>
                  </a:lnTo>
                  <a:lnTo>
                    <a:pt x="132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28" name="Rectangle 44"/>
            <p:cNvSpPr>
              <a:spLocks noChangeArrowheads="1"/>
            </p:cNvSpPr>
            <p:nvPr/>
          </p:nvSpPr>
          <p:spPr bwMode="auto">
            <a:xfrm>
              <a:off x="93" y="76"/>
              <a:ext cx="11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029" name="Rectangle 45"/>
            <p:cNvSpPr>
              <a:spLocks noChangeArrowheads="1"/>
            </p:cNvSpPr>
            <p:nvPr/>
          </p:nvSpPr>
          <p:spPr bwMode="auto">
            <a:xfrm>
              <a:off x="110" y="76"/>
              <a:ext cx="12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395289" y="1776962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395289" y="2588424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395289" y="339353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6878639" y="1776962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6878639" y="2588424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6878639" y="339353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000" b="1">
                <a:solidFill>
                  <a:schemeClr val="bg1">
                    <a:lumMod val="50000"/>
                  </a:schemeClr>
                </a:solidFill>
              </a:rPr>
              <a:t>Head Title</a:t>
            </a: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3549925" y="290122"/>
            <a:ext cx="20441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此处添加</a:t>
            </a:r>
            <a:r>
              <a:rPr lang="zh-CN" altLang="en-US" b="1" dirty="0">
                <a:solidFill>
                  <a:schemeClr val="accent1"/>
                </a:solidFill>
              </a:rPr>
              <a:t>标题文本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3666843" y="567934"/>
            <a:ext cx="180209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4226801" y="837031"/>
            <a:ext cx="6903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2084</Words>
  <Application>Microsoft Office PowerPoint</Application>
  <PresentationFormat>全屏显示(16:9)</PresentationFormat>
  <Paragraphs>255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Hymira</cp:lastModifiedBy>
  <cp:revision>23</cp:revision>
  <dcterms:created xsi:type="dcterms:W3CDTF">2016-04-12T08:19:00Z</dcterms:created>
  <dcterms:modified xsi:type="dcterms:W3CDTF">2019-03-31T02:50:20Z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