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60" r:id="rId3"/>
    <p:sldId id="275" r:id="rId4"/>
    <p:sldId id="266" r:id="rId5"/>
    <p:sldId id="258" r:id="rId6"/>
    <p:sldId id="265" r:id="rId7"/>
    <p:sldId id="276" r:id="rId8"/>
    <p:sldId id="261" r:id="rId9"/>
    <p:sldId id="267" r:id="rId10"/>
    <p:sldId id="268" r:id="rId11"/>
    <p:sldId id="277" r:id="rId12"/>
    <p:sldId id="262" r:id="rId13"/>
    <p:sldId id="269" r:id="rId14"/>
    <p:sldId id="270" r:id="rId15"/>
    <p:sldId id="278" r:id="rId16"/>
    <p:sldId id="263" r:id="rId17"/>
    <p:sldId id="271" r:id="rId18"/>
    <p:sldId id="272" r:id="rId19"/>
    <p:sldId id="279" r:id="rId20"/>
    <p:sldId id="264" r:id="rId21"/>
    <p:sldId id="273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B2"/>
    <a:srgbClr val="CDCAC3"/>
    <a:srgbClr val="466E7A"/>
    <a:srgbClr val="F5F0EA"/>
    <a:srgbClr val="5D91A1"/>
    <a:srgbClr val="00B050"/>
    <a:srgbClr val="676661"/>
    <a:srgbClr val="3C5E68"/>
    <a:srgbClr val="777671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4693"/>
  </p:normalViewPr>
  <p:slideViewPr>
    <p:cSldViewPr snapToGrid="0" snapToObjects="1">
      <p:cViewPr varScale="1">
        <p:scale>
          <a:sx n="82" d="100"/>
          <a:sy n="82" d="100"/>
        </p:scale>
        <p:origin x="504" y="58"/>
      </p:cViewPr>
      <p:guideLst>
        <p:guide pos="3840"/>
        <p:guide orient="horz" pos="2160"/>
        <p:guide orient="horz" pos="3521"/>
        <p:guide pos="211"/>
        <p:guide pos="7469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7666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4-4205-A808-678948111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9A5B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4-4205-A808-6789481113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802320384"/>
        <c:axId val="802321920"/>
      </c:barChart>
      <c:catAx>
        <c:axId val="8023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02321920"/>
        <c:crosses val="autoZero"/>
        <c:auto val="1"/>
        <c:lblAlgn val="ctr"/>
        <c:lblOffset val="100"/>
        <c:noMultiLvlLbl val="0"/>
      </c:catAx>
      <c:valAx>
        <c:axId val="802321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80232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rgbClr val="79A5B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30E-4150-9CE9-0851C1728AFD}"/>
              </c:ext>
            </c:extLst>
          </c:dPt>
          <c:dPt>
            <c:idx val="1"/>
            <c:bubble3D val="0"/>
            <c:spPr>
              <a:solidFill>
                <a:srgbClr val="CDCAC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0E-4150-9CE9-0851C1728AFD}"/>
              </c:ext>
            </c:extLst>
          </c:dPt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0.30000000000000004</c:v>
                </c:pt>
                <c:pt idx="1">
                  <c:v>0.70000000000000007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0E-4150-9CE9-0851C172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0E476-DBBF-42C4-9842-0751DB9A0A97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14805-A067-454A-9D69-29B08616F1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0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14805-A067-454A-9D69-29B08616F1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6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pattFill prst="dotGrid">
          <a:fgClr>
            <a:schemeClr val="bg1">
              <a:lumMod val="85000"/>
            </a:schemeClr>
          </a:fgClr>
          <a:bgClr>
            <a:srgbClr val="F5F0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52400" y="139700"/>
            <a:ext cx="11874500" cy="6591300"/>
          </a:xfrm>
          <a:prstGeom prst="rect">
            <a:avLst/>
          </a:prstGeom>
          <a:noFill/>
          <a:ln w="38100">
            <a:solidFill>
              <a:srgbClr val="5D91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专业 毕业论文答辩</a:t>
            </a:r>
          </a:p>
        </p:txBody>
      </p:sp>
      <p:sp>
        <p:nvSpPr>
          <p:cNvPr id="34" name="矩形 33"/>
          <p:cNvSpPr/>
          <p:nvPr/>
        </p:nvSpPr>
        <p:spPr>
          <a:xfrm>
            <a:off x="1348546" y="2413043"/>
            <a:ext cx="9494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请在此添加你的论文名称</a:t>
            </a:r>
            <a:endParaRPr lang="zh-CN" altLang="en-US" sz="6600" dirty="0">
              <a:solidFill>
                <a:srgbClr val="777671"/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78788" y="3942834"/>
              <a:ext cx="1800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亮亮图文旗舰店</a:t>
              </a:r>
            </a:p>
          </p:txBody>
        </p:sp>
      </p:grpSp>
      <p:sp>
        <p:nvSpPr>
          <p:cNvPr id="84" name="矩形 83"/>
          <p:cNvSpPr/>
          <p:nvPr/>
        </p:nvSpPr>
        <p:spPr>
          <a:xfrm>
            <a:off x="3531701" y="3548663"/>
            <a:ext cx="5094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请在此添加你的副论文名称</a:t>
            </a:r>
            <a:endParaRPr lang="zh-CN" altLang="en-US" sz="3200" b="1" dirty="0">
              <a:solidFill>
                <a:srgbClr val="CDCAC3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392424" y="6050305"/>
            <a:ext cx="5594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 sz="2400" b="1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2400" b="1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11" name="左箭头 1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/>
            </a:p>
          </p:txBody>
        </p:sp>
        <p:sp>
          <p:nvSpPr>
            <p:cNvPr id="17" name="左箭头 16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左箭头 12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rgbClr val="79A5B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箭头 1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rgbClr val="F5F0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82545" y="2195812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676661"/>
                </a:solidFill>
              </a:rPr>
              <a:t>40%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79495" y="2620559"/>
            <a:ext cx="1391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676661"/>
                </a:solidFill>
              </a:rPr>
              <a:t>60%</a:t>
            </a:r>
            <a:endParaRPr lang="zh-CN" altLang="en-US" sz="5400" b="1" dirty="0">
              <a:solidFill>
                <a:srgbClr val="676661"/>
              </a:solidFill>
            </a:endParaRPr>
          </a:p>
        </p:txBody>
      </p:sp>
      <p:grpSp>
        <p:nvGrpSpPr>
          <p:cNvPr id="20" name="Group 67"/>
          <p:cNvGrpSpPr>
            <a:grpSpLocks noChangeAspect="1"/>
          </p:cNvGrpSpPr>
          <p:nvPr/>
        </p:nvGrpSpPr>
        <p:grpSpPr bwMode="auto">
          <a:xfrm>
            <a:off x="9005952" y="2671687"/>
            <a:ext cx="1010601" cy="747712"/>
            <a:chOff x="6149" y="2123"/>
            <a:chExt cx="765" cy="566"/>
          </a:xfrm>
          <a:solidFill>
            <a:srgbClr val="676661"/>
          </a:solidFill>
        </p:grpSpPr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6281" y="2401"/>
              <a:ext cx="501" cy="288"/>
            </a:xfrm>
            <a:custGeom>
              <a:avLst/>
              <a:gdLst>
                <a:gd name="T0" fmla="*/ 485 w 524"/>
                <a:gd name="T1" fmla="*/ 56 h 300"/>
                <a:gd name="T2" fmla="*/ 473 w 524"/>
                <a:gd name="T3" fmla="*/ 36 h 300"/>
                <a:gd name="T4" fmla="*/ 450 w 524"/>
                <a:gd name="T5" fmla="*/ 26 h 300"/>
                <a:gd name="T6" fmla="*/ 318 w 524"/>
                <a:gd name="T7" fmla="*/ 0 h 300"/>
                <a:gd name="T8" fmla="*/ 356 w 524"/>
                <a:gd name="T9" fmla="*/ 25 h 300"/>
                <a:gd name="T10" fmla="*/ 296 w 524"/>
                <a:gd name="T11" fmla="*/ 215 h 300"/>
                <a:gd name="T12" fmla="*/ 262 w 524"/>
                <a:gd name="T13" fmla="*/ 74 h 300"/>
                <a:gd name="T14" fmla="*/ 228 w 524"/>
                <a:gd name="T15" fmla="*/ 215 h 300"/>
                <a:gd name="T16" fmla="*/ 168 w 524"/>
                <a:gd name="T17" fmla="*/ 25 h 300"/>
                <a:gd name="T18" fmla="*/ 206 w 524"/>
                <a:gd name="T19" fmla="*/ 0 h 300"/>
                <a:gd name="T20" fmla="*/ 74 w 524"/>
                <a:gd name="T21" fmla="*/ 26 h 300"/>
                <a:gd name="T22" fmla="*/ 51 w 524"/>
                <a:gd name="T23" fmla="*/ 36 h 300"/>
                <a:gd name="T24" fmla="*/ 39 w 524"/>
                <a:gd name="T25" fmla="*/ 56 h 300"/>
                <a:gd name="T26" fmla="*/ 0 w 524"/>
                <a:gd name="T27" fmla="*/ 228 h 300"/>
                <a:gd name="T28" fmla="*/ 73 w 524"/>
                <a:gd name="T29" fmla="*/ 254 h 300"/>
                <a:gd name="T30" fmla="*/ 249 w 524"/>
                <a:gd name="T31" fmla="*/ 300 h 300"/>
                <a:gd name="T32" fmla="*/ 262 w 524"/>
                <a:gd name="T33" fmla="*/ 300 h 300"/>
                <a:gd name="T34" fmla="*/ 275 w 524"/>
                <a:gd name="T35" fmla="*/ 300 h 300"/>
                <a:gd name="T36" fmla="*/ 451 w 524"/>
                <a:gd name="T37" fmla="*/ 254 h 300"/>
                <a:gd name="T38" fmla="*/ 524 w 524"/>
                <a:gd name="T39" fmla="*/ 228 h 300"/>
                <a:gd name="T40" fmla="*/ 485 w 524"/>
                <a:gd name="T41" fmla="*/ 5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4" h="300">
                  <a:moveTo>
                    <a:pt x="485" y="56"/>
                  </a:moveTo>
                  <a:cubicBezTo>
                    <a:pt x="484" y="48"/>
                    <a:pt x="479" y="41"/>
                    <a:pt x="473" y="36"/>
                  </a:cubicBezTo>
                  <a:cubicBezTo>
                    <a:pt x="467" y="30"/>
                    <a:pt x="459" y="27"/>
                    <a:pt x="450" y="26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6" y="25"/>
                    <a:pt x="356" y="25"/>
                    <a:pt x="356" y="25"/>
                  </a:cubicBezTo>
                  <a:cubicBezTo>
                    <a:pt x="296" y="215"/>
                    <a:pt x="296" y="215"/>
                    <a:pt x="296" y="215"/>
                  </a:cubicBezTo>
                  <a:cubicBezTo>
                    <a:pt x="262" y="74"/>
                    <a:pt x="262" y="74"/>
                    <a:pt x="262" y="74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5" y="27"/>
                    <a:pt x="57" y="30"/>
                    <a:pt x="51" y="36"/>
                  </a:cubicBezTo>
                  <a:cubicBezTo>
                    <a:pt x="45" y="41"/>
                    <a:pt x="40" y="48"/>
                    <a:pt x="39" y="56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73" y="254"/>
                    <a:pt x="73" y="254"/>
                    <a:pt x="73" y="254"/>
                  </a:cubicBezTo>
                  <a:cubicBezTo>
                    <a:pt x="98" y="279"/>
                    <a:pt x="167" y="298"/>
                    <a:pt x="249" y="30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275" y="300"/>
                    <a:pt x="275" y="300"/>
                    <a:pt x="275" y="300"/>
                  </a:cubicBezTo>
                  <a:cubicBezTo>
                    <a:pt x="357" y="298"/>
                    <a:pt x="426" y="279"/>
                    <a:pt x="451" y="254"/>
                  </a:cubicBezTo>
                  <a:cubicBezTo>
                    <a:pt x="524" y="228"/>
                    <a:pt x="524" y="228"/>
                    <a:pt x="524" y="228"/>
                  </a:cubicBezTo>
                  <a:lnTo>
                    <a:pt x="48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6503" y="2419"/>
              <a:ext cx="57" cy="53"/>
            </a:xfrm>
            <a:custGeom>
              <a:avLst/>
              <a:gdLst>
                <a:gd name="T0" fmla="*/ 29 w 57"/>
                <a:gd name="T1" fmla="*/ 0 h 53"/>
                <a:gd name="T2" fmla="*/ 0 w 57"/>
                <a:gd name="T3" fmla="*/ 11 h 53"/>
                <a:gd name="T4" fmla="*/ 29 w 57"/>
                <a:gd name="T5" fmla="*/ 53 h 53"/>
                <a:gd name="T6" fmla="*/ 57 w 57"/>
                <a:gd name="T7" fmla="*/ 11 h 53"/>
                <a:gd name="T8" fmla="*/ 29 w 57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3">
                  <a:moveTo>
                    <a:pt x="29" y="0"/>
                  </a:moveTo>
                  <a:lnTo>
                    <a:pt x="0" y="11"/>
                  </a:lnTo>
                  <a:lnTo>
                    <a:pt x="29" y="53"/>
                  </a:lnTo>
                  <a:lnTo>
                    <a:pt x="57" y="11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auto">
            <a:xfrm>
              <a:off x="6410" y="2123"/>
              <a:ext cx="243" cy="292"/>
            </a:xfrm>
            <a:custGeom>
              <a:avLst/>
              <a:gdLst>
                <a:gd name="T0" fmla="*/ 240 w 254"/>
                <a:gd name="T1" fmla="*/ 140 h 304"/>
                <a:gd name="T2" fmla="*/ 127 w 254"/>
                <a:gd name="T3" fmla="*/ 0 h 304"/>
                <a:gd name="T4" fmla="*/ 14 w 254"/>
                <a:gd name="T5" fmla="*/ 140 h 304"/>
                <a:gd name="T6" fmla="*/ 8 w 254"/>
                <a:gd name="T7" fmla="*/ 177 h 304"/>
                <a:gd name="T8" fmla="*/ 26 w 254"/>
                <a:gd name="T9" fmla="*/ 202 h 304"/>
                <a:gd name="T10" fmla="*/ 127 w 254"/>
                <a:gd name="T11" fmla="*/ 304 h 304"/>
                <a:gd name="T12" fmla="*/ 228 w 254"/>
                <a:gd name="T13" fmla="*/ 202 h 304"/>
                <a:gd name="T14" fmla="*/ 246 w 254"/>
                <a:gd name="T15" fmla="*/ 177 h 304"/>
                <a:gd name="T16" fmla="*/ 240 w 254"/>
                <a:gd name="T17" fmla="*/ 14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304">
                  <a:moveTo>
                    <a:pt x="240" y="140"/>
                  </a:moveTo>
                  <a:cubicBezTo>
                    <a:pt x="240" y="61"/>
                    <a:pt x="208" y="0"/>
                    <a:pt x="127" y="0"/>
                  </a:cubicBezTo>
                  <a:cubicBezTo>
                    <a:pt x="46" y="0"/>
                    <a:pt x="14" y="62"/>
                    <a:pt x="14" y="140"/>
                  </a:cubicBezTo>
                  <a:cubicBezTo>
                    <a:pt x="5" y="144"/>
                    <a:pt x="0" y="154"/>
                    <a:pt x="8" y="177"/>
                  </a:cubicBezTo>
                  <a:cubicBezTo>
                    <a:pt x="12" y="188"/>
                    <a:pt x="20" y="197"/>
                    <a:pt x="26" y="202"/>
                  </a:cubicBezTo>
                  <a:cubicBezTo>
                    <a:pt x="49" y="260"/>
                    <a:pt x="94" y="304"/>
                    <a:pt x="127" y="304"/>
                  </a:cubicBezTo>
                  <a:cubicBezTo>
                    <a:pt x="160" y="304"/>
                    <a:pt x="205" y="260"/>
                    <a:pt x="228" y="202"/>
                  </a:cubicBezTo>
                  <a:cubicBezTo>
                    <a:pt x="234" y="197"/>
                    <a:pt x="242" y="188"/>
                    <a:pt x="246" y="177"/>
                  </a:cubicBezTo>
                  <a:cubicBezTo>
                    <a:pt x="254" y="154"/>
                    <a:pt x="249" y="144"/>
                    <a:pt x="24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1"/>
            <p:cNvSpPr>
              <a:spLocks noEditPoints="1"/>
            </p:cNvSpPr>
            <p:nvPr/>
          </p:nvSpPr>
          <p:spPr bwMode="auto">
            <a:xfrm>
              <a:off x="6149" y="2218"/>
              <a:ext cx="765" cy="365"/>
            </a:xfrm>
            <a:custGeom>
              <a:avLst/>
              <a:gdLst>
                <a:gd name="T0" fmla="*/ 128 w 800"/>
                <a:gd name="T1" fmla="*/ 380 h 380"/>
                <a:gd name="T2" fmla="*/ 48 w 800"/>
                <a:gd name="T3" fmla="*/ 352 h 380"/>
                <a:gd name="T4" fmla="*/ 0 w 800"/>
                <a:gd name="T5" fmla="*/ 336 h 380"/>
                <a:gd name="T6" fmla="*/ 25 w 800"/>
                <a:gd name="T7" fmla="*/ 224 h 380"/>
                <a:gd name="T8" fmla="*/ 33 w 800"/>
                <a:gd name="T9" fmla="*/ 211 h 380"/>
                <a:gd name="T10" fmla="*/ 48 w 800"/>
                <a:gd name="T11" fmla="*/ 204 h 380"/>
                <a:gd name="T12" fmla="*/ 141 w 800"/>
                <a:gd name="T13" fmla="*/ 183 h 380"/>
                <a:gd name="T14" fmla="*/ 105 w 800"/>
                <a:gd name="T15" fmla="*/ 131 h 380"/>
                <a:gd name="T16" fmla="*/ 93 w 800"/>
                <a:gd name="T17" fmla="*/ 114 h 380"/>
                <a:gd name="T18" fmla="*/ 97 w 800"/>
                <a:gd name="T19" fmla="*/ 90 h 380"/>
                <a:gd name="T20" fmla="*/ 170 w 800"/>
                <a:gd name="T21" fmla="*/ 0 h 380"/>
                <a:gd name="T22" fmla="*/ 170 w 800"/>
                <a:gd name="T23" fmla="*/ 0 h 380"/>
                <a:gd name="T24" fmla="*/ 244 w 800"/>
                <a:gd name="T25" fmla="*/ 90 h 380"/>
                <a:gd name="T26" fmla="*/ 247 w 800"/>
                <a:gd name="T27" fmla="*/ 114 h 380"/>
                <a:gd name="T28" fmla="*/ 236 w 800"/>
                <a:gd name="T29" fmla="*/ 131 h 380"/>
                <a:gd name="T30" fmla="*/ 199 w 800"/>
                <a:gd name="T31" fmla="*/ 183 h 380"/>
                <a:gd name="T32" fmla="*/ 240 w 800"/>
                <a:gd name="T33" fmla="*/ 192 h 380"/>
                <a:gd name="T34" fmla="*/ 209 w 800"/>
                <a:gd name="T35" fmla="*/ 199 h 380"/>
                <a:gd name="T36" fmla="*/ 177 w 800"/>
                <a:gd name="T37" fmla="*/ 213 h 380"/>
                <a:gd name="T38" fmla="*/ 159 w 800"/>
                <a:gd name="T39" fmla="*/ 243 h 380"/>
                <a:gd name="T40" fmla="*/ 128 w 800"/>
                <a:gd name="T41" fmla="*/ 380 h 380"/>
                <a:gd name="T42" fmla="*/ 775 w 800"/>
                <a:gd name="T43" fmla="*/ 224 h 380"/>
                <a:gd name="T44" fmla="*/ 767 w 800"/>
                <a:gd name="T45" fmla="*/ 211 h 380"/>
                <a:gd name="T46" fmla="*/ 752 w 800"/>
                <a:gd name="T47" fmla="*/ 204 h 380"/>
                <a:gd name="T48" fmla="*/ 659 w 800"/>
                <a:gd name="T49" fmla="*/ 183 h 380"/>
                <a:gd name="T50" fmla="*/ 695 w 800"/>
                <a:gd name="T51" fmla="*/ 131 h 380"/>
                <a:gd name="T52" fmla="*/ 707 w 800"/>
                <a:gd name="T53" fmla="*/ 114 h 380"/>
                <a:gd name="T54" fmla="*/ 703 w 800"/>
                <a:gd name="T55" fmla="*/ 90 h 380"/>
                <a:gd name="T56" fmla="*/ 630 w 800"/>
                <a:gd name="T57" fmla="*/ 0 h 380"/>
                <a:gd name="T58" fmla="*/ 630 w 800"/>
                <a:gd name="T59" fmla="*/ 0 h 380"/>
                <a:gd name="T60" fmla="*/ 556 w 800"/>
                <a:gd name="T61" fmla="*/ 90 h 380"/>
                <a:gd name="T62" fmla="*/ 553 w 800"/>
                <a:gd name="T63" fmla="*/ 114 h 380"/>
                <a:gd name="T64" fmla="*/ 564 w 800"/>
                <a:gd name="T65" fmla="*/ 131 h 380"/>
                <a:gd name="T66" fmla="*/ 601 w 800"/>
                <a:gd name="T67" fmla="*/ 183 h 380"/>
                <a:gd name="T68" fmla="*/ 560 w 800"/>
                <a:gd name="T69" fmla="*/ 192 h 380"/>
                <a:gd name="T70" fmla="*/ 591 w 800"/>
                <a:gd name="T71" fmla="*/ 199 h 380"/>
                <a:gd name="T72" fmla="*/ 623 w 800"/>
                <a:gd name="T73" fmla="*/ 213 h 380"/>
                <a:gd name="T74" fmla="*/ 641 w 800"/>
                <a:gd name="T75" fmla="*/ 243 h 380"/>
                <a:gd name="T76" fmla="*/ 672 w 800"/>
                <a:gd name="T77" fmla="*/ 380 h 380"/>
                <a:gd name="T78" fmla="*/ 752 w 800"/>
                <a:gd name="T79" fmla="*/ 352 h 380"/>
                <a:gd name="T80" fmla="*/ 800 w 800"/>
                <a:gd name="T81" fmla="*/ 336 h 380"/>
                <a:gd name="T82" fmla="*/ 775 w 800"/>
                <a:gd name="T83" fmla="*/ 22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380">
                  <a:moveTo>
                    <a:pt x="128" y="380"/>
                  </a:moveTo>
                  <a:cubicBezTo>
                    <a:pt x="90" y="375"/>
                    <a:pt x="60" y="365"/>
                    <a:pt x="48" y="352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7" y="219"/>
                    <a:pt x="29" y="215"/>
                    <a:pt x="33" y="211"/>
                  </a:cubicBezTo>
                  <a:cubicBezTo>
                    <a:pt x="38" y="207"/>
                    <a:pt x="43" y="205"/>
                    <a:pt x="48" y="204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27" y="171"/>
                    <a:pt x="113" y="152"/>
                    <a:pt x="105" y="131"/>
                  </a:cubicBezTo>
                  <a:cubicBezTo>
                    <a:pt x="101" y="128"/>
                    <a:pt x="96" y="122"/>
                    <a:pt x="93" y="114"/>
                  </a:cubicBezTo>
                  <a:cubicBezTo>
                    <a:pt x="88" y="100"/>
                    <a:pt x="91" y="93"/>
                    <a:pt x="97" y="90"/>
                  </a:cubicBezTo>
                  <a:cubicBezTo>
                    <a:pt x="97" y="40"/>
                    <a:pt x="118" y="0"/>
                    <a:pt x="17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223" y="0"/>
                    <a:pt x="244" y="40"/>
                    <a:pt x="244" y="90"/>
                  </a:cubicBezTo>
                  <a:cubicBezTo>
                    <a:pt x="249" y="93"/>
                    <a:pt x="253" y="100"/>
                    <a:pt x="247" y="114"/>
                  </a:cubicBezTo>
                  <a:cubicBezTo>
                    <a:pt x="245" y="122"/>
                    <a:pt x="240" y="128"/>
                    <a:pt x="236" y="131"/>
                  </a:cubicBezTo>
                  <a:cubicBezTo>
                    <a:pt x="227" y="152"/>
                    <a:pt x="213" y="171"/>
                    <a:pt x="199" y="183"/>
                  </a:cubicBezTo>
                  <a:cubicBezTo>
                    <a:pt x="240" y="192"/>
                    <a:pt x="240" y="192"/>
                    <a:pt x="240" y="192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197" y="200"/>
                    <a:pt x="186" y="205"/>
                    <a:pt x="177" y="213"/>
                  </a:cubicBezTo>
                  <a:cubicBezTo>
                    <a:pt x="168" y="221"/>
                    <a:pt x="162" y="231"/>
                    <a:pt x="159" y="243"/>
                  </a:cubicBezTo>
                  <a:lnTo>
                    <a:pt x="128" y="380"/>
                  </a:lnTo>
                  <a:close/>
                  <a:moveTo>
                    <a:pt x="775" y="224"/>
                  </a:moveTo>
                  <a:cubicBezTo>
                    <a:pt x="773" y="219"/>
                    <a:pt x="771" y="215"/>
                    <a:pt x="767" y="211"/>
                  </a:cubicBezTo>
                  <a:cubicBezTo>
                    <a:pt x="762" y="207"/>
                    <a:pt x="757" y="205"/>
                    <a:pt x="752" y="204"/>
                  </a:cubicBezTo>
                  <a:cubicBezTo>
                    <a:pt x="659" y="183"/>
                    <a:pt x="659" y="183"/>
                    <a:pt x="659" y="183"/>
                  </a:cubicBezTo>
                  <a:cubicBezTo>
                    <a:pt x="673" y="171"/>
                    <a:pt x="687" y="152"/>
                    <a:pt x="695" y="131"/>
                  </a:cubicBezTo>
                  <a:cubicBezTo>
                    <a:pt x="699" y="128"/>
                    <a:pt x="704" y="121"/>
                    <a:pt x="707" y="114"/>
                  </a:cubicBezTo>
                  <a:cubicBezTo>
                    <a:pt x="712" y="100"/>
                    <a:pt x="709" y="93"/>
                    <a:pt x="703" y="90"/>
                  </a:cubicBezTo>
                  <a:cubicBezTo>
                    <a:pt x="703" y="40"/>
                    <a:pt x="682" y="0"/>
                    <a:pt x="630" y="0"/>
                  </a:cubicBezTo>
                  <a:cubicBezTo>
                    <a:pt x="630" y="0"/>
                    <a:pt x="630" y="0"/>
                    <a:pt x="630" y="0"/>
                  </a:cubicBezTo>
                  <a:cubicBezTo>
                    <a:pt x="577" y="0"/>
                    <a:pt x="556" y="40"/>
                    <a:pt x="556" y="90"/>
                  </a:cubicBezTo>
                  <a:cubicBezTo>
                    <a:pt x="551" y="93"/>
                    <a:pt x="547" y="100"/>
                    <a:pt x="553" y="114"/>
                  </a:cubicBezTo>
                  <a:cubicBezTo>
                    <a:pt x="555" y="121"/>
                    <a:pt x="560" y="128"/>
                    <a:pt x="564" y="131"/>
                  </a:cubicBezTo>
                  <a:cubicBezTo>
                    <a:pt x="573" y="152"/>
                    <a:pt x="587" y="171"/>
                    <a:pt x="601" y="183"/>
                  </a:cubicBezTo>
                  <a:cubicBezTo>
                    <a:pt x="560" y="192"/>
                    <a:pt x="560" y="192"/>
                    <a:pt x="560" y="192"/>
                  </a:cubicBezTo>
                  <a:cubicBezTo>
                    <a:pt x="591" y="199"/>
                    <a:pt x="591" y="199"/>
                    <a:pt x="591" y="199"/>
                  </a:cubicBezTo>
                  <a:cubicBezTo>
                    <a:pt x="603" y="200"/>
                    <a:pt x="614" y="205"/>
                    <a:pt x="623" y="213"/>
                  </a:cubicBezTo>
                  <a:cubicBezTo>
                    <a:pt x="632" y="221"/>
                    <a:pt x="638" y="231"/>
                    <a:pt x="641" y="243"/>
                  </a:cubicBezTo>
                  <a:cubicBezTo>
                    <a:pt x="672" y="380"/>
                    <a:pt x="672" y="380"/>
                    <a:pt x="672" y="380"/>
                  </a:cubicBezTo>
                  <a:cubicBezTo>
                    <a:pt x="710" y="375"/>
                    <a:pt x="740" y="365"/>
                    <a:pt x="752" y="352"/>
                  </a:cubicBezTo>
                  <a:cubicBezTo>
                    <a:pt x="800" y="336"/>
                    <a:pt x="800" y="336"/>
                    <a:pt x="800" y="336"/>
                  </a:cubicBezTo>
                  <a:lnTo>
                    <a:pt x="77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159"/>
          <p:cNvGrpSpPr>
            <a:grpSpLocks noChangeAspect="1"/>
          </p:cNvGrpSpPr>
          <p:nvPr/>
        </p:nvGrpSpPr>
        <p:grpSpPr bwMode="auto">
          <a:xfrm>
            <a:off x="1084203" y="2078237"/>
            <a:ext cx="931863" cy="901701"/>
            <a:chOff x="4535" y="2968"/>
            <a:chExt cx="587" cy="568"/>
          </a:xfrm>
          <a:solidFill>
            <a:srgbClr val="676661"/>
          </a:solidFill>
        </p:grpSpPr>
        <p:sp>
          <p:nvSpPr>
            <p:cNvPr id="26" name="Freeform 160"/>
            <p:cNvSpPr>
              <a:spLocks/>
            </p:cNvSpPr>
            <p:nvPr/>
          </p:nvSpPr>
          <p:spPr bwMode="auto">
            <a:xfrm>
              <a:off x="4535" y="3250"/>
              <a:ext cx="498" cy="286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1"/>
            <p:cNvSpPr>
              <a:spLocks/>
            </p:cNvSpPr>
            <p:nvPr/>
          </p:nvSpPr>
          <p:spPr bwMode="auto">
            <a:xfrm>
              <a:off x="4755" y="3269"/>
              <a:ext cx="58" cy="52"/>
            </a:xfrm>
            <a:custGeom>
              <a:avLst/>
              <a:gdLst>
                <a:gd name="T0" fmla="*/ 29 w 58"/>
                <a:gd name="T1" fmla="*/ 0 h 52"/>
                <a:gd name="T2" fmla="*/ 0 w 58"/>
                <a:gd name="T3" fmla="*/ 10 h 52"/>
                <a:gd name="T4" fmla="*/ 29 w 58"/>
                <a:gd name="T5" fmla="*/ 52 h 52"/>
                <a:gd name="T6" fmla="*/ 58 w 58"/>
                <a:gd name="T7" fmla="*/ 10 h 52"/>
                <a:gd name="T8" fmla="*/ 29 w 58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2">
                  <a:moveTo>
                    <a:pt x="29" y="0"/>
                  </a:moveTo>
                  <a:lnTo>
                    <a:pt x="0" y="10"/>
                  </a:lnTo>
                  <a:lnTo>
                    <a:pt x="29" y="52"/>
                  </a:lnTo>
                  <a:lnTo>
                    <a:pt x="58" y="1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2"/>
            <p:cNvSpPr>
              <a:spLocks/>
            </p:cNvSpPr>
            <p:nvPr/>
          </p:nvSpPr>
          <p:spPr bwMode="auto">
            <a:xfrm>
              <a:off x="4663" y="2975"/>
              <a:ext cx="242" cy="289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3"/>
            <p:cNvSpPr>
              <a:spLocks/>
            </p:cNvSpPr>
            <p:nvPr/>
          </p:nvSpPr>
          <p:spPr bwMode="auto">
            <a:xfrm>
              <a:off x="4911" y="3078"/>
              <a:ext cx="56" cy="10"/>
            </a:xfrm>
            <a:custGeom>
              <a:avLst/>
              <a:gdLst>
                <a:gd name="T0" fmla="*/ 77 w 77"/>
                <a:gd name="T1" fmla="*/ 0 h 13"/>
                <a:gd name="T2" fmla="*/ 0 w 77"/>
                <a:gd name="T3" fmla="*/ 0 h 13"/>
                <a:gd name="T4" fmla="*/ 1 w 77"/>
                <a:gd name="T5" fmla="*/ 13 h 13"/>
                <a:gd name="T6" fmla="*/ 77 w 77"/>
                <a:gd name="T7" fmla="*/ 13 h 13"/>
                <a:gd name="T8" fmla="*/ 77 w 7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">
                  <a:moveTo>
                    <a:pt x="7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9"/>
                    <a:pt x="1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4"/>
            <p:cNvSpPr>
              <a:spLocks/>
            </p:cNvSpPr>
            <p:nvPr/>
          </p:nvSpPr>
          <p:spPr bwMode="auto">
            <a:xfrm>
              <a:off x="4904" y="3045"/>
              <a:ext cx="179" cy="9"/>
            </a:xfrm>
            <a:custGeom>
              <a:avLst/>
              <a:gdLst>
                <a:gd name="T0" fmla="*/ 245 w 245"/>
                <a:gd name="T1" fmla="*/ 0 h 13"/>
                <a:gd name="T2" fmla="*/ 0 w 245"/>
                <a:gd name="T3" fmla="*/ 0 h 13"/>
                <a:gd name="T4" fmla="*/ 4 w 245"/>
                <a:gd name="T5" fmla="*/ 13 h 13"/>
                <a:gd name="T6" fmla="*/ 245 w 245"/>
                <a:gd name="T7" fmla="*/ 13 h 13"/>
                <a:gd name="T8" fmla="*/ 245 w 245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3">
                  <a:moveTo>
                    <a:pt x="2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3" y="8"/>
                    <a:pt x="4" y="13"/>
                  </a:cubicBezTo>
                  <a:cubicBezTo>
                    <a:pt x="245" y="13"/>
                    <a:pt x="245" y="13"/>
                    <a:pt x="245" y="13"/>
                  </a:cubicBez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5"/>
            <p:cNvSpPr>
              <a:spLocks/>
            </p:cNvSpPr>
            <p:nvPr/>
          </p:nvSpPr>
          <p:spPr bwMode="auto">
            <a:xfrm>
              <a:off x="4846" y="2968"/>
              <a:ext cx="276" cy="279"/>
            </a:xfrm>
            <a:custGeom>
              <a:avLst/>
              <a:gdLst>
                <a:gd name="T0" fmla="*/ 368 w 377"/>
                <a:gd name="T1" fmla="*/ 9 h 379"/>
                <a:gd name="T2" fmla="*/ 346 w 377"/>
                <a:gd name="T3" fmla="*/ 0 h 379"/>
                <a:gd name="T4" fmla="*/ 0 w 377"/>
                <a:gd name="T5" fmla="*/ 0 h 379"/>
                <a:gd name="T6" fmla="*/ 40 w 377"/>
                <a:gd name="T7" fmla="*/ 32 h 379"/>
                <a:gd name="T8" fmla="*/ 346 w 377"/>
                <a:gd name="T9" fmla="*/ 32 h 379"/>
                <a:gd name="T10" fmla="*/ 346 w 377"/>
                <a:gd name="T11" fmla="*/ 252 h 379"/>
                <a:gd name="T12" fmla="*/ 261 w 377"/>
                <a:gd name="T13" fmla="*/ 252 h 379"/>
                <a:gd name="T14" fmla="*/ 198 w 377"/>
                <a:gd name="T15" fmla="*/ 315 h 379"/>
                <a:gd name="T16" fmla="*/ 198 w 377"/>
                <a:gd name="T17" fmla="*/ 252 h 379"/>
                <a:gd name="T18" fmla="*/ 95 w 377"/>
                <a:gd name="T19" fmla="*/ 252 h 379"/>
                <a:gd name="T20" fmla="*/ 75 w 377"/>
                <a:gd name="T21" fmla="*/ 283 h 379"/>
                <a:gd name="T22" fmla="*/ 166 w 377"/>
                <a:gd name="T23" fmla="*/ 283 h 379"/>
                <a:gd name="T24" fmla="*/ 166 w 377"/>
                <a:gd name="T25" fmla="*/ 370 h 379"/>
                <a:gd name="T26" fmla="*/ 172 w 377"/>
                <a:gd name="T27" fmla="*/ 378 h 379"/>
                <a:gd name="T28" fmla="*/ 182 w 377"/>
                <a:gd name="T29" fmla="*/ 376 h 379"/>
                <a:gd name="T30" fmla="*/ 274 w 377"/>
                <a:gd name="T31" fmla="*/ 283 h 379"/>
                <a:gd name="T32" fmla="*/ 346 w 377"/>
                <a:gd name="T33" fmla="*/ 283 h 379"/>
                <a:gd name="T34" fmla="*/ 368 w 377"/>
                <a:gd name="T35" fmla="*/ 274 h 379"/>
                <a:gd name="T36" fmla="*/ 377 w 377"/>
                <a:gd name="T37" fmla="*/ 252 h 379"/>
                <a:gd name="T38" fmla="*/ 377 w 377"/>
                <a:gd name="T39" fmla="*/ 32 h 379"/>
                <a:gd name="T40" fmla="*/ 368 w 377"/>
                <a:gd name="T41" fmla="*/ 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7" h="379">
                  <a:moveTo>
                    <a:pt x="368" y="9"/>
                  </a:moveTo>
                  <a:cubicBezTo>
                    <a:pt x="362" y="3"/>
                    <a:pt x="354" y="0"/>
                    <a:pt x="3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8"/>
                    <a:pt x="29" y="19"/>
                    <a:pt x="40" y="32"/>
                  </a:cubicBezTo>
                  <a:cubicBezTo>
                    <a:pt x="346" y="32"/>
                    <a:pt x="346" y="32"/>
                    <a:pt x="346" y="32"/>
                  </a:cubicBezTo>
                  <a:cubicBezTo>
                    <a:pt x="346" y="252"/>
                    <a:pt x="346" y="252"/>
                    <a:pt x="346" y="252"/>
                  </a:cubicBezTo>
                  <a:cubicBezTo>
                    <a:pt x="261" y="252"/>
                    <a:pt x="261" y="252"/>
                    <a:pt x="261" y="252"/>
                  </a:cubicBezTo>
                  <a:cubicBezTo>
                    <a:pt x="198" y="315"/>
                    <a:pt x="198" y="315"/>
                    <a:pt x="198" y="315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90" y="263"/>
                    <a:pt x="83" y="274"/>
                    <a:pt x="75" y="283"/>
                  </a:cubicBezTo>
                  <a:cubicBezTo>
                    <a:pt x="166" y="283"/>
                    <a:pt x="166" y="283"/>
                    <a:pt x="166" y="283"/>
                  </a:cubicBezTo>
                  <a:cubicBezTo>
                    <a:pt x="166" y="370"/>
                    <a:pt x="166" y="370"/>
                    <a:pt x="166" y="370"/>
                  </a:cubicBezTo>
                  <a:cubicBezTo>
                    <a:pt x="166" y="373"/>
                    <a:pt x="168" y="376"/>
                    <a:pt x="172" y="378"/>
                  </a:cubicBezTo>
                  <a:cubicBezTo>
                    <a:pt x="175" y="379"/>
                    <a:pt x="179" y="378"/>
                    <a:pt x="182" y="376"/>
                  </a:cubicBezTo>
                  <a:cubicBezTo>
                    <a:pt x="274" y="283"/>
                    <a:pt x="274" y="283"/>
                    <a:pt x="274" y="283"/>
                  </a:cubicBezTo>
                  <a:cubicBezTo>
                    <a:pt x="346" y="283"/>
                    <a:pt x="346" y="283"/>
                    <a:pt x="346" y="283"/>
                  </a:cubicBezTo>
                  <a:cubicBezTo>
                    <a:pt x="354" y="283"/>
                    <a:pt x="362" y="280"/>
                    <a:pt x="368" y="274"/>
                  </a:cubicBezTo>
                  <a:cubicBezTo>
                    <a:pt x="374" y="268"/>
                    <a:pt x="377" y="260"/>
                    <a:pt x="377" y="25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7" y="24"/>
                    <a:pt x="374" y="16"/>
                    <a:pt x="3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6"/>
            <p:cNvSpPr>
              <a:spLocks/>
            </p:cNvSpPr>
            <p:nvPr/>
          </p:nvSpPr>
          <p:spPr bwMode="auto">
            <a:xfrm>
              <a:off x="4889" y="3010"/>
              <a:ext cx="194" cy="10"/>
            </a:xfrm>
            <a:custGeom>
              <a:avLst/>
              <a:gdLst>
                <a:gd name="T0" fmla="*/ 265 w 265"/>
                <a:gd name="T1" fmla="*/ 0 h 14"/>
                <a:gd name="T2" fmla="*/ 0 w 265"/>
                <a:gd name="T3" fmla="*/ 0 h 14"/>
                <a:gd name="T4" fmla="*/ 8 w 265"/>
                <a:gd name="T5" fmla="*/ 14 h 14"/>
                <a:gd name="T6" fmla="*/ 265 w 265"/>
                <a:gd name="T7" fmla="*/ 14 h 14"/>
                <a:gd name="T8" fmla="*/ 265 w 26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4">
                  <a:moveTo>
                    <a:pt x="2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5" y="9"/>
                    <a:pt x="8" y="14"/>
                  </a:cubicBezTo>
                  <a:cubicBezTo>
                    <a:pt x="265" y="14"/>
                    <a:pt x="265" y="14"/>
                    <a:pt x="265" y="14"/>
                  </a:cubicBezTo>
                  <a:lnTo>
                    <a:pt x="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1010245" y="3430919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sp>
        <p:nvSpPr>
          <p:cNvPr id="36" name="矩形 35"/>
          <p:cNvSpPr/>
          <p:nvPr/>
        </p:nvSpPr>
        <p:spPr>
          <a:xfrm>
            <a:off x="9005952" y="3788032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标题数字等都可以通过点击和重新输入进行更改，顶部“开始更多模板：亮亮图文旗舰店</a:t>
            </a:r>
            <a:r>
              <a:rPr lang="en-US" altLang="zh-CN" sz="1400" dirty="0"/>
              <a:t>https://liangliangtuwen.tmall.com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21017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存在问题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41231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0405" y="1320145"/>
            <a:ext cx="6589328" cy="4217709"/>
            <a:chOff x="2032000" y="827706"/>
            <a:chExt cx="8128000" cy="5202585"/>
          </a:xfrm>
        </p:grpSpPr>
        <p:sp>
          <p:nvSpPr>
            <p:cNvPr id="7" name="任意多边形 6"/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 11"/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 15"/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65269" rIns="354429" bIns="365269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700" kern="12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DCAC3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</p:grpSp>
      <p:grpSp>
        <p:nvGrpSpPr>
          <p:cNvPr id="20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3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277029" y="2895144"/>
            <a:ext cx="23294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676661"/>
                </a:solidFill>
              </a:rPr>
              <a:t>60%</a:t>
            </a:r>
            <a:endParaRPr lang="zh-CN" altLang="en-US" sz="9600" b="1" dirty="0">
              <a:solidFill>
                <a:srgbClr val="67666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676661"/>
                </a:solidFill>
              </a:rPr>
              <a:t>点击此处添加标题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7320413" y="4742842"/>
            <a:ext cx="428738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404366" y="4221426"/>
            <a:ext cx="1981835" cy="161214"/>
            <a:chOff x="2186940" y="5110307"/>
            <a:chExt cx="1981835" cy="161214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平行四边形 51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平行四边形 52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平行四边形 53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8638363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9732"/>
              </p:ext>
            </p:extLst>
          </p:nvPr>
        </p:nvGraphicFramePr>
        <p:xfrm>
          <a:off x="1295397" y="1075264"/>
          <a:ext cx="9897536" cy="364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>
                  <a:extLst>
                    <a:ext uri="{9D8B030D-6E8A-4147-A177-3AD203B41FA5}">
                      <a16:colId xmlns:a16="http://schemas.microsoft.com/office/drawing/2014/main" val="8964924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7133053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15455747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8611853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71042119"/>
                    </a:ext>
                  </a:extLst>
                </a:gridCol>
              </a:tblGrid>
              <a:tr h="1141956">
                <a:tc>
                  <a:txBody>
                    <a:bodyPr/>
                    <a:lstStyle/>
                    <a:p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5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73329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25041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24966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72353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141781"/>
                  </a:ext>
                </a:extLst>
              </a:tr>
              <a:tr h="4997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3747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171418" y="489865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400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1499530" y="5334923"/>
            <a:ext cx="9693403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126073" y="5273641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588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3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39499" y="905592"/>
            <a:ext cx="10713002" cy="3344142"/>
            <a:chOff x="276731" y="1446944"/>
            <a:chExt cx="11638537" cy="36330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31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94350" y="2131773"/>
              <a:ext cx="4620918" cy="2599266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6617" y="1446944"/>
              <a:ext cx="6458765" cy="3633055"/>
            </a:xfrm>
            <a:prstGeom prst="rect">
              <a:avLst/>
            </a:prstGeom>
            <a:ln w="57150">
              <a:solidFill>
                <a:srgbClr val="F5F0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668867" y="4526150"/>
            <a:ext cx="10888133" cy="161214"/>
            <a:chOff x="-2249275" y="5110307"/>
            <a:chExt cx="10888133" cy="16121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-2249275" y="5190914"/>
              <a:ext cx="5198850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406140" y="5190914"/>
              <a:ext cx="5232718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902196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4642883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4" name="矩形 23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8383569" y="5147171"/>
            <a:ext cx="29332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5879982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设想安排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60998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2"/>
                    </a14:imgEffect>
                  </a14:imgLayer>
                </a14:imgProps>
              </a:ext>
            </a:extLst>
          </a:blip>
          <a:srcRect t="20124" b="15271"/>
          <a:stretch/>
        </p:blipFill>
        <p:spPr>
          <a:xfrm>
            <a:off x="0" y="1411280"/>
            <a:ext cx="12192000" cy="44307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rgbClr val="79A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8370" y="3545047"/>
            <a:ext cx="6659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5F0EA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8-14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号字，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1.3</a:t>
            </a:r>
            <a:r>
              <a:rPr lang="zh-CN" altLang="en-US" b="1" dirty="0">
                <a:solidFill>
                  <a:srgbClr val="F5F0EA"/>
                </a:solidFill>
                <a:latin typeface="+mn-ea"/>
              </a:rPr>
              <a:t>倍字间距。更多模板：亮亮图文旗舰店</a:t>
            </a:r>
            <a:r>
              <a:rPr lang="en-US" altLang="zh-CN" b="1" dirty="0">
                <a:solidFill>
                  <a:srgbClr val="F5F0EA"/>
                </a:solidFill>
                <a:latin typeface="+mn-ea"/>
              </a:rPr>
              <a:t>https://liangliangtuwen.tmall.com</a:t>
            </a:r>
            <a:endParaRPr lang="zh-CN" altLang="en-US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20244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1660776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07861" y="1329267"/>
            <a:ext cx="5144772" cy="4419600"/>
            <a:chOff x="951228" y="1329267"/>
            <a:chExt cx="5144772" cy="4419600"/>
          </a:xfrm>
        </p:grpSpPr>
        <p:sp>
          <p:nvSpPr>
            <p:cNvPr id="7" name="等腰三角形 6"/>
            <p:cNvSpPr/>
            <p:nvPr/>
          </p:nvSpPr>
          <p:spPr>
            <a:xfrm>
              <a:off x="951228" y="1329267"/>
              <a:ext cx="4419600" cy="4419600"/>
            </a:xfrm>
            <a:prstGeom prst="triangle">
              <a:avLst/>
            </a:prstGeom>
            <a:solidFill>
              <a:srgbClr val="79A5B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等腰三角形 11"/>
            <p:cNvSpPr/>
            <p:nvPr/>
          </p:nvSpPr>
          <p:spPr>
            <a:xfrm>
              <a:off x="1107861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rgbClr val="F5F0EA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3366554" y="2329297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kern="1200" dirty="0">
                  <a:solidFill>
                    <a:srgbClr val="F5F0EA"/>
                  </a:solidFill>
                </a:rPr>
                <a:t>1</a:t>
              </a:r>
              <a:r>
                <a:rPr lang="en-US" altLang="zh-CN" sz="3300" b="1" kern="1200" dirty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kern="1200" dirty="0">
                  <a:solidFill>
                    <a:srgbClr val="F5F0EA"/>
                  </a:solidFill>
                </a:rPr>
                <a:t>输入标题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366554" y="3506275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>
                  <a:solidFill>
                    <a:srgbClr val="F5F0EA"/>
                  </a:solidFill>
                </a:rPr>
                <a:t>2</a:t>
              </a:r>
              <a:r>
                <a:rPr lang="en-US" altLang="zh-CN" sz="3300" b="1" dirty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366554" y="4683252"/>
              <a:ext cx="2729446" cy="906336"/>
            </a:xfrm>
            <a:prstGeom prst="rect">
              <a:avLst/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6801" tIns="176801" rIns="176801" bIns="176801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400" b="1" dirty="0">
                  <a:solidFill>
                    <a:srgbClr val="F5F0EA"/>
                  </a:solidFill>
                </a:rPr>
                <a:t>3</a:t>
              </a:r>
              <a:r>
                <a:rPr lang="en-US" altLang="zh-CN" sz="3300" b="1" dirty="0">
                  <a:solidFill>
                    <a:srgbClr val="F5F0EA"/>
                  </a:solidFill>
                </a:rPr>
                <a:t> </a:t>
              </a:r>
              <a:r>
                <a:rPr lang="zh-CN" altLang="en-US" sz="3300" b="1" dirty="0">
                  <a:solidFill>
                    <a:srgbClr val="F5F0EA"/>
                  </a:solidFill>
                </a:rPr>
                <a:t>输入标题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6319552" y="2303070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319552" y="3493161"/>
            <a:ext cx="491148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319552" y="4683252"/>
            <a:ext cx="491148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228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>
            <a:off x="8526198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789699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53200" y="1508760"/>
            <a:ext cx="2560317" cy="2560317"/>
          </a:xfrm>
          <a:prstGeom prst="ellipse">
            <a:avLst/>
          </a:prstGeom>
          <a:noFill/>
          <a:ln w="38100">
            <a:solidFill>
              <a:srgbClr val="67666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4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135588" y="3300107"/>
            <a:ext cx="2445809" cy="8146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4865154" y="3300107"/>
            <a:ext cx="2445809" cy="814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8594721" y="3300107"/>
            <a:ext cx="2445809" cy="814692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527803" y="2049479"/>
            <a:ext cx="1611115" cy="1143892"/>
            <a:chOff x="1407" y="1098"/>
            <a:chExt cx="800" cy="568"/>
          </a:xfrm>
          <a:solidFill>
            <a:srgbClr val="676661"/>
          </a:solidFill>
        </p:grpSpPr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32"/>
          <p:cNvGrpSpPr>
            <a:grpSpLocks noChangeAspect="1"/>
          </p:cNvGrpSpPr>
          <p:nvPr/>
        </p:nvGrpSpPr>
        <p:grpSpPr bwMode="auto">
          <a:xfrm>
            <a:off x="9012071" y="1991077"/>
            <a:ext cx="1611111" cy="1143891"/>
            <a:chOff x="4354" y="1098"/>
            <a:chExt cx="800" cy="568"/>
          </a:xfrm>
          <a:solidFill>
            <a:srgbClr val="676661"/>
          </a:solidFill>
        </p:grpSpPr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Group 121"/>
          <p:cNvGrpSpPr>
            <a:grpSpLocks noChangeAspect="1"/>
          </p:cNvGrpSpPr>
          <p:nvPr/>
        </p:nvGrpSpPr>
        <p:grpSpPr bwMode="auto">
          <a:xfrm>
            <a:off x="5400239" y="2049479"/>
            <a:ext cx="1339239" cy="1139863"/>
            <a:chOff x="515" y="3088"/>
            <a:chExt cx="665" cy="566"/>
          </a:xfrm>
          <a:solidFill>
            <a:srgbClr val="676661"/>
          </a:solidFill>
        </p:grpSpPr>
        <p:sp>
          <p:nvSpPr>
            <p:cNvPr id="29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0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31769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5080337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8797935" y="36587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105320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807899" y="4197974"/>
            <a:ext cx="256031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82780" y="4197974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7415961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解决办法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31356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>
            <a:off x="136037" y="177800"/>
            <a:ext cx="492216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38953" y="2354722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5962" y="3781331"/>
            <a:ext cx="295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5F0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『CONTENT』</a:t>
            </a:r>
            <a:endParaRPr lang="zh-CN" altLang="en-US" sz="3600" b="1" dirty="0">
              <a:solidFill>
                <a:srgbClr val="F5F0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87019" y="981823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第一部分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7019" y="2032641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第二部分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87019" y="3083459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第三部分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87019" y="4134277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第四部分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87019" y="518509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第五部分 </a:t>
            </a:r>
            <a:r>
              <a:rPr lang="en-US" altLang="zh-CN" sz="3600" dirty="0">
                <a:solidFill>
                  <a:srgbClr val="676661"/>
                </a:solidFill>
              </a:rPr>
              <a:t>『</a:t>
            </a:r>
            <a:r>
              <a:rPr lang="zh-CN" altLang="en-US" sz="3600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sz="3600" dirty="0">
                <a:solidFill>
                  <a:srgbClr val="676661"/>
                </a:solidFill>
              </a:rPr>
              <a:t>』</a:t>
            </a:r>
            <a:endParaRPr lang="zh-CN" altLang="en-US" sz="3600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22933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98273" y="1424460"/>
            <a:ext cx="4779986" cy="4174710"/>
            <a:chOff x="2843868" y="643035"/>
            <a:chExt cx="6157755" cy="5378016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2843868" y="4869923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flipH="1">
              <a:off x="2843868" y="2473480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 flipH="1">
              <a:off x="3088438" y="801652"/>
              <a:ext cx="5913184" cy="1151128"/>
            </a:xfrm>
            <a:custGeom>
              <a:avLst/>
              <a:gdLst>
                <a:gd name="connsiteX0" fmla="*/ 5910895 w 5913184"/>
                <a:gd name="connsiteY0" fmla="*/ 0 h 1151128"/>
                <a:gd name="connsiteX1" fmla="*/ 4594724 w 5913184"/>
                <a:gd name="connsiteY1" fmla="*/ 0 h 1151128"/>
                <a:gd name="connsiteX2" fmla="*/ 4594724 w 5913184"/>
                <a:gd name="connsiteY2" fmla="*/ 1216 h 1151128"/>
                <a:gd name="connsiteX3" fmla="*/ 781200 w 5913184"/>
                <a:gd name="connsiteY3" fmla="*/ 1216 h 1151128"/>
                <a:gd name="connsiteX4" fmla="*/ 684172 w 5913184"/>
                <a:gd name="connsiteY4" fmla="*/ 1216 h 1151128"/>
                <a:gd name="connsiteX5" fmla="*/ 541838 w 5913184"/>
                <a:gd name="connsiteY5" fmla="*/ 23173 h 1151128"/>
                <a:gd name="connsiteX6" fmla="*/ 487763 w 5913184"/>
                <a:gd name="connsiteY6" fmla="*/ 45600 h 1151128"/>
                <a:gd name="connsiteX7" fmla="*/ 477122 w 5913184"/>
                <a:gd name="connsiteY7" fmla="*/ 48123 h 1151128"/>
                <a:gd name="connsiteX8" fmla="*/ 0 w 5913184"/>
                <a:gd name="connsiteY8" fmla="*/ 598116 h 1151128"/>
                <a:gd name="connsiteX9" fmla="*/ 0 w 5913184"/>
                <a:gd name="connsiteY9" fmla="*/ 1151128 h 1151128"/>
                <a:gd name="connsiteX10" fmla="*/ 623761 w 5913184"/>
                <a:gd name="connsiteY10" fmla="*/ 566354 h 1151128"/>
                <a:gd name="connsiteX11" fmla="*/ 706043 w 5913184"/>
                <a:gd name="connsiteY11" fmla="*/ 560016 h 1151128"/>
                <a:gd name="connsiteX12" fmla="*/ 4594724 w 5913184"/>
                <a:gd name="connsiteY12" fmla="*/ 560016 h 1151128"/>
                <a:gd name="connsiteX13" fmla="*/ 4594724 w 5913184"/>
                <a:gd name="connsiteY13" fmla="*/ 561600 h 1151128"/>
                <a:gd name="connsiteX14" fmla="*/ 5913184 w 5913184"/>
                <a:gd name="connsiteY14" fmla="*/ 561600 h 1151128"/>
                <a:gd name="connsiteX15" fmla="*/ 5631240 w 5913184"/>
                <a:gd name="connsiteY15" fmla="*/ 279656 h 115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3184" h="1151128">
                  <a:moveTo>
                    <a:pt x="5910895" y="0"/>
                  </a:moveTo>
                  <a:lnTo>
                    <a:pt x="4594724" y="0"/>
                  </a:lnTo>
                  <a:lnTo>
                    <a:pt x="4594724" y="1216"/>
                  </a:lnTo>
                  <a:lnTo>
                    <a:pt x="781200" y="1216"/>
                  </a:lnTo>
                  <a:lnTo>
                    <a:pt x="684172" y="1216"/>
                  </a:lnTo>
                  <a:cubicBezTo>
                    <a:pt x="633684" y="1216"/>
                    <a:pt x="585586" y="9034"/>
                    <a:pt x="541838" y="23173"/>
                  </a:cubicBezTo>
                  <a:lnTo>
                    <a:pt x="487763" y="45600"/>
                  </a:lnTo>
                  <a:lnTo>
                    <a:pt x="477122" y="48123"/>
                  </a:lnTo>
                  <a:cubicBezTo>
                    <a:pt x="196737" y="138738"/>
                    <a:pt x="0" y="350872"/>
                    <a:pt x="0" y="598116"/>
                  </a:cubicBezTo>
                  <a:lnTo>
                    <a:pt x="0" y="1151128"/>
                  </a:lnTo>
                  <a:cubicBezTo>
                    <a:pt x="0" y="862676"/>
                    <a:pt x="267781" y="622013"/>
                    <a:pt x="623761" y="566354"/>
                  </a:cubicBezTo>
                  <a:lnTo>
                    <a:pt x="706043" y="560016"/>
                  </a:lnTo>
                  <a:lnTo>
                    <a:pt x="4594724" y="560016"/>
                  </a:lnTo>
                  <a:lnTo>
                    <a:pt x="4594724" y="561600"/>
                  </a:lnTo>
                  <a:lnTo>
                    <a:pt x="5913184" y="561600"/>
                  </a:lnTo>
                  <a:lnTo>
                    <a:pt x="5631240" y="279656"/>
                  </a:lnTo>
                  <a:close/>
                </a:path>
              </a:pathLst>
            </a:custGeom>
            <a:solidFill>
              <a:srgbClr val="466E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471746" y="643035"/>
              <a:ext cx="5168884" cy="5168884"/>
              <a:chOff x="115601" y="285647"/>
              <a:chExt cx="5848985" cy="5848985"/>
            </a:xfrm>
            <a:effectLst>
              <a:outerShdw dist="88900" dir="2700000" algn="tl" rotWithShape="0">
                <a:prstClr val="black">
                  <a:alpha val="8000"/>
                </a:prstClr>
              </a:outerShdw>
            </a:effectLst>
          </p:grpSpPr>
          <p:sp>
            <p:nvSpPr>
              <p:cNvPr id="21" name="椭圆 20"/>
              <p:cNvSpPr/>
              <p:nvPr/>
            </p:nvSpPr>
            <p:spPr>
              <a:xfrm>
                <a:off x="118408" y="310643"/>
                <a:ext cx="5845838" cy="5820991"/>
              </a:xfrm>
              <a:prstGeom prst="ellipse">
                <a:avLst/>
              </a:prstGeom>
              <a:solidFill>
                <a:srgbClr val="466E7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22" name="Group 4"/>
              <p:cNvGrpSpPr>
                <a:grpSpLocks noChangeAspect="1"/>
              </p:cNvGrpSpPr>
              <p:nvPr/>
            </p:nvGrpSpPr>
            <p:grpSpPr bwMode="auto">
              <a:xfrm>
                <a:off x="115601" y="285647"/>
                <a:ext cx="5848985" cy="5848985"/>
                <a:chOff x="0" y="5"/>
                <a:chExt cx="291" cy="291"/>
              </a:xfrm>
              <a:solidFill>
                <a:srgbClr val="0378B0"/>
              </a:solidFill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0" y="41"/>
                  <a:ext cx="194" cy="255"/>
                </a:xfrm>
                <a:custGeom>
                  <a:avLst/>
                  <a:gdLst>
                    <a:gd name="T0" fmla="*/ 80 w 80"/>
                    <a:gd name="T1" fmla="*/ 85 h 105"/>
                    <a:gd name="T2" fmla="*/ 74 w 80"/>
                    <a:gd name="T3" fmla="*/ 80 h 105"/>
                    <a:gd name="T4" fmla="*/ 72 w 80"/>
                    <a:gd name="T5" fmla="*/ 69 h 105"/>
                    <a:gd name="T6" fmla="*/ 75 w 80"/>
                    <a:gd name="T7" fmla="*/ 63 h 105"/>
                    <a:gd name="T8" fmla="*/ 72 w 80"/>
                    <a:gd name="T9" fmla="*/ 63 h 105"/>
                    <a:gd name="T10" fmla="*/ 67 w 80"/>
                    <a:gd name="T11" fmla="*/ 57 h 105"/>
                    <a:gd name="T12" fmla="*/ 63 w 80"/>
                    <a:gd name="T13" fmla="*/ 55 h 105"/>
                    <a:gd name="T14" fmla="*/ 53 w 80"/>
                    <a:gd name="T15" fmla="*/ 52 h 105"/>
                    <a:gd name="T16" fmla="*/ 45 w 80"/>
                    <a:gd name="T17" fmla="*/ 39 h 105"/>
                    <a:gd name="T18" fmla="*/ 41 w 80"/>
                    <a:gd name="T19" fmla="*/ 31 h 105"/>
                    <a:gd name="T20" fmla="*/ 42 w 80"/>
                    <a:gd name="T21" fmla="*/ 20 h 105"/>
                    <a:gd name="T22" fmla="*/ 36 w 80"/>
                    <a:gd name="T23" fmla="*/ 10 h 105"/>
                    <a:gd name="T24" fmla="*/ 29 w 80"/>
                    <a:gd name="T25" fmla="*/ 8 h 105"/>
                    <a:gd name="T26" fmla="*/ 25 w 80"/>
                    <a:gd name="T27" fmla="*/ 12 h 105"/>
                    <a:gd name="T28" fmla="*/ 19 w 80"/>
                    <a:gd name="T29" fmla="*/ 19 h 105"/>
                    <a:gd name="T30" fmla="*/ 22 w 80"/>
                    <a:gd name="T31" fmla="*/ 12 h 105"/>
                    <a:gd name="T32" fmla="*/ 20 w 80"/>
                    <a:gd name="T33" fmla="*/ 13 h 105"/>
                    <a:gd name="T34" fmla="*/ 19 w 80"/>
                    <a:gd name="T35" fmla="*/ 9 h 105"/>
                    <a:gd name="T36" fmla="*/ 23 w 80"/>
                    <a:gd name="T37" fmla="*/ 5 h 105"/>
                    <a:gd name="T38" fmla="*/ 20 w 80"/>
                    <a:gd name="T39" fmla="*/ 5 h 105"/>
                    <a:gd name="T40" fmla="*/ 20 w 80"/>
                    <a:gd name="T41" fmla="*/ 2 h 105"/>
                    <a:gd name="T42" fmla="*/ 23 w 80"/>
                    <a:gd name="T43" fmla="*/ 2 h 105"/>
                    <a:gd name="T44" fmla="*/ 21 w 80"/>
                    <a:gd name="T45" fmla="*/ 0 h 105"/>
                    <a:gd name="T46" fmla="*/ 0 w 80"/>
                    <a:gd name="T47" fmla="*/ 45 h 105"/>
                    <a:gd name="T48" fmla="*/ 60 w 80"/>
                    <a:gd name="T49" fmla="*/ 105 h 105"/>
                    <a:gd name="T50" fmla="*/ 72 w 80"/>
                    <a:gd name="T51" fmla="*/ 104 h 105"/>
                    <a:gd name="T52" fmla="*/ 80 w 80"/>
                    <a:gd name="T53" fmla="*/ 8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80" h="105">
                      <a:moveTo>
                        <a:pt x="80" y="85"/>
                      </a:moveTo>
                      <a:cubicBezTo>
                        <a:pt x="78" y="83"/>
                        <a:pt x="76" y="82"/>
                        <a:pt x="74" y="80"/>
                      </a:cubicBezTo>
                      <a:cubicBezTo>
                        <a:pt x="73" y="77"/>
                        <a:pt x="73" y="73"/>
                        <a:pt x="72" y="69"/>
                      </a:cubicBezTo>
                      <a:cubicBezTo>
                        <a:pt x="73" y="67"/>
                        <a:pt x="74" y="65"/>
                        <a:pt x="75" y="63"/>
                      </a:cubicBezTo>
                      <a:cubicBezTo>
                        <a:pt x="74" y="63"/>
                        <a:pt x="73" y="63"/>
                        <a:pt x="72" y="63"/>
                      </a:cubicBezTo>
                      <a:cubicBezTo>
                        <a:pt x="70" y="61"/>
                        <a:pt x="69" y="59"/>
                        <a:pt x="67" y="57"/>
                      </a:cubicBezTo>
                      <a:cubicBezTo>
                        <a:pt x="66" y="56"/>
                        <a:pt x="64" y="56"/>
                        <a:pt x="63" y="55"/>
                      </a:cubicBezTo>
                      <a:cubicBezTo>
                        <a:pt x="60" y="54"/>
                        <a:pt x="56" y="53"/>
                        <a:pt x="53" y="52"/>
                      </a:cubicBezTo>
                      <a:cubicBezTo>
                        <a:pt x="50" y="47"/>
                        <a:pt x="48" y="43"/>
                        <a:pt x="45" y="39"/>
                      </a:cubicBezTo>
                      <a:cubicBezTo>
                        <a:pt x="44" y="36"/>
                        <a:pt x="42" y="33"/>
                        <a:pt x="41" y="31"/>
                      </a:cubicBezTo>
                      <a:cubicBezTo>
                        <a:pt x="41" y="27"/>
                        <a:pt x="41" y="23"/>
                        <a:pt x="42" y="20"/>
                      </a:cubicBezTo>
                      <a:cubicBezTo>
                        <a:pt x="40" y="16"/>
                        <a:pt x="38" y="13"/>
                        <a:pt x="36" y="10"/>
                      </a:cubicBezTo>
                      <a:cubicBezTo>
                        <a:pt x="34" y="9"/>
                        <a:pt x="31" y="9"/>
                        <a:pt x="29" y="8"/>
                      </a:cubicBezTo>
                      <a:cubicBezTo>
                        <a:pt x="28" y="9"/>
                        <a:pt x="26" y="10"/>
                        <a:pt x="25" y="12"/>
                      </a:cubicBezTo>
                      <a:cubicBezTo>
                        <a:pt x="22" y="14"/>
                        <a:pt x="20" y="16"/>
                        <a:pt x="19" y="19"/>
                      </a:cubicBezTo>
                      <a:cubicBezTo>
                        <a:pt x="20" y="16"/>
                        <a:pt x="21" y="14"/>
                        <a:pt x="22" y="12"/>
                      </a:cubicBezTo>
                      <a:cubicBezTo>
                        <a:pt x="22" y="12"/>
                        <a:pt x="21" y="13"/>
                        <a:pt x="20" y="13"/>
                      </a:cubicBezTo>
                      <a:cubicBezTo>
                        <a:pt x="20" y="11"/>
                        <a:pt x="20" y="10"/>
                        <a:pt x="19" y="9"/>
                      </a:cubicBezTo>
                      <a:cubicBezTo>
                        <a:pt x="20" y="7"/>
                        <a:pt x="21" y="6"/>
                        <a:pt x="23" y="5"/>
                      </a:cubicBezTo>
                      <a:cubicBezTo>
                        <a:pt x="21" y="5"/>
                        <a:pt x="20" y="5"/>
                        <a:pt x="20" y="5"/>
                      </a:cubicBezTo>
                      <a:cubicBezTo>
                        <a:pt x="20" y="4"/>
                        <a:pt x="20" y="3"/>
                        <a:pt x="20" y="2"/>
                      </a:cubicBezTo>
                      <a:cubicBezTo>
                        <a:pt x="21" y="2"/>
                        <a:pt x="22" y="2"/>
                        <a:pt x="23" y="2"/>
                      </a:cubicBezTo>
                      <a:cubicBezTo>
                        <a:pt x="22" y="1"/>
                        <a:pt x="22" y="0"/>
                        <a:pt x="21" y="0"/>
                      </a:cubicBezTo>
                      <a:cubicBezTo>
                        <a:pt x="8" y="11"/>
                        <a:pt x="0" y="27"/>
                        <a:pt x="0" y="45"/>
                      </a:cubicBezTo>
                      <a:cubicBezTo>
                        <a:pt x="0" y="78"/>
                        <a:pt x="27" y="105"/>
                        <a:pt x="60" y="105"/>
                      </a:cubicBezTo>
                      <a:cubicBezTo>
                        <a:pt x="64" y="105"/>
                        <a:pt x="68" y="105"/>
                        <a:pt x="72" y="104"/>
                      </a:cubicBezTo>
                      <a:cubicBezTo>
                        <a:pt x="74" y="100"/>
                        <a:pt x="77" y="93"/>
                        <a:pt x="80" y="85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" name="Freeform 6"/>
                <p:cNvSpPr>
                  <a:spLocks/>
                </p:cNvSpPr>
                <p:nvPr/>
              </p:nvSpPr>
              <p:spPr bwMode="auto">
                <a:xfrm>
                  <a:off x="67" y="5"/>
                  <a:ext cx="224" cy="283"/>
                </a:xfrm>
                <a:custGeom>
                  <a:avLst/>
                  <a:gdLst>
                    <a:gd name="T0" fmla="*/ 32 w 92"/>
                    <a:gd name="T1" fmla="*/ 0 h 117"/>
                    <a:gd name="T2" fmla="*/ 0 w 92"/>
                    <a:gd name="T3" fmla="*/ 10 h 117"/>
                    <a:gd name="T4" fmla="*/ 11 w 92"/>
                    <a:gd name="T5" fmla="*/ 13 h 117"/>
                    <a:gd name="T6" fmla="*/ 17 w 92"/>
                    <a:gd name="T7" fmla="*/ 11 h 117"/>
                    <a:gd name="T8" fmla="*/ 26 w 92"/>
                    <a:gd name="T9" fmla="*/ 13 h 117"/>
                    <a:gd name="T10" fmla="*/ 47 w 92"/>
                    <a:gd name="T11" fmla="*/ 13 h 117"/>
                    <a:gd name="T12" fmla="*/ 49 w 92"/>
                    <a:gd name="T13" fmla="*/ 19 h 117"/>
                    <a:gd name="T14" fmla="*/ 40 w 92"/>
                    <a:gd name="T15" fmla="*/ 20 h 117"/>
                    <a:gd name="T16" fmla="*/ 38 w 92"/>
                    <a:gd name="T17" fmla="*/ 24 h 117"/>
                    <a:gd name="T18" fmla="*/ 48 w 92"/>
                    <a:gd name="T19" fmla="*/ 32 h 117"/>
                    <a:gd name="T20" fmla="*/ 50 w 92"/>
                    <a:gd name="T21" fmla="*/ 32 h 117"/>
                    <a:gd name="T22" fmla="*/ 50 w 92"/>
                    <a:gd name="T23" fmla="*/ 22 h 117"/>
                    <a:gd name="T24" fmla="*/ 56 w 92"/>
                    <a:gd name="T25" fmla="*/ 23 h 117"/>
                    <a:gd name="T26" fmla="*/ 59 w 92"/>
                    <a:gd name="T27" fmla="*/ 29 h 117"/>
                    <a:gd name="T28" fmla="*/ 61 w 92"/>
                    <a:gd name="T29" fmla="*/ 28 h 117"/>
                    <a:gd name="T30" fmla="*/ 67 w 92"/>
                    <a:gd name="T31" fmla="*/ 43 h 117"/>
                    <a:gd name="T32" fmla="*/ 60 w 92"/>
                    <a:gd name="T33" fmla="*/ 45 h 117"/>
                    <a:gd name="T34" fmla="*/ 53 w 92"/>
                    <a:gd name="T35" fmla="*/ 49 h 117"/>
                    <a:gd name="T36" fmla="*/ 48 w 92"/>
                    <a:gd name="T37" fmla="*/ 57 h 117"/>
                    <a:gd name="T38" fmla="*/ 48 w 92"/>
                    <a:gd name="T39" fmla="*/ 61 h 117"/>
                    <a:gd name="T40" fmla="*/ 45 w 92"/>
                    <a:gd name="T41" fmla="*/ 62 h 117"/>
                    <a:gd name="T42" fmla="*/ 44 w 92"/>
                    <a:gd name="T43" fmla="*/ 57 h 117"/>
                    <a:gd name="T44" fmla="*/ 34 w 92"/>
                    <a:gd name="T45" fmla="*/ 58 h 117"/>
                    <a:gd name="T46" fmla="*/ 32 w 92"/>
                    <a:gd name="T47" fmla="*/ 64 h 117"/>
                    <a:gd name="T48" fmla="*/ 35 w 92"/>
                    <a:gd name="T49" fmla="*/ 68 h 117"/>
                    <a:gd name="T50" fmla="*/ 38 w 92"/>
                    <a:gd name="T51" fmla="*/ 65 h 117"/>
                    <a:gd name="T52" fmla="*/ 42 w 92"/>
                    <a:gd name="T53" fmla="*/ 65 h 117"/>
                    <a:gd name="T54" fmla="*/ 40 w 92"/>
                    <a:gd name="T55" fmla="*/ 70 h 117"/>
                    <a:gd name="T56" fmla="*/ 44 w 92"/>
                    <a:gd name="T57" fmla="*/ 70 h 117"/>
                    <a:gd name="T58" fmla="*/ 45 w 92"/>
                    <a:gd name="T59" fmla="*/ 76 h 117"/>
                    <a:gd name="T60" fmla="*/ 48 w 92"/>
                    <a:gd name="T61" fmla="*/ 76 h 117"/>
                    <a:gd name="T62" fmla="*/ 50 w 92"/>
                    <a:gd name="T63" fmla="*/ 73 h 117"/>
                    <a:gd name="T64" fmla="*/ 62 w 92"/>
                    <a:gd name="T65" fmla="*/ 74 h 117"/>
                    <a:gd name="T66" fmla="*/ 68 w 92"/>
                    <a:gd name="T67" fmla="*/ 79 h 117"/>
                    <a:gd name="T68" fmla="*/ 68 w 92"/>
                    <a:gd name="T69" fmla="*/ 84 h 117"/>
                    <a:gd name="T70" fmla="*/ 73 w 92"/>
                    <a:gd name="T71" fmla="*/ 86 h 117"/>
                    <a:gd name="T72" fmla="*/ 70 w 92"/>
                    <a:gd name="T73" fmla="*/ 99 h 117"/>
                    <a:gd name="T74" fmla="*/ 66 w 92"/>
                    <a:gd name="T75" fmla="*/ 101 h 117"/>
                    <a:gd name="T76" fmla="*/ 65 w 92"/>
                    <a:gd name="T77" fmla="*/ 105 h 117"/>
                    <a:gd name="T78" fmla="*/ 53 w 92"/>
                    <a:gd name="T79" fmla="*/ 116 h 117"/>
                    <a:gd name="T80" fmla="*/ 53 w 92"/>
                    <a:gd name="T81" fmla="*/ 117 h 117"/>
                    <a:gd name="T82" fmla="*/ 92 w 92"/>
                    <a:gd name="T83" fmla="*/ 60 h 117"/>
                    <a:gd name="T84" fmla="*/ 32 w 92"/>
                    <a:gd name="T85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2" h="117">
                      <a:moveTo>
                        <a:pt x="32" y="0"/>
                      </a:moveTo>
                      <a:cubicBezTo>
                        <a:pt x="20" y="0"/>
                        <a:pt x="9" y="4"/>
                        <a:pt x="0" y="10"/>
                      </a:cubicBezTo>
                      <a:cubicBezTo>
                        <a:pt x="4" y="11"/>
                        <a:pt x="7" y="12"/>
                        <a:pt x="11" y="13"/>
                      </a:cubicBezTo>
                      <a:cubicBezTo>
                        <a:pt x="13" y="12"/>
                        <a:pt x="15" y="11"/>
                        <a:pt x="17" y="11"/>
                      </a:cubicBezTo>
                      <a:cubicBezTo>
                        <a:pt x="20" y="11"/>
                        <a:pt x="23" y="12"/>
                        <a:pt x="26" y="13"/>
                      </a:cubicBezTo>
                      <a:cubicBezTo>
                        <a:pt x="34" y="13"/>
                        <a:pt x="41" y="12"/>
                        <a:pt x="47" y="13"/>
                      </a:cubicBezTo>
                      <a:cubicBezTo>
                        <a:pt x="48" y="14"/>
                        <a:pt x="48" y="17"/>
                        <a:pt x="49" y="19"/>
                      </a:cubicBezTo>
                      <a:cubicBezTo>
                        <a:pt x="46" y="19"/>
                        <a:pt x="43" y="20"/>
                        <a:pt x="40" y="20"/>
                      </a:cubicBezTo>
                      <a:cubicBezTo>
                        <a:pt x="39" y="21"/>
                        <a:pt x="39" y="22"/>
                        <a:pt x="38" y="24"/>
                      </a:cubicBezTo>
                      <a:cubicBezTo>
                        <a:pt x="41" y="26"/>
                        <a:pt x="45" y="29"/>
                        <a:pt x="48" y="32"/>
                      </a:cubicBezTo>
                      <a:cubicBezTo>
                        <a:pt x="48" y="32"/>
                        <a:pt x="49" y="32"/>
                        <a:pt x="50" y="32"/>
                      </a:cubicBezTo>
                      <a:cubicBezTo>
                        <a:pt x="50" y="29"/>
                        <a:pt x="50" y="25"/>
                        <a:pt x="50" y="22"/>
                      </a:cubicBezTo>
                      <a:cubicBezTo>
                        <a:pt x="52" y="23"/>
                        <a:pt x="54" y="23"/>
                        <a:pt x="56" y="23"/>
                      </a:cubicBezTo>
                      <a:cubicBezTo>
                        <a:pt x="57" y="25"/>
                        <a:pt x="58" y="27"/>
                        <a:pt x="59" y="29"/>
                      </a:cubicBezTo>
                      <a:cubicBezTo>
                        <a:pt x="59" y="29"/>
                        <a:pt x="60" y="28"/>
                        <a:pt x="61" y="28"/>
                      </a:cubicBezTo>
                      <a:cubicBezTo>
                        <a:pt x="63" y="33"/>
                        <a:pt x="65" y="38"/>
                        <a:pt x="67" y="43"/>
                      </a:cubicBezTo>
                      <a:cubicBezTo>
                        <a:pt x="65" y="43"/>
                        <a:pt x="63" y="44"/>
                        <a:pt x="60" y="45"/>
                      </a:cubicBezTo>
                      <a:cubicBezTo>
                        <a:pt x="58" y="46"/>
                        <a:pt x="56" y="47"/>
                        <a:pt x="53" y="49"/>
                      </a:cubicBezTo>
                      <a:cubicBezTo>
                        <a:pt x="52" y="51"/>
                        <a:pt x="50" y="54"/>
                        <a:pt x="48" y="57"/>
                      </a:cubicBezTo>
                      <a:cubicBezTo>
                        <a:pt x="48" y="58"/>
                        <a:pt x="48" y="60"/>
                        <a:pt x="48" y="61"/>
                      </a:cubicBezTo>
                      <a:cubicBezTo>
                        <a:pt x="47" y="61"/>
                        <a:pt x="46" y="62"/>
                        <a:pt x="45" y="62"/>
                      </a:cubicBezTo>
                      <a:cubicBezTo>
                        <a:pt x="45" y="60"/>
                        <a:pt x="44" y="58"/>
                        <a:pt x="44" y="57"/>
                      </a:cubicBezTo>
                      <a:cubicBezTo>
                        <a:pt x="41" y="57"/>
                        <a:pt x="37" y="58"/>
                        <a:pt x="34" y="58"/>
                      </a:cubicBezTo>
                      <a:cubicBezTo>
                        <a:pt x="34" y="60"/>
                        <a:pt x="33" y="62"/>
                        <a:pt x="32" y="64"/>
                      </a:cubicBezTo>
                      <a:cubicBezTo>
                        <a:pt x="33" y="65"/>
                        <a:pt x="34" y="66"/>
                        <a:pt x="35" y="68"/>
                      </a:cubicBezTo>
                      <a:cubicBezTo>
                        <a:pt x="36" y="67"/>
                        <a:pt x="37" y="66"/>
                        <a:pt x="38" y="65"/>
                      </a:cubicBezTo>
                      <a:cubicBezTo>
                        <a:pt x="39" y="65"/>
                        <a:pt x="41" y="65"/>
                        <a:pt x="42" y="65"/>
                      </a:cubicBezTo>
                      <a:cubicBezTo>
                        <a:pt x="41" y="67"/>
                        <a:pt x="41" y="68"/>
                        <a:pt x="40" y="70"/>
                      </a:cubicBezTo>
                      <a:cubicBezTo>
                        <a:pt x="41" y="70"/>
                        <a:pt x="43" y="70"/>
                        <a:pt x="44" y="70"/>
                      </a:cubicBezTo>
                      <a:cubicBezTo>
                        <a:pt x="45" y="72"/>
                        <a:pt x="45" y="74"/>
                        <a:pt x="45" y="76"/>
                      </a:cubicBezTo>
                      <a:cubicBezTo>
                        <a:pt x="46" y="76"/>
                        <a:pt x="47" y="76"/>
                        <a:pt x="48" y="76"/>
                      </a:cubicBezTo>
                      <a:cubicBezTo>
                        <a:pt x="49" y="75"/>
                        <a:pt x="49" y="74"/>
                        <a:pt x="50" y="73"/>
                      </a:cubicBezTo>
                      <a:cubicBezTo>
                        <a:pt x="54" y="73"/>
                        <a:pt x="58" y="74"/>
                        <a:pt x="62" y="74"/>
                      </a:cubicBezTo>
                      <a:cubicBezTo>
                        <a:pt x="64" y="76"/>
                        <a:pt x="66" y="78"/>
                        <a:pt x="68" y="79"/>
                      </a:cubicBezTo>
                      <a:cubicBezTo>
                        <a:pt x="68" y="81"/>
                        <a:pt x="68" y="82"/>
                        <a:pt x="68" y="84"/>
                      </a:cubicBezTo>
                      <a:cubicBezTo>
                        <a:pt x="70" y="85"/>
                        <a:pt x="72" y="86"/>
                        <a:pt x="73" y="86"/>
                      </a:cubicBezTo>
                      <a:cubicBezTo>
                        <a:pt x="72" y="90"/>
                        <a:pt x="71" y="94"/>
                        <a:pt x="70" y="99"/>
                      </a:cubicBezTo>
                      <a:cubicBezTo>
                        <a:pt x="69" y="99"/>
                        <a:pt x="68" y="100"/>
                        <a:pt x="66" y="101"/>
                      </a:cubicBezTo>
                      <a:cubicBezTo>
                        <a:pt x="66" y="103"/>
                        <a:pt x="65" y="104"/>
                        <a:pt x="65" y="105"/>
                      </a:cubicBezTo>
                      <a:cubicBezTo>
                        <a:pt x="62" y="109"/>
                        <a:pt x="58" y="113"/>
                        <a:pt x="53" y="116"/>
                      </a:cubicBezTo>
                      <a:cubicBezTo>
                        <a:pt x="53" y="116"/>
                        <a:pt x="53" y="116"/>
                        <a:pt x="53" y="117"/>
                      </a:cubicBezTo>
                      <a:cubicBezTo>
                        <a:pt x="76" y="108"/>
                        <a:pt x="92" y="86"/>
                        <a:pt x="92" y="60"/>
                      </a:cubicBezTo>
                      <a:cubicBezTo>
                        <a:pt x="92" y="27"/>
                        <a:pt x="65" y="0"/>
                        <a:pt x="32" y="0"/>
                      </a:cubicBezTo>
                      <a:close/>
                    </a:path>
                  </a:pathLst>
                </a:custGeom>
                <a:solidFill>
                  <a:srgbClr val="CDCA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26" name="任意多边形 25"/>
            <p:cNvSpPr/>
            <p:nvPr/>
          </p:nvSpPr>
          <p:spPr>
            <a:xfrm>
              <a:off x="2843869" y="1342618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843869" y="3604342"/>
              <a:ext cx="6157754" cy="1741024"/>
            </a:xfrm>
            <a:custGeom>
              <a:avLst/>
              <a:gdLst>
                <a:gd name="connsiteX0" fmla="*/ 4705033 w 4705033"/>
                <a:gd name="connsiteY0" fmla="*/ 0 h 1741024"/>
                <a:gd name="connsiteX1" fmla="*/ 4705033 w 4705033"/>
                <a:gd name="connsiteY1" fmla="*/ 553012 h 1741024"/>
                <a:gd name="connsiteX2" fmla="*/ 4228428 w 4705033"/>
                <a:gd name="connsiteY2" fmla="*/ 1137785 h 1741024"/>
                <a:gd name="connsiteX3" fmla="*/ 4186776 w 4705033"/>
                <a:gd name="connsiteY3" fmla="*/ 1141984 h 1741024"/>
                <a:gd name="connsiteX4" fmla="*/ 4179523 w 4705033"/>
                <a:gd name="connsiteY4" fmla="*/ 1144236 h 1741024"/>
                <a:gd name="connsiteX5" fmla="*/ 4123214 w 4705033"/>
                <a:gd name="connsiteY5" fmla="*/ 1149912 h 1741024"/>
                <a:gd name="connsiteX6" fmla="*/ 4108132 w 4705033"/>
                <a:gd name="connsiteY6" fmla="*/ 1149912 h 1741024"/>
                <a:gd name="connsiteX7" fmla="*/ 539475 w 4705033"/>
                <a:gd name="connsiteY7" fmla="*/ 1149912 h 1741024"/>
                <a:gd name="connsiteX8" fmla="*/ 476605 w 4705033"/>
                <a:gd name="connsiteY8" fmla="*/ 1156250 h 1741024"/>
                <a:gd name="connsiteX9" fmla="*/ 0 w 4705033"/>
                <a:gd name="connsiteY9" fmla="*/ 1741024 h 1741024"/>
                <a:gd name="connsiteX10" fmla="*/ 0 w 4705033"/>
                <a:gd name="connsiteY10" fmla="*/ 1188012 h 1741024"/>
                <a:gd name="connsiteX11" fmla="*/ 364561 w 4705033"/>
                <a:gd name="connsiteY11" fmla="*/ 638019 h 1741024"/>
                <a:gd name="connsiteX12" fmla="*/ 372691 w 4705033"/>
                <a:gd name="connsiteY12" fmla="*/ 635496 h 1741024"/>
                <a:gd name="connsiteX13" fmla="*/ 414009 w 4705033"/>
                <a:gd name="connsiteY13" fmla="*/ 613069 h 1741024"/>
                <a:gd name="connsiteX14" fmla="*/ 522764 w 4705033"/>
                <a:gd name="connsiteY14" fmla="*/ 591112 h 1741024"/>
                <a:gd name="connsiteX15" fmla="*/ 596901 w 4705033"/>
                <a:gd name="connsiteY15" fmla="*/ 591112 h 1741024"/>
                <a:gd name="connsiteX16" fmla="*/ 4123214 w 4705033"/>
                <a:gd name="connsiteY16" fmla="*/ 591112 h 1741024"/>
                <a:gd name="connsiteX17" fmla="*/ 4144386 w 4705033"/>
                <a:gd name="connsiteY17" fmla="*/ 593246 h 1741024"/>
                <a:gd name="connsiteX18" fmla="*/ 4228428 w 4705033"/>
                <a:gd name="connsiteY18" fmla="*/ 584774 h 1741024"/>
                <a:gd name="connsiteX19" fmla="*/ 4705033 w 4705033"/>
                <a:gd name="connsiteY19" fmla="*/ 0 h 174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5033" h="1741024">
                  <a:moveTo>
                    <a:pt x="4705033" y="0"/>
                  </a:moveTo>
                  <a:lnTo>
                    <a:pt x="4705033" y="553012"/>
                  </a:lnTo>
                  <a:cubicBezTo>
                    <a:pt x="4705033" y="841464"/>
                    <a:pt x="4500426" y="1082127"/>
                    <a:pt x="4228428" y="1137785"/>
                  </a:cubicBezTo>
                  <a:lnTo>
                    <a:pt x="4186776" y="1141984"/>
                  </a:lnTo>
                  <a:lnTo>
                    <a:pt x="4179523" y="1144236"/>
                  </a:lnTo>
                  <a:cubicBezTo>
                    <a:pt x="4161335" y="1147958"/>
                    <a:pt x="4142503" y="1149912"/>
                    <a:pt x="4123214" y="1149912"/>
                  </a:cubicBezTo>
                  <a:lnTo>
                    <a:pt x="4108132" y="1149912"/>
                  </a:lnTo>
                  <a:lnTo>
                    <a:pt x="539475" y="1149912"/>
                  </a:lnTo>
                  <a:lnTo>
                    <a:pt x="476605" y="1156250"/>
                  </a:lnTo>
                  <a:cubicBezTo>
                    <a:pt x="204607" y="1211909"/>
                    <a:pt x="0" y="1452572"/>
                    <a:pt x="0" y="1741024"/>
                  </a:cubicBezTo>
                  <a:lnTo>
                    <a:pt x="0" y="1188012"/>
                  </a:lnTo>
                  <a:cubicBezTo>
                    <a:pt x="0" y="940768"/>
                    <a:pt x="150323" y="728634"/>
                    <a:pt x="364561" y="638019"/>
                  </a:cubicBezTo>
                  <a:lnTo>
                    <a:pt x="372691" y="635496"/>
                  </a:lnTo>
                  <a:lnTo>
                    <a:pt x="414009" y="613069"/>
                  </a:lnTo>
                  <a:cubicBezTo>
                    <a:pt x="447436" y="598930"/>
                    <a:pt x="484187" y="591112"/>
                    <a:pt x="522764" y="591112"/>
                  </a:cubicBezTo>
                  <a:lnTo>
                    <a:pt x="596901" y="591112"/>
                  </a:lnTo>
                  <a:lnTo>
                    <a:pt x="4123214" y="591112"/>
                  </a:lnTo>
                  <a:lnTo>
                    <a:pt x="4144386" y="593246"/>
                  </a:lnTo>
                  <a:lnTo>
                    <a:pt x="4228428" y="584774"/>
                  </a:lnTo>
                  <a:cubicBezTo>
                    <a:pt x="4500426" y="529115"/>
                    <a:pt x="4705033" y="288452"/>
                    <a:pt x="4705033" y="0"/>
                  </a:cubicBezTo>
                  <a:close/>
                </a:path>
              </a:pathLst>
            </a:custGeom>
            <a:solidFill>
              <a:srgbClr val="79A5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rgbClr val="F5F0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87019" y="155484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</a:t>
            </a:r>
            <a:endParaRPr lang="zh-CN" altLang="en-US" sz="3600" b="1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87019" y="243480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5687019" y="3429000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5687019" y="4194713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5687019" y="5074666"/>
            <a:ext cx="4894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</a:t>
            </a:r>
            <a:r>
              <a:rPr lang="en-US" altLang="zh-CN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2579992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5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9" name="矩形 8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0" name="矩形 9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1" name="矩形 10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2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3" name="矩形 12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4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5" name="矩形 14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6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7" name="矩形 16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8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19" name="矩形 18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32078498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148" y="-2857500"/>
            <a:ext cx="9020476" cy="1083694"/>
            <a:chOff x="993739" y="977900"/>
            <a:chExt cx="7851007" cy="1083694"/>
          </a:xfrm>
        </p:grpSpPr>
        <p:sp>
          <p:nvSpPr>
            <p:cNvPr id="20" name="任意多边形 19"/>
            <p:cNvSpPr/>
            <p:nvPr/>
          </p:nvSpPr>
          <p:spPr>
            <a:xfrm rot="10800000">
              <a:off x="7399213" y="124613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93739" y="1324928"/>
              <a:ext cx="1445533" cy="736666"/>
            </a:xfrm>
            <a:custGeom>
              <a:avLst/>
              <a:gdLst>
                <a:gd name="connsiteX0" fmla="*/ 0 w 3003081"/>
                <a:gd name="connsiteY0" fmla="*/ 0 h 1530417"/>
                <a:gd name="connsiteX1" fmla="*/ 765208 w 3003081"/>
                <a:gd name="connsiteY1" fmla="*/ 0 h 1530417"/>
                <a:gd name="connsiteX2" fmla="*/ 765209 w 3003081"/>
                <a:gd name="connsiteY2" fmla="*/ 0 h 1530417"/>
                <a:gd name="connsiteX3" fmla="*/ 3003081 w 3003081"/>
                <a:gd name="connsiteY3" fmla="*/ 0 h 1530417"/>
                <a:gd name="connsiteX4" fmla="*/ 3003081 w 3003081"/>
                <a:gd name="connsiteY4" fmla="*/ 1530417 h 1530417"/>
                <a:gd name="connsiteX5" fmla="*/ 765209 w 3003081"/>
                <a:gd name="connsiteY5" fmla="*/ 1530417 h 1530417"/>
                <a:gd name="connsiteX6" fmla="*/ 765208 w 3003081"/>
                <a:gd name="connsiteY6" fmla="*/ 1530417 h 1530417"/>
                <a:gd name="connsiteX7" fmla="*/ 0 w 3003081"/>
                <a:gd name="connsiteY7" fmla="*/ 1530417 h 1530417"/>
                <a:gd name="connsiteX8" fmla="*/ 765208 w 3003081"/>
                <a:gd name="connsiteY8" fmla="*/ 765210 h 1530417"/>
                <a:gd name="connsiteX9" fmla="*/ 765208 w 3003081"/>
                <a:gd name="connsiteY9" fmla="*/ 765208 h 153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3081" h="1530417">
                  <a:moveTo>
                    <a:pt x="0" y="0"/>
                  </a:moveTo>
                  <a:lnTo>
                    <a:pt x="765208" y="0"/>
                  </a:lnTo>
                  <a:lnTo>
                    <a:pt x="765209" y="0"/>
                  </a:lnTo>
                  <a:lnTo>
                    <a:pt x="3003081" y="0"/>
                  </a:lnTo>
                  <a:lnTo>
                    <a:pt x="3003081" y="1530417"/>
                  </a:lnTo>
                  <a:lnTo>
                    <a:pt x="765209" y="1530417"/>
                  </a:lnTo>
                  <a:lnTo>
                    <a:pt x="765208" y="1530417"/>
                  </a:lnTo>
                  <a:lnTo>
                    <a:pt x="0" y="1530417"/>
                  </a:lnTo>
                  <a:lnTo>
                    <a:pt x="765208" y="765210"/>
                  </a:lnTo>
                  <a:lnTo>
                    <a:pt x="765208" y="765208"/>
                  </a:lnTo>
                  <a:close/>
                </a:path>
              </a:pathLst>
            </a:cu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97449" y="977900"/>
              <a:ext cx="6243587" cy="726290"/>
            </a:xfrm>
            <a:prstGeom prst="rect">
              <a:avLst/>
            </a:prstGeom>
            <a:solidFill>
              <a:srgbClr val="676661"/>
            </a:solidFill>
            <a:ln w="28575"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30" name="任意多边形 29"/>
          <p:cNvSpPr/>
          <p:nvPr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49004" y="1033979"/>
            <a:ext cx="573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学院</a:t>
            </a:r>
            <a:r>
              <a:rPr lang="en-US" altLang="zh-CN" sz="3200" b="1" dirty="0">
                <a:solidFill>
                  <a:schemeClr val="bg1"/>
                </a:solidFill>
              </a:rPr>
              <a:t>XXX</a:t>
            </a:r>
            <a:r>
              <a:rPr lang="zh-CN" altLang="en-US" sz="3200" b="1" dirty="0">
                <a:solidFill>
                  <a:schemeClr val="bg1"/>
                </a:solidFill>
              </a:rPr>
              <a:t>专业 毕业论文答辩</a:t>
            </a:r>
          </a:p>
        </p:txBody>
      </p:sp>
      <p:sp>
        <p:nvSpPr>
          <p:cNvPr id="34" name="矩形 33"/>
          <p:cNvSpPr/>
          <p:nvPr/>
        </p:nvSpPr>
        <p:spPr>
          <a:xfrm>
            <a:off x="1793477" y="2752253"/>
            <a:ext cx="86485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6600" b="1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感谢各位老师评判指导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64181" y="4530394"/>
            <a:ext cx="8629705" cy="369332"/>
            <a:chOff x="1764181" y="3942834"/>
            <a:chExt cx="8629705" cy="369332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1764181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637986" y="4127500"/>
              <a:ext cx="2755900" cy="0"/>
            </a:xfrm>
            <a:prstGeom prst="line">
              <a:avLst/>
            </a:prstGeom>
            <a:ln>
              <a:solidFill>
                <a:srgbClr val="7776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4667428" y="3942834"/>
              <a:ext cx="28232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PRESENTED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BY</a:t>
              </a:r>
              <a:r>
                <a:rPr kumimoji="1" lang="zh-CN" altLang="en-US" dirty="0">
                  <a:solidFill>
                    <a:srgbClr val="7776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亮亮图文</a:t>
              </a:r>
              <a:endParaRPr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3904632" y="6050305"/>
            <a:ext cx="5291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指导老师：亮亮图文</a:t>
            </a:r>
            <a:r>
              <a:rPr lang="en-US" altLang="zh-CN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答辩人：旗舰店</a:t>
            </a:r>
          </a:p>
        </p:txBody>
      </p:sp>
    </p:spTree>
    <p:extLst>
      <p:ext uri="{BB962C8B-B14F-4D97-AF65-F5344CB8AC3E}">
        <p14:creationId xmlns:p14="http://schemas.microsoft.com/office/powerpoint/2010/main" val="325972863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1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8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课题目的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7993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rgbClr val="676661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8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7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7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1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8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4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6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51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67" name="图表 266"/>
          <p:cNvGraphicFramePr/>
          <p:nvPr>
            <p:extLst>
              <p:ext uri="{D42A27DB-BD31-4B8C-83A1-F6EECF244321}">
                <p14:modId xmlns:p14="http://schemas.microsoft.com/office/powerpoint/2010/main" val="271798108"/>
              </p:ext>
            </p:extLst>
          </p:nvPr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713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2329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90" name="组合 89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42" name="椭圆 141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336098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146" name="组合 145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198" name="椭圆 197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7" name="直接连接符 146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619867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02" name="组合 201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254" name="椭圆 253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3" name="直接连接符 202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>
            <a:off x="9036361" y="2113080"/>
            <a:ext cx="2676450" cy="2677592"/>
            <a:chOff x="4170953" y="833056"/>
            <a:chExt cx="3846813" cy="3848451"/>
          </a:xfrm>
          <a:solidFill>
            <a:srgbClr val="F5F0EA"/>
          </a:solidFill>
        </p:grpSpPr>
        <p:grpSp>
          <p:nvGrpSpPr>
            <p:cNvPr id="258" name="组合 257"/>
            <p:cNvGrpSpPr/>
            <p:nvPr/>
          </p:nvGrpSpPr>
          <p:grpSpPr>
            <a:xfrm>
              <a:off x="4273247" y="926495"/>
              <a:ext cx="3645505" cy="3645505"/>
              <a:chOff x="3651549" y="975481"/>
              <a:chExt cx="2929467" cy="2929467"/>
            </a:xfrm>
            <a:grpFill/>
          </p:grpSpPr>
          <p:sp>
            <p:nvSpPr>
              <p:cNvPr id="310" name="椭圆 309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rgbClr val="79A5B2"/>
              </a:solidFill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3856281" y="1186756"/>
                <a:ext cx="2520000" cy="2519828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3884243" y="1243432"/>
                <a:ext cx="2436501" cy="2436335"/>
              </a:xfrm>
              <a:prstGeom prst="ellipse">
                <a:avLst/>
              </a:prstGeom>
              <a:grpFill/>
              <a:ln>
                <a:solidFill>
                  <a:srgbClr val="79A5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9" name="直接连接符 258"/>
            <p:cNvCxnSpPr/>
            <p:nvPr/>
          </p:nvCxnSpPr>
          <p:spPr>
            <a:xfrm rot="-5400000" flipH="1">
              <a:off x="4224639" y="255943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 rot="-4976471" flipH="1">
              <a:off x="4237730" y="234718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 rot="-4552941" flipH="1">
              <a:off x="4276806" y="21381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 rot="-4129412" flipH="1">
              <a:off x="4341273" y="193550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 rot="-3705882" flipH="1">
              <a:off x="4430155" y="174231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 rot="-3282353" flipH="1">
              <a:off x="4542104" y="156150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 rot="-2858823" flipH="1">
              <a:off x="4675423" y="139583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rot="-2435294" flipH="1">
              <a:off x="4828091" y="124779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-2011765" flipH="1">
              <a:off x="4997794" y="111963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 rot="-1588235" flipH="1">
              <a:off x="5181960" y="101331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 rot="-1164706" flipH="1">
              <a:off x="5377796" y="93042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rot="-741177" flipH="1">
              <a:off x="5582334" y="8722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 rot="-317647" flipH="1">
              <a:off x="5792473" y="83960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 rot="105883" flipH="1">
              <a:off x="6005028" y="83305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 rot="529412" flipH="1">
              <a:off x="6216777" y="85267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952941" flipH="1">
              <a:off x="6424510" y="8981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rot="1376471" flipH="1">
              <a:off x="6625077" y="9688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 rot="1800000" flipH="1">
              <a:off x="6815439" y="10636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 rot="2223529" flipH="1">
              <a:off x="6992710" y="11811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 rot="2647059" flipH="1">
              <a:off x="7154201" y="13194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 rot="3070588" flipH="1">
              <a:off x="7297467" y="147661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 rot="3494117" flipH="1">
              <a:off x="7420334" y="165018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 rot="3917647" flipH="1">
              <a:off x="7520940" y="18375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 rot="4341176" flipH="1">
              <a:off x="7597760" y="203583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rot="4764706" flipH="1">
              <a:off x="7649630" y="22420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 rot="5188236" flipH="1">
              <a:off x="7675763" y="24531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 rot="5611765" flipH="1">
              <a:off x="7675763" y="266576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rot="6035294" flipH="1">
              <a:off x="7649630" y="287680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 rot="6458824" flipH="1">
              <a:off x="7597760" y="308304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rot="6882353" flipH="1">
              <a:off x="7520940" y="328133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 rot="7305883" flipH="1">
              <a:off x="7420334" y="3468691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 rot="7729412" flipH="1">
              <a:off x="7297467" y="3642260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 rot="8152941" flipH="1">
              <a:off x="7154201" y="379941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 rot="8576471" flipH="1">
              <a:off x="6992710" y="393777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 rot="9000000" flipH="1">
              <a:off x="6815439" y="4055236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 rot="9423529" flipH="1">
              <a:off x="6625077" y="41500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 rot="9847059" flipH="1">
              <a:off x="6424509" y="422070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 rot="10270589" flipH="1">
              <a:off x="6216777" y="4266197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 rot="10694117" flipH="1">
              <a:off x="6005028" y="4285818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 rot="11117648" flipH="1">
              <a:off x="5792473" y="42792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 rot="11541176" flipH="1">
              <a:off x="5582334" y="424664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 rot="11964706" flipH="1">
              <a:off x="5377796" y="418845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 rot="12388235" flipH="1">
              <a:off x="5181960" y="410556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 rot="12811765" flipH="1">
              <a:off x="4997794" y="399923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3235294" flipH="1">
              <a:off x="4828092" y="3871082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3658824" flipH="1">
              <a:off x="4675423" y="372304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4082352" flipH="1">
              <a:off x="4542104" y="355736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4505883" flipH="1">
              <a:off x="4430155" y="3376564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4929413" flipH="1">
              <a:off x="4341273" y="3183373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15352941" flipH="1">
              <a:off x="4276806" y="2980725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15776472" flipH="1">
              <a:off x="4237730" y="2771689"/>
              <a:ext cx="288318" cy="395689"/>
            </a:xfrm>
            <a:prstGeom prst="line">
              <a:avLst/>
            </a:prstGeom>
            <a:grpFill/>
            <a:ln w="57150"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11"/>
          <p:cNvGrpSpPr>
            <a:grpSpLocks noChangeAspect="1"/>
          </p:cNvGrpSpPr>
          <p:nvPr/>
        </p:nvGrpSpPr>
        <p:grpSpPr bwMode="auto">
          <a:xfrm>
            <a:off x="1256658" y="2805346"/>
            <a:ext cx="1199546" cy="851678"/>
            <a:chOff x="1407" y="1098"/>
            <a:chExt cx="800" cy="568"/>
          </a:xfrm>
          <a:solidFill>
            <a:srgbClr val="676661"/>
          </a:solidFill>
        </p:grpSpPr>
        <p:sp>
          <p:nvSpPr>
            <p:cNvPr id="3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2" name="Group 32"/>
          <p:cNvGrpSpPr>
            <a:grpSpLocks noChangeAspect="1"/>
          </p:cNvGrpSpPr>
          <p:nvPr/>
        </p:nvGrpSpPr>
        <p:grpSpPr bwMode="auto">
          <a:xfrm>
            <a:off x="6929240" y="2805347"/>
            <a:ext cx="1199543" cy="851677"/>
            <a:chOff x="4354" y="1098"/>
            <a:chExt cx="800" cy="568"/>
          </a:xfrm>
          <a:solidFill>
            <a:srgbClr val="676661"/>
          </a:solidFill>
        </p:grpSpPr>
        <p:sp>
          <p:nvSpPr>
            <p:cNvPr id="32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9" name="Group 41"/>
          <p:cNvGrpSpPr>
            <a:grpSpLocks noChangeAspect="1"/>
          </p:cNvGrpSpPr>
          <p:nvPr/>
        </p:nvGrpSpPr>
        <p:grpSpPr bwMode="auto">
          <a:xfrm>
            <a:off x="9779813" y="2806096"/>
            <a:ext cx="1141068" cy="850178"/>
            <a:chOff x="5314" y="1097"/>
            <a:chExt cx="761" cy="567"/>
          </a:xfrm>
          <a:solidFill>
            <a:srgbClr val="676661"/>
          </a:solidFill>
        </p:grpSpPr>
        <p:sp>
          <p:nvSpPr>
            <p:cNvPr id="330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6" name="Group 121"/>
          <p:cNvGrpSpPr>
            <a:grpSpLocks noChangeAspect="1"/>
          </p:cNvGrpSpPr>
          <p:nvPr/>
        </p:nvGrpSpPr>
        <p:grpSpPr bwMode="auto">
          <a:xfrm>
            <a:off x="4205459" y="2806846"/>
            <a:ext cx="997122" cy="848678"/>
            <a:chOff x="515" y="3088"/>
            <a:chExt cx="665" cy="566"/>
          </a:xfrm>
          <a:solidFill>
            <a:srgbClr val="676661"/>
          </a:solidFill>
        </p:grpSpPr>
        <p:sp>
          <p:nvSpPr>
            <p:cNvPr id="337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5834" y="3752525"/>
            <a:ext cx="1490521" cy="118478"/>
            <a:chOff x="4840431" y="2041402"/>
            <a:chExt cx="2505257" cy="199137"/>
          </a:xfrm>
        </p:grpSpPr>
        <p:cxnSp>
          <p:nvCxnSpPr>
            <p:cNvPr id="347" name="直接连接符 3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椭圆 3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2" name="组合 541"/>
          <p:cNvGrpSpPr/>
          <p:nvPr/>
        </p:nvGrpSpPr>
        <p:grpSpPr>
          <a:xfrm>
            <a:off x="3962400" y="3746500"/>
            <a:ext cx="1490521" cy="118478"/>
            <a:chOff x="4840431" y="2041402"/>
            <a:chExt cx="2505257" cy="199137"/>
          </a:xfrm>
        </p:grpSpPr>
        <p:cxnSp>
          <p:nvCxnSpPr>
            <p:cNvPr id="543" name="直接连接符 542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椭圆 54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6" name="组合 545"/>
          <p:cNvGrpSpPr/>
          <p:nvPr/>
        </p:nvGrpSpPr>
        <p:grpSpPr>
          <a:xfrm>
            <a:off x="6807200" y="3746500"/>
            <a:ext cx="1490521" cy="118478"/>
            <a:chOff x="4840431" y="2041402"/>
            <a:chExt cx="2505257" cy="199137"/>
          </a:xfrm>
        </p:grpSpPr>
        <p:cxnSp>
          <p:nvCxnSpPr>
            <p:cNvPr id="547" name="直接连接符 546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椭圆 54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0" name="组合 549"/>
          <p:cNvGrpSpPr/>
          <p:nvPr/>
        </p:nvGrpSpPr>
        <p:grpSpPr>
          <a:xfrm>
            <a:off x="9652000" y="3746500"/>
            <a:ext cx="1490521" cy="118478"/>
            <a:chOff x="4840431" y="2041402"/>
            <a:chExt cx="2505257" cy="199137"/>
          </a:xfrm>
        </p:grpSpPr>
        <p:cxnSp>
          <p:nvCxnSpPr>
            <p:cNvPr id="551" name="直接连接符 550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79A5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" name="椭圆 552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4" name="矩形 553"/>
          <p:cNvSpPr/>
          <p:nvPr/>
        </p:nvSpPr>
        <p:spPr>
          <a:xfrm>
            <a:off x="1463260" y="387453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5" name="矩形 554"/>
          <p:cNvSpPr/>
          <p:nvPr/>
        </p:nvSpPr>
        <p:spPr>
          <a:xfrm>
            <a:off x="4312161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6" name="矩形 555"/>
          <p:cNvSpPr/>
          <p:nvPr/>
        </p:nvSpPr>
        <p:spPr>
          <a:xfrm>
            <a:off x="7163822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7" name="矩形 556"/>
          <p:cNvSpPr/>
          <p:nvPr/>
        </p:nvSpPr>
        <p:spPr>
          <a:xfrm>
            <a:off x="10015483" y="38737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1497241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1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527800" y="0"/>
            <a:ext cx="3949700" cy="6858000"/>
          </a:xfrm>
          <a:custGeom>
            <a:avLst/>
            <a:gdLst/>
            <a:ahLst/>
            <a:cxnLst/>
            <a:rect l="l" t="t" r="r" b="b"/>
            <a:pathLst>
              <a:path w="3949700" h="6858000">
                <a:moveTo>
                  <a:pt x="2982698" y="2327150"/>
                </a:moveTo>
                <a:cubicBezTo>
                  <a:pt x="2995507" y="2327150"/>
                  <a:pt x="3006655" y="2329759"/>
                  <a:pt x="3016143" y="2334978"/>
                </a:cubicBezTo>
                <a:cubicBezTo>
                  <a:pt x="3025631" y="2340196"/>
                  <a:pt x="3033221" y="2348497"/>
                  <a:pt x="3038914" y="2359883"/>
                </a:cubicBezTo>
                <a:cubicBezTo>
                  <a:pt x="3044606" y="2371268"/>
                  <a:pt x="3048876" y="2386093"/>
                  <a:pt x="3051722" y="2404357"/>
                </a:cubicBezTo>
                <a:cubicBezTo>
                  <a:pt x="3054568" y="2422621"/>
                  <a:pt x="3055992" y="2444799"/>
                  <a:pt x="3055992" y="2470890"/>
                </a:cubicBezTo>
                <a:cubicBezTo>
                  <a:pt x="3055992" y="2495558"/>
                  <a:pt x="3054806" y="2516787"/>
                  <a:pt x="3052434" y="2534577"/>
                </a:cubicBezTo>
                <a:cubicBezTo>
                  <a:pt x="3050062" y="2552367"/>
                  <a:pt x="3046148" y="2566954"/>
                  <a:pt x="3040692" y="2578339"/>
                </a:cubicBezTo>
                <a:cubicBezTo>
                  <a:pt x="3035237" y="2589725"/>
                  <a:pt x="3028003" y="2598145"/>
                  <a:pt x="3018990" y="2603601"/>
                </a:cubicBezTo>
                <a:cubicBezTo>
                  <a:pt x="3009976" y="2609056"/>
                  <a:pt x="2998590" y="2611784"/>
                  <a:pt x="2984833" y="2611784"/>
                </a:cubicBezTo>
                <a:cubicBezTo>
                  <a:pt x="2972974" y="2611784"/>
                  <a:pt x="2962537" y="2609768"/>
                  <a:pt x="2953524" y="2605735"/>
                </a:cubicBezTo>
                <a:cubicBezTo>
                  <a:pt x="2944510" y="2601703"/>
                  <a:pt x="2936920" y="2594350"/>
                  <a:pt x="2930753" y="2583676"/>
                </a:cubicBezTo>
                <a:cubicBezTo>
                  <a:pt x="2924586" y="2573002"/>
                  <a:pt x="2919842" y="2558296"/>
                  <a:pt x="2916521" y="2539558"/>
                </a:cubicBezTo>
                <a:cubicBezTo>
                  <a:pt x="2913200" y="2520820"/>
                  <a:pt x="2911540" y="2496744"/>
                  <a:pt x="2911540" y="2467332"/>
                </a:cubicBezTo>
                <a:cubicBezTo>
                  <a:pt x="2911540" y="2441715"/>
                  <a:pt x="2912963" y="2420012"/>
                  <a:pt x="2915810" y="2402222"/>
                </a:cubicBezTo>
                <a:cubicBezTo>
                  <a:pt x="2918656" y="2384433"/>
                  <a:pt x="2923044" y="2369964"/>
                  <a:pt x="2928974" y="2358815"/>
                </a:cubicBezTo>
                <a:cubicBezTo>
                  <a:pt x="2934904" y="2347667"/>
                  <a:pt x="2942375" y="2339603"/>
                  <a:pt x="2951389" y="2334622"/>
                </a:cubicBezTo>
                <a:cubicBezTo>
                  <a:pt x="2960402" y="2329640"/>
                  <a:pt x="2970839" y="2327150"/>
                  <a:pt x="2982698" y="2327150"/>
                </a:cubicBezTo>
                <a:close/>
                <a:moveTo>
                  <a:pt x="2986256" y="2227528"/>
                </a:moveTo>
                <a:cubicBezTo>
                  <a:pt x="2947831" y="2227528"/>
                  <a:pt x="2914979" y="2233577"/>
                  <a:pt x="2887702" y="2245673"/>
                </a:cubicBezTo>
                <a:cubicBezTo>
                  <a:pt x="2860425" y="2257771"/>
                  <a:pt x="2838128" y="2274730"/>
                  <a:pt x="2820813" y="2296552"/>
                </a:cubicBezTo>
                <a:cubicBezTo>
                  <a:pt x="2803498" y="2318374"/>
                  <a:pt x="2790808" y="2344110"/>
                  <a:pt x="2782743" y="2373759"/>
                </a:cubicBezTo>
                <a:cubicBezTo>
                  <a:pt x="2774679" y="2403408"/>
                  <a:pt x="2770647" y="2436022"/>
                  <a:pt x="2770647" y="2471602"/>
                </a:cubicBezTo>
                <a:cubicBezTo>
                  <a:pt x="2770647" y="2507181"/>
                  <a:pt x="2773967" y="2539677"/>
                  <a:pt x="2780609" y="2569089"/>
                </a:cubicBezTo>
                <a:cubicBezTo>
                  <a:pt x="2787250" y="2598501"/>
                  <a:pt x="2798635" y="2623762"/>
                  <a:pt x="2814765" y="2644873"/>
                </a:cubicBezTo>
                <a:cubicBezTo>
                  <a:pt x="2830894" y="2665983"/>
                  <a:pt x="2852479" y="2682468"/>
                  <a:pt x="2879519" y="2694328"/>
                </a:cubicBezTo>
                <a:cubicBezTo>
                  <a:pt x="2906559" y="2706187"/>
                  <a:pt x="2940240" y="2712117"/>
                  <a:pt x="2980564" y="2712117"/>
                </a:cubicBezTo>
                <a:cubicBezTo>
                  <a:pt x="3018515" y="2712117"/>
                  <a:pt x="3051129" y="2706187"/>
                  <a:pt x="3078406" y="2694328"/>
                </a:cubicBezTo>
                <a:cubicBezTo>
                  <a:pt x="3105684" y="2682468"/>
                  <a:pt x="3128099" y="2665864"/>
                  <a:pt x="3145651" y="2644517"/>
                </a:cubicBezTo>
                <a:cubicBezTo>
                  <a:pt x="3163204" y="2623169"/>
                  <a:pt x="3176131" y="2597433"/>
                  <a:pt x="3184433" y="2567310"/>
                </a:cubicBezTo>
                <a:cubicBezTo>
                  <a:pt x="3192734" y="2537186"/>
                  <a:pt x="3196885" y="2503386"/>
                  <a:pt x="3196885" y="2465909"/>
                </a:cubicBezTo>
                <a:cubicBezTo>
                  <a:pt x="3196885" y="2434125"/>
                  <a:pt x="3193802" y="2403764"/>
                  <a:pt x="3187635" y="2374826"/>
                </a:cubicBezTo>
                <a:cubicBezTo>
                  <a:pt x="3181468" y="2345888"/>
                  <a:pt x="3170557" y="2320508"/>
                  <a:pt x="3154902" y="2298687"/>
                </a:cubicBezTo>
                <a:cubicBezTo>
                  <a:pt x="3139247" y="2276865"/>
                  <a:pt x="3117781" y="2259549"/>
                  <a:pt x="3090504" y="2246741"/>
                </a:cubicBezTo>
                <a:cubicBezTo>
                  <a:pt x="3063226" y="2233932"/>
                  <a:pt x="3028477" y="2227528"/>
                  <a:pt x="2986256" y="2227528"/>
                </a:cubicBezTo>
                <a:close/>
                <a:moveTo>
                  <a:pt x="1802836" y="1910873"/>
                </a:moveTo>
                <a:cubicBezTo>
                  <a:pt x="1818965" y="1910873"/>
                  <a:pt x="1833671" y="1913008"/>
                  <a:pt x="1846954" y="1917277"/>
                </a:cubicBezTo>
                <a:cubicBezTo>
                  <a:pt x="1860237" y="1921547"/>
                  <a:pt x="1872097" y="1928781"/>
                  <a:pt x="1882533" y="1938981"/>
                </a:cubicBezTo>
                <a:cubicBezTo>
                  <a:pt x="1892970" y="1949180"/>
                  <a:pt x="1901865" y="1962819"/>
                  <a:pt x="1909218" y="1979897"/>
                </a:cubicBezTo>
                <a:cubicBezTo>
                  <a:pt x="1916571" y="1996975"/>
                  <a:pt x="1922738" y="2017848"/>
                  <a:pt x="1927719" y="2042516"/>
                </a:cubicBezTo>
                <a:cubicBezTo>
                  <a:pt x="1932700" y="2067184"/>
                  <a:pt x="1936376" y="2096241"/>
                  <a:pt x="1938748" y="2129685"/>
                </a:cubicBezTo>
                <a:cubicBezTo>
                  <a:pt x="1941120" y="2163130"/>
                  <a:pt x="1942306" y="2201674"/>
                  <a:pt x="1942306" y="2245318"/>
                </a:cubicBezTo>
                <a:cubicBezTo>
                  <a:pt x="1942306" y="2281372"/>
                  <a:pt x="1941476" y="2314341"/>
                  <a:pt x="1939816" y="2344228"/>
                </a:cubicBezTo>
                <a:cubicBezTo>
                  <a:pt x="1938155" y="2374115"/>
                  <a:pt x="1935072" y="2400918"/>
                  <a:pt x="1930565" y="2424637"/>
                </a:cubicBezTo>
                <a:cubicBezTo>
                  <a:pt x="1926058" y="2448357"/>
                  <a:pt x="1920247" y="2469230"/>
                  <a:pt x="1913131" y="2487257"/>
                </a:cubicBezTo>
                <a:cubicBezTo>
                  <a:pt x="1906016" y="2505283"/>
                  <a:pt x="1897121" y="2520227"/>
                  <a:pt x="1886447" y="2532086"/>
                </a:cubicBezTo>
                <a:cubicBezTo>
                  <a:pt x="1875773" y="2543946"/>
                  <a:pt x="1863320" y="2552841"/>
                  <a:pt x="1849089" y="2558771"/>
                </a:cubicBezTo>
                <a:cubicBezTo>
                  <a:pt x="1834857" y="2564701"/>
                  <a:pt x="1818491" y="2567666"/>
                  <a:pt x="1799989" y="2567666"/>
                </a:cubicBezTo>
                <a:cubicBezTo>
                  <a:pt x="1775321" y="2567666"/>
                  <a:pt x="1754211" y="2562566"/>
                  <a:pt x="1736658" y="2552367"/>
                </a:cubicBezTo>
                <a:cubicBezTo>
                  <a:pt x="1719106" y="2542167"/>
                  <a:pt x="1704756" y="2524378"/>
                  <a:pt x="1693608" y="2498998"/>
                </a:cubicBezTo>
                <a:cubicBezTo>
                  <a:pt x="1682459" y="2473618"/>
                  <a:pt x="1674276" y="2439462"/>
                  <a:pt x="1669058" y="2396529"/>
                </a:cubicBezTo>
                <a:cubicBezTo>
                  <a:pt x="1663840" y="2353597"/>
                  <a:pt x="1661230" y="2299398"/>
                  <a:pt x="1661230" y="2233932"/>
                </a:cubicBezTo>
                <a:cubicBezTo>
                  <a:pt x="1661230" y="2180326"/>
                  <a:pt x="1663365" y="2133362"/>
                  <a:pt x="1667635" y="2093039"/>
                </a:cubicBezTo>
                <a:cubicBezTo>
                  <a:pt x="1671904" y="2052716"/>
                  <a:pt x="1679376" y="2019034"/>
                  <a:pt x="1690050" y="1991994"/>
                </a:cubicBezTo>
                <a:cubicBezTo>
                  <a:pt x="1700723" y="1964953"/>
                  <a:pt x="1715192" y="1944673"/>
                  <a:pt x="1733456" y="1931153"/>
                </a:cubicBezTo>
                <a:cubicBezTo>
                  <a:pt x="1751720" y="1917633"/>
                  <a:pt x="1774847" y="1910873"/>
                  <a:pt x="1802836" y="1910873"/>
                </a:cubicBezTo>
                <a:close/>
                <a:moveTo>
                  <a:pt x="2427663" y="1866755"/>
                </a:moveTo>
                <a:cubicBezTo>
                  <a:pt x="2440471" y="1866755"/>
                  <a:pt x="2451619" y="1869364"/>
                  <a:pt x="2461107" y="1874582"/>
                </a:cubicBezTo>
                <a:cubicBezTo>
                  <a:pt x="2470595" y="1879800"/>
                  <a:pt x="2478185" y="1888102"/>
                  <a:pt x="2483878" y="1899488"/>
                </a:cubicBezTo>
                <a:cubicBezTo>
                  <a:pt x="2489571" y="1910873"/>
                  <a:pt x="2493840" y="1925698"/>
                  <a:pt x="2496687" y="1943962"/>
                </a:cubicBezTo>
                <a:cubicBezTo>
                  <a:pt x="2499533" y="1962226"/>
                  <a:pt x="2500956" y="1984403"/>
                  <a:pt x="2500956" y="2010495"/>
                </a:cubicBezTo>
                <a:cubicBezTo>
                  <a:pt x="2500956" y="2035163"/>
                  <a:pt x="2499770" y="2056392"/>
                  <a:pt x="2497398" y="2074182"/>
                </a:cubicBezTo>
                <a:cubicBezTo>
                  <a:pt x="2495026" y="2091971"/>
                  <a:pt x="2491112" y="2106559"/>
                  <a:pt x="2485657" y="2117944"/>
                </a:cubicBezTo>
                <a:cubicBezTo>
                  <a:pt x="2480201" y="2129329"/>
                  <a:pt x="2472967" y="2137750"/>
                  <a:pt x="2463954" y="2143205"/>
                </a:cubicBezTo>
                <a:cubicBezTo>
                  <a:pt x="2454940" y="2148661"/>
                  <a:pt x="2443555" y="2151389"/>
                  <a:pt x="2429798" y="2151389"/>
                </a:cubicBezTo>
                <a:cubicBezTo>
                  <a:pt x="2417938" y="2151389"/>
                  <a:pt x="2407501" y="2149372"/>
                  <a:pt x="2398488" y="2145340"/>
                </a:cubicBezTo>
                <a:cubicBezTo>
                  <a:pt x="2389474" y="2141308"/>
                  <a:pt x="2381884" y="2133955"/>
                  <a:pt x="2375717" y="2123281"/>
                </a:cubicBezTo>
                <a:cubicBezTo>
                  <a:pt x="2369550" y="2112607"/>
                  <a:pt x="2364806" y="2097901"/>
                  <a:pt x="2361486" y="2079163"/>
                </a:cubicBezTo>
                <a:cubicBezTo>
                  <a:pt x="2358165" y="2060424"/>
                  <a:pt x="2356504" y="2036349"/>
                  <a:pt x="2356504" y="2006937"/>
                </a:cubicBezTo>
                <a:cubicBezTo>
                  <a:pt x="2356504" y="1981320"/>
                  <a:pt x="2357928" y="1959617"/>
                  <a:pt x="2360774" y="1941827"/>
                </a:cubicBezTo>
                <a:cubicBezTo>
                  <a:pt x="2363620" y="1924037"/>
                  <a:pt x="2368008" y="1909568"/>
                  <a:pt x="2373938" y="1898420"/>
                </a:cubicBezTo>
                <a:cubicBezTo>
                  <a:pt x="2379868" y="1887272"/>
                  <a:pt x="2387340" y="1879207"/>
                  <a:pt x="2396353" y="1874226"/>
                </a:cubicBezTo>
                <a:cubicBezTo>
                  <a:pt x="2405366" y="1869245"/>
                  <a:pt x="2415803" y="1866755"/>
                  <a:pt x="2427663" y="1866755"/>
                </a:cubicBezTo>
                <a:close/>
                <a:moveTo>
                  <a:pt x="2431221" y="1767133"/>
                </a:moveTo>
                <a:cubicBezTo>
                  <a:pt x="2392795" y="1767133"/>
                  <a:pt x="2359944" y="1773181"/>
                  <a:pt x="2332666" y="1785278"/>
                </a:cubicBezTo>
                <a:cubicBezTo>
                  <a:pt x="2305389" y="1797375"/>
                  <a:pt x="2283092" y="1814335"/>
                  <a:pt x="2265777" y="1836157"/>
                </a:cubicBezTo>
                <a:cubicBezTo>
                  <a:pt x="2248462" y="1857979"/>
                  <a:pt x="2235772" y="1883714"/>
                  <a:pt x="2227708" y="1913364"/>
                </a:cubicBezTo>
                <a:cubicBezTo>
                  <a:pt x="2219643" y="1943013"/>
                  <a:pt x="2215611" y="1975627"/>
                  <a:pt x="2215611" y="2011206"/>
                </a:cubicBezTo>
                <a:cubicBezTo>
                  <a:pt x="2215611" y="2046786"/>
                  <a:pt x="2218931" y="2079281"/>
                  <a:pt x="2225573" y="2108694"/>
                </a:cubicBezTo>
                <a:cubicBezTo>
                  <a:pt x="2232214" y="2138106"/>
                  <a:pt x="2243600" y="2163367"/>
                  <a:pt x="2259729" y="2184477"/>
                </a:cubicBezTo>
                <a:cubicBezTo>
                  <a:pt x="2275858" y="2205588"/>
                  <a:pt x="2297443" y="2222073"/>
                  <a:pt x="2324483" y="2233932"/>
                </a:cubicBezTo>
                <a:cubicBezTo>
                  <a:pt x="2351523" y="2245792"/>
                  <a:pt x="2385205" y="2251722"/>
                  <a:pt x="2425528" y="2251722"/>
                </a:cubicBezTo>
                <a:cubicBezTo>
                  <a:pt x="2463479" y="2251722"/>
                  <a:pt x="2496093" y="2245792"/>
                  <a:pt x="2523371" y="2233932"/>
                </a:cubicBezTo>
                <a:cubicBezTo>
                  <a:pt x="2550648" y="2222073"/>
                  <a:pt x="2573063" y="2205469"/>
                  <a:pt x="2590616" y="2184121"/>
                </a:cubicBezTo>
                <a:cubicBezTo>
                  <a:pt x="2608168" y="2162774"/>
                  <a:pt x="2621095" y="2137038"/>
                  <a:pt x="2629397" y="2106915"/>
                </a:cubicBezTo>
                <a:cubicBezTo>
                  <a:pt x="2637699" y="2076791"/>
                  <a:pt x="2641850" y="2042991"/>
                  <a:pt x="2641850" y="2005514"/>
                </a:cubicBezTo>
                <a:cubicBezTo>
                  <a:pt x="2641850" y="1973730"/>
                  <a:pt x="2638766" y="1943369"/>
                  <a:pt x="2632599" y="1914431"/>
                </a:cubicBezTo>
                <a:cubicBezTo>
                  <a:pt x="2626432" y="1885493"/>
                  <a:pt x="2615521" y="1860113"/>
                  <a:pt x="2599866" y="1838291"/>
                </a:cubicBezTo>
                <a:cubicBezTo>
                  <a:pt x="2584211" y="1816469"/>
                  <a:pt x="2562745" y="1799154"/>
                  <a:pt x="2535468" y="1786346"/>
                </a:cubicBezTo>
                <a:cubicBezTo>
                  <a:pt x="2508190" y="1773537"/>
                  <a:pt x="2473441" y="1767133"/>
                  <a:pt x="2431221" y="1767133"/>
                </a:cubicBezTo>
                <a:close/>
                <a:moveTo>
                  <a:pt x="1810663" y="1762863"/>
                </a:moveTo>
                <a:cubicBezTo>
                  <a:pt x="1748993" y="1762863"/>
                  <a:pt x="1696691" y="1774012"/>
                  <a:pt x="1653759" y="1796308"/>
                </a:cubicBezTo>
                <a:cubicBezTo>
                  <a:pt x="1610827" y="1818604"/>
                  <a:pt x="1575959" y="1850625"/>
                  <a:pt x="1549156" y="1892372"/>
                </a:cubicBezTo>
                <a:cubicBezTo>
                  <a:pt x="1522353" y="1934118"/>
                  <a:pt x="1502903" y="1984759"/>
                  <a:pt x="1490806" y="2044295"/>
                </a:cubicBezTo>
                <a:cubicBezTo>
                  <a:pt x="1478709" y="2103831"/>
                  <a:pt x="1472661" y="2170127"/>
                  <a:pt x="1472661" y="2243183"/>
                </a:cubicBezTo>
                <a:cubicBezTo>
                  <a:pt x="1472661" y="2317188"/>
                  <a:pt x="1477523" y="2383484"/>
                  <a:pt x="1487248" y="2442071"/>
                </a:cubicBezTo>
                <a:cubicBezTo>
                  <a:pt x="1496973" y="2500658"/>
                  <a:pt x="1513932" y="2550232"/>
                  <a:pt x="1538126" y="2590792"/>
                </a:cubicBezTo>
                <a:cubicBezTo>
                  <a:pt x="1562320" y="2631352"/>
                  <a:pt x="1595053" y="2662425"/>
                  <a:pt x="1636325" y="2684010"/>
                </a:cubicBezTo>
                <a:cubicBezTo>
                  <a:pt x="1677597" y="2705594"/>
                  <a:pt x="1729780" y="2716387"/>
                  <a:pt x="1792874" y="2716387"/>
                </a:cubicBezTo>
                <a:cubicBezTo>
                  <a:pt x="1855019" y="2716387"/>
                  <a:pt x="1907557" y="2705239"/>
                  <a:pt x="1950490" y="2682942"/>
                </a:cubicBezTo>
                <a:cubicBezTo>
                  <a:pt x="1993422" y="2660646"/>
                  <a:pt x="2028289" y="2628625"/>
                  <a:pt x="2055092" y="2586878"/>
                </a:cubicBezTo>
                <a:cubicBezTo>
                  <a:pt x="2081895" y="2545132"/>
                  <a:pt x="2101227" y="2494609"/>
                  <a:pt x="2113087" y="2435311"/>
                </a:cubicBezTo>
                <a:cubicBezTo>
                  <a:pt x="2124946" y="2376012"/>
                  <a:pt x="2130876" y="2309598"/>
                  <a:pt x="2130876" y="2236067"/>
                </a:cubicBezTo>
                <a:cubicBezTo>
                  <a:pt x="2130876" y="2162062"/>
                  <a:pt x="2126132" y="2095766"/>
                  <a:pt x="2116645" y="2037179"/>
                </a:cubicBezTo>
                <a:cubicBezTo>
                  <a:pt x="2107157" y="1978592"/>
                  <a:pt x="2090316" y="1929018"/>
                  <a:pt x="2066122" y="1888458"/>
                </a:cubicBezTo>
                <a:cubicBezTo>
                  <a:pt x="2041928" y="1847898"/>
                  <a:pt x="2009077" y="1816825"/>
                  <a:pt x="1967568" y="1795241"/>
                </a:cubicBezTo>
                <a:cubicBezTo>
                  <a:pt x="1926058" y="1773656"/>
                  <a:pt x="1873757" y="1762863"/>
                  <a:pt x="1810663" y="1762863"/>
                </a:cubicBezTo>
                <a:close/>
                <a:moveTo>
                  <a:pt x="1046366" y="1762863"/>
                </a:moveTo>
                <a:cubicBezTo>
                  <a:pt x="1012210" y="1762863"/>
                  <a:pt x="980544" y="1765828"/>
                  <a:pt x="951369" y="1771758"/>
                </a:cubicBezTo>
                <a:cubicBezTo>
                  <a:pt x="922194" y="1777688"/>
                  <a:pt x="896459" y="1784923"/>
                  <a:pt x="874162" y="1793461"/>
                </a:cubicBezTo>
                <a:cubicBezTo>
                  <a:pt x="851866" y="1802001"/>
                  <a:pt x="833365" y="1810777"/>
                  <a:pt x="818659" y="1819790"/>
                </a:cubicBezTo>
                <a:cubicBezTo>
                  <a:pt x="803953" y="1828804"/>
                  <a:pt x="794228" y="1835564"/>
                  <a:pt x="789484" y="1840070"/>
                </a:cubicBezTo>
                <a:cubicBezTo>
                  <a:pt x="784740" y="1844577"/>
                  <a:pt x="781300" y="1848728"/>
                  <a:pt x="779166" y="1852523"/>
                </a:cubicBezTo>
                <a:cubicBezTo>
                  <a:pt x="777031" y="1856318"/>
                  <a:pt x="775252" y="1860825"/>
                  <a:pt x="773829" y="1866043"/>
                </a:cubicBezTo>
                <a:cubicBezTo>
                  <a:pt x="772406" y="1871261"/>
                  <a:pt x="771457" y="1877784"/>
                  <a:pt x="770982" y="1885612"/>
                </a:cubicBezTo>
                <a:cubicBezTo>
                  <a:pt x="770508" y="1893439"/>
                  <a:pt x="770271" y="1903283"/>
                  <a:pt x="770271" y="1915143"/>
                </a:cubicBezTo>
                <a:cubicBezTo>
                  <a:pt x="770271" y="1929374"/>
                  <a:pt x="770745" y="1940997"/>
                  <a:pt x="771694" y="1950010"/>
                </a:cubicBezTo>
                <a:cubicBezTo>
                  <a:pt x="772643" y="1959024"/>
                  <a:pt x="774066" y="1965902"/>
                  <a:pt x="775964" y="1970646"/>
                </a:cubicBezTo>
                <a:cubicBezTo>
                  <a:pt x="777861" y="1975390"/>
                  <a:pt x="780233" y="1978592"/>
                  <a:pt x="783079" y="1980252"/>
                </a:cubicBezTo>
                <a:cubicBezTo>
                  <a:pt x="785926" y="1981913"/>
                  <a:pt x="789246" y="1982743"/>
                  <a:pt x="793042" y="1982743"/>
                </a:cubicBezTo>
                <a:cubicBezTo>
                  <a:pt x="798734" y="1982743"/>
                  <a:pt x="807629" y="1978948"/>
                  <a:pt x="819726" y="1971358"/>
                </a:cubicBezTo>
                <a:cubicBezTo>
                  <a:pt x="831823" y="1963767"/>
                  <a:pt x="846529" y="1955584"/>
                  <a:pt x="863844" y="1946808"/>
                </a:cubicBezTo>
                <a:cubicBezTo>
                  <a:pt x="881160" y="1938032"/>
                  <a:pt x="900728" y="1929967"/>
                  <a:pt x="922550" y="1922614"/>
                </a:cubicBezTo>
                <a:cubicBezTo>
                  <a:pt x="944372" y="1915261"/>
                  <a:pt x="967617" y="1911585"/>
                  <a:pt x="992285" y="1911585"/>
                </a:cubicBezTo>
                <a:cubicBezTo>
                  <a:pt x="1014107" y="1911585"/>
                  <a:pt x="1033083" y="1914550"/>
                  <a:pt x="1049212" y="1920479"/>
                </a:cubicBezTo>
                <a:cubicBezTo>
                  <a:pt x="1065341" y="1926409"/>
                  <a:pt x="1078506" y="1934474"/>
                  <a:pt x="1088705" y="1944673"/>
                </a:cubicBezTo>
                <a:cubicBezTo>
                  <a:pt x="1098904" y="1954873"/>
                  <a:pt x="1106613" y="1966970"/>
                  <a:pt x="1111831" y="1980964"/>
                </a:cubicBezTo>
                <a:cubicBezTo>
                  <a:pt x="1117050" y="1994959"/>
                  <a:pt x="1119659" y="2009783"/>
                  <a:pt x="1119659" y="2025438"/>
                </a:cubicBezTo>
                <a:cubicBezTo>
                  <a:pt x="1119659" y="2045837"/>
                  <a:pt x="1115864" y="2064457"/>
                  <a:pt x="1108274" y="2081297"/>
                </a:cubicBezTo>
                <a:cubicBezTo>
                  <a:pt x="1100683" y="2098138"/>
                  <a:pt x="1089654" y="2112489"/>
                  <a:pt x="1075185" y="2124348"/>
                </a:cubicBezTo>
                <a:cubicBezTo>
                  <a:pt x="1060716" y="2136208"/>
                  <a:pt x="1042808" y="2145340"/>
                  <a:pt x="1021460" y="2151745"/>
                </a:cubicBezTo>
                <a:cubicBezTo>
                  <a:pt x="1000113" y="2158149"/>
                  <a:pt x="975682" y="2161351"/>
                  <a:pt x="948167" y="2161351"/>
                </a:cubicBezTo>
                <a:lnTo>
                  <a:pt x="867758" y="2161351"/>
                </a:lnTo>
                <a:cubicBezTo>
                  <a:pt x="862065" y="2161351"/>
                  <a:pt x="857203" y="2162300"/>
                  <a:pt x="853170" y="2164197"/>
                </a:cubicBezTo>
                <a:cubicBezTo>
                  <a:pt x="849138" y="2166095"/>
                  <a:pt x="845817" y="2169415"/>
                  <a:pt x="843208" y="2174159"/>
                </a:cubicBezTo>
                <a:cubicBezTo>
                  <a:pt x="840599" y="2178903"/>
                  <a:pt x="838702" y="2185663"/>
                  <a:pt x="837516" y="2194439"/>
                </a:cubicBezTo>
                <a:cubicBezTo>
                  <a:pt x="836330" y="2203216"/>
                  <a:pt x="835737" y="2214482"/>
                  <a:pt x="835737" y="2228240"/>
                </a:cubicBezTo>
                <a:cubicBezTo>
                  <a:pt x="835737" y="2242946"/>
                  <a:pt x="836330" y="2254924"/>
                  <a:pt x="837516" y="2264175"/>
                </a:cubicBezTo>
                <a:cubicBezTo>
                  <a:pt x="838702" y="2273425"/>
                  <a:pt x="840718" y="2280660"/>
                  <a:pt x="843564" y="2285878"/>
                </a:cubicBezTo>
                <a:cubicBezTo>
                  <a:pt x="846410" y="2291096"/>
                  <a:pt x="849968" y="2294536"/>
                  <a:pt x="854238" y="2296196"/>
                </a:cubicBezTo>
                <a:cubicBezTo>
                  <a:pt x="858507" y="2297857"/>
                  <a:pt x="863726" y="2298687"/>
                  <a:pt x="869893" y="2298687"/>
                </a:cubicBezTo>
                <a:lnTo>
                  <a:pt x="949590" y="2298687"/>
                </a:lnTo>
                <a:cubicBezTo>
                  <a:pt x="983272" y="2298687"/>
                  <a:pt x="1012565" y="2302007"/>
                  <a:pt x="1037471" y="2308649"/>
                </a:cubicBezTo>
                <a:cubicBezTo>
                  <a:pt x="1062376" y="2315290"/>
                  <a:pt x="1083012" y="2324659"/>
                  <a:pt x="1099379" y="2336756"/>
                </a:cubicBezTo>
                <a:cubicBezTo>
                  <a:pt x="1115745" y="2348853"/>
                  <a:pt x="1128079" y="2363441"/>
                  <a:pt x="1136381" y="2380519"/>
                </a:cubicBezTo>
                <a:cubicBezTo>
                  <a:pt x="1144683" y="2397597"/>
                  <a:pt x="1148834" y="2416810"/>
                  <a:pt x="1148834" y="2438157"/>
                </a:cubicBezTo>
                <a:cubicBezTo>
                  <a:pt x="1148834" y="2457607"/>
                  <a:pt x="1145394" y="2475278"/>
                  <a:pt x="1138516" y="2491170"/>
                </a:cubicBezTo>
                <a:cubicBezTo>
                  <a:pt x="1131637" y="2507062"/>
                  <a:pt x="1121201" y="2520582"/>
                  <a:pt x="1107206" y="2531730"/>
                </a:cubicBezTo>
                <a:cubicBezTo>
                  <a:pt x="1093212" y="2542879"/>
                  <a:pt x="1076252" y="2551536"/>
                  <a:pt x="1056328" y="2557703"/>
                </a:cubicBezTo>
                <a:cubicBezTo>
                  <a:pt x="1036403" y="2563870"/>
                  <a:pt x="1013396" y="2566954"/>
                  <a:pt x="987304" y="2566954"/>
                </a:cubicBezTo>
                <a:cubicBezTo>
                  <a:pt x="956469" y="2566954"/>
                  <a:pt x="928954" y="2563752"/>
                  <a:pt x="904760" y="2557348"/>
                </a:cubicBezTo>
                <a:cubicBezTo>
                  <a:pt x="880567" y="2550943"/>
                  <a:pt x="859456" y="2544065"/>
                  <a:pt x="841429" y="2536712"/>
                </a:cubicBezTo>
                <a:cubicBezTo>
                  <a:pt x="823403" y="2529359"/>
                  <a:pt x="808578" y="2522480"/>
                  <a:pt x="796955" y="2516076"/>
                </a:cubicBezTo>
                <a:cubicBezTo>
                  <a:pt x="785333" y="2509671"/>
                  <a:pt x="777150" y="2506469"/>
                  <a:pt x="772406" y="2506469"/>
                </a:cubicBezTo>
                <a:cubicBezTo>
                  <a:pt x="764815" y="2506469"/>
                  <a:pt x="759123" y="2510857"/>
                  <a:pt x="755328" y="2519634"/>
                </a:cubicBezTo>
                <a:cubicBezTo>
                  <a:pt x="751533" y="2528410"/>
                  <a:pt x="749635" y="2544183"/>
                  <a:pt x="749635" y="2566954"/>
                </a:cubicBezTo>
                <a:cubicBezTo>
                  <a:pt x="749635" y="2580711"/>
                  <a:pt x="749991" y="2592452"/>
                  <a:pt x="750702" y="2602177"/>
                </a:cubicBezTo>
                <a:cubicBezTo>
                  <a:pt x="751414" y="2611902"/>
                  <a:pt x="752600" y="2619967"/>
                  <a:pt x="754260" y="2626371"/>
                </a:cubicBezTo>
                <a:cubicBezTo>
                  <a:pt x="755921" y="2632776"/>
                  <a:pt x="757818" y="2638350"/>
                  <a:pt x="759953" y="2643093"/>
                </a:cubicBezTo>
                <a:cubicBezTo>
                  <a:pt x="762088" y="2647837"/>
                  <a:pt x="765290" y="2652107"/>
                  <a:pt x="769559" y="2655902"/>
                </a:cubicBezTo>
                <a:cubicBezTo>
                  <a:pt x="773829" y="2659697"/>
                  <a:pt x="782842" y="2665153"/>
                  <a:pt x="796600" y="2672268"/>
                </a:cubicBezTo>
                <a:cubicBezTo>
                  <a:pt x="810357" y="2679384"/>
                  <a:pt x="827791" y="2686263"/>
                  <a:pt x="848901" y="2692904"/>
                </a:cubicBezTo>
                <a:cubicBezTo>
                  <a:pt x="870011" y="2699546"/>
                  <a:pt x="894324" y="2705120"/>
                  <a:pt x="921838" y="2709627"/>
                </a:cubicBezTo>
                <a:cubicBezTo>
                  <a:pt x="949353" y="2714133"/>
                  <a:pt x="978765" y="2716387"/>
                  <a:pt x="1010075" y="2716387"/>
                </a:cubicBezTo>
                <a:cubicBezTo>
                  <a:pt x="1061783" y="2716387"/>
                  <a:pt x="1109459" y="2710101"/>
                  <a:pt x="1153103" y="2697530"/>
                </a:cubicBezTo>
                <a:cubicBezTo>
                  <a:pt x="1196747" y="2684958"/>
                  <a:pt x="1234224" y="2666576"/>
                  <a:pt x="1265534" y="2642382"/>
                </a:cubicBezTo>
                <a:cubicBezTo>
                  <a:pt x="1296843" y="2618188"/>
                  <a:pt x="1321274" y="2588301"/>
                  <a:pt x="1338827" y="2552722"/>
                </a:cubicBezTo>
                <a:cubicBezTo>
                  <a:pt x="1356379" y="2517143"/>
                  <a:pt x="1365156" y="2476345"/>
                  <a:pt x="1365156" y="2430330"/>
                </a:cubicBezTo>
                <a:cubicBezTo>
                  <a:pt x="1365156" y="2402815"/>
                  <a:pt x="1360412" y="2377079"/>
                  <a:pt x="1350924" y="2353123"/>
                </a:cubicBezTo>
                <a:cubicBezTo>
                  <a:pt x="1341436" y="2329166"/>
                  <a:pt x="1327797" y="2307700"/>
                  <a:pt x="1310008" y="2288724"/>
                </a:cubicBezTo>
                <a:cubicBezTo>
                  <a:pt x="1292218" y="2269749"/>
                  <a:pt x="1270515" y="2253976"/>
                  <a:pt x="1244898" y="2241404"/>
                </a:cubicBezTo>
                <a:cubicBezTo>
                  <a:pt x="1219281" y="2228833"/>
                  <a:pt x="1190343" y="2220649"/>
                  <a:pt x="1158084" y="2216855"/>
                </a:cubicBezTo>
                <a:lnTo>
                  <a:pt x="1158084" y="2214720"/>
                </a:lnTo>
                <a:cubicBezTo>
                  <a:pt x="1185125" y="2208078"/>
                  <a:pt x="1208963" y="2198116"/>
                  <a:pt x="1229599" y="2184833"/>
                </a:cubicBezTo>
                <a:cubicBezTo>
                  <a:pt x="1250235" y="2171550"/>
                  <a:pt x="1267431" y="2155421"/>
                  <a:pt x="1281189" y="2136445"/>
                </a:cubicBezTo>
                <a:cubicBezTo>
                  <a:pt x="1294946" y="2117470"/>
                  <a:pt x="1305382" y="2095885"/>
                  <a:pt x="1312498" y="2071691"/>
                </a:cubicBezTo>
                <a:cubicBezTo>
                  <a:pt x="1319614" y="2047497"/>
                  <a:pt x="1323172" y="2021406"/>
                  <a:pt x="1323172" y="1993417"/>
                </a:cubicBezTo>
                <a:cubicBezTo>
                  <a:pt x="1323172" y="1957363"/>
                  <a:pt x="1317124" y="1924986"/>
                  <a:pt x="1305027" y="1896286"/>
                </a:cubicBezTo>
                <a:cubicBezTo>
                  <a:pt x="1292930" y="1867585"/>
                  <a:pt x="1275140" y="1843391"/>
                  <a:pt x="1251658" y="1823704"/>
                </a:cubicBezTo>
                <a:cubicBezTo>
                  <a:pt x="1228176" y="1804017"/>
                  <a:pt x="1199238" y="1788955"/>
                  <a:pt x="1164844" y="1778518"/>
                </a:cubicBezTo>
                <a:cubicBezTo>
                  <a:pt x="1130451" y="1768082"/>
                  <a:pt x="1090958" y="1762863"/>
                  <a:pt x="1046366" y="1762863"/>
                </a:cubicBezTo>
                <a:close/>
                <a:moveTo>
                  <a:pt x="3050299" y="1753613"/>
                </a:moveTo>
                <a:cubicBezTo>
                  <a:pt x="3036542" y="1753613"/>
                  <a:pt x="3024919" y="1754087"/>
                  <a:pt x="3015432" y="1755036"/>
                </a:cubicBezTo>
                <a:cubicBezTo>
                  <a:pt x="3005944" y="1755985"/>
                  <a:pt x="2997760" y="1757645"/>
                  <a:pt x="2990882" y="1760017"/>
                </a:cubicBezTo>
                <a:cubicBezTo>
                  <a:pt x="2984003" y="1762389"/>
                  <a:pt x="2978429" y="1765472"/>
                  <a:pt x="2974160" y="1769268"/>
                </a:cubicBezTo>
                <a:cubicBezTo>
                  <a:pt x="2969890" y="1773063"/>
                  <a:pt x="2965620" y="1777569"/>
                  <a:pt x="2961351" y="1782788"/>
                </a:cubicBezTo>
                <a:lnTo>
                  <a:pt x="2305270" y="2681519"/>
                </a:lnTo>
                <a:cubicBezTo>
                  <a:pt x="2300052" y="2688635"/>
                  <a:pt x="2297087" y="2694683"/>
                  <a:pt x="2296376" y="2699664"/>
                </a:cubicBezTo>
                <a:cubicBezTo>
                  <a:pt x="2295664" y="2704646"/>
                  <a:pt x="2297324" y="2709034"/>
                  <a:pt x="2301357" y="2712829"/>
                </a:cubicBezTo>
                <a:cubicBezTo>
                  <a:pt x="2305389" y="2716624"/>
                  <a:pt x="2312030" y="2719470"/>
                  <a:pt x="2321281" y="2721368"/>
                </a:cubicBezTo>
                <a:cubicBezTo>
                  <a:pt x="2330532" y="2723265"/>
                  <a:pt x="2342984" y="2724214"/>
                  <a:pt x="2358639" y="2724214"/>
                </a:cubicBezTo>
                <a:cubicBezTo>
                  <a:pt x="2372396" y="2724214"/>
                  <a:pt x="2384019" y="2723740"/>
                  <a:pt x="2393507" y="2722791"/>
                </a:cubicBezTo>
                <a:cubicBezTo>
                  <a:pt x="2402994" y="2721842"/>
                  <a:pt x="2411059" y="2720182"/>
                  <a:pt x="2417701" y="2717810"/>
                </a:cubicBezTo>
                <a:cubicBezTo>
                  <a:pt x="2424342" y="2715438"/>
                  <a:pt x="2429916" y="2712473"/>
                  <a:pt x="2434423" y="2708915"/>
                </a:cubicBezTo>
                <a:cubicBezTo>
                  <a:pt x="2438929" y="2705357"/>
                  <a:pt x="2443318" y="2700732"/>
                  <a:pt x="2447587" y="2695039"/>
                </a:cubicBezTo>
                <a:lnTo>
                  <a:pt x="3103668" y="1796308"/>
                </a:lnTo>
                <a:cubicBezTo>
                  <a:pt x="3108412" y="1789666"/>
                  <a:pt x="3111258" y="1783737"/>
                  <a:pt x="3112207" y="1778518"/>
                </a:cubicBezTo>
                <a:cubicBezTo>
                  <a:pt x="3113156" y="1773300"/>
                  <a:pt x="3111614" y="1768793"/>
                  <a:pt x="3107582" y="1764998"/>
                </a:cubicBezTo>
                <a:cubicBezTo>
                  <a:pt x="3103549" y="1761203"/>
                  <a:pt x="3096908" y="1758357"/>
                  <a:pt x="3087657" y="1756459"/>
                </a:cubicBezTo>
                <a:cubicBezTo>
                  <a:pt x="3078406" y="1754562"/>
                  <a:pt x="3065954" y="1753613"/>
                  <a:pt x="3050299" y="1753613"/>
                </a:cubicBezTo>
                <a:close/>
                <a:moveTo>
                  <a:pt x="0" y="0"/>
                </a:moveTo>
                <a:lnTo>
                  <a:pt x="3949700" y="0"/>
                </a:lnTo>
                <a:lnTo>
                  <a:pt x="3949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9A5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80855566"/>
              </p:ext>
            </p:extLst>
          </p:nvPr>
        </p:nvGraphicFramePr>
        <p:xfrm>
          <a:off x="258434" y="1239934"/>
          <a:ext cx="6853567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7332672" y="326041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7332672" y="3728761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7332672" y="419710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7332672" y="466544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568883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rgbClr val="F5F0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3683901" y="345797"/>
            <a:ext cx="4820918" cy="4822970"/>
            <a:chOff x="4170953" y="833056"/>
            <a:chExt cx="3846813" cy="384845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4170953" y="833056"/>
              <a:ext cx="3846813" cy="3848451"/>
              <a:chOff x="4170953" y="833056"/>
              <a:chExt cx="3846813" cy="3848451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273247" y="926495"/>
                <a:ext cx="3645505" cy="3645505"/>
                <a:chOff x="3651549" y="975481"/>
                <a:chExt cx="2929467" cy="2929467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3651549" y="975481"/>
                  <a:ext cx="2929467" cy="2929467"/>
                </a:xfrm>
                <a:prstGeom prst="ellipse">
                  <a:avLst/>
                </a:prstGeom>
                <a:solidFill>
                  <a:srgbClr val="F5F0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3856282" y="1186757"/>
                  <a:ext cx="2520000" cy="2519829"/>
                </a:xfrm>
                <a:prstGeom prst="ellipse">
                  <a:avLst/>
                </a:prstGeom>
                <a:solidFill>
                  <a:srgbClr val="79A5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/>
              <p:cNvCxnSpPr/>
              <p:nvPr/>
            </p:nvCxnSpPr>
            <p:spPr>
              <a:xfrm rot="-5400000" flipH="1">
                <a:off x="4224639" y="255943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-4976471" flipH="1">
                <a:off x="4237730" y="234718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-4552941" flipH="1">
                <a:off x="4276806" y="21381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-4129412" flipH="1">
                <a:off x="4341273" y="193550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-3705882" flipH="1">
                <a:off x="4430155" y="174231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-3282353" flipH="1">
                <a:off x="4542104" y="156150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-2858823" flipH="1">
                <a:off x="4675423" y="139583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-2435294" flipH="1">
                <a:off x="4828091" y="124779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-2011765" flipH="1">
                <a:off x="4997794" y="111963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-1588235" flipH="1">
                <a:off x="5181960" y="101331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-1164706" flipH="1">
                <a:off x="5377796" y="93042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-741177" flipH="1">
                <a:off x="5582334" y="8722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-317647" flipH="1">
                <a:off x="5792473" y="83960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105883" flipH="1">
                <a:off x="6005028" y="83305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rot="529412" flipH="1">
                <a:off x="6216777" y="85267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952941" flipH="1">
                <a:off x="6424510" y="8981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376471" flipH="1">
                <a:off x="6625077" y="9688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rot="1800000" flipH="1">
                <a:off x="6815439" y="10636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rot="2223529" flipH="1">
                <a:off x="6992710" y="11811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rot="2647059" flipH="1">
                <a:off x="7154201" y="13194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3070588" flipH="1">
                <a:off x="7297467" y="147661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3494117" flipH="1">
                <a:off x="7420334" y="165018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3917647" flipH="1">
                <a:off x="7520940" y="18375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4341176" flipH="1">
                <a:off x="7597760" y="203583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4764706" flipH="1">
                <a:off x="7649630" y="22420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188236" flipH="1">
                <a:off x="7675763" y="24531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rot="5611765" flipH="1">
                <a:off x="7675763" y="266576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6035294" flipH="1">
                <a:off x="7649630" y="287680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6458824" flipH="1">
                <a:off x="7597760" y="308304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6882353" flipH="1">
                <a:off x="7520940" y="328133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rot="7305883" flipH="1">
                <a:off x="7420334" y="3468691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7729412" flipH="1">
                <a:off x="7297467" y="3642260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8152941" flipH="1">
                <a:off x="7154201" y="379941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8576471" flipH="1">
                <a:off x="6992710" y="393777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9000000" flipH="1">
                <a:off x="6815439" y="4055236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9423529" flipH="1">
                <a:off x="6625077" y="41500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9847059" flipH="1">
                <a:off x="6424509" y="422070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270589" flipH="1">
                <a:off x="6216777" y="4266197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694117" flipH="1">
                <a:off x="6005028" y="4285818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1117648" flipH="1">
                <a:off x="5792473" y="42792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1541176" flipH="1">
                <a:off x="5582334" y="424664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1964706" flipH="1">
                <a:off x="5377796" y="418845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2388235" flipH="1">
                <a:off x="5181960" y="410556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2811765" flipH="1">
                <a:off x="4997794" y="399923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3235294" flipH="1">
                <a:off x="4828092" y="3871082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3658824" flipH="1">
                <a:off x="4675423" y="372304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4082352" flipH="1">
                <a:off x="4542104" y="355736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14505883" flipH="1">
                <a:off x="4430155" y="3376564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4929413" flipH="1">
                <a:off x="4341273" y="3183373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5352941" flipH="1">
                <a:off x="4276806" y="2980725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15776472" flipH="1">
                <a:off x="4237730" y="2771689"/>
                <a:ext cx="288318" cy="395689"/>
              </a:xfrm>
              <a:prstGeom prst="line">
                <a:avLst/>
              </a:prstGeom>
              <a:ln w="57150">
                <a:solidFill>
                  <a:srgbClr val="79A5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组合 136"/>
            <p:cNvGrpSpPr/>
            <p:nvPr/>
          </p:nvGrpSpPr>
          <p:grpSpPr>
            <a:xfrm>
              <a:off x="5093797" y="2186051"/>
              <a:ext cx="1999050" cy="158900"/>
              <a:chOff x="5010088" y="1993966"/>
              <a:chExt cx="1999050" cy="158900"/>
            </a:xfrm>
          </p:grpSpPr>
          <p:cxnSp>
            <p:nvCxnSpPr>
              <p:cNvPr id="133" name="直接连接符 132"/>
              <p:cNvCxnSpPr/>
              <p:nvPr/>
            </p:nvCxnSpPr>
            <p:spPr>
              <a:xfrm>
                <a:off x="5010088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109586" y="2074746"/>
                <a:ext cx="899552" cy="0"/>
              </a:xfrm>
              <a:prstGeom prst="line">
                <a:avLst/>
              </a:prstGeom>
              <a:ln>
                <a:solidFill>
                  <a:srgbClr val="F5F0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5932484" y="1993966"/>
                <a:ext cx="158900" cy="158900"/>
              </a:xfrm>
              <a:prstGeom prst="ellipse">
                <a:avLst/>
              </a:prstGeom>
              <a:noFill/>
              <a:ln>
                <a:solidFill>
                  <a:srgbClr val="F5F0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矩形 137"/>
            <p:cNvSpPr/>
            <p:nvPr/>
          </p:nvSpPr>
          <p:spPr>
            <a:xfrm>
              <a:off x="5282883" y="1616208"/>
              <a:ext cx="1620880" cy="515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/>
              <a:r>
                <a:rPr lang="zh-CN" altLang="en-US" sz="3600" kern="0" dirty="0">
                  <a:solidFill>
                    <a:srgbClr val="F5F0E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46118" y="2396875"/>
              <a:ext cx="3094407" cy="66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5F0EA"/>
                  </a:solidFill>
                </a:rPr>
                <a:t>『</a:t>
              </a:r>
              <a:r>
                <a:rPr lang="zh-CN" altLang="en-US" sz="4800" b="1" dirty="0">
                  <a:solidFill>
                    <a:srgbClr val="F5F0EA"/>
                  </a:solidFill>
                </a:rPr>
                <a:t>进展成果</a:t>
              </a:r>
              <a:r>
                <a:rPr lang="en-US" altLang="zh-CN" sz="4800" b="1" dirty="0">
                  <a:solidFill>
                    <a:srgbClr val="F5F0EA"/>
                  </a:solidFill>
                </a:rPr>
                <a:t>』</a:t>
              </a:r>
            </a:p>
          </p:txBody>
        </p:sp>
        <p:grpSp>
          <p:nvGrpSpPr>
            <p:cNvPr id="140" name="Group 67"/>
            <p:cNvGrpSpPr>
              <a:grpSpLocks noChangeAspect="1"/>
            </p:cNvGrpSpPr>
            <p:nvPr/>
          </p:nvGrpSpPr>
          <p:grpSpPr bwMode="auto">
            <a:xfrm>
              <a:off x="5486103" y="3161047"/>
              <a:ext cx="1214438" cy="898525"/>
              <a:chOff x="6149" y="2123"/>
              <a:chExt cx="765" cy="566"/>
            </a:xfrm>
            <a:solidFill>
              <a:srgbClr val="F5F0EA"/>
            </a:solidFill>
          </p:grpSpPr>
          <p:sp>
            <p:nvSpPr>
              <p:cNvPr id="141" name="Freeform 68"/>
              <p:cNvSpPr>
                <a:spLocks/>
              </p:cNvSpPr>
              <p:nvPr/>
            </p:nvSpPr>
            <p:spPr bwMode="auto">
              <a:xfrm>
                <a:off x="6281" y="2401"/>
                <a:ext cx="501" cy="288"/>
              </a:xfrm>
              <a:custGeom>
                <a:avLst/>
                <a:gdLst>
                  <a:gd name="T0" fmla="*/ 485 w 524"/>
                  <a:gd name="T1" fmla="*/ 56 h 300"/>
                  <a:gd name="T2" fmla="*/ 473 w 524"/>
                  <a:gd name="T3" fmla="*/ 36 h 300"/>
                  <a:gd name="T4" fmla="*/ 450 w 524"/>
                  <a:gd name="T5" fmla="*/ 26 h 300"/>
                  <a:gd name="T6" fmla="*/ 318 w 524"/>
                  <a:gd name="T7" fmla="*/ 0 h 300"/>
                  <a:gd name="T8" fmla="*/ 356 w 524"/>
                  <a:gd name="T9" fmla="*/ 25 h 300"/>
                  <a:gd name="T10" fmla="*/ 296 w 524"/>
                  <a:gd name="T11" fmla="*/ 215 h 300"/>
                  <a:gd name="T12" fmla="*/ 262 w 524"/>
                  <a:gd name="T13" fmla="*/ 74 h 300"/>
                  <a:gd name="T14" fmla="*/ 228 w 524"/>
                  <a:gd name="T15" fmla="*/ 215 h 300"/>
                  <a:gd name="T16" fmla="*/ 168 w 524"/>
                  <a:gd name="T17" fmla="*/ 25 h 300"/>
                  <a:gd name="T18" fmla="*/ 206 w 524"/>
                  <a:gd name="T19" fmla="*/ 0 h 300"/>
                  <a:gd name="T20" fmla="*/ 74 w 524"/>
                  <a:gd name="T21" fmla="*/ 26 h 300"/>
                  <a:gd name="T22" fmla="*/ 51 w 524"/>
                  <a:gd name="T23" fmla="*/ 36 h 300"/>
                  <a:gd name="T24" fmla="*/ 39 w 524"/>
                  <a:gd name="T25" fmla="*/ 56 h 300"/>
                  <a:gd name="T26" fmla="*/ 0 w 524"/>
                  <a:gd name="T27" fmla="*/ 228 h 300"/>
                  <a:gd name="T28" fmla="*/ 73 w 524"/>
                  <a:gd name="T29" fmla="*/ 254 h 300"/>
                  <a:gd name="T30" fmla="*/ 249 w 524"/>
                  <a:gd name="T31" fmla="*/ 300 h 300"/>
                  <a:gd name="T32" fmla="*/ 262 w 524"/>
                  <a:gd name="T33" fmla="*/ 300 h 300"/>
                  <a:gd name="T34" fmla="*/ 275 w 524"/>
                  <a:gd name="T35" fmla="*/ 300 h 300"/>
                  <a:gd name="T36" fmla="*/ 451 w 524"/>
                  <a:gd name="T37" fmla="*/ 254 h 300"/>
                  <a:gd name="T38" fmla="*/ 524 w 524"/>
                  <a:gd name="T39" fmla="*/ 228 h 300"/>
                  <a:gd name="T40" fmla="*/ 485 w 524"/>
                  <a:gd name="T41" fmla="*/ 5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24" h="300">
                    <a:moveTo>
                      <a:pt x="485" y="56"/>
                    </a:moveTo>
                    <a:cubicBezTo>
                      <a:pt x="484" y="48"/>
                      <a:pt x="479" y="41"/>
                      <a:pt x="473" y="36"/>
                    </a:cubicBezTo>
                    <a:cubicBezTo>
                      <a:pt x="467" y="30"/>
                      <a:pt x="459" y="27"/>
                      <a:pt x="450" y="26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56" y="25"/>
                      <a:pt x="356" y="25"/>
                      <a:pt x="356" y="25"/>
                    </a:cubicBezTo>
                    <a:cubicBezTo>
                      <a:pt x="296" y="215"/>
                      <a:pt x="296" y="215"/>
                      <a:pt x="296" y="215"/>
                    </a:cubicBezTo>
                    <a:cubicBezTo>
                      <a:pt x="262" y="74"/>
                      <a:pt x="262" y="74"/>
                      <a:pt x="262" y="74"/>
                    </a:cubicBezTo>
                    <a:cubicBezTo>
                      <a:pt x="228" y="215"/>
                      <a:pt x="228" y="215"/>
                      <a:pt x="228" y="215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74" y="26"/>
                      <a:pt x="74" y="26"/>
                      <a:pt x="74" y="26"/>
                    </a:cubicBezTo>
                    <a:cubicBezTo>
                      <a:pt x="65" y="27"/>
                      <a:pt x="57" y="30"/>
                      <a:pt x="51" y="36"/>
                    </a:cubicBezTo>
                    <a:cubicBezTo>
                      <a:pt x="45" y="41"/>
                      <a:pt x="40" y="48"/>
                      <a:pt x="39" y="56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73" y="254"/>
                      <a:pt x="73" y="254"/>
                      <a:pt x="73" y="254"/>
                    </a:cubicBezTo>
                    <a:cubicBezTo>
                      <a:pt x="98" y="279"/>
                      <a:pt x="167" y="298"/>
                      <a:pt x="249" y="300"/>
                    </a:cubicBezTo>
                    <a:cubicBezTo>
                      <a:pt x="262" y="300"/>
                      <a:pt x="262" y="300"/>
                      <a:pt x="262" y="300"/>
                    </a:cubicBezTo>
                    <a:cubicBezTo>
                      <a:pt x="275" y="300"/>
                      <a:pt x="275" y="300"/>
                      <a:pt x="275" y="300"/>
                    </a:cubicBezTo>
                    <a:cubicBezTo>
                      <a:pt x="357" y="298"/>
                      <a:pt x="426" y="279"/>
                      <a:pt x="451" y="254"/>
                    </a:cubicBezTo>
                    <a:cubicBezTo>
                      <a:pt x="524" y="228"/>
                      <a:pt x="524" y="228"/>
                      <a:pt x="524" y="228"/>
                    </a:cubicBezTo>
                    <a:lnTo>
                      <a:pt x="48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69"/>
              <p:cNvSpPr>
                <a:spLocks/>
              </p:cNvSpPr>
              <p:nvPr/>
            </p:nvSpPr>
            <p:spPr bwMode="auto">
              <a:xfrm>
                <a:off x="6503" y="2419"/>
                <a:ext cx="57" cy="53"/>
              </a:xfrm>
              <a:custGeom>
                <a:avLst/>
                <a:gdLst>
                  <a:gd name="T0" fmla="*/ 29 w 57"/>
                  <a:gd name="T1" fmla="*/ 0 h 53"/>
                  <a:gd name="T2" fmla="*/ 0 w 57"/>
                  <a:gd name="T3" fmla="*/ 11 h 53"/>
                  <a:gd name="T4" fmla="*/ 29 w 57"/>
                  <a:gd name="T5" fmla="*/ 53 h 53"/>
                  <a:gd name="T6" fmla="*/ 57 w 57"/>
                  <a:gd name="T7" fmla="*/ 11 h 53"/>
                  <a:gd name="T8" fmla="*/ 29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29" y="0"/>
                    </a:moveTo>
                    <a:lnTo>
                      <a:pt x="0" y="11"/>
                    </a:lnTo>
                    <a:lnTo>
                      <a:pt x="29" y="53"/>
                    </a:lnTo>
                    <a:lnTo>
                      <a:pt x="57" y="1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0"/>
              <p:cNvSpPr>
                <a:spLocks/>
              </p:cNvSpPr>
              <p:nvPr/>
            </p:nvSpPr>
            <p:spPr bwMode="auto">
              <a:xfrm>
                <a:off x="6410" y="2123"/>
                <a:ext cx="243" cy="292"/>
              </a:xfrm>
              <a:custGeom>
                <a:avLst/>
                <a:gdLst>
                  <a:gd name="T0" fmla="*/ 240 w 254"/>
                  <a:gd name="T1" fmla="*/ 140 h 304"/>
                  <a:gd name="T2" fmla="*/ 127 w 254"/>
                  <a:gd name="T3" fmla="*/ 0 h 304"/>
                  <a:gd name="T4" fmla="*/ 14 w 254"/>
                  <a:gd name="T5" fmla="*/ 140 h 304"/>
                  <a:gd name="T6" fmla="*/ 8 w 254"/>
                  <a:gd name="T7" fmla="*/ 177 h 304"/>
                  <a:gd name="T8" fmla="*/ 26 w 254"/>
                  <a:gd name="T9" fmla="*/ 202 h 304"/>
                  <a:gd name="T10" fmla="*/ 127 w 254"/>
                  <a:gd name="T11" fmla="*/ 304 h 304"/>
                  <a:gd name="T12" fmla="*/ 228 w 254"/>
                  <a:gd name="T13" fmla="*/ 202 h 304"/>
                  <a:gd name="T14" fmla="*/ 246 w 254"/>
                  <a:gd name="T15" fmla="*/ 177 h 304"/>
                  <a:gd name="T16" fmla="*/ 240 w 254"/>
                  <a:gd name="T17" fmla="*/ 14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304">
                    <a:moveTo>
                      <a:pt x="240" y="140"/>
                    </a:moveTo>
                    <a:cubicBezTo>
                      <a:pt x="240" y="61"/>
                      <a:pt x="208" y="0"/>
                      <a:pt x="127" y="0"/>
                    </a:cubicBezTo>
                    <a:cubicBezTo>
                      <a:pt x="46" y="0"/>
                      <a:pt x="14" y="62"/>
                      <a:pt x="14" y="140"/>
                    </a:cubicBezTo>
                    <a:cubicBezTo>
                      <a:pt x="5" y="144"/>
                      <a:pt x="0" y="154"/>
                      <a:pt x="8" y="177"/>
                    </a:cubicBezTo>
                    <a:cubicBezTo>
                      <a:pt x="12" y="188"/>
                      <a:pt x="20" y="197"/>
                      <a:pt x="26" y="202"/>
                    </a:cubicBezTo>
                    <a:cubicBezTo>
                      <a:pt x="49" y="260"/>
                      <a:pt x="94" y="304"/>
                      <a:pt x="127" y="304"/>
                    </a:cubicBezTo>
                    <a:cubicBezTo>
                      <a:pt x="160" y="304"/>
                      <a:pt x="205" y="260"/>
                      <a:pt x="228" y="202"/>
                    </a:cubicBezTo>
                    <a:cubicBezTo>
                      <a:pt x="234" y="197"/>
                      <a:pt x="242" y="188"/>
                      <a:pt x="246" y="177"/>
                    </a:cubicBezTo>
                    <a:cubicBezTo>
                      <a:pt x="254" y="154"/>
                      <a:pt x="249" y="144"/>
                      <a:pt x="240" y="1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71"/>
              <p:cNvSpPr>
                <a:spLocks noEditPoints="1"/>
              </p:cNvSpPr>
              <p:nvPr/>
            </p:nvSpPr>
            <p:spPr bwMode="auto">
              <a:xfrm>
                <a:off x="6149" y="2218"/>
                <a:ext cx="765" cy="365"/>
              </a:xfrm>
              <a:custGeom>
                <a:avLst/>
                <a:gdLst>
                  <a:gd name="T0" fmla="*/ 128 w 800"/>
                  <a:gd name="T1" fmla="*/ 380 h 380"/>
                  <a:gd name="T2" fmla="*/ 48 w 800"/>
                  <a:gd name="T3" fmla="*/ 352 h 380"/>
                  <a:gd name="T4" fmla="*/ 0 w 800"/>
                  <a:gd name="T5" fmla="*/ 336 h 380"/>
                  <a:gd name="T6" fmla="*/ 25 w 800"/>
                  <a:gd name="T7" fmla="*/ 224 h 380"/>
                  <a:gd name="T8" fmla="*/ 33 w 800"/>
                  <a:gd name="T9" fmla="*/ 211 h 380"/>
                  <a:gd name="T10" fmla="*/ 48 w 800"/>
                  <a:gd name="T11" fmla="*/ 204 h 380"/>
                  <a:gd name="T12" fmla="*/ 141 w 800"/>
                  <a:gd name="T13" fmla="*/ 183 h 380"/>
                  <a:gd name="T14" fmla="*/ 105 w 800"/>
                  <a:gd name="T15" fmla="*/ 131 h 380"/>
                  <a:gd name="T16" fmla="*/ 93 w 800"/>
                  <a:gd name="T17" fmla="*/ 114 h 380"/>
                  <a:gd name="T18" fmla="*/ 97 w 800"/>
                  <a:gd name="T19" fmla="*/ 90 h 380"/>
                  <a:gd name="T20" fmla="*/ 170 w 800"/>
                  <a:gd name="T21" fmla="*/ 0 h 380"/>
                  <a:gd name="T22" fmla="*/ 170 w 800"/>
                  <a:gd name="T23" fmla="*/ 0 h 380"/>
                  <a:gd name="T24" fmla="*/ 244 w 800"/>
                  <a:gd name="T25" fmla="*/ 90 h 380"/>
                  <a:gd name="T26" fmla="*/ 247 w 800"/>
                  <a:gd name="T27" fmla="*/ 114 h 380"/>
                  <a:gd name="T28" fmla="*/ 236 w 800"/>
                  <a:gd name="T29" fmla="*/ 131 h 380"/>
                  <a:gd name="T30" fmla="*/ 199 w 800"/>
                  <a:gd name="T31" fmla="*/ 183 h 380"/>
                  <a:gd name="T32" fmla="*/ 240 w 800"/>
                  <a:gd name="T33" fmla="*/ 192 h 380"/>
                  <a:gd name="T34" fmla="*/ 209 w 800"/>
                  <a:gd name="T35" fmla="*/ 199 h 380"/>
                  <a:gd name="T36" fmla="*/ 177 w 800"/>
                  <a:gd name="T37" fmla="*/ 213 h 380"/>
                  <a:gd name="T38" fmla="*/ 159 w 800"/>
                  <a:gd name="T39" fmla="*/ 243 h 380"/>
                  <a:gd name="T40" fmla="*/ 128 w 800"/>
                  <a:gd name="T41" fmla="*/ 380 h 380"/>
                  <a:gd name="T42" fmla="*/ 775 w 800"/>
                  <a:gd name="T43" fmla="*/ 224 h 380"/>
                  <a:gd name="T44" fmla="*/ 767 w 800"/>
                  <a:gd name="T45" fmla="*/ 211 h 380"/>
                  <a:gd name="T46" fmla="*/ 752 w 800"/>
                  <a:gd name="T47" fmla="*/ 204 h 380"/>
                  <a:gd name="T48" fmla="*/ 659 w 800"/>
                  <a:gd name="T49" fmla="*/ 183 h 380"/>
                  <a:gd name="T50" fmla="*/ 695 w 800"/>
                  <a:gd name="T51" fmla="*/ 131 h 380"/>
                  <a:gd name="T52" fmla="*/ 707 w 800"/>
                  <a:gd name="T53" fmla="*/ 114 h 380"/>
                  <a:gd name="T54" fmla="*/ 703 w 800"/>
                  <a:gd name="T55" fmla="*/ 90 h 380"/>
                  <a:gd name="T56" fmla="*/ 630 w 800"/>
                  <a:gd name="T57" fmla="*/ 0 h 380"/>
                  <a:gd name="T58" fmla="*/ 630 w 800"/>
                  <a:gd name="T59" fmla="*/ 0 h 380"/>
                  <a:gd name="T60" fmla="*/ 556 w 800"/>
                  <a:gd name="T61" fmla="*/ 90 h 380"/>
                  <a:gd name="T62" fmla="*/ 553 w 800"/>
                  <a:gd name="T63" fmla="*/ 114 h 380"/>
                  <a:gd name="T64" fmla="*/ 564 w 800"/>
                  <a:gd name="T65" fmla="*/ 131 h 380"/>
                  <a:gd name="T66" fmla="*/ 601 w 800"/>
                  <a:gd name="T67" fmla="*/ 183 h 380"/>
                  <a:gd name="T68" fmla="*/ 560 w 800"/>
                  <a:gd name="T69" fmla="*/ 192 h 380"/>
                  <a:gd name="T70" fmla="*/ 591 w 800"/>
                  <a:gd name="T71" fmla="*/ 199 h 380"/>
                  <a:gd name="T72" fmla="*/ 623 w 800"/>
                  <a:gd name="T73" fmla="*/ 213 h 380"/>
                  <a:gd name="T74" fmla="*/ 641 w 800"/>
                  <a:gd name="T75" fmla="*/ 243 h 380"/>
                  <a:gd name="T76" fmla="*/ 672 w 800"/>
                  <a:gd name="T77" fmla="*/ 380 h 380"/>
                  <a:gd name="T78" fmla="*/ 752 w 800"/>
                  <a:gd name="T79" fmla="*/ 352 h 380"/>
                  <a:gd name="T80" fmla="*/ 800 w 800"/>
                  <a:gd name="T81" fmla="*/ 336 h 380"/>
                  <a:gd name="T82" fmla="*/ 775 w 800"/>
                  <a:gd name="T83" fmla="*/ 224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0" h="380">
                    <a:moveTo>
                      <a:pt x="128" y="380"/>
                    </a:moveTo>
                    <a:cubicBezTo>
                      <a:pt x="90" y="375"/>
                      <a:pt x="60" y="365"/>
                      <a:pt x="48" y="352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25" y="224"/>
                      <a:pt x="25" y="224"/>
                      <a:pt x="25" y="224"/>
                    </a:cubicBezTo>
                    <a:cubicBezTo>
                      <a:pt x="27" y="219"/>
                      <a:pt x="29" y="215"/>
                      <a:pt x="33" y="211"/>
                    </a:cubicBezTo>
                    <a:cubicBezTo>
                      <a:pt x="38" y="207"/>
                      <a:pt x="43" y="205"/>
                      <a:pt x="48" y="204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27" y="171"/>
                      <a:pt x="113" y="152"/>
                      <a:pt x="105" y="131"/>
                    </a:cubicBezTo>
                    <a:cubicBezTo>
                      <a:pt x="101" y="128"/>
                      <a:pt x="96" y="122"/>
                      <a:pt x="93" y="114"/>
                    </a:cubicBezTo>
                    <a:cubicBezTo>
                      <a:pt x="88" y="100"/>
                      <a:pt x="91" y="93"/>
                      <a:pt x="97" y="90"/>
                    </a:cubicBezTo>
                    <a:cubicBezTo>
                      <a:pt x="97" y="40"/>
                      <a:pt x="118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223" y="0"/>
                      <a:pt x="244" y="40"/>
                      <a:pt x="244" y="90"/>
                    </a:cubicBezTo>
                    <a:cubicBezTo>
                      <a:pt x="249" y="93"/>
                      <a:pt x="253" y="100"/>
                      <a:pt x="247" y="114"/>
                    </a:cubicBezTo>
                    <a:cubicBezTo>
                      <a:pt x="245" y="122"/>
                      <a:pt x="240" y="128"/>
                      <a:pt x="236" y="131"/>
                    </a:cubicBezTo>
                    <a:cubicBezTo>
                      <a:pt x="227" y="152"/>
                      <a:pt x="213" y="171"/>
                      <a:pt x="199" y="183"/>
                    </a:cubicBezTo>
                    <a:cubicBezTo>
                      <a:pt x="240" y="192"/>
                      <a:pt x="240" y="192"/>
                      <a:pt x="240" y="192"/>
                    </a:cubicBezTo>
                    <a:cubicBezTo>
                      <a:pt x="209" y="199"/>
                      <a:pt x="209" y="199"/>
                      <a:pt x="209" y="199"/>
                    </a:cubicBezTo>
                    <a:cubicBezTo>
                      <a:pt x="197" y="200"/>
                      <a:pt x="186" y="205"/>
                      <a:pt x="177" y="213"/>
                    </a:cubicBezTo>
                    <a:cubicBezTo>
                      <a:pt x="168" y="221"/>
                      <a:pt x="162" y="231"/>
                      <a:pt x="159" y="243"/>
                    </a:cubicBezTo>
                    <a:lnTo>
                      <a:pt x="128" y="380"/>
                    </a:lnTo>
                    <a:close/>
                    <a:moveTo>
                      <a:pt x="775" y="224"/>
                    </a:moveTo>
                    <a:cubicBezTo>
                      <a:pt x="773" y="219"/>
                      <a:pt x="771" y="215"/>
                      <a:pt x="767" y="211"/>
                    </a:cubicBezTo>
                    <a:cubicBezTo>
                      <a:pt x="762" y="207"/>
                      <a:pt x="757" y="205"/>
                      <a:pt x="752" y="204"/>
                    </a:cubicBezTo>
                    <a:cubicBezTo>
                      <a:pt x="659" y="183"/>
                      <a:pt x="659" y="183"/>
                      <a:pt x="659" y="183"/>
                    </a:cubicBezTo>
                    <a:cubicBezTo>
                      <a:pt x="673" y="171"/>
                      <a:pt x="687" y="152"/>
                      <a:pt x="695" y="131"/>
                    </a:cubicBezTo>
                    <a:cubicBezTo>
                      <a:pt x="699" y="128"/>
                      <a:pt x="704" y="121"/>
                      <a:pt x="707" y="114"/>
                    </a:cubicBezTo>
                    <a:cubicBezTo>
                      <a:pt x="712" y="100"/>
                      <a:pt x="709" y="93"/>
                      <a:pt x="703" y="90"/>
                    </a:cubicBezTo>
                    <a:cubicBezTo>
                      <a:pt x="703" y="40"/>
                      <a:pt x="682" y="0"/>
                      <a:pt x="630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577" y="0"/>
                      <a:pt x="556" y="40"/>
                      <a:pt x="556" y="90"/>
                    </a:cubicBezTo>
                    <a:cubicBezTo>
                      <a:pt x="551" y="93"/>
                      <a:pt x="547" y="100"/>
                      <a:pt x="553" y="114"/>
                    </a:cubicBezTo>
                    <a:cubicBezTo>
                      <a:pt x="555" y="121"/>
                      <a:pt x="560" y="128"/>
                      <a:pt x="564" y="131"/>
                    </a:cubicBezTo>
                    <a:cubicBezTo>
                      <a:pt x="573" y="152"/>
                      <a:pt x="587" y="171"/>
                      <a:pt x="601" y="183"/>
                    </a:cubicBezTo>
                    <a:cubicBezTo>
                      <a:pt x="560" y="192"/>
                      <a:pt x="560" y="192"/>
                      <a:pt x="560" y="192"/>
                    </a:cubicBezTo>
                    <a:cubicBezTo>
                      <a:pt x="591" y="199"/>
                      <a:pt x="591" y="199"/>
                      <a:pt x="591" y="199"/>
                    </a:cubicBezTo>
                    <a:cubicBezTo>
                      <a:pt x="603" y="200"/>
                      <a:pt x="614" y="205"/>
                      <a:pt x="623" y="213"/>
                    </a:cubicBezTo>
                    <a:cubicBezTo>
                      <a:pt x="632" y="221"/>
                      <a:pt x="638" y="231"/>
                      <a:pt x="641" y="243"/>
                    </a:cubicBezTo>
                    <a:cubicBezTo>
                      <a:pt x="672" y="380"/>
                      <a:pt x="672" y="380"/>
                      <a:pt x="672" y="380"/>
                    </a:cubicBezTo>
                    <a:cubicBezTo>
                      <a:pt x="710" y="375"/>
                      <a:pt x="740" y="365"/>
                      <a:pt x="752" y="352"/>
                    </a:cubicBezTo>
                    <a:cubicBezTo>
                      <a:pt x="800" y="336"/>
                      <a:pt x="800" y="336"/>
                      <a:pt x="800" y="336"/>
                    </a:cubicBezTo>
                    <a:lnTo>
                      <a:pt x="775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6717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10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2" name="矩形 11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13" name="矩形 12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4" name="矩形 13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rgbClr val="79A5B2"/>
          </a:solidFill>
          <a:ln w="38100">
            <a:solidFill>
              <a:srgbClr val="F5F0EA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16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rgbClr val="F5F0EA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rgbClr val="F5F0EA"/>
          </a:solidFill>
        </p:grpSpPr>
        <p:sp>
          <p:nvSpPr>
            <p:cNvPr id="26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rgbClr val="F5F0EA"/>
          </a:solidFill>
        </p:grpSpPr>
        <p:sp>
          <p:nvSpPr>
            <p:cNvPr id="33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rgbClr val="F5F0EA"/>
          </a:solidFill>
        </p:grpSpPr>
        <p:sp>
          <p:nvSpPr>
            <p:cNvPr id="40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rgbClr val="F5F0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矩形 72"/>
          <p:cNvSpPr/>
          <p:nvPr/>
        </p:nvSpPr>
        <p:spPr>
          <a:xfrm>
            <a:off x="389392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标题数字等都可以通过点击和重新输入进行更改。</a:t>
            </a:r>
          </a:p>
        </p:txBody>
      </p:sp>
      <p:sp>
        <p:nvSpPr>
          <p:cNvPr id="74" name="矩形 73"/>
          <p:cNvSpPr/>
          <p:nvPr/>
        </p:nvSpPr>
        <p:spPr>
          <a:xfrm>
            <a:off x="6212153" y="2808802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标题数字等都可以通过点击和重新输入进行更改。</a:t>
            </a:r>
          </a:p>
        </p:txBody>
      </p:sp>
      <p:sp>
        <p:nvSpPr>
          <p:cNvPr id="75" name="矩形 74"/>
          <p:cNvSpPr/>
          <p:nvPr/>
        </p:nvSpPr>
        <p:spPr>
          <a:xfrm>
            <a:off x="389392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标题数字等都可以通过点击和重新输入进行更改。</a:t>
            </a:r>
          </a:p>
        </p:txBody>
      </p:sp>
      <p:sp>
        <p:nvSpPr>
          <p:cNvPr id="76" name="矩形 75"/>
          <p:cNvSpPr/>
          <p:nvPr/>
        </p:nvSpPr>
        <p:spPr>
          <a:xfrm>
            <a:off x="6212153" y="5127923"/>
            <a:ext cx="2031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rgbClr val="F5F0EA"/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4619951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1418" y="184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</a:p>
        </p:txBody>
      </p:sp>
      <p:sp>
        <p:nvSpPr>
          <p:cNvPr id="6" name="五边形 5"/>
          <p:cNvSpPr/>
          <p:nvPr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405" y="-139532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2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rgbClr val="67666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7" name="平行四边形 6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平行四边形 8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平行四边形 10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rgbClr val="6766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rgbClr val="79A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9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rgbClr val="3C5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92663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5382400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标题数字等都可以通过点击和重新输入进行更改，顶部“开始”更多模板：亮亮图文旗舰店</a:t>
            </a:r>
            <a:r>
              <a:rPr lang="en-US" altLang="zh-CN" sz="1400" dirty="0"/>
              <a:t>https://liangliangtuwen.tmall.com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8691649" y="3360116"/>
            <a:ext cx="2175933" cy="162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8-14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平行四边形 35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平行四边形 38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479448" y="5109821"/>
            <a:ext cx="1981835" cy="161214"/>
            <a:chOff x="2186940" y="5110307"/>
            <a:chExt cx="1981835" cy="161214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平行四边形 43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769186" y="5109821"/>
            <a:ext cx="1981835" cy="161214"/>
            <a:chOff x="2186940" y="5110307"/>
            <a:chExt cx="1981835" cy="161214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rgbClr val="6766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平行四边形 49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rgbClr val="6766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396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7666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</TotalTime>
  <Words>1379</Words>
  <Application>Microsoft Office PowerPoint</Application>
  <PresentationFormat>宽屏</PresentationFormat>
  <Paragraphs>158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微软雅黑</vt:lpstr>
      <vt:lpstr>Arial</vt:lpstr>
      <vt:lpstr>Calibri</vt:lpstr>
      <vt:lpstr>Segoe UI Light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Hymira</cp:lastModifiedBy>
  <cp:revision>55</cp:revision>
  <dcterms:created xsi:type="dcterms:W3CDTF">2015-08-18T02:51:41Z</dcterms:created>
  <dcterms:modified xsi:type="dcterms:W3CDTF">2019-03-31T02:51:46Z</dcterms:modified>
  <cp:category>12sc.taobao.com</cp:category>
  <cp:contentStatus>12sc.taobao.com</cp:contentStatus>
</cp:coreProperties>
</file>