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1" r:id="rId3"/>
    <p:sldId id="262" r:id="rId4"/>
    <p:sldId id="281" r:id="rId5"/>
    <p:sldId id="263" r:id="rId6"/>
    <p:sldId id="277" r:id="rId7"/>
    <p:sldId id="278" r:id="rId8"/>
    <p:sldId id="280" r:id="rId9"/>
    <p:sldId id="279" r:id="rId10"/>
    <p:sldId id="282" r:id="rId11"/>
    <p:sldId id="283" r:id="rId12"/>
    <p:sldId id="284" r:id="rId13"/>
    <p:sldId id="272" r:id="rId14"/>
    <p:sldId id="273" r:id="rId15"/>
    <p:sldId id="275" r:id="rId16"/>
    <p:sldId id="268" r:id="rId17"/>
    <p:sldId id="276" r:id="rId18"/>
    <p:sldId id="267" r:id="rId19"/>
    <p:sldId id="269" r:id="rId20"/>
    <p:sldId id="274" r:id="rId21"/>
    <p:sldId id="270" r:id="rId22"/>
    <p:sldId id="271" r:id="rId23"/>
    <p:sldId id="28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F4CD"/>
    <a:srgbClr val="6077B6"/>
    <a:srgbClr val="FDC873"/>
    <a:srgbClr val="FF5855"/>
    <a:srgbClr val="BFBFBF"/>
    <a:srgbClr val="FFF5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203" autoAdjust="0"/>
    <p:restoredTop sz="99033" autoAdjust="0"/>
  </p:normalViewPr>
  <p:slideViewPr>
    <p:cSldViewPr snapToGrid="0">
      <p:cViewPr varScale="1">
        <p:scale>
          <a:sx n="78" d="100"/>
          <a:sy n="78" d="100"/>
        </p:scale>
        <p:origin x="91" y="44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  亮亮图文旗舰店</a:t>
            </a:r>
          </a:p>
          <a:p>
            <a:r>
              <a:rPr lang="en-US" altLang="zh-CN" dirty="0"/>
              <a:t>https://liangliangtuwen.tmall.com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5EA7979-3AFE-4107-BB93-749F1AFCF966}"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2981F6C-F266-4A36-93A0-8E6D2F7477B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A7979-3AFE-4107-BB93-749F1AFCF966}" type="datetimeFigureOut">
              <a:rPr lang="zh-CN" altLang="en-US" smtClean="0"/>
              <a:pPr/>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81F6C-F266-4A36-93A0-8E6D2F7477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4663469" y="1518198"/>
            <a:ext cx="2864612" cy="2466670"/>
          </a:xfrm>
          <a:prstGeom prst="rect">
            <a:avLst/>
          </a:prstGeom>
        </p:spPr>
      </p:pic>
      <p:sp>
        <p:nvSpPr>
          <p:cNvPr id="7" name="文本框 6"/>
          <p:cNvSpPr txBox="1"/>
          <p:nvPr/>
        </p:nvSpPr>
        <p:spPr>
          <a:xfrm>
            <a:off x="1910739" y="4019351"/>
            <a:ext cx="7122463" cy="1846659"/>
          </a:xfrm>
          <a:prstGeom prst="rect">
            <a:avLst/>
          </a:prstGeom>
          <a:noFill/>
          <a:effectLst/>
        </p:spPr>
        <p:txBody>
          <a:bodyPr wrap="none" rtlCol="0">
            <a:spAutoFit/>
          </a:bodyPr>
          <a:lstStyle/>
          <a:p>
            <a:r>
              <a:rPr lang="zh-CN" altLang="en-US" sz="6600" b="1" dirty="0">
                <a:solidFill>
                  <a:srgbClr val="00B6B4"/>
                </a:solidFill>
                <a:latin typeface="幼圆" panose="02010509060101010101" pitchFamily="49" charset="-122"/>
                <a:ea typeface="幼圆" panose="02010509060101010101" pitchFamily="49" charset="-122"/>
              </a:rPr>
              <a:t>   </a:t>
            </a:r>
            <a:r>
              <a:rPr lang="zh-CN" altLang="en-US" sz="4400" b="1" dirty="0">
                <a:solidFill>
                  <a:schemeClr val="tx1">
                    <a:lumMod val="65000"/>
                    <a:lumOff val="35000"/>
                  </a:schemeClr>
                </a:solidFill>
                <a:latin typeface="幼圆" panose="02010509060101010101" pitchFamily="49" charset="-122"/>
                <a:ea typeface="幼圆" panose="02010509060101010101" pitchFamily="49" charset="-122"/>
              </a:rPr>
              <a:t>扁平卡通毕业论文答辩</a:t>
            </a:r>
            <a:endParaRPr lang="en-US" altLang="zh-CN" sz="4400" b="1" dirty="0">
              <a:solidFill>
                <a:schemeClr val="tx1">
                  <a:lumMod val="65000"/>
                  <a:lumOff val="35000"/>
                </a:schemeClr>
              </a:solidFill>
              <a:latin typeface="幼圆" panose="02010509060101010101" pitchFamily="49" charset="-122"/>
              <a:ea typeface="幼圆" panose="02010509060101010101" pitchFamily="49" charset="-122"/>
            </a:endParaRPr>
          </a:p>
          <a:p>
            <a:endParaRPr lang="zh-CN" altLang="en-US" sz="4800" b="1" dirty="0">
              <a:solidFill>
                <a:srgbClr val="00B6B4"/>
              </a:solidFill>
              <a:latin typeface="幼圆" panose="02010509060101010101" pitchFamily="49" charset="-122"/>
              <a:ea typeface="幼圆" panose="02010509060101010101" pitchFamily="49" charset="-122"/>
            </a:endParaRPr>
          </a:p>
        </p:txBody>
      </p:sp>
      <p:sp>
        <p:nvSpPr>
          <p:cNvPr id="8" name="文本框 7"/>
          <p:cNvSpPr txBox="1"/>
          <p:nvPr/>
        </p:nvSpPr>
        <p:spPr>
          <a:xfrm>
            <a:off x="3478246" y="5534338"/>
            <a:ext cx="4031873" cy="800219"/>
          </a:xfrm>
          <a:prstGeom prst="rect">
            <a:avLst/>
          </a:prstGeom>
          <a:noFill/>
        </p:spPr>
        <p:txBody>
          <a:bodyPr wrap="none" rtlCol="0">
            <a:spAutoFit/>
          </a:bodyPr>
          <a:lstStyle/>
          <a:p>
            <a:pPr algn="l"/>
            <a:r>
              <a:rPr lang="zh-CN" altLang="en-US"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答辩人：</a:t>
            </a:r>
            <a:r>
              <a:rPr lang="en-US" altLang="zh-CN"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XXX         </a:t>
            </a:r>
            <a:r>
              <a:rPr lang="zh-CN" altLang="en-US"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指导老师：</a:t>
            </a:r>
            <a:r>
              <a:rPr lang="en-US" altLang="zh-CN" b="1">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XXX</a:t>
            </a:r>
            <a:endParaRPr lang="en-US" altLang="zh-CN"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endParaRPr>
          </a:p>
          <a:p>
            <a:pPr algn="l"/>
            <a:r>
              <a:rPr lang="en-US" altLang="zh-CN" sz="2800" b="1" dirty="0">
                <a:solidFill>
                  <a:schemeClr val="bg1"/>
                </a:solidFill>
                <a:latin typeface="幼圆" panose="02010509060101010101" pitchFamily="49" charset="-122"/>
                <a:ea typeface="幼圆" panose="02010509060101010101" pitchFamily="49" charset="-122"/>
                <a:cs typeface="Kartika" panose="02020503030404060203" pitchFamily="18" charset="0"/>
              </a:rPr>
              <a:t>   </a:t>
            </a:r>
          </a:p>
        </p:txBody>
      </p:sp>
      <p:cxnSp>
        <p:nvCxnSpPr>
          <p:cNvPr id="9" name="直接连接符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1331" y="2440651"/>
            <a:ext cx="0" cy="57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750" fill="hold"/>
                                        <p:tgtEl>
                                          <p:spTgt spid="8"/>
                                        </p:tgtEl>
                                        <p:attrNameLst>
                                          <p:attrName>ppt_w</p:attrName>
                                        </p:attrNameLst>
                                      </p:cBhvr>
                                      <p:tavLst>
                                        <p:tav tm="0">
                                          <p:val>
                                            <p:fltVal val="0"/>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animEffect transition="in" filter="fade">
                                      <p:cBhvr>
                                        <p:cTn id="2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49" name="Freeform 8"/>
          <p:cNvSpPr/>
          <p:nvPr/>
        </p:nvSpPr>
        <p:spPr bwMode="gray">
          <a:xfrm rot="328192">
            <a:off x="3483994" y="4019801"/>
            <a:ext cx="533043" cy="522053"/>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F5855"/>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
          <p:cNvSpPr/>
          <p:nvPr/>
        </p:nvSpPr>
        <p:spPr bwMode="gray">
          <a:xfrm rot="328192">
            <a:off x="2668860" y="2202693"/>
            <a:ext cx="1580811" cy="1740174"/>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F5855"/>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矩形 50"/>
          <p:cNvSpPr/>
          <p:nvPr/>
        </p:nvSpPr>
        <p:spPr>
          <a:xfrm>
            <a:off x="3144270" y="4867082"/>
            <a:ext cx="1443418" cy="459931"/>
          </a:xfrm>
          <a:prstGeom prst="rect">
            <a:avLst/>
          </a:prstGeom>
          <a:solidFill>
            <a:srgbClr val="FF5855"/>
          </a:solidFill>
          <a:ln w="25400" cap="flat" cmpd="sng" algn="ctr">
            <a:solidFill>
              <a:schemeClr val="tx1">
                <a:lumMod val="65000"/>
                <a:lumOff val="35000"/>
              </a:schemeClr>
            </a:solidFill>
            <a:prstDash val="solid"/>
          </a:ln>
          <a:effectLst/>
        </p:spPr>
        <p:txBody>
          <a:bodyPr rtlCol="0" anchor="ctr"/>
          <a:lstStyle/>
          <a:p>
            <a:pPr algn="ctr">
              <a:defRPr/>
            </a:pPr>
            <a:endParaRPr lang="zh-CN" altLang="en-US"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8"/>
          <p:cNvSpPr/>
          <p:nvPr/>
        </p:nvSpPr>
        <p:spPr bwMode="gray">
          <a:xfrm rot="1448142">
            <a:off x="5589959" y="4730662"/>
            <a:ext cx="888405" cy="868255"/>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6077B6"/>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3"/>
          <p:cNvSpPr/>
          <p:nvPr/>
        </p:nvSpPr>
        <p:spPr bwMode="gray">
          <a:xfrm rot="1448142">
            <a:off x="4901217" y="1653302"/>
            <a:ext cx="2634073" cy="2899679"/>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6077B6"/>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矩形 59"/>
          <p:cNvSpPr/>
          <p:nvPr/>
        </p:nvSpPr>
        <p:spPr>
          <a:xfrm>
            <a:off x="5446657" y="5873376"/>
            <a:ext cx="1443418" cy="459931"/>
          </a:xfrm>
          <a:prstGeom prst="rect">
            <a:avLst/>
          </a:prstGeom>
          <a:solidFill>
            <a:srgbClr val="6077B6"/>
          </a:solidFill>
          <a:ln w="25400" cap="flat" cmpd="sng" algn="ctr">
            <a:solidFill>
              <a:schemeClr val="tx1">
                <a:lumMod val="65000"/>
                <a:lumOff val="35000"/>
              </a:schemeClr>
            </a:solidFill>
            <a:prstDash val="solid"/>
          </a:ln>
          <a:effectLst/>
        </p:spPr>
        <p:txBody>
          <a:bodyPr rtlCol="0" anchor="ctr"/>
          <a:lstStyle/>
          <a:p>
            <a:pPr algn="ctr">
              <a:defRPr/>
            </a:pPr>
            <a:endParaRPr lang="zh-CN" altLang="en-US"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3"/>
          <p:cNvSpPr/>
          <p:nvPr/>
        </p:nvSpPr>
        <p:spPr bwMode="gray">
          <a:xfrm rot="1960988">
            <a:off x="7907783" y="2097309"/>
            <a:ext cx="1580810" cy="1740174"/>
          </a:xfrm>
          <a:custGeom>
            <a:avLst/>
            <a:gdLst>
              <a:gd name="T0" fmla="*/ 2147483647 w 580"/>
              <a:gd name="T1" fmla="*/ 2147483647 h 638"/>
              <a:gd name="T2" fmla="*/ 2147483647 w 580"/>
              <a:gd name="T3" fmla="*/ 2147483647 h 638"/>
              <a:gd name="T4" fmla="*/ 2147483647 w 580"/>
              <a:gd name="T5" fmla="*/ 2147483647 h 638"/>
              <a:gd name="T6" fmla="*/ 2147483647 w 580"/>
              <a:gd name="T7" fmla="*/ 2147483647 h 638"/>
              <a:gd name="T8" fmla="*/ 2147483647 w 580"/>
              <a:gd name="T9" fmla="*/ 2147483647 h 638"/>
              <a:gd name="T10" fmla="*/ 2147483647 w 580"/>
              <a:gd name="T11" fmla="*/ 2147483647 h 638"/>
              <a:gd name="T12" fmla="*/ 2147483647 w 580"/>
              <a:gd name="T13" fmla="*/ 2147483647 h 638"/>
              <a:gd name="T14" fmla="*/ 2147483647 w 580"/>
              <a:gd name="T15" fmla="*/ 2147483647 h 638"/>
              <a:gd name="T16" fmla="*/ 2147483647 w 580"/>
              <a:gd name="T17" fmla="*/ 2147483647 h 638"/>
              <a:gd name="T18" fmla="*/ 2147483647 w 580"/>
              <a:gd name="T19" fmla="*/ 2147483647 h 638"/>
              <a:gd name="T20" fmla="*/ 2147483647 w 580"/>
              <a:gd name="T21" fmla="*/ 2147483647 h 6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0"/>
              <a:gd name="T34" fmla="*/ 0 h 638"/>
              <a:gd name="T35" fmla="*/ 580 w 580"/>
              <a:gd name="T36" fmla="*/ 638 h 6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0" h="638">
                <a:moveTo>
                  <a:pt x="35" y="421"/>
                </a:moveTo>
                <a:cubicBezTo>
                  <a:pt x="175" y="365"/>
                  <a:pt x="175" y="365"/>
                  <a:pt x="175" y="365"/>
                </a:cubicBezTo>
                <a:cubicBezTo>
                  <a:pt x="175" y="365"/>
                  <a:pt x="128" y="237"/>
                  <a:pt x="252" y="214"/>
                </a:cubicBezTo>
                <a:cubicBezTo>
                  <a:pt x="376" y="192"/>
                  <a:pt x="386" y="297"/>
                  <a:pt x="378" y="344"/>
                </a:cubicBezTo>
                <a:cubicBezTo>
                  <a:pt x="370" y="390"/>
                  <a:pt x="242" y="488"/>
                  <a:pt x="320" y="638"/>
                </a:cubicBezTo>
                <a:cubicBezTo>
                  <a:pt x="451" y="590"/>
                  <a:pt x="451" y="590"/>
                  <a:pt x="451" y="590"/>
                </a:cubicBezTo>
                <a:cubicBezTo>
                  <a:pt x="451" y="590"/>
                  <a:pt x="411" y="521"/>
                  <a:pt x="476" y="442"/>
                </a:cubicBezTo>
                <a:cubicBezTo>
                  <a:pt x="542" y="364"/>
                  <a:pt x="580" y="224"/>
                  <a:pt x="463" y="126"/>
                </a:cubicBezTo>
                <a:cubicBezTo>
                  <a:pt x="463" y="126"/>
                  <a:pt x="320" y="0"/>
                  <a:pt x="107" y="144"/>
                </a:cubicBezTo>
                <a:cubicBezTo>
                  <a:pt x="107" y="144"/>
                  <a:pt x="72" y="161"/>
                  <a:pt x="43" y="212"/>
                </a:cubicBezTo>
                <a:cubicBezTo>
                  <a:pt x="14" y="262"/>
                  <a:pt x="0" y="341"/>
                  <a:pt x="35" y="421"/>
                </a:cubicBezTo>
                <a:close/>
              </a:path>
            </a:pathLst>
          </a:custGeom>
          <a:solidFill>
            <a:srgbClr val="FDC873"/>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矩形 68"/>
          <p:cNvSpPr/>
          <p:nvPr/>
        </p:nvSpPr>
        <p:spPr>
          <a:xfrm>
            <a:off x="7706097" y="4819082"/>
            <a:ext cx="1443418" cy="459931"/>
          </a:xfrm>
          <a:prstGeom prst="rect">
            <a:avLst/>
          </a:prstGeom>
          <a:solidFill>
            <a:srgbClr val="FDC873"/>
          </a:solidFill>
          <a:ln w="25400" cap="flat" cmpd="sng" algn="ctr">
            <a:solidFill>
              <a:schemeClr val="tx1">
                <a:lumMod val="65000"/>
                <a:lumOff val="35000"/>
              </a:schemeClr>
            </a:solidFill>
            <a:prstDash val="solid"/>
          </a:ln>
          <a:effectLst/>
        </p:spPr>
        <p:txBody>
          <a:bodyPr rtlCol="0" anchor="ctr"/>
          <a:lstStyle/>
          <a:p>
            <a:pPr algn="ctr">
              <a:defRPr/>
            </a:pPr>
            <a:endParaRPr lang="zh-CN" altLang="en-US" kern="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TextBox 13"/>
          <p:cNvSpPr txBox="1"/>
          <p:nvPr/>
        </p:nvSpPr>
        <p:spPr>
          <a:xfrm>
            <a:off x="3373048" y="4937238"/>
            <a:ext cx="985860" cy="319620"/>
          </a:xfrm>
          <a:prstGeom prst="rect">
            <a:avLst/>
          </a:prstGeom>
          <a:noFill/>
        </p:spPr>
        <p:txBody>
          <a:bodyPr wrap="square" lIns="0" tIns="0" rIns="0" bIns="0" rtlCol="0" anchor="t" anchorCtr="0">
            <a:spAutoFit/>
          </a:bodyPr>
          <a:lstStyle/>
          <a:p>
            <a:pPr algn="ctr" defTabSz="1216660">
              <a:spcBef>
                <a:spcPct val="20000"/>
              </a:spcBef>
              <a:defRPr/>
            </a:pPr>
            <a:r>
              <a:rPr lang="zh-CN" alt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关键词</a:t>
            </a:r>
            <a:endParaRPr 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TextBox 13"/>
          <p:cNvSpPr txBox="1"/>
          <p:nvPr/>
        </p:nvSpPr>
        <p:spPr>
          <a:xfrm>
            <a:off x="5675435" y="5943532"/>
            <a:ext cx="985860" cy="319620"/>
          </a:xfrm>
          <a:prstGeom prst="rect">
            <a:avLst/>
          </a:prstGeom>
          <a:noFill/>
        </p:spPr>
        <p:txBody>
          <a:bodyPr wrap="square" lIns="0" tIns="0" rIns="0" bIns="0" rtlCol="0" anchor="t" anchorCtr="0">
            <a:spAutoFit/>
          </a:bodyPr>
          <a:lstStyle/>
          <a:p>
            <a:pPr algn="ctr" defTabSz="1216660">
              <a:spcBef>
                <a:spcPct val="20000"/>
              </a:spcBef>
              <a:defRPr/>
            </a:pPr>
            <a:r>
              <a:rPr lang="zh-CN" alt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关键词</a:t>
            </a:r>
            <a:endParaRPr 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TextBox 13"/>
          <p:cNvSpPr txBox="1"/>
          <p:nvPr/>
        </p:nvSpPr>
        <p:spPr>
          <a:xfrm>
            <a:off x="7934875" y="4889238"/>
            <a:ext cx="985860" cy="319620"/>
          </a:xfrm>
          <a:prstGeom prst="rect">
            <a:avLst/>
          </a:prstGeom>
          <a:noFill/>
        </p:spPr>
        <p:txBody>
          <a:bodyPr wrap="square" lIns="0" tIns="0" rIns="0" bIns="0" rtlCol="0" anchor="t" anchorCtr="0">
            <a:spAutoFit/>
          </a:bodyPr>
          <a:lstStyle/>
          <a:p>
            <a:pPr algn="ctr" defTabSz="1216660">
              <a:spcBef>
                <a:spcPct val="20000"/>
              </a:spcBef>
              <a:defRPr/>
            </a:pPr>
            <a:r>
              <a:rPr lang="zh-CN" alt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关键词</a:t>
            </a:r>
            <a:endParaRPr lang="en-US" sz="2000" b="1"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8"/>
          <p:cNvSpPr/>
          <p:nvPr/>
        </p:nvSpPr>
        <p:spPr bwMode="gray">
          <a:xfrm rot="1960988">
            <a:off x="8138585" y="3916249"/>
            <a:ext cx="533042" cy="520220"/>
          </a:xfrm>
          <a:custGeom>
            <a:avLst/>
            <a:gdLst>
              <a:gd name="T0" fmla="*/ 0 w 463"/>
              <a:gd name="T1" fmla="*/ 2147483647 h 451"/>
              <a:gd name="T2" fmla="*/ 2147483647 w 463"/>
              <a:gd name="T3" fmla="*/ 2147483647 h 451"/>
              <a:gd name="T4" fmla="*/ 2147483647 w 463"/>
              <a:gd name="T5" fmla="*/ 2147483647 h 451"/>
              <a:gd name="T6" fmla="*/ 2147483647 w 463"/>
              <a:gd name="T7" fmla="*/ 0 h 451"/>
              <a:gd name="T8" fmla="*/ 0 w 463"/>
              <a:gd name="T9" fmla="*/ 2147483647 h 451"/>
              <a:gd name="T10" fmla="*/ 0 60000 65536"/>
              <a:gd name="T11" fmla="*/ 0 60000 65536"/>
              <a:gd name="T12" fmla="*/ 0 60000 65536"/>
              <a:gd name="T13" fmla="*/ 0 60000 65536"/>
              <a:gd name="T14" fmla="*/ 0 60000 65536"/>
              <a:gd name="T15" fmla="*/ 0 w 463"/>
              <a:gd name="T16" fmla="*/ 0 h 451"/>
              <a:gd name="T17" fmla="*/ 463 w 463"/>
              <a:gd name="T18" fmla="*/ 451 h 451"/>
            </a:gdLst>
            <a:ahLst/>
            <a:cxnLst>
              <a:cxn ang="T10">
                <a:pos x="T0" y="T1"/>
              </a:cxn>
              <a:cxn ang="T11">
                <a:pos x="T2" y="T3"/>
              </a:cxn>
              <a:cxn ang="T12">
                <a:pos x="T4" y="T5"/>
              </a:cxn>
              <a:cxn ang="T13">
                <a:pos x="T6" y="T7"/>
              </a:cxn>
              <a:cxn ang="T14">
                <a:pos x="T8" y="T9"/>
              </a:cxn>
            </a:cxnLst>
            <a:rect l="T15" t="T16" r="T17" b="T18"/>
            <a:pathLst>
              <a:path w="463" h="451">
                <a:moveTo>
                  <a:pt x="0" y="123"/>
                </a:moveTo>
                <a:lnTo>
                  <a:pt x="121" y="451"/>
                </a:lnTo>
                <a:lnTo>
                  <a:pt x="463" y="338"/>
                </a:lnTo>
                <a:lnTo>
                  <a:pt x="340" y="0"/>
                </a:lnTo>
                <a:lnTo>
                  <a:pt x="0" y="123"/>
                </a:lnTo>
                <a:close/>
              </a:path>
            </a:pathLst>
          </a:custGeom>
          <a:solidFill>
            <a:srgbClr val="FDC873"/>
          </a:solidFill>
          <a:ln w="25400">
            <a:solidFill>
              <a:schemeClr val="tx1">
                <a:lumMod val="65000"/>
                <a:lumOff val="35000"/>
              </a:schemeClr>
            </a:solidFill>
          </a:ln>
        </p:spPr>
        <p:txBody>
          <a:bodyPr/>
          <a:lstStyle/>
          <a:p>
            <a:pPr>
              <a:defRPr/>
            </a:pPr>
            <a:endParaRPr lang="zh-CN" altLang="en-US" kern="0" dirty="0">
              <a:solidFill>
                <a:sysClr val="windowText" lastClr="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34" name="任意多边形 33"/>
          <p:cNvSpPr/>
          <p:nvPr/>
        </p:nvSpPr>
        <p:spPr bwMode="auto">
          <a:xfrm>
            <a:off x="4343650" y="2425939"/>
            <a:ext cx="2281835" cy="1718102"/>
          </a:xfrm>
          <a:custGeom>
            <a:avLst/>
            <a:gdLst>
              <a:gd name="connsiteX0" fmla="*/ 1012186 w 2281835"/>
              <a:gd name="connsiteY0" fmla="*/ 0 h 1718102"/>
              <a:gd name="connsiteX1" fmla="*/ 2024372 w 2281835"/>
              <a:gd name="connsiteY1" fmla="*/ 1011771 h 1718102"/>
              <a:gd name="connsiteX2" fmla="*/ 2022915 w 2281835"/>
              <a:gd name="connsiteY2" fmla="*/ 1035343 h 1718102"/>
              <a:gd name="connsiteX3" fmla="*/ 2232147 w 2281835"/>
              <a:gd name="connsiteY3" fmla="*/ 1035343 h 1718102"/>
              <a:gd name="connsiteX4" fmla="*/ 2260784 w 2281835"/>
              <a:gd name="connsiteY4" fmla="*/ 1104591 h 1718102"/>
              <a:gd name="connsiteX5" fmla="*/ 1824067 w 2281835"/>
              <a:gd name="connsiteY5" fmla="*/ 1555895 h 1718102"/>
              <a:gd name="connsiteX6" fmla="*/ 1691620 w 2281835"/>
              <a:gd name="connsiteY6" fmla="*/ 1555895 h 1718102"/>
              <a:gd name="connsiteX7" fmla="*/ 1254902 w 2281835"/>
              <a:gd name="connsiteY7" fmla="*/ 1104591 h 1718102"/>
              <a:gd name="connsiteX8" fmla="*/ 1284732 w 2281835"/>
              <a:gd name="connsiteY8" fmla="*/ 1035343 h 1718102"/>
              <a:gd name="connsiteX9" fmla="*/ 1468586 w 2281835"/>
              <a:gd name="connsiteY9" fmla="*/ 1035343 h 1718102"/>
              <a:gd name="connsiteX10" fmla="*/ 1470535 w 2281835"/>
              <a:gd name="connsiteY10" fmla="*/ 1011771 h 1718102"/>
              <a:gd name="connsiteX11" fmla="*/ 1012186 w 2281835"/>
              <a:gd name="connsiteY11" fmla="*/ 553610 h 1718102"/>
              <a:gd name="connsiteX12" fmla="*/ 553837 w 2281835"/>
              <a:gd name="connsiteY12" fmla="*/ 1011771 h 1718102"/>
              <a:gd name="connsiteX13" fmla="*/ 857016 w 2281835"/>
              <a:gd name="connsiteY13" fmla="*/ 1442490 h 1718102"/>
              <a:gd name="connsiteX14" fmla="*/ 287661 w 2281835"/>
              <a:gd name="connsiteY14" fmla="*/ 1718102 h 1718102"/>
              <a:gd name="connsiteX15" fmla="*/ 0 w 2281835"/>
              <a:gd name="connsiteY15" fmla="*/ 1011771 h 1718102"/>
              <a:gd name="connsiteX16" fmla="*/ 1012186 w 2281835"/>
              <a:gd name="connsiteY16" fmla="*/ 0 h 171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1835" h="1718102">
                <a:moveTo>
                  <a:pt x="1012186" y="0"/>
                </a:moveTo>
                <a:cubicBezTo>
                  <a:pt x="1570798" y="0"/>
                  <a:pt x="2024372" y="453388"/>
                  <a:pt x="2024372" y="1011771"/>
                </a:cubicBezTo>
                <a:lnTo>
                  <a:pt x="2022915" y="1035343"/>
                </a:lnTo>
                <a:lnTo>
                  <a:pt x="2232147" y="1035343"/>
                </a:lnTo>
                <a:cubicBezTo>
                  <a:pt x="2284649" y="1035343"/>
                  <a:pt x="2297774" y="1066385"/>
                  <a:pt x="2260784" y="1104591"/>
                </a:cubicBezTo>
                <a:cubicBezTo>
                  <a:pt x="1824067" y="1555895"/>
                  <a:pt x="1824067" y="1555895"/>
                  <a:pt x="1824067" y="1555895"/>
                </a:cubicBezTo>
                <a:cubicBezTo>
                  <a:pt x="1788270" y="1594100"/>
                  <a:pt x="1728609" y="1594100"/>
                  <a:pt x="1691620" y="1555895"/>
                </a:cubicBezTo>
                <a:cubicBezTo>
                  <a:pt x="1254902" y="1104591"/>
                  <a:pt x="1254902" y="1104591"/>
                  <a:pt x="1254902" y="1104591"/>
                </a:cubicBezTo>
                <a:cubicBezTo>
                  <a:pt x="1219105" y="1066385"/>
                  <a:pt x="1232231" y="1035343"/>
                  <a:pt x="1284732" y="1035343"/>
                </a:cubicBezTo>
                <a:lnTo>
                  <a:pt x="1468586" y="1035343"/>
                </a:lnTo>
                <a:lnTo>
                  <a:pt x="1470535" y="1011771"/>
                </a:lnTo>
                <a:cubicBezTo>
                  <a:pt x="1470535" y="758828"/>
                  <a:pt x="1265233" y="553610"/>
                  <a:pt x="1012186" y="553610"/>
                </a:cubicBezTo>
                <a:cubicBezTo>
                  <a:pt x="759139" y="553610"/>
                  <a:pt x="553837" y="758828"/>
                  <a:pt x="553837" y="1011771"/>
                </a:cubicBezTo>
                <a:cubicBezTo>
                  <a:pt x="553837" y="1209830"/>
                  <a:pt x="680361" y="1379254"/>
                  <a:pt x="857016" y="1442490"/>
                </a:cubicBezTo>
                <a:cubicBezTo>
                  <a:pt x="644552" y="1473511"/>
                  <a:pt x="446412" y="1568961"/>
                  <a:pt x="287661" y="1718102"/>
                </a:cubicBezTo>
                <a:cubicBezTo>
                  <a:pt x="109812" y="1535554"/>
                  <a:pt x="0" y="1286190"/>
                  <a:pt x="0" y="1011771"/>
                </a:cubicBezTo>
                <a:cubicBezTo>
                  <a:pt x="0" y="453388"/>
                  <a:pt x="453574" y="0"/>
                  <a:pt x="1012186" y="0"/>
                </a:cubicBezTo>
                <a:close/>
              </a:path>
            </a:pathLst>
          </a:custGeom>
          <a:solidFill>
            <a:srgbClr val="FF5855"/>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任意多边形 35"/>
          <p:cNvSpPr/>
          <p:nvPr/>
        </p:nvSpPr>
        <p:spPr bwMode="auto">
          <a:xfrm>
            <a:off x="4343649" y="3675641"/>
            <a:ext cx="1718102" cy="2253732"/>
          </a:xfrm>
          <a:custGeom>
            <a:avLst/>
            <a:gdLst>
              <a:gd name="connsiteX0" fmla="*/ 1051009 w 1718102"/>
              <a:gd name="connsiteY0" fmla="*/ 1943 h 2253732"/>
              <a:gd name="connsiteX1" fmla="*/ 1098915 w 1718102"/>
              <a:gd name="connsiteY1" fmla="*/ 20140 h 2253732"/>
              <a:gd name="connsiteX2" fmla="*/ 1551413 w 1718102"/>
              <a:gd name="connsiteY2" fmla="*/ 458051 h 2253732"/>
              <a:gd name="connsiteX3" fmla="*/ 1551413 w 1718102"/>
              <a:gd name="connsiteY3" fmla="*/ 590498 h 2253732"/>
              <a:gd name="connsiteX4" fmla="*/ 1098915 w 1718102"/>
              <a:gd name="connsiteY4" fmla="*/ 1027216 h 2253732"/>
              <a:gd name="connsiteX5" fmla="*/ 1030861 w 1718102"/>
              <a:gd name="connsiteY5" fmla="*/ 997385 h 2253732"/>
              <a:gd name="connsiteX6" fmla="*/ 1030861 w 1718102"/>
              <a:gd name="connsiteY6" fmla="*/ 784737 h 2253732"/>
              <a:gd name="connsiteX7" fmla="*/ 1011771 w 1718102"/>
              <a:gd name="connsiteY7" fmla="*/ 783197 h 2253732"/>
              <a:gd name="connsiteX8" fmla="*/ 553610 w 1718102"/>
              <a:gd name="connsiteY8" fmla="*/ 1241546 h 2253732"/>
              <a:gd name="connsiteX9" fmla="*/ 1011771 w 1718102"/>
              <a:gd name="connsiteY9" fmla="*/ 1699894 h 2253732"/>
              <a:gd name="connsiteX10" fmla="*/ 1442490 w 1718102"/>
              <a:gd name="connsiteY10" fmla="*/ 1396716 h 2253732"/>
              <a:gd name="connsiteX11" fmla="*/ 1718102 w 1718102"/>
              <a:gd name="connsiteY11" fmla="*/ 1966071 h 2253732"/>
              <a:gd name="connsiteX12" fmla="*/ 1011771 w 1718102"/>
              <a:gd name="connsiteY12" fmla="*/ 2253732 h 2253732"/>
              <a:gd name="connsiteX13" fmla="*/ 0 w 1718102"/>
              <a:gd name="connsiteY13" fmla="*/ 1241546 h 2253732"/>
              <a:gd name="connsiteX14" fmla="*/ 1011771 w 1718102"/>
              <a:gd name="connsiteY14" fmla="*/ 229359 h 2253732"/>
              <a:gd name="connsiteX15" fmla="*/ 1030861 w 1718102"/>
              <a:gd name="connsiteY15" fmla="*/ 230780 h 2253732"/>
              <a:gd name="connsiteX16" fmla="*/ 1030861 w 1718102"/>
              <a:gd name="connsiteY16" fmla="*/ 49970 h 2253732"/>
              <a:gd name="connsiteX17" fmla="*/ 1051009 w 1718102"/>
              <a:gd name="connsiteY17" fmla="*/ 1943 h 225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8102" h="2253732">
                <a:moveTo>
                  <a:pt x="1051009" y="1943"/>
                </a:moveTo>
                <a:cubicBezTo>
                  <a:pt x="1063396" y="-3426"/>
                  <a:pt x="1080409" y="2241"/>
                  <a:pt x="1098915" y="20140"/>
                </a:cubicBezTo>
                <a:cubicBezTo>
                  <a:pt x="1551413" y="458051"/>
                  <a:pt x="1551413" y="458051"/>
                  <a:pt x="1551413" y="458051"/>
                </a:cubicBezTo>
                <a:cubicBezTo>
                  <a:pt x="1589618" y="493847"/>
                  <a:pt x="1589618" y="553508"/>
                  <a:pt x="1551413" y="590498"/>
                </a:cubicBezTo>
                <a:cubicBezTo>
                  <a:pt x="1098915" y="1027216"/>
                  <a:pt x="1098915" y="1027216"/>
                  <a:pt x="1098915" y="1027216"/>
                </a:cubicBezTo>
                <a:cubicBezTo>
                  <a:pt x="1061903" y="1063012"/>
                  <a:pt x="1030861" y="1049887"/>
                  <a:pt x="1030861" y="997385"/>
                </a:cubicBezTo>
                <a:lnTo>
                  <a:pt x="1030861" y="784737"/>
                </a:lnTo>
                <a:lnTo>
                  <a:pt x="1011771" y="783197"/>
                </a:lnTo>
                <a:cubicBezTo>
                  <a:pt x="758828" y="783197"/>
                  <a:pt x="553610" y="988499"/>
                  <a:pt x="553610" y="1241546"/>
                </a:cubicBezTo>
                <a:cubicBezTo>
                  <a:pt x="553610" y="1494592"/>
                  <a:pt x="758828" y="1699894"/>
                  <a:pt x="1011771" y="1699894"/>
                </a:cubicBezTo>
                <a:cubicBezTo>
                  <a:pt x="1209830" y="1699894"/>
                  <a:pt x="1379254" y="1573371"/>
                  <a:pt x="1442490" y="1396716"/>
                </a:cubicBezTo>
                <a:cubicBezTo>
                  <a:pt x="1473511" y="1609179"/>
                  <a:pt x="1568961" y="1807320"/>
                  <a:pt x="1718102" y="1966071"/>
                </a:cubicBezTo>
                <a:cubicBezTo>
                  <a:pt x="1535554" y="2143920"/>
                  <a:pt x="1286190" y="2253732"/>
                  <a:pt x="1011771" y="2253732"/>
                </a:cubicBezTo>
                <a:cubicBezTo>
                  <a:pt x="453388" y="2253732"/>
                  <a:pt x="0" y="1800158"/>
                  <a:pt x="0" y="1241546"/>
                </a:cubicBezTo>
                <a:cubicBezTo>
                  <a:pt x="0" y="682933"/>
                  <a:pt x="453388" y="229359"/>
                  <a:pt x="1011771" y="229359"/>
                </a:cubicBezTo>
                <a:lnTo>
                  <a:pt x="1030861" y="230780"/>
                </a:lnTo>
                <a:lnTo>
                  <a:pt x="1030861" y="49970"/>
                </a:lnTo>
                <a:cubicBezTo>
                  <a:pt x="1030861" y="23719"/>
                  <a:pt x="1038622" y="7313"/>
                  <a:pt x="1051009" y="1943"/>
                </a:cubicBezTo>
                <a:close/>
              </a:path>
            </a:pathLst>
          </a:custGeom>
          <a:solidFill>
            <a:srgbClr val="6BF4CD"/>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任意多边形 36"/>
          <p:cNvSpPr/>
          <p:nvPr/>
        </p:nvSpPr>
        <p:spPr bwMode="auto">
          <a:xfrm>
            <a:off x="5578411" y="4211270"/>
            <a:ext cx="2268672" cy="1718102"/>
          </a:xfrm>
          <a:custGeom>
            <a:avLst/>
            <a:gdLst>
              <a:gd name="connsiteX0" fmla="*/ 1981223 w 2268672"/>
              <a:gd name="connsiteY0" fmla="*/ 0 h 1718102"/>
              <a:gd name="connsiteX1" fmla="*/ 2268672 w 2268672"/>
              <a:gd name="connsiteY1" fmla="*/ 706331 h 1718102"/>
              <a:gd name="connsiteX2" fmla="*/ 1257233 w 2268672"/>
              <a:gd name="connsiteY2" fmla="*/ 1718102 h 1718102"/>
              <a:gd name="connsiteX3" fmla="*/ 245794 w 2268672"/>
              <a:gd name="connsiteY3" fmla="*/ 706331 h 1718102"/>
              <a:gd name="connsiteX4" fmla="*/ 246573 w 2268672"/>
              <a:gd name="connsiteY4" fmla="*/ 696205 h 1718102"/>
              <a:gd name="connsiteX5" fmla="*/ 49970 w 2268672"/>
              <a:gd name="connsiteY5" fmla="*/ 696205 h 1718102"/>
              <a:gd name="connsiteX6" fmla="*/ 20140 w 2268672"/>
              <a:gd name="connsiteY6" fmla="*/ 628151 h 1718102"/>
              <a:gd name="connsiteX7" fmla="*/ 456858 w 2268672"/>
              <a:gd name="connsiteY7" fmla="*/ 175654 h 1718102"/>
              <a:gd name="connsiteX8" fmla="*/ 589305 w 2268672"/>
              <a:gd name="connsiteY8" fmla="*/ 175654 h 1718102"/>
              <a:gd name="connsiteX9" fmla="*/ 1026022 w 2268672"/>
              <a:gd name="connsiteY9" fmla="*/ 628151 h 1718102"/>
              <a:gd name="connsiteX10" fmla="*/ 997385 w 2268672"/>
              <a:gd name="connsiteY10" fmla="*/ 696205 h 1718102"/>
              <a:gd name="connsiteX11" fmla="*/ 800113 w 2268672"/>
              <a:gd name="connsiteY11" fmla="*/ 696205 h 1718102"/>
              <a:gd name="connsiteX12" fmla="*/ 799223 w 2268672"/>
              <a:gd name="connsiteY12" fmla="*/ 706331 h 1718102"/>
              <a:gd name="connsiteX13" fmla="*/ 1257233 w 2268672"/>
              <a:gd name="connsiteY13" fmla="*/ 1164492 h 1718102"/>
              <a:gd name="connsiteX14" fmla="*/ 1715243 w 2268672"/>
              <a:gd name="connsiteY14" fmla="*/ 706331 h 1718102"/>
              <a:gd name="connsiteX15" fmla="*/ 1412289 w 2268672"/>
              <a:gd name="connsiteY15" fmla="*/ 275612 h 1718102"/>
              <a:gd name="connsiteX16" fmla="*/ 1981223 w 2268672"/>
              <a:gd name="connsiteY16" fmla="*/ 0 h 171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8672" h="1718102">
                <a:moveTo>
                  <a:pt x="1981223" y="0"/>
                </a:moveTo>
                <a:cubicBezTo>
                  <a:pt x="2158941" y="182549"/>
                  <a:pt x="2268672" y="431912"/>
                  <a:pt x="2268672" y="706331"/>
                </a:cubicBezTo>
                <a:cubicBezTo>
                  <a:pt x="2268672" y="1264714"/>
                  <a:pt x="1815433" y="1718102"/>
                  <a:pt x="1257233" y="1718102"/>
                </a:cubicBezTo>
                <a:cubicBezTo>
                  <a:pt x="699033" y="1718102"/>
                  <a:pt x="245794" y="1264714"/>
                  <a:pt x="245794" y="706331"/>
                </a:cubicBezTo>
                <a:lnTo>
                  <a:pt x="246573" y="696205"/>
                </a:lnTo>
                <a:lnTo>
                  <a:pt x="49970" y="696205"/>
                </a:lnTo>
                <a:cubicBezTo>
                  <a:pt x="-2531" y="696205"/>
                  <a:pt x="-15657" y="665163"/>
                  <a:pt x="20140" y="628151"/>
                </a:cubicBezTo>
                <a:cubicBezTo>
                  <a:pt x="456858" y="175654"/>
                  <a:pt x="456858" y="175654"/>
                  <a:pt x="456858" y="175654"/>
                </a:cubicBezTo>
                <a:cubicBezTo>
                  <a:pt x="493847" y="137448"/>
                  <a:pt x="553508" y="137448"/>
                  <a:pt x="589305" y="175654"/>
                </a:cubicBezTo>
                <a:cubicBezTo>
                  <a:pt x="1026022" y="628151"/>
                  <a:pt x="1026022" y="628151"/>
                  <a:pt x="1026022" y="628151"/>
                </a:cubicBezTo>
                <a:cubicBezTo>
                  <a:pt x="1063012" y="665163"/>
                  <a:pt x="1049887" y="696205"/>
                  <a:pt x="997385" y="696205"/>
                </a:cubicBezTo>
                <a:lnTo>
                  <a:pt x="800113" y="696205"/>
                </a:lnTo>
                <a:lnTo>
                  <a:pt x="799223" y="706331"/>
                </a:lnTo>
                <a:cubicBezTo>
                  <a:pt x="799223" y="959274"/>
                  <a:pt x="1004373" y="1164492"/>
                  <a:pt x="1257233" y="1164492"/>
                </a:cubicBezTo>
                <a:cubicBezTo>
                  <a:pt x="1510093" y="1164492"/>
                  <a:pt x="1715243" y="959274"/>
                  <a:pt x="1715243" y="706331"/>
                </a:cubicBezTo>
                <a:cubicBezTo>
                  <a:pt x="1715243" y="508272"/>
                  <a:pt x="1588813" y="338848"/>
                  <a:pt x="1412289" y="275612"/>
                </a:cubicBezTo>
                <a:cubicBezTo>
                  <a:pt x="1624595" y="244591"/>
                  <a:pt x="1822589" y="149141"/>
                  <a:pt x="1981223" y="0"/>
                </a:cubicBezTo>
                <a:close/>
              </a:path>
            </a:pathLst>
          </a:custGeom>
          <a:solidFill>
            <a:srgbClr val="6077B6"/>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任意多边形 34"/>
          <p:cNvSpPr/>
          <p:nvPr/>
        </p:nvSpPr>
        <p:spPr bwMode="auto">
          <a:xfrm>
            <a:off x="6128981" y="2425939"/>
            <a:ext cx="1718102" cy="2297056"/>
          </a:xfrm>
          <a:custGeom>
            <a:avLst/>
            <a:gdLst>
              <a:gd name="connsiteX0" fmla="*/ 706331 w 1718102"/>
              <a:gd name="connsiteY0" fmla="*/ 0 h 2297056"/>
              <a:gd name="connsiteX1" fmla="*/ 1718102 w 1718102"/>
              <a:gd name="connsiteY1" fmla="*/ 1012186 h 2297056"/>
              <a:gd name="connsiteX2" fmla="*/ 706331 w 1718102"/>
              <a:gd name="connsiteY2" fmla="*/ 2024372 h 2297056"/>
              <a:gd name="connsiteX3" fmla="*/ 687241 w 1718102"/>
              <a:gd name="connsiteY3" fmla="*/ 2023171 h 2297056"/>
              <a:gd name="connsiteX4" fmla="*/ 687241 w 1718102"/>
              <a:gd name="connsiteY4" fmla="*/ 2247087 h 2297056"/>
              <a:gd name="connsiteX5" fmla="*/ 617994 w 1718102"/>
              <a:gd name="connsiteY5" fmla="*/ 2276918 h 2297056"/>
              <a:gd name="connsiteX6" fmla="*/ 166690 w 1718102"/>
              <a:gd name="connsiteY6" fmla="*/ 1840200 h 2297056"/>
              <a:gd name="connsiteX7" fmla="*/ 166690 w 1718102"/>
              <a:gd name="connsiteY7" fmla="*/ 1707753 h 2297056"/>
              <a:gd name="connsiteX8" fmla="*/ 617994 w 1718102"/>
              <a:gd name="connsiteY8" fmla="*/ 1269842 h 2297056"/>
              <a:gd name="connsiteX9" fmla="*/ 687241 w 1718102"/>
              <a:gd name="connsiteY9" fmla="*/ 1299672 h 2297056"/>
              <a:gd name="connsiteX10" fmla="*/ 687241 w 1718102"/>
              <a:gd name="connsiteY10" fmla="*/ 1468783 h 2297056"/>
              <a:gd name="connsiteX11" fmla="*/ 706331 w 1718102"/>
              <a:gd name="connsiteY11" fmla="*/ 1470535 h 2297056"/>
              <a:gd name="connsiteX12" fmla="*/ 1164492 w 1718102"/>
              <a:gd name="connsiteY12" fmla="*/ 1012186 h 2297056"/>
              <a:gd name="connsiteX13" fmla="*/ 706331 w 1718102"/>
              <a:gd name="connsiteY13" fmla="*/ 553837 h 2297056"/>
              <a:gd name="connsiteX14" fmla="*/ 275612 w 1718102"/>
              <a:gd name="connsiteY14" fmla="*/ 857016 h 2297056"/>
              <a:gd name="connsiteX15" fmla="*/ 0 w 1718102"/>
              <a:gd name="connsiteY15" fmla="*/ 287661 h 2297056"/>
              <a:gd name="connsiteX16" fmla="*/ 706331 w 1718102"/>
              <a:gd name="connsiteY16" fmla="*/ 0 h 229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8102" h="2297056">
                <a:moveTo>
                  <a:pt x="706331" y="0"/>
                </a:moveTo>
                <a:cubicBezTo>
                  <a:pt x="1264714" y="0"/>
                  <a:pt x="1718102" y="453574"/>
                  <a:pt x="1718102" y="1012186"/>
                </a:cubicBezTo>
                <a:cubicBezTo>
                  <a:pt x="1718102" y="1570798"/>
                  <a:pt x="1264714" y="2024372"/>
                  <a:pt x="706331" y="2024372"/>
                </a:cubicBezTo>
                <a:lnTo>
                  <a:pt x="687241" y="2023171"/>
                </a:lnTo>
                <a:lnTo>
                  <a:pt x="687241" y="2247087"/>
                </a:lnTo>
                <a:cubicBezTo>
                  <a:pt x="687241" y="2299589"/>
                  <a:pt x="656199" y="2312714"/>
                  <a:pt x="617994" y="2276918"/>
                </a:cubicBezTo>
                <a:cubicBezTo>
                  <a:pt x="166690" y="1840200"/>
                  <a:pt x="166690" y="1840200"/>
                  <a:pt x="166690" y="1840200"/>
                </a:cubicBezTo>
                <a:cubicBezTo>
                  <a:pt x="128484" y="1803210"/>
                  <a:pt x="128484" y="1743549"/>
                  <a:pt x="166690" y="1707753"/>
                </a:cubicBezTo>
                <a:cubicBezTo>
                  <a:pt x="617994" y="1269842"/>
                  <a:pt x="617994" y="1269842"/>
                  <a:pt x="617994" y="1269842"/>
                </a:cubicBezTo>
                <a:cubicBezTo>
                  <a:pt x="656199" y="1234045"/>
                  <a:pt x="687241" y="1247171"/>
                  <a:pt x="687241" y="1299672"/>
                </a:cubicBezTo>
                <a:lnTo>
                  <a:pt x="687241" y="1468783"/>
                </a:lnTo>
                <a:lnTo>
                  <a:pt x="706331" y="1470535"/>
                </a:lnTo>
                <a:cubicBezTo>
                  <a:pt x="959274" y="1470535"/>
                  <a:pt x="1164492" y="1265233"/>
                  <a:pt x="1164492" y="1012186"/>
                </a:cubicBezTo>
                <a:cubicBezTo>
                  <a:pt x="1164492" y="759139"/>
                  <a:pt x="959274" y="553837"/>
                  <a:pt x="706331" y="553837"/>
                </a:cubicBezTo>
                <a:cubicBezTo>
                  <a:pt x="508272" y="553837"/>
                  <a:pt x="338848" y="680361"/>
                  <a:pt x="275612" y="857016"/>
                </a:cubicBezTo>
                <a:cubicBezTo>
                  <a:pt x="244591" y="644552"/>
                  <a:pt x="149141" y="446412"/>
                  <a:pt x="0" y="287661"/>
                </a:cubicBezTo>
                <a:cubicBezTo>
                  <a:pt x="182549" y="109813"/>
                  <a:pt x="431912" y="0"/>
                  <a:pt x="706331" y="0"/>
                </a:cubicBezTo>
                <a:close/>
              </a:path>
            </a:pathLst>
          </a:custGeom>
          <a:solidFill>
            <a:srgbClr val="FDC873"/>
          </a:solidFill>
          <a:ln w="25400">
            <a:solidFill>
              <a:schemeClr val="tx1">
                <a:lumMod val="65000"/>
                <a:lumOff val="35000"/>
              </a:schemeClr>
            </a:solidFill>
          </a:ln>
        </p:spPr>
        <p:txBody>
          <a:bodyPr vert="horz" wrap="square" lIns="52932" tIns="26467" rIns="52932" bIns="26467" numCol="1" anchor="t" anchorCtr="0" compatLnSpc="1">
            <a:noAutofit/>
          </a:bodyPr>
          <a:lstStyle/>
          <a:p>
            <a:pPr algn="just">
              <a:lnSpc>
                <a:spcPct val="120000"/>
              </a:lnSpc>
            </a:pPr>
            <a:endParaRPr lang="en-US" sz="1645"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TextBox 16"/>
          <p:cNvSpPr txBox="1"/>
          <p:nvPr/>
        </p:nvSpPr>
        <p:spPr>
          <a:xfrm rot="18920653">
            <a:off x="4607353" y="2846994"/>
            <a:ext cx="765701" cy="318614"/>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7"/>
          <p:cNvSpPr txBox="1"/>
          <p:nvPr/>
        </p:nvSpPr>
        <p:spPr>
          <a:xfrm rot="2904439">
            <a:off x="6794812" y="2926241"/>
            <a:ext cx="951755" cy="318614"/>
          </a:xfrm>
          <a:prstGeom prst="rect">
            <a:avLst/>
          </a:prstGeom>
          <a:noFill/>
        </p:spPr>
        <p:txBody>
          <a:bodyPr wrap="none" rtlCol="0" anchor="ctr">
            <a:prstTxWarp prst="textArchUp">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8"/>
          <p:cNvSpPr txBox="1"/>
          <p:nvPr/>
        </p:nvSpPr>
        <p:spPr>
          <a:xfrm rot="3328205">
            <a:off x="4443213" y="5114293"/>
            <a:ext cx="901073" cy="318614"/>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TextBox 19"/>
          <p:cNvSpPr txBox="1"/>
          <p:nvPr/>
        </p:nvSpPr>
        <p:spPr>
          <a:xfrm rot="18872992">
            <a:off x="6661100" y="5175796"/>
            <a:ext cx="1013963" cy="318614"/>
          </a:xfrm>
          <a:prstGeom prst="rect">
            <a:avLst/>
          </a:prstGeom>
          <a:noFill/>
        </p:spPr>
        <p:txBody>
          <a:bodyPr wrap="none" rtlCol="0" anchor="ctr">
            <a:prstTxWarp prst="textArchDown">
              <a:avLst/>
            </a:prstTxWarp>
            <a:spAutoFit/>
          </a:bodyPr>
          <a:lstStyle/>
          <a:p>
            <a:pPr algn="just">
              <a:lnSpc>
                <a:spcPct val="120000"/>
              </a:lnSpc>
            </a:pPr>
            <a:r>
              <a:rPr lang="zh-CN" altLang="en-US"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id-ID" sz="1645"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文本框 29"/>
          <p:cNvSpPr txBox="1"/>
          <p:nvPr/>
        </p:nvSpPr>
        <p:spPr>
          <a:xfrm>
            <a:off x="947242" y="2643423"/>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47242" y="487760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842392" y="2654049"/>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842392" y="486790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175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8" name="任意多边形 7"/>
          <p:cNvSpPr/>
          <p:nvPr/>
        </p:nvSpPr>
        <p:spPr>
          <a:xfrm>
            <a:off x="2918626" y="2186648"/>
            <a:ext cx="2423160" cy="0"/>
          </a:xfrm>
          <a:custGeom>
            <a:avLst/>
            <a:gdLst>
              <a:gd name="connsiteX0" fmla="*/ 2423160 w 2423160"/>
              <a:gd name="connsiteY0" fmla="*/ 0 h 0"/>
              <a:gd name="connsiteX1" fmla="*/ 0 w 2423160"/>
              <a:gd name="connsiteY1" fmla="*/ 0 h 0"/>
            </a:gdLst>
            <a:ahLst/>
            <a:cxnLst>
              <a:cxn ang="0">
                <a:pos x="connsiteX0" y="connsiteY0"/>
              </a:cxn>
              <a:cxn ang="0">
                <a:pos x="connsiteX1" y="connsiteY1"/>
              </a:cxn>
            </a:cxnLst>
            <a:rect l="l" t="t" r="r" b="b"/>
            <a:pathLst>
              <a:path w="2423160">
                <a:moveTo>
                  <a:pt x="2423160" y="0"/>
                </a:moveTo>
                <a:lnTo>
                  <a:pt x="0" y="0"/>
                </a:lnTo>
              </a:path>
            </a:pathLst>
          </a:custGeom>
          <a:noFill/>
          <a:ln w="12700">
            <a:solidFill>
              <a:srgbClr val="FF5855"/>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2964346" y="3432518"/>
            <a:ext cx="1040130" cy="171450"/>
          </a:xfrm>
          <a:custGeom>
            <a:avLst/>
            <a:gdLst>
              <a:gd name="connsiteX0" fmla="*/ 1040130 w 1040130"/>
              <a:gd name="connsiteY0" fmla="*/ 0 h 171450"/>
              <a:gd name="connsiteX1" fmla="*/ 1040130 w 1040130"/>
              <a:gd name="connsiteY1" fmla="*/ 171450 h 171450"/>
              <a:gd name="connsiteX2" fmla="*/ 0 w 1040130"/>
              <a:gd name="connsiteY2" fmla="*/ 171450 h 171450"/>
            </a:gdLst>
            <a:ahLst/>
            <a:cxnLst>
              <a:cxn ang="0">
                <a:pos x="connsiteX0" y="connsiteY0"/>
              </a:cxn>
              <a:cxn ang="0">
                <a:pos x="connsiteX1" y="connsiteY1"/>
              </a:cxn>
              <a:cxn ang="0">
                <a:pos x="connsiteX2" y="connsiteY2"/>
              </a:cxn>
            </a:cxnLst>
            <a:rect l="l" t="t" r="r" b="b"/>
            <a:pathLst>
              <a:path w="1040130" h="171450">
                <a:moveTo>
                  <a:pt x="1040130" y="0"/>
                </a:moveTo>
                <a:lnTo>
                  <a:pt x="1040130" y="171450"/>
                </a:lnTo>
                <a:lnTo>
                  <a:pt x="0" y="171450"/>
                </a:lnTo>
              </a:path>
            </a:pathLst>
          </a:custGeom>
          <a:noFill/>
          <a:ln w="12700">
            <a:solidFill>
              <a:srgbClr val="FDC873"/>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3032926" y="5112728"/>
            <a:ext cx="731520" cy="0"/>
          </a:xfrm>
          <a:custGeom>
            <a:avLst/>
            <a:gdLst>
              <a:gd name="connsiteX0" fmla="*/ 731520 w 731520"/>
              <a:gd name="connsiteY0" fmla="*/ 0 h 0"/>
              <a:gd name="connsiteX1" fmla="*/ 0 w 731520"/>
              <a:gd name="connsiteY1" fmla="*/ 0 h 0"/>
            </a:gdLst>
            <a:ahLst/>
            <a:cxnLst>
              <a:cxn ang="0">
                <a:pos x="connsiteX0" y="connsiteY0"/>
              </a:cxn>
              <a:cxn ang="0">
                <a:pos x="connsiteX1" y="connsiteY1"/>
              </a:cxn>
            </a:cxnLst>
            <a:rect l="l" t="t" r="r" b="b"/>
            <a:pathLst>
              <a:path w="731520">
                <a:moveTo>
                  <a:pt x="731520" y="0"/>
                </a:moveTo>
                <a:lnTo>
                  <a:pt x="0" y="0"/>
                </a:lnTo>
              </a:path>
            </a:pathLst>
          </a:custGeom>
          <a:noFill/>
          <a:ln w="12700">
            <a:solidFill>
              <a:srgbClr val="6BF4CD"/>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6873406" y="6210008"/>
            <a:ext cx="2217420" cy="0"/>
          </a:xfrm>
          <a:custGeom>
            <a:avLst/>
            <a:gdLst>
              <a:gd name="connsiteX0" fmla="*/ 0 w 2217420"/>
              <a:gd name="connsiteY0" fmla="*/ 0 h 0"/>
              <a:gd name="connsiteX1" fmla="*/ 2217420 w 2217420"/>
              <a:gd name="connsiteY1" fmla="*/ 0 h 0"/>
            </a:gdLst>
            <a:ahLst/>
            <a:cxnLst>
              <a:cxn ang="0">
                <a:pos x="connsiteX0" y="connsiteY0"/>
              </a:cxn>
              <a:cxn ang="0">
                <a:pos x="connsiteX1" y="connsiteY1"/>
              </a:cxn>
            </a:cxnLst>
            <a:rect l="l" t="t" r="r" b="b"/>
            <a:pathLst>
              <a:path w="2217420">
                <a:moveTo>
                  <a:pt x="0" y="0"/>
                </a:moveTo>
                <a:lnTo>
                  <a:pt x="2217420" y="0"/>
                </a:lnTo>
              </a:path>
            </a:pathLst>
          </a:custGeom>
          <a:noFill/>
          <a:ln w="12700">
            <a:solidFill>
              <a:srgbClr val="6BF4CD"/>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7947826" y="4918418"/>
            <a:ext cx="1303020" cy="251460"/>
          </a:xfrm>
          <a:custGeom>
            <a:avLst/>
            <a:gdLst>
              <a:gd name="connsiteX0" fmla="*/ 0 w 1303020"/>
              <a:gd name="connsiteY0" fmla="*/ 251460 h 251460"/>
              <a:gd name="connsiteX1" fmla="*/ 0 w 1303020"/>
              <a:gd name="connsiteY1" fmla="*/ 0 h 251460"/>
              <a:gd name="connsiteX2" fmla="*/ 1303020 w 1303020"/>
              <a:gd name="connsiteY2" fmla="*/ 0 h 251460"/>
            </a:gdLst>
            <a:ahLst/>
            <a:cxnLst>
              <a:cxn ang="0">
                <a:pos x="connsiteX0" y="connsiteY0"/>
              </a:cxn>
              <a:cxn ang="0">
                <a:pos x="connsiteX1" y="connsiteY1"/>
              </a:cxn>
              <a:cxn ang="0">
                <a:pos x="connsiteX2" y="connsiteY2"/>
              </a:cxn>
            </a:cxnLst>
            <a:rect l="l" t="t" r="r" b="b"/>
            <a:pathLst>
              <a:path w="1303020" h="251460">
                <a:moveTo>
                  <a:pt x="0" y="251460"/>
                </a:moveTo>
                <a:lnTo>
                  <a:pt x="0" y="0"/>
                </a:lnTo>
                <a:lnTo>
                  <a:pt x="1303020" y="0"/>
                </a:lnTo>
              </a:path>
            </a:pathLst>
          </a:custGeom>
          <a:noFill/>
          <a:ln w="12700">
            <a:solidFill>
              <a:srgbClr val="FDC873"/>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856386" y="2975318"/>
            <a:ext cx="1440180" cy="0"/>
          </a:xfrm>
          <a:custGeom>
            <a:avLst/>
            <a:gdLst>
              <a:gd name="connsiteX0" fmla="*/ 0 w 1440180"/>
              <a:gd name="connsiteY0" fmla="*/ 0 h 0"/>
              <a:gd name="connsiteX1" fmla="*/ 1440180 w 1440180"/>
              <a:gd name="connsiteY1" fmla="*/ 0 h 0"/>
            </a:gdLst>
            <a:ahLst/>
            <a:cxnLst>
              <a:cxn ang="0">
                <a:pos x="connsiteX0" y="connsiteY0"/>
              </a:cxn>
              <a:cxn ang="0">
                <a:pos x="connsiteX1" y="connsiteY1"/>
              </a:cxn>
            </a:cxnLst>
            <a:rect l="l" t="t" r="r" b="b"/>
            <a:pathLst>
              <a:path w="1440180">
                <a:moveTo>
                  <a:pt x="0" y="0"/>
                </a:moveTo>
                <a:lnTo>
                  <a:pt x="1440180" y="0"/>
                </a:lnTo>
              </a:path>
            </a:pathLst>
          </a:custGeom>
          <a:noFill/>
          <a:ln w="12700">
            <a:solidFill>
              <a:srgbClr val="FF5855"/>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6"/>
          <p:cNvSpPr/>
          <p:nvPr/>
        </p:nvSpPr>
        <p:spPr bwMode="auto">
          <a:xfrm rot="20700000">
            <a:off x="6016285" y="5590514"/>
            <a:ext cx="1060450" cy="819150"/>
          </a:xfrm>
          <a:custGeom>
            <a:avLst/>
            <a:gdLst>
              <a:gd name="T0" fmla="*/ 24 w 392"/>
              <a:gd name="T1" fmla="*/ 38 h 303"/>
              <a:gd name="T2" fmla="*/ 1 w 392"/>
              <a:gd name="T3" fmla="*/ 274 h 303"/>
              <a:gd name="T4" fmla="*/ 18 w 392"/>
              <a:gd name="T5" fmla="*/ 290 h 303"/>
              <a:gd name="T6" fmla="*/ 378 w 392"/>
              <a:gd name="T7" fmla="*/ 253 h 303"/>
              <a:gd name="T8" fmla="*/ 387 w 392"/>
              <a:gd name="T9" fmla="*/ 235 h 303"/>
              <a:gd name="T10" fmla="*/ 305 w 392"/>
              <a:gd name="T11" fmla="*/ 8 h 303"/>
              <a:gd name="T12" fmla="*/ 292 w 392"/>
              <a:gd name="T13" fmla="*/ 2 h 303"/>
              <a:gd name="T14" fmla="*/ 41 w 392"/>
              <a:gd name="T15" fmla="*/ 25 h 303"/>
              <a:gd name="T16" fmla="*/ 24 w 392"/>
              <a:gd name="T17" fmla="*/ 3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2" h="303">
                <a:moveTo>
                  <a:pt x="24" y="38"/>
                </a:moveTo>
                <a:cubicBezTo>
                  <a:pt x="1" y="274"/>
                  <a:pt x="1" y="274"/>
                  <a:pt x="1" y="274"/>
                </a:cubicBezTo>
                <a:cubicBezTo>
                  <a:pt x="0" y="289"/>
                  <a:pt x="8" y="289"/>
                  <a:pt x="18" y="290"/>
                </a:cubicBezTo>
                <a:cubicBezTo>
                  <a:pt x="86" y="296"/>
                  <a:pt x="227" y="303"/>
                  <a:pt x="378" y="253"/>
                </a:cubicBezTo>
                <a:cubicBezTo>
                  <a:pt x="392" y="248"/>
                  <a:pt x="387" y="235"/>
                  <a:pt x="387" y="235"/>
                </a:cubicBezTo>
                <a:cubicBezTo>
                  <a:pt x="305" y="8"/>
                  <a:pt x="305" y="8"/>
                  <a:pt x="305" y="8"/>
                </a:cubicBezTo>
                <a:cubicBezTo>
                  <a:pt x="304" y="4"/>
                  <a:pt x="301" y="0"/>
                  <a:pt x="292" y="2"/>
                </a:cubicBezTo>
                <a:cubicBezTo>
                  <a:pt x="195" y="28"/>
                  <a:pt x="97" y="28"/>
                  <a:pt x="41" y="25"/>
                </a:cubicBezTo>
                <a:cubicBezTo>
                  <a:pt x="27" y="24"/>
                  <a:pt x="25" y="28"/>
                  <a:pt x="24" y="38"/>
                </a:cubicBezTo>
                <a:close/>
              </a:path>
            </a:pathLst>
          </a:cu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51460" y="5804769"/>
            <a:ext cx="890516" cy="523220"/>
          </a:xfrm>
          <a:prstGeom prst="rect">
            <a:avLst/>
          </a:prstGeom>
          <a:effectLst/>
        </p:spPr>
        <p:txBody>
          <a:bodyPr wrap="square">
            <a:spAutoFit/>
          </a:bodyPr>
          <a:lstStyle/>
          <a:p>
            <a:pPr algn="ctr"/>
            <a:r>
              <a:rPr lang="en-US" altLang="zh-CN" sz="2800" dirty="0">
                <a:solidFill>
                  <a:schemeClr val="bg1"/>
                </a:solidFill>
                <a:latin typeface="Kartika" panose="02020503030404060203" pitchFamily="18" charset="0"/>
                <a:ea typeface="微软雅黑" panose="020B0503020204020204" pitchFamily="34" charset="-122"/>
                <a:cs typeface="Kartika" panose="02020503030404060203" pitchFamily="18" charset="0"/>
              </a:rPr>
              <a:t>01</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23" name="Freeform 7"/>
          <p:cNvSpPr/>
          <p:nvPr/>
        </p:nvSpPr>
        <p:spPr bwMode="auto">
          <a:xfrm rot="20700000">
            <a:off x="6942422" y="4864295"/>
            <a:ext cx="1084263" cy="1011237"/>
          </a:xfrm>
          <a:custGeom>
            <a:avLst/>
            <a:gdLst>
              <a:gd name="T0" fmla="*/ 387 w 401"/>
              <a:gd name="T1" fmla="*/ 147 h 374"/>
              <a:gd name="T2" fmla="*/ 206 w 401"/>
              <a:gd name="T3" fmla="*/ 8 h 374"/>
              <a:gd name="T4" fmla="*/ 184 w 401"/>
              <a:gd name="T5" fmla="*/ 10 h 374"/>
              <a:gd name="T6" fmla="*/ 14 w 401"/>
              <a:gd name="T7" fmla="*/ 132 h 374"/>
              <a:gd name="T8" fmla="*/ 5 w 401"/>
              <a:gd name="T9" fmla="*/ 157 h 374"/>
              <a:gd name="T10" fmla="*/ 107 w 401"/>
              <a:gd name="T11" fmla="*/ 364 h 374"/>
              <a:gd name="T12" fmla="*/ 134 w 401"/>
              <a:gd name="T13" fmla="*/ 369 h 374"/>
              <a:gd name="T14" fmla="*/ 368 w 401"/>
              <a:gd name="T15" fmla="*/ 202 h 374"/>
              <a:gd name="T16" fmla="*/ 391 w 401"/>
              <a:gd name="T17" fmla="*/ 178 h 374"/>
              <a:gd name="T18" fmla="*/ 387 w 401"/>
              <a:gd name="T19" fmla="*/ 14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1" h="374">
                <a:moveTo>
                  <a:pt x="387" y="147"/>
                </a:moveTo>
                <a:cubicBezTo>
                  <a:pt x="206" y="8"/>
                  <a:pt x="206" y="8"/>
                  <a:pt x="206" y="8"/>
                </a:cubicBezTo>
                <a:cubicBezTo>
                  <a:pt x="200" y="4"/>
                  <a:pt x="193" y="0"/>
                  <a:pt x="184" y="10"/>
                </a:cubicBezTo>
                <a:cubicBezTo>
                  <a:pt x="130" y="66"/>
                  <a:pt x="74" y="102"/>
                  <a:pt x="14" y="132"/>
                </a:cubicBezTo>
                <a:cubicBezTo>
                  <a:pt x="0" y="140"/>
                  <a:pt x="0" y="145"/>
                  <a:pt x="5" y="157"/>
                </a:cubicBezTo>
                <a:cubicBezTo>
                  <a:pt x="107" y="364"/>
                  <a:pt x="107" y="364"/>
                  <a:pt x="107" y="364"/>
                </a:cubicBezTo>
                <a:cubicBezTo>
                  <a:pt x="110" y="371"/>
                  <a:pt x="120" y="374"/>
                  <a:pt x="134" y="369"/>
                </a:cubicBezTo>
                <a:cubicBezTo>
                  <a:pt x="224" y="330"/>
                  <a:pt x="301" y="270"/>
                  <a:pt x="368" y="202"/>
                </a:cubicBezTo>
                <a:cubicBezTo>
                  <a:pt x="376" y="194"/>
                  <a:pt x="383" y="186"/>
                  <a:pt x="391" y="178"/>
                </a:cubicBezTo>
                <a:cubicBezTo>
                  <a:pt x="401" y="166"/>
                  <a:pt x="398" y="156"/>
                  <a:pt x="387" y="147"/>
                </a:cubicBezTo>
                <a:close/>
              </a:path>
            </a:pathLst>
          </a:cu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011013" y="5147082"/>
            <a:ext cx="890516" cy="523220"/>
          </a:xfrm>
          <a:prstGeom prst="rect">
            <a:avLst/>
          </a:prstGeom>
          <a:effectLst/>
        </p:spPr>
        <p:txBody>
          <a:bodyPr wrap="square">
            <a:spAutoFit/>
          </a:bodyPr>
          <a:lstStyle/>
          <a:p>
            <a:pPr algn="ctr"/>
            <a:r>
              <a:rPr lang="en-US" altLang="zh-CN" sz="2800" dirty="0">
                <a:solidFill>
                  <a:srgbClr val="FFFFFF"/>
                </a:solidFill>
                <a:latin typeface="Kartika" panose="02020503030404060203" pitchFamily="18" charset="0"/>
                <a:ea typeface="微软雅黑" panose="020B0503020204020204" pitchFamily="34" charset="-122"/>
                <a:cs typeface="Kartika" panose="02020503030404060203" pitchFamily="18" charset="0"/>
              </a:rPr>
              <a:t>02</a:t>
            </a:r>
            <a:endParaRPr lang="zh-CN" altLang="en-US" sz="2800" dirty="0">
              <a:solidFill>
                <a:srgbClr val="FFFFFF"/>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26" name="Freeform 5"/>
          <p:cNvSpPr/>
          <p:nvPr/>
        </p:nvSpPr>
        <p:spPr bwMode="auto">
          <a:xfrm rot="20700000">
            <a:off x="7142211" y="2865127"/>
            <a:ext cx="1373188" cy="2009775"/>
          </a:xfrm>
          <a:custGeom>
            <a:avLst/>
            <a:gdLst>
              <a:gd name="T0" fmla="*/ 400 w 508"/>
              <a:gd name="T1" fmla="*/ 472 h 743"/>
              <a:gd name="T2" fmla="*/ 489 w 508"/>
              <a:gd name="T3" fmla="*/ 491 h 743"/>
              <a:gd name="T4" fmla="*/ 503 w 508"/>
              <a:gd name="T5" fmla="*/ 477 h 743"/>
              <a:gd name="T6" fmla="*/ 430 w 508"/>
              <a:gd name="T7" fmla="*/ 246 h 743"/>
              <a:gd name="T8" fmla="*/ 359 w 508"/>
              <a:gd name="T9" fmla="*/ 23 h 743"/>
              <a:gd name="T10" fmla="*/ 330 w 508"/>
              <a:gd name="T11" fmla="*/ 19 h 743"/>
              <a:gd name="T12" fmla="*/ 174 w 508"/>
              <a:gd name="T13" fmla="*/ 190 h 743"/>
              <a:gd name="T14" fmla="*/ 13 w 508"/>
              <a:gd name="T15" fmla="*/ 365 h 743"/>
              <a:gd name="T16" fmla="*/ 16 w 508"/>
              <a:gd name="T17" fmla="*/ 387 h 743"/>
              <a:gd name="T18" fmla="*/ 125 w 508"/>
              <a:gd name="T19" fmla="*/ 411 h 743"/>
              <a:gd name="T20" fmla="*/ 55 w 508"/>
              <a:gd name="T21" fmla="*/ 607 h 743"/>
              <a:gd name="T22" fmla="*/ 62 w 508"/>
              <a:gd name="T23" fmla="*/ 630 h 743"/>
              <a:gd name="T24" fmla="*/ 266 w 508"/>
              <a:gd name="T25" fmla="*/ 734 h 743"/>
              <a:gd name="T26" fmla="*/ 294 w 508"/>
              <a:gd name="T27" fmla="*/ 726 h 743"/>
              <a:gd name="T28" fmla="*/ 382 w 508"/>
              <a:gd name="T29" fmla="*/ 483 h 743"/>
              <a:gd name="T30" fmla="*/ 385 w 508"/>
              <a:gd name="T31" fmla="*/ 469 h 743"/>
              <a:gd name="T32" fmla="*/ 400 w 508"/>
              <a:gd name="T33" fmla="*/ 472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8" h="743">
                <a:moveTo>
                  <a:pt x="400" y="472"/>
                </a:moveTo>
                <a:cubicBezTo>
                  <a:pt x="489" y="491"/>
                  <a:pt x="489" y="491"/>
                  <a:pt x="489" y="491"/>
                </a:cubicBezTo>
                <a:cubicBezTo>
                  <a:pt x="506" y="496"/>
                  <a:pt x="508" y="494"/>
                  <a:pt x="503" y="477"/>
                </a:cubicBezTo>
                <a:cubicBezTo>
                  <a:pt x="430" y="246"/>
                  <a:pt x="430" y="246"/>
                  <a:pt x="430" y="246"/>
                </a:cubicBezTo>
                <a:cubicBezTo>
                  <a:pt x="359" y="23"/>
                  <a:pt x="359" y="23"/>
                  <a:pt x="359" y="23"/>
                </a:cubicBezTo>
                <a:cubicBezTo>
                  <a:pt x="352" y="0"/>
                  <a:pt x="338" y="9"/>
                  <a:pt x="330" y="19"/>
                </a:cubicBezTo>
                <a:cubicBezTo>
                  <a:pt x="174" y="190"/>
                  <a:pt x="174" y="190"/>
                  <a:pt x="174" y="190"/>
                </a:cubicBezTo>
                <a:cubicBezTo>
                  <a:pt x="13" y="365"/>
                  <a:pt x="13" y="365"/>
                  <a:pt x="13" y="365"/>
                </a:cubicBezTo>
                <a:cubicBezTo>
                  <a:pt x="0" y="378"/>
                  <a:pt x="2" y="385"/>
                  <a:pt x="16" y="387"/>
                </a:cubicBezTo>
                <a:cubicBezTo>
                  <a:pt x="125" y="411"/>
                  <a:pt x="125" y="411"/>
                  <a:pt x="125" y="411"/>
                </a:cubicBezTo>
                <a:cubicBezTo>
                  <a:pt x="109" y="485"/>
                  <a:pt x="84" y="553"/>
                  <a:pt x="55" y="607"/>
                </a:cubicBezTo>
                <a:cubicBezTo>
                  <a:pt x="50" y="618"/>
                  <a:pt x="53" y="623"/>
                  <a:pt x="62" y="630"/>
                </a:cubicBezTo>
                <a:cubicBezTo>
                  <a:pt x="266" y="734"/>
                  <a:pt x="266" y="734"/>
                  <a:pt x="266" y="734"/>
                </a:cubicBezTo>
                <a:cubicBezTo>
                  <a:pt x="282" y="741"/>
                  <a:pt x="285" y="743"/>
                  <a:pt x="294" y="726"/>
                </a:cubicBezTo>
                <a:cubicBezTo>
                  <a:pt x="333" y="650"/>
                  <a:pt x="362" y="573"/>
                  <a:pt x="382" y="483"/>
                </a:cubicBezTo>
                <a:cubicBezTo>
                  <a:pt x="385" y="469"/>
                  <a:pt x="385" y="469"/>
                  <a:pt x="385" y="469"/>
                </a:cubicBezTo>
                <a:lnTo>
                  <a:pt x="400" y="472"/>
                </a:lnTo>
                <a:close/>
              </a:path>
            </a:pathLst>
          </a:cu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7456271" y="3694842"/>
            <a:ext cx="890516" cy="523220"/>
          </a:xfrm>
          <a:prstGeom prst="rect">
            <a:avLst/>
          </a:prstGeom>
          <a:effectLst/>
        </p:spPr>
        <p:txBody>
          <a:bodyPr wrap="square">
            <a:spAutoFit/>
          </a:bodyPr>
          <a:lstStyle/>
          <a:p>
            <a:pPr algn="ctr"/>
            <a:r>
              <a:rPr lang="en-US" altLang="zh-CN" sz="2800" dirty="0">
                <a:solidFill>
                  <a:schemeClr val="bg1"/>
                </a:solidFill>
                <a:latin typeface="Kartika" panose="02020503030404060203" pitchFamily="18" charset="0"/>
                <a:ea typeface="微软雅黑" panose="020B0503020204020204" pitchFamily="34" charset="-122"/>
                <a:cs typeface="Kartika" panose="02020503030404060203" pitchFamily="18" charset="0"/>
              </a:rPr>
              <a:t>03</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29" name="Freeform 9"/>
          <p:cNvSpPr/>
          <p:nvPr/>
        </p:nvSpPr>
        <p:spPr bwMode="auto">
          <a:xfrm rot="20700000">
            <a:off x="4706507" y="2099445"/>
            <a:ext cx="1057275" cy="822325"/>
          </a:xfrm>
          <a:custGeom>
            <a:avLst/>
            <a:gdLst>
              <a:gd name="T0" fmla="*/ 373 w 391"/>
              <a:gd name="T1" fmla="*/ 260 h 304"/>
              <a:gd name="T2" fmla="*/ 390 w 391"/>
              <a:gd name="T3" fmla="*/ 24 h 304"/>
              <a:gd name="T4" fmla="*/ 373 w 391"/>
              <a:gd name="T5" fmla="*/ 8 h 304"/>
              <a:gd name="T6" fmla="*/ 14 w 391"/>
              <a:gd name="T7" fmla="*/ 53 h 304"/>
              <a:gd name="T8" fmla="*/ 6 w 391"/>
              <a:gd name="T9" fmla="*/ 71 h 304"/>
              <a:gd name="T10" fmla="*/ 92 w 391"/>
              <a:gd name="T11" fmla="*/ 297 h 304"/>
              <a:gd name="T12" fmla="*/ 105 w 391"/>
              <a:gd name="T13" fmla="*/ 302 h 304"/>
              <a:gd name="T14" fmla="*/ 357 w 391"/>
              <a:gd name="T15" fmla="*/ 273 h 304"/>
              <a:gd name="T16" fmla="*/ 373 w 391"/>
              <a:gd name="T17" fmla="*/ 26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304">
                <a:moveTo>
                  <a:pt x="373" y="260"/>
                </a:moveTo>
                <a:cubicBezTo>
                  <a:pt x="390" y="24"/>
                  <a:pt x="390" y="24"/>
                  <a:pt x="390" y="24"/>
                </a:cubicBezTo>
                <a:cubicBezTo>
                  <a:pt x="391" y="9"/>
                  <a:pt x="384" y="9"/>
                  <a:pt x="373" y="8"/>
                </a:cubicBezTo>
                <a:cubicBezTo>
                  <a:pt x="305" y="3"/>
                  <a:pt x="164" y="0"/>
                  <a:pt x="14" y="53"/>
                </a:cubicBezTo>
                <a:cubicBezTo>
                  <a:pt x="0" y="58"/>
                  <a:pt x="6" y="71"/>
                  <a:pt x="6" y="71"/>
                </a:cubicBezTo>
                <a:cubicBezTo>
                  <a:pt x="92" y="297"/>
                  <a:pt x="92" y="297"/>
                  <a:pt x="92" y="297"/>
                </a:cubicBezTo>
                <a:cubicBezTo>
                  <a:pt x="94" y="301"/>
                  <a:pt x="97" y="304"/>
                  <a:pt x="105" y="302"/>
                </a:cubicBezTo>
                <a:cubicBezTo>
                  <a:pt x="203" y="274"/>
                  <a:pt x="300" y="271"/>
                  <a:pt x="357" y="273"/>
                </a:cubicBezTo>
                <a:cubicBezTo>
                  <a:pt x="370" y="274"/>
                  <a:pt x="372" y="270"/>
                  <a:pt x="373" y="260"/>
                </a:cubicBezTo>
                <a:close/>
              </a:path>
            </a:pathLst>
          </a:cu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44593" y="2252834"/>
            <a:ext cx="890516" cy="523220"/>
          </a:xfrm>
          <a:prstGeom prst="rect">
            <a:avLst/>
          </a:prstGeom>
          <a:effectLst/>
        </p:spPr>
        <p:txBody>
          <a:bodyPr wrap="square">
            <a:spAutoFit/>
          </a:bodyPr>
          <a:lstStyle/>
          <a:p>
            <a:pPr algn="ctr"/>
            <a:r>
              <a:rPr lang="en-US" altLang="zh-CN" sz="2800" dirty="0">
                <a:solidFill>
                  <a:schemeClr val="bg1"/>
                </a:solidFill>
                <a:latin typeface="Kartika" panose="02020503030404060203" pitchFamily="18" charset="0"/>
                <a:ea typeface="微软雅黑" panose="020B0503020204020204" pitchFamily="34" charset="-122"/>
                <a:cs typeface="Kartika" panose="02020503030404060203" pitchFamily="18" charset="0"/>
              </a:rPr>
              <a:t>04</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32" name="Freeform 10"/>
          <p:cNvSpPr/>
          <p:nvPr/>
        </p:nvSpPr>
        <p:spPr bwMode="auto">
          <a:xfrm rot="20700000">
            <a:off x="3776508" y="2645485"/>
            <a:ext cx="1087438" cy="1016000"/>
          </a:xfrm>
          <a:custGeom>
            <a:avLst/>
            <a:gdLst>
              <a:gd name="T0" fmla="*/ 14 w 402"/>
              <a:gd name="T1" fmla="*/ 233 h 376"/>
              <a:gd name="T2" fmla="*/ 198 w 402"/>
              <a:gd name="T3" fmla="*/ 367 h 376"/>
              <a:gd name="T4" fmla="*/ 221 w 402"/>
              <a:gd name="T5" fmla="*/ 366 h 376"/>
              <a:gd name="T6" fmla="*/ 387 w 402"/>
              <a:gd name="T7" fmla="*/ 239 h 376"/>
              <a:gd name="T8" fmla="*/ 396 w 402"/>
              <a:gd name="T9" fmla="*/ 214 h 376"/>
              <a:gd name="T10" fmla="*/ 290 w 402"/>
              <a:gd name="T11" fmla="*/ 10 h 376"/>
              <a:gd name="T12" fmla="*/ 263 w 402"/>
              <a:gd name="T13" fmla="*/ 6 h 376"/>
              <a:gd name="T14" fmla="*/ 32 w 402"/>
              <a:gd name="T15" fmla="*/ 178 h 376"/>
              <a:gd name="T16" fmla="*/ 10 w 402"/>
              <a:gd name="T17" fmla="*/ 202 h 376"/>
              <a:gd name="T18" fmla="*/ 14 w 402"/>
              <a:gd name="T19" fmla="*/ 23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2" h="376">
                <a:moveTo>
                  <a:pt x="14" y="233"/>
                </a:moveTo>
                <a:cubicBezTo>
                  <a:pt x="198" y="367"/>
                  <a:pt x="198" y="367"/>
                  <a:pt x="198" y="367"/>
                </a:cubicBezTo>
                <a:cubicBezTo>
                  <a:pt x="204" y="372"/>
                  <a:pt x="212" y="376"/>
                  <a:pt x="221" y="366"/>
                </a:cubicBezTo>
                <a:cubicBezTo>
                  <a:pt x="273" y="309"/>
                  <a:pt x="329" y="271"/>
                  <a:pt x="387" y="239"/>
                </a:cubicBezTo>
                <a:cubicBezTo>
                  <a:pt x="401" y="232"/>
                  <a:pt x="402" y="226"/>
                  <a:pt x="396" y="214"/>
                </a:cubicBezTo>
                <a:cubicBezTo>
                  <a:pt x="290" y="10"/>
                  <a:pt x="290" y="10"/>
                  <a:pt x="290" y="10"/>
                </a:cubicBezTo>
                <a:cubicBezTo>
                  <a:pt x="286" y="3"/>
                  <a:pt x="276" y="0"/>
                  <a:pt x="263" y="6"/>
                </a:cubicBezTo>
                <a:cubicBezTo>
                  <a:pt x="174" y="47"/>
                  <a:pt x="98" y="108"/>
                  <a:pt x="32" y="178"/>
                </a:cubicBezTo>
                <a:cubicBezTo>
                  <a:pt x="25" y="186"/>
                  <a:pt x="17" y="194"/>
                  <a:pt x="10" y="202"/>
                </a:cubicBezTo>
                <a:cubicBezTo>
                  <a:pt x="0" y="214"/>
                  <a:pt x="3" y="225"/>
                  <a:pt x="14" y="233"/>
                </a:cubicBezTo>
                <a:close/>
              </a:path>
            </a:pathLst>
          </a:cu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893245" y="2953103"/>
            <a:ext cx="890516" cy="523220"/>
          </a:xfrm>
          <a:prstGeom prst="rect">
            <a:avLst/>
          </a:prstGeom>
          <a:effectLst/>
        </p:spPr>
        <p:txBody>
          <a:bodyPr wrap="square">
            <a:spAutoFit/>
          </a:bodyPr>
          <a:lstStyle/>
          <a:p>
            <a:pPr algn="ctr"/>
            <a:r>
              <a:rPr lang="en-US" altLang="zh-CN" sz="2800" dirty="0">
                <a:solidFill>
                  <a:srgbClr val="FFFFFF"/>
                </a:solidFill>
                <a:latin typeface="Kartika" panose="02020503030404060203" pitchFamily="18" charset="0"/>
                <a:ea typeface="微软雅黑" panose="020B0503020204020204" pitchFamily="34" charset="-122"/>
                <a:cs typeface="Kartika" panose="02020503030404060203" pitchFamily="18" charset="0"/>
              </a:rPr>
              <a:t>05</a:t>
            </a:r>
            <a:endParaRPr lang="zh-CN" altLang="en-US" sz="2800" dirty="0">
              <a:solidFill>
                <a:srgbClr val="FFFFFF"/>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35" name="Freeform 11"/>
          <p:cNvSpPr/>
          <p:nvPr/>
        </p:nvSpPr>
        <p:spPr bwMode="auto">
          <a:xfrm rot="20700000">
            <a:off x="3404738" y="3682348"/>
            <a:ext cx="1387475" cy="2016125"/>
          </a:xfrm>
          <a:custGeom>
            <a:avLst/>
            <a:gdLst>
              <a:gd name="T0" fmla="*/ 109 w 513"/>
              <a:gd name="T1" fmla="*/ 277 h 745"/>
              <a:gd name="T2" fmla="*/ 19 w 513"/>
              <a:gd name="T3" fmla="*/ 262 h 745"/>
              <a:gd name="T4" fmla="*/ 5 w 513"/>
              <a:gd name="T5" fmla="*/ 277 h 745"/>
              <a:gd name="T6" fmla="*/ 92 w 513"/>
              <a:gd name="T7" fmla="*/ 504 h 745"/>
              <a:gd name="T8" fmla="*/ 175 w 513"/>
              <a:gd name="T9" fmla="*/ 722 h 745"/>
              <a:gd name="T10" fmla="*/ 204 w 513"/>
              <a:gd name="T11" fmla="*/ 725 h 745"/>
              <a:gd name="T12" fmla="*/ 351 w 513"/>
              <a:gd name="T13" fmla="*/ 546 h 745"/>
              <a:gd name="T14" fmla="*/ 500 w 513"/>
              <a:gd name="T15" fmla="*/ 362 h 745"/>
              <a:gd name="T16" fmla="*/ 497 w 513"/>
              <a:gd name="T17" fmla="*/ 339 h 745"/>
              <a:gd name="T18" fmla="*/ 387 w 513"/>
              <a:gd name="T19" fmla="*/ 321 h 745"/>
              <a:gd name="T20" fmla="*/ 445 w 513"/>
              <a:gd name="T21" fmla="*/ 122 h 745"/>
              <a:gd name="T22" fmla="*/ 437 w 513"/>
              <a:gd name="T23" fmla="*/ 100 h 745"/>
              <a:gd name="T24" fmla="*/ 227 w 513"/>
              <a:gd name="T25" fmla="*/ 8 h 745"/>
              <a:gd name="T26" fmla="*/ 200 w 513"/>
              <a:gd name="T27" fmla="*/ 17 h 745"/>
              <a:gd name="T28" fmla="*/ 126 w 513"/>
              <a:gd name="T29" fmla="*/ 264 h 745"/>
              <a:gd name="T30" fmla="*/ 124 w 513"/>
              <a:gd name="T31" fmla="*/ 279 h 745"/>
              <a:gd name="T32" fmla="*/ 109 w 513"/>
              <a:gd name="T33" fmla="*/ 277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745">
                <a:moveTo>
                  <a:pt x="109" y="277"/>
                </a:moveTo>
                <a:cubicBezTo>
                  <a:pt x="19" y="262"/>
                  <a:pt x="19" y="262"/>
                  <a:pt x="19" y="262"/>
                </a:cubicBezTo>
                <a:cubicBezTo>
                  <a:pt x="1" y="259"/>
                  <a:pt x="0" y="261"/>
                  <a:pt x="5" y="277"/>
                </a:cubicBezTo>
                <a:cubicBezTo>
                  <a:pt x="92" y="504"/>
                  <a:pt x="92" y="504"/>
                  <a:pt x="92" y="504"/>
                </a:cubicBezTo>
                <a:cubicBezTo>
                  <a:pt x="175" y="722"/>
                  <a:pt x="175" y="722"/>
                  <a:pt x="175" y="722"/>
                </a:cubicBezTo>
                <a:cubicBezTo>
                  <a:pt x="184" y="745"/>
                  <a:pt x="197" y="735"/>
                  <a:pt x="204" y="725"/>
                </a:cubicBezTo>
                <a:cubicBezTo>
                  <a:pt x="351" y="546"/>
                  <a:pt x="351" y="546"/>
                  <a:pt x="351" y="546"/>
                </a:cubicBezTo>
                <a:cubicBezTo>
                  <a:pt x="500" y="362"/>
                  <a:pt x="500" y="362"/>
                  <a:pt x="500" y="362"/>
                </a:cubicBezTo>
                <a:cubicBezTo>
                  <a:pt x="513" y="347"/>
                  <a:pt x="511" y="341"/>
                  <a:pt x="497" y="339"/>
                </a:cubicBezTo>
                <a:cubicBezTo>
                  <a:pt x="387" y="321"/>
                  <a:pt x="387" y="321"/>
                  <a:pt x="387" y="321"/>
                </a:cubicBezTo>
                <a:cubicBezTo>
                  <a:pt x="398" y="247"/>
                  <a:pt x="420" y="178"/>
                  <a:pt x="445" y="122"/>
                </a:cubicBezTo>
                <a:cubicBezTo>
                  <a:pt x="450" y="111"/>
                  <a:pt x="447" y="106"/>
                  <a:pt x="437" y="100"/>
                </a:cubicBezTo>
                <a:cubicBezTo>
                  <a:pt x="227" y="8"/>
                  <a:pt x="227" y="8"/>
                  <a:pt x="227" y="8"/>
                </a:cubicBezTo>
                <a:cubicBezTo>
                  <a:pt x="211" y="1"/>
                  <a:pt x="208" y="0"/>
                  <a:pt x="200" y="17"/>
                </a:cubicBezTo>
                <a:cubicBezTo>
                  <a:pt x="165" y="95"/>
                  <a:pt x="141" y="174"/>
                  <a:pt x="126" y="264"/>
                </a:cubicBezTo>
                <a:cubicBezTo>
                  <a:pt x="124" y="279"/>
                  <a:pt x="124" y="279"/>
                  <a:pt x="124" y="279"/>
                </a:cubicBezTo>
                <a:lnTo>
                  <a:pt x="109" y="277"/>
                </a:lnTo>
                <a:close/>
              </a:path>
            </a:pathLst>
          </a:cu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604706" y="4514417"/>
            <a:ext cx="890516" cy="523220"/>
          </a:xfrm>
          <a:prstGeom prst="rect">
            <a:avLst/>
          </a:prstGeom>
          <a:effectLst/>
        </p:spPr>
        <p:txBody>
          <a:bodyPr wrap="square">
            <a:spAutoFit/>
          </a:bodyPr>
          <a:lstStyle/>
          <a:p>
            <a:pPr algn="ctr"/>
            <a:r>
              <a:rPr lang="en-US" altLang="zh-CN" sz="2800" dirty="0">
                <a:solidFill>
                  <a:schemeClr val="bg1"/>
                </a:solidFill>
                <a:latin typeface="Kartika" panose="02020503030404060203" pitchFamily="18" charset="0"/>
                <a:ea typeface="微软雅黑" panose="020B0503020204020204" pitchFamily="34" charset="-122"/>
                <a:cs typeface="Kartika" panose="02020503030404060203" pitchFamily="18" charset="0"/>
              </a:rPr>
              <a:t>06</a:t>
            </a:r>
            <a:endParaRPr lang="zh-CN" altLang="en-US" sz="2800" dirty="0">
              <a:solidFill>
                <a:schemeClr val="bg1"/>
              </a:solidFill>
              <a:latin typeface="Kartika" panose="02020503030404060203" pitchFamily="18" charset="0"/>
              <a:ea typeface="微软雅黑" panose="020B0503020204020204" pitchFamily="34" charset="-122"/>
              <a:cs typeface="Kartika" panose="02020503030404060203" pitchFamily="18" charset="0"/>
            </a:endParaRPr>
          </a:p>
        </p:txBody>
      </p:sp>
      <p:sp>
        <p:nvSpPr>
          <p:cNvPr id="37" name="矩形 47"/>
          <p:cNvSpPr>
            <a:spLocks noChangeArrowheads="1"/>
          </p:cNvSpPr>
          <p:nvPr/>
        </p:nvSpPr>
        <p:spPr bwMode="auto">
          <a:xfrm>
            <a:off x="280303" y="1792969"/>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8" name="矩形 47"/>
          <p:cNvSpPr>
            <a:spLocks noChangeArrowheads="1"/>
          </p:cNvSpPr>
          <p:nvPr/>
        </p:nvSpPr>
        <p:spPr bwMode="auto">
          <a:xfrm>
            <a:off x="275136" y="3157910"/>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39" name="矩形 47"/>
          <p:cNvSpPr>
            <a:spLocks noChangeArrowheads="1"/>
          </p:cNvSpPr>
          <p:nvPr/>
        </p:nvSpPr>
        <p:spPr bwMode="auto">
          <a:xfrm>
            <a:off x="281611" y="4622879"/>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0" name="矩形 47"/>
          <p:cNvSpPr>
            <a:spLocks noChangeArrowheads="1"/>
          </p:cNvSpPr>
          <p:nvPr/>
        </p:nvSpPr>
        <p:spPr bwMode="auto">
          <a:xfrm>
            <a:off x="9584271" y="2574031"/>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1" name="矩形 40"/>
          <p:cNvSpPr>
            <a:spLocks noChangeArrowheads="1"/>
          </p:cNvSpPr>
          <p:nvPr/>
        </p:nvSpPr>
        <p:spPr bwMode="auto">
          <a:xfrm>
            <a:off x="9584271" y="4496768"/>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2" name="矩形 47"/>
          <p:cNvSpPr>
            <a:spLocks noChangeArrowheads="1"/>
          </p:cNvSpPr>
          <p:nvPr/>
        </p:nvSpPr>
        <p:spPr bwMode="auto">
          <a:xfrm>
            <a:off x="9584271" y="5752430"/>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chemeClr val="tx1">
                    <a:lumMod val="75000"/>
                    <a:lumOff val="25000"/>
                  </a:schemeClr>
                </a:solidFill>
              </a:rPr>
              <a:t>单击此处输入标题</a:t>
            </a:r>
            <a:endParaRPr lang="en-US" altLang="zh-CN" sz="2000" dirty="0">
              <a:solidFill>
                <a:schemeClr val="tx1">
                  <a:lumMod val="75000"/>
                  <a:lumOff val="2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44" name="Oval 8"/>
          <p:cNvSpPr>
            <a:spLocks noChangeArrowheads="1"/>
          </p:cNvSpPr>
          <p:nvPr/>
        </p:nvSpPr>
        <p:spPr bwMode="auto">
          <a:xfrm rot="20700000">
            <a:off x="5045997" y="3342168"/>
            <a:ext cx="1792288" cy="1792287"/>
          </a:xfrm>
          <a:prstGeom prst="ellipse">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5" name="Freeform 22"/>
          <p:cNvSpPr>
            <a:spLocks noEditPoints="1"/>
          </p:cNvSpPr>
          <p:nvPr/>
        </p:nvSpPr>
        <p:spPr bwMode="auto">
          <a:xfrm>
            <a:off x="5642001" y="3835084"/>
            <a:ext cx="608790" cy="714928"/>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par>
                          <p:cTn id="23" fill="hold">
                            <p:stCondLst>
                              <p:cond delay="500"/>
                            </p:stCondLst>
                            <p:childTnLst>
                              <p:par>
                                <p:cTn id="24" presetID="2" presetClass="entr" presetSubtype="8" decel="2800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750" fill="hold"/>
                                        <p:tgtEl>
                                          <p:spTgt spid="37"/>
                                        </p:tgtEl>
                                        <p:attrNameLst>
                                          <p:attrName>ppt_x</p:attrName>
                                        </p:attrNameLst>
                                      </p:cBhvr>
                                      <p:tavLst>
                                        <p:tav tm="0">
                                          <p:val>
                                            <p:strVal val="0-#ppt_w/2"/>
                                          </p:val>
                                        </p:tav>
                                        <p:tav tm="100000">
                                          <p:val>
                                            <p:strVal val="#ppt_x"/>
                                          </p:val>
                                        </p:tav>
                                      </p:tavLst>
                                    </p:anim>
                                    <p:anim calcmode="lin" valueType="num">
                                      <p:cBhvr additive="base">
                                        <p:cTn id="27" dur="750" fill="hold"/>
                                        <p:tgtEl>
                                          <p:spTgt spid="37"/>
                                        </p:tgtEl>
                                        <p:attrNameLst>
                                          <p:attrName>ppt_y</p:attrName>
                                        </p:attrNameLst>
                                      </p:cBhvr>
                                      <p:tavLst>
                                        <p:tav tm="0">
                                          <p:val>
                                            <p:strVal val="#ppt_y"/>
                                          </p:val>
                                        </p:tav>
                                        <p:tav tm="100000">
                                          <p:val>
                                            <p:strVal val="#ppt_y"/>
                                          </p:val>
                                        </p:tav>
                                      </p:tavLst>
                                    </p:anim>
                                  </p:childTnLst>
                                </p:cTn>
                              </p:par>
                              <p:par>
                                <p:cTn id="28" presetID="2" presetClass="entr" presetSubtype="8" decel="28000" fill="hold" grpId="0" nodeType="withEffect">
                                  <p:stCondLst>
                                    <p:cond delay="25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750" fill="hold"/>
                                        <p:tgtEl>
                                          <p:spTgt spid="38"/>
                                        </p:tgtEl>
                                        <p:attrNameLst>
                                          <p:attrName>ppt_x</p:attrName>
                                        </p:attrNameLst>
                                      </p:cBhvr>
                                      <p:tavLst>
                                        <p:tav tm="0">
                                          <p:val>
                                            <p:strVal val="0-#ppt_w/2"/>
                                          </p:val>
                                        </p:tav>
                                        <p:tav tm="100000">
                                          <p:val>
                                            <p:strVal val="#ppt_x"/>
                                          </p:val>
                                        </p:tav>
                                      </p:tavLst>
                                    </p:anim>
                                    <p:anim calcmode="lin" valueType="num">
                                      <p:cBhvr additive="base">
                                        <p:cTn id="31" dur="750" fill="hold"/>
                                        <p:tgtEl>
                                          <p:spTgt spid="38"/>
                                        </p:tgtEl>
                                        <p:attrNameLst>
                                          <p:attrName>ppt_y</p:attrName>
                                        </p:attrNameLst>
                                      </p:cBhvr>
                                      <p:tavLst>
                                        <p:tav tm="0">
                                          <p:val>
                                            <p:strVal val="#ppt_y"/>
                                          </p:val>
                                        </p:tav>
                                        <p:tav tm="100000">
                                          <p:val>
                                            <p:strVal val="#ppt_y"/>
                                          </p:val>
                                        </p:tav>
                                      </p:tavLst>
                                    </p:anim>
                                  </p:childTnLst>
                                </p:cTn>
                              </p:par>
                              <p:par>
                                <p:cTn id="32" presetID="2" presetClass="entr" presetSubtype="8" decel="28000" fill="hold" grpId="0" nodeType="withEffect">
                                  <p:stCondLst>
                                    <p:cond delay="500"/>
                                  </p:stCondLst>
                                  <p:childTnLst>
                                    <p:set>
                                      <p:cBhvr>
                                        <p:cTn id="33" dur="1" fill="hold">
                                          <p:stCondLst>
                                            <p:cond delay="0"/>
                                          </p:stCondLst>
                                        </p:cTn>
                                        <p:tgtEl>
                                          <p:spTgt spid="39"/>
                                        </p:tgtEl>
                                        <p:attrNameLst>
                                          <p:attrName>style.visibility</p:attrName>
                                        </p:attrNameLst>
                                      </p:cBhvr>
                                      <p:to>
                                        <p:strVal val="visible"/>
                                      </p:to>
                                    </p:set>
                                    <p:anim calcmode="lin" valueType="num">
                                      <p:cBhvr additive="base">
                                        <p:cTn id="34" dur="750" fill="hold"/>
                                        <p:tgtEl>
                                          <p:spTgt spid="39"/>
                                        </p:tgtEl>
                                        <p:attrNameLst>
                                          <p:attrName>ppt_x</p:attrName>
                                        </p:attrNameLst>
                                      </p:cBhvr>
                                      <p:tavLst>
                                        <p:tav tm="0">
                                          <p:val>
                                            <p:strVal val="0-#ppt_w/2"/>
                                          </p:val>
                                        </p:tav>
                                        <p:tav tm="100000">
                                          <p:val>
                                            <p:strVal val="#ppt_x"/>
                                          </p:val>
                                        </p:tav>
                                      </p:tavLst>
                                    </p:anim>
                                    <p:anim calcmode="lin" valueType="num">
                                      <p:cBhvr additive="base">
                                        <p:cTn id="35" dur="750" fill="hold"/>
                                        <p:tgtEl>
                                          <p:spTgt spid="39"/>
                                        </p:tgtEl>
                                        <p:attrNameLst>
                                          <p:attrName>ppt_y</p:attrName>
                                        </p:attrNameLst>
                                      </p:cBhvr>
                                      <p:tavLst>
                                        <p:tav tm="0">
                                          <p:val>
                                            <p:strVal val="#ppt_y"/>
                                          </p:val>
                                        </p:tav>
                                        <p:tav tm="100000">
                                          <p:val>
                                            <p:strVal val="#ppt_y"/>
                                          </p:val>
                                        </p:tav>
                                      </p:tavLst>
                                    </p:anim>
                                  </p:childTnLst>
                                </p:cTn>
                              </p:par>
                              <p:par>
                                <p:cTn id="36" presetID="2" presetClass="entr" presetSubtype="2" decel="28000" fill="hold" grpId="0" nodeType="withEffect">
                                  <p:stCondLst>
                                    <p:cond delay="75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750" fill="hold"/>
                                        <p:tgtEl>
                                          <p:spTgt spid="40"/>
                                        </p:tgtEl>
                                        <p:attrNameLst>
                                          <p:attrName>ppt_x</p:attrName>
                                        </p:attrNameLst>
                                      </p:cBhvr>
                                      <p:tavLst>
                                        <p:tav tm="0">
                                          <p:val>
                                            <p:strVal val="1+#ppt_w/2"/>
                                          </p:val>
                                        </p:tav>
                                        <p:tav tm="100000">
                                          <p:val>
                                            <p:strVal val="#ppt_x"/>
                                          </p:val>
                                        </p:tav>
                                      </p:tavLst>
                                    </p:anim>
                                    <p:anim calcmode="lin" valueType="num">
                                      <p:cBhvr additive="base">
                                        <p:cTn id="39" dur="75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2" decel="28000" fill="hold" grpId="0" nodeType="withEffect">
                                  <p:stCondLst>
                                    <p:cond delay="100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750" fill="hold"/>
                                        <p:tgtEl>
                                          <p:spTgt spid="41"/>
                                        </p:tgtEl>
                                        <p:attrNameLst>
                                          <p:attrName>ppt_x</p:attrName>
                                        </p:attrNameLst>
                                      </p:cBhvr>
                                      <p:tavLst>
                                        <p:tav tm="0">
                                          <p:val>
                                            <p:strVal val="1+#ppt_w/2"/>
                                          </p:val>
                                        </p:tav>
                                        <p:tav tm="100000">
                                          <p:val>
                                            <p:strVal val="#ppt_x"/>
                                          </p:val>
                                        </p:tav>
                                      </p:tavLst>
                                    </p:anim>
                                    <p:anim calcmode="lin" valueType="num">
                                      <p:cBhvr additive="base">
                                        <p:cTn id="43" dur="750" fill="hold"/>
                                        <p:tgtEl>
                                          <p:spTgt spid="41"/>
                                        </p:tgtEl>
                                        <p:attrNameLst>
                                          <p:attrName>ppt_y</p:attrName>
                                        </p:attrNameLst>
                                      </p:cBhvr>
                                      <p:tavLst>
                                        <p:tav tm="0">
                                          <p:val>
                                            <p:strVal val="#ppt_y"/>
                                          </p:val>
                                        </p:tav>
                                        <p:tav tm="100000">
                                          <p:val>
                                            <p:strVal val="#ppt_y"/>
                                          </p:val>
                                        </p:tav>
                                      </p:tavLst>
                                    </p:anim>
                                  </p:childTnLst>
                                </p:cTn>
                              </p:par>
                              <p:par>
                                <p:cTn id="44" presetID="2" presetClass="entr" presetSubtype="2" decel="28000" fill="hold" grpId="0" nodeType="withEffect">
                                  <p:stCondLst>
                                    <p:cond delay="1250"/>
                                  </p:stCondLst>
                                  <p:childTnLst>
                                    <p:set>
                                      <p:cBhvr>
                                        <p:cTn id="45" dur="1" fill="hold">
                                          <p:stCondLst>
                                            <p:cond delay="0"/>
                                          </p:stCondLst>
                                        </p:cTn>
                                        <p:tgtEl>
                                          <p:spTgt spid="42"/>
                                        </p:tgtEl>
                                        <p:attrNameLst>
                                          <p:attrName>style.visibility</p:attrName>
                                        </p:attrNameLst>
                                      </p:cBhvr>
                                      <p:to>
                                        <p:strVal val="visible"/>
                                      </p:to>
                                    </p:set>
                                    <p:anim calcmode="lin" valueType="num">
                                      <p:cBhvr additive="base">
                                        <p:cTn id="46" dur="750" fill="hold"/>
                                        <p:tgtEl>
                                          <p:spTgt spid="42"/>
                                        </p:tgtEl>
                                        <p:attrNameLst>
                                          <p:attrName>ppt_x</p:attrName>
                                        </p:attrNameLst>
                                      </p:cBhvr>
                                      <p:tavLst>
                                        <p:tav tm="0">
                                          <p:val>
                                            <p:strVal val="1+#ppt_w/2"/>
                                          </p:val>
                                        </p:tav>
                                        <p:tav tm="100000">
                                          <p:val>
                                            <p:strVal val="#ppt_x"/>
                                          </p:val>
                                        </p:tav>
                                      </p:tavLst>
                                    </p:anim>
                                    <p:anim calcmode="lin" valueType="num">
                                      <p:cBhvr additive="base">
                                        <p:cTn id="47"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P spid="17" grpId="0" animBg="1"/>
      <p:bldP spid="18" grpId="0" animBg="1"/>
      <p:bldP spid="37" grpId="0"/>
      <p:bldP spid="38" grpId="0"/>
      <p:bldP spid="39" grpId="0"/>
      <p:bldP spid="40" grpId="0"/>
      <p:bldP spid="4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a:solidFill>
                  <a:schemeClr val="tx1">
                    <a:lumMod val="65000"/>
                    <a:lumOff val="35000"/>
                  </a:schemeClr>
                </a:solidFill>
                <a:latin typeface="幼圆" panose="02010509060101010101" pitchFamily="49" charset="-122"/>
                <a:ea typeface="幼圆" panose="02010509060101010101" pitchFamily="49" charset="-122"/>
              </a:rPr>
              <a:t>论文框架与内容</a:t>
            </a: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2" cstate="print"/>
          <a:stretch>
            <a:fillRect/>
          </a:stretch>
        </p:blipFill>
        <p:spPr>
          <a:xfrm>
            <a:off x="4952521" y="1302867"/>
            <a:ext cx="2310187" cy="29594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36" name="Freeform 25"/>
          <p:cNvSpPr/>
          <p:nvPr/>
        </p:nvSpPr>
        <p:spPr bwMode="auto">
          <a:xfrm>
            <a:off x="5739431" y="1964497"/>
            <a:ext cx="1981200" cy="1417638"/>
          </a:xfrm>
          <a:custGeom>
            <a:avLst/>
            <a:gdLst>
              <a:gd name="T0" fmla="*/ 0 w 527"/>
              <a:gd name="T1" fmla="*/ 212 h 377"/>
              <a:gd name="T2" fmla="*/ 53 w 527"/>
              <a:gd name="T3" fmla="*/ 271 h 377"/>
              <a:gd name="T4" fmla="*/ 169 w 527"/>
              <a:gd name="T5" fmla="*/ 347 h 377"/>
              <a:gd name="T6" fmla="*/ 325 w 527"/>
              <a:gd name="T7" fmla="*/ 370 h 377"/>
              <a:gd name="T8" fmla="*/ 461 w 527"/>
              <a:gd name="T9" fmla="*/ 303 h 377"/>
              <a:gd name="T10" fmla="*/ 467 w 527"/>
              <a:gd name="T11" fmla="*/ 298 h 377"/>
              <a:gd name="T12" fmla="*/ 515 w 527"/>
              <a:gd name="T13" fmla="*/ 211 h 377"/>
              <a:gd name="T14" fmla="*/ 524 w 527"/>
              <a:gd name="T15" fmla="*/ 118 h 377"/>
              <a:gd name="T16" fmla="*/ 503 w 527"/>
              <a:gd name="T17" fmla="*/ 45 h 377"/>
              <a:gd name="T18" fmla="*/ 463 w 527"/>
              <a:gd name="T19" fmla="*/ 6 h 377"/>
              <a:gd name="T20" fmla="*/ 417 w 527"/>
              <a:gd name="T21" fmla="*/ 3 h 377"/>
              <a:gd name="T22" fmla="*/ 373 w 527"/>
              <a:gd name="T23" fmla="*/ 21 h 377"/>
              <a:gd name="T24" fmla="*/ 333 w 527"/>
              <a:gd name="T25" fmla="*/ 48 h 377"/>
              <a:gd name="T26" fmla="*/ 296 w 527"/>
              <a:gd name="T27" fmla="*/ 82 h 377"/>
              <a:gd name="T28" fmla="*/ 294 w 527"/>
              <a:gd name="T29" fmla="*/ 85 h 377"/>
              <a:gd name="T30" fmla="*/ 235 w 527"/>
              <a:gd name="T31" fmla="*/ 148 h 377"/>
              <a:gd name="T32" fmla="*/ 154 w 527"/>
              <a:gd name="T33" fmla="*/ 200 h 377"/>
              <a:gd name="T34" fmla="*/ 62 w 527"/>
              <a:gd name="T35" fmla="*/ 218 h 377"/>
              <a:gd name="T36" fmla="*/ 0 w 527"/>
              <a:gd name="T37" fmla="*/ 212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377">
                <a:moveTo>
                  <a:pt x="0" y="212"/>
                </a:moveTo>
                <a:cubicBezTo>
                  <a:pt x="7" y="222"/>
                  <a:pt x="25" y="245"/>
                  <a:pt x="53" y="271"/>
                </a:cubicBezTo>
                <a:cubicBezTo>
                  <a:pt x="82" y="297"/>
                  <a:pt x="121" y="327"/>
                  <a:pt x="169" y="347"/>
                </a:cubicBezTo>
                <a:cubicBezTo>
                  <a:pt x="217" y="367"/>
                  <a:pt x="272" y="377"/>
                  <a:pt x="325" y="370"/>
                </a:cubicBezTo>
                <a:cubicBezTo>
                  <a:pt x="377" y="364"/>
                  <a:pt x="427" y="340"/>
                  <a:pt x="461" y="303"/>
                </a:cubicBezTo>
                <a:cubicBezTo>
                  <a:pt x="463" y="302"/>
                  <a:pt x="465" y="300"/>
                  <a:pt x="467" y="298"/>
                </a:cubicBezTo>
                <a:cubicBezTo>
                  <a:pt x="489" y="273"/>
                  <a:pt x="505" y="243"/>
                  <a:pt x="515" y="211"/>
                </a:cubicBezTo>
                <a:cubicBezTo>
                  <a:pt x="524" y="180"/>
                  <a:pt x="527" y="147"/>
                  <a:pt x="524" y="118"/>
                </a:cubicBezTo>
                <a:cubicBezTo>
                  <a:pt x="521" y="90"/>
                  <a:pt x="513" y="64"/>
                  <a:pt x="503" y="45"/>
                </a:cubicBezTo>
                <a:cubicBezTo>
                  <a:pt x="492" y="26"/>
                  <a:pt x="478" y="13"/>
                  <a:pt x="463" y="6"/>
                </a:cubicBezTo>
                <a:cubicBezTo>
                  <a:pt x="447" y="0"/>
                  <a:pt x="432" y="0"/>
                  <a:pt x="417" y="3"/>
                </a:cubicBezTo>
                <a:cubicBezTo>
                  <a:pt x="402" y="6"/>
                  <a:pt x="387" y="13"/>
                  <a:pt x="373" y="21"/>
                </a:cubicBezTo>
                <a:cubicBezTo>
                  <a:pt x="359" y="29"/>
                  <a:pt x="345" y="38"/>
                  <a:pt x="333" y="48"/>
                </a:cubicBezTo>
                <a:cubicBezTo>
                  <a:pt x="320" y="58"/>
                  <a:pt x="308" y="69"/>
                  <a:pt x="296" y="82"/>
                </a:cubicBezTo>
                <a:cubicBezTo>
                  <a:pt x="295" y="83"/>
                  <a:pt x="295" y="84"/>
                  <a:pt x="294" y="85"/>
                </a:cubicBezTo>
                <a:cubicBezTo>
                  <a:pt x="276" y="103"/>
                  <a:pt x="259" y="127"/>
                  <a:pt x="235" y="148"/>
                </a:cubicBezTo>
                <a:cubicBezTo>
                  <a:pt x="213" y="169"/>
                  <a:pt x="185" y="188"/>
                  <a:pt x="154" y="200"/>
                </a:cubicBezTo>
                <a:cubicBezTo>
                  <a:pt x="124" y="213"/>
                  <a:pt x="90" y="218"/>
                  <a:pt x="62" y="218"/>
                </a:cubicBezTo>
                <a:cubicBezTo>
                  <a:pt x="33" y="219"/>
                  <a:pt x="9" y="213"/>
                  <a:pt x="0" y="212"/>
                </a:cubicBezTo>
                <a:close/>
              </a:path>
            </a:pathLst>
          </a:custGeom>
          <a:solidFill>
            <a:srgbClr val="FF5855"/>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7" name="Freeform 22"/>
          <p:cNvSpPr/>
          <p:nvPr/>
        </p:nvSpPr>
        <p:spPr bwMode="auto">
          <a:xfrm>
            <a:off x="4591669" y="2577272"/>
            <a:ext cx="2370138" cy="1700213"/>
          </a:xfrm>
          <a:custGeom>
            <a:avLst/>
            <a:gdLst>
              <a:gd name="T0" fmla="*/ 630 w 630"/>
              <a:gd name="T1" fmla="*/ 254 h 452"/>
              <a:gd name="T2" fmla="*/ 566 w 630"/>
              <a:gd name="T3" fmla="*/ 325 h 452"/>
              <a:gd name="T4" fmla="*/ 427 w 630"/>
              <a:gd name="T5" fmla="*/ 416 h 452"/>
              <a:gd name="T6" fmla="*/ 242 w 630"/>
              <a:gd name="T7" fmla="*/ 444 h 452"/>
              <a:gd name="T8" fmla="*/ 78 w 630"/>
              <a:gd name="T9" fmla="*/ 364 h 452"/>
              <a:gd name="T10" fmla="*/ 72 w 630"/>
              <a:gd name="T11" fmla="*/ 357 h 452"/>
              <a:gd name="T12" fmla="*/ 14 w 630"/>
              <a:gd name="T13" fmla="*/ 253 h 452"/>
              <a:gd name="T14" fmla="*/ 3 w 630"/>
              <a:gd name="T15" fmla="*/ 143 h 452"/>
              <a:gd name="T16" fmla="*/ 29 w 630"/>
              <a:gd name="T17" fmla="*/ 55 h 452"/>
              <a:gd name="T18" fmla="*/ 77 w 630"/>
              <a:gd name="T19" fmla="*/ 8 h 452"/>
              <a:gd name="T20" fmla="*/ 132 w 630"/>
              <a:gd name="T21" fmla="*/ 4 h 452"/>
              <a:gd name="T22" fmla="*/ 184 w 630"/>
              <a:gd name="T23" fmla="*/ 26 h 452"/>
              <a:gd name="T24" fmla="*/ 232 w 630"/>
              <a:gd name="T25" fmla="*/ 58 h 452"/>
              <a:gd name="T26" fmla="*/ 275 w 630"/>
              <a:gd name="T27" fmla="*/ 99 h 452"/>
              <a:gd name="T28" fmla="*/ 279 w 630"/>
              <a:gd name="T29" fmla="*/ 102 h 452"/>
              <a:gd name="T30" fmla="*/ 348 w 630"/>
              <a:gd name="T31" fmla="*/ 177 h 452"/>
              <a:gd name="T32" fmla="*/ 446 w 630"/>
              <a:gd name="T33" fmla="*/ 240 h 452"/>
              <a:gd name="T34" fmla="*/ 556 w 630"/>
              <a:gd name="T35" fmla="*/ 262 h 452"/>
              <a:gd name="T36" fmla="*/ 630 w 630"/>
              <a:gd name="T37" fmla="*/ 25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0" h="452">
                <a:moveTo>
                  <a:pt x="630" y="254"/>
                </a:moveTo>
                <a:cubicBezTo>
                  <a:pt x="621" y="266"/>
                  <a:pt x="600" y="293"/>
                  <a:pt x="566" y="325"/>
                </a:cubicBezTo>
                <a:cubicBezTo>
                  <a:pt x="532" y="356"/>
                  <a:pt x="485" y="392"/>
                  <a:pt x="427" y="416"/>
                </a:cubicBezTo>
                <a:cubicBezTo>
                  <a:pt x="371" y="440"/>
                  <a:pt x="304" y="452"/>
                  <a:pt x="242" y="444"/>
                </a:cubicBezTo>
                <a:cubicBezTo>
                  <a:pt x="179" y="436"/>
                  <a:pt x="120" y="407"/>
                  <a:pt x="78" y="364"/>
                </a:cubicBezTo>
                <a:cubicBezTo>
                  <a:pt x="76" y="362"/>
                  <a:pt x="74" y="359"/>
                  <a:pt x="72" y="357"/>
                </a:cubicBezTo>
                <a:cubicBezTo>
                  <a:pt x="45" y="328"/>
                  <a:pt x="26" y="291"/>
                  <a:pt x="14" y="253"/>
                </a:cubicBezTo>
                <a:cubicBezTo>
                  <a:pt x="3" y="216"/>
                  <a:pt x="0" y="177"/>
                  <a:pt x="3" y="143"/>
                </a:cubicBezTo>
                <a:cubicBezTo>
                  <a:pt x="6" y="108"/>
                  <a:pt x="16" y="78"/>
                  <a:pt x="29" y="55"/>
                </a:cubicBezTo>
                <a:cubicBezTo>
                  <a:pt x="42" y="32"/>
                  <a:pt x="58" y="16"/>
                  <a:pt x="77" y="8"/>
                </a:cubicBezTo>
                <a:cubicBezTo>
                  <a:pt x="95" y="0"/>
                  <a:pt x="114" y="0"/>
                  <a:pt x="132" y="4"/>
                </a:cubicBezTo>
                <a:cubicBezTo>
                  <a:pt x="150" y="8"/>
                  <a:pt x="167" y="16"/>
                  <a:pt x="184" y="26"/>
                </a:cubicBezTo>
                <a:cubicBezTo>
                  <a:pt x="201" y="35"/>
                  <a:pt x="217" y="46"/>
                  <a:pt x="232" y="58"/>
                </a:cubicBezTo>
                <a:cubicBezTo>
                  <a:pt x="247" y="70"/>
                  <a:pt x="262" y="84"/>
                  <a:pt x="275" y="99"/>
                </a:cubicBezTo>
                <a:cubicBezTo>
                  <a:pt x="277" y="100"/>
                  <a:pt x="278" y="101"/>
                  <a:pt x="279" y="102"/>
                </a:cubicBezTo>
                <a:cubicBezTo>
                  <a:pt x="299" y="125"/>
                  <a:pt x="321" y="152"/>
                  <a:pt x="348" y="177"/>
                </a:cubicBezTo>
                <a:cubicBezTo>
                  <a:pt x="375" y="203"/>
                  <a:pt x="409" y="225"/>
                  <a:pt x="446" y="240"/>
                </a:cubicBezTo>
                <a:cubicBezTo>
                  <a:pt x="482" y="255"/>
                  <a:pt x="522" y="262"/>
                  <a:pt x="556" y="262"/>
                </a:cubicBezTo>
                <a:cubicBezTo>
                  <a:pt x="590" y="262"/>
                  <a:pt x="619" y="256"/>
                  <a:pt x="630" y="254"/>
                </a:cubicBezTo>
                <a:close/>
              </a:path>
            </a:pathLst>
          </a:custGeom>
          <a:solidFill>
            <a:srgbClr val="FDC873"/>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8" name="Freeform 19"/>
          <p:cNvSpPr/>
          <p:nvPr/>
        </p:nvSpPr>
        <p:spPr bwMode="auto">
          <a:xfrm>
            <a:off x="5542581" y="3420235"/>
            <a:ext cx="2535238" cy="1819275"/>
          </a:xfrm>
          <a:custGeom>
            <a:avLst/>
            <a:gdLst>
              <a:gd name="T0" fmla="*/ 0 w 674"/>
              <a:gd name="T1" fmla="*/ 272 h 484"/>
              <a:gd name="T2" fmla="*/ 68 w 674"/>
              <a:gd name="T3" fmla="*/ 348 h 484"/>
              <a:gd name="T4" fmla="*/ 217 w 674"/>
              <a:gd name="T5" fmla="*/ 445 h 484"/>
              <a:gd name="T6" fmla="*/ 415 w 674"/>
              <a:gd name="T7" fmla="*/ 474 h 484"/>
              <a:gd name="T8" fmla="*/ 590 w 674"/>
              <a:gd name="T9" fmla="*/ 389 h 484"/>
              <a:gd name="T10" fmla="*/ 597 w 674"/>
              <a:gd name="T11" fmla="*/ 382 h 484"/>
              <a:gd name="T12" fmla="*/ 658 w 674"/>
              <a:gd name="T13" fmla="*/ 271 h 484"/>
              <a:gd name="T14" fmla="*/ 670 w 674"/>
              <a:gd name="T15" fmla="*/ 152 h 484"/>
              <a:gd name="T16" fmla="*/ 643 w 674"/>
              <a:gd name="T17" fmla="*/ 58 h 484"/>
              <a:gd name="T18" fmla="*/ 592 w 674"/>
              <a:gd name="T19" fmla="*/ 9 h 484"/>
              <a:gd name="T20" fmla="*/ 533 w 674"/>
              <a:gd name="T21" fmla="*/ 4 h 484"/>
              <a:gd name="T22" fmla="*/ 477 w 674"/>
              <a:gd name="T23" fmla="*/ 27 h 484"/>
              <a:gd name="T24" fmla="*/ 426 w 674"/>
              <a:gd name="T25" fmla="*/ 62 h 484"/>
              <a:gd name="T26" fmla="*/ 379 w 674"/>
              <a:gd name="T27" fmla="*/ 105 h 484"/>
              <a:gd name="T28" fmla="*/ 376 w 674"/>
              <a:gd name="T29" fmla="*/ 109 h 484"/>
              <a:gd name="T30" fmla="*/ 301 w 674"/>
              <a:gd name="T31" fmla="*/ 190 h 484"/>
              <a:gd name="T32" fmla="*/ 197 w 674"/>
              <a:gd name="T33" fmla="*/ 257 h 484"/>
              <a:gd name="T34" fmla="*/ 79 w 674"/>
              <a:gd name="T35" fmla="*/ 280 h 484"/>
              <a:gd name="T36" fmla="*/ 0 w 674"/>
              <a:gd name="T37" fmla="*/ 27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4" h="484">
                <a:moveTo>
                  <a:pt x="0" y="272"/>
                </a:moveTo>
                <a:cubicBezTo>
                  <a:pt x="9" y="284"/>
                  <a:pt x="32" y="314"/>
                  <a:pt x="68" y="348"/>
                </a:cubicBezTo>
                <a:cubicBezTo>
                  <a:pt x="105" y="381"/>
                  <a:pt x="155" y="419"/>
                  <a:pt x="217" y="445"/>
                </a:cubicBezTo>
                <a:cubicBezTo>
                  <a:pt x="277" y="470"/>
                  <a:pt x="348" y="484"/>
                  <a:pt x="415" y="474"/>
                </a:cubicBezTo>
                <a:cubicBezTo>
                  <a:pt x="483" y="466"/>
                  <a:pt x="546" y="435"/>
                  <a:pt x="590" y="389"/>
                </a:cubicBezTo>
                <a:cubicBezTo>
                  <a:pt x="593" y="387"/>
                  <a:pt x="595" y="384"/>
                  <a:pt x="597" y="382"/>
                </a:cubicBezTo>
                <a:cubicBezTo>
                  <a:pt x="626" y="350"/>
                  <a:pt x="647" y="311"/>
                  <a:pt x="658" y="271"/>
                </a:cubicBezTo>
                <a:cubicBezTo>
                  <a:pt x="671" y="231"/>
                  <a:pt x="674" y="189"/>
                  <a:pt x="670" y="152"/>
                </a:cubicBezTo>
                <a:cubicBezTo>
                  <a:pt x="667" y="115"/>
                  <a:pt x="657" y="83"/>
                  <a:pt x="643" y="58"/>
                </a:cubicBezTo>
                <a:cubicBezTo>
                  <a:pt x="629" y="34"/>
                  <a:pt x="611" y="17"/>
                  <a:pt x="592" y="9"/>
                </a:cubicBezTo>
                <a:cubicBezTo>
                  <a:pt x="572" y="0"/>
                  <a:pt x="552" y="0"/>
                  <a:pt x="533" y="4"/>
                </a:cubicBezTo>
                <a:cubicBezTo>
                  <a:pt x="514" y="9"/>
                  <a:pt x="495" y="17"/>
                  <a:pt x="477" y="27"/>
                </a:cubicBezTo>
                <a:cubicBezTo>
                  <a:pt x="459" y="38"/>
                  <a:pt x="442" y="49"/>
                  <a:pt x="426" y="62"/>
                </a:cubicBezTo>
                <a:cubicBezTo>
                  <a:pt x="409" y="75"/>
                  <a:pt x="394" y="89"/>
                  <a:pt x="379" y="105"/>
                </a:cubicBezTo>
                <a:cubicBezTo>
                  <a:pt x="378" y="107"/>
                  <a:pt x="377" y="108"/>
                  <a:pt x="376" y="109"/>
                </a:cubicBezTo>
                <a:cubicBezTo>
                  <a:pt x="353" y="133"/>
                  <a:pt x="331" y="163"/>
                  <a:pt x="301" y="190"/>
                </a:cubicBezTo>
                <a:cubicBezTo>
                  <a:pt x="272" y="217"/>
                  <a:pt x="236" y="241"/>
                  <a:pt x="197" y="257"/>
                </a:cubicBezTo>
                <a:cubicBezTo>
                  <a:pt x="158" y="273"/>
                  <a:pt x="116" y="280"/>
                  <a:pt x="79" y="280"/>
                </a:cubicBezTo>
                <a:cubicBezTo>
                  <a:pt x="42" y="281"/>
                  <a:pt x="12" y="274"/>
                  <a:pt x="0" y="272"/>
                </a:cubicBezTo>
                <a:close/>
              </a:path>
            </a:pathLst>
          </a:custGeom>
          <a:solidFill>
            <a:srgbClr val="6077B6"/>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39" name="Freeform 16"/>
          <p:cNvSpPr/>
          <p:nvPr/>
        </p:nvSpPr>
        <p:spPr bwMode="auto">
          <a:xfrm>
            <a:off x="4199556" y="4258435"/>
            <a:ext cx="2927350" cy="2098675"/>
          </a:xfrm>
          <a:custGeom>
            <a:avLst/>
            <a:gdLst>
              <a:gd name="T0" fmla="*/ 778 w 778"/>
              <a:gd name="T1" fmla="*/ 314 h 558"/>
              <a:gd name="T2" fmla="*/ 699 w 778"/>
              <a:gd name="T3" fmla="*/ 401 h 558"/>
              <a:gd name="T4" fmla="*/ 528 w 778"/>
              <a:gd name="T5" fmla="*/ 513 h 558"/>
              <a:gd name="T6" fmla="*/ 298 w 778"/>
              <a:gd name="T7" fmla="*/ 547 h 558"/>
              <a:gd name="T8" fmla="*/ 97 w 778"/>
              <a:gd name="T9" fmla="*/ 448 h 558"/>
              <a:gd name="T10" fmla="*/ 89 w 778"/>
              <a:gd name="T11" fmla="*/ 440 h 558"/>
              <a:gd name="T12" fmla="*/ 18 w 778"/>
              <a:gd name="T13" fmla="*/ 312 h 558"/>
              <a:gd name="T14" fmla="*/ 4 w 778"/>
              <a:gd name="T15" fmla="*/ 176 h 558"/>
              <a:gd name="T16" fmla="*/ 36 w 778"/>
              <a:gd name="T17" fmla="*/ 67 h 558"/>
              <a:gd name="T18" fmla="*/ 95 w 778"/>
              <a:gd name="T19" fmla="*/ 10 h 558"/>
              <a:gd name="T20" fmla="*/ 163 w 778"/>
              <a:gd name="T21" fmla="*/ 5 h 558"/>
              <a:gd name="T22" fmla="*/ 227 w 778"/>
              <a:gd name="T23" fmla="*/ 32 h 558"/>
              <a:gd name="T24" fmla="*/ 287 w 778"/>
              <a:gd name="T25" fmla="*/ 72 h 558"/>
              <a:gd name="T26" fmla="*/ 340 w 778"/>
              <a:gd name="T27" fmla="*/ 122 h 558"/>
              <a:gd name="T28" fmla="*/ 344 w 778"/>
              <a:gd name="T29" fmla="*/ 126 h 558"/>
              <a:gd name="T30" fmla="*/ 430 w 778"/>
              <a:gd name="T31" fmla="*/ 219 h 558"/>
              <a:gd name="T32" fmla="*/ 550 w 778"/>
              <a:gd name="T33" fmla="*/ 296 h 558"/>
              <a:gd name="T34" fmla="*/ 686 w 778"/>
              <a:gd name="T35" fmla="*/ 323 h 558"/>
              <a:gd name="T36" fmla="*/ 778 w 778"/>
              <a:gd name="T37" fmla="*/ 31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8" h="558">
                <a:moveTo>
                  <a:pt x="778" y="314"/>
                </a:moveTo>
                <a:cubicBezTo>
                  <a:pt x="767" y="328"/>
                  <a:pt x="741" y="362"/>
                  <a:pt x="699" y="401"/>
                </a:cubicBezTo>
                <a:cubicBezTo>
                  <a:pt x="657" y="440"/>
                  <a:pt x="598" y="483"/>
                  <a:pt x="528" y="513"/>
                </a:cubicBezTo>
                <a:cubicBezTo>
                  <a:pt x="458" y="542"/>
                  <a:pt x="376" y="558"/>
                  <a:pt x="298" y="547"/>
                </a:cubicBezTo>
                <a:cubicBezTo>
                  <a:pt x="221" y="537"/>
                  <a:pt x="148" y="502"/>
                  <a:pt x="97" y="448"/>
                </a:cubicBezTo>
                <a:cubicBezTo>
                  <a:pt x="94" y="446"/>
                  <a:pt x="91" y="443"/>
                  <a:pt x="89" y="440"/>
                </a:cubicBezTo>
                <a:cubicBezTo>
                  <a:pt x="56" y="404"/>
                  <a:pt x="32" y="359"/>
                  <a:pt x="18" y="312"/>
                </a:cubicBezTo>
                <a:cubicBezTo>
                  <a:pt x="4" y="266"/>
                  <a:pt x="0" y="218"/>
                  <a:pt x="4" y="176"/>
                </a:cubicBezTo>
                <a:cubicBezTo>
                  <a:pt x="8" y="133"/>
                  <a:pt x="20" y="96"/>
                  <a:pt x="36" y="67"/>
                </a:cubicBezTo>
                <a:cubicBezTo>
                  <a:pt x="52" y="39"/>
                  <a:pt x="72" y="20"/>
                  <a:pt x="95" y="10"/>
                </a:cubicBezTo>
                <a:cubicBezTo>
                  <a:pt x="118" y="0"/>
                  <a:pt x="140" y="0"/>
                  <a:pt x="163" y="5"/>
                </a:cubicBezTo>
                <a:cubicBezTo>
                  <a:pt x="185" y="10"/>
                  <a:pt x="206" y="20"/>
                  <a:pt x="227" y="32"/>
                </a:cubicBezTo>
                <a:cubicBezTo>
                  <a:pt x="248" y="43"/>
                  <a:pt x="268" y="57"/>
                  <a:pt x="287" y="72"/>
                </a:cubicBezTo>
                <a:cubicBezTo>
                  <a:pt x="306" y="87"/>
                  <a:pt x="323" y="103"/>
                  <a:pt x="340" y="122"/>
                </a:cubicBezTo>
                <a:cubicBezTo>
                  <a:pt x="341" y="123"/>
                  <a:pt x="343" y="124"/>
                  <a:pt x="344" y="126"/>
                </a:cubicBezTo>
                <a:cubicBezTo>
                  <a:pt x="370" y="153"/>
                  <a:pt x="396" y="188"/>
                  <a:pt x="430" y="219"/>
                </a:cubicBezTo>
                <a:cubicBezTo>
                  <a:pt x="463" y="250"/>
                  <a:pt x="505" y="278"/>
                  <a:pt x="550" y="296"/>
                </a:cubicBezTo>
                <a:cubicBezTo>
                  <a:pt x="595" y="314"/>
                  <a:pt x="644" y="323"/>
                  <a:pt x="686" y="323"/>
                </a:cubicBezTo>
                <a:cubicBezTo>
                  <a:pt x="728" y="323"/>
                  <a:pt x="764" y="316"/>
                  <a:pt x="778" y="314"/>
                </a:cubicBezTo>
                <a:close/>
              </a:path>
            </a:pathLst>
          </a:custGeom>
          <a:solidFill>
            <a:srgbClr val="6BF4CD"/>
          </a:solidFill>
          <a:ln w="25400">
            <a:solidFill>
              <a:schemeClr val="tx1">
                <a:lumMod val="65000"/>
                <a:lumOff val="35000"/>
              </a:schemeClr>
            </a:solidFill>
            <a:round/>
          </a:ln>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17" name="Freeform 26"/>
          <p:cNvSpPr/>
          <p:nvPr/>
        </p:nvSpPr>
        <p:spPr bwMode="auto">
          <a:xfrm>
            <a:off x="5769594" y="2780472"/>
            <a:ext cx="22225" cy="15875"/>
          </a:xfrm>
          <a:custGeom>
            <a:avLst/>
            <a:gdLst>
              <a:gd name="T0" fmla="*/ 4 w 6"/>
              <a:gd name="T1" fmla="*/ 4 h 4"/>
              <a:gd name="T2" fmla="*/ 4 w 6"/>
              <a:gd name="T3" fmla="*/ 4 h 4"/>
              <a:gd name="T4" fmla="*/ 4 w 6"/>
              <a:gd name="T5" fmla="*/ 3 h 4"/>
              <a:gd name="T6" fmla="*/ 3 w 6"/>
              <a:gd name="T7" fmla="*/ 2 h 4"/>
              <a:gd name="T8" fmla="*/ 5 w 6"/>
              <a:gd name="T9" fmla="*/ 2 h 4"/>
              <a:gd name="T10" fmla="*/ 6 w 6"/>
              <a:gd name="T11" fmla="*/ 1 h 4"/>
              <a:gd name="T12" fmla="*/ 5 w 6"/>
              <a:gd name="T13" fmla="*/ 0 h 4"/>
              <a:gd name="T14" fmla="*/ 1 w 6"/>
              <a:gd name="T15" fmla="*/ 0 h 4"/>
              <a:gd name="T16" fmla="*/ 0 w 6"/>
              <a:gd name="T17" fmla="*/ 0 h 4"/>
              <a:gd name="T18" fmla="*/ 1 w 6"/>
              <a:gd name="T19" fmla="*/ 1 h 4"/>
              <a:gd name="T20" fmla="*/ 3 w 6"/>
              <a:gd name="T21" fmla="*/ 4 h 4"/>
              <a:gd name="T22" fmla="*/ 4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4" y="4"/>
                </a:moveTo>
                <a:cubicBezTo>
                  <a:pt x="4" y="4"/>
                  <a:pt x="4" y="4"/>
                  <a:pt x="4" y="4"/>
                </a:cubicBezTo>
                <a:cubicBezTo>
                  <a:pt x="4" y="4"/>
                  <a:pt x="4" y="3"/>
                  <a:pt x="4" y="3"/>
                </a:cubicBezTo>
                <a:cubicBezTo>
                  <a:pt x="4" y="3"/>
                  <a:pt x="4" y="2"/>
                  <a:pt x="3" y="2"/>
                </a:cubicBezTo>
                <a:cubicBezTo>
                  <a:pt x="4" y="2"/>
                  <a:pt x="4" y="2"/>
                  <a:pt x="5" y="2"/>
                </a:cubicBezTo>
                <a:cubicBezTo>
                  <a:pt x="5" y="2"/>
                  <a:pt x="5" y="2"/>
                  <a:pt x="6" y="1"/>
                </a:cubicBezTo>
                <a:cubicBezTo>
                  <a:pt x="6" y="1"/>
                  <a:pt x="5" y="0"/>
                  <a:pt x="5" y="0"/>
                </a:cubicBezTo>
                <a:cubicBezTo>
                  <a:pt x="4" y="0"/>
                  <a:pt x="2" y="0"/>
                  <a:pt x="1" y="0"/>
                </a:cubicBezTo>
                <a:cubicBezTo>
                  <a:pt x="1" y="0"/>
                  <a:pt x="1" y="0"/>
                  <a:pt x="0" y="0"/>
                </a:cubicBezTo>
                <a:cubicBezTo>
                  <a:pt x="0" y="1"/>
                  <a:pt x="0" y="1"/>
                  <a:pt x="1" y="1"/>
                </a:cubicBezTo>
                <a:cubicBezTo>
                  <a:pt x="1" y="2"/>
                  <a:pt x="2" y="3"/>
                  <a:pt x="3" y="4"/>
                </a:cubicBezTo>
                <a:cubicBezTo>
                  <a:pt x="3" y="4"/>
                  <a:pt x="3" y="4"/>
                  <a:pt x="4"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Agency FB" panose="020B0503020202020204" pitchFamily="34" charset="0"/>
            </a:endParaRPr>
          </a:p>
        </p:txBody>
      </p:sp>
      <p:sp>
        <p:nvSpPr>
          <p:cNvPr id="19" name="Rectangle 18"/>
          <p:cNvSpPr/>
          <p:nvPr/>
        </p:nvSpPr>
        <p:spPr bwMode="auto">
          <a:xfrm>
            <a:off x="6821284" y="2451662"/>
            <a:ext cx="359073" cy="615553"/>
          </a:xfrm>
          <a:prstGeom prst="rect">
            <a:avLst/>
          </a:prstGeom>
          <a:noFill/>
          <a:ln>
            <a:noFill/>
          </a:ln>
        </p:spPr>
        <p:txBody>
          <a:bodyPr wrap="non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01</a:t>
            </a:r>
          </a:p>
        </p:txBody>
      </p:sp>
      <p:sp>
        <p:nvSpPr>
          <p:cNvPr id="23" name="Rectangle 18"/>
          <p:cNvSpPr/>
          <p:nvPr/>
        </p:nvSpPr>
        <p:spPr bwMode="auto">
          <a:xfrm>
            <a:off x="5140944" y="3213860"/>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02</a:t>
            </a:r>
          </a:p>
        </p:txBody>
      </p:sp>
      <p:sp>
        <p:nvSpPr>
          <p:cNvPr id="27" name="Rectangle 18"/>
          <p:cNvSpPr/>
          <p:nvPr/>
        </p:nvSpPr>
        <p:spPr bwMode="auto">
          <a:xfrm>
            <a:off x="7000820" y="4120593"/>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03</a:t>
            </a:r>
          </a:p>
        </p:txBody>
      </p:sp>
      <p:sp>
        <p:nvSpPr>
          <p:cNvPr id="31" name="Rectangle 18"/>
          <p:cNvSpPr/>
          <p:nvPr/>
        </p:nvSpPr>
        <p:spPr bwMode="auto">
          <a:xfrm>
            <a:off x="4891706" y="5093460"/>
            <a:ext cx="650875" cy="615553"/>
          </a:xfrm>
          <a:prstGeom prst="rect">
            <a:avLst/>
          </a:prstGeom>
          <a:noFill/>
          <a:ln>
            <a:noFill/>
          </a:ln>
        </p:spPr>
        <p:txBody>
          <a:bodyPr wrap="square" lIns="0" tIns="0" rIns="0" bIns="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ln>
                  <a:noFill/>
                </a:ln>
                <a:solidFill>
                  <a:srgbClr val="FFFEFE"/>
                </a:solidFill>
                <a:effectLst/>
                <a:uLnTx/>
                <a:uFillTx/>
                <a:latin typeface="Agency FB" panose="020B0503020202020204" pitchFamily="34" charset="0"/>
                <a:ea typeface="微软雅黑" panose="020B0503020204020204" pitchFamily="34" charset="-122"/>
                <a:cs typeface="+mn-ea"/>
                <a:sym typeface="+mn-lt"/>
              </a:rPr>
              <a:t>04</a:t>
            </a:r>
          </a:p>
        </p:txBody>
      </p:sp>
      <p:sp>
        <p:nvSpPr>
          <p:cNvPr id="32" name="文本框 31"/>
          <p:cNvSpPr txBox="1"/>
          <p:nvPr/>
        </p:nvSpPr>
        <p:spPr>
          <a:xfrm>
            <a:off x="1814273" y="2858709"/>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442342" y="4045888"/>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153312" y="214088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1569585" y="489345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8" name="TextBox 29"/>
          <p:cNvSpPr txBox="1"/>
          <p:nvPr/>
        </p:nvSpPr>
        <p:spPr>
          <a:xfrm>
            <a:off x="8062245" y="235945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任意多边形 14"/>
          <p:cNvSpPr/>
          <p:nvPr/>
        </p:nvSpPr>
        <p:spPr>
          <a:xfrm>
            <a:off x="4017303" y="2293827"/>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6" name="TextBox 30"/>
          <p:cNvSpPr txBox="1"/>
          <p:nvPr/>
        </p:nvSpPr>
        <p:spPr>
          <a:xfrm>
            <a:off x="5085112" y="2362019"/>
            <a:ext cx="2366890"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输入标题一</a:t>
            </a:r>
          </a:p>
        </p:txBody>
      </p:sp>
      <p:sp>
        <p:nvSpPr>
          <p:cNvPr id="18" name="任意多边形 17"/>
          <p:cNvSpPr/>
          <p:nvPr/>
        </p:nvSpPr>
        <p:spPr>
          <a:xfrm>
            <a:off x="4756064" y="3089164"/>
            <a:ext cx="3111587"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FDC873"/>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9" name="TextBox 30"/>
          <p:cNvSpPr txBox="1"/>
          <p:nvPr/>
        </p:nvSpPr>
        <p:spPr>
          <a:xfrm>
            <a:off x="5085111" y="3157356"/>
            <a:ext cx="2366891"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输入标题二</a:t>
            </a:r>
          </a:p>
        </p:txBody>
      </p:sp>
      <p:sp>
        <p:nvSpPr>
          <p:cNvPr id="21" name="任意多边形 20"/>
          <p:cNvSpPr/>
          <p:nvPr/>
        </p:nvSpPr>
        <p:spPr>
          <a:xfrm>
            <a:off x="5013487" y="3884506"/>
            <a:ext cx="2854165" cy="567271"/>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2" name="TextBox 30"/>
          <p:cNvSpPr txBox="1"/>
          <p:nvPr/>
        </p:nvSpPr>
        <p:spPr>
          <a:xfrm>
            <a:off x="5116430" y="3952698"/>
            <a:ext cx="2304256"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输入标题三</a:t>
            </a:r>
          </a:p>
        </p:txBody>
      </p:sp>
      <p:sp>
        <p:nvSpPr>
          <p:cNvPr id="24" name="任意多边形 23"/>
          <p:cNvSpPr/>
          <p:nvPr/>
        </p:nvSpPr>
        <p:spPr>
          <a:xfrm>
            <a:off x="4756067" y="4679835"/>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solidFill>
            <a:srgbClr val="6BF4C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5" name="TextBox 30"/>
          <p:cNvSpPr txBox="1"/>
          <p:nvPr/>
        </p:nvSpPr>
        <p:spPr>
          <a:xfrm>
            <a:off x="5085112" y="4748027"/>
            <a:ext cx="2366891"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输入标题四</a:t>
            </a:r>
          </a:p>
        </p:txBody>
      </p:sp>
      <p:sp>
        <p:nvSpPr>
          <p:cNvPr id="27" name="任意多边形 26"/>
          <p:cNvSpPr/>
          <p:nvPr/>
        </p:nvSpPr>
        <p:spPr>
          <a:xfrm>
            <a:off x="4017303" y="5475174"/>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solidFill>
            <a:schemeClr val="bg1">
              <a:lumMod val="75000"/>
            </a:schemeClr>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8" name="TextBox 30"/>
          <p:cNvSpPr txBox="1"/>
          <p:nvPr/>
        </p:nvSpPr>
        <p:spPr>
          <a:xfrm>
            <a:off x="5085112" y="5543366"/>
            <a:ext cx="2366890" cy="430887"/>
          </a:xfrm>
          <a:prstGeom prst="rect">
            <a:avLst/>
          </a:prstGeom>
          <a:noFill/>
        </p:spPr>
        <p:txBody>
          <a:bodyPr wrap="square" lIns="0" tIns="0" rIns="0" bIns="0"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输入标题五</a:t>
            </a:r>
          </a:p>
        </p:txBody>
      </p:sp>
      <p:sp>
        <p:nvSpPr>
          <p:cNvPr id="29" name="TextBox 29"/>
          <p:cNvSpPr txBox="1"/>
          <p:nvPr/>
        </p:nvSpPr>
        <p:spPr>
          <a:xfrm>
            <a:off x="8062245" y="3154795"/>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亮亮图文旗舰店  亮亮图文旗舰店</a:t>
            </a:r>
          </a:p>
          <a:p>
            <a:pPr algn="just">
              <a:lnSpc>
                <a:spcPts val="1735"/>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p>
        </p:txBody>
      </p:sp>
      <p:sp>
        <p:nvSpPr>
          <p:cNvPr id="30" name="TextBox 29"/>
          <p:cNvSpPr txBox="1"/>
          <p:nvPr/>
        </p:nvSpPr>
        <p:spPr>
          <a:xfrm>
            <a:off x="8062245" y="3950132"/>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TextBox 29"/>
          <p:cNvSpPr txBox="1"/>
          <p:nvPr/>
        </p:nvSpPr>
        <p:spPr>
          <a:xfrm>
            <a:off x="8062245" y="4745469"/>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2" name="TextBox 29"/>
          <p:cNvSpPr txBox="1"/>
          <p:nvPr/>
        </p:nvSpPr>
        <p:spPr>
          <a:xfrm>
            <a:off x="8062245" y="5540808"/>
            <a:ext cx="3407716" cy="436017"/>
          </a:xfrm>
          <a:prstGeom prst="rect">
            <a:avLst/>
          </a:prstGeom>
          <a:noFill/>
        </p:spPr>
        <p:txBody>
          <a:bodyPr wrap="square" lIns="0" tIns="0" rIns="0" bIns="0" rtlCol="0">
            <a:spAutoFit/>
          </a:bodyPr>
          <a:lstStyle/>
          <a:p>
            <a:pPr algn="just">
              <a:lnSpc>
                <a:spcPts val="1735"/>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点击输入简要文字内容，言简意赅的说明分项内容</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697853" y="2071809"/>
            <a:ext cx="4192664" cy="4192664"/>
          </a:xfrm>
          <a:prstGeom prst="ellipse">
            <a:avLst/>
          </a:prstGeom>
          <a:blipFill dpi="0" rotWithShape="1">
            <a:blip r:embed="rId3" cstate="print"/>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1+#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40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1+#ppt_w/2"/>
                                          </p:val>
                                        </p:tav>
                                        <p:tav tm="100000">
                                          <p:val>
                                            <p:strVal val="#ppt_x"/>
                                          </p:val>
                                        </p:tav>
                                      </p:tavLst>
                                    </p:anim>
                                    <p:anim calcmode="lin" valueType="num">
                                      <p:cBhvr additive="base">
                                        <p:cTn id="22" dur="500" fill="hold"/>
                                        <p:tgtEl>
                                          <p:spTgt spid="3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60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1+#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80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1+#ppt_w/2"/>
                                          </p:val>
                                        </p:tav>
                                        <p:tav tm="100000">
                                          <p:val>
                                            <p:strVal val="#ppt_x"/>
                                          </p:val>
                                        </p:tav>
                                      </p:tavLst>
                                    </p:anim>
                                    <p:anim calcmode="lin" valueType="num">
                                      <p:cBhvr additive="base">
                                        <p:cTn id="3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p:bldP spid="30" grpId="0"/>
      <p:bldP spid="31" grpId="0"/>
      <p:bldP spid="32" grpId="0"/>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15" name="文本框 14"/>
          <p:cNvSpPr txBox="1"/>
          <p:nvPr/>
        </p:nvSpPr>
        <p:spPr>
          <a:xfrm>
            <a:off x="4855003" y="239836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632296" y="4442454"/>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84624" y="445212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Oval 6"/>
          <p:cNvSpPr/>
          <p:nvPr/>
        </p:nvSpPr>
        <p:spPr bwMode="auto">
          <a:xfrm>
            <a:off x="1233167" y="1981577"/>
            <a:ext cx="2101303" cy="2101303"/>
          </a:xfrm>
          <a:prstGeom prst="ellipse">
            <a:avLst/>
          </a:prstGeom>
          <a:solidFill>
            <a:srgbClr val="FF5855"/>
          </a:solidFill>
          <a:ln w="25400" cap="flat">
            <a:solidFill>
              <a:schemeClr val="tx1">
                <a:lumMod val="65000"/>
                <a:lumOff val="35000"/>
              </a:schemeClr>
            </a:solidFill>
            <a:prstDash val="solid"/>
            <a:miter lim="800000"/>
            <a:headEnd type="none" w="med" len="med"/>
            <a:tailEnd type="none" w="med" len="med"/>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0" name="AutoShape 9"/>
          <p:cNvSpPr/>
          <p:nvPr/>
        </p:nvSpPr>
        <p:spPr bwMode="auto">
          <a:xfrm>
            <a:off x="2699635" y="1838740"/>
            <a:ext cx="1303792" cy="1260941"/>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1" name="矩形 20"/>
          <p:cNvSpPr/>
          <p:nvPr/>
        </p:nvSpPr>
        <p:spPr>
          <a:xfrm flipH="1">
            <a:off x="1304815" y="2675361"/>
            <a:ext cx="1379405" cy="707886"/>
          </a:xfrm>
          <a:prstGeom prst="rect">
            <a:avLst/>
          </a:prstGeom>
          <a:ln>
            <a:noFill/>
          </a:ln>
        </p:spPr>
        <p:txBody>
          <a:bodyPr wrap="square">
            <a:spAutoFit/>
          </a:bodyPr>
          <a:lstStyle/>
          <a:p>
            <a:pPr algn="ctr"/>
            <a:r>
              <a:rPr lang="en-US" altLang="zh-CN" sz="4000" dirty="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rPr>
              <a:t>35%</a:t>
            </a:r>
          </a:p>
        </p:txBody>
      </p:sp>
      <p:sp>
        <p:nvSpPr>
          <p:cNvPr id="23" name="Oval 6"/>
          <p:cNvSpPr/>
          <p:nvPr/>
        </p:nvSpPr>
        <p:spPr bwMode="auto">
          <a:xfrm>
            <a:off x="8751196" y="1980836"/>
            <a:ext cx="2101303" cy="2101303"/>
          </a:xfrm>
          <a:prstGeom prst="ellipse">
            <a:avLst/>
          </a:prstGeom>
          <a:solidFill>
            <a:srgbClr val="6BF4CD"/>
          </a:solidFill>
          <a:ln w="25400" cap="flat">
            <a:solidFill>
              <a:schemeClr val="tx1">
                <a:lumMod val="65000"/>
                <a:lumOff val="35000"/>
              </a:schemeClr>
            </a:solidFill>
            <a:prstDash val="solid"/>
            <a:miter lim="800000"/>
            <a:headEnd type="none" w="med" len="med"/>
            <a:tailEnd type="none" w="med" len="med"/>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4" name="AutoShape 15"/>
          <p:cNvSpPr/>
          <p:nvPr/>
        </p:nvSpPr>
        <p:spPr bwMode="auto">
          <a:xfrm>
            <a:off x="8098904" y="1822075"/>
            <a:ext cx="1304585" cy="1260147"/>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5" name="矩形 24"/>
          <p:cNvSpPr/>
          <p:nvPr/>
        </p:nvSpPr>
        <p:spPr>
          <a:xfrm flipH="1">
            <a:off x="9438291" y="2675361"/>
            <a:ext cx="1379405" cy="707886"/>
          </a:xfrm>
          <a:prstGeom prst="rect">
            <a:avLst/>
          </a:prstGeom>
          <a:ln>
            <a:noFill/>
          </a:ln>
        </p:spPr>
        <p:txBody>
          <a:bodyPr wrap="square">
            <a:spAutoFit/>
          </a:bodyPr>
          <a:lstStyle/>
          <a:p>
            <a:pPr algn="ctr"/>
            <a:r>
              <a:rPr lang="en-US" altLang="zh-CN" sz="4000" dirty="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rPr>
              <a:t>56%</a:t>
            </a:r>
          </a:p>
        </p:txBody>
      </p:sp>
      <p:sp>
        <p:nvSpPr>
          <p:cNvPr id="27" name="Oval 10"/>
          <p:cNvSpPr/>
          <p:nvPr/>
        </p:nvSpPr>
        <p:spPr bwMode="auto">
          <a:xfrm>
            <a:off x="4924121" y="3526062"/>
            <a:ext cx="2348888" cy="2348888"/>
          </a:xfrm>
          <a:prstGeom prst="ellipse">
            <a:avLst/>
          </a:prstGeom>
          <a:solidFill>
            <a:srgbClr val="FDC873"/>
          </a:solidFill>
          <a:ln w="25400">
            <a:solidFill>
              <a:schemeClr val="tx1">
                <a:lumMod val="65000"/>
                <a:lumOff val="35000"/>
              </a:schemeClr>
            </a:solidFill>
            <a:miter lim="800000"/>
          </a:ln>
        </p:spPr>
        <p:txBody>
          <a:bodyPr lIns="0" tIns="0" rIns="0" bIns="0"/>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8" name="AutoShape 13"/>
          <p:cNvSpPr/>
          <p:nvPr/>
        </p:nvSpPr>
        <p:spPr bwMode="auto">
          <a:xfrm>
            <a:off x="4531317" y="5074265"/>
            <a:ext cx="1304585" cy="1260147"/>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1"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29" name="AutoShape 14"/>
          <p:cNvSpPr/>
          <p:nvPr/>
        </p:nvSpPr>
        <p:spPr bwMode="auto">
          <a:xfrm>
            <a:off x="5547846" y="5378192"/>
            <a:ext cx="989549" cy="956220"/>
          </a:xfrm>
          <a:custGeom>
            <a:avLst/>
            <a:gdLst>
              <a:gd name="T0" fmla="*/ 13472 w 21600"/>
              <a:gd name="T1" fmla="*/ 15168 h 21600"/>
              <a:gd name="T2" fmla="*/ 12927 w 21600"/>
              <a:gd name="T3" fmla="*/ 13560 h 21600"/>
              <a:gd name="T4" fmla="*/ 14834 w 21600"/>
              <a:gd name="T5" fmla="*/ 9790 h 21600"/>
              <a:gd name="T6" fmla="*/ 15401 w 21600"/>
              <a:gd name="T7" fmla="*/ 6683 h 21600"/>
              <a:gd name="T8" fmla="*/ 10800 w 21600"/>
              <a:gd name="T9" fmla="*/ 0 h 21600"/>
              <a:gd name="T10" fmla="*/ 6199 w 21600"/>
              <a:gd name="T11" fmla="*/ 6683 h 21600"/>
              <a:gd name="T12" fmla="*/ 6766 w 21600"/>
              <a:gd name="T13" fmla="*/ 9790 h 21600"/>
              <a:gd name="T14" fmla="*/ 8673 w 21600"/>
              <a:gd name="T15" fmla="*/ 13560 h 21600"/>
              <a:gd name="T16" fmla="*/ 8128 w 21600"/>
              <a:gd name="T17" fmla="*/ 15168 h 21600"/>
              <a:gd name="T18" fmla="*/ 0 w 21600"/>
              <a:gd name="T19" fmla="*/ 21600 h 21600"/>
              <a:gd name="T20" fmla="*/ 21600 w 21600"/>
              <a:gd name="T21" fmla="*/ 21600 h 21600"/>
              <a:gd name="T22" fmla="*/ 13472 w 21600"/>
              <a:gd name="T23" fmla="*/ 15168 h 21600"/>
              <a:gd name="T24" fmla="*/ 13472 w 21600"/>
              <a:gd name="T25" fmla="*/ 15168 h 21600"/>
              <a:gd name="T26" fmla="*/ 13472 w 21600"/>
              <a:gd name="T27" fmla="*/ 1516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00" h="21600">
                <a:moveTo>
                  <a:pt x="13472" y="15168"/>
                </a:moveTo>
                <a:cubicBezTo>
                  <a:pt x="12939" y="15081"/>
                  <a:pt x="12927" y="13560"/>
                  <a:pt x="12927" y="13560"/>
                </a:cubicBezTo>
                <a:cubicBezTo>
                  <a:pt x="12927" y="13560"/>
                  <a:pt x="14493" y="11953"/>
                  <a:pt x="14834" y="9790"/>
                </a:cubicBezTo>
                <a:cubicBezTo>
                  <a:pt x="15752" y="9790"/>
                  <a:pt x="16319" y="7492"/>
                  <a:pt x="15401" y="6683"/>
                </a:cubicBezTo>
                <a:cubicBezTo>
                  <a:pt x="15439" y="5832"/>
                  <a:pt x="16582" y="0"/>
                  <a:pt x="10800" y="0"/>
                </a:cubicBezTo>
                <a:cubicBezTo>
                  <a:pt x="5019" y="0"/>
                  <a:pt x="6161" y="5832"/>
                  <a:pt x="6199" y="6683"/>
                </a:cubicBezTo>
                <a:cubicBezTo>
                  <a:pt x="5281" y="7492"/>
                  <a:pt x="5848" y="9790"/>
                  <a:pt x="6766" y="9790"/>
                </a:cubicBezTo>
                <a:cubicBezTo>
                  <a:pt x="7107" y="11953"/>
                  <a:pt x="8673" y="13560"/>
                  <a:pt x="8673" y="13560"/>
                </a:cubicBezTo>
                <a:cubicBezTo>
                  <a:pt x="8673" y="13560"/>
                  <a:pt x="8661" y="15081"/>
                  <a:pt x="8128" y="15168"/>
                </a:cubicBezTo>
                <a:cubicBezTo>
                  <a:pt x="6411" y="15452"/>
                  <a:pt x="0" y="18384"/>
                  <a:pt x="0" y="21600"/>
                </a:cubicBezTo>
                <a:lnTo>
                  <a:pt x="21600" y="21600"/>
                </a:lnTo>
                <a:cubicBezTo>
                  <a:pt x="21600" y="18384"/>
                  <a:pt x="15189" y="15452"/>
                  <a:pt x="13472" y="15168"/>
                </a:cubicBezTo>
                <a:cubicBezTo>
                  <a:pt x="13472" y="15168"/>
                  <a:pt x="13472" y="15168"/>
                  <a:pt x="13472" y="15168"/>
                </a:cubicBezTo>
                <a:close/>
                <a:moveTo>
                  <a:pt x="13472" y="15168"/>
                </a:moveTo>
              </a:path>
            </a:pathLst>
          </a:custGeom>
          <a:solidFill>
            <a:srgbClr val="6077B6"/>
          </a:solidFill>
          <a:ln w="76200" cap="flat">
            <a:solidFill>
              <a:srgbClr val="FFFEFE"/>
            </a:solidFill>
            <a:prstDash val="solid"/>
            <a:miter lim="800000"/>
            <a:headEnd type="none" w="med" len="med"/>
            <a:tailEnd type="none" w="med" len="med"/>
          </a:ln>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445469"/>
              </a:solidFill>
              <a:effectLst/>
              <a:uLnTx/>
              <a:uFillTx/>
              <a:latin typeface="Agency FB" panose="020B0503020202020204"/>
              <a:ea typeface="微软雅黑" panose="020B0503020204020204" pitchFamily="34" charset="-122"/>
              <a:cs typeface="+mn-ea"/>
              <a:sym typeface="+mn-lt"/>
            </a:endParaRPr>
          </a:p>
        </p:txBody>
      </p:sp>
      <p:sp>
        <p:nvSpPr>
          <p:cNvPr id="30" name="矩形 29"/>
          <p:cNvSpPr/>
          <p:nvPr/>
        </p:nvSpPr>
        <p:spPr>
          <a:xfrm flipH="1">
            <a:off x="5177271" y="4048750"/>
            <a:ext cx="1841188" cy="923330"/>
          </a:xfrm>
          <a:prstGeom prst="rect">
            <a:avLst/>
          </a:prstGeom>
          <a:ln>
            <a:noFill/>
          </a:ln>
        </p:spPr>
        <p:txBody>
          <a:bodyPr wrap="square">
            <a:spAutoFit/>
          </a:bodyPr>
          <a:lstStyle/>
          <a:p>
            <a:pPr algn="ctr"/>
            <a:r>
              <a:rPr lang="en-US" altLang="zh-CN" sz="5400" dirty="0">
                <a:solidFill>
                  <a:schemeClr val="bg1"/>
                </a:solidFill>
                <a:latin typeface="Franklin Gothic Demi" panose="020B0703020102020204" pitchFamily="34" charset="0"/>
                <a:ea typeface="微软雅黑" panose="020B0503020204020204" pitchFamily="34" charset="-122"/>
                <a:cs typeface="BrowalliaUPC" panose="020B0604020202020204" pitchFamily="34" charset="-34"/>
              </a:rPr>
              <a:t>87%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8" name="任意多边形 7"/>
          <p:cNvSpPr/>
          <p:nvPr/>
        </p:nvSpPr>
        <p:spPr>
          <a:xfrm flipV="1">
            <a:off x="1247045" y="3020358"/>
            <a:ext cx="3985416" cy="43159"/>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V="1">
            <a:off x="1235751" y="5379690"/>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flipV="1">
            <a:off x="8165613" y="2718102"/>
            <a:ext cx="2793740" cy="101708"/>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flipV="1">
            <a:off x="7087534" y="4495252"/>
            <a:ext cx="3871819" cy="103225"/>
          </a:xfrm>
          <a:custGeom>
            <a:avLst/>
            <a:gdLst>
              <a:gd name="connsiteX0" fmla="*/ 4406630 w 4406630"/>
              <a:gd name="connsiteY0" fmla="*/ 0 h 0"/>
              <a:gd name="connsiteX1" fmla="*/ 0 w 4406630"/>
              <a:gd name="connsiteY1" fmla="*/ 0 h 0"/>
            </a:gdLst>
            <a:ahLst/>
            <a:cxnLst>
              <a:cxn ang="0">
                <a:pos x="connsiteX0" y="connsiteY0"/>
              </a:cxn>
              <a:cxn ang="0">
                <a:pos x="connsiteX1" y="connsiteY1"/>
              </a:cxn>
            </a:cxnLst>
            <a:rect l="l" t="t" r="r" b="b"/>
            <a:pathLst>
              <a:path w="4406630">
                <a:moveTo>
                  <a:pt x="4406630" y="0"/>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5232463" y="2304086"/>
            <a:ext cx="1395813" cy="1753951"/>
          </a:xfrm>
          <a:prstGeom prst="parallelogram">
            <a:avLst>
              <a:gd name="adj" fmla="val 51231"/>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平行四边形 20"/>
          <p:cNvSpPr/>
          <p:nvPr/>
        </p:nvSpPr>
        <p:spPr>
          <a:xfrm flipH="1">
            <a:off x="4523260" y="2304086"/>
            <a:ext cx="1395813" cy="1753951"/>
          </a:xfrm>
          <a:prstGeom prst="parallelogram">
            <a:avLst>
              <a:gd name="adj" fmla="val 51231"/>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5053035" y="3592541"/>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01</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4" name="平行四边形 23"/>
          <p:cNvSpPr/>
          <p:nvPr/>
        </p:nvSpPr>
        <p:spPr>
          <a:xfrm>
            <a:off x="7337479" y="2303683"/>
            <a:ext cx="1395813" cy="1753951"/>
          </a:xfrm>
          <a:prstGeom prst="parallelogram">
            <a:avLst>
              <a:gd name="adj" fmla="val 51231"/>
            </a:avLst>
          </a:pr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平行四边形 24"/>
          <p:cNvSpPr/>
          <p:nvPr/>
        </p:nvSpPr>
        <p:spPr>
          <a:xfrm flipH="1">
            <a:off x="6628276" y="2303683"/>
            <a:ext cx="1395813" cy="1753951"/>
          </a:xfrm>
          <a:prstGeom prst="parallelogram">
            <a:avLst>
              <a:gd name="adj" fmla="val 51231"/>
            </a:avLst>
          </a:pr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7206196" y="3548534"/>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02</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8" name="平行四边形 27"/>
          <p:cNvSpPr/>
          <p:nvPr/>
        </p:nvSpPr>
        <p:spPr>
          <a:xfrm flipV="1">
            <a:off x="6379388" y="4192318"/>
            <a:ext cx="1395813" cy="1753951"/>
          </a:xfrm>
          <a:prstGeom prst="parallelogram">
            <a:avLst>
              <a:gd name="adj" fmla="val 51231"/>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平行四边形 28"/>
          <p:cNvSpPr/>
          <p:nvPr/>
        </p:nvSpPr>
        <p:spPr>
          <a:xfrm flipH="1" flipV="1">
            <a:off x="5670185" y="4192318"/>
            <a:ext cx="1395813" cy="1753951"/>
          </a:xfrm>
          <a:prstGeom prst="parallelogram">
            <a:avLst>
              <a:gd name="adj" fmla="val 51231"/>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矩形 29"/>
          <p:cNvSpPr/>
          <p:nvPr/>
        </p:nvSpPr>
        <p:spPr>
          <a:xfrm>
            <a:off x="6148992" y="4285363"/>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03</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32" name="平行四边形 31"/>
          <p:cNvSpPr/>
          <p:nvPr/>
        </p:nvSpPr>
        <p:spPr>
          <a:xfrm flipV="1">
            <a:off x="4274371" y="4192721"/>
            <a:ext cx="1395813" cy="1753951"/>
          </a:xfrm>
          <a:prstGeom prst="parallelogram">
            <a:avLst>
              <a:gd name="adj" fmla="val 51231"/>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平行四边形 32"/>
          <p:cNvSpPr/>
          <p:nvPr/>
        </p:nvSpPr>
        <p:spPr>
          <a:xfrm flipH="1" flipV="1">
            <a:off x="3565168" y="4192721"/>
            <a:ext cx="1395813" cy="1753951"/>
          </a:xfrm>
          <a:prstGeom prst="parallelogram">
            <a:avLst>
              <a:gd name="adj" fmla="val 51231"/>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矩形 33"/>
          <p:cNvSpPr/>
          <p:nvPr/>
        </p:nvSpPr>
        <p:spPr>
          <a:xfrm>
            <a:off x="4079987" y="4285362"/>
            <a:ext cx="840654" cy="523220"/>
          </a:xfrm>
          <a:prstGeom prst="rect">
            <a:avLst/>
          </a:prstGeom>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04</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35" name="文本框 34"/>
          <p:cNvSpPr txBox="1"/>
          <p:nvPr/>
        </p:nvSpPr>
        <p:spPr>
          <a:xfrm>
            <a:off x="1662066" y="2178928"/>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128874" y="453545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8620251" y="291759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853892" y="4748748"/>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rotWithShape="1">
          <a:blip r:embed="rId3" cstate="print">
            <a:biLevel thresh="75000"/>
          </a:blip>
          <a:srcRect t="76775"/>
          <a:stretch>
            <a:fillRect/>
          </a:stretch>
        </p:blipFill>
        <p:spPr>
          <a:xfrm rot="10800000" flipV="1">
            <a:off x="4126008" y="2303280"/>
            <a:ext cx="4990858" cy="110772"/>
          </a:xfrm>
          <a:prstGeom prst="rect">
            <a:avLst/>
          </a:prstGeom>
        </p:spPr>
      </p:pic>
      <p:pic>
        <p:nvPicPr>
          <p:cNvPr id="18" name="图片 17"/>
          <p:cNvPicPr>
            <a:picLocks noChangeAspect="1"/>
          </p:cNvPicPr>
          <p:nvPr/>
        </p:nvPicPr>
        <p:blipFill rotWithShape="1">
          <a:blip r:embed="rId3" cstate="print">
            <a:biLevel thresh="75000"/>
          </a:blip>
          <a:srcRect t="76775"/>
          <a:stretch>
            <a:fillRect/>
          </a:stretch>
        </p:blipFill>
        <p:spPr>
          <a:xfrm flipV="1">
            <a:off x="3174755" y="5836302"/>
            <a:ext cx="4990858" cy="1107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par>
                                <p:cTn id="8" presetID="16" presetClass="entr" presetSubtype="37"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outVertical)">
                                      <p:cBhvr>
                                        <p:cTn id="10" dur="500"/>
                                        <p:tgtEl>
                                          <p:spTgt spid="18"/>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grpId="0" nodeType="withEffect">
                                  <p:stCondLst>
                                    <p:cond delay="125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35" grpId="0"/>
      <p:bldP spid="36" grpId="0"/>
      <p:bldP spid="37"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a:solidFill>
                  <a:schemeClr val="tx1">
                    <a:lumMod val="65000"/>
                    <a:lumOff val="35000"/>
                  </a:schemeClr>
                </a:solidFill>
                <a:latin typeface="幼圆" panose="02010509060101010101" pitchFamily="49" charset="-122"/>
                <a:ea typeface="幼圆" panose="02010509060101010101" pitchFamily="49" charset="-122"/>
              </a:rPr>
              <a:t>总体建议与总结</a:t>
            </a: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cstate="print"/>
          <a:stretch>
            <a:fillRect/>
          </a:stretch>
        </p:blipFill>
        <p:spPr>
          <a:xfrm>
            <a:off x="5070419" y="1224379"/>
            <a:ext cx="2010460" cy="3037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8" name="矩形 7"/>
          <p:cNvSpPr/>
          <p:nvPr/>
        </p:nvSpPr>
        <p:spPr>
          <a:xfrm>
            <a:off x="1070966" y="3974946"/>
            <a:ext cx="4559813" cy="2475884"/>
          </a:xfrm>
          <a:prstGeom prst="rect">
            <a:avLst/>
          </a:prstGeom>
          <a:noFill/>
          <a:ln w="254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15" name="圆角矩形 14"/>
          <p:cNvSpPr/>
          <p:nvPr/>
        </p:nvSpPr>
        <p:spPr>
          <a:xfrm>
            <a:off x="2447540" y="3616824"/>
            <a:ext cx="1806665" cy="677945"/>
          </a:xfrm>
          <a:prstGeom prst="roundRect">
            <a:avLst>
              <a:gd name="adj" fmla="val 50000"/>
            </a:avLst>
          </a:pr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16" name="矩形 15"/>
          <p:cNvSpPr/>
          <p:nvPr/>
        </p:nvSpPr>
        <p:spPr>
          <a:xfrm>
            <a:off x="2669082" y="3707328"/>
            <a:ext cx="1363580" cy="461665"/>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rPr>
              <a:t>成 绩</a:t>
            </a:r>
          </a:p>
        </p:txBody>
      </p:sp>
      <p:sp>
        <p:nvSpPr>
          <p:cNvPr id="17" name="矩形 1"/>
          <p:cNvSpPr>
            <a:spLocks noChangeArrowheads="1"/>
          </p:cNvSpPr>
          <p:nvPr/>
        </p:nvSpPr>
        <p:spPr bwMode="auto">
          <a:xfrm>
            <a:off x="1305504" y="4403436"/>
            <a:ext cx="4090737" cy="185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2800"/>
              </a:lnSpc>
            </a:pPr>
            <a:r>
              <a:rPr lang="zh-CN" altLang="en-US" dirty="0">
                <a:solidFill>
                  <a:srgbClr val="3A4549"/>
                </a:solidFill>
              </a:rPr>
              <a:t>　</a:t>
            </a:r>
            <a:r>
              <a:rPr lang="zh-CN" altLang="en-US" sz="1800" dirty="0">
                <a:solidFill>
                  <a:srgbClr val="3A4549"/>
                </a:solidFill>
                <a:latin typeface="微软雅黑" panose="020B0503020204020204" pitchFamily="34" charset="-122"/>
              </a:rPr>
              <a:t>这里输入简单的文字概述这里输入简单文字概述这里输入简单的文字概述这里入简单的文字概述这里输入述简单的文字概述这里输入简单的文字概述这里输入简单文字概述这里输入简单的文</a:t>
            </a:r>
          </a:p>
        </p:txBody>
      </p:sp>
      <p:sp>
        <p:nvSpPr>
          <p:cNvPr id="18" name="矩形 17"/>
          <p:cNvSpPr/>
          <p:nvPr/>
        </p:nvSpPr>
        <p:spPr>
          <a:xfrm>
            <a:off x="6380903" y="3974946"/>
            <a:ext cx="4559813" cy="2475884"/>
          </a:xfrm>
          <a:prstGeom prst="rect">
            <a:avLst/>
          </a:prstGeom>
          <a:noFill/>
          <a:ln w="25400">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83000">
                    <a:srgbClr val="C00000"/>
                  </a:gs>
                  <a:gs pos="100000">
                    <a:srgbClr val="C00000"/>
                  </a:gs>
                </a:gsLst>
                <a:lin ang="5400000" scaled="1"/>
              </a:gradFill>
            </a:endParaRPr>
          </a:p>
        </p:txBody>
      </p:sp>
      <p:sp>
        <p:nvSpPr>
          <p:cNvPr id="20" name="圆角矩形 19"/>
          <p:cNvSpPr/>
          <p:nvPr/>
        </p:nvSpPr>
        <p:spPr>
          <a:xfrm>
            <a:off x="7781540" y="3616824"/>
            <a:ext cx="1758539" cy="677945"/>
          </a:xfrm>
          <a:prstGeom prst="roundRect">
            <a:avLst>
              <a:gd name="adj" fmla="val 50000"/>
            </a:avLst>
          </a:pr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0000">
                    <a:srgbClr val="C00000"/>
                  </a:gs>
                  <a:gs pos="30000">
                    <a:srgbClr val="FF3300"/>
                  </a:gs>
                </a:gsLst>
                <a:lin ang="5400000" scaled="1"/>
              </a:gradFill>
            </a:endParaRPr>
          </a:p>
        </p:txBody>
      </p:sp>
      <p:sp>
        <p:nvSpPr>
          <p:cNvPr id="21" name="矩形 20"/>
          <p:cNvSpPr/>
          <p:nvPr/>
        </p:nvSpPr>
        <p:spPr>
          <a:xfrm>
            <a:off x="8042588" y="3723534"/>
            <a:ext cx="1363580" cy="461665"/>
          </a:xfrm>
          <a:prstGeom prst="rect">
            <a:avLst/>
          </a:prstGeom>
        </p:spPr>
        <p:txBody>
          <a:bodyPr wrap="square">
            <a:spAutoFit/>
          </a:bodyPr>
          <a:lstStyle/>
          <a:p>
            <a:pPr algn="ctr"/>
            <a:r>
              <a:rPr lang="zh-CN" altLang="en-US" sz="2400" b="1" dirty="0">
                <a:gradFill>
                  <a:gsLst>
                    <a:gs pos="83000">
                      <a:prstClr val="white"/>
                    </a:gs>
                    <a:gs pos="100000">
                      <a:prstClr val="white"/>
                    </a:gs>
                  </a:gsLst>
                  <a:lin ang="5400000" scaled="1"/>
                </a:gradFill>
                <a:latin typeface="微软雅黑" panose="020B0503020204020204" pitchFamily="34" charset="-122"/>
                <a:ea typeface="微软雅黑" panose="020B0503020204020204" pitchFamily="34" charset="-122"/>
              </a:rPr>
              <a:t>经 验</a:t>
            </a:r>
          </a:p>
        </p:txBody>
      </p:sp>
      <p:sp>
        <p:nvSpPr>
          <p:cNvPr id="22" name="矩形 1"/>
          <p:cNvSpPr>
            <a:spLocks noChangeArrowheads="1"/>
          </p:cNvSpPr>
          <p:nvPr/>
        </p:nvSpPr>
        <p:spPr bwMode="auto">
          <a:xfrm>
            <a:off x="6615441" y="4403436"/>
            <a:ext cx="4090737" cy="185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ts val="2800"/>
              </a:lnSpc>
            </a:pPr>
            <a:r>
              <a:rPr lang="zh-CN" altLang="en-US" dirty="0">
                <a:solidFill>
                  <a:srgbClr val="3A4549"/>
                </a:solidFill>
              </a:rPr>
              <a:t>　</a:t>
            </a:r>
            <a:r>
              <a:rPr lang="zh-CN" altLang="en-US" sz="1800" dirty="0">
                <a:solidFill>
                  <a:srgbClr val="3A4549"/>
                </a:solidFill>
                <a:latin typeface="微软雅黑" panose="020B0503020204020204" pitchFamily="34" charset="-122"/>
              </a:rPr>
              <a:t>这里输入简单的文字概述这里输入简单文字概述这里输入简单的文字概述这里入简单的文字概述这里输入述简单的文字概述这里输入简单的文字概述这里输入简单文字概述这里输入简单的文</a:t>
            </a:r>
          </a:p>
        </p:txBody>
      </p:sp>
      <p:sp>
        <p:nvSpPr>
          <p:cNvPr id="23" name="TextBox 45"/>
          <p:cNvSpPr txBox="1"/>
          <p:nvPr/>
        </p:nvSpPr>
        <p:spPr>
          <a:xfrm>
            <a:off x="1315453" y="2106210"/>
            <a:ext cx="9689431" cy="1102994"/>
          </a:xfrm>
          <a:prstGeom prst="rect">
            <a:avLst/>
          </a:prstGeom>
          <a:noFill/>
        </p:spPr>
        <p:txBody>
          <a:bodyPr wrap="square" rtlCol="0">
            <a:spAutoFit/>
          </a:bodyPr>
          <a:lstStyle/>
          <a:p>
            <a:pPr defTabSz="1375410">
              <a:lnSpc>
                <a:spcPts val="2000"/>
              </a:lnSpc>
            </a:pP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您的内容打在这里，或者通过粘贴复制并只保留文字内容您的内容打在这里，或者通过粘贴复制并只保留文字内容</a:t>
            </a:r>
            <a:r>
              <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a:t>
            </a: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您的内容打在这里，或者通过粘贴复制并只保留文字内容您的内容打在这里，或者通过粘贴复制并只保留文字内容</a:t>
            </a:r>
            <a:r>
              <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a:t>
            </a:r>
            <a:r>
              <a:rPr lang="zh-CN" altLang="en-US"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rPr>
              <a:t>您的内容打在这里，或者通过粘贴复制并只保留文字内容您的内容打在这里，或者通过粘贴复制并只保留文字内容</a:t>
            </a:r>
            <a:endParaRPr lang="en-US" altLang="zh-CN" sz="1600" dirty="0">
              <a:gradFill>
                <a:gsLst>
                  <a:gs pos="0">
                    <a:prstClr val="black">
                      <a:lumMod val="75000"/>
                      <a:lumOff val="25000"/>
                    </a:prstClr>
                  </a:gs>
                  <a:gs pos="100000">
                    <a:prstClr val="black">
                      <a:lumMod val="75000"/>
                      <a:lumOff val="25000"/>
                    </a:prstClr>
                  </a:gs>
                </a:gsLst>
                <a:lin ang="5400000" scaled="1"/>
              </a:gra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1500"/>
                                        <p:tgtEl>
                                          <p:spTgt spid="8"/>
                                        </p:tgtEl>
                                      </p:cBhvr>
                                    </p:animEffect>
                                  </p:childTnLst>
                                </p:cTn>
                              </p:par>
                            </p:childTnLst>
                          </p:cTn>
                        </p:par>
                        <p:par>
                          <p:cTn id="13" fill="hold">
                            <p:stCondLst>
                              <p:cond delay="15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heel(1)">
                                      <p:cBhvr>
                                        <p:cTn id="21" dur="1500"/>
                                        <p:tgtEl>
                                          <p:spTgt spid="18"/>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utoUpdateAnimBg="0"/>
      <p:bldP spid="18" grpId="0" animBg="1"/>
      <p:bldP spid="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flipH="1">
            <a:off x="4201184" y="1183953"/>
            <a:ext cx="3781866" cy="646331"/>
          </a:xfrm>
          <a:prstGeom prst="rect">
            <a:avLst/>
          </a:prstGeom>
          <a:ln>
            <a:noFill/>
          </a:ln>
        </p:spPr>
        <p:txBody>
          <a:bodyPr wrap="square">
            <a:spAutoFit/>
          </a:bodyPr>
          <a:lstStyle/>
          <a:p>
            <a:pPr algn="ctr"/>
            <a:r>
              <a:rPr lang="en-US" altLang="zh-CN" sz="3600" dirty="0">
                <a:solidFill>
                  <a:schemeClr val="tx1">
                    <a:lumMod val="65000"/>
                    <a:lumOff val="35000"/>
                  </a:schemeClr>
                </a:solidFill>
                <a:latin typeface="Franklin Gothic Demi" panose="020B0703020102020204" pitchFamily="34" charset="0"/>
                <a:ea typeface="微软雅黑" panose="020B0503020204020204" pitchFamily="34" charset="-122"/>
                <a:cs typeface="BrowalliaUPC" panose="020B0604020202020204" pitchFamily="34" charset="-34"/>
              </a:rPr>
              <a:t>CONTENTS</a:t>
            </a:r>
          </a:p>
        </p:txBody>
      </p:sp>
      <p:sp>
        <p:nvSpPr>
          <p:cNvPr id="15" name="文本框 14"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4837385" y="-263471"/>
            <a:ext cx="2512226" cy="1323439"/>
          </a:xfrm>
          <a:prstGeom prst="rect">
            <a:avLst/>
          </a:prstGeom>
          <a:noFill/>
        </p:spPr>
        <p:txBody>
          <a:bodyPr wrap="none" rtlCol="0">
            <a:spAutoFit/>
          </a:bodyPr>
          <a:lstStyle/>
          <a:p>
            <a:pPr defTabSz="1218565">
              <a:defRPr/>
            </a:pPr>
            <a:r>
              <a:rPr lang="zh-CN" altLang="en-US" sz="3200" b="1" kern="0" dirty="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a:solidFill>
                <a:schemeClr val="tx1">
                  <a:lumMod val="85000"/>
                  <a:lumOff val="15000"/>
                </a:schemeClr>
              </a:solidFill>
              <a:latin typeface="幼圆" panose="02010509060101010101" pitchFamily="49" charset="-122"/>
              <a:ea typeface="幼圆" panose="02010509060101010101" pitchFamily="49" charset="-122"/>
            </a:endParaRPr>
          </a:p>
          <a:p>
            <a:r>
              <a:rPr lang="zh-CN" altLang="en-US" sz="4800" dirty="0">
                <a:solidFill>
                  <a:schemeClr val="tx1">
                    <a:lumMod val="65000"/>
                    <a:lumOff val="35000"/>
                  </a:schemeClr>
                </a:solidFill>
                <a:latin typeface="微软雅黑" panose="020B0503020204020204" pitchFamily="34" charset="-122"/>
                <a:ea typeface="微软雅黑" panose="020B0503020204020204" pitchFamily="34" charset="-122"/>
                <a:cs typeface="Kartika" panose="02020503030404060203" pitchFamily="18" charset="0"/>
              </a:rPr>
              <a:t>目      录</a:t>
            </a:r>
            <a:endParaRPr lang="en-US" altLang="zh-CN" sz="4800" dirty="0">
              <a:solidFill>
                <a:schemeClr val="tx1">
                  <a:lumMod val="65000"/>
                  <a:lumOff val="35000"/>
                </a:schemeClr>
              </a:solidFill>
              <a:latin typeface="微软雅黑" panose="020B0503020204020204" pitchFamily="34" charset="-122"/>
              <a:ea typeface="微软雅黑" panose="020B0503020204020204" pitchFamily="34" charset="-122"/>
              <a:cs typeface="Kartika" panose="02020503030404060203" pitchFamily="18" charset="0"/>
            </a:endParaRPr>
          </a:p>
        </p:txBody>
      </p:sp>
      <p:cxnSp>
        <p:nvCxnSpPr>
          <p:cNvPr id="16" name="直接连接符 15"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092117" y="851960"/>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a:spLocks noChangeAspect="1"/>
          </p:cNvSpPr>
          <p:nvPr/>
        </p:nvSpPr>
        <p:spPr>
          <a:xfrm>
            <a:off x="1356915" y="2640655"/>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2" cstate="print"/>
          <a:stretch>
            <a:fillRect/>
          </a:stretch>
        </p:blipFill>
        <p:spPr>
          <a:xfrm>
            <a:off x="1724584" y="2816132"/>
            <a:ext cx="504646" cy="827039"/>
          </a:xfrm>
          <a:prstGeom prst="rect">
            <a:avLst/>
          </a:prstGeom>
        </p:spPr>
      </p:pic>
      <p:sp>
        <p:nvSpPr>
          <p:cNvPr id="21" name="椭圆 20"/>
          <p:cNvSpPr>
            <a:spLocks noChangeAspect="1"/>
          </p:cNvSpPr>
          <p:nvPr/>
        </p:nvSpPr>
        <p:spPr>
          <a:xfrm>
            <a:off x="1356915" y="4823333"/>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cstate="print"/>
          <a:stretch>
            <a:fillRect/>
          </a:stretch>
        </p:blipFill>
        <p:spPr>
          <a:xfrm>
            <a:off x="1651649" y="5045305"/>
            <a:ext cx="562083" cy="720065"/>
          </a:xfrm>
          <a:prstGeom prst="rect">
            <a:avLst/>
          </a:prstGeom>
        </p:spPr>
      </p:pic>
      <p:sp>
        <p:nvSpPr>
          <p:cNvPr id="22" name="椭圆 21"/>
          <p:cNvSpPr>
            <a:spLocks noChangeAspect="1"/>
          </p:cNvSpPr>
          <p:nvPr/>
        </p:nvSpPr>
        <p:spPr>
          <a:xfrm>
            <a:off x="6942016" y="2640655"/>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stretch>
            <a:fillRect/>
          </a:stretch>
        </p:blipFill>
        <p:spPr>
          <a:xfrm>
            <a:off x="7198211" y="2785135"/>
            <a:ext cx="727594" cy="827039"/>
          </a:xfrm>
          <a:prstGeom prst="rect">
            <a:avLst/>
          </a:prstGeom>
        </p:spPr>
      </p:pic>
      <p:sp>
        <p:nvSpPr>
          <p:cNvPr id="23" name="椭圆 22"/>
          <p:cNvSpPr>
            <a:spLocks noChangeAspect="1"/>
          </p:cNvSpPr>
          <p:nvPr/>
        </p:nvSpPr>
        <p:spPr>
          <a:xfrm>
            <a:off x="6942016" y="4823333"/>
            <a:ext cx="1116000" cy="1116000"/>
          </a:xfrm>
          <a:prstGeom prst="ellipse">
            <a:avLst/>
          </a:prstGeom>
          <a:solidFill>
            <a:srgbClr val="FFF5E9"/>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5" cstate="print"/>
          <a:stretch>
            <a:fillRect/>
          </a:stretch>
        </p:blipFill>
        <p:spPr>
          <a:xfrm>
            <a:off x="7198211" y="4938331"/>
            <a:ext cx="547312" cy="827039"/>
          </a:xfrm>
          <a:prstGeom prst="rect">
            <a:avLst/>
          </a:prstGeom>
        </p:spPr>
      </p:pic>
      <p:sp>
        <p:nvSpPr>
          <p:cNvPr id="24" name="文本框 23"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2846486" y="2937044"/>
            <a:ext cx="2709396"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幼圆" panose="02010509060101010101" pitchFamily="49" charset="-122"/>
                <a:ea typeface="幼圆" panose="02010509060101010101" pitchFamily="49" charset="-122"/>
              </a:rPr>
              <a:t>选题背景与意义</a:t>
            </a:r>
          </a:p>
        </p:txBody>
      </p:sp>
      <p:sp>
        <p:nvSpPr>
          <p:cNvPr id="25" name="文本框 2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2845002" y="5090240"/>
            <a:ext cx="2709396"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幼圆" panose="02010509060101010101" pitchFamily="49" charset="-122"/>
                <a:ea typeface="幼圆" panose="02010509060101010101" pitchFamily="49" charset="-122"/>
              </a:rPr>
              <a:t>论文框架与内容</a:t>
            </a:r>
          </a:p>
        </p:txBody>
      </p:sp>
      <p:sp>
        <p:nvSpPr>
          <p:cNvPr id="26" name="文本框 25"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542311" y="2937044"/>
            <a:ext cx="2709396"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幼圆" panose="02010509060101010101" pitchFamily="49" charset="-122"/>
                <a:ea typeface="幼圆" panose="02010509060101010101" pitchFamily="49" charset="-122"/>
              </a:rPr>
              <a:t>研究思路与方法</a:t>
            </a:r>
          </a:p>
        </p:txBody>
      </p:sp>
      <p:sp>
        <p:nvSpPr>
          <p:cNvPr id="27" name="文本框 26"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542311" y="5143727"/>
            <a:ext cx="2709396" cy="523220"/>
          </a:xfrm>
          <a:prstGeom prst="rect">
            <a:avLst/>
          </a:prstGeom>
          <a:noFill/>
        </p:spPr>
        <p:txBody>
          <a:bodyPr wrap="none" rtlCol="0">
            <a:spAutoFit/>
          </a:bodyPr>
          <a:lstStyle/>
          <a:p>
            <a:pPr algn="ctr"/>
            <a:r>
              <a:rPr lang="zh-CN" altLang="en-US" sz="2800" b="1" dirty="0">
                <a:solidFill>
                  <a:schemeClr val="tx1">
                    <a:lumMod val="65000"/>
                    <a:lumOff val="35000"/>
                  </a:schemeClr>
                </a:solidFill>
                <a:latin typeface="幼圆" panose="02010509060101010101" pitchFamily="49" charset="-122"/>
                <a:ea typeface="幼圆" panose="02010509060101010101" pitchFamily="49" charset="-122"/>
              </a:rPr>
              <a:t>总体建议与总结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by="(-#ppt_w*2)" calcmode="lin" valueType="num">
                                      <p:cBhvr rctx="PPT">
                                        <p:cTn id="7" dur="500" autoRev="1" fill="hold">
                                          <p:stCondLst>
                                            <p:cond delay="0"/>
                                          </p:stCondLst>
                                        </p:cTn>
                                        <p:tgtEl>
                                          <p:spTgt spid="15"/>
                                        </p:tgtEl>
                                        <p:attrNameLst>
                                          <p:attrName>ppt_w</p:attrName>
                                        </p:attrNameLst>
                                      </p:cBhvr>
                                    </p:anim>
                                    <p:anim by="(#ppt_w*0.50)" calcmode="lin" valueType="num">
                                      <p:cBhvr>
                                        <p:cTn id="8" dur="500" decel="50000" autoRev="1" fill="hold">
                                          <p:stCondLst>
                                            <p:cond delay="0"/>
                                          </p:stCondLst>
                                        </p:cTn>
                                        <p:tgtEl>
                                          <p:spTgt spid="15"/>
                                        </p:tgtEl>
                                        <p:attrNameLst>
                                          <p:attrName>ppt_x</p:attrName>
                                        </p:attrNameLst>
                                      </p:cBhvr>
                                    </p:anim>
                                    <p:anim from="(-#ppt_h/2)" to="(#ppt_y)" calcmode="lin" valueType="num">
                                      <p:cBhvr>
                                        <p:cTn id="9" dur="1000" fill="hold">
                                          <p:stCondLst>
                                            <p:cond delay="0"/>
                                          </p:stCondLst>
                                        </p:cTn>
                                        <p:tgtEl>
                                          <p:spTgt spid="15"/>
                                        </p:tgtEl>
                                        <p:attrNameLst>
                                          <p:attrName>ppt_y</p:attrName>
                                        </p:attrNameLst>
                                      </p:cBhvr>
                                    </p:anim>
                                    <p:animRot by="21600000">
                                      <p:cBhvr>
                                        <p:cTn id="10" dur="1000" fill="hold">
                                          <p:stCondLst>
                                            <p:cond delay="0"/>
                                          </p:stCondLst>
                                        </p:cTn>
                                        <p:tgtEl>
                                          <p:spTgt spid="15"/>
                                        </p:tgtEl>
                                        <p:attrNameLst>
                                          <p:attrName>r</p:attrName>
                                        </p:attrNameLst>
                                      </p:cBhvr>
                                    </p:animRot>
                                  </p:childTnLst>
                                </p:cTn>
                              </p:par>
                            </p:childTnLst>
                          </p:cTn>
                        </p:par>
                        <p:par>
                          <p:cTn id="11" fill="hold">
                            <p:stCondLst>
                              <p:cond delay="1899"/>
                            </p:stCondLst>
                            <p:childTnLst>
                              <p:par>
                                <p:cTn id="12" presetID="53" presetClass="entr" presetSubtype="1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750" fill="hold"/>
                                        <p:tgtEl>
                                          <p:spTgt spid="14"/>
                                        </p:tgtEl>
                                        <p:attrNameLst>
                                          <p:attrName>ppt_w</p:attrName>
                                        </p:attrNameLst>
                                      </p:cBhvr>
                                      <p:tavLst>
                                        <p:tav tm="0">
                                          <p:val>
                                            <p:fltVal val="0"/>
                                          </p:val>
                                        </p:tav>
                                        <p:tav tm="100000">
                                          <p:val>
                                            <p:strVal val="#ppt_w"/>
                                          </p:val>
                                        </p:tav>
                                      </p:tavLst>
                                    </p:anim>
                                    <p:anim calcmode="lin" valueType="num">
                                      <p:cBhvr>
                                        <p:cTn id="15" dur="750" fill="hold"/>
                                        <p:tgtEl>
                                          <p:spTgt spid="14"/>
                                        </p:tgtEl>
                                        <p:attrNameLst>
                                          <p:attrName>ppt_h</p:attrName>
                                        </p:attrNameLst>
                                      </p:cBhvr>
                                      <p:tavLst>
                                        <p:tav tm="0">
                                          <p:val>
                                            <p:fltVal val="0"/>
                                          </p:val>
                                        </p:tav>
                                        <p:tav tm="100000">
                                          <p:val>
                                            <p:strVal val="#ppt_h"/>
                                          </p:val>
                                        </p:tav>
                                      </p:tavLst>
                                    </p:anim>
                                    <p:animEffect transition="in" filter="fade">
                                      <p:cBhvr>
                                        <p:cTn id="16" dur="750"/>
                                        <p:tgtEl>
                                          <p:spTgt spid="14"/>
                                        </p:tgtEl>
                                      </p:cBhvr>
                                    </p:animEffect>
                                  </p:childTnLst>
                                </p:cTn>
                              </p:par>
                            </p:childTnLst>
                          </p:cTn>
                        </p:par>
                        <p:par>
                          <p:cTn id="17" fill="hold">
                            <p:stCondLst>
                              <p:cond delay="2899"/>
                            </p:stCondLst>
                            <p:childTnLst>
                              <p:par>
                                <p:cTn id="18" presetID="16" presetClass="entr" presetSubtype="37"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500"/>
                                        <p:tgtEl>
                                          <p:spTgt spid="16"/>
                                        </p:tgtEl>
                                      </p:cBhvr>
                                    </p:animEffect>
                                  </p:childTnLst>
                                </p:cTn>
                              </p:par>
                            </p:childTnLst>
                          </p:cTn>
                        </p:par>
                        <p:par>
                          <p:cTn id="21" fill="hold">
                            <p:stCondLst>
                              <p:cond delay="3399"/>
                            </p:stCondLst>
                            <p:childTnLst>
                              <p:par>
                                <p:cTn id="22" presetID="50" presetClass="entr" presetSubtype="0" decel="10000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1000" fill="hold"/>
                                        <p:tgtEl>
                                          <p:spTgt spid="24"/>
                                        </p:tgtEl>
                                        <p:attrNameLst>
                                          <p:attrName>ppt_w</p:attrName>
                                        </p:attrNameLst>
                                      </p:cBhvr>
                                      <p:tavLst>
                                        <p:tav tm="0">
                                          <p:val>
                                            <p:strVal val="#ppt_w+.3"/>
                                          </p:val>
                                        </p:tav>
                                        <p:tav tm="100000">
                                          <p:val>
                                            <p:strVal val="#ppt_w"/>
                                          </p:val>
                                        </p:tav>
                                      </p:tavLst>
                                    </p:anim>
                                    <p:anim calcmode="lin" valueType="num">
                                      <p:cBhvr>
                                        <p:cTn id="25" dur="1000" fill="hold"/>
                                        <p:tgtEl>
                                          <p:spTgt spid="24"/>
                                        </p:tgtEl>
                                        <p:attrNameLst>
                                          <p:attrName>ppt_h</p:attrName>
                                        </p:attrNameLst>
                                      </p:cBhvr>
                                      <p:tavLst>
                                        <p:tav tm="0">
                                          <p:val>
                                            <p:strVal val="#ppt_h"/>
                                          </p:val>
                                        </p:tav>
                                        <p:tav tm="100000">
                                          <p:val>
                                            <p:strVal val="#ppt_h"/>
                                          </p:val>
                                        </p:tav>
                                      </p:tavLst>
                                    </p:anim>
                                    <p:animEffect transition="in" filter="fade">
                                      <p:cBhvr>
                                        <p:cTn id="26" dur="1000"/>
                                        <p:tgtEl>
                                          <p:spTgt spid="24"/>
                                        </p:tgtEl>
                                      </p:cBhvr>
                                    </p:animEffect>
                                  </p:childTnLst>
                                </p:cTn>
                              </p:par>
                              <p:par>
                                <p:cTn id="27" presetID="50" presetClass="entr" presetSubtype="0" decel="100000" fill="hold" grpId="0" nodeType="withEffect">
                                  <p:stCondLst>
                                    <p:cond delay="250"/>
                                  </p:stCondLst>
                                  <p:childTnLst>
                                    <p:set>
                                      <p:cBhvr>
                                        <p:cTn id="28" dur="1" fill="hold">
                                          <p:stCondLst>
                                            <p:cond delay="0"/>
                                          </p:stCondLst>
                                        </p:cTn>
                                        <p:tgtEl>
                                          <p:spTgt spid="25"/>
                                        </p:tgtEl>
                                        <p:attrNameLst>
                                          <p:attrName>style.visibility</p:attrName>
                                        </p:attrNameLst>
                                      </p:cBhvr>
                                      <p:to>
                                        <p:strVal val="visible"/>
                                      </p:to>
                                    </p:set>
                                    <p:anim calcmode="lin" valueType="num">
                                      <p:cBhvr>
                                        <p:cTn id="29" dur="1000" fill="hold"/>
                                        <p:tgtEl>
                                          <p:spTgt spid="25"/>
                                        </p:tgtEl>
                                        <p:attrNameLst>
                                          <p:attrName>ppt_w</p:attrName>
                                        </p:attrNameLst>
                                      </p:cBhvr>
                                      <p:tavLst>
                                        <p:tav tm="0">
                                          <p:val>
                                            <p:strVal val="#ppt_w+.3"/>
                                          </p:val>
                                        </p:tav>
                                        <p:tav tm="100000">
                                          <p:val>
                                            <p:strVal val="#ppt_w"/>
                                          </p:val>
                                        </p:tav>
                                      </p:tavLst>
                                    </p:anim>
                                    <p:anim calcmode="lin" valueType="num">
                                      <p:cBhvr>
                                        <p:cTn id="30" dur="1000" fill="hold"/>
                                        <p:tgtEl>
                                          <p:spTgt spid="25"/>
                                        </p:tgtEl>
                                        <p:attrNameLst>
                                          <p:attrName>ppt_h</p:attrName>
                                        </p:attrNameLst>
                                      </p:cBhvr>
                                      <p:tavLst>
                                        <p:tav tm="0">
                                          <p:val>
                                            <p:strVal val="#ppt_h"/>
                                          </p:val>
                                        </p:tav>
                                        <p:tav tm="100000">
                                          <p:val>
                                            <p:strVal val="#ppt_h"/>
                                          </p:val>
                                        </p:tav>
                                      </p:tavLst>
                                    </p:anim>
                                    <p:animEffect transition="in" filter="fade">
                                      <p:cBhvr>
                                        <p:cTn id="31" dur="1000"/>
                                        <p:tgtEl>
                                          <p:spTgt spid="25"/>
                                        </p:tgtEl>
                                      </p:cBhvr>
                                    </p:animEffect>
                                  </p:childTnLst>
                                </p:cTn>
                              </p:par>
                              <p:par>
                                <p:cTn id="32" presetID="50" presetClass="entr" presetSubtype="0" decel="100000" fill="hold" grpId="0" nodeType="withEffect">
                                  <p:stCondLst>
                                    <p:cond delay="500"/>
                                  </p:stCondLst>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strVal val="#ppt_w+.3"/>
                                          </p:val>
                                        </p:tav>
                                        <p:tav tm="100000">
                                          <p:val>
                                            <p:strVal val="#ppt_w"/>
                                          </p:val>
                                        </p:tav>
                                      </p:tavLst>
                                    </p:anim>
                                    <p:anim calcmode="lin" valueType="num">
                                      <p:cBhvr>
                                        <p:cTn id="35" dur="1000" fill="hold"/>
                                        <p:tgtEl>
                                          <p:spTgt spid="26"/>
                                        </p:tgtEl>
                                        <p:attrNameLst>
                                          <p:attrName>ppt_h</p:attrName>
                                        </p:attrNameLst>
                                      </p:cBhvr>
                                      <p:tavLst>
                                        <p:tav tm="0">
                                          <p:val>
                                            <p:strVal val="#ppt_h"/>
                                          </p:val>
                                        </p:tav>
                                        <p:tav tm="100000">
                                          <p:val>
                                            <p:strVal val="#ppt_h"/>
                                          </p:val>
                                        </p:tav>
                                      </p:tavLst>
                                    </p:anim>
                                    <p:animEffect transition="in" filter="fade">
                                      <p:cBhvr>
                                        <p:cTn id="36" dur="1000"/>
                                        <p:tgtEl>
                                          <p:spTgt spid="26"/>
                                        </p:tgtEl>
                                      </p:cBhvr>
                                    </p:animEffect>
                                  </p:childTnLst>
                                </p:cTn>
                              </p:par>
                              <p:par>
                                <p:cTn id="37" presetID="50" presetClass="entr" presetSubtype="0" decel="100000" fill="hold" grpId="0" nodeType="withEffect">
                                  <p:stCondLst>
                                    <p:cond delay="750"/>
                                  </p:stCondLst>
                                  <p:childTnLst>
                                    <p:set>
                                      <p:cBhvr>
                                        <p:cTn id="38" dur="1" fill="hold">
                                          <p:stCondLst>
                                            <p:cond delay="0"/>
                                          </p:stCondLst>
                                        </p:cTn>
                                        <p:tgtEl>
                                          <p:spTgt spid="27"/>
                                        </p:tgtEl>
                                        <p:attrNameLst>
                                          <p:attrName>style.visibility</p:attrName>
                                        </p:attrNameLst>
                                      </p:cBhvr>
                                      <p:to>
                                        <p:strVal val="visible"/>
                                      </p:to>
                                    </p:set>
                                    <p:anim calcmode="lin" valueType="num">
                                      <p:cBhvr>
                                        <p:cTn id="39" dur="1000" fill="hold"/>
                                        <p:tgtEl>
                                          <p:spTgt spid="27"/>
                                        </p:tgtEl>
                                        <p:attrNameLst>
                                          <p:attrName>ppt_w</p:attrName>
                                        </p:attrNameLst>
                                      </p:cBhvr>
                                      <p:tavLst>
                                        <p:tav tm="0">
                                          <p:val>
                                            <p:strVal val="#ppt_w+.3"/>
                                          </p:val>
                                        </p:tav>
                                        <p:tav tm="100000">
                                          <p:val>
                                            <p:strVal val="#ppt_w"/>
                                          </p:val>
                                        </p:tav>
                                      </p:tavLst>
                                    </p:anim>
                                    <p:anim calcmode="lin" valueType="num">
                                      <p:cBhvr>
                                        <p:cTn id="40" dur="1000" fill="hold"/>
                                        <p:tgtEl>
                                          <p:spTgt spid="27"/>
                                        </p:tgtEl>
                                        <p:attrNameLst>
                                          <p:attrName>ppt_h</p:attrName>
                                        </p:attrNameLst>
                                      </p:cBhvr>
                                      <p:tavLst>
                                        <p:tav tm="0">
                                          <p:val>
                                            <p:strVal val="#ppt_h"/>
                                          </p:val>
                                        </p:tav>
                                        <p:tav tm="100000">
                                          <p:val>
                                            <p:strVal val="#ppt_h"/>
                                          </p:val>
                                        </p:tav>
                                      </p:tavLst>
                                    </p:anim>
                                    <p:animEffect transition="in" filter="fade">
                                      <p:cBhvr>
                                        <p:cTn id="41"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4" grpId="0"/>
      <p:bldP spid="25"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371021" y="247969"/>
            <a:ext cx="713782" cy="914401"/>
          </a:xfrm>
          <a:prstGeom prst="rect">
            <a:avLst/>
          </a:prstGeom>
        </p:spPr>
      </p:pic>
      <p:sp>
        <p:nvSpPr>
          <p:cNvPr id="35" name="椭圆 34"/>
          <p:cNvSpPr/>
          <p:nvPr/>
        </p:nvSpPr>
        <p:spPr>
          <a:xfrm>
            <a:off x="1585355" y="4997395"/>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786154" y="5217023"/>
            <a:ext cx="807097" cy="769441"/>
          </a:xfrm>
          <a:prstGeom prst="rect">
            <a:avLst/>
          </a:prstGeom>
          <a:effectLst/>
        </p:spPr>
        <p:txBody>
          <a:bodyPr wrap="square">
            <a:spAutoFit/>
          </a:bodyPr>
          <a:lstStyle/>
          <a:p>
            <a:pPr algn="ctr"/>
            <a:r>
              <a:rPr lang="en-US" altLang="zh-CN" sz="4400" b="1" dirty="0">
                <a:solidFill>
                  <a:srgbClr val="FF5855"/>
                </a:solidFill>
                <a:latin typeface="Agency FB" panose="020B0503020202020204" pitchFamily="34" charset="0"/>
                <a:ea typeface="微软雅黑" panose="020B0503020204020204" pitchFamily="34" charset="-122"/>
              </a:rPr>
              <a:t>01</a:t>
            </a:r>
            <a:endParaRPr lang="zh-CN" altLang="en-US" sz="4400" b="1" dirty="0">
              <a:solidFill>
                <a:srgbClr val="FF5855"/>
              </a:solidFill>
              <a:latin typeface="Agency FB" panose="020B0503020202020204" pitchFamily="34" charset="0"/>
              <a:ea typeface="微软雅黑" panose="020B0503020204020204" pitchFamily="34" charset="-122"/>
            </a:endParaRPr>
          </a:p>
        </p:txBody>
      </p:sp>
      <p:sp>
        <p:nvSpPr>
          <p:cNvPr id="38" name="椭圆 37"/>
          <p:cNvSpPr/>
          <p:nvPr/>
        </p:nvSpPr>
        <p:spPr>
          <a:xfrm rot="10800000">
            <a:off x="3569343" y="2236823"/>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3770141" y="2456450"/>
            <a:ext cx="807097" cy="769441"/>
          </a:xfrm>
          <a:prstGeom prst="rect">
            <a:avLst/>
          </a:prstGeom>
          <a:effectLst/>
        </p:spPr>
        <p:txBody>
          <a:bodyPr wrap="square">
            <a:spAutoFit/>
          </a:bodyPr>
          <a:lstStyle/>
          <a:p>
            <a:pPr algn="ctr"/>
            <a:r>
              <a:rPr lang="en-US" altLang="zh-CN" sz="4400" b="1" dirty="0">
                <a:solidFill>
                  <a:srgbClr val="FDC873"/>
                </a:solidFill>
                <a:latin typeface="Agency FB" panose="020B0503020202020204" pitchFamily="34" charset="0"/>
                <a:ea typeface="微软雅黑" panose="020B0503020204020204" pitchFamily="34" charset="-122"/>
              </a:rPr>
              <a:t>02</a:t>
            </a:r>
            <a:endParaRPr lang="zh-CN" altLang="en-US" sz="4400" b="1" dirty="0">
              <a:solidFill>
                <a:srgbClr val="FDC873"/>
              </a:solidFill>
              <a:latin typeface="Agency FB" panose="020B0503020202020204" pitchFamily="34" charset="0"/>
              <a:ea typeface="微软雅黑" panose="020B0503020204020204" pitchFamily="34" charset="-122"/>
            </a:endParaRPr>
          </a:p>
        </p:txBody>
      </p:sp>
      <p:sp>
        <p:nvSpPr>
          <p:cNvPr id="41" name="椭圆 40"/>
          <p:cNvSpPr/>
          <p:nvPr/>
        </p:nvSpPr>
        <p:spPr>
          <a:xfrm>
            <a:off x="5515295" y="4997395"/>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716094" y="5217023"/>
            <a:ext cx="807097" cy="769441"/>
          </a:xfrm>
          <a:prstGeom prst="rect">
            <a:avLst/>
          </a:prstGeom>
          <a:effectLst/>
        </p:spPr>
        <p:txBody>
          <a:bodyPr wrap="square">
            <a:spAutoFit/>
          </a:bodyPr>
          <a:lstStyle/>
          <a:p>
            <a:pPr algn="ctr"/>
            <a:r>
              <a:rPr lang="en-US" altLang="zh-CN" sz="4400" b="1" dirty="0">
                <a:solidFill>
                  <a:srgbClr val="6077B6"/>
                </a:solidFill>
                <a:latin typeface="Agency FB" panose="020B0503020202020204" pitchFamily="34" charset="0"/>
                <a:ea typeface="微软雅黑" panose="020B0503020204020204" pitchFamily="34" charset="-122"/>
              </a:rPr>
              <a:t>03</a:t>
            </a:r>
            <a:endParaRPr lang="zh-CN" altLang="en-US" sz="4400" b="1" dirty="0">
              <a:solidFill>
                <a:srgbClr val="6077B6"/>
              </a:solidFill>
              <a:latin typeface="Agency FB" panose="020B0503020202020204" pitchFamily="34" charset="0"/>
              <a:ea typeface="微软雅黑" panose="020B0503020204020204" pitchFamily="34" charset="-122"/>
            </a:endParaRPr>
          </a:p>
        </p:txBody>
      </p:sp>
      <p:sp>
        <p:nvSpPr>
          <p:cNvPr id="44" name="椭圆 43"/>
          <p:cNvSpPr/>
          <p:nvPr/>
        </p:nvSpPr>
        <p:spPr>
          <a:xfrm rot="10800000">
            <a:off x="7461249" y="2236823"/>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662048" y="2456450"/>
            <a:ext cx="807097" cy="769441"/>
          </a:xfrm>
          <a:prstGeom prst="rect">
            <a:avLst/>
          </a:prstGeom>
          <a:effectLst/>
        </p:spPr>
        <p:txBody>
          <a:bodyPr wrap="square">
            <a:spAutoFit/>
          </a:bodyPr>
          <a:lstStyle/>
          <a:p>
            <a:pPr algn="ctr"/>
            <a:r>
              <a:rPr lang="en-US" altLang="zh-CN" sz="4400" b="1" dirty="0">
                <a:solidFill>
                  <a:srgbClr val="6BF4CD"/>
                </a:solidFill>
                <a:latin typeface="Agency FB" panose="020B0503020202020204" pitchFamily="34" charset="0"/>
                <a:ea typeface="微软雅黑" panose="020B0503020204020204" pitchFamily="34" charset="-122"/>
              </a:rPr>
              <a:t>04</a:t>
            </a:r>
            <a:endParaRPr lang="zh-CN" altLang="en-US" sz="4400" b="1" dirty="0">
              <a:solidFill>
                <a:srgbClr val="6BF4CD"/>
              </a:solidFill>
              <a:latin typeface="Agency FB" panose="020B0503020202020204" pitchFamily="34" charset="0"/>
              <a:ea typeface="微软雅黑" panose="020B0503020204020204" pitchFamily="34" charset="-122"/>
            </a:endParaRPr>
          </a:p>
        </p:txBody>
      </p:sp>
      <p:sp>
        <p:nvSpPr>
          <p:cNvPr id="47" name="椭圆 46"/>
          <p:cNvSpPr/>
          <p:nvPr/>
        </p:nvSpPr>
        <p:spPr>
          <a:xfrm>
            <a:off x="9407201" y="4997395"/>
            <a:ext cx="1208697" cy="1208697"/>
          </a:xfrm>
          <a:prstGeom prst="ellipse">
            <a:avLst/>
          </a:prstGeom>
          <a:no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608000" y="5217023"/>
            <a:ext cx="807097" cy="769441"/>
          </a:xfrm>
          <a:prstGeom prst="rect">
            <a:avLst/>
          </a:prstGeom>
          <a:effectLst/>
        </p:spPr>
        <p:txBody>
          <a:bodyPr wrap="square">
            <a:spAutoFit/>
          </a:bodyPr>
          <a:lstStyle/>
          <a:p>
            <a:pPr algn="ctr"/>
            <a:r>
              <a:rPr lang="en-US" altLang="zh-CN" sz="4400" b="1" dirty="0">
                <a:solidFill>
                  <a:srgbClr val="BFBFBF"/>
                </a:solidFill>
                <a:latin typeface="Agency FB" panose="020B0503020202020204" pitchFamily="34" charset="0"/>
                <a:ea typeface="微软雅黑" panose="020B0503020204020204" pitchFamily="34" charset="-122"/>
              </a:rPr>
              <a:t>05</a:t>
            </a:r>
            <a:endParaRPr lang="zh-CN" altLang="en-US" sz="4400" b="1" dirty="0">
              <a:solidFill>
                <a:srgbClr val="BFBFBF"/>
              </a:solidFill>
              <a:latin typeface="Agency FB" panose="020B0503020202020204" pitchFamily="34" charset="0"/>
              <a:ea typeface="微软雅黑" panose="020B0503020204020204" pitchFamily="34" charset="-122"/>
            </a:endParaRPr>
          </a:p>
        </p:txBody>
      </p:sp>
      <p:sp>
        <p:nvSpPr>
          <p:cNvPr id="50" name="任意多边形 49"/>
          <p:cNvSpPr/>
          <p:nvPr/>
        </p:nvSpPr>
        <p:spPr>
          <a:xfrm>
            <a:off x="1070204"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478610" y="3759792"/>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输入标题</a:t>
            </a:r>
          </a:p>
        </p:txBody>
      </p:sp>
      <p:sp>
        <p:nvSpPr>
          <p:cNvPr id="53" name="任意多边形 52"/>
          <p:cNvSpPr/>
          <p:nvPr/>
        </p:nvSpPr>
        <p:spPr>
          <a:xfrm rot="10800000">
            <a:off x="3054191"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3443582" y="4108494"/>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输入标题</a:t>
            </a:r>
          </a:p>
        </p:txBody>
      </p:sp>
      <p:sp>
        <p:nvSpPr>
          <p:cNvPr id="56" name="任意多边形 55"/>
          <p:cNvSpPr/>
          <p:nvPr/>
        </p:nvSpPr>
        <p:spPr>
          <a:xfrm>
            <a:off x="5000144"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410729" y="3757030"/>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输入标题</a:t>
            </a:r>
          </a:p>
        </p:txBody>
      </p:sp>
      <p:sp>
        <p:nvSpPr>
          <p:cNvPr id="59" name="任意多边形 58"/>
          <p:cNvSpPr/>
          <p:nvPr/>
        </p:nvSpPr>
        <p:spPr>
          <a:xfrm rot="10800000">
            <a:off x="6946097"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7375701" y="4105732"/>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输入标题</a:t>
            </a:r>
          </a:p>
        </p:txBody>
      </p:sp>
      <p:sp>
        <p:nvSpPr>
          <p:cNvPr id="62" name="任意多边形 61"/>
          <p:cNvSpPr/>
          <p:nvPr/>
        </p:nvSpPr>
        <p:spPr>
          <a:xfrm>
            <a:off x="8892050" y="3445520"/>
            <a:ext cx="2239000" cy="1551875"/>
          </a:xfrm>
          <a:custGeom>
            <a:avLst/>
            <a:gdLst>
              <a:gd name="connsiteX0" fmla="*/ 720763 w 2312895"/>
              <a:gd name="connsiteY0" fmla="*/ 1624405 h 1656678"/>
              <a:gd name="connsiteX1" fmla="*/ 0 w 2312895"/>
              <a:gd name="connsiteY1" fmla="*/ 398033 h 1656678"/>
              <a:gd name="connsiteX2" fmla="*/ 268942 w 2312895"/>
              <a:gd name="connsiteY2" fmla="*/ 0 h 1656678"/>
              <a:gd name="connsiteX3" fmla="*/ 2000923 w 2312895"/>
              <a:gd name="connsiteY3" fmla="*/ 0 h 1656678"/>
              <a:gd name="connsiteX4" fmla="*/ 2312895 w 2312895"/>
              <a:gd name="connsiteY4" fmla="*/ 376518 h 1656678"/>
              <a:gd name="connsiteX5" fmla="*/ 1602890 w 2312895"/>
              <a:gd name="connsiteY5" fmla="*/ 1656678 h 1656678"/>
              <a:gd name="connsiteX6" fmla="*/ 720763 w 2312895"/>
              <a:gd name="connsiteY6" fmla="*/ 1624405 h 1656678"/>
              <a:gd name="connsiteX0-1" fmla="*/ 720763 w 2332720"/>
              <a:gd name="connsiteY0-2" fmla="*/ 1624405 h 1656678"/>
              <a:gd name="connsiteX1-3" fmla="*/ 0 w 2332720"/>
              <a:gd name="connsiteY1-4" fmla="*/ 398033 h 1656678"/>
              <a:gd name="connsiteX2-5" fmla="*/ 268942 w 2332720"/>
              <a:gd name="connsiteY2-6" fmla="*/ 0 h 1656678"/>
              <a:gd name="connsiteX3-7" fmla="*/ 2000923 w 2332720"/>
              <a:gd name="connsiteY3-8" fmla="*/ 0 h 1656678"/>
              <a:gd name="connsiteX4-9" fmla="*/ 2312895 w 2332720"/>
              <a:gd name="connsiteY4-10" fmla="*/ 376518 h 1656678"/>
              <a:gd name="connsiteX5-11" fmla="*/ 1602890 w 2332720"/>
              <a:gd name="connsiteY5-12" fmla="*/ 1656678 h 1656678"/>
              <a:gd name="connsiteX6-13" fmla="*/ 720763 w 2332720"/>
              <a:gd name="connsiteY6-14" fmla="*/ 1624405 h 1656678"/>
              <a:gd name="connsiteX0-15" fmla="*/ 720763 w 2337099"/>
              <a:gd name="connsiteY0-16" fmla="*/ 1624457 h 1656730"/>
              <a:gd name="connsiteX1-17" fmla="*/ 0 w 2337099"/>
              <a:gd name="connsiteY1-18" fmla="*/ 398085 h 1656730"/>
              <a:gd name="connsiteX2-19" fmla="*/ 268942 w 2337099"/>
              <a:gd name="connsiteY2-20" fmla="*/ 52 h 1656730"/>
              <a:gd name="connsiteX3-21" fmla="*/ 2000923 w 2337099"/>
              <a:gd name="connsiteY3-22" fmla="*/ 52 h 1656730"/>
              <a:gd name="connsiteX4-23" fmla="*/ 2312895 w 2337099"/>
              <a:gd name="connsiteY4-24" fmla="*/ 376570 h 1656730"/>
              <a:gd name="connsiteX5-25" fmla="*/ 1602890 w 2337099"/>
              <a:gd name="connsiteY5-26" fmla="*/ 1656730 h 1656730"/>
              <a:gd name="connsiteX6-27" fmla="*/ 720763 w 2337099"/>
              <a:gd name="connsiteY6-28" fmla="*/ 1624457 h 1656730"/>
              <a:gd name="connsiteX0-29" fmla="*/ 720763 w 2345831"/>
              <a:gd name="connsiteY0-30" fmla="*/ 1625168 h 1657441"/>
              <a:gd name="connsiteX1-31" fmla="*/ 0 w 2345831"/>
              <a:gd name="connsiteY1-32" fmla="*/ 398796 h 1657441"/>
              <a:gd name="connsiteX2-33" fmla="*/ 268942 w 2345831"/>
              <a:gd name="connsiteY2-34" fmla="*/ 763 h 1657441"/>
              <a:gd name="connsiteX3-35" fmla="*/ 2000923 w 2345831"/>
              <a:gd name="connsiteY3-36" fmla="*/ 763 h 1657441"/>
              <a:gd name="connsiteX4-37" fmla="*/ 2312895 w 2345831"/>
              <a:gd name="connsiteY4-38" fmla="*/ 377281 h 1657441"/>
              <a:gd name="connsiteX5-39" fmla="*/ 1602890 w 2345831"/>
              <a:gd name="connsiteY5-40" fmla="*/ 1657441 h 1657441"/>
              <a:gd name="connsiteX6-41" fmla="*/ 720763 w 2345831"/>
              <a:gd name="connsiteY6-42" fmla="*/ 1625168 h 1657441"/>
              <a:gd name="connsiteX0-43" fmla="*/ 720763 w 2345831"/>
              <a:gd name="connsiteY0-44" fmla="*/ 1625168 h 1657441"/>
              <a:gd name="connsiteX1-45" fmla="*/ 0 w 2345831"/>
              <a:gd name="connsiteY1-46" fmla="*/ 398796 h 1657441"/>
              <a:gd name="connsiteX2-47" fmla="*/ 268942 w 2345831"/>
              <a:gd name="connsiteY2-48" fmla="*/ 763 h 1657441"/>
              <a:gd name="connsiteX3-49" fmla="*/ 2000923 w 2345831"/>
              <a:gd name="connsiteY3-50" fmla="*/ 763 h 1657441"/>
              <a:gd name="connsiteX4-51" fmla="*/ 2312895 w 2345831"/>
              <a:gd name="connsiteY4-52" fmla="*/ 377281 h 1657441"/>
              <a:gd name="connsiteX5-53" fmla="*/ 1602890 w 2345831"/>
              <a:gd name="connsiteY5-54" fmla="*/ 1657441 h 1657441"/>
              <a:gd name="connsiteX6-55" fmla="*/ 720763 w 2345831"/>
              <a:gd name="connsiteY6-56" fmla="*/ 1625168 h 1657441"/>
              <a:gd name="connsiteX0-57" fmla="*/ 766240 w 2391308"/>
              <a:gd name="connsiteY0-58" fmla="*/ 1625168 h 1657441"/>
              <a:gd name="connsiteX1-59" fmla="*/ 45477 w 2391308"/>
              <a:gd name="connsiteY1-60" fmla="*/ 398796 h 1657441"/>
              <a:gd name="connsiteX2-61" fmla="*/ 314419 w 2391308"/>
              <a:gd name="connsiteY2-62" fmla="*/ 763 h 1657441"/>
              <a:gd name="connsiteX3-63" fmla="*/ 2046400 w 2391308"/>
              <a:gd name="connsiteY3-64" fmla="*/ 763 h 1657441"/>
              <a:gd name="connsiteX4-65" fmla="*/ 2358372 w 2391308"/>
              <a:gd name="connsiteY4-66" fmla="*/ 377281 h 1657441"/>
              <a:gd name="connsiteX5-67" fmla="*/ 1648367 w 2391308"/>
              <a:gd name="connsiteY5-68" fmla="*/ 1657441 h 1657441"/>
              <a:gd name="connsiteX6-69" fmla="*/ 766240 w 2391308"/>
              <a:gd name="connsiteY6-70" fmla="*/ 1625168 h 1657441"/>
              <a:gd name="connsiteX0-71" fmla="*/ 766240 w 2391308"/>
              <a:gd name="connsiteY0-72" fmla="*/ 1625168 h 1657441"/>
              <a:gd name="connsiteX1-73" fmla="*/ 45477 w 2391308"/>
              <a:gd name="connsiteY1-74" fmla="*/ 398796 h 1657441"/>
              <a:gd name="connsiteX2-75" fmla="*/ 314419 w 2391308"/>
              <a:gd name="connsiteY2-76" fmla="*/ 763 h 1657441"/>
              <a:gd name="connsiteX3-77" fmla="*/ 2046400 w 2391308"/>
              <a:gd name="connsiteY3-78" fmla="*/ 763 h 1657441"/>
              <a:gd name="connsiteX4-79" fmla="*/ 2358372 w 2391308"/>
              <a:gd name="connsiteY4-80" fmla="*/ 377281 h 1657441"/>
              <a:gd name="connsiteX5-81" fmla="*/ 1648367 w 2391308"/>
              <a:gd name="connsiteY5-82" fmla="*/ 1657441 h 1657441"/>
              <a:gd name="connsiteX6-83" fmla="*/ 766240 w 2391308"/>
              <a:gd name="connsiteY6-84" fmla="*/ 1625168 h 1657441"/>
              <a:gd name="connsiteX0-85" fmla="*/ 766240 w 2391308"/>
              <a:gd name="connsiteY0-86" fmla="*/ 1625168 h 1657441"/>
              <a:gd name="connsiteX1-87" fmla="*/ 45477 w 2391308"/>
              <a:gd name="connsiteY1-88" fmla="*/ 398796 h 1657441"/>
              <a:gd name="connsiteX2-89" fmla="*/ 314419 w 2391308"/>
              <a:gd name="connsiteY2-90" fmla="*/ 763 h 1657441"/>
              <a:gd name="connsiteX3-91" fmla="*/ 2046400 w 2391308"/>
              <a:gd name="connsiteY3-92" fmla="*/ 763 h 1657441"/>
              <a:gd name="connsiteX4-93" fmla="*/ 2358372 w 2391308"/>
              <a:gd name="connsiteY4-94" fmla="*/ 377281 h 1657441"/>
              <a:gd name="connsiteX5-95" fmla="*/ 1648367 w 2391308"/>
              <a:gd name="connsiteY5-96" fmla="*/ 1657441 h 1657441"/>
              <a:gd name="connsiteX6-97" fmla="*/ 766240 w 2391308"/>
              <a:gd name="connsiteY6-98" fmla="*/ 1625168 h 1657441"/>
              <a:gd name="connsiteX0-99" fmla="*/ 755483 w 2391308"/>
              <a:gd name="connsiteY0-100" fmla="*/ 1625168 h 1657441"/>
              <a:gd name="connsiteX1-101" fmla="*/ 45477 w 2391308"/>
              <a:gd name="connsiteY1-102" fmla="*/ 398796 h 1657441"/>
              <a:gd name="connsiteX2-103" fmla="*/ 314419 w 2391308"/>
              <a:gd name="connsiteY2-104" fmla="*/ 763 h 1657441"/>
              <a:gd name="connsiteX3-105" fmla="*/ 2046400 w 2391308"/>
              <a:gd name="connsiteY3-106" fmla="*/ 763 h 1657441"/>
              <a:gd name="connsiteX4-107" fmla="*/ 2358372 w 2391308"/>
              <a:gd name="connsiteY4-108" fmla="*/ 377281 h 1657441"/>
              <a:gd name="connsiteX5-109" fmla="*/ 1648367 w 2391308"/>
              <a:gd name="connsiteY5-110" fmla="*/ 1657441 h 1657441"/>
              <a:gd name="connsiteX6-111" fmla="*/ 755483 w 2391308"/>
              <a:gd name="connsiteY6-112" fmla="*/ 1625168 h 16574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2391308" h="1657441">
                <a:moveTo>
                  <a:pt x="755483" y="1625168"/>
                </a:moveTo>
                <a:lnTo>
                  <a:pt x="45477" y="398796"/>
                </a:lnTo>
                <a:cubicBezTo>
                  <a:pt x="-58513" y="201573"/>
                  <a:pt x="9619" y="-6408"/>
                  <a:pt x="314419" y="763"/>
                </a:cubicBezTo>
                <a:lnTo>
                  <a:pt x="2046400" y="763"/>
                </a:lnTo>
                <a:cubicBezTo>
                  <a:pt x="2322513" y="-13580"/>
                  <a:pt x="2458776" y="176472"/>
                  <a:pt x="2358372" y="377281"/>
                </a:cubicBezTo>
                <a:lnTo>
                  <a:pt x="1648367" y="1657441"/>
                </a:lnTo>
                <a:cubicBezTo>
                  <a:pt x="1472659" y="1496076"/>
                  <a:pt x="1092556" y="1366985"/>
                  <a:pt x="755483" y="1625168"/>
                </a:cubicBezTo>
                <a:close/>
              </a:path>
            </a:pathLst>
          </a:custGeom>
          <a:solidFill>
            <a:schemeClr val="bg1">
              <a:lumMod val="75000"/>
            </a:schemeClr>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9321654" y="3757029"/>
            <a:ext cx="1422184" cy="461665"/>
          </a:xfrm>
          <a:prstGeom prst="rect">
            <a:avLst/>
          </a:prstGeom>
          <a:noFill/>
          <a:effectLst/>
        </p:spPr>
        <p:txBody>
          <a:bodyPr wrap="none" rtlCol="0">
            <a:spAutoFit/>
          </a:bodyPr>
          <a:lstStyle/>
          <a:p>
            <a:r>
              <a:rPr lang="zh-CN" altLang="en-US" sz="2400" b="1" dirty="0">
                <a:solidFill>
                  <a:srgbClr val="FFFFFF"/>
                </a:solidFill>
                <a:latin typeface="幼圆" panose="02010509060101010101" pitchFamily="49" charset="-122"/>
                <a:ea typeface="幼圆" panose="02010509060101010101" pitchFamily="49" charset="-122"/>
              </a:rPr>
              <a:t>输入标题</a:t>
            </a:r>
          </a:p>
        </p:txBody>
      </p:sp>
      <p:sp>
        <p:nvSpPr>
          <p:cNvPr id="64" name="文本框 63"/>
          <p:cNvSpPr txBox="1"/>
          <p:nvPr/>
        </p:nvSpPr>
        <p:spPr>
          <a:xfrm>
            <a:off x="8892050" y="2647167"/>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013765" y="2655490"/>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900042" y="2647166"/>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2997123" y="5310371"/>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6967700" y="5321063"/>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9" name="任意多边形 8"/>
          <p:cNvSpPr/>
          <p:nvPr/>
        </p:nvSpPr>
        <p:spPr>
          <a:xfrm>
            <a:off x="584811"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15" name="TextBox 29"/>
          <p:cNvSpPr txBox="1"/>
          <p:nvPr/>
        </p:nvSpPr>
        <p:spPr>
          <a:xfrm>
            <a:off x="1003662" y="4096246"/>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30"/>
          <p:cNvSpPr txBox="1"/>
          <p:nvPr/>
        </p:nvSpPr>
        <p:spPr>
          <a:xfrm>
            <a:off x="892586" y="317986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p>
        </p:txBody>
      </p:sp>
      <p:sp>
        <p:nvSpPr>
          <p:cNvPr id="17" name="TextBox 20"/>
          <p:cNvSpPr txBox="1"/>
          <p:nvPr/>
        </p:nvSpPr>
        <p:spPr>
          <a:xfrm>
            <a:off x="1631982" y="2364502"/>
            <a:ext cx="429605" cy="615553"/>
          </a:xfrm>
          <a:prstGeom prst="rect">
            <a:avLst/>
          </a:prstGeom>
          <a:noFill/>
        </p:spPr>
        <p:txBody>
          <a:bodyPr wrap="none" lIns="0" tIns="0" rIns="0" bIns="0" rtlCol="0">
            <a:spAutoFit/>
          </a:bodyPr>
          <a:lstStyle/>
          <a:p>
            <a:pPr algn="ctr"/>
            <a:r>
              <a:rPr lang="en-US" altLang="zh-CN" sz="4000" spc="400" dirty="0">
                <a:solidFill>
                  <a:srgbClr val="FF5855"/>
                </a:solidFill>
                <a:latin typeface="Agency FB" panose="020B0503020202020204" pitchFamily="34" charset="0"/>
                <a:ea typeface="微软雅黑" panose="020B0503020204020204" pitchFamily="34" charset="-122"/>
              </a:rPr>
              <a:t>01</a:t>
            </a:r>
            <a:endParaRPr lang="zh-CN" altLang="en-US" sz="4000" spc="400" dirty="0">
              <a:solidFill>
                <a:srgbClr val="FF5855"/>
              </a:solidFill>
              <a:latin typeface="Agency FB" panose="020B0503020202020204" pitchFamily="34" charset="0"/>
              <a:ea typeface="微软雅黑" panose="020B0503020204020204" pitchFamily="34" charset="-122"/>
            </a:endParaRPr>
          </a:p>
        </p:txBody>
      </p:sp>
      <p:sp>
        <p:nvSpPr>
          <p:cNvPr id="19" name="任意多边形 18"/>
          <p:cNvSpPr/>
          <p:nvPr/>
        </p:nvSpPr>
        <p:spPr>
          <a:xfrm>
            <a:off x="6241428"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20" name="TextBox 29"/>
          <p:cNvSpPr txBox="1"/>
          <p:nvPr/>
        </p:nvSpPr>
        <p:spPr>
          <a:xfrm>
            <a:off x="6660279" y="4096246"/>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30"/>
          <p:cNvSpPr txBox="1"/>
          <p:nvPr/>
        </p:nvSpPr>
        <p:spPr>
          <a:xfrm>
            <a:off x="6549203" y="317986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p>
        </p:txBody>
      </p:sp>
      <p:sp>
        <p:nvSpPr>
          <p:cNvPr id="22" name="TextBox 20"/>
          <p:cNvSpPr txBox="1"/>
          <p:nvPr/>
        </p:nvSpPr>
        <p:spPr>
          <a:xfrm>
            <a:off x="7232494" y="2364502"/>
            <a:ext cx="541815" cy="615553"/>
          </a:xfrm>
          <a:prstGeom prst="rect">
            <a:avLst/>
          </a:prstGeom>
          <a:noFill/>
        </p:spPr>
        <p:txBody>
          <a:bodyPr wrap="none" lIns="0" tIns="0" rIns="0" bIns="0" rtlCol="0">
            <a:spAutoFit/>
          </a:bodyPr>
          <a:lstStyle/>
          <a:p>
            <a:pPr algn="ctr"/>
            <a:r>
              <a:rPr lang="en-US" altLang="zh-CN" sz="4000" spc="400" dirty="0">
                <a:solidFill>
                  <a:srgbClr val="6077B6"/>
                </a:solidFill>
                <a:latin typeface="Agency FB" panose="020B0503020202020204" pitchFamily="34" charset="0"/>
                <a:ea typeface="微软雅黑" panose="020B0503020204020204" pitchFamily="34" charset="-122"/>
              </a:rPr>
              <a:t>03</a:t>
            </a:r>
            <a:endParaRPr lang="zh-CN" altLang="en-US" sz="4000" spc="400" dirty="0">
              <a:solidFill>
                <a:srgbClr val="6077B6"/>
              </a:solidFill>
              <a:latin typeface="Agency FB" panose="020B0503020202020204" pitchFamily="34" charset="0"/>
              <a:ea typeface="微软雅黑" panose="020B0503020204020204" pitchFamily="34" charset="-122"/>
            </a:endParaRPr>
          </a:p>
        </p:txBody>
      </p:sp>
      <p:sp>
        <p:nvSpPr>
          <p:cNvPr id="24" name="任意多边形 23"/>
          <p:cNvSpPr/>
          <p:nvPr/>
        </p:nvSpPr>
        <p:spPr>
          <a:xfrm>
            <a:off x="9073149"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6BF4C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25" name="TextBox 29"/>
          <p:cNvSpPr txBox="1"/>
          <p:nvPr/>
        </p:nvSpPr>
        <p:spPr>
          <a:xfrm>
            <a:off x="9492000" y="4096246"/>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30"/>
          <p:cNvSpPr txBox="1"/>
          <p:nvPr/>
        </p:nvSpPr>
        <p:spPr>
          <a:xfrm>
            <a:off x="9380924" y="317986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p>
        </p:txBody>
      </p:sp>
      <p:sp>
        <p:nvSpPr>
          <p:cNvPr id="27" name="TextBox 20"/>
          <p:cNvSpPr txBox="1"/>
          <p:nvPr/>
        </p:nvSpPr>
        <p:spPr>
          <a:xfrm>
            <a:off x="10073833" y="2364502"/>
            <a:ext cx="522579" cy="615553"/>
          </a:xfrm>
          <a:prstGeom prst="rect">
            <a:avLst/>
          </a:prstGeom>
          <a:noFill/>
        </p:spPr>
        <p:txBody>
          <a:bodyPr wrap="none" lIns="0" tIns="0" rIns="0" bIns="0" rtlCol="0">
            <a:spAutoFit/>
          </a:bodyPr>
          <a:lstStyle/>
          <a:p>
            <a:pPr algn="ctr"/>
            <a:r>
              <a:rPr lang="en-US" altLang="zh-CN" sz="4000" spc="400" dirty="0">
                <a:solidFill>
                  <a:srgbClr val="6BF4CD"/>
                </a:solidFill>
                <a:latin typeface="Agency FB" panose="020B0503020202020204" pitchFamily="34" charset="0"/>
                <a:ea typeface="微软雅黑" panose="020B0503020204020204" pitchFamily="34" charset="-122"/>
              </a:rPr>
              <a:t>04</a:t>
            </a:r>
            <a:endParaRPr lang="zh-CN" altLang="en-US" sz="4000" spc="400" dirty="0">
              <a:solidFill>
                <a:srgbClr val="6BF4CD"/>
              </a:solidFill>
              <a:latin typeface="Agency FB" panose="020B0503020202020204" pitchFamily="34" charset="0"/>
              <a:ea typeface="微软雅黑" panose="020B0503020204020204" pitchFamily="34" charset="-122"/>
            </a:endParaRPr>
          </a:p>
        </p:txBody>
      </p:sp>
      <p:sp>
        <p:nvSpPr>
          <p:cNvPr id="29" name="任意多边形 28"/>
          <p:cNvSpPr/>
          <p:nvPr/>
        </p:nvSpPr>
        <p:spPr>
          <a:xfrm>
            <a:off x="3409707" y="1999558"/>
            <a:ext cx="2523949" cy="4310537"/>
          </a:xfrm>
          <a:custGeom>
            <a:avLst/>
            <a:gdLst>
              <a:gd name="connsiteX0" fmla="*/ 113408 w 2523949"/>
              <a:gd name="connsiteY0" fmla="*/ 1709102 h 4310537"/>
              <a:gd name="connsiteX1" fmla="*/ 113408 w 2523949"/>
              <a:gd name="connsiteY1" fmla="*/ 1934122 h 4310537"/>
              <a:gd name="connsiteX2" fmla="*/ 113408 w 2523949"/>
              <a:gd name="connsiteY2" fmla="*/ 1949425 h 4310537"/>
              <a:gd name="connsiteX3" fmla="*/ 113408 w 2523949"/>
              <a:gd name="connsiteY3" fmla="*/ 1956221 h 4310537"/>
              <a:gd name="connsiteX4" fmla="*/ 113408 w 2523949"/>
              <a:gd name="connsiteY4" fmla="*/ 2124622 h 4310537"/>
              <a:gd name="connsiteX5" fmla="*/ 113408 w 2523949"/>
              <a:gd name="connsiteY5" fmla="*/ 2139925 h 4310537"/>
              <a:gd name="connsiteX6" fmla="*/ 113408 w 2523949"/>
              <a:gd name="connsiteY6" fmla="*/ 2146721 h 4310537"/>
              <a:gd name="connsiteX7" fmla="*/ 113408 w 2523949"/>
              <a:gd name="connsiteY7" fmla="*/ 2989710 h 4310537"/>
              <a:gd name="connsiteX8" fmla="*/ 113408 w 2523949"/>
              <a:gd name="connsiteY8" fmla="*/ 2996506 h 4310537"/>
              <a:gd name="connsiteX9" fmla="*/ 113408 w 2523949"/>
              <a:gd name="connsiteY9" fmla="*/ 3011809 h 4310537"/>
              <a:gd name="connsiteX10" fmla="*/ 113408 w 2523949"/>
              <a:gd name="connsiteY10" fmla="*/ 3180210 h 4310537"/>
              <a:gd name="connsiteX11" fmla="*/ 113408 w 2523949"/>
              <a:gd name="connsiteY11" fmla="*/ 3187006 h 4310537"/>
              <a:gd name="connsiteX12" fmla="*/ 113408 w 2523949"/>
              <a:gd name="connsiteY12" fmla="*/ 3202309 h 4310537"/>
              <a:gd name="connsiteX13" fmla="*/ 113408 w 2523949"/>
              <a:gd name="connsiteY13" fmla="*/ 3402691 h 4310537"/>
              <a:gd name="connsiteX14" fmla="*/ 113407 w 2523949"/>
              <a:gd name="connsiteY14" fmla="*/ 3402691 h 4310537"/>
              <a:gd name="connsiteX15" fmla="*/ 113407 w 2523949"/>
              <a:gd name="connsiteY15" fmla="*/ 3415286 h 4310537"/>
              <a:gd name="connsiteX16" fmla="*/ 230338 w 2523949"/>
              <a:gd name="connsiteY16" fmla="*/ 3618864 h 4310537"/>
              <a:gd name="connsiteX17" fmla="*/ 1145042 w 2523949"/>
              <a:gd name="connsiteY17" fmla="*/ 4146658 h 4310537"/>
              <a:gd name="connsiteX18" fmla="*/ 1378905 w 2523949"/>
              <a:gd name="connsiteY18" fmla="*/ 4146658 h 4310537"/>
              <a:gd name="connsiteX19" fmla="*/ 2293609 w 2523949"/>
              <a:gd name="connsiteY19" fmla="*/ 3618864 h 4310537"/>
              <a:gd name="connsiteX20" fmla="*/ 2410541 w 2523949"/>
              <a:gd name="connsiteY20" fmla="*/ 3415286 h 4310537"/>
              <a:gd name="connsiteX21" fmla="*/ 2410541 w 2523949"/>
              <a:gd name="connsiteY21" fmla="*/ 3306564 h 4310537"/>
              <a:gd name="connsiteX22" fmla="*/ 2410541 w 2523949"/>
              <a:gd name="connsiteY22" fmla="*/ 3224786 h 4310537"/>
              <a:gd name="connsiteX23" fmla="*/ 2410541 w 2523949"/>
              <a:gd name="connsiteY23" fmla="*/ 3223087 h 4310537"/>
              <a:gd name="connsiteX24" fmla="*/ 2410541 w 2523949"/>
              <a:gd name="connsiteY24" fmla="*/ 3211196 h 4310537"/>
              <a:gd name="connsiteX25" fmla="*/ 2410541 w 2523949"/>
              <a:gd name="connsiteY25" fmla="*/ 3202938 h 4310537"/>
              <a:gd name="connsiteX26" fmla="*/ 2410541 w 2523949"/>
              <a:gd name="connsiteY26" fmla="*/ 3178919 h 4310537"/>
              <a:gd name="connsiteX27" fmla="*/ 2410541 w 2523949"/>
              <a:gd name="connsiteY27" fmla="*/ 3116064 h 4310537"/>
              <a:gd name="connsiteX28" fmla="*/ 2410541 w 2523949"/>
              <a:gd name="connsiteY28" fmla="*/ 3048349 h 4310537"/>
              <a:gd name="connsiteX29" fmla="*/ 2410541 w 2523949"/>
              <a:gd name="connsiteY29" fmla="*/ 3012438 h 4310537"/>
              <a:gd name="connsiteX30" fmla="*/ 2410541 w 2523949"/>
              <a:gd name="connsiteY30" fmla="*/ 2948758 h 4310537"/>
              <a:gd name="connsiteX31" fmla="*/ 2410541 w 2523949"/>
              <a:gd name="connsiteY31" fmla="*/ 2884161 h 4310537"/>
              <a:gd name="connsiteX32" fmla="*/ 2410542 w 2523949"/>
              <a:gd name="connsiteY32" fmla="*/ 2884161 h 4310537"/>
              <a:gd name="connsiteX33" fmla="*/ 2410542 w 2523949"/>
              <a:gd name="connsiteY33" fmla="*/ 2879860 h 4310537"/>
              <a:gd name="connsiteX34" fmla="*/ 2410542 w 2523949"/>
              <a:gd name="connsiteY34" fmla="*/ 2859294 h 4310537"/>
              <a:gd name="connsiteX35" fmla="*/ 2410542 w 2523949"/>
              <a:gd name="connsiteY35" fmla="*/ 2857762 h 4310537"/>
              <a:gd name="connsiteX36" fmla="*/ 2410542 w 2523949"/>
              <a:gd name="connsiteY36" fmla="*/ 2837195 h 4310537"/>
              <a:gd name="connsiteX37" fmla="*/ 2410542 w 2523949"/>
              <a:gd name="connsiteY37" fmla="*/ 2823937 h 4310537"/>
              <a:gd name="connsiteX38" fmla="*/ 2410542 w 2523949"/>
              <a:gd name="connsiteY38" fmla="*/ 2801838 h 4310537"/>
              <a:gd name="connsiteX39" fmla="*/ 2410542 w 2523949"/>
              <a:gd name="connsiteY39" fmla="*/ 2756982 h 4310537"/>
              <a:gd name="connsiteX40" fmla="*/ 2410542 w 2523949"/>
              <a:gd name="connsiteY40" fmla="*/ 2754097 h 4310537"/>
              <a:gd name="connsiteX41" fmla="*/ 2410542 w 2523949"/>
              <a:gd name="connsiteY41" fmla="*/ 2734884 h 4310537"/>
              <a:gd name="connsiteX42" fmla="*/ 2410542 w 2523949"/>
              <a:gd name="connsiteY42" fmla="*/ 2731998 h 4310537"/>
              <a:gd name="connsiteX43" fmla="*/ 2410542 w 2523949"/>
              <a:gd name="connsiteY43" fmla="*/ 2668794 h 4310537"/>
              <a:gd name="connsiteX44" fmla="*/ 2410542 w 2523949"/>
              <a:gd name="connsiteY44" fmla="*/ 2646695 h 4310537"/>
              <a:gd name="connsiteX45" fmla="*/ 2410542 w 2523949"/>
              <a:gd name="connsiteY45" fmla="*/ 2636115 h 4310537"/>
              <a:gd name="connsiteX46" fmla="*/ 2410542 w 2523949"/>
              <a:gd name="connsiteY46" fmla="*/ 2614017 h 4310537"/>
              <a:gd name="connsiteX47" fmla="*/ 2410542 w 2523949"/>
              <a:gd name="connsiteY47" fmla="*/ 2566482 h 4310537"/>
              <a:gd name="connsiteX48" fmla="*/ 2410542 w 2523949"/>
              <a:gd name="connsiteY48" fmla="*/ 2544384 h 4310537"/>
              <a:gd name="connsiteX49" fmla="*/ 2410542 w 2523949"/>
              <a:gd name="connsiteY49" fmla="*/ 2495147 h 4310537"/>
              <a:gd name="connsiteX50" fmla="*/ 2410542 w 2523949"/>
              <a:gd name="connsiteY50" fmla="*/ 2473049 h 4310537"/>
              <a:gd name="connsiteX51" fmla="*/ 2410542 w 2523949"/>
              <a:gd name="connsiteY51" fmla="*/ 2445615 h 4310537"/>
              <a:gd name="connsiteX52" fmla="*/ 2410542 w 2523949"/>
              <a:gd name="connsiteY52" fmla="*/ 2423517 h 4310537"/>
              <a:gd name="connsiteX53" fmla="*/ 2410542 w 2523949"/>
              <a:gd name="connsiteY53" fmla="*/ 2332532 h 4310537"/>
              <a:gd name="connsiteX54" fmla="*/ 2410542 w 2523949"/>
              <a:gd name="connsiteY54" fmla="*/ 2310433 h 4310537"/>
              <a:gd name="connsiteX55" fmla="*/ 2410542 w 2523949"/>
              <a:gd name="connsiteY55" fmla="*/ 2304647 h 4310537"/>
              <a:gd name="connsiteX56" fmla="*/ 2410542 w 2523949"/>
              <a:gd name="connsiteY56" fmla="*/ 2282549 h 4310537"/>
              <a:gd name="connsiteX57" fmla="*/ 2410542 w 2523949"/>
              <a:gd name="connsiteY57" fmla="*/ 2146721 h 4310537"/>
              <a:gd name="connsiteX58" fmla="*/ 2410542 w 2523949"/>
              <a:gd name="connsiteY58" fmla="*/ 2142032 h 4310537"/>
              <a:gd name="connsiteX59" fmla="*/ 2410542 w 2523949"/>
              <a:gd name="connsiteY59" fmla="*/ 2139925 h 4310537"/>
              <a:gd name="connsiteX60" fmla="*/ 2410542 w 2523949"/>
              <a:gd name="connsiteY60" fmla="*/ 2137864 h 4310537"/>
              <a:gd name="connsiteX61" fmla="*/ 2410542 w 2523949"/>
              <a:gd name="connsiteY61" fmla="*/ 2124622 h 4310537"/>
              <a:gd name="connsiteX62" fmla="*/ 2410542 w 2523949"/>
              <a:gd name="connsiteY62" fmla="*/ 2123432 h 4310537"/>
              <a:gd name="connsiteX63" fmla="*/ 2410542 w 2523949"/>
              <a:gd name="connsiteY63" fmla="*/ 2119933 h 4310537"/>
              <a:gd name="connsiteX64" fmla="*/ 2410542 w 2523949"/>
              <a:gd name="connsiteY64" fmla="*/ 2097049 h 4310537"/>
              <a:gd name="connsiteX65" fmla="*/ 2410542 w 2523949"/>
              <a:gd name="connsiteY65" fmla="*/ 1981658 h 4310537"/>
              <a:gd name="connsiteX66" fmla="*/ 2410542 w 2523949"/>
              <a:gd name="connsiteY66" fmla="*/ 1956221 h 4310537"/>
              <a:gd name="connsiteX67" fmla="*/ 2410542 w 2523949"/>
              <a:gd name="connsiteY67" fmla="*/ 1949425 h 4310537"/>
              <a:gd name="connsiteX68" fmla="*/ 2410542 w 2523949"/>
              <a:gd name="connsiteY68" fmla="*/ 1947364 h 4310537"/>
              <a:gd name="connsiteX69" fmla="*/ 2410542 w 2523949"/>
              <a:gd name="connsiteY69" fmla="*/ 1934122 h 4310537"/>
              <a:gd name="connsiteX70" fmla="*/ 2410542 w 2523949"/>
              <a:gd name="connsiteY70" fmla="*/ 1932932 h 4310537"/>
              <a:gd name="connsiteX71" fmla="*/ 2410542 w 2523949"/>
              <a:gd name="connsiteY71" fmla="*/ 1906549 h 4310537"/>
              <a:gd name="connsiteX72" fmla="*/ 2410542 w 2523949"/>
              <a:gd name="connsiteY72" fmla="*/ 1882214 h 4310537"/>
              <a:gd name="connsiteX73" fmla="*/ 2410542 w 2523949"/>
              <a:gd name="connsiteY73" fmla="*/ 1861030 h 4310537"/>
              <a:gd name="connsiteX74" fmla="*/ 2410542 w 2523949"/>
              <a:gd name="connsiteY74" fmla="*/ 1791158 h 4310537"/>
              <a:gd name="connsiteX75" fmla="*/ 2410542 w 2523949"/>
              <a:gd name="connsiteY75" fmla="*/ 1747978 h 4310537"/>
              <a:gd name="connsiteX76" fmla="*/ 2410542 w 2523949"/>
              <a:gd name="connsiteY76" fmla="*/ 1709102 h 4310537"/>
              <a:gd name="connsiteX77" fmla="*/ 1261975 w 2523949"/>
              <a:gd name="connsiteY77" fmla="*/ 135606 h 4310537"/>
              <a:gd name="connsiteX78" fmla="*/ 1145043 w 2523949"/>
              <a:gd name="connsiteY78" fmla="*/ 162467 h 4310537"/>
              <a:gd name="connsiteX79" fmla="*/ 230339 w 2523949"/>
              <a:gd name="connsiteY79" fmla="*/ 690261 h 4310537"/>
              <a:gd name="connsiteX80" fmla="*/ 113408 w 2523949"/>
              <a:gd name="connsiteY80" fmla="*/ 893838 h 4310537"/>
              <a:gd name="connsiteX81" fmla="*/ 113408 w 2523949"/>
              <a:gd name="connsiteY81" fmla="*/ 1082390 h 4310537"/>
              <a:gd name="connsiteX82" fmla="*/ 2410542 w 2523949"/>
              <a:gd name="connsiteY82" fmla="*/ 1082390 h 4310537"/>
              <a:gd name="connsiteX83" fmla="*/ 2410542 w 2523949"/>
              <a:gd name="connsiteY83" fmla="*/ 893838 h 4310537"/>
              <a:gd name="connsiteX84" fmla="*/ 2293610 w 2523949"/>
              <a:gd name="connsiteY84" fmla="*/ 690261 h 4310537"/>
              <a:gd name="connsiteX85" fmla="*/ 1378906 w 2523949"/>
              <a:gd name="connsiteY85" fmla="*/ 162467 h 4310537"/>
              <a:gd name="connsiteX86" fmla="*/ 1261975 w 2523949"/>
              <a:gd name="connsiteY86" fmla="*/ 135606 h 4310537"/>
              <a:gd name="connsiteX87" fmla="*/ 1261975 w 2523949"/>
              <a:gd name="connsiteY87" fmla="*/ 0 h 4310537"/>
              <a:gd name="connsiteX88" fmla="*/ 1390452 w 2523949"/>
              <a:gd name="connsiteY88" fmla="*/ 29513 h 4310537"/>
              <a:gd name="connsiteX89" fmla="*/ 2395472 w 2523949"/>
              <a:gd name="connsiteY89" fmla="*/ 609420 h 4310537"/>
              <a:gd name="connsiteX90" fmla="*/ 2523949 w 2523949"/>
              <a:gd name="connsiteY90" fmla="*/ 833098 h 4310537"/>
              <a:gd name="connsiteX91" fmla="*/ 2523949 w 2523949"/>
              <a:gd name="connsiteY91" fmla="*/ 1974790 h 4310537"/>
              <a:gd name="connsiteX92" fmla="*/ 2523949 w 2523949"/>
              <a:gd name="connsiteY92" fmla="*/ 1976098 h 4310537"/>
              <a:gd name="connsiteX93" fmla="*/ 2523949 w 2523949"/>
              <a:gd name="connsiteY93" fmla="*/ 1990647 h 4310537"/>
              <a:gd name="connsiteX94" fmla="*/ 2523949 w 2523949"/>
              <a:gd name="connsiteY94" fmla="*/ 1992912 h 4310537"/>
              <a:gd name="connsiteX95" fmla="*/ 2523949 w 2523949"/>
              <a:gd name="connsiteY95" fmla="*/ 2000379 h 4310537"/>
              <a:gd name="connsiteX96" fmla="*/ 2523949 w 2523949"/>
              <a:gd name="connsiteY96" fmla="*/ 2180255 h 4310537"/>
              <a:gd name="connsiteX97" fmla="*/ 2523949 w 2523949"/>
              <a:gd name="connsiteY97" fmla="*/ 2204536 h 4310537"/>
              <a:gd name="connsiteX98" fmla="*/ 2523949 w 2523949"/>
              <a:gd name="connsiteY98" fmla="*/ 2358928 h 4310537"/>
              <a:gd name="connsiteX99" fmla="*/ 2523949 w 2523949"/>
              <a:gd name="connsiteY99" fmla="*/ 2383208 h 4310537"/>
              <a:gd name="connsiteX100" fmla="*/ 2523949 w 2523949"/>
              <a:gd name="connsiteY100" fmla="*/ 2513815 h 4310537"/>
              <a:gd name="connsiteX101" fmla="*/ 2523949 w 2523949"/>
              <a:gd name="connsiteY101" fmla="*/ 2538095 h 4310537"/>
              <a:gd name="connsiteX102" fmla="*/ 2523949 w 2523949"/>
              <a:gd name="connsiteY102" fmla="*/ 2646616 h 4310537"/>
              <a:gd name="connsiteX103" fmla="*/ 2523949 w 2523949"/>
              <a:gd name="connsiteY103" fmla="*/ 2670896 h 4310537"/>
              <a:gd name="connsiteX104" fmla="*/ 2523949 w 2523949"/>
              <a:gd name="connsiteY104" fmla="*/ 2759029 h 4310537"/>
              <a:gd name="connsiteX105" fmla="*/ 2523949 w 2523949"/>
              <a:gd name="connsiteY105" fmla="*/ 2783310 h 4310537"/>
              <a:gd name="connsiteX106" fmla="*/ 2523949 w 2523949"/>
              <a:gd name="connsiteY106" fmla="*/ 2852754 h 4310537"/>
              <a:gd name="connsiteX107" fmla="*/ 2523949 w 2523949"/>
              <a:gd name="connsiteY107" fmla="*/ 2877035 h 4310537"/>
              <a:gd name="connsiteX108" fmla="*/ 2523949 w 2523949"/>
              <a:gd name="connsiteY108" fmla="*/ 2929490 h 4310537"/>
              <a:gd name="connsiteX109" fmla="*/ 2523949 w 2523949"/>
              <a:gd name="connsiteY109" fmla="*/ 2953771 h 4310537"/>
              <a:gd name="connsiteX110" fmla="*/ 2523949 w 2523949"/>
              <a:gd name="connsiteY110" fmla="*/ 2990936 h 4310537"/>
              <a:gd name="connsiteX111" fmla="*/ 2523949 w 2523949"/>
              <a:gd name="connsiteY111" fmla="*/ 3015216 h 4310537"/>
              <a:gd name="connsiteX112" fmla="*/ 2523949 w 2523949"/>
              <a:gd name="connsiteY112" fmla="*/ 3074750 h 4310537"/>
              <a:gd name="connsiteX113" fmla="*/ 2523949 w 2523949"/>
              <a:gd name="connsiteY113" fmla="*/ 3099031 h 4310537"/>
              <a:gd name="connsiteX114" fmla="*/ 2523949 w 2523949"/>
              <a:gd name="connsiteY114" fmla="*/ 3117790 h 4310537"/>
              <a:gd name="connsiteX115" fmla="*/ 2523949 w 2523949"/>
              <a:gd name="connsiteY115" fmla="*/ 3135912 h 4310537"/>
              <a:gd name="connsiteX116" fmla="*/ 2523949 w 2523949"/>
              <a:gd name="connsiteY116" fmla="*/ 3142071 h 4310537"/>
              <a:gd name="connsiteX117" fmla="*/ 2523949 w 2523949"/>
              <a:gd name="connsiteY117" fmla="*/ 3143379 h 4310537"/>
              <a:gd name="connsiteX118" fmla="*/ 2523949 w 2523949"/>
              <a:gd name="connsiteY118" fmla="*/ 3157927 h 4310537"/>
              <a:gd name="connsiteX119" fmla="*/ 2523949 w 2523949"/>
              <a:gd name="connsiteY119" fmla="*/ 3160193 h 4310537"/>
              <a:gd name="connsiteX120" fmla="*/ 2523949 w 2523949"/>
              <a:gd name="connsiteY120" fmla="*/ 3347536 h 4310537"/>
              <a:gd name="connsiteX121" fmla="*/ 2523949 w 2523949"/>
              <a:gd name="connsiteY121" fmla="*/ 3402691 h 4310537"/>
              <a:gd name="connsiteX122" fmla="*/ 2523948 w 2523949"/>
              <a:gd name="connsiteY122" fmla="*/ 3402691 h 4310537"/>
              <a:gd name="connsiteX123" fmla="*/ 2523948 w 2523949"/>
              <a:gd name="connsiteY123" fmla="*/ 3411812 h 4310537"/>
              <a:gd name="connsiteX124" fmla="*/ 2523948 w 2523949"/>
              <a:gd name="connsiteY124" fmla="*/ 3475886 h 4310537"/>
              <a:gd name="connsiteX125" fmla="*/ 2395471 w 2523949"/>
              <a:gd name="connsiteY125" fmla="*/ 3699565 h 4310537"/>
              <a:gd name="connsiteX126" fmla="*/ 1390451 w 2523949"/>
              <a:gd name="connsiteY126" fmla="*/ 4279472 h 4310537"/>
              <a:gd name="connsiteX127" fmla="*/ 1133497 w 2523949"/>
              <a:gd name="connsiteY127" fmla="*/ 4279472 h 4310537"/>
              <a:gd name="connsiteX128" fmla="*/ 128477 w 2523949"/>
              <a:gd name="connsiteY128" fmla="*/ 3699565 h 4310537"/>
              <a:gd name="connsiteX129" fmla="*/ 0 w 2523949"/>
              <a:gd name="connsiteY129" fmla="*/ 3475886 h 4310537"/>
              <a:gd name="connsiteX130" fmla="*/ 0 w 2523949"/>
              <a:gd name="connsiteY130" fmla="*/ 2884161 h 4310537"/>
              <a:gd name="connsiteX131" fmla="*/ 1 w 2523949"/>
              <a:gd name="connsiteY131" fmla="*/ 2884161 h 4310537"/>
              <a:gd name="connsiteX132" fmla="*/ 1 w 2523949"/>
              <a:gd name="connsiteY132" fmla="*/ 2000379 h 4310537"/>
              <a:gd name="connsiteX133" fmla="*/ 1 w 2523949"/>
              <a:gd name="connsiteY133" fmla="*/ 1992912 h 4310537"/>
              <a:gd name="connsiteX134" fmla="*/ 1 w 2523949"/>
              <a:gd name="connsiteY134" fmla="*/ 1976098 h 4310537"/>
              <a:gd name="connsiteX135" fmla="*/ 1 w 2523949"/>
              <a:gd name="connsiteY135" fmla="*/ 833098 h 4310537"/>
              <a:gd name="connsiteX136" fmla="*/ 128478 w 2523949"/>
              <a:gd name="connsiteY136" fmla="*/ 609420 h 4310537"/>
              <a:gd name="connsiteX137" fmla="*/ 1133498 w 2523949"/>
              <a:gd name="connsiteY137" fmla="*/ 29513 h 4310537"/>
              <a:gd name="connsiteX138" fmla="*/ 1261975 w 2523949"/>
              <a:gd name="connsiteY138" fmla="*/ 0 h 431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23949" h="4310537">
                <a:moveTo>
                  <a:pt x="113408" y="1709102"/>
                </a:moveTo>
                <a:lnTo>
                  <a:pt x="113408" y="1934122"/>
                </a:lnTo>
                <a:lnTo>
                  <a:pt x="113408" y="1949425"/>
                </a:lnTo>
                <a:lnTo>
                  <a:pt x="113408" y="1956221"/>
                </a:lnTo>
                <a:lnTo>
                  <a:pt x="113408" y="2124622"/>
                </a:lnTo>
                <a:lnTo>
                  <a:pt x="113408" y="2139925"/>
                </a:lnTo>
                <a:lnTo>
                  <a:pt x="113408" y="2146721"/>
                </a:lnTo>
                <a:lnTo>
                  <a:pt x="113408" y="2989710"/>
                </a:lnTo>
                <a:lnTo>
                  <a:pt x="113408" y="2996506"/>
                </a:lnTo>
                <a:lnTo>
                  <a:pt x="113408" y="3011809"/>
                </a:lnTo>
                <a:lnTo>
                  <a:pt x="113408" y="3180210"/>
                </a:lnTo>
                <a:lnTo>
                  <a:pt x="113408" y="3187006"/>
                </a:lnTo>
                <a:lnTo>
                  <a:pt x="113408" y="3202309"/>
                </a:lnTo>
                <a:lnTo>
                  <a:pt x="113408" y="3402691"/>
                </a:lnTo>
                <a:lnTo>
                  <a:pt x="113407" y="3402691"/>
                </a:lnTo>
                <a:lnTo>
                  <a:pt x="113407" y="3415286"/>
                </a:lnTo>
                <a:cubicBezTo>
                  <a:pt x="113407" y="3490685"/>
                  <a:pt x="166215" y="3581164"/>
                  <a:pt x="230338" y="3618864"/>
                </a:cubicBezTo>
                <a:cubicBezTo>
                  <a:pt x="230338" y="3618864"/>
                  <a:pt x="230338" y="3618864"/>
                  <a:pt x="1145042" y="4146658"/>
                </a:cubicBezTo>
                <a:cubicBezTo>
                  <a:pt x="1209166" y="4184357"/>
                  <a:pt x="1314782" y="4184357"/>
                  <a:pt x="1378905" y="4146658"/>
                </a:cubicBezTo>
                <a:cubicBezTo>
                  <a:pt x="1378905" y="4146658"/>
                  <a:pt x="1378905" y="4146658"/>
                  <a:pt x="2293609" y="3618864"/>
                </a:cubicBezTo>
                <a:cubicBezTo>
                  <a:pt x="2357733" y="3581164"/>
                  <a:pt x="2410541" y="3490685"/>
                  <a:pt x="2410541" y="3415286"/>
                </a:cubicBezTo>
                <a:cubicBezTo>
                  <a:pt x="2410541" y="3415286"/>
                  <a:pt x="2410541" y="3415286"/>
                  <a:pt x="2410541" y="3306564"/>
                </a:cubicBezTo>
                <a:lnTo>
                  <a:pt x="2410541" y="3224786"/>
                </a:lnTo>
                <a:lnTo>
                  <a:pt x="2410541" y="3223087"/>
                </a:lnTo>
                <a:lnTo>
                  <a:pt x="2410541" y="3211196"/>
                </a:lnTo>
                <a:lnTo>
                  <a:pt x="2410541" y="3202938"/>
                </a:lnTo>
                <a:lnTo>
                  <a:pt x="2410541" y="3178919"/>
                </a:lnTo>
                <a:lnTo>
                  <a:pt x="2410541" y="3116064"/>
                </a:lnTo>
                <a:lnTo>
                  <a:pt x="2410541" y="3048349"/>
                </a:lnTo>
                <a:lnTo>
                  <a:pt x="2410541" y="3012438"/>
                </a:lnTo>
                <a:lnTo>
                  <a:pt x="2410541" y="2948758"/>
                </a:lnTo>
                <a:lnTo>
                  <a:pt x="2410541" y="2884161"/>
                </a:lnTo>
                <a:lnTo>
                  <a:pt x="2410542" y="2884161"/>
                </a:lnTo>
                <a:lnTo>
                  <a:pt x="2410542" y="2879860"/>
                </a:lnTo>
                <a:lnTo>
                  <a:pt x="2410542" y="2859294"/>
                </a:lnTo>
                <a:lnTo>
                  <a:pt x="2410542" y="2857762"/>
                </a:lnTo>
                <a:lnTo>
                  <a:pt x="2410542" y="2837195"/>
                </a:lnTo>
                <a:lnTo>
                  <a:pt x="2410542" y="2823937"/>
                </a:lnTo>
                <a:lnTo>
                  <a:pt x="2410542" y="2801838"/>
                </a:lnTo>
                <a:lnTo>
                  <a:pt x="2410542" y="2756982"/>
                </a:lnTo>
                <a:lnTo>
                  <a:pt x="2410542" y="2754097"/>
                </a:lnTo>
                <a:lnTo>
                  <a:pt x="2410542" y="2734884"/>
                </a:lnTo>
                <a:lnTo>
                  <a:pt x="2410542" y="2731998"/>
                </a:lnTo>
                <a:lnTo>
                  <a:pt x="2410542" y="2668794"/>
                </a:lnTo>
                <a:lnTo>
                  <a:pt x="2410542" y="2646695"/>
                </a:lnTo>
                <a:lnTo>
                  <a:pt x="2410542" y="2636115"/>
                </a:lnTo>
                <a:lnTo>
                  <a:pt x="2410542" y="2614017"/>
                </a:lnTo>
                <a:lnTo>
                  <a:pt x="2410542" y="2566482"/>
                </a:lnTo>
                <a:lnTo>
                  <a:pt x="2410542" y="2544384"/>
                </a:lnTo>
                <a:lnTo>
                  <a:pt x="2410542" y="2495147"/>
                </a:lnTo>
                <a:lnTo>
                  <a:pt x="2410542" y="2473049"/>
                </a:lnTo>
                <a:lnTo>
                  <a:pt x="2410542" y="2445615"/>
                </a:lnTo>
                <a:lnTo>
                  <a:pt x="2410542" y="2423517"/>
                </a:lnTo>
                <a:lnTo>
                  <a:pt x="2410542" y="2332532"/>
                </a:lnTo>
                <a:lnTo>
                  <a:pt x="2410542" y="2310433"/>
                </a:lnTo>
                <a:lnTo>
                  <a:pt x="2410542" y="2304647"/>
                </a:lnTo>
                <a:lnTo>
                  <a:pt x="2410542" y="2282549"/>
                </a:lnTo>
                <a:lnTo>
                  <a:pt x="2410542" y="2146721"/>
                </a:lnTo>
                <a:lnTo>
                  <a:pt x="2410542" y="2142032"/>
                </a:lnTo>
                <a:lnTo>
                  <a:pt x="2410542" y="2139925"/>
                </a:lnTo>
                <a:lnTo>
                  <a:pt x="2410542" y="2137864"/>
                </a:lnTo>
                <a:lnTo>
                  <a:pt x="2410542" y="2124622"/>
                </a:lnTo>
                <a:lnTo>
                  <a:pt x="2410542" y="2123432"/>
                </a:lnTo>
                <a:lnTo>
                  <a:pt x="2410542" y="2119933"/>
                </a:lnTo>
                <a:lnTo>
                  <a:pt x="2410542" y="2097049"/>
                </a:lnTo>
                <a:cubicBezTo>
                  <a:pt x="2410542" y="2073661"/>
                  <a:pt x="2410542" y="2037517"/>
                  <a:pt x="2410542" y="1981658"/>
                </a:cubicBezTo>
                <a:lnTo>
                  <a:pt x="2410542" y="1956221"/>
                </a:lnTo>
                <a:lnTo>
                  <a:pt x="2410542" y="1949425"/>
                </a:lnTo>
                <a:lnTo>
                  <a:pt x="2410542" y="1947364"/>
                </a:lnTo>
                <a:lnTo>
                  <a:pt x="2410542" y="1934122"/>
                </a:lnTo>
                <a:lnTo>
                  <a:pt x="2410542" y="1932932"/>
                </a:lnTo>
                <a:lnTo>
                  <a:pt x="2410542" y="1906549"/>
                </a:lnTo>
                <a:lnTo>
                  <a:pt x="2410542" y="1882214"/>
                </a:lnTo>
                <a:lnTo>
                  <a:pt x="2410542" y="1861030"/>
                </a:lnTo>
                <a:lnTo>
                  <a:pt x="2410542" y="1791158"/>
                </a:lnTo>
                <a:lnTo>
                  <a:pt x="2410542" y="1747978"/>
                </a:lnTo>
                <a:lnTo>
                  <a:pt x="2410542" y="1709102"/>
                </a:lnTo>
                <a:close/>
                <a:moveTo>
                  <a:pt x="1261975" y="135606"/>
                </a:moveTo>
                <a:cubicBezTo>
                  <a:pt x="1219540" y="135606"/>
                  <a:pt x="1177106" y="144559"/>
                  <a:pt x="1145043" y="162467"/>
                </a:cubicBezTo>
                <a:cubicBezTo>
                  <a:pt x="1145043" y="162467"/>
                  <a:pt x="1145043" y="162467"/>
                  <a:pt x="230339" y="690261"/>
                </a:cubicBezTo>
                <a:cubicBezTo>
                  <a:pt x="166216" y="727960"/>
                  <a:pt x="113408" y="820324"/>
                  <a:pt x="113408" y="893838"/>
                </a:cubicBezTo>
                <a:lnTo>
                  <a:pt x="113408" y="1082390"/>
                </a:lnTo>
                <a:lnTo>
                  <a:pt x="2410542" y="1082390"/>
                </a:lnTo>
                <a:lnTo>
                  <a:pt x="2410542" y="893838"/>
                </a:lnTo>
                <a:cubicBezTo>
                  <a:pt x="2410542" y="820324"/>
                  <a:pt x="2357734" y="727960"/>
                  <a:pt x="2293610" y="690261"/>
                </a:cubicBezTo>
                <a:cubicBezTo>
                  <a:pt x="2293610" y="690261"/>
                  <a:pt x="2293610" y="690261"/>
                  <a:pt x="1378906" y="162467"/>
                </a:cubicBezTo>
                <a:cubicBezTo>
                  <a:pt x="1346844" y="144559"/>
                  <a:pt x="1304410" y="135606"/>
                  <a:pt x="1261975" y="135606"/>
                </a:cubicBezTo>
                <a:close/>
                <a:moveTo>
                  <a:pt x="1261975" y="0"/>
                </a:moveTo>
                <a:cubicBezTo>
                  <a:pt x="1308600" y="0"/>
                  <a:pt x="1355224" y="9837"/>
                  <a:pt x="1390452" y="29513"/>
                </a:cubicBezTo>
                <a:cubicBezTo>
                  <a:pt x="2395472" y="609420"/>
                  <a:pt x="2395472" y="609420"/>
                  <a:pt x="2395472" y="609420"/>
                </a:cubicBezTo>
                <a:cubicBezTo>
                  <a:pt x="2465927" y="650842"/>
                  <a:pt x="2523949" y="752325"/>
                  <a:pt x="2523949" y="833098"/>
                </a:cubicBezTo>
                <a:cubicBezTo>
                  <a:pt x="2523949" y="1702959"/>
                  <a:pt x="2523949" y="1920424"/>
                  <a:pt x="2523949" y="1974790"/>
                </a:cubicBezTo>
                <a:lnTo>
                  <a:pt x="2523949" y="1976098"/>
                </a:lnTo>
                <a:lnTo>
                  <a:pt x="2523949" y="1990647"/>
                </a:lnTo>
                <a:lnTo>
                  <a:pt x="2523949" y="1992912"/>
                </a:lnTo>
                <a:lnTo>
                  <a:pt x="2523949" y="2000379"/>
                </a:lnTo>
                <a:lnTo>
                  <a:pt x="2523949" y="2180255"/>
                </a:lnTo>
                <a:lnTo>
                  <a:pt x="2523949" y="2204536"/>
                </a:lnTo>
                <a:lnTo>
                  <a:pt x="2523949" y="2358928"/>
                </a:lnTo>
                <a:lnTo>
                  <a:pt x="2523949" y="2383208"/>
                </a:lnTo>
                <a:lnTo>
                  <a:pt x="2523949" y="2513815"/>
                </a:lnTo>
                <a:lnTo>
                  <a:pt x="2523949" y="2538095"/>
                </a:lnTo>
                <a:lnTo>
                  <a:pt x="2523949" y="2646616"/>
                </a:lnTo>
                <a:lnTo>
                  <a:pt x="2523949" y="2670896"/>
                </a:lnTo>
                <a:lnTo>
                  <a:pt x="2523949" y="2759029"/>
                </a:lnTo>
                <a:lnTo>
                  <a:pt x="2523949" y="2783310"/>
                </a:lnTo>
                <a:lnTo>
                  <a:pt x="2523949" y="2852754"/>
                </a:lnTo>
                <a:lnTo>
                  <a:pt x="2523949" y="2877035"/>
                </a:lnTo>
                <a:lnTo>
                  <a:pt x="2523949" y="2929490"/>
                </a:lnTo>
                <a:lnTo>
                  <a:pt x="2523949" y="2953771"/>
                </a:lnTo>
                <a:lnTo>
                  <a:pt x="2523949" y="2990936"/>
                </a:lnTo>
                <a:lnTo>
                  <a:pt x="2523949" y="3015216"/>
                </a:lnTo>
                <a:lnTo>
                  <a:pt x="2523949" y="3074750"/>
                </a:lnTo>
                <a:lnTo>
                  <a:pt x="2523949" y="3099031"/>
                </a:lnTo>
                <a:lnTo>
                  <a:pt x="2523949" y="3117790"/>
                </a:lnTo>
                <a:cubicBezTo>
                  <a:pt x="2523949" y="3135912"/>
                  <a:pt x="2523949" y="3135912"/>
                  <a:pt x="2523949" y="3135912"/>
                </a:cubicBezTo>
                <a:lnTo>
                  <a:pt x="2523949" y="3142071"/>
                </a:lnTo>
                <a:lnTo>
                  <a:pt x="2523949" y="3143379"/>
                </a:lnTo>
                <a:lnTo>
                  <a:pt x="2523949" y="3157927"/>
                </a:lnTo>
                <a:lnTo>
                  <a:pt x="2523949" y="3160193"/>
                </a:lnTo>
                <a:lnTo>
                  <a:pt x="2523949" y="3347536"/>
                </a:lnTo>
                <a:lnTo>
                  <a:pt x="2523949" y="3402691"/>
                </a:lnTo>
                <a:lnTo>
                  <a:pt x="2523948" y="3402691"/>
                </a:lnTo>
                <a:lnTo>
                  <a:pt x="2523948" y="3411812"/>
                </a:lnTo>
                <a:cubicBezTo>
                  <a:pt x="2523948" y="3475886"/>
                  <a:pt x="2523948" y="3475886"/>
                  <a:pt x="2523948" y="3475886"/>
                </a:cubicBezTo>
                <a:cubicBezTo>
                  <a:pt x="2523948" y="3558730"/>
                  <a:pt x="2465926" y="3658142"/>
                  <a:pt x="2395471" y="3699565"/>
                </a:cubicBezTo>
                <a:cubicBezTo>
                  <a:pt x="1390451" y="4279472"/>
                  <a:pt x="1390451" y="4279472"/>
                  <a:pt x="1390451" y="4279472"/>
                </a:cubicBezTo>
                <a:cubicBezTo>
                  <a:pt x="1319996" y="4320893"/>
                  <a:pt x="1203952" y="4320893"/>
                  <a:pt x="1133497" y="4279472"/>
                </a:cubicBezTo>
                <a:cubicBezTo>
                  <a:pt x="128477" y="3699565"/>
                  <a:pt x="128477" y="3699565"/>
                  <a:pt x="128477" y="3699565"/>
                </a:cubicBezTo>
                <a:cubicBezTo>
                  <a:pt x="58022" y="3658142"/>
                  <a:pt x="0" y="3558730"/>
                  <a:pt x="0" y="3475886"/>
                </a:cubicBezTo>
                <a:lnTo>
                  <a:pt x="0" y="2884161"/>
                </a:lnTo>
                <a:lnTo>
                  <a:pt x="1" y="2884161"/>
                </a:lnTo>
                <a:lnTo>
                  <a:pt x="1" y="2000379"/>
                </a:lnTo>
                <a:lnTo>
                  <a:pt x="1" y="1992912"/>
                </a:lnTo>
                <a:lnTo>
                  <a:pt x="1" y="1976098"/>
                </a:lnTo>
                <a:lnTo>
                  <a:pt x="1" y="833098"/>
                </a:lnTo>
                <a:cubicBezTo>
                  <a:pt x="1" y="752325"/>
                  <a:pt x="58023" y="650842"/>
                  <a:pt x="128478" y="609420"/>
                </a:cubicBezTo>
                <a:cubicBezTo>
                  <a:pt x="1133498" y="29513"/>
                  <a:pt x="1133498" y="29513"/>
                  <a:pt x="1133498" y="29513"/>
                </a:cubicBezTo>
                <a:cubicBezTo>
                  <a:pt x="1168726" y="9837"/>
                  <a:pt x="1215350" y="0"/>
                  <a:pt x="1261975" y="0"/>
                </a:cubicBezTo>
                <a:close/>
              </a:path>
            </a:pathLst>
          </a:custGeom>
          <a:solidFill>
            <a:srgbClr val="FDC873"/>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p>
        </p:txBody>
      </p:sp>
      <p:sp>
        <p:nvSpPr>
          <p:cNvPr id="30" name="TextBox 29"/>
          <p:cNvSpPr txBox="1"/>
          <p:nvPr/>
        </p:nvSpPr>
        <p:spPr>
          <a:xfrm>
            <a:off x="3828558" y="4096246"/>
            <a:ext cx="1686244" cy="101066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亮亮图文旗舰店  亮亮图文旗舰店</a:t>
            </a:r>
          </a:p>
          <a:p>
            <a:pPr algn="just">
              <a:lnSpc>
                <a:spcPts val="2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31" name="TextBox 30"/>
          <p:cNvSpPr txBox="1"/>
          <p:nvPr/>
        </p:nvSpPr>
        <p:spPr>
          <a:xfrm>
            <a:off x="3717482" y="317986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p>
        </p:txBody>
      </p:sp>
      <p:sp>
        <p:nvSpPr>
          <p:cNvPr id="32" name="TextBox 20"/>
          <p:cNvSpPr txBox="1"/>
          <p:nvPr/>
        </p:nvSpPr>
        <p:spPr>
          <a:xfrm>
            <a:off x="4408788" y="2364502"/>
            <a:ext cx="525786" cy="615553"/>
          </a:xfrm>
          <a:prstGeom prst="rect">
            <a:avLst/>
          </a:prstGeom>
          <a:noFill/>
        </p:spPr>
        <p:txBody>
          <a:bodyPr wrap="none" lIns="0" tIns="0" rIns="0" bIns="0" rtlCol="0">
            <a:spAutoFit/>
          </a:bodyPr>
          <a:lstStyle/>
          <a:p>
            <a:pPr algn="ctr"/>
            <a:r>
              <a:rPr lang="en-US" altLang="zh-CN" sz="4000" spc="400" dirty="0">
                <a:solidFill>
                  <a:srgbClr val="FDC873"/>
                </a:solidFill>
                <a:latin typeface="Agency FB" panose="020B0503020202020204" pitchFamily="34" charset="0"/>
                <a:ea typeface="微软雅黑" panose="020B0503020204020204" pitchFamily="34" charset="-122"/>
              </a:rPr>
              <a:t>02</a:t>
            </a:r>
            <a:endParaRPr lang="zh-CN" altLang="en-US" sz="4000" spc="400" dirty="0">
              <a:solidFill>
                <a:srgbClr val="FDC873"/>
              </a:solidFill>
              <a:latin typeface="Agency FB" panose="020B0503020202020204" pitchFamily="34" charset="0"/>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425349" y="247970"/>
            <a:ext cx="605127" cy="914401"/>
          </a:xfrm>
          <a:prstGeom prst="rect">
            <a:avLst/>
          </a:prstGeom>
        </p:spPr>
      </p:pic>
      <p:sp>
        <p:nvSpPr>
          <p:cNvPr id="8" name="矩形 7"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805912" y="2169764"/>
            <a:ext cx="3106335" cy="3716439"/>
          </a:xfrm>
          <a:prstGeom prst="rect">
            <a:avLst/>
          </a:prstGeom>
          <a:blipFill>
            <a:blip r:embed="rId3"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4086784" y="2169764"/>
            <a:ext cx="2313209" cy="1757952"/>
          </a:xfrm>
          <a:prstGeom prst="rect">
            <a:avLst/>
          </a:prstGeom>
          <a:blipFill>
            <a:blip r:embed="rId4"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6574530" y="4128251"/>
            <a:ext cx="2313209" cy="1757952"/>
          </a:xfrm>
          <a:prstGeom prst="rect">
            <a:avLst/>
          </a:prstGeom>
          <a:blipFill>
            <a:blip r:embed="rId5"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a:off x="9062278" y="2169764"/>
            <a:ext cx="2313209" cy="1757952"/>
          </a:xfrm>
          <a:prstGeom prst="rect">
            <a:avLst/>
          </a:prstGeom>
          <a:blipFill>
            <a:blip r:embed="rId6" cstate="prin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074822" y="4128251"/>
            <a:ext cx="2313209" cy="1757952"/>
          </a:xfrm>
          <a:prstGeom prst="rect">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214676" y="4619628"/>
            <a:ext cx="2159566" cy="1046440"/>
          </a:xfrm>
          <a:prstGeom prst="rect">
            <a:avLst/>
          </a:prstGeom>
          <a:noFill/>
          <a:effectLst/>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单击此处输入标题</a:t>
            </a:r>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a:xfrm>
            <a:off x="6574531" y="2169764"/>
            <a:ext cx="2313209" cy="1757952"/>
          </a:xfrm>
          <a:prstGeom prst="rect">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666580" y="2744644"/>
            <a:ext cx="2159566" cy="1046440"/>
          </a:xfrm>
          <a:prstGeom prst="rect">
            <a:avLst/>
          </a:prstGeom>
          <a:noFill/>
          <a:effectLst/>
        </p:spPr>
        <p:txBody>
          <a:bodyPr wrap="none" rtlCol="0">
            <a:spAutoFit/>
          </a:bodyPr>
          <a:lstStyle/>
          <a:p>
            <a:r>
              <a:rPr lang="zh-CN" altLang="en-US" b="1" dirty="0">
                <a:solidFill>
                  <a:srgbClr val="FFFFFF"/>
                </a:solidFill>
                <a:latin typeface="微软雅黑" panose="020B0503020204020204" pitchFamily="34" charset="-122"/>
                <a:ea typeface="微软雅黑" panose="020B0503020204020204" pitchFamily="34" charset="-122"/>
              </a:rPr>
              <a:t>单击此处输入标题</a:t>
            </a:r>
            <a:endParaRPr lang="en-US" altLang="zh-CN" b="1" dirty="0">
              <a:solidFill>
                <a:srgbClr val="FFFFFF"/>
              </a:solidFill>
              <a:latin typeface="微软雅黑" panose="020B0503020204020204" pitchFamily="34" charset="-122"/>
              <a:ea typeface="微软雅黑" panose="020B0503020204020204" pitchFamily="34" charset="-122"/>
            </a:endParaRPr>
          </a:p>
          <a:p>
            <a:r>
              <a:rPr lang="zh-CN" altLang="en-US" sz="11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rgbClr val="FFFFFF"/>
              </a:solidFill>
              <a:latin typeface="微软雅黑" panose="020B0503020204020204" pitchFamily="34" charset="-122"/>
              <a:ea typeface="微软雅黑" panose="020B0503020204020204" pitchFamily="34" charset="-122"/>
            </a:endParaRPr>
          </a:p>
          <a:p>
            <a:r>
              <a:rPr lang="zh-CN" altLang="en-US" sz="1100" dirty="0">
                <a:solidFill>
                  <a:srgbClr val="FFFFFF"/>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rgbClr val="FFFFFF"/>
              </a:solidFill>
              <a:latin typeface="微软雅黑" panose="020B0503020204020204" pitchFamily="34" charset="-122"/>
              <a:ea typeface="微软雅黑" panose="020B0503020204020204" pitchFamily="34" charset="-122"/>
            </a:endParaRPr>
          </a:p>
          <a:p>
            <a:endParaRPr lang="en-US" altLang="zh-CN" sz="1100" dirty="0">
              <a:solidFill>
                <a:srgbClr val="FFFFFF"/>
              </a:solidFill>
              <a:latin typeface="微软雅黑" panose="020B0503020204020204" pitchFamily="34" charset="-122"/>
              <a:ea typeface="微软雅黑" panose="020B0503020204020204" pitchFamily="34" charset="-122"/>
            </a:endParaRPr>
          </a:p>
          <a:p>
            <a:endParaRPr lang="en-US" altLang="zh-CN" sz="1100" dirty="0">
              <a:solidFill>
                <a:srgbClr val="FFFFFF"/>
              </a:solidFill>
              <a:latin typeface="微软雅黑" panose="020B0503020204020204" pitchFamily="34" charset="-122"/>
              <a:ea typeface="微软雅黑" panose="020B0503020204020204" pitchFamily="34" charset="-122"/>
            </a:endParaRPr>
          </a:p>
        </p:txBody>
      </p:sp>
      <p:sp>
        <p:nvSpPr>
          <p:cNvPr id="24" name="矩形 23"/>
          <p:cNvSpPr/>
          <p:nvPr/>
        </p:nvSpPr>
        <p:spPr>
          <a:xfrm>
            <a:off x="9062277" y="4128251"/>
            <a:ext cx="2313209" cy="1757952"/>
          </a:xfrm>
          <a:prstGeom prst="rect">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183822" y="4619627"/>
            <a:ext cx="2159566" cy="1046440"/>
          </a:xfrm>
          <a:prstGeom prst="rect">
            <a:avLst/>
          </a:prstGeom>
          <a:noFill/>
          <a:effectLst/>
        </p:spPr>
        <p:txBody>
          <a:bodyPr wrap="non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单击此处输入标题</a:t>
            </a:r>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100" dirty="0">
                <a:solidFill>
                  <a:schemeClr val="bg1"/>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a:p>
            <a:endParaRPr lang="en-US" altLang="zh-CN" sz="1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 presetClass="entr" presetSubtype="1" decel="44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decel="44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ppt_x"/>
                                          </p:val>
                                        </p:tav>
                                        <p:tav tm="100000">
                                          <p:val>
                                            <p:strVal val="#ppt_x"/>
                                          </p:val>
                                        </p:tav>
                                      </p:tavLst>
                                    </p:anim>
                                    <p:anim calcmode="lin" valueType="num">
                                      <p:cBhvr additive="base">
                                        <p:cTn id="16" dur="75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1" decel="4400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stretch>
            <a:fillRect/>
          </a:stretch>
        </p:blipFill>
        <p:spPr>
          <a:xfrm>
            <a:off x="4663469" y="1518198"/>
            <a:ext cx="2864612" cy="2466670"/>
          </a:xfrm>
          <a:prstGeom prst="rect">
            <a:avLst/>
          </a:prstGeom>
        </p:spPr>
      </p:pic>
      <p:sp>
        <p:nvSpPr>
          <p:cNvPr id="7" name="文本框 6"/>
          <p:cNvSpPr txBox="1"/>
          <p:nvPr/>
        </p:nvSpPr>
        <p:spPr>
          <a:xfrm>
            <a:off x="1957233" y="4019351"/>
            <a:ext cx="7029488" cy="1107996"/>
          </a:xfrm>
          <a:prstGeom prst="rect">
            <a:avLst/>
          </a:prstGeom>
          <a:noFill/>
          <a:effectLst/>
        </p:spPr>
        <p:txBody>
          <a:bodyPr wrap="none" rtlCol="0">
            <a:spAutoFit/>
          </a:bodyPr>
          <a:lstStyle/>
          <a:p>
            <a:r>
              <a:rPr lang="zh-CN" altLang="en-US" sz="6600" b="1" dirty="0">
                <a:solidFill>
                  <a:srgbClr val="00B6B4"/>
                </a:solidFill>
                <a:latin typeface="幼圆" panose="02010509060101010101" pitchFamily="49" charset="-122"/>
                <a:ea typeface="幼圆" panose="02010509060101010101" pitchFamily="49" charset="-122"/>
              </a:rPr>
              <a:t>   </a:t>
            </a:r>
            <a:r>
              <a:rPr lang="zh-CN" altLang="en-US" sz="5400" b="1" dirty="0">
                <a:solidFill>
                  <a:schemeClr val="tx1">
                    <a:lumMod val="65000"/>
                    <a:lumOff val="35000"/>
                  </a:schemeClr>
                </a:solidFill>
                <a:latin typeface="幼圆" panose="02010509060101010101" pitchFamily="49" charset="-122"/>
                <a:ea typeface="幼圆" panose="02010509060101010101" pitchFamily="49" charset="-122"/>
              </a:rPr>
              <a:t>感谢在座各位聆听</a:t>
            </a:r>
            <a:endParaRPr lang="zh-CN" altLang="en-US" sz="4000" b="1" dirty="0">
              <a:solidFill>
                <a:schemeClr val="tx1">
                  <a:lumMod val="65000"/>
                  <a:lumOff val="35000"/>
                </a:schemeClr>
              </a:solidFill>
              <a:latin typeface="幼圆" panose="02010509060101010101" pitchFamily="49" charset="-122"/>
              <a:ea typeface="幼圆" panose="02010509060101010101" pitchFamily="49" charset="-122"/>
            </a:endParaRPr>
          </a:p>
        </p:txBody>
      </p:sp>
      <p:sp>
        <p:nvSpPr>
          <p:cNvPr id="8" name="文本框 7"/>
          <p:cNvSpPr txBox="1"/>
          <p:nvPr/>
        </p:nvSpPr>
        <p:spPr>
          <a:xfrm>
            <a:off x="3478246" y="5534338"/>
            <a:ext cx="5306261" cy="800219"/>
          </a:xfrm>
          <a:prstGeom prst="rect">
            <a:avLst/>
          </a:prstGeom>
          <a:noFill/>
        </p:spPr>
        <p:txBody>
          <a:bodyPr wrap="none" rtlCol="0">
            <a:spAutoFit/>
          </a:bodyPr>
          <a:lstStyle/>
          <a:p>
            <a:pPr algn="l"/>
            <a:r>
              <a:rPr lang="zh-CN" altLang="en-US"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答辩人：亮亮图文</a:t>
            </a:r>
            <a:r>
              <a:rPr lang="en-US" altLang="zh-CN"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          </a:t>
            </a:r>
            <a:r>
              <a:rPr lang="zh-CN" altLang="en-US"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指导老</a:t>
            </a:r>
            <a:r>
              <a:rPr lang="zh-CN" altLang="en-US" b="1">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rPr>
              <a:t>师：亮亮图文</a:t>
            </a:r>
            <a:endParaRPr lang="en-US" altLang="zh-CN" b="1" dirty="0">
              <a:solidFill>
                <a:schemeClr val="tx1">
                  <a:lumMod val="65000"/>
                  <a:lumOff val="35000"/>
                </a:schemeClr>
              </a:solidFill>
              <a:latin typeface="幼圆" panose="02010509060101010101" pitchFamily="49" charset="-122"/>
              <a:ea typeface="幼圆" panose="02010509060101010101" pitchFamily="49" charset="-122"/>
              <a:cs typeface="Kartika" panose="02020503030404060203" pitchFamily="18" charset="0"/>
            </a:endParaRPr>
          </a:p>
          <a:p>
            <a:pPr algn="l"/>
            <a:r>
              <a:rPr lang="en-US" altLang="zh-CN" sz="2800" b="1" dirty="0">
                <a:solidFill>
                  <a:schemeClr val="bg1"/>
                </a:solidFill>
                <a:latin typeface="幼圆" panose="02010509060101010101" pitchFamily="49" charset="-122"/>
                <a:ea typeface="幼圆" panose="02010509060101010101" pitchFamily="49" charset="-122"/>
                <a:cs typeface="Kartika" panose="02020503030404060203" pitchFamily="18" charset="0"/>
              </a:rPr>
              <a:t>   </a:t>
            </a:r>
          </a:p>
        </p:txBody>
      </p:sp>
      <p:cxnSp>
        <p:nvCxnSpPr>
          <p:cNvPr id="9" name="直接连接符 8"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1331" y="2440651"/>
            <a:ext cx="0" cy="576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outVertical)">
                                      <p:cBhvr>
                                        <p:cTn id="14" dur="500"/>
                                        <p:tgtEl>
                                          <p:spTgt spid="9"/>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750" fill="hold"/>
                                        <p:tgtEl>
                                          <p:spTgt spid="8"/>
                                        </p:tgtEl>
                                        <p:attrNameLst>
                                          <p:attrName>ppt_w</p:attrName>
                                        </p:attrNameLst>
                                      </p:cBhvr>
                                      <p:tavLst>
                                        <p:tav tm="0">
                                          <p:val>
                                            <p:fltVal val="0"/>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animEffect transition="in" filter="fade">
                                      <p:cBhvr>
                                        <p:cTn id="20"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a:solidFill>
                  <a:schemeClr val="tx1">
                    <a:lumMod val="65000"/>
                    <a:lumOff val="35000"/>
                  </a:schemeClr>
                </a:solidFill>
                <a:latin typeface="幼圆" panose="02010509060101010101" pitchFamily="49" charset="-122"/>
                <a:ea typeface="幼圆" panose="02010509060101010101" pitchFamily="49" charset="-122"/>
              </a:rPr>
              <a:t>选题背景与意义</a:t>
            </a: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cstate="print"/>
          <a:stretch>
            <a:fillRect/>
          </a:stretch>
        </p:blipFill>
        <p:spPr>
          <a:xfrm>
            <a:off x="5351187" y="1261830"/>
            <a:ext cx="1809030" cy="29647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14" name="图片 13"/>
          <p:cNvPicPr>
            <a:picLocks noChangeAspect="1"/>
          </p:cNvPicPr>
          <p:nvPr/>
        </p:nvPicPr>
        <p:blipFill>
          <a:blip r:embed="rId2" cstate="print"/>
          <a:stretch>
            <a:fillRect/>
          </a:stretch>
        </p:blipFill>
        <p:spPr>
          <a:xfrm>
            <a:off x="371021" y="244307"/>
            <a:ext cx="807673" cy="918063"/>
          </a:xfrm>
          <a:prstGeom prst="rect">
            <a:avLst/>
          </a:prstGeom>
        </p:spPr>
      </p:pic>
      <p:sp>
        <p:nvSpPr>
          <p:cNvPr id="15" name="Rounded Rectangle 30"/>
          <p:cNvSpPr/>
          <p:nvPr/>
        </p:nvSpPr>
        <p:spPr>
          <a:xfrm>
            <a:off x="622572" y="2206415"/>
            <a:ext cx="10946856" cy="3848900"/>
          </a:xfrm>
          <a:prstGeom prst="roundRect">
            <a:avLst>
              <a:gd name="adj" fmla="val 5228"/>
            </a:avLst>
          </a:prstGeom>
          <a:noFill/>
          <a:ln w="28575">
            <a:solidFill>
              <a:schemeClr val="tx1">
                <a:lumMod val="75000"/>
                <a:lumOff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135" dirty="0">
              <a:solidFill>
                <a:srgbClr val="237DB9"/>
              </a:solidFill>
              <a:latin typeface="Agency FB" panose="020B0503020202020204" pitchFamily="34" charset="0"/>
            </a:endParaRPr>
          </a:p>
        </p:txBody>
      </p:sp>
      <p:cxnSp>
        <p:nvCxnSpPr>
          <p:cNvPr id="16" name="Straight Connector 33"/>
          <p:cNvCxnSpPr/>
          <p:nvPr/>
        </p:nvCxnSpPr>
        <p:spPr>
          <a:xfrm rot="16200000">
            <a:off x="3021121"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Sev01"/>
          <p:cNvSpPr/>
          <p:nvPr/>
        </p:nvSpPr>
        <p:spPr>
          <a:xfrm>
            <a:off x="1390488" y="2669021"/>
            <a:ext cx="1358909" cy="1358907"/>
          </a:xfrm>
          <a:prstGeom prst="ellipse">
            <a:avLst/>
          </a:prstGeom>
          <a:solidFill>
            <a:srgbClr val="FF5855"/>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237DB9">
                  <a:lumMod val="50000"/>
                </a:srgbClr>
              </a:solidFill>
              <a:latin typeface="Agency FB" panose="020B0503020202020204" pitchFamily="34" charset="0"/>
            </a:endParaRPr>
          </a:p>
        </p:txBody>
      </p:sp>
      <p:sp>
        <p:nvSpPr>
          <p:cNvPr id="18" name="Sev02"/>
          <p:cNvSpPr/>
          <p:nvPr/>
        </p:nvSpPr>
        <p:spPr>
          <a:xfrm>
            <a:off x="4089627" y="2669021"/>
            <a:ext cx="1358909" cy="1358907"/>
          </a:xfrm>
          <a:prstGeom prst="ellipse">
            <a:avLst/>
          </a:prstGeom>
          <a:solidFill>
            <a:srgbClr val="FDC873"/>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8000" dirty="0">
              <a:solidFill>
                <a:srgbClr val="15AA96">
                  <a:lumMod val="50000"/>
                </a:srgbClr>
              </a:solidFill>
              <a:latin typeface="Agency FB" panose="020B0503020202020204" pitchFamily="34" charset="0"/>
            </a:endParaRPr>
          </a:p>
        </p:txBody>
      </p:sp>
      <p:sp>
        <p:nvSpPr>
          <p:cNvPr id="19" name="Sev03"/>
          <p:cNvSpPr/>
          <p:nvPr/>
        </p:nvSpPr>
        <p:spPr>
          <a:xfrm>
            <a:off x="6805236" y="2669021"/>
            <a:ext cx="1358909" cy="1358907"/>
          </a:xfrm>
          <a:prstGeom prst="ellipse">
            <a:avLst/>
          </a:prstGeom>
          <a:solidFill>
            <a:srgbClr val="6077B6"/>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9BB955">
                  <a:lumMod val="50000"/>
                </a:srgbClr>
              </a:solidFill>
              <a:latin typeface="Agency FB" panose="020B0503020202020204" pitchFamily="34" charset="0"/>
              <a:cs typeface="+mj-cs"/>
            </a:endParaRPr>
          </a:p>
        </p:txBody>
      </p:sp>
      <p:sp>
        <p:nvSpPr>
          <p:cNvPr id="20" name="Sev04"/>
          <p:cNvSpPr/>
          <p:nvPr/>
        </p:nvSpPr>
        <p:spPr>
          <a:xfrm>
            <a:off x="9455003" y="2669021"/>
            <a:ext cx="1358909" cy="1358907"/>
          </a:xfrm>
          <a:prstGeom prst="ellipse">
            <a:avLst/>
          </a:prstGeom>
          <a:solidFill>
            <a:srgbClr val="6BF4CD"/>
          </a:solid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5335" dirty="0">
              <a:solidFill>
                <a:srgbClr val="F19B14">
                  <a:lumMod val="50000"/>
                </a:srgbClr>
              </a:solidFill>
              <a:latin typeface="Agency FB" panose="020B0503020202020204" pitchFamily="34" charset="0"/>
            </a:endParaRPr>
          </a:p>
        </p:txBody>
      </p:sp>
      <p:sp>
        <p:nvSpPr>
          <p:cNvPr id="21" name="Freeform 52"/>
          <p:cNvSpPr>
            <a:spLocks noEditPoints="1"/>
          </p:cNvSpPr>
          <p:nvPr/>
        </p:nvSpPr>
        <p:spPr bwMode="auto">
          <a:xfrm>
            <a:off x="9825662" y="3016255"/>
            <a:ext cx="617591" cy="664441"/>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2" name="Freeform 42"/>
          <p:cNvSpPr>
            <a:spLocks noEditPoints="1"/>
          </p:cNvSpPr>
          <p:nvPr/>
        </p:nvSpPr>
        <p:spPr bwMode="auto">
          <a:xfrm>
            <a:off x="1733460" y="3058847"/>
            <a:ext cx="672960" cy="579257"/>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3" name="Freeform 178"/>
          <p:cNvSpPr>
            <a:spLocks noEditPoints="1"/>
          </p:cNvSpPr>
          <p:nvPr/>
        </p:nvSpPr>
        <p:spPr bwMode="auto">
          <a:xfrm>
            <a:off x="7148208" y="3095050"/>
            <a:ext cx="672960" cy="50685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sp>
        <p:nvSpPr>
          <p:cNvPr id="24" name="Freeform 86"/>
          <p:cNvSpPr>
            <a:spLocks noEditPoints="1"/>
          </p:cNvSpPr>
          <p:nvPr/>
        </p:nvSpPr>
        <p:spPr bwMode="auto">
          <a:xfrm>
            <a:off x="4538653" y="2960774"/>
            <a:ext cx="460857" cy="775404"/>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rgbClr val="FFFFFF"/>
          </a:solidFill>
          <a:ln w="9525">
            <a:noFill/>
            <a:round/>
          </a:ln>
        </p:spPr>
        <p:txBody>
          <a:bodyPr vert="horz" wrap="square" lIns="121920" tIns="60960" rIns="121920" bIns="60960" numCol="1" anchor="t" anchorCtr="0" compatLnSpc="1"/>
          <a:lstStyle/>
          <a:p>
            <a:pPr defTabSz="1375410"/>
            <a:endParaRPr lang="en-US" sz="2665" dirty="0">
              <a:solidFill>
                <a:srgbClr val="262626"/>
              </a:solidFill>
              <a:latin typeface="Agency FB" panose="020B0503020202020204" pitchFamily="34" charset="0"/>
            </a:endParaRPr>
          </a:p>
        </p:txBody>
      </p:sp>
      <p:cxnSp>
        <p:nvCxnSpPr>
          <p:cNvPr id="25" name="Straight Connector 44"/>
          <p:cNvCxnSpPr/>
          <p:nvPr/>
        </p:nvCxnSpPr>
        <p:spPr>
          <a:xfrm rot="16200000">
            <a:off x="5710231" y="3348474"/>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45"/>
          <p:cNvCxnSpPr/>
          <p:nvPr/>
        </p:nvCxnSpPr>
        <p:spPr>
          <a:xfrm rot="16200000">
            <a:off x="8385813" y="3348476"/>
            <a:ext cx="786315"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260936" y="462621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8854348" y="462621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074112" y="4705214"/>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3667524" y="468165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1200"/>
                                        <p:tgtEl>
                                          <p:spTgt spid="15"/>
                                        </p:tgtEl>
                                      </p:cBhvr>
                                    </p:animEffect>
                                  </p:childTnLst>
                                </p:cTn>
                              </p:par>
                            </p:childTnLst>
                          </p:cTn>
                        </p:par>
                        <p:par>
                          <p:cTn id="8" fill="hold">
                            <p:stCondLst>
                              <p:cond delay="1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par>
                          <p:cTn id="14" fill="hold">
                            <p:stCondLst>
                              <p:cond delay="2000"/>
                            </p:stCondLst>
                            <p:childTnLst>
                              <p:par>
                                <p:cTn id="15" presetID="53" presetClass="entr" presetSubtype="1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2" presetClass="entr" presetSubtype="4" accel="50000" decel="5000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1000" fill="hold"/>
                                        <p:tgtEl>
                                          <p:spTgt spid="29"/>
                                        </p:tgtEl>
                                        <p:attrNameLst>
                                          <p:attrName>ppt_x</p:attrName>
                                        </p:attrNameLst>
                                      </p:cBhvr>
                                      <p:tavLst>
                                        <p:tav tm="0">
                                          <p:val>
                                            <p:strVal val="#ppt_x"/>
                                          </p:val>
                                        </p:tav>
                                        <p:tav tm="100000">
                                          <p:val>
                                            <p:strVal val="#ppt_x"/>
                                          </p:val>
                                        </p:tav>
                                      </p:tavLst>
                                    </p:anim>
                                    <p:anim calcmode="lin" valueType="num">
                                      <p:cBhvr additive="base">
                                        <p:cTn id="23" dur="10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1000" fill="hold"/>
                                        <p:tgtEl>
                                          <p:spTgt spid="30"/>
                                        </p:tgtEl>
                                        <p:attrNameLst>
                                          <p:attrName>ppt_x</p:attrName>
                                        </p:attrNameLst>
                                      </p:cBhvr>
                                      <p:tavLst>
                                        <p:tav tm="0">
                                          <p:val>
                                            <p:strVal val="#ppt_x"/>
                                          </p:val>
                                        </p:tav>
                                        <p:tav tm="100000">
                                          <p:val>
                                            <p:strVal val="#ppt_x"/>
                                          </p:val>
                                        </p:tav>
                                      </p:tavLst>
                                    </p:anim>
                                    <p:anim calcmode="lin" valueType="num">
                                      <p:cBhvr additive="base">
                                        <p:cTn id="43" dur="10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2" presetClass="entr" presetSubtype="4"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1000" fill="hold"/>
                                        <p:tgtEl>
                                          <p:spTgt spid="27"/>
                                        </p:tgtEl>
                                        <p:attrNameLst>
                                          <p:attrName>ppt_x</p:attrName>
                                        </p:attrNameLst>
                                      </p:cBhvr>
                                      <p:tavLst>
                                        <p:tav tm="0">
                                          <p:val>
                                            <p:strVal val="#ppt_x"/>
                                          </p:val>
                                        </p:tav>
                                        <p:tav tm="100000">
                                          <p:val>
                                            <p:strVal val="#ppt_x"/>
                                          </p:val>
                                        </p:tav>
                                      </p:tavLst>
                                    </p:anim>
                                    <p:anim calcmode="lin" valueType="num">
                                      <p:cBhvr additive="base">
                                        <p:cTn id="63" dur="1000" fill="hold"/>
                                        <p:tgtEl>
                                          <p:spTgt spid="27"/>
                                        </p:tgtEl>
                                        <p:attrNameLst>
                                          <p:attrName>ppt_y</p:attrName>
                                        </p:attrNameLst>
                                      </p:cBhvr>
                                      <p:tavLst>
                                        <p:tav tm="0">
                                          <p:val>
                                            <p:strVal val="1+#ppt_h/2"/>
                                          </p:val>
                                        </p:tav>
                                        <p:tav tm="100000">
                                          <p:val>
                                            <p:strVal val="#ppt_y"/>
                                          </p:val>
                                        </p:tav>
                                      </p:tavLst>
                                    </p:anim>
                                  </p:childTnLst>
                                </p:cTn>
                              </p:par>
                            </p:childTnLst>
                          </p:cTn>
                        </p:par>
                        <p:par>
                          <p:cTn id="64" fill="hold">
                            <p:stCondLst>
                              <p:cond delay="5500"/>
                            </p:stCondLst>
                            <p:childTnLst>
                              <p:par>
                                <p:cTn id="65" presetID="22" presetClass="entr" presetSubtype="4"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down)">
                                      <p:cBhvr>
                                        <p:cTn id="67" dur="500"/>
                                        <p:tgtEl>
                                          <p:spTgt spid="26"/>
                                        </p:tgtEl>
                                      </p:cBhvr>
                                    </p:animEffect>
                                  </p:childTnLst>
                                </p:cTn>
                              </p:par>
                            </p:childTnLst>
                          </p:cTn>
                        </p:par>
                        <p:par>
                          <p:cTn id="68" fill="hold">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par>
                          <p:cTn id="74" fill="hold">
                            <p:stCondLst>
                              <p:cond delay="6500"/>
                            </p:stCondLst>
                            <p:childTnLst>
                              <p:par>
                                <p:cTn id="75" presetID="53" presetClass="entr" presetSubtype="16"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par>
                                <p:cTn id="80" presetID="2" presetClass="entr" presetSubtype="4" accel="50000" decel="5000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additive="base">
                                        <p:cTn id="82" dur="1000" fill="hold"/>
                                        <p:tgtEl>
                                          <p:spTgt spid="28"/>
                                        </p:tgtEl>
                                        <p:attrNameLst>
                                          <p:attrName>ppt_x</p:attrName>
                                        </p:attrNameLst>
                                      </p:cBhvr>
                                      <p:tavLst>
                                        <p:tav tm="0">
                                          <p:val>
                                            <p:strVal val="#ppt_x"/>
                                          </p:val>
                                        </p:tav>
                                        <p:tav tm="100000">
                                          <p:val>
                                            <p:strVal val="#ppt_x"/>
                                          </p:val>
                                        </p:tav>
                                      </p:tavLst>
                                    </p:anim>
                                    <p:anim calcmode="lin" valueType="num">
                                      <p:cBhvr additive="base">
                                        <p:cTn id="83"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22" grpId="0" animBg="1"/>
      <p:bldP spid="23" grpId="0" animBg="1"/>
      <p:bldP spid="24" grpId="0" animBg="1"/>
      <p:bldP spid="27"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sp>
        <p:nvSpPr>
          <p:cNvPr id="15" name="Freeform 5"/>
          <p:cNvSpPr/>
          <p:nvPr/>
        </p:nvSpPr>
        <p:spPr bwMode="auto">
          <a:xfrm>
            <a:off x="4389636" y="3888404"/>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6BF4CD"/>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5"/>
          <p:cNvSpPr/>
          <p:nvPr/>
        </p:nvSpPr>
        <p:spPr bwMode="auto">
          <a:xfrm>
            <a:off x="4389636" y="3394304"/>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6077B6"/>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5"/>
          <p:cNvSpPr/>
          <p:nvPr/>
        </p:nvSpPr>
        <p:spPr bwMode="auto">
          <a:xfrm>
            <a:off x="4389636" y="2905323"/>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DC873"/>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5"/>
          <p:cNvSpPr/>
          <p:nvPr/>
        </p:nvSpPr>
        <p:spPr bwMode="auto">
          <a:xfrm>
            <a:off x="4389636" y="2326740"/>
            <a:ext cx="3348643" cy="2049816"/>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F5855"/>
          </a:solidFill>
          <a:ln w="25400">
            <a:solidFill>
              <a:schemeClr val="tx1">
                <a:lumMod val="65000"/>
                <a:lumOff val="35000"/>
              </a:schemeClr>
            </a:solid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ed Rectangle 12"/>
          <p:cNvSpPr/>
          <p:nvPr/>
        </p:nvSpPr>
        <p:spPr>
          <a:xfrm>
            <a:off x="8247575" y="2697925"/>
            <a:ext cx="866436" cy="837370"/>
          </a:xfrm>
          <a:prstGeom prst="roundRect">
            <a:avLst/>
          </a:prstGeom>
          <a:solidFill>
            <a:srgbClr val="FDC873"/>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1" name="Group 18"/>
          <p:cNvGrpSpPr/>
          <p:nvPr/>
        </p:nvGrpSpPr>
        <p:grpSpPr>
          <a:xfrm>
            <a:off x="8383302" y="2822874"/>
            <a:ext cx="594978" cy="590906"/>
            <a:chOff x="1979613" y="3067051"/>
            <a:chExt cx="231775" cy="230188"/>
          </a:xfrm>
          <a:solidFill>
            <a:schemeClr val="bg1"/>
          </a:solidFill>
        </p:grpSpPr>
        <p:sp>
          <p:nvSpPr>
            <p:cNvPr id="22"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6" name="Rounded Rectangle 13"/>
          <p:cNvSpPr/>
          <p:nvPr/>
        </p:nvSpPr>
        <p:spPr>
          <a:xfrm>
            <a:off x="8243497" y="4709101"/>
            <a:ext cx="866436" cy="837370"/>
          </a:xfrm>
          <a:prstGeom prst="roundRect">
            <a:avLst/>
          </a:prstGeom>
          <a:solidFill>
            <a:srgbClr val="6077B6"/>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7" name="Group 22"/>
          <p:cNvGrpSpPr/>
          <p:nvPr/>
        </p:nvGrpSpPr>
        <p:grpSpPr>
          <a:xfrm>
            <a:off x="8447396" y="4924274"/>
            <a:ext cx="490451" cy="472420"/>
            <a:chOff x="4628836" y="1549401"/>
            <a:chExt cx="215900" cy="207963"/>
          </a:xfrm>
          <a:solidFill>
            <a:schemeClr val="bg1"/>
          </a:solidFill>
        </p:grpSpPr>
        <p:sp>
          <p:nvSpPr>
            <p:cNvPr id="28" name="Freeform 6"/>
            <p:cNvSpPr>
              <a:spLocks noEditPoints="1"/>
            </p:cNvSpPr>
            <p:nvPr/>
          </p:nvSpPr>
          <p:spPr bwMode="auto">
            <a:xfrm>
              <a:off x="4628836"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Rounded Rectangle 17"/>
          <p:cNvSpPr/>
          <p:nvPr/>
        </p:nvSpPr>
        <p:spPr>
          <a:xfrm>
            <a:off x="3065603" y="4709101"/>
            <a:ext cx="866436" cy="837370"/>
          </a:xfrm>
          <a:prstGeom prst="roundRect">
            <a:avLst/>
          </a:prstGeom>
          <a:solidFill>
            <a:srgbClr val="6BF4CD"/>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a:spLocks noEditPoints="1"/>
          </p:cNvSpPr>
          <p:nvPr/>
        </p:nvSpPr>
        <p:spPr bwMode="auto">
          <a:xfrm>
            <a:off x="3274050" y="4824919"/>
            <a:ext cx="426354" cy="57177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ounded Rectangle 16"/>
          <p:cNvSpPr/>
          <p:nvPr/>
        </p:nvSpPr>
        <p:spPr>
          <a:xfrm>
            <a:off x="3065603" y="2693527"/>
            <a:ext cx="866436" cy="837370"/>
          </a:xfrm>
          <a:prstGeom prst="roundRect">
            <a:avLst/>
          </a:prstGeom>
          <a:solidFill>
            <a:srgbClr val="FF5855"/>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5" name="Group 26"/>
          <p:cNvGrpSpPr/>
          <p:nvPr/>
        </p:nvGrpSpPr>
        <p:grpSpPr>
          <a:xfrm>
            <a:off x="3297237" y="2880412"/>
            <a:ext cx="403168" cy="467036"/>
            <a:chOff x="3581400" y="3905251"/>
            <a:chExt cx="160338" cy="185738"/>
          </a:xfrm>
          <a:solidFill>
            <a:schemeClr val="bg1"/>
          </a:solidFill>
        </p:grpSpPr>
        <p:sp>
          <p:nvSpPr>
            <p:cNvPr id="36" name="Rectangle 33"/>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Rectangle 34"/>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Rectangle 35"/>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6"/>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0" name="文本框 39"/>
          <p:cNvSpPr txBox="1"/>
          <p:nvPr/>
        </p:nvSpPr>
        <p:spPr>
          <a:xfrm>
            <a:off x="392214" y="269352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40101" y="470910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9506248" y="2693527"/>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9454135" y="470910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grpSp>
        <p:nvGrpSpPr>
          <p:cNvPr id="2" name="组合 1"/>
          <p:cNvGrpSpPr/>
          <p:nvPr/>
        </p:nvGrpSpPr>
        <p:grpSpPr>
          <a:xfrm>
            <a:off x="2441450" y="2271285"/>
            <a:ext cx="2899693" cy="1730961"/>
            <a:chOff x="2441450" y="2271285"/>
            <a:chExt cx="2899693" cy="1730961"/>
          </a:xfrm>
          <a:solidFill>
            <a:schemeClr val="bg1">
              <a:lumMod val="85000"/>
            </a:schemeClr>
          </a:solidFill>
        </p:grpSpPr>
        <p:sp>
          <p:nvSpPr>
            <p:cNvPr id="14" name="Freeform 71"/>
            <p:cNvSpPr/>
            <p:nvPr/>
          </p:nvSpPr>
          <p:spPr bwMode="auto">
            <a:xfrm flipH="1">
              <a:off x="2946129" y="2731694"/>
              <a:ext cx="436061" cy="332026"/>
            </a:xfrm>
            <a:custGeom>
              <a:avLst/>
              <a:gdLst>
                <a:gd name="T0" fmla="*/ 79 w 83"/>
                <a:gd name="T1" fmla="*/ 25 h 63"/>
                <a:gd name="T2" fmla="*/ 59 w 83"/>
                <a:gd name="T3" fmla="*/ 14 h 63"/>
                <a:gd name="T4" fmla="*/ 3 w 83"/>
                <a:gd name="T5" fmla="*/ 28 h 63"/>
                <a:gd name="T6" fmla="*/ 0 w 83"/>
                <a:gd name="T7" fmla="*/ 31 h 63"/>
                <a:gd name="T8" fmla="*/ 1 w 83"/>
                <a:gd name="T9" fmla="*/ 33 h 63"/>
                <a:gd name="T10" fmla="*/ 37 w 83"/>
                <a:gd name="T11" fmla="*/ 57 h 63"/>
                <a:gd name="T12" fmla="*/ 54 w 83"/>
                <a:gd name="T13" fmla="*/ 44 h 63"/>
                <a:gd name="T14" fmla="*/ 83 w 83"/>
                <a:gd name="T15" fmla="*/ 28 h 63"/>
                <a:gd name="T16" fmla="*/ 79 w 83"/>
                <a:gd name="T1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63">
                  <a:moveTo>
                    <a:pt x="79" y="25"/>
                  </a:moveTo>
                  <a:cubicBezTo>
                    <a:pt x="74" y="21"/>
                    <a:pt x="65" y="17"/>
                    <a:pt x="59" y="14"/>
                  </a:cubicBezTo>
                  <a:cubicBezTo>
                    <a:pt x="35" y="0"/>
                    <a:pt x="23" y="14"/>
                    <a:pt x="3" y="28"/>
                  </a:cubicBezTo>
                  <a:cubicBezTo>
                    <a:pt x="1" y="29"/>
                    <a:pt x="1" y="30"/>
                    <a:pt x="0" y="31"/>
                  </a:cubicBezTo>
                  <a:cubicBezTo>
                    <a:pt x="0" y="32"/>
                    <a:pt x="1" y="32"/>
                    <a:pt x="1" y="33"/>
                  </a:cubicBezTo>
                  <a:cubicBezTo>
                    <a:pt x="1" y="33"/>
                    <a:pt x="37" y="57"/>
                    <a:pt x="37" y="57"/>
                  </a:cubicBezTo>
                  <a:cubicBezTo>
                    <a:pt x="45" y="63"/>
                    <a:pt x="51" y="47"/>
                    <a:pt x="54" y="44"/>
                  </a:cubicBezTo>
                  <a:cubicBezTo>
                    <a:pt x="61" y="36"/>
                    <a:pt x="71" y="28"/>
                    <a:pt x="83" y="28"/>
                  </a:cubicBezTo>
                  <a:cubicBezTo>
                    <a:pt x="82" y="27"/>
                    <a:pt x="81" y="26"/>
                    <a:pt x="7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5" name="Freeform 72"/>
            <p:cNvSpPr/>
            <p:nvPr/>
          </p:nvSpPr>
          <p:spPr bwMode="auto">
            <a:xfrm flipH="1">
              <a:off x="2441450" y="3006169"/>
              <a:ext cx="298824" cy="247913"/>
            </a:xfrm>
            <a:custGeom>
              <a:avLst/>
              <a:gdLst>
                <a:gd name="T0" fmla="*/ 48 w 57"/>
                <a:gd name="T1" fmla="*/ 46 h 47"/>
                <a:gd name="T2" fmla="*/ 53 w 57"/>
                <a:gd name="T3" fmla="*/ 47 h 47"/>
                <a:gd name="T4" fmla="*/ 54 w 57"/>
                <a:gd name="T5" fmla="*/ 42 h 47"/>
                <a:gd name="T6" fmla="*/ 55 w 57"/>
                <a:gd name="T7" fmla="*/ 36 h 47"/>
                <a:gd name="T8" fmla="*/ 57 w 57"/>
                <a:gd name="T9" fmla="*/ 19 h 47"/>
                <a:gd name="T10" fmla="*/ 57 w 57"/>
                <a:gd name="T11" fmla="*/ 18 h 47"/>
                <a:gd name="T12" fmla="*/ 46 w 57"/>
                <a:gd name="T13" fmla="*/ 15 h 47"/>
                <a:gd name="T14" fmla="*/ 16 w 57"/>
                <a:gd name="T15" fmla="*/ 1 h 47"/>
                <a:gd name="T16" fmla="*/ 13 w 57"/>
                <a:gd name="T17" fmla="*/ 1 h 47"/>
                <a:gd name="T18" fmla="*/ 11 w 57"/>
                <a:gd name="T19" fmla="*/ 2 h 47"/>
                <a:gd name="T20" fmla="*/ 0 w 57"/>
                <a:gd name="T21" fmla="*/ 25 h 47"/>
                <a:gd name="T22" fmla="*/ 0 w 57"/>
                <a:gd name="T23" fmla="*/ 27 h 47"/>
                <a:gd name="T24" fmla="*/ 2 w 57"/>
                <a:gd name="T25" fmla="*/ 29 h 47"/>
                <a:gd name="T26" fmla="*/ 28 w 57"/>
                <a:gd name="T27" fmla="*/ 41 h 47"/>
                <a:gd name="T28" fmla="*/ 48 w 57"/>
                <a:gd name="T2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47">
                  <a:moveTo>
                    <a:pt x="48" y="46"/>
                  </a:moveTo>
                  <a:cubicBezTo>
                    <a:pt x="49" y="46"/>
                    <a:pt x="51" y="47"/>
                    <a:pt x="53" y="47"/>
                  </a:cubicBezTo>
                  <a:cubicBezTo>
                    <a:pt x="53" y="47"/>
                    <a:pt x="54" y="43"/>
                    <a:pt x="54" y="42"/>
                  </a:cubicBezTo>
                  <a:cubicBezTo>
                    <a:pt x="54" y="40"/>
                    <a:pt x="54" y="38"/>
                    <a:pt x="55" y="36"/>
                  </a:cubicBezTo>
                  <a:cubicBezTo>
                    <a:pt x="55" y="31"/>
                    <a:pt x="57" y="25"/>
                    <a:pt x="57" y="19"/>
                  </a:cubicBezTo>
                  <a:cubicBezTo>
                    <a:pt x="57" y="18"/>
                    <a:pt x="57" y="18"/>
                    <a:pt x="57" y="18"/>
                  </a:cubicBezTo>
                  <a:cubicBezTo>
                    <a:pt x="54" y="16"/>
                    <a:pt x="49" y="17"/>
                    <a:pt x="46" y="15"/>
                  </a:cubicBezTo>
                  <a:cubicBezTo>
                    <a:pt x="35" y="11"/>
                    <a:pt x="26" y="6"/>
                    <a:pt x="16" y="1"/>
                  </a:cubicBezTo>
                  <a:cubicBezTo>
                    <a:pt x="15" y="1"/>
                    <a:pt x="14" y="0"/>
                    <a:pt x="13" y="1"/>
                  </a:cubicBezTo>
                  <a:cubicBezTo>
                    <a:pt x="12" y="1"/>
                    <a:pt x="11" y="1"/>
                    <a:pt x="11" y="2"/>
                  </a:cubicBezTo>
                  <a:cubicBezTo>
                    <a:pt x="0" y="25"/>
                    <a:pt x="0" y="25"/>
                    <a:pt x="0" y="25"/>
                  </a:cubicBezTo>
                  <a:cubicBezTo>
                    <a:pt x="0" y="26"/>
                    <a:pt x="0" y="26"/>
                    <a:pt x="0" y="27"/>
                  </a:cubicBezTo>
                  <a:cubicBezTo>
                    <a:pt x="1" y="28"/>
                    <a:pt x="1" y="28"/>
                    <a:pt x="2" y="29"/>
                  </a:cubicBezTo>
                  <a:cubicBezTo>
                    <a:pt x="11" y="33"/>
                    <a:pt x="19" y="38"/>
                    <a:pt x="28" y="41"/>
                  </a:cubicBezTo>
                  <a:cubicBezTo>
                    <a:pt x="34" y="44"/>
                    <a:pt x="41" y="45"/>
                    <a:pt x="48"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6" name="Oval 73"/>
            <p:cNvSpPr>
              <a:spLocks noChangeArrowheads="1"/>
            </p:cNvSpPr>
            <p:nvPr/>
          </p:nvSpPr>
          <p:spPr bwMode="auto">
            <a:xfrm flipH="1">
              <a:off x="4648314" y="2271285"/>
              <a:ext cx="405072" cy="40728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7" name="Freeform 74"/>
            <p:cNvSpPr/>
            <p:nvPr/>
          </p:nvSpPr>
          <p:spPr bwMode="auto">
            <a:xfrm flipH="1">
              <a:off x="4353918" y="2621019"/>
              <a:ext cx="734884" cy="1381227"/>
            </a:xfrm>
            <a:custGeom>
              <a:avLst/>
              <a:gdLst>
                <a:gd name="T0" fmla="*/ 138 w 140"/>
                <a:gd name="T1" fmla="*/ 112 h 262"/>
                <a:gd name="T2" fmla="*/ 113 w 140"/>
                <a:gd name="T3" fmla="*/ 16 h 262"/>
                <a:gd name="T4" fmla="*/ 78 w 140"/>
                <a:gd name="T5" fmla="*/ 3 h 262"/>
                <a:gd name="T6" fmla="*/ 61 w 140"/>
                <a:gd name="T7" fmla="*/ 15 h 262"/>
                <a:gd name="T8" fmla="*/ 16 w 140"/>
                <a:gd name="T9" fmla="*/ 59 h 262"/>
                <a:gd name="T10" fmla="*/ 16 w 140"/>
                <a:gd name="T11" fmla="*/ 79 h 262"/>
                <a:gd name="T12" fmla="*/ 26 w 140"/>
                <a:gd name="T13" fmla="*/ 84 h 262"/>
                <a:gd name="T14" fmla="*/ 36 w 140"/>
                <a:gd name="T15" fmla="*/ 80 h 262"/>
                <a:gd name="T16" fmla="*/ 68 w 140"/>
                <a:gd name="T17" fmla="*/ 50 h 262"/>
                <a:gd name="T18" fmla="*/ 83 w 140"/>
                <a:gd name="T19" fmla="*/ 107 h 262"/>
                <a:gd name="T20" fmla="*/ 12 w 140"/>
                <a:gd name="T21" fmla="*/ 141 h 262"/>
                <a:gd name="T22" fmla="*/ 3 w 140"/>
                <a:gd name="T23" fmla="*/ 163 h 262"/>
                <a:gd name="T24" fmla="*/ 3 w 140"/>
                <a:gd name="T25" fmla="*/ 164 h 262"/>
                <a:gd name="T26" fmla="*/ 25 w 140"/>
                <a:gd name="T27" fmla="*/ 250 h 262"/>
                <a:gd name="T28" fmla="*/ 36 w 140"/>
                <a:gd name="T29" fmla="*/ 260 h 262"/>
                <a:gd name="T30" fmla="*/ 58 w 140"/>
                <a:gd name="T31" fmla="*/ 244 h 262"/>
                <a:gd name="T32" fmla="*/ 53 w 140"/>
                <a:gd name="T33" fmla="*/ 216 h 262"/>
                <a:gd name="T34" fmla="*/ 41 w 140"/>
                <a:gd name="T35" fmla="*/ 167 h 262"/>
                <a:gd name="T36" fmla="*/ 92 w 140"/>
                <a:gd name="T37" fmla="*/ 148 h 262"/>
                <a:gd name="T38" fmla="*/ 129 w 140"/>
                <a:gd name="T39" fmla="*/ 132 h 262"/>
                <a:gd name="T40" fmla="*/ 138 w 140"/>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2">
                  <a:moveTo>
                    <a:pt x="138" y="112"/>
                  </a:moveTo>
                  <a:cubicBezTo>
                    <a:pt x="113" y="16"/>
                    <a:pt x="113" y="16"/>
                    <a:pt x="113" y="16"/>
                  </a:cubicBezTo>
                  <a:cubicBezTo>
                    <a:pt x="110" y="5"/>
                    <a:pt x="90" y="0"/>
                    <a:pt x="78" y="3"/>
                  </a:cubicBezTo>
                  <a:cubicBezTo>
                    <a:pt x="72" y="5"/>
                    <a:pt x="67" y="9"/>
                    <a:pt x="61" y="15"/>
                  </a:cubicBezTo>
                  <a:cubicBezTo>
                    <a:pt x="16" y="59"/>
                    <a:pt x="16" y="59"/>
                    <a:pt x="16" y="59"/>
                  </a:cubicBezTo>
                  <a:cubicBezTo>
                    <a:pt x="10" y="65"/>
                    <a:pt x="10" y="74"/>
                    <a:pt x="16" y="79"/>
                  </a:cubicBezTo>
                  <a:cubicBezTo>
                    <a:pt x="18" y="82"/>
                    <a:pt x="22" y="84"/>
                    <a:pt x="26" y="84"/>
                  </a:cubicBezTo>
                  <a:cubicBezTo>
                    <a:pt x="30" y="84"/>
                    <a:pt x="33" y="83"/>
                    <a:pt x="36" y="80"/>
                  </a:cubicBezTo>
                  <a:cubicBezTo>
                    <a:pt x="68" y="50"/>
                    <a:pt x="68" y="50"/>
                    <a:pt x="68" y="50"/>
                  </a:cubicBezTo>
                  <a:cubicBezTo>
                    <a:pt x="83" y="107"/>
                    <a:pt x="83" y="107"/>
                    <a:pt x="83" y="107"/>
                  </a:cubicBezTo>
                  <a:cubicBezTo>
                    <a:pt x="12" y="141"/>
                    <a:pt x="12" y="141"/>
                    <a:pt x="12" y="141"/>
                  </a:cubicBezTo>
                  <a:cubicBezTo>
                    <a:pt x="4" y="145"/>
                    <a:pt x="0" y="155"/>
                    <a:pt x="3" y="163"/>
                  </a:cubicBezTo>
                  <a:cubicBezTo>
                    <a:pt x="3" y="163"/>
                    <a:pt x="3" y="164"/>
                    <a:pt x="3" y="164"/>
                  </a:cubicBezTo>
                  <a:cubicBezTo>
                    <a:pt x="25" y="250"/>
                    <a:pt x="25" y="250"/>
                    <a:pt x="25" y="250"/>
                  </a:cubicBezTo>
                  <a:cubicBezTo>
                    <a:pt x="26" y="254"/>
                    <a:pt x="30" y="259"/>
                    <a:pt x="36" y="260"/>
                  </a:cubicBezTo>
                  <a:cubicBezTo>
                    <a:pt x="48" y="262"/>
                    <a:pt x="55" y="259"/>
                    <a:pt x="58" y="244"/>
                  </a:cubicBezTo>
                  <a:cubicBezTo>
                    <a:pt x="59" y="235"/>
                    <a:pt x="53" y="216"/>
                    <a:pt x="53" y="216"/>
                  </a:cubicBezTo>
                  <a:cubicBezTo>
                    <a:pt x="41" y="167"/>
                    <a:pt x="41" y="167"/>
                    <a:pt x="41" y="167"/>
                  </a:cubicBezTo>
                  <a:cubicBezTo>
                    <a:pt x="41" y="167"/>
                    <a:pt x="83" y="151"/>
                    <a:pt x="92" y="148"/>
                  </a:cubicBezTo>
                  <a:cubicBezTo>
                    <a:pt x="100" y="145"/>
                    <a:pt x="121" y="137"/>
                    <a:pt x="129" y="132"/>
                  </a:cubicBezTo>
                  <a:cubicBezTo>
                    <a:pt x="135" y="127"/>
                    <a:pt x="140" y="120"/>
                    <a:pt x="138"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8" name="Freeform 75"/>
            <p:cNvSpPr/>
            <p:nvPr/>
          </p:nvSpPr>
          <p:spPr bwMode="auto">
            <a:xfrm flipH="1">
              <a:off x="4874093" y="2747189"/>
              <a:ext cx="467050" cy="327599"/>
            </a:xfrm>
            <a:custGeom>
              <a:avLst/>
              <a:gdLst>
                <a:gd name="T0" fmla="*/ 8 w 89"/>
                <a:gd name="T1" fmla="*/ 27 h 62"/>
                <a:gd name="T2" fmla="*/ 4 w 89"/>
                <a:gd name="T3" fmla="*/ 8 h 62"/>
                <a:gd name="T4" fmla="*/ 4 w 89"/>
                <a:gd name="T5" fmla="*/ 8 h 62"/>
                <a:gd name="T6" fmla="*/ 23 w 89"/>
                <a:gd name="T7" fmla="*/ 4 h 62"/>
                <a:gd name="T8" fmla="*/ 81 w 89"/>
                <a:gd name="T9" fmla="*/ 35 h 62"/>
                <a:gd name="T10" fmla="*/ 85 w 89"/>
                <a:gd name="T11" fmla="*/ 54 h 62"/>
                <a:gd name="T12" fmla="*/ 85 w 89"/>
                <a:gd name="T13" fmla="*/ 54 h 62"/>
                <a:gd name="T14" fmla="*/ 66 w 89"/>
                <a:gd name="T15" fmla="*/ 58 h 62"/>
                <a:gd name="T16" fmla="*/ 8 w 89"/>
                <a:gd name="T17" fmla="*/ 2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2">
                  <a:moveTo>
                    <a:pt x="8" y="27"/>
                  </a:moveTo>
                  <a:cubicBezTo>
                    <a:pt x="2" y="23"/>
                    <a:pt x="0" y="14"/>
                    <a:pt x="4" y="8"/>
                  </a:cubicBezTo>
                  <a:cubicBezTo>
                    <a:pt x="4" y="8"/>
                    <a:pt x="4" y="8"/>
                    <a:pt x="4" y="8"/>
                  </a:cubicBezTo>
                  <a:cubicBezTo>
                    <a:pt x="8" y="2"/>
                    <a:pt x="17" y="0"/>
                    <a:pt x="23" y="4"/>
                  </a:cubicBezTo>
                  <a:cubicBezTo>
                    <a:pt x="81" y="35"/>
                    <a:pt x="81" y="35"/>
                    <a:pt x="81" y="35"/>
                  </a:cubicBezTo>
                  <a:cubicBezTo>
                    <a:pt x="87" y="39"/>
                    <a:pt x="89" y="48"/>
                    <a:pt x="85" y="54"/>
                  </a:cubicBezTo>
                  <a:cubicBezTo>
                    <a:pt x="85" y="54"/>
                    <a:pt x="85" y="54"/>
                    <a:pt x="85" y="54"/>
                  </a:cubicBezTo>
                  <a:cubicBezTo>
                    <a:pt x="81" y="60"/>
                    <a:pt x="72" y="62"/>
                    <a:pt x="66" y="58"/>
                  </a:cubicBezTo>
                  <a:lnTo>
                    <a:pt x="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9" name="Freeform 76"/>
            <p:cNvSpPr/>
            <p:nvPr/>
          </p:nvSpPr>
          <p:spPr bwMode="auto">
            <a:xfrm flipH="1">
              <a:off x="3953275" y="2625446"/>
              <a:ext cx="752592" cy="332026"/>
            </a:xfrm>
            <a:custGeom>
              <a:avLst/>
              <a:gdLst>
                <a:gd name="T0" fmla="*/ 11 w 143"/>
                <a:gd name="T1" fmla="*/ 28 h 63"/>
                <a:gd name="T2" fmla="*/ 3 w 143"/>
                <a:gd name="T3" fmla="*/ 10 h 63"/>
                <a:gd name="T4" fmla="*/ 3 w 143"/>
                <a:gd name="T5" fmla="*/ 10 h 63"/>
                <a:gd name="T6" fmla="*/ 21 w 143"/>
                <a:gd name="T7" fmla="*/ 3 h 63"/>
                <a:gd name="T8" fmla="*/ 132 w 143"/>
                <a:gd name="T9" fmla="*/ 34 h 63"/>
                <a:gd name="T10" fmla="*/ 140 w 143"/>
                <a:gd name="T11" fmla="*/ 52 h 63"/>
                <a:gd name="T12" fmla="*/ 140 w 143"/>
                <a:gd name="T13" fmla="*/ 52 h 63"/>
                <a:gd name="T14" fmla="*/ 122 w 143"/>
                <a:gd name="T15" fmla="*/ 60 h 63"/>
                <a:gd name="T16" fmla="*/ 11 w 143"/>
                <a:gd name="T17"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63">
                  <a:moveTo>
                    <a:pt x="11" y="28"/>
                  </a:moveTo>
                  <a:cubicBezTo>
                    <a:pt x="4" y="25"/>
                    <a:pt x="0" y="17"/>
                    <a:pt x="3" y="10"/>
                  </a:cubicBezTo>
                  <a:cubicBezTo>
                    <a:pt x="3" y="10"/>
                    <a:pt x="3" y="10"/>
                    <a:pt x="3" y="10"/>
                  </a:cubicBezTo>
                  <a:cubicBezTo>
                    <a:pt x="6" y="3"/>
                    <a:pt x="14" y="0"/>
                    <a:pt x="21" y="3"/>
                  </a:cubicBezTo>
                  <a:cubicBezTo>
                    <a:pt x="132" y="34"/>
                    <a:pt x="132" y="34"/>
                    <a:pt x="132" y="34"/>
                  </a:cubicBezTo>
                  <a:cubicBezTo>
                    <a:pt x="139" y="37"/>
                    <a:pt x="143" y="45"/>
                    <a:pt x="140" y="52"/>
                  </a:cubicBezTo>
                  <a:cubicBezTo>
                    <a:pt x="140" y="52"/>
                    <a:pt x="140" y="52"/>
                    <a:pt x="140" y="52"/>
                  </a:cubicBezTo>
                  <a:cubicBezTo>
                    <a:pt x="137" y="59"/>
                    <a:pt x="129" y="63"/>
                    <a:pt x="122" y="60"/>
                  </a:cubicBezTo>
                  <a:lnTo>
                    <a:pt x="11"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0" name="Freeform 77"/>
            <p:cNvSpPr/>
            <p:nvPr/>
          </p:nvSpPr>
          <p:spPr bwMode="auto">
            <a:xfrm flipH="1">
              <a:off x="4075017" y="3094709"/>
              <a:ext cx="531241" cy="628635"/>
            </a:xfrm>
            <a:custGeom>
              <a:avLst/>
              <a:gdLst>
                <a:gd name="T0" fmla="*/ 95 w 101"/>
                <a:gd name="T1" fmla="*/ 85 h 119"/>
                <a:gd name="T2" fmla="*/ 92 w 101"/>
                <a:gd name="T3" fmla="*/ 112 h 119"/>
                <a:gd name="T4" fmla="*/ 92 w 101"/>
                <a:gd name="T5" fmla="*/ 112 h 119"/>
                <a:gd name="T6" fmla="*/ 65 w 101"/>
                <a:gd name="T7" fmla="*/ 109 h 119"/>
                <a:gd name="T8" fmla="*/ 7 w 101"/>
                <a:gd name="T9" fmla="*/ 33 h 119"/>
                <a:gd name="T10" fmla="*/ 10 w 101"/>
                <a:gd name="T11" fmla="*/ 6 h 119"/>
                <a:gd name="T12" fmla="*/ 10 w 101"/>
                <a:gd name="T13" fmla="*/ 6 h 119"/>
                <a:gd name="T14" fmla="*/ 37 w 101"/>
                <a:gd name="T15" fmla="*/ 10 h 119"/>
                <a:gd name="T16" fmla="*/ 95 w 101"/>
                <a:gd name="T17"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9">
                  <a:moveTo>
                    <a:pt x="95" y="85"/>
                  </a:moveTo>
                  <a:cubicBezTo>
                    <a:pt x="101" y="94"/>
                    <a:pt x="100" y="106"/>
                    <a:pt x="92" y="112"/>
                  </a:cubicBezTo>
                  <a:cubicBezTo>
                    <a:pt x="92" y="112"/>
                    <a:pt x="92" y="112"/>
                    <a:pt x="92" y="112"/>
                  </a:cubicBezTo>
                  <a:cubicBezTo>
                    <a:pt x="83" y="119"/>
                    <a:pt x="71" y="117"/>
                    <a:pt x="65" y="109"/>
                  </a:cubicBezTo>
                  <a:cubicBezTo>
                    <a:pt x="7" y="33"/>
                    <a:pt x="7" y="33"/>
                    <a:pt x="7" y="33"/>
                  </a:cubicBezTo>
                  <a:cubicBezTo>
                    <a:pt x="0" y="25"/>
                    <a:pt x="2" y="13"/>
                    <a:pt x="10" y="6"/>
                  </a:cubicBezTo>
                  <a:cubicBezTo>
                    <a:pt x="10" y="6"/>
                    <a:pt x="10" y="6"/>
                    <a:pt x="10" y="6"/>
                  </a:cubicBezTo>
                  <a:cubicBezTo>
                    <a:pt x="19" y="0"/>
                    <a:pt x="30" y="1"/>
                    <a:pt x="37" y="10"/>
                  </a:cubicBezTo>
                  <a:lnTo>
                    <a:pt x="95"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1" name="Freeform 78"/>
            <p:cNvSpPr/>
            <p:nvPr/>
          </p:nvSpPr>
          <p:spPr bwMode="auto">
            <a:xfrm flipH="1">
              <a:off x="3681013" y="3532983"/>
              <a:ext cx="599861" cy="236846"/>
            </a:xfrm>
            <a:custGeom>
              <a:avLst/>
              <a:gdLst>
                <a:gd name="T0" fmla="*/ 99 w 114"/>
                <a:gd name="T1" fmla="*/ 12 h 45"/>
                <a:gd name="T2" fmla="*/ 113 w 114"/>
                <a:gd name="T3" fmla="*/ 30 h 45"/>
                <a:gd name="T4" fmla="*/ 113 w 114"/>
                <a:gd name="T5" fmla="*/ 30 h 45"/>
                <a:gd name="T6" fmla="*/ 95 w 114"/>
                <a:gd name="T7" fmla="*/ 44 h 45"/>
                <a:gd name="T8" fmla="*/ 15 w 114"/>
                <a:gd name="T9" fmla="*/ 33 h 45"/>
                <a:gd name="T10" fmla="*/ 2 w 114"/>
                <a:gd name="T11" fmla="*/ 15 h 45"/>
                <a:gd name="T12" fmla="*/ 2 w 114"/>
                <a:gd name="T13" fmla="*/ 15 h 45"/>
                <a:gd name="T14" fmla="*/ 20 w 114"/>
                <a:gd name="T15" fmla="*/ 1 h 45"/>
                <a:gd name="T16" fmla="*/ 99 w 114"/>
                <a:gd name="T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5">
                  <a:moveTo>
                    <a:pt x="99" y="12"/>
                  </a:moveTo>
                  <a:cubicBezTo>
                    <a:pt x="108" y="13"/>
                    <a:pt x="114" y="21"/>
                    <a:pt x="113" y="30"/>
                  </a:cubicBezTo>
                  <a:cubicBezTo>
                    <a:pt x="113" y="30"/>
                    <a:pt x="113" y="30"/>
                    <a:pt x="113" y="30"/>
                  </a:cubicBezTo>
                  <a:cubicBezTo>
                    <a:pt x="112" y="39"/>
                    <a:pt x="104" y="45"/>
                    <a:pt x="95" y="44"/>
                  </a:cubicBezTo>
                  <a:cubicBezTo>
                    <a:pt x="15" y="33"/>
                    <a:pt x="15" y="33"/>
                    <a:pt x="15" y="33"/>
                  </a:cubicBezTo>
                  <a:cubicBezTo>
                    <a:pt x="7" y="32"/>
                    <a:pt x="0" y="24"/>
                    <a:pt x="2" y="15"/>
                  </a:cubicBezTo>
                  <a:cubicBezTo>
                    <a:pt x="2" y="15"/>
                    <a:pt x="2" y="15"/>
                    <a:pt x="2" y="15"/>
                  </a:cubicBezTo>
                  <a:cubicBezTo>
                    <a:pt x="3" y="6"/>
                    <a:pt x="11" y="0"/>
                    <a:pt x="20" y="1"/>
                  </a:cubicBezTo>
                  <a:lnTo>
                    <a:pt x="9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2" name="Freeform 79"/>
            <p:cNvSpPr>
              <a:spLocks noEditPoints="1"/>
            </p:cNvSpPr>
            <p:nvPr/>
          </p:nvSpPr>
          <p:spPr bwMode="auto">
            <a:xfrm flipH="1">
              <a:off x="3393257" y="2731694"/>
              <a:ext cx="712749" cy="752592"/>
            </a:xfrm>
            <a:custGeom>
              <a:avLst/>
              <a:gdLst>
                <a:gd name="T0" fmla="*/ 133 w 136"/>
                <a:gd name="T1" fmla="*/ 55 h 143"/>
                <a:gd name="T2" fmla="*/ 132 w 136"/>
                <a:gd name="T3" fmla="*/ 45 h 143"/>
                <a:gd name="T4" fmla="*/ 78 w 136"/>
                <a:gd name="T5" fmla="*/ 3 h 143"/>
                <a:gd name="T6" fmla="*/ 69 w 136"/>
                <a:gd name="T7" fmla="*/ 4 h 143"/>
                <a:gd name="T8" fmla="*/ 47 w 136"/>
                <a:gd name="T9" fmla="*/ 31 h 143"/>
                <a:gd name="T10" fmla="*/ 37 w 136"/>
                <a:gd name="T11" fmla="*/ 23 h 143"/>
                <a:gd name="T12" fmla="*/ 15 w 136"/>
                <a:gd name="T13" fmla="*/ 26 h 143"/>
                <a:gd name="T14" fmla="*/ 11 w 136"/>
                <a:gd name="T15" fmla="*/ 31 h 143"/>
                <a:gd name="T16" fmla="*/ 13 w 136"/>
                <a:gd name="T17" fmla="*/ 53 h 143"/>
                <a:gd name="T18" fmla="*/ 24 w 136"/>
                <a:gd name="T19" fmla="*/ 61 h 143"/>
                <a:gd name="T20" fmla="*/ 2 w 136"/>
                <a:gd name="T21" fmla="*/ 89 h 143"/>
                <a:gd name="T22" fmla="*/ 3 w 136"/>
                <a:gd name="T23" fmla="*/ 98 h 143"/>
                <a:gd name="T24" fmla="*/ 58 w 136"/>
                <a:gd name="T25" fmla="*/ 140 h 143"/>
                <a:gd name="T26" fmla="*/ 67 w 136"/>
                <a:gd name="T27" fmla="*/ 139 h 143"/>
                <a:gd name="T28" fmla="*/ 133 w 136"/>
                <a:gd name="T29" fmla="*/ 55 h 143"/>
                <a:gd name="T30" fmla="*/ 19 w 136"/>
                <a:gd name="T31" fmla="*/ 46 h 143"/>
                <a:gd name="T32" fmla="*/ 18 w 136"/>
                <a:gd name="T33" fmla="*/ 36 h 143"/>
                <a:gd name="T34" fmla="*/ 22 w 136"/>
                <a:gd name="T35" fmla="*/ 32 h 143"/>
                <a:gd name="T36" fmla="*/ 32 w 136"/>
                <a:gd name="T37" fmla="*/ 31 h 143"/>
                <a:gd name="T38" fmla="*/ 41 w 136"/>
                <a:gd name="T39" fmla="*/ 39 h 143"/>
                <a:gd name="T40" fmla="*/ 29 w 136"/>
                <a:gd name="T41" fmla="*/ 54 h 143"/>
                <a:gd name="T42" fmla="*/ 19 w 136"/>
                <a:gd name="T43"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43">
                  <a:moveTo>
                    <a:pt x="133" y="55"/>
                  </a:moveTo>
                  <a:cubicBezTo>
                    <a:pt x="136" y="52"/>
                    <a:pt x="135" y="48"/>
                    <a:pt x="132" y="45"/>
                  </a:cubicBezTo>
                  <a:cubicBezTo>
                    <a:pt x="78" y="3"/>
                    <a:pt x="78" y="3"/>
                    <a:pt x="78" y="3"/>
                  </a:cubicBezTo>
                  <a:cubicBezTo>
                    <a:pt x="75" y="0"/>
                    <a:pt x="71" y="1"/>
                    <a:pt x="69" y="4"/>
                  </a:cubicBezTo>
                  <a:cubicBezTo>
                    <a:pt x="47" y="31"/>
                    <a:pt x="47" y="31"/>
                    <a:pt x="47" y="31"/>
                  </a:cubicBezTo>
                  <a:cubicBezTo>
                    <a:pt x="37" y="23"/>
                    <a:pt x="37" y="23"/>
                    <a:pt x="37" y="23"/>
                  </a:cubicBezTo>
                  <a:cubicBezTo>
                    <a:pt x="30" y="18"/>
                    <a:pt x="20" y="19"/>
                    <a:pt x="15" y="26"/>
                  </a:cubicBezTo>
                  <a:cubicBezTo>
                    <a:pt x="11" y="31"/>
                    <a:pt x="11" y="31"/>
                    <a:pt x="11" y="31"/>
                  </a:cubicBezTo>
                  <a:cubicBezTo>
                    <a:pt x="5" y="38"/>
                    <a:pt x="7" y="48"/>
                    <a:pt x="13" y="53"/>
                  </a:cubicBezTo>
                  <a:cubicBezTo>
                    <a:pt x="24" y="61"/>
                    <a:pt x="24" y="61"/>
                    <a:pt x="24" y="61"/>
                  </a:cubicBezTo>
                  <a:cubicBezTo>
                    <a:pt x="2" y="89"/>
                    <a:pt x="2" y="89"/>
                    <a:pt x="2" y="89"/>
                  </a:cubicBezTo>
                  <a:cubicBezTo>
                    <a:pt x="0" y="91"/>
                    <a:pt x="1" y="96"/>
                    <a:pt x="3" y="98"/>
                  </a:cubicBezTo>
                  <a:cubicBezTo>
                    <a:pt x="58" y="140"/>
                    <a:pt x="58" y="140"/>
                    <a:pt x="58" y="140"/>
                  </a:cubicBezTo>
                  <a:cubicBezTo>
                    <a:pt x="60" y="143"/>
                    <a:pt x="65" y="142"/>
                    <a:pt x="67" y="139"/>
                  </a:cubicBezTo>
                  <a:lnTo>
                    <a:pt x="133" y="55"/>
                  </a:lnTo>
                  <a:close/>
                  <a:moveTo>
                    <a:pt x="19" y="46"/>
                  </a:moveTo>
                  <a:cubicBezTo>
                    <a:pt x="16" y="44"/>
                    <a:pt x="16" y="39"/>
                    <a:pt x="18" y="36"/>
                  </a:cubicBezTo>
                  <a:cubicBezTo>
                    <a:pt x="22" y="32"/>
                    <a:pt x="22" y="32"/>
                    <a:pt x="22" y="32"/>
                  </a:cubicBezTo>
                  <a:cubicBezTo>
                    <a:pt x="24" y="29"/>
                    <a:pt x="29" y="28"/>
                    <a:pt x="32" y="31"/>
                  </a:cubicBezTo>
                  <a:cubicBezTo>
                    <a:pt x="41" y="39"/>
                    <a:pt x="41" y="39"/>
                    <a:pt x="41" y="39"/>
                  </a:cubicBezTo>
                  <a:cubicBezTo>
                    <a:pt x="29" y="54"/>
                    <a:pt x="29" y="54"/>
                    <a:pt x="29" y="54"/>
                  </a:cubicBezTo>
                  <a:lnTo>
                    <a:pt x="19"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3" name="Freeform 80"/>
            <p:cNvSpPr/>
            <p:nvPr/>
          </p:nvSpPr>
          <p:spPr bwMode="auto">
            <a:xfrm flipH="1">
              <a:off x="2552125" y="2751616"/>
              <a:ext cx="309891" cy="194788"/>
            </a:xfrm>
            <a:custGeom>
              <a:avLst/>
              <a:gdLst>
                <a:gd name="T0" fmla="*/ 38 w 59"/>
                <a:gd name="T1" fmla="*/ 2 h 37"/>
                <a:gd name="T2" fmla="*/ 36 w 59"/>
                <a:gd name="T3" fmla="*/ 3 h 37"/>
                <a:gd name="T4" fmla="*/ 27 w 59"/>
                <a:gd name="T5" fmla="*/ 6 h 37"/>
                <a:gd name="T6" fmla="*/ 15 w 59"/>
                <a:gd name="T7" fmla="*/ 5 h 37"/>
                <a:gd name="T8" fmla="*/ 9 w 59"/>
                <a:gd name="T9" fmla="*/ 0 h 37"/>
                <a:gd name="T10" fmla="*/ 0 w 59"/>
                <a:gd name="T11" fmla="*/ 2 h 37"/>
                <a:gd name="T12" fmla="*/ 0 w 59"/>
                <a:gd name="T13" fmla="*/ 7 h 37"/>
                <a:gd name="T14" fmla="*/ 32 w 59"/>
                <a:gd name="T15" fmla="*/ 35 h 37"/>
                <a:gd name="T16" fmla="*/ 54 w 59"/>
                <a:gd name="T17" fmla="*/ 33 h 37"/>
                <a:gd name="T18" fmla="*/ 59 w 59"/>
                <a:gd name="T19" fmla="*/ 32 h 37"/>
                <a:gd name="T20" fmla="*/ 38 w 59"/>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37">
                  <a:moveTo>
                    <a:pt x="38" y="2"/>
                  </a:moveTo>
                  <a:cubicBezTo>
                    <a:pt x="37" y="3"/>
                    <a:pt x="36" y="3"/>
                    <a:pt x="36" y="3"/>
                  </a:cubicBezTo>
                  <a:cubicBezTo>
                    <a:pt x="33" y="4"/>
                    <a:pt x="30" y="5"/>
                    <a:pt x="27" y="6"/>
                  </a:cubicBezTo>
                  <a:cubicBezTo>
                    <a:pt x="23" y="6"/>
                    <a:pt x="18" y="6"/>
                    <a:pt x="15" y="5"/>
                  </a:cubicBezTo>
                  <a:cubicBezTo>
                    <a:pt x="12" y="4"/>
                    <a:pt x="10" y="2"/>
                    <a:pt x="9" y="0"/>
                  </a:cubicBezTo>
                  <a:cubicBezTo>
                    <a:pt x="6" y="1"/>
                    <a:pt x="3" y="2"/>
                    <a:pt x="0" y="2"/>
                  </a:cubicBezTo>
                  <a:cubicBezTo>
                    <a:pt x="0" y="4"/>
                    <a:pt x="0" y="5"/>
                    <a:pt x="0" y="7"/>
                  </a:cubicBezTo>
                  <a:cubicBezTo>
                    <a:pt x="3" y="21"/>
                    <a:pt x="19" y="33"/>
                    <a:pt x="32" y="35"/>
                  </a:cubicBezTo>
                  <a:cubicBezTo>
                    <a:pt x="39" y="37"/>
                    <a:pt x="47" y="36"/>
                    <a:pt x="54" y="33"/>
                  </a:cubicBezTo>
                  <a:cubicBezTo>
                    <a:pt x="56" y="33"/>
                    <a:pt x="57" y="32"/>
                    <a:pt x="59" y="32"/>
                  </a:cubicBezTo>
                  <a:cubicBezTo>
                    <a:pt x="51" y="23"/>
                    <a:pt x="44" y="12"/>
                    <a:pt x="3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4" name="Freeform 81"/>
            <p:cNvSpPr/>
            <p:nvPr/>
          </p:nvSpPr>
          <p:spPr bwMode="auto">
            <a:xfrm flipH="1">
              <a:off x="4048455" y="2472715"/>
              <a:ext cx="626423" cy="190361"/>
            </a:xfrm>
            <a:custGeom>
              <a:avLst/>
              <a:gdLst>
                <a:gd name="T0" fmla="*/ 63 w 119"/>
                <a:gd name="T1" fmla="*/ 17 h 36"/>
                <a:gd name="T2" fmla="*/ 6 w 119"/>
                <a:gd name="T3" fmla="*/ 28 h 36"/>
                <a:gd name="T4" fmla="*/ 0 w 119"/>
                <a:gd name="T5" fmla="*/ 26 h 36"/>
                <a:gd name="T6" fmla="*/ 91 w 119"/>
                <a:gd name="T7" fmla="*/ 6 h 36"/>
                <a:gd name="T8" fmla="*/ 116 w 119"/>
                <a:gd name="T9" fmla="*/ 11 h 36"/>
                <a:gd name="T10" fmla="*/ 119 w 119"/>
                <a:gd name="T11" fmla="*/ 30 h 36"/>
                <a:gd name="T12" fmla="*/ 103 w 119"/>
                <a:gd name="T13" fmla="*/ 36 h 36"/>
                <a:gd name="T14" fmla="*/ 63 w 119"/>
                <a:gd name="T15" fmla="*/ 1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6">
                  <a:moveTo>
                    <a:pt x="63" y="17"/>
                  </a:moveTo>
                  <a:cubicBezTo>
                    <a:pt x="47" y="15"/>
                    <a:pt x="20" y="18"/>
                    <a:pt x="6" y="28"/>
                  </a:cubicBezTo>
                  <a:cubicBezTo>
                    <a:pt x="4" y="27"/>
                    <a:pt x="2" y="27"/>
                    <a:pt x="0" y="26"/>
                  </a:cubicBezTo>
                  <a:cubicBezTo>
                    <a:pt x="26" y="8"/>
                    <a:pt x="60" y="0"/>
                    <a:pt x="91" y="6"/>
                  </a:cubicBezTo>
                  <a:cubicBezTo>
                    <a:pt x="98" y="7"/>
                    <a:pt x="115" y="10"/>
                    <a:pt x="116" y="11"/>
                  </a:cubicBezTo>
                  <a:cubicBezTo>
                    <a:pt x="116" y="12"/>
                    <a:pt x="118" y="25"/>
                    <a:pt x="119" y="30"/>
                  </a:cubicBezTo>
                  <a:cubicBezTo>
                    <a:pt x="114" y="32"/>
                    <a:pt x="108" y="33"/>
                    <a:pt x="103" y="36"/>
                  </a:cubicBezTo>
                  <a:cubicBezTo>
                    <a:pt x="95" y="24"/>
                    <a:pt x="76" y="19"/>
                    <a:pt x="63"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grpSp>
      <p:sp>
        <p:nvSpPr>
          <p:cNvPr id="26" name="Freeform 78"/>
          <p:cNvSpPr/>
          <p:nvPr/>
        </p:nvSpPr>
        <p:spPr bwMode="auto">
          <a:xfrm>
            <a:off x="553720" y="4943120"/>
            <a:ext cx="2769654" cy="971869"/>
          </a:xfrm>
          <a:custGeom>
            <a:avLst/>
            <a:gdLst>
              <a:gd name="T0" fmla="*/ 385 w 391"/>
              <a:gd name="T1" fmla="*/ 101 h 225"/>
              <a:gd name="T2" fmla="*/ 290 w 391"/>
              <a:gd name="T3" fmla="*/ 7 h 225"/>
              <a:gd name="T4" fmla="*/ 279 w 391"/>
              <a:gd name="T5" fmla="*/ 11 h 225"/>
              <a:gd name="T6" fmla="*/ 279 w 391"/>
              <a:gd name="T7" fmla="*/ 34 h 225"/>
              <a:gd name="T8" fmla="*/ 9 w 391"/>
              <a:gd name="T9" fmla="*/ 34 h 225"/>
              <a:gd name="T10" fmla="*/ 0 w 391"/>
              <a:gd name="T11" fmla="*/ 44 h 225"/>
              <a:gd name="T12" fmla="*/ 0 w 391"/>
              <a:gd name="T13" fmla="*/ 182 h 225"/>
              <a:gd name="T14" fmla="*/ 9 w 391"/>
              <a:gd name="T15" fmla="*/ 191 h 225"/>
              <a:gd name="T16" fmla="*/ 279 w 391"/>
              <a:gd name="T17" fmla="*/ 191 h 225"/>
              <a:gd name="T18" fmla="*/ 279 w 391"/>
              <a:gd name="T19" fmla="*/ 214 h 225"/>
              <a:gd name="T20" fmla="*/ 290 w 391"/>
              <a:gd name="T21" fmla="*/ 219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7"/>
                  <a:pt x="290" y="7"/>
                  <a:pt x="290" y="7"/>
                </a:cubicBezTo>
                <a:cubicBezTo>
                  <a:pt x="284" y="0"/>
                  <a:pt x="279" y="2"/>
                  <a:pt x="279" y="11"/>
                </a:cubicBezTo>
                <a:cubicBezTo>
                  <a:pt x="279" y="34"/>
                  <a:pt x="279" y="34"/>
                  <a:pt x="279" y="34"/>
                </a:cubicBezTo>
                <a:cubicBezTo>
                  <a:pt x="9" y="34"/>
                  <a:pt x="9" y="34"/>
                  <a:pt x="9" y="34"/>
                </a:cubicBezTo>
                <a:cubicBezTo>
                  <a:pt x="4" y="34"/>
                  <a:pt x="0" y="39"/>
                  <a:pt x="0" y="44"/>
                </a:cubicBezTo>
                <a:cubicBezTo>
                  <a:pt x="0" y="182"/>
                  <a:pt x="0" y="182"/>
                  <a:pt x="0" y="182"/>
                </a:cubicBezTo>
                <a:cubicBezTo>
                  <a:pt x="0" y="187"/>
                  <a:pt x="4" y="191"/>
                  <a:pt x="9" y="191"/>
                </a:cubicBezTo>
                <a:cubicBezTo>
                  <a:pt x="279" y="191"/>
                  <a:pt x="279" y="191"/>
                  <a:pt x="279" y="191"/>
                </a:cubicBezTo>
                <a:cubicBezTo>
                  <a:pt x="279" y="214"/>
                  <a:pt x="279" y="214"/>
                  <a:pt x="279" y="214"/>
                </a:cubicBezTo>
                <a:cubicBezTo>
                  <a:pt x="279" y="223"/>
                  <a:pt x="284" y="225"/>
                  <a:pt x="290" y="219"/>
                </a:cubicBezTo>
                <a:cubicBezTo>
                  <a:pt x="385" y="124"/>
                  <a:pt x="385" y="124"/>
                  <a:pt x="385" y="124"/>
                </a:cubicBezTo>
                <a:cubicBezTo>
                  <a:pt x="391" y="118"/>
                  <a:pt x="391" y="107"/>
                  <a:pt x="385" y="101"/>
                </a:cubicBezTo>
                <a:close/>
              </a:path>
            </a:pathLst>
          </a:custGeom>
          <a:solidFill>
            <a:srgbClr val="FF5855"/>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27" name="Rectangle 82"/>
          <p:cNvSpPr>
            <a:spLocks noChangeArrowheads="1"/>
          </p:cNvSpPr>
          <p:nvPr/>
        </p:nvSpPr>
        <p:spPr bwMode="auto">
          <a:xfrm>
            <a:off x="650179" y="5245236"/>
            <a:ext cx="3430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1</a:t>
            </a:r>
            <a:endParaRPr lang="zh-CN" altLang="zh-CN" dirty="0">
              <a:solidFill>
                <a:prstClr val="black"/>
              </a:solidFill>
            </a:endParaRPr>
          </a:p>
        </p:txBody>
      </p:sp>
      <p:sp>
        <p:nvSpPr>
          <p:cNvPr id="28" name="矩形 27"/>
          <p:cNvSpPr/>
          <p:nvPr/>
        </p:nvSpPr>
        <p:spPr>
          <a:xfrm>
            <a:off x="1248020" y="5240509"/>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9" name="文本框 28"/>
          <p:cNvSpPr txBox="1"/>
          <p:nvPr/>
        </p:nvSpPr>
        <p:spPr>
          <a:xfrm>
            <a:off x="607027" y="6038184"/>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Freeform 76"/>
          <p:cNvSpPr/>
          <p:nvPr/>
        </p:nvSpPr>
        <p:spPr bwMode="auto">
          <a:xfrm>
            <a:off x="3323374" y="3894777"/>
            <a:ext cx="2744174" cy="966409"/>
          </a:xfrm>
          <a:custGeom>
            <a:avLst/>
            <a:gdLst>
              <a:gd name="T0" fmla="*/ 385 w 391"/>
              <a:gd name="T1" fmla="*/ 100 h 224"/>
              <a:gd name="T2" fmla="*/ 290 w 391"/>
              <a:gd name="T3" fmla="*/ 6 h 224"/>
              <a:gd name="T4" fmla="*/ 279 w 391"/>
              <a:gd name="T5" fmla="*/ 11 h 224"/>
              <a:gd name="T6" fmla="*/ 279 w 391"/>
              <a:gd name="T7" fmla="*/ 34 h 224"/>
              <a:gd name="T8" fmla="*/ 9 w 391"/>
              <a:gd name="T9" fmla="*/ 34 h 224"/>
              <a:gd name="T10" fmla="*/ 0 w 391"/>
              <a:gd name="T11" fmla="*/ 43 h 224"/>
              <a:gd name="T12" fmla="*/ 0 w 391"/>
              <a:gd name="T13" fmla="*/ 181 h 224"/>
              <a:gd name="T14" fmla="*/ 9 w 391"/>
              <a:gd name="T15" fmla="*/ 191 h 224"/>
              <a:gd name="T16" fmla="*/ 279 w 391"/>
              <a:gd name="T17" fmla="*/ 191 h 224"/>
              <a:gd name="T18" fmla="*/ 279 w 391"/>
              <a:gd name="T19" fmla="*/ 213 h 224"/>
              <a:gd name="T20" fmla="*/ 290 w 391"/>
              <a:gd name="T21" fmla="*/ 218 h 224"/>
              <a:gd name="T22" fmla="*/ 385 w 391"/>
              <a:gd name="T23" fmla="*/ 123 h 224"/>
              <a:gd name="T24" fmla="*/ 385 w 391"/>
              <a:gd name="T25" fmla="*/ 10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4">
                <a:moveTo>
                  <a:pt x="385" y="100"/>
                </a:moveTo>
                <a:cubicBezTo>
                  <a:pt x="290" y="6"/>
                  <a:pt x="290" y="6"/>
                  <a:pt x="290" y="6"/>
                </a:cubicBezTo>
                <a:cubicBezTo>
                  <a:pt x="284" y="0"/>
                  <a:pt x="279" y="2"/>
                  <a:pt x="279" y="11"/>
                </a:cubicBezTo>
                <a:cubicBezTo>
                  <a:pt x="279" y="34"/>
                  <a:pt x="279" y="34"/>
                  <a:pt x="279" y="34"/>
                </a:cubicBezTo>
                <a:cubicBezTo>
                  <a:pt x="9" y="34"/>
                  <a:pt x="9" y="34"/>
                  <a:pt x="9" y="34"/>
                </a:cubicBezTo>
                <a:cubicBezTo>
                  <a:pt x="4" y="34"/>
                  <a:pt x="0" y="38"/>
                  <a:pt x="0" y="43"/>
                </a:cubicBezTo>
                <a:cubicBezTo>
                  <a:pt x="0" y="181"/>
                  <a:pt x="0" y="181"/>
                  <a:pt x="0" y="181"/>
                </a:cubicBezTo>
                <a:cubicBezTo>
                  <a:pt x="0" y="186"/>
                  <a:pt x="4" y="191"/>
                  <a:pt x="9" y="191"/>
                </a:cubicBezTo>
                <a:cubicBezTo>
                  <a:pt x="279" y="191"/>
                  <a:pt x="279" y="191"/>
                  <a:pt x="279" y="191"/>
                </a:cubicBezTo>
                <a:cubicBezTo>
                  <a:pt x="279" y="213"/>
                  <a:pt x="279" y="213"/>
                  <a:pt x="279" y="213"/>
                </a:cubicBezTo>
                <a:cubicBezTo>
                  <a:pt x="279" y="222"/>
                  <a:pt x="284" y="224"/>
                  <a:pt x="290" y="218"/>
                </a:cubicBezTo>
                <a:cubicBezTo>
                  <a:pt x="385" y="123"/>
                  <a:pt x="385" y="123"/>
                  <a:pt x="385" y="123"/>
                </a:cubicBezTo>
                <a:cubicBezTo>
                  <a:pt x="391" y="117"/>
                  <a:pt x="391" y="107"/>
                  <a:pt x="385" y="100"/>
                </a:cubicBezTo>
                <a:close/>
              </a:path>
            </a:pathLst>
          </a:custGeom>
          <a:solidFill>
            <a:srgbClr val="FDC873"/>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32" name="Rectangle 81"/>
          <p:cNvSpPr>
            <a:spLocks noChangeArrowheads="1"/>
          </p:cNvSpPr>
          <p:nvPr/>
        </p:nvSpPr>
        <p:spPr bwMode="auto">
          <a:xfrm>
            <a:off x="3419833" y="4180103"/>
            <a:ext cx="3430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2</a:t>
            </a:r>
            <a:endParaRPr lang="zh-CN" altLang="zh-CN" dirty="0">
              <a:solidFill>
                <a:prstClr val="black"/>
              </a:solidFill>
            </a:endParaRPr>
          </a:p>
        </p:txBody>
      </p:sp>
      <p:sp>
        <p:nvSpPr>
          <p:cNvPr id="33" name="矩形 32"/>
          <p:cNvSpPr/>
          <p:nvPr/>
        </p:nvSpPr>
        <p:spPr>
          <a:xfrm>
            <a:off x="4071182" y="4200299"/>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4" name="文本框 33"/>
          <p:cNvSpPr txBox="1"/>
          <p:nvPr/>
        </p:nvSpPr>
        <p:spPr>
          <a:xfrm>
            <a:off x="3478763" y="5073201"/>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Freeform 72"/>
          <p:cNvSpPr/>
          <p:nvPr/>
        </p:nvSpPr>
        <p:spPr bwMode="auto">
          <a:xfrm>
            <a:off x="8862682" y="1794451"/>
            <a:ext cx="2725969" cy="970049"/>
          </a:xfrm>
          <a:custGeom>
            <a:avLst/>
            <a:gdLst>
              <a:gd name="T0" fmla="*/ 385 w 391"/>
              <a:gd name="T1" fmla="*/ 101 h 225"/>
              <a:gd name="T2" fmla="*/ 290 w 391"/>
              <a:gd name="T3" fmla="*/ 7 h 225"/>
              <a:gd name="T4" fmla="*/ 279 w 391"/>
              <a:gd name="T5" fmla="*/ 11 h 225"/>
              <a:gd name="T6" fmla="*/ 279 w 391"/>
              <a:gd name="T7" fmla="*/ 34 h 225"/>
              <a:gd name="T8" fmla="*/ 9 w 391"/>
              <a:gd name="T9" fmla="*/ 34 h 225"/>
              <a:gd name="T10" fmla="*/ 0 w 391"/>
              <a:gd name="T11" fmla="*/ 44 h 225"/>
              <a:gd name="T12" fmla="*/ 0 w 391"/>
              <a:gd name="T13" fmla="*/ 182 h 225"/>
              <a:gd name="T14" fmla="*/ 9 w 391"/>
              <a:gd name="T15" fmla="*/ 191 h 225"/>
              <a:gd name="T16" fmla="*/ 279 w 391"/>
              <a:gd name="T17" fmla="*/ 191 h 225"/>
              <a:gd name="T18" fmla="*/ 279 w 391"/>
              <a:gd name="T19" fmla="*/ 214 h 225"/>
              <a:gd name="T20" fmla="*/ 290 w 391"/>
              <a:gd name="T21" fmla="*/ 219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7"/>
                  <a:pt x="290" y="7"/>
                  <a:pt x="290" y="7"/>
                </a:cubicBezTo>
                <a:cubicBezTo>
                  <a:pt x="284" y="0"/>
                  <a:pt x="279" y="2"/>
                  <a:pt x="279" y="11"/>
                </a:cubicBezTo>
                <a:cubicBezTo>
                  <a:pt x="279" y="34"/>
                  <a:pt x="279" y="34"/>
                  <a:pt x="279" y="34"/>
                </a:cubicBezTo>
                <a:cubicBezTo>
                  <a:pt x="9" y="34"/>
                  <a:pt x="9" y="34"/>
                  <a:pt x="9" y="34"/>
                </a:cubicBezTo>
                <a:cubicBezTo>
                  <a:pt x="4" y="34"/>
                  <a:pt x="0" y="39"/>
                  <a:pt x="0" y="44"/>
                </a:cubicBezTo>
                <a:cubicBezTo>
                  <a:pt x="0" y="182"/>
                  <a:pt x="0" y="182"/>
                  <a:pt x="0" y="182"/>
                </a:cubicBezTo>
                <a:cubicBezTo>
                  <a:pt x="0" y="187"/>
                  <a:pt x="4" y="191"/>
                  <a:pt x="9" y="191"/>
                </a:cubicBezTo>
                <a:cubicBezTo>
                  <a:pt x="279" y="191"/>
                  <a:pt x="279" y="191"/>
                  <a:pt x="279" y="191"/>
                </a:cubicBezTo>
                <a:cubicBezTo>
                  <a:pt x="279" y="214"/>
                  <a:pt x="279" y="214"/>
                  <a:pt x="279" y="214"/>
                </a:cubicBezTo>
                <a:cubicBezTo>
                  <a:pt x="279" y="223"/>
                  <a:pt x="284" y="225"/>
                  <a:pt x="290" y="219"/>
                </a:cubicBezTo>
                <a:cubicBezTo>
                  <a:pt x="385" y="124"/>
                  <a:pt x="385" y="124"/>
                  <a:pt x="385" y="124"/>
                </a:cubicBezTo>
                <a:cubicBezTo>
                  <a:pt x="391" y="118"/>
                  <a:pt x="391" y="107"/>
                  <a:pt x="385" y="101"/>
                </a:cubicBezTo>
                <a:close/>
              </a:path>
            </a:pathLst>
          </a:custGeom>
          <a:solidFill>
            <a:srgbClr val="6BF4CD"/>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37" name="Rectangle 79"/>
          <p:cNvSpPr>
            <a:spLocks noChangeArrowheads="1"/>
          </p:cNvSpPr>
          <p:nvPr/>
        </p:nvSpPr>
        <p:spPr bwMode="auto">
          <a:xfrm>
            <a:off x="8959141" y="2103847"/>
            <a:ext cx="3430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4</a:t>
            </a:r>
            <a:endParaRPr lang="zh-CN" altLang="zh-CN" dirty="0">
              <a:solidFill>
                <a:prstClr val="black"/>
              </a:solidFill>
            </a:endParaRPr>
          </a:p>
        </p:txBody>
      </p:sp>
      <p:sp>
        <p:nvSpPr>
          <p:cNvPr id="38" name="矩形 37"/>
          <p:cNvSpPr/>
          <p:nvPr/>
        </p:nvSpPr>
        <p:spPr>
          <a:xfrm>
            <a:off x="9509077" y="2110832"/>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9" name="文本框 38"/>
          <p:cNvSpPr txBox="1"/>
          <p:nvPr/>
        </p:nvSpPr>
        <p:spPr>
          <a:xfrm>
            <a:off x="9018526" y="2957472"/>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Freeform 74"/>
          <p:cNvSpPr/>
          <p:nvPr/>
        </p:nvSpPr>
        <p:spPr bwMode="auto">
          <a:xfrm>
            <a:off x="6093028" y="2840085"/>
            <a:ext cx="2769654" cy="970049"/>
          </a:xfrm>
          <a:custGeom>
            <a:avLst/>
            <a:gdLst>
              <a:gd name="T0" fmla="*/ 385 w 391"/>
              <a:gd name="T1" fmla="*/ 101 h 225"/>
              <a:gd name="T2" fmla="*/ 290 w 391"/>
              <a:gd name="T3" fmla="*/ 6 h 225"/>
              <a:gd name="T4" fmla="*/ 279 w 391"/>
              <a:gd name="T5" fmla="*/ 11 h 225"/>
              <a:gd name="T6" fmla="*/ 279 w 391"/>
              <a:gd name="T7" fmla="*/ 34 h 225"/>
              <a:gd name="T8" fmla="*/ 9 w 391"/>
              <a:gd name="T9" fmla="*/ 34 h 225"/>
              <a:gd name="T10" fmla="*/ 0 w 391"/>
              <a:gd name="T11" fmla="*/ 44 h 225"/>
              <a:gd name="T12" fmla="*/ 0 w 391"/>
              <a:gd name="T13" fmla="*/ 181 h 225"/>
              <a:gd name="T14" fmla="*/ 9 w 391"/>
              <a:gd name="T15" fmla="*/ 191 h 225"/>
              <a:gd name="T16" fmla="*/ 279 w 391"/>
              <a:gd name="T17" fmla="*/ 191 h 225"/>
              <a:gd name="T18" fmla="*/ 279 w 391"/>
              <a:gd name="T19" fmla="*/ 214 h 225"/>
              <a:gd name="T20" fmla="*/ 290 w 391"/>
              <a:gd name="T21" fmla="*/ 218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6"/>
                  <a:pt x="290" y="6"/>
                  <a:pt x="290" y="6"/>
                </a:cubicBezTo>
                <a:cubicBezTo>
                  <a:pt x="284" y="0"/>
                  <a:pt x="279" y="2"/>
                  <a:pt x="279" y="11"/>
                </a:cubicBezTo>
                <a:cubicBezTo>
                  <a:pt x="279" y="34"/>
                  <a:pt x="279" y="34"/>
                  <a:pt x="279" y="34"/>
                </a:cubicBezTo>
                <a:cubicBezTo>
                  <a:pt x="9" y="34"/>
                  <a:pt x="9" y="34"/>
                  <a:pt x="9" y="34"/>
                </a:cubicBezTo>
                <a:cubicBezTo>
                  <a:pt x="4" y="34"/>
                  <a:pt x="0" y="38"/>
                  <a:pt x="0" y="44"/>
                </a:cubicBezTo>
                <a:cubicBezTo>
                  <a:pt x="0" y="181"/>
                  <a:pt x="0" y="181"/>
                  <a:pt x="0" y="181"/>
                </a:cubicBezTo>
                <a:cubicBezTo>
                  <a:pt x="0" y="187"/>
                  <a:pt x="4" y="191"/>
                  <a:pt x="9" y="191"/>
                </a:cubicBezTo>
                <a:cubicBezTo>
                  <a:pt x="279" y="191"/>
                  <a:pt x="279" y="191"/>
                  <a:pt x="279" y="191"/>
                </a:cubicBezTo>
                <a:cubicBezTo>
                  <a:pt x="279" y="214"/>
                  <a:pt x="279" y="214"/>
                  <a:pt x="279" y="214"/>
                </a:cubicBezTo>
                <a:cubicBezTo>
                  <a:pt x="279" y="222"/>
                  <a:pt x="284" y="225"/>
                  <a:pt x="290" y="218"/>
                </a:cubicBezTo>
                <a:cubicBezTo>
                  <a:pt x="385" y="124"/>
                  <a:pt x="385" y="124"/>
                  <a:pt x="385" y="124"/>
                </a:cubicBezTo>
                <a:cubicBezTo>
                  <a:pt x="391" y="117"/>
                  <a:pt x="391" y="107"/>
                  <a:pt x="385" y="101"/>
                </a:cubicBezTo>
                <a:close/>
              </a:path>
            </a:pathLst>
          </a:custGeom>
          <a:solidFill>
            <a:srgbClr val="6077B6"/>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solidFill>
                <a:prstClr val="black"/>
              </a:solidFill>
            </a:endParaRPr>
          </a:p>
        </p:txBody>
      </p:sp>
      <p:sp>
        <p:nvSpPr>
          <p:cNvPr id="42" name="Rectangle 80"/>
          <p:cNvSpPr>
            <a:spLocks noChangeArrowheads="1"/>
          </p:cNvSpPr>
          <p:nvPr/>
        </p:nvSpPr>
        <p:spPr bwMode="auto">
          <a:xfrm>
            <a:off x="6189487" y="3133396"/>
            <a:ext cx="3430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3</a:t>
            </a:r>
            <a:endParaRPr lang="zh-CN" altLang="zh-CN" dirty="0">
              <a:solidFill>
                <a:prstClr val="black"/>
              </a:solidFill>
            </a:endParaRPr>
          </a:p>
        </p:txBody>
      </p:sp>
      <p:sp>
        <p:nvSpPr>
          <p:cNvPr id="43" name="矩形 42"/>
          <p:cNvSpPr/>
          <p:nvPr/>
        </p:nvSpPr>
        <p:spPr>
          <a:xfrm>
            <a:off x="6667376" y="3166078"/>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4" name="文本框 43"/>
          <p:cNvSpPr txBox="1"/>
          <p:nvPr/>
        </p:nvSpPr>
        <p:spPr>
          <a:xfrm>
            <a:off x="6308303" y="4002246"/>
            <a:ext cx="2339102" cy="954107"/>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sp>
        <p:nvSpPr>
          <p:cNvPr id="8" name="椭圆 7"/>
          <p:cNvSpPr/>
          <p:nvPr/>
        </p:nvSpPr>
        <p:spPr>
          <a:xfrm>
            <a:off x="5298844" y="1632665"/>
            <a:ext cx="1591879" cy="1591879"/>
          </a:xfrm>
          <a:prstGeom prst="ellipse">
            <a:avLst/>
          </a:prstGeom>
          <a:solidFill>
            <a:srgbClr val="FF5855"/>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848475" y="3140631"/>
            <a:ext cx="1591879" cy="1591879"/>
          </a:xfrm>
          <a:prstGeom prst="ellipse">
            <a:avLst/>
          </a:prstGeom>
          <a:solidFill>
            <a:srgbClr val="6077B6"/>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298844" y="4661979"/>
            <a:ext cx="1591879" cy="1591879"/>
          </a:xfrm>
          <a:prstGeom prst="ellipse">
            <a:avLst/>
          </a:prstGeom>
          <a:solidFill>
            <a:srgbClr val="6BF4CD"/>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807523" y="3171889"/>
            <a:ext cx="1591879" cy="1591879"/>
          </a:xfrm>
          <a:prstGeom prst="ellipse">
            <a:avLst/>
          </a:prstGeom>
          <a:solidFill>
            <a:srgbClr val="FDC873"/>
          </a:solidFill>
          <a:ln w="2540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529092" y="2438866"/>
            <a:ext cx="3130588" cy="3130588"/>
          </a:xfrm>
          <a:custGeom>
            <a:avLst/>
            <a:gdLst>
              <a:gd name="connsiteX0" fmla="*/ 1565294 w 3130588"/>
              <a:gd name="connsiteY0" fmla="*/ 0 h 3130588"/>
              <a:gd name="connsiteX1" fmla="*/ 2022494 w 3130588"/>
              <a:gd name="connsiteY1" fmla="*/ 457200 h 3130588"/>
              <a:gd name="connsiteX2" fmla="*/ 2022494 w 3130588"/>
              <a:gd name="connsiteY2" fmla="*/ 1067426 h 3130588"/>
              <a:gd name="connsiteX3" fmla="*/ 2673388 w 3130588"/>
              <a:gd name="connsiteY3" fmla="*/ 1067426 h 3130588"/>
              <a:gd name="connsiteX4" fmla="*/ 3130588 w 3130588"/>
              <a:gd name="connsiteY4" fmla="*/ 1524626 h 3130588"/>
              <a:gd name="connsiteX5" fmla="*/ 2673388 w 3130588"/>
              <a:gd name="connsiteY5" fmla="*/ 1981826 h 3130588"/>
              <a:gd name="connsiteX6" fmla="*/ 2022494 w 3130588"/>
              <a:gd name="connsiteY6" fmla="*/ 1981826 h 3130588"/>
              <a:gd name="connsiteX7" fmla="*/ 2022494 w 3130588"/>
              <a:gd name="connsiteY7" fmla="*/ 2673388 h 3130588"/>
              <a:gd name="connsiteX8" fmla="*/ 1565294 w 3130588"/>
              <a:gd name="connsiteY8" fmla="*/ 3130588 h 3130588"/>
              <a:gd name="connsiteX9" fmla="*/ 1108094 w 3130588"/>
              <a:gd name="connsiteY9" fmla="*/ 2673388 h 3130588"/>
              <a:gd name="connsiteX10" fmla="*/ 1108094 w 3130588"/>
              <a:gd name="connsiteY10" fmla="*/ 1981826 h 3130588"/>
              <a:gd name="connsiteX11" fmla="*/ 457200 w 3130588"/>
              <a:gd name="connsiteY11" fmla="*/ 1981826 h 3130588"/>
              <a:gd name="connsiteX12" fmla="*/ 0 w 3130588"/>
              <a:gd name="connsiteY12" fmla="*/ 1524626 h 3130588"/>
              <a:gd name="connsiteX13" fmla="*/ 457200 w 3130588"/>
              <a:gd name="connsiteY13" fmla="*/ 1067426 h 3130588"/>
              <a:gd name="connsiteX14" fmla="*/ 1108094 w 3130588"/>
              <a:gd name="connsiteY14" fmla="*/ 1067426 h 3130588"/>
              <a:gd name="connsiteX15" fmla="*/ 1108094 w 3130588"/>
              <a:gd name="connsiteY15" fmla="*/ 457200 h 3130588"/>
              <a:gd name="connsiteX16" fmla="*/ 1565294 w 3130588"/>
              <a:gd name="connsiteY16" fmla="*/ 0 h 3130588"/>
              <a:gd name="connsiteX17" fmla="*/ 1566636 w 3130588"/>
              <a:gd name="connsiteY17" fmla="*/ 98923 h 3130588"/>
              <a:gd name="connsiteX18" fmla="*/ 1253922 w 3130588"/>
              <a:gd name="connsiteY18" fmla="*/ 411637 h 3130588"/>
              <a:gd name="connsiteX19" fmla="*/ 1566636 w 3130588"/>
              <a:gd name="connsiteY19" fmla="*/ 724351 h 3130588"/>
              <a:gd name="connsiteX20" fmla="*/ 1879350 w 3130588"/>
              <a:gd name="connsiteY20" fmla="*/ 411637 h 3130588"/>
              <a:gd name="connsiteX21" fmla="*/ 1566636 w 3130588"/>
              <a:gd name="connsiteY21" fmla="*/ 98923 h 3130588"/>
              <a:gd name="connsiteX22" fmla="*/ 2713385 w 3130588"/>
              <a:gd name="connsiteY22" fmla="*/ 1202702 h 3130588"/>
              <a:gd name="connsiteX23" fmla="*/ 2400671 w 3130588"/>
              <a:gd name="connsiteY23" fmla="*/ 1515416 h 3130588"/>
              <a:gd name="connsiteX24" fmla="*/ 2713385 w 3130588"/>
              <a:gd name="connsiteY24" fmla="*/ 1828130 h 3130588"/>
              <a:gd name="connsiteX25" fmla="*/ 3026099 w 3130588"/>
              <a:gd name="connsiteY25" fmla="*/ 1515416 h 3130588"/>
              <a:gd name="connsiteX26" fmla="*/ 2713385 w 3130588"/>
              <a:gd name="connsiteY26" fmla="*/ 1202702 h 3130588"/>
              <a:gd name="connsiteX27" fmla="*/ 413803 w 3130588"/>
              <a:gd name="connsiteY27" fmla="*/ 1211911 h 3130588"/>
              <a:gd name="connsiteX28" fmla="*/ 101089 w 3130588"/>
              <a:gd name="connsiteY28" fmla="*/ 1524625 h 3130588"/>
              <a:gd name="connsiteX29" fmla="*/ 413803 w 3130588"/>
              <a:gd name="connsiteY29" fmla="*/ 1837339 h 3130588"/>
              <a:gd name="connsiteX30" fmla="*/ 726517 w 3130588"/>
              <a:gd name="connsiteY30" fmla="*/ 1524625 h 3130588"/>
              <a:gd name="connsiteX31" fmla="*/ 413803 w 3130588"/>
              <a:gd name="connsiteY31" fmla="*/ 1211911 h 3130588"/>
              <a:gd name="connsiteX32" fmla="*/ 1565293 w 3130588"/>
              <a:gd name="connsiteY32" fmla="*/ 2407354 h 3130588"/>
              <a:gd name="connsiteX33" fmla="*/ 1252579 w 3130588"/>
              <a:gd name="connsiteY33" fmla="*/ 2720068 h 3130588"/>
              <a:gd name="connsiteX34" fmla="*/ 1565293 w 3130588"/>
              <a:gd name="connsiteY34" fmla="*/ 3032782 h 3130588"/>
              <a:gd name="connsiteX35" fmla="*/ 1878007 w 3130588"/>
              <a:gd name="connsiteY35" fmla="*/ 2720068 h 3130588"/>
              <a:gd name="connsiteX36" fmla="*/ 1565293 w 3130588"/>
              <a:gd name="connsiteY36" fmla="*/ 2407354 h 313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130588" h="3130588">
                <a:moveTo>
                  <a:pt x="1565294" y="0"/>
                </a:moveTo>
                <a:cubicBezTo>
                  <a:pt x="1817799" y="0"/>
                  <a:pt x="2022494" y="204695"/>
                  <a:pt x="2022494" y="457200"/>
                </a:cubicBezTo>
                <a:lnTo>
                  <a:pt x="2022494" y="1067426"/>
                </a:lnTo>
                <a:lnTo>
                  <a:pt x="2673388" y="1067426"/>
                </a:lnTo>
                <a:cubicBezTo>
                  <a:pt x="2925893" y="1067426"/>
                  <a:pt x="3130588" y="1272121"/>
                  <a:pt x="3130588" y="1524626"/>
                </a:cubicBezTo>
                <a:cubicBezTo>
                  <a:pt x="3130588" y="1777131"/>
                  <a:pt x="2925893" y="1981826"/>
                  <a:pt x="2673388" y="1981826"/>
                </a:cubicBezTo>
                <a:lnTo>
                  <a:pt x="2022494" y="1981826"/>
                </a:lnTo>
                <a:lnTo>
                  <a:pt x="2022494" y="2673388"/>
                </a:lnTo>
                <a:cubicBezTo>
                  <a:pt x="2022494" y="2925893"/>
                  <a:pt x="1817799" y="3130588"/>
                  <a:pt x="1565294" y="3130588"/>
                </a:cubicBezTo>
                <a:cubicBezTo>
                  <a:pt x="1312789" y="3130588"/>
                  <a:pt x="1108094" y="2925893"/>
                  <a:pt x="1108094" y="2673388"/>
                </a:cubicBezTo>
                <a:lnTo>
                  <a:pt x="1108094" y="1981826"/>
                </a:lnTo>
                <a:lnTo>
                  <a:pt x="457200" y="1981826"/>
                </a:lnTo>
                <a:cubicBezTo>
                  <a:pt x="204695" y="1981826"/>
                  <a:pt x="0" y="1777131"/>
                  <a:pt x="0" y="1524626"/>
                </a:cubicBezTo>
                <a:cubicBezTo>
                  <a:pt x="0" y="1272121"/>
                  <a:pt x="204695" y="1067426"/>
                  <a:pt x="457200" y="1067426"/>
                </a:cubicBezTo>
                <a:lnTo>
                  <a:pt x="1108094" y="1067426"/>
                </a:lnTo>
                <a:lnTo>
                  <a:pt x="1108094" y="457200"/>
                </a:lnTo>
                <a:cubicBezTo>
                  <a:pt x="1108094" y="204695"/>
                  <a:pt x="1312789" y="0"/>
                  <a:pt x="1565294" y="0"/>
                </a:cubicBezTo>
                <a:close/>
                <a:moveTo>
                  <a:pt x="1566636" y="98923"/>
                </a:moveTo>
                <a:cubicBezTo>
                  <a:pt x="1393929" y="98923"/>
                  <a:pt x="1253922" y="238930"/>
                  <a:pt x="1253922" y="411637"/>
                </a:cubicBezTo>
                <a:cubicBezTo>
                  <a:pt x="1253922" y="584344"/>
                  <a:pt x="1393929" y="724351"/>
                  <a:pt x="1566636" y="724351"/>
                </a:cubicBezTo>
                <a:cubicBezTo>
                  <a:pt x="1739343" y="724351"/>
                  <a:pt x="1879350" y="584344"/>
                  <a:pt x="1879350" y="411637"/>
                </a:cubicBezTo>
                <a:cubicBezTo>
                  <a:pt x="1879350" y="238930"/>
                  <a:pt x="1739343" y="98923"/>
                  <a:pt x="1566636" y="98923"/>
                </a:cubicBezTo>
                <a:close/>
                <a:moveTo>
                  <a:pt x="2713385" y="1202702"/>
                </a:moveTo>
                <a:cubicBezTo>
                  <a:pt x="2540678" y="1202702"/>
                  <a:pt x="2400671" y="1342709"/>
                  <a:pt x="2400671" y="1515416"/>
                </a:cubicBezTo>
                <a:cubicBezTo>
                  <a:pt x="2400671" y="1688123"/>
                  <a:pt x="2540678" y="1828130"/>
                  <a:pt x="2713385" y="1828130"/>
                </a:cubicBezTo>
                <a:cubicBezTo>
                  <a:pt x="2886092" y="1828130"/>
                  <a:pt x="3026099" y="1688123"/>
                  <a:pt x="3026099" y="1515416"/>
                </a:cubicBezTo>
                <a:cubicBezTo>
                  <a:pt x="3026099" y="1342709"/>
                  <a:pt x="2886092" y="1202702"/>
                  <a:pt x="2713385" y="1202702"/>
                </a:cubicBezTo>
                <a:close/>
                <a:moveTo>
                  <a:pt x="413803" y="1211911"/>
                </a:moveTo>
                <a:cubicBezTo>
                  <a:pt x="241096" y="1211911"/>
                  <a:pt x="101089" y="1351918"/>
                  <a:pt x="101089" y="1524625"/>
                </a:cubicBezTo>
                <a:cubicBezTo>
                  <a:pt x="101089" y="1697332"/>
                  <a:pt x="241096" y="1837339"/>
                  <a:pt x="413803" y="1837339"/>
                </a:cubicBezTo>
                <a:cubicBezTo>
                  <a:pt x="586510" y="1837339"/>
                  <a:pt x="726517" y="1697332"/>
                  <a:pt x="726517" y="1524625"/>
                </a:cubicBezTo>
                <a:cubicBezTo>
                  <a:pt x="726517" y="1351918"/>
                  <a:pt x="586510" y="1211911"/>
                  <a:pt x="413803" y="1211911"/>
                </a:cubicBezTo>
                <a:close/>
                <a:moveTo>
                  <a:pt x="1565293" y="2407354"/>
                </a:moveTo>
                <a:cubicBezTo>
                  <a:pt x="1392586" y="2407354"/>
                  <a:pt x="1252579" y="2547361"/>
                  <a:pt x="1252579" y="2720068"/>
                </a:cubicBezTo>
                <a:cubicBezTo>
                  <a:pt x="1252579" y="2892775"/>
                  <a:pt x="1392586" y="3032782"/>
                  <a:pt x="1565293" y="3032782"/>
                </a:cubicBezTo>
                <a:cubicBezTo>
                  <a:pt x="1738000" y="3032782"/>
                  <a:pt x="1878007" y="2892775"/>
                  <a:pt x="1878007" y="2720068"/>
                </a:cubicBezTo>
                <a:cubicBezTo>
                  <a:pt x="1878007" y="2547361"/>
                  <a:pt x="1738000" y="2407354"/>
                  <a:pt x="1565293" y="2407354"/>
                </a:cubicBezTo>
                <a:close/>
              </a:path>
            </a:pathLst>
          </a:custGeom>
          <a:solidFill>
            <a:srgbClr val="FFF5E9"/>
          </a:solidFill>
          <a:ln w="1587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13"/>
          <p:cNvSpPr>
            <a:spLocks noEditPoints="1"/>
          </p:cNvSpPr>
          <p:nvPr/>
        </p:nvSpPr>
        <p:spPr bwMode="auto">
          <a:xfrm>
            <a:off x="5783451" y="3336241"/>
            <a:ext cx="615724" cy="1054714"/>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5657982" y="2559926"/>
            <a:ext cx="890516" cy="523220"/>
          </a:xfrm>
          <a:prstGeom prst="rect">
            <a:avLst/>
          </a:prstGeom>
          <a:effectLst/>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01</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0" name="矩形 19"/>
          <p:cNvSpPr/>
          <p:nvPr/>
        </p:nvSpPr>
        <p:spPr>
          <a:xfrm>
            <a:off x="6799182" y="3717730"/>
            <a:ext cx="890516" cy="523220"/>
          </a:xfrm>
          <a:prstGeom prst="rect">
            <a:avLst/>
          </a:prstGeom>
          <a:effectLst/>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02</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1" name="矩形 20"/>
          <p:cNvSpPr/>
          <p:nvPr/>
        </p:nvSpPr>
        <p:spPr>
          <a:xfrm>
            <a:off x="5657982" y="4922403"/>
            <a:ext cx="890516" cy="523220"/>
          </a:xfrm>
          <a:prstGeom prst="rect">
            <a:avLst/>
          </a:prstGeom>
          <a:effectLst/>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03</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2" name="矩形 21"/>
          <p:cNvSpPr/>
          <p:nvPr/>
        </p:nvSpPr>
        <p:spPr>
          <a:xfrm>
            <a:off x="4515796" y="3691127"/>
            <a:ext cx="890516" cy="523220"/>
          </a:xfrm>
          <a:prstGeom prst="rect">
            <a:avLst/>
          </a:prstGeom>
          <a:effectLst/>
        </p:spPr>
        <p:txBody>
          <a:bodyPr wrap="square">
            <a:spAutoFit/>
          </a:bodyPr>
          <a:lstStyle/>
          <a:p>
            <a:pPr algn="ctr"/>
            <a:r>
              <a:rPr lang="en-US" altLang="zh-CN" sz="2800" b="1" dirty="0">
                <a:solidFill>
                  <a:schemeClr val="bg1"/>
                </a:solidFill>
                <a:latin typeface="Agency FB" panose="020B0503020202020204" pitchFamily="34" charset="0"/>
                <a:ea typeface="微软雅黑" panose="020B0503020204020204" pitchFamily="34" charset="-122"/>
              </a:rPr>
              <a:t>04</a:t>
            </a:r>
            <a:endParaRPr lang="zh-CN" altLang="en-US" sz="2800" b="1" dirty="0">
              <a:solidFill>
                <a:schemeClr val="bg1"/>
              </a:solidFill>
              <a:latin typeface="Agency FB" panose="020B0503020202020204" pitchFamily="34" charset="0"/>
              <a:ea typeface="微软雅黑" panose="020B0503020204020204" pitchFamily="34" charset="-122"/>
            </a:endParaRPr>
          </a:p>
        </p:txBody>
      </p:sp>
      <p:sp>
        <p:nvSpPr>
          <p:cNvPr id="23" name="Freeform 22"/>
          <p:cNvSpPr>
            <a:spLocks noChangeAspect="1" noEditPoints="1"/>
          </p:cNvSpPr>
          <p:nvPr/>
        </p:nvSpPr>
        <p:spPr bwMode="auto">
          <a:xfrm>
            <a:off x="4064689" y="3752849"/>
            <a:ext cx="312891" cy="367442"/>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EFEFE"/>
          </a:solidFill>
          <a:ln>
            <a:noFill/>
          </a:ln>
          <a:effectLst/>
        </p:spPr>
        <p:txBody>
          <a:bodyPr vert="horz" wrap="square" lIns="91440" tIns="45720" rIns="91440" bIns="45720" numCol="1" anchor="t" anchorCtr="0" compatLnSpc="1"/>
          <a:lstStyle/>
          <a:p>
            <a:endParaRPr lang="zh-CN" altLang="en-US"/>
          </a:p>
        </p:txBody>
      </p:sp>
      <p:sp>
        <p:nvSpPr>
          <p:cNvPr id="24" name="Freeform 26"/>
          <p:cNvSpPr>
            <a:spLocks noEditPoints="1"/>
          </p:cNvSpPr>
          <p:nvPr/>
        </p:nvSpPr>
        <p:spPr bwMode="auto">
          <a:xfrm>
            <a:off x="5948039" y="1944256"/>
            <a:ext cx="291396" cy="30615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5" name="Freeform 33"/>
          <p:cNvSpPr>
            <a:spLocks noEditPoints="1"/>
          </p:cNvSpPr>
          <p:nvPr/>
        </p:nvSpPr>
        <p:spPr bwMode="auto">
          <a:xfrm>
            <a:off x="7847508" y="3807717"/>
            <a:ext cx="340962" cy="320221"/>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6" name="Freeform 14"/>
          <p:cNvSpPr>
            <a:spLocks noChangeAspect="1" noEditPoints="1"/>
          </p:cNvSpPr>
          <p:nvPr/>
        </p:nvSpPr>
        <p:spPr bwMode="auto">
          <a:xfrm>
            <a:off x="5919223" y="5709379"/>
            <a:ext cx="344180" cy="342794"/>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a:effectLst/>
        </p:spPr>
        <p:txBody>
          <a:bodyPr vert="horz" wrap="square" lIns="91440" tIns="45720" rIns="91440" bIns="45720" numCol="1" anchor="t" anchorCtr="0" compatLnSpc="1"/>
          <a:lstStyle/>
          <a:p>
            <a:endParaRPr lang="zh-CN" altLang="en-US">
              <a:solidFill>
                <a:schemeClr val="accent2"/>
              </a:solidFill>
            </a:endParaRPr>
          </a:p>
        </p:txBody>
      </p:sp>
      <p:sp>
        <p:nvSpPr>
          <p:cNvPr id="27" name="文本框 26"/>
          <p:cNvSpPr txBox="1"/>
          <p:nvPr/>
        </p:nvSpPr>
        <p:spPr>
          <a:xfrm>
            <a:off x="8847607" y="460746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008741" y="2233684"/>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1002858" y="4607466"/>
            <a:ext cx="2339102" cy="1323439"/>
          </a:xfrm>
          <a:prstGeom prst="rect">
            <a:avLst/>
          </a:prstGeom>
          <a:noFill/>
          <a:effectLst/>
        </p:spPr>
        <p:txBody>
          <a:bodyPr wrap="none" rtlCol="0">
            <a:spAutoFit/>
          </a:bodyPr>
          <a:lstStyle/>
          <a:p>
            <a:r>
              <a:rPr lang="zh-CN" altLang="en-US" sz="1600"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8847607" y="223695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par>
                          <p:cTn id="37" fill="hold">
                            <p:stCondLst>
                              <p:cond delay="500"/>
                            </p:stCondLst>
                            <p:childTnLst>
                              <p:par>
                                <p:cTn id="38" presetID="31"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1000" fill="hold"/>
                                        <p:tgtEl>
                                          <p:spTgt spid="17"/>
                                        </p:tgtEl>
                                        <p:attrNameLst>
                                          <p:attrName>ppt_w</p:attrName>
                                        </p:attrNameLst>
                                      </p:cBhvr>
                                      <p:tavLst>
                                        <p:tav tm="0">
                                          <p:val>
                                            <p:fltVal val="0"/>
                                          </p:val>
                                        </p:tav>
                                        <p:tav tm="100000">
                                          <p:val>
                                            <p:strVal val="#ppt_w"/>
                                          </p:val>
                                        </p:tav>
                                      </p:tavLst>
                                    </p:anim>
                                    <p:anim calcmode="lin" valueType="num">
                                      <p:cBhvr>
                                        <p:cTn id="41" dur="1000" fill="hold"/>
                                        <p:tgtEl>
                                          <p:spTgt spid="17"/>
                                        </p:tgtEl>
                                        <p:attrNameLst>
                                          <p:attrName>ppt_h</p:attrName>
                                        </p:attrNameLst>
                                      </p:cBhvr>
                                      <p:tavLst>
                                        <p:tav tm="0">
                                          <p:val>
                                            <p:fltVal val="0"/>
                                          </p:val>
                                        </p:tav>
                                        <p:tav tm="100000">
                                          <p:val>
                                            <p:strVal val="#ppt_h"/>
                                          </p:val>
                                        </p:tav>
                                      </p:tavLst>
                                    </p:anim>
                                    <p:anim calcmode="lin" valueType="num">
                                      <p:cBhvr>
                                        <p:cTn id="42" dur="1000" fill="hold"/>
                                        <p:tgtEl>
                                          <p:spTgt spid="17"/>
                                        </p:tgtEl>
                                        <p:attrNameLst>
                                          <p:attrName>style.rotation</p:attrName>
                                        </p:attrNameLst>
                                      </p:cBhvr>
                                      <p:tavLst>
                                        <p:tav tm="0">
                                          <p:val>
                                            <p:fltVal val="90"/>
                                          </p:val>
                                        </p:tav>
                                        <p:tav tm="100000">
                                          <p:val>
                                            <p:fltVal val="0"/>
                                          </p:val>
                                        </p:tav>
                                      </p:tavLst>
                                    </p:anim>
                                    <p:animEffect transition="in" filter="fade">
                                      <p:cBhvr>
                                        <p:cTn id="43" dur="1000"/>
                                        <p:tgtEl>
                                          <p:spTgt spid="17"/>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par>
                          <p:cTn id="60" fill="hold">
                            <p:stCondLst>
                              <p:cond delay="20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75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6" grpId="0" animBg="1"/>
      <p:bldP spid="17" grpId="0" animBg="1"/>
      <p:bldP spid="18" grpId="0" animBg="1"/>
      <p:bldP spid="19" grpId="0"/>
      <p:bldP spid="20" grpId="0"/>
      <p:bldP spid="21" grpId="0"/>
      <p:bldP spid="22" grpId="0"/>
      <p:bldP spid="23" grpId="0" animBg="1"/>
      <p:bldP spid="24" grpId="0" animBg="1"/>
      <p:bldP spid="25" grpId="0" animBg="1"/>
      <p:bldP spid="26" grpId="0" animBg="1"/>
      <p:bldP spid="27"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4002806" y="4657355"/>
            <a:ext cx="4145687" cy="769441"/>
          </a:xfrm>
          <a:prstGeom prst="rect">
            <a:avLst/>
          </a:prstGeom>
          <a:noFill/>
        </p:spPr>
        <p:txBody>
          <a:bodyPr wrap="none" rtlCol="0">
            <a:spAutoFit/>
          </a:bodyPr>
          <a:lstStyle/>
          <a:p>
            <a:pPr algn="ctr"/>
            <a:r>
              <a:rPr lang="zh-CN" altLang="en-US" sz="4400" b="1" dirty="0">
                <a:solidFill>
                  <a:schemeClr val="tx1">
                    <a:lumMod val="65000"/>
                    <a:lumOff val="35000"/>
                  </a:schemeClr>
                </a:solidFill>
                <a:latin typeface="幼圆" panose="02010509060101010101" pitchFamily="49" charset="-122"/>
                <a:ea typeface="幼圆" panose="02010509060101010101" pitchFamily="49" charset="-122"/>
              </a:rPr>
              <a:t>研究思路与方法</a:t>
            </a:r>
          </a:p>
        </p:txBody>
      </p:sp>
      <p:sp>
        <p:nvSpPr>
          <p:cNvPr id="16" name="文本框 15" descr="e7d195523061f1c0deeec63e560781cfd59afb0ea006f2a87ABB68BF51EA6619813959095094C18C62A12F549504892A4AAA8C1554C6663626E05CA27F281A14E6983772AFC3FB97135759321DEA3D700FBFCB88CE02D2F8D0E36D1C12CEC339800CD4DFFB6A88C6F399105BB0BB4C56797AA2D0ADDCC9ADBAF35D64C719459262DC8CD676B1536B"/>
          <p:cNvSpPr txBox="1"/>
          <p:nvPr/>
        </p:nvSpPr>
        <p:spPr>
          <a:xfrm>
            <a:off x="2668877" y="5821785"/>
            <a:ext cx="6813544" cy="461665"/>
          </a:xfrm>
          <a:prstGeom prst="rect">
            <a:avLst/>
          </a:prstGeom>
          <a:noFill/>
        </p:spPr>
        <p:txBody>
          <a:bodyPr wrap="square" rtlCol="0">
            <a:spAutoFit/>
          </a:bodyPr>
          <a:lstStyle/>
          <a:p>
            <a:pPr algn="ctr"/>
            <a:r>
              <a:rPr lang="en-US" altLang="zh-CN" sz="1200" dirty="0">
                <a:solidFill>
                  <a:srgbClr val="3B3B3B"/>
                </a:solidFill>
              </a:rPr>
              <a:t>Summary of the work of the minimalist Nordic wind work of the minimalist Nordic wind Summary of the work of the minimalist Nordic wind Summary of the work of the minimalist</a:t>
            </a:r>
            <a:endParaRPr lang="zh-CN" altLang="en-US" sz="1200" dirty="0">
              <a:solidFill>
                <a:srgbClr val="3B3B3B"/>
              </a:solidFill>
            </a:endParaRPr>
          </a:p>
        </p:txBody>
      </p:sp>
      <p:cxnSp>
        <p:nvCxnSpPr>
          <p:cNvPr id="17" name="直接连接符 1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6107615" y="5350305"/>
            <a:ext cx="0" cy="540000"/>
          </a:xfrm>
          <a:prstGeom prst="line">
            <a:avLst/>
          </a:prstGeom>
          <a:ln w="635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3" cstate="print"/>
          <a:stretch>
            <a:fillRect/>
          </a:stretch>
        </p:blipFill>
        <p:spPr>
          <a:xfrm>
            <a:off x="4951809" y="1281797"/>
            <a:ext cx="2603642" cy="29594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9"/>
        </a:solidFill>
        <a:effectLst/>
      </p:bgPr>
    </p:bg>
    <p:spTree>
      <p:nvGrpSpPr>
        <p:cNvPr id="1" name=""/>
        <p:cNvGrpSpPr/>
        <p:nvPr/>
      </p:nvGrpSpPr>
      <p:grpSpPr>
        <a:xfrm>
          <a:off x="0" y="0"/>
          <a:ext cx="0" cy="0"/>
          <a:chOff x="0" y="0"/>
          <a:chExt cx="0" cy="0"/>
        </a:xfrm>
      </p:grpSpPr>
      <p:sp>
        <p:nvSpPr>
          <p:cNvPr id="10" name="矩形 9"/>
          <p:cNvSpPr/>
          <p:nvPr/>
        </p:nvSpPr>
        <p:spPr>
          <a:xfrm>
            <a:off x="639495" y="-1235810"/>
            <a:ext cx="645459" cy="1101339"/>
          </a:xfrm>
          <a:prstGeom prst="rect">
            <a:avLst/>
          </a:prstGeom>
          <a:solidFill>
            <a:srgbClr val="FF58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284954" y="-1235810"/>
            <a:ext cx="645459" cy="1101339"/>
          </a:xfrm>
          <a:prstGeom prst="rect">
            <a:avLst/>
          </a:prstGeom>
          <a:solidFill>
            <a:srgbClr val="FDC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30413" y="-1235810"/>
            <a:ext cx="645459" cy="1101339"/>
          </a:xfrm>
          <a:prstGeom prst="rect">
            <a:avLst/>
          </a:prstGeom>
          <a:solidFill>
            <a:srgbClr val="60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75872" y="-1235810"/>
            <a:ext cx="645459" cy="1101339"/>
          </a:xfrm>
          <a:prstGeom prst="rect">
            <a:avLst/>
          </a:prstGeom>
          <a:solidFill>
            <a:srgbClr val="6BF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607683" y="412784"/>
            <a:ext cx="3892412" cy="584775"/>
          </a:xfrm>
          <a:prstGeom prst="rect">
            <a:avLst/>
          </a:prstGeom>
          <a:noFill/>
          <a:effectLst/>
        </p:spPr>
        <p:txBody>
          <a:bodyPr wrap="none" rtlCol="0">
            <a:spAutoFit/>
          </a:bodyPr>
          <a:lstStyle/>
          <a:p>
            <a:r>
              <a:rPr lang="zh-CN" altLang="en-US" sz="3200" b="1" dirty="0">
                <a:solidFill>
                  <a:schemeClr val="tx1">
                    <a:lumMod val="65000"/>
                    <a:lumOff val="35000"/>
                  </a:schemeClr>
                </a:solidFill>
                <a:latin typeface="幼圆" panose="02010509060101010101" pitchFamily="49" charset="-122"/>
                <a:ea typeface="幼圆" panose="02010509060101010101" pitchFamily="49" charset="-122"/>
              </a:rPr>
              <a:t>请在这里输入小标题</a:t>
            </a:r>
          </a:p>
        </p:txBody>
      </p:sp>
      <p:pic>
        <p:nvPicPr>
          <p:cNvPr id="9" name="图片 8"/>
          <p:cNvPicPr>
            <a:picLocks noChangeAspect="1"/>
          </p:cNvPicPr>
          <p:nvPr/>
        </p:nvPicPr>
        <p:blipFill>
          <a:blip r:embed="rId2" cstate="print"/>
          <a:stretch>
            <a:fillRect/>
          </a:stretch>
        </p:blipFill>
        <p:spPr>
          <a:xfrm>
            <a:off x="480513" y="228442"/>
            <a:ext cx="581785" cy="953458"/>
          </a:xfrm>
          <a:prstGeom prst="rect">
            <a:avLst/>
          </a:prstGeom>
        </p:spPr>
      </p:pic>
      <p:sp>
        <p:nvSpPr>
          <p:cNvPr id="31" name="Freeform 8"/>
          <p:cNvSpPr/>
          <p:nvPr/>
        </p:nvSpPr>
        <p:spPr bwMode="auto">
          <a:xfrm rot="19800000">
            <a:off x="1924751" y="5088583"/>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6BF4CD"/>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2" name="Freeform 10"/>
          <p:cNvSpPr/>
          <p:nvPr/>
        </p:nvSpPr>
        <p:spPr bwMode="auto">
          <a:xfrm rot="19800000">
            <a:off x="2681096" y="4305719"/>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6BF4CD"/>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3" name="矩形 32"/>
          <p:cNvSpPr/>
          <p:nvPr/>
        </p:nvSpPr>
        <p:spPr>
          <a:xfrm>
            <a:off x="1988695" y="5196259"/>
            <a:ext cx="582138"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01</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5" name="Freeform 8"/>
          <p:cNvSpPr/>
          <p:nvPr/>
        </p:nvSpPr>
        <p:spPr bwMode="auto">
          <a:xfrm rot="19800000">
            <a:off x="4762866" y="2890537"/>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FDC873"/>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6" name="Freeform 10"/>
          <p:cNvSpPr/>
          <p:nvPr/>
        </p:nvSpPr>
        <p:spPr bwMode="auto">
          <a:xfrm rot="19800000">
            <a:off x="5509686" y="2107673"/>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FDC873"/>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37" name="矩形 36"/>
          <p:cNvSpPr/>
          <p:nvPr/>
        </p:nvSpPr>
        <p:spPr>
          <a:xfrm>
            <a:off x="4828046" y="3008307"/>
            <a:ext cx="637037"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02</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39" name="Freeform 8"/>
          <p:cNvSpPr/>
          <p:nvPr/>
        </p:nvSpPr>
        <p:spPr bwMode="auto">
          <a:xfrm rot="19800000">
            <a:off x="4869460" y="4692454"/>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6077B6"/>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0" name="Freeform 10"/>
          <p:cNvSpPr/>
          <p:nvPr/>
        </p:nvSpPr>
        <p:spPr bwMode="auto">
          <a:xfrm rot="19800000">
            <a:off x="5625805" y="3909590"/>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6077B6"/>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1" name="矩形 40"/>
          <p:cNvSpPr/>
          <p:nvPr/>
        </p:nvSpPr>
        <p:spPr>
          <a:xfrm>
            <a:off x="4947788" y="4764370"/>
            <a:ext cx="637037"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03</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43" name="Freeform 8"/>
          <p:cNvSpPr/>
          <p:nvPr/>
        </p:nvSpPr>
        <p:spPr bwMode="auto">
          <a:xfrm rot="19800000">
            <a:off x="7809510" y="2638828"/>
            <a:ext cx="703572" cy="730984"/>
          </a:xfrm>
          <a:custGeom>
            <a:avLst/>
            <a:gdLst>
              <a:gd name="T0" fmla="*/ 613 w 932"/>
              <a:gd name="T1" fmla="*/ 0 h 969"/>
              <a:gd name="T2" fmla="*/ 0 w 932"/>
              <a:gd name="T3" fmla="*/ 515 h 969"/>
              <a:gd name="T4" fmla="*/ 80 w 932"/>
              <a:gd name="T5" fmla="*/ 770 h 969"/>
              <a:gd name="T6" fmla="*/ 574 w 932"/>
              <a:gd name="T7" fmla="*/ 969 h 969"/>
              <a:gd name="T8" fmla="*/ 932 w 932"/>
              <a:gd name="T9" fmla="*/ 891 h 969"/>
              <a:gd name="T10" fmla="*/ 932 w 932"/>
              <a:gd name="T11" fmla="*/ 69 h 969"/>
              <a:gd name="T12" fmla="*/ 613 w 932"/>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932" h="969">
                <a:moveTo>
                  <a:pt x="613" y="0"/>
                </a:moveTo>
                <a:cubicBezTo>
                  <a:pt x="275" y="0"/>
                  <a:pt x="0" y="231"/>
                  <a:pt x="0" y="515"/>
                </a:cubicBezTo>
                <a:cubicBezTo>
                  <a:pt x="0" y="608"/>
                  <a:pt x="29" y="695"/>
                  <a:pt x="80" y="770"/>
                </a:cubicBezTo>
                <a:cubicBezTo>
                  <a:pt x="197" y="892"/>
                  <a:pt x="375" y="969"/>
                  <a:pt x="574" y="969"/>
                </a:cubicBezTo>
                <a:cubicBezTo>
                  <a:pt x="932" y="891"/>
                  <a:pt x="932" y="891"/>
                  <a:pt x="932" y="891"/>
                </a:cubicBezTo>
                <a:cubicBezTo>
                  <a:pt x="932" y="69"/>
                  <a:pt x="932" y="69"/>
                  <a:pt x="932" y="69"/>
                </a:cubicBezTo>
                <a:cubicBezTo>
                  <a:pt x="613" y="0"/>
                  <a:pt x="613" y="0"/>
                  <a:pt x="613" y="0"/>
                </a:cubicBezTo>
              </a:path>
            </a:pathLst>
          </a:custGeom>
          <a:solidFill>
            <a:srgbClr val="FF5855"/>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4" name="Freeform 10"/>
          <p:cNvSpPr/>
          <p:nvPr/>
        </p:nvSpPr>
        <p:spPr bwMode="auto">
          <a:xfrm rot="19800000">
            <a:off x="8565855" y="1855964"/>
            <a:ext cx="1644713" cy="881749"/>
          </a:xfrm>
          <a:custGeom>
            <a:avLst/>
            <a:gdLst>
              <a:gd name="T0" fmla="*/ 832 w 2181"/>
              <a:gd name="T1" fmla="*/ 0 h 1168"/>
              <a:gd name="T2" fmla="*/ 0 w 2181"/>
              <a:gd name="T3" fmla="*/ 173 h 1168"/>
              <a:gd name="T4" fmla="*/ 0 w 2181"/>
              <a:gd name="T5" fmla="*/ 992 h 1168"/>
              <a:gd name="T6" fmla="*/ 845 w 2181"/>
              <a:gd name="T7" fmla="*/ 1168 h 1168"/>
              <a:gd name="T8" fmla="*/ 2153 w 2181"/>
              <a:gd name="T9" fmla="*/ 712 h 1168"/>
              <a:gd name="T10" fmla="*/ 2181 w 2181"/>
              <a:gd name="T11" fmla="*/ 613 h 1168"/>
              <a:gd name="T12" fmla="*/ 832 w 2181"/>
              <a:gd name="T13" fmla="*/ 0 h 1168"/>
            </a:gdLst>
            <a:ahLst/>
            <a:cxnLst>
              <a:cxn ang="0">
                <a:pos x="T0" y="T1"/>
              </a:cxn>
              <a:cxn ang="0">
                <a:pos x="T2" y="T3"/>
              </a:cxn>
              <a:cxn ang="0">
                <a:pos x="T4" y="T5"/>
              </a:cxn>
              <a:cxn ang="0">
                <a:pos x="T6" y="T7"/>
              </a:cxn>
              <a:cxn ang="0">
                <a:pos x="T8" y="T9"/>
              </a:cxn>
              <a:cxn ang="0">
                <a:pos x="T10" y="T11"/>
              </a:cxn>
              <a:cxn ang="0">
                <a:pos x="T12" y="T13"/>
              </a:cxn>
            </a:cxnLst>
            <a:rect l="0" t="0" r="r" b="b"/>
            <a:pathLst>
              <a:path w="2181" h="1168">
                <a:moveTo>
                  <a:pt x="832" y="0"/>
                </a:moveTo>
                <a:cubicBezTo>
                  <a:pt x="0" y="173"/>
                  <a:pt x="0" y="173"/>
                  <a:pt x="0" y="173"/>
                </a:cubicBezTo>
                <a:cubicBezTo>
                  <a:pt x="0" y="992"/>
                  <a:pt x="0" y="992"/>
                  <a:pt x="0" y="992"/>
                </a:cubicBezTo>
                <a:cubicBezTo>
                  <a:pt x="845" y="1168"/>
                  <a:pt x="845" y="1168"/>
                  <a:pt x="845" y="1168"/>
                </a:cubicBezTo>
                <a:cubicBezTo>
                  <a:pt x="1133" y="1168"/>
                  <a:pt x="1893" y="975"/>
                  <a:pt x="2153" y="712"/>
                </a:cubicBezTo>
                <a:cubicBezTo>
                  <a:pt x="2171" y="680"/>
                  <a:pt x="2181" y="647"/>
                  <a:pt x="2181" y="613"/>
                </a:cubicBezTo>
                <a:cubicBezTo>
                  <a:pt x="2181" y="275"/>
                  <a:pt x="1170" y="0"/>
                  <a:pt x="832" y="0"/>
                </a:cubicBezTo>
              </a:path>
            </a:pathLst>
          </a:custGeom>
          <a:solidFill>
            <a:srgbClr val="FF5855"/>
          </a:solidFill>
          <a:ln w="25400">
            <a:solidFill>
              <a:schemeClr val="tx1">
                <a:lumMod val="75000"/>
                <a:lumOff val="25000"/>
              </a:schemeClr>
            </a:solidFill>
            <a:round/>
          </a:ln>
        </p:spPr>
        <p:txBody>
          <a:bodyPr vert="horz" wrap="square" lIns="91440" tIns="45720" rIns="91440" bIns="45720" numCol="1" anchor="t" anchorCtr="0" compatLnSpc="1"/>
          <a:lstStyle/>
          <a:p>
            <a:endParaRPr lang="zh-CN" altLang="en-US">
              <a:solidFill>
                <a:prstClr val="black"/>
              </a:solidFill>
            </a:endParaRPr>
          </a:p>
        </p:txBody>
      </p:sp>
      <p:sp>
        <p:nvSpPr>
          <p:cNvPr id="45" name="矩形 44"/>
          <p:cNvSpPr/>
          <p:nvPr/>
        </p:nvSpPr>
        <p:spPr>
          <a:xfrm>
            <a:off x="7887833" y="2746903"/>
            <a:ext cx="637037" cy="461665"/>
          </a:xfrm>
          <a:prstGeom prst="rect">
            <a:avLst/>
          </a:prstGeom>
        </p:spPr>
        <p:txBody>
          <a:bodyPr wrap="square">
            <a:spAutoFit/>
          </a:bodyPr>
          <a:lstStyle/>
          <a:p>
            <a:pPr algn="ctr"/>
            <a:r>
              <a:rPr lang="en-US" altLang="zh-CN" sz="2400" b="1" dirty="0">
                <a:solidFill>
                  <a:prstClr val="white"/>
                </a:solidFill>
                <a:latin typeface="Agency FB" panose="020B0503020202020204" pitchFamily="34" charset="0"/>
                <a:ea typeface="微软雅黑" panose="020B0503020204020204" pitchFamily="34" charset="-122"/>
              </a:rPr>
              <a:t>04</a:t>
            </a:r>
            <a:endParaRPr lang="zh-CN" altLang="en-US" sz="2400" b="1" dirty="0">
              <a:solidFill>
                <a:prstClr val="white"/>
              </a:solidFill>
              <a:latin typeface="Agency FB" panose="020B0503020202020204" pitchFamily="34" charset="0"/>
              <a:ea typeface="微软雅黑" panose="020B0503020204020204" pitchFamily="34" charset="-122"/>
            </a:endParaRPr>
          </a:p>
        </p:txBody>
      </p:sp>
      <p:sp>
        <p:nvSpPr>
          <p:cNvPr id="46" name="文本框 45"/>
          <p:cNvSpPr txBox="1"/>
          <p:nvPr/>
        </p:nvSpPr>
        <p:spPr>
          <a:xfrm>
            <a:off x="6596940" y="4961656"/>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451145" y="1880959"/>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347131" y="3903807"/>
            <a:ext cx="2339102" cy="1323439"/>
          </a:xfrm>
          <a:prstGeom prst="rect">
            <a:avLst/>
          </a:prstGeom>
          <a:noFill/>
          <a:effectLst/>
        </p:spPr>
        <p:txBody>
          <a:bodyPr wrap="none" rtlCol="0">
            <a:spAutoFit/>
          </a:bodyPr>
          <a:lstStyle/>
          <a:p>
            <a:r>
              <a:rPr lang="zh-CN" altLang="en-US" sz="1600"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9469300" y="2839030"/>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46"/>
                                        </p:tgtEl>
                                        <p:attrNameLst>
                                          <p:attrName>style.visibility</p:attrName>
                                        </p:attrNameLst>
                                      </p:cBhvr>
                                      <p:to>
                                        <p:strVal val="visible"/>
                                      </p:to>
                                    </p:set>
                                    <p:animEffect transition="in" filter="fad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宽屏</PresentationFormat>
  <Paragraphs>257</Paragraphs>
  <Slides>23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Myriad Pro</vt:lpstr>
      <vt:lpstr>等线</vt:lpstr>
      <vt:lpstr>等线 Light</vt:lpstr>
      <vt:lpstr>微软雅黑</vt:lpstr>
      <vt:lpstr>幼圆</vt:lpstr>
      <vt:lpstr>Agency FB</vt:lpstr>
      <vt:lpstr>Arial</vt:lpstr>
      <vt:lpstr>Calibri</vt:lpstr>
      <vt:lpstr>Franklin Gothic Demi</vt:lpstr>
      <vt:lpstr>Kartika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Hymira</cp:lastModifiedBy>
  <cp:revision>86</cp:revision>
  <dcterms:created xsi:type="dcterms:W3CDTF">2017-05-25T13:28:00Z</dcterms:created>
  <dcterms:modified xsi:type="dcterms:W3CDTF">2019-03-31T02:58:36Z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