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58" r:id="rId4"/>
    <p:sldId id="277" r:id="rId5"/>
    <p:sldId id="278" r:id="rId6"/>
    <p:sldId id="279" r:id="rId7"/>
    <p:sldId id="280" r:id="rId8"/>
    <p:sldId id="259" r:id="rId9"/>
    <p:sldId id="281" r:id="rId10"/>
    <p:sldId id="282" r:id="rId11"/>
    <p:sldId id="283" r:id="rId12"/>
    <p:sldId id="260" r:id="rId13"/>
    <p:sldId id="284" r:id="rId14"/>
    <p:sldId id="285" r:id="rId15"/>
    <p:sldId id="286" r:id="rId16"/>
    <p:sldId id="261" r:id="rId17"/>
    <p:sldId id="265" r:id="rId18"/>
    <p:sldId id="266" r:id="rId19"/>
    <p:sldId id="274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A5"/>
    <a:srgbClr val="199F8E"/>
    <a:srgbClr val="77D7C6"/>
    <a:srgbClr val="F3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5284" autoAdjust="0"/>
  </p:normalViewPr>
  <p:slideViewPr>
    <p:cSldViewPr snapToGrid="0" showGuides="1">
      <p:cViewPr varScale="1">
        <p:scale>
          <a:sx n="86" d="100"/>
          <a:sy n="86" d="100"/>
        </p:scale>
        <p:origin x="47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99F8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69C-43CD-A2D5-07F1B6BEE03F}"/>
              </c:ext>
            </c:extLst>
          </c:dPt>
          <c:dPt>
            <c:idx val="1"/>
            <c:bubble3D val="0"/>
            <c:spPr>
              <a:solidFill>
                <a:schemeClr val="bg2">
                  <a:alpha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9C-43CD-A2D5-07F1B6BEE0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69C-43CD-A2D5-07F1B6BEE0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9C-43CD-A2D5-07F1B6BEE03F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9C-43CD-A2D5-07F1B6BEE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C1A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CE1-43AD-A4B2-FB537F5E0ECD}"/>
              </c:ext>
            </c:extLst>
          </c:dPt>
          <c:dPt>
            <c:idx val="1"/>
            <c:bubble3D val="0"/>
            <c:spPr>
              <a:solidFill>
                <a:schemeClr val="bg2">
                  <a:alpha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E1-43AD-A4B2-FB537F5E0E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CE1-43AD-A4B2-FB537F5E0E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E1-43AD-A4B2-FB537F5E0EC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E1-43AD-A4B2-FB537F5E0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99F8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0C3-4266-9637-16263F258859}"/>
              </c:ext>
            </c:extLst>
          </c:dPt>
          <c:dPt>
            <c:idx val="1"/>
            <c:bubble3D val="0"/>
            <c:spPr>
              <a:solidFill>
                <a:schemeClr val="bg2">
                  <a:alpha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C3-4266-9637-16263F2588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0C3-4266-9637-16263F2588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C3-4266-9637-16263F258859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C3-4266-9637-16263F258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C1A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69D-4CAD-A52F-BD8D8C7366B3}"/>
              </c:ext>
            </c:extLst>
          </c:dPt>
          <c:dPt>
            <c:idx val="1"/>
            <c:bubble3D val="0"/>
            <c:spPr>
              <a:solidFill>
                <a:schemeClr val="bg2">
                  <a:alpha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9D-4CAD-A52F-BD8D8C7366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69D-4CAD-A52F-BD8D8C7366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9D-4CAD-A52F-BD8D8C7366B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9D-4CAD-A52F-BD8D8C7366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亮亮图文旗舰店</a:t>
            </a:r>
            <a:r>
              <a:rPr lang="en-US" altLang="zh-CN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0" y="-282804"/>
            <a:ext cx="565608" cy="282804"/>
            <a:chOff x="3836709" y="1781666"/>
            <a:chExt cx="565608" cy="282804"/>
          </a:xfrm>
        </p:grpSpPr>
        <p:sp>
          <p:nvSpPr>
            <p:cNvPr id="7" name="矩形 6"/>
            <p:cNvSpPr/>
            <p:nvPr/>
          </p:nvSpPr>
          <p:spPr>
            <a:xfrm>
              <a:off x="3836709" y="1781666"/>
              <a:ext cx="282804" cy="282804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19513" y="1781666"/>
              <a:ext cx="282804" cy="282804"/>
            </a:xfrm>
            <a:prstGeom prst="rect">
              <a:avLst/>
            </a:prstGeom>
            <a:solidFill>
              <a:srgbClr val="00C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107876" y="167963"/>
            <a:ext cx="360345" cy="360345"/>
            <a:chOff x="1964957" y="711193"/>
            <a:chExt cx="290175" cy="290175"/>
          </a:xfrm>
        </p:grpSpPr>
        <p:sp>
          <p:nvSpPr>
            <p:cNvPr id="10" name="矩形 9"/>
            <p:cNvSpPr/>
            <p:nvPr/>
          </p:nvSpPr>
          <p:spPr>
            <a:xfrm>
              <a:off x="2045616" y="791852"/>
              <a:ext cx="209516" cy="209516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64957" y="711193"/>
              <a:ext cx="236734" cy="236734"/>
            </a:xfrm>
            <a:prstGeom prst="rect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0960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0" y="5630779"/>
              <a:ext cx="12192000" cy="1227221"/>
            </a:xfrm>
            <a:prstGeom prst="rect">
              <a:avLst/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0" y="-282804"/>
            <a:ext cx="565608" cy="282804"/>
            <a:chOff x="3836709" y="1781666"/>
            <a:chExt cx="565608" cy="282804"/>
          </a:xfrm>
        </p:grpSpPr>
        <p:sp>
          <p:nvSpPr>
            <p:cNvPr id="6" name="矩形 5"/>
            <p:cNvSpPr/>
            <p:nvPr/>
          </p:nvSpPr>
          <p:spPr>
            <a:xfrm>
              <a:off x="3836709" y="1781666"/>
              <a:ext cx="282804" cy="282804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119513" y="1781666"/>
              <a:ext cx="282804" cy="282804"/>
            </a:xfrm>
            <a:prstGeom prst="rect">
              <a:avLst/>
            </a:prstGeom>
            <a:solidFill>
              <a:srgbClr val="00C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AEC2-E3DD-4203-8987-478D909AB3D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429000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毕业答辩小清新模板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20299" y="5429548"/>
            <a:ext cx="1959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答辩：</a:t>
            </a:r>
            <a:r>
              <a:rPr lang="en-US" altLang="zh-CN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79503" y="5429548"/>
            <a:ext cx="1959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指导：</a:t>
            </a:r>
            <a:r>
              <a:rPr lang="en-US" altLang="zh-CN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53293" y="4594799"/>
            <a:ext cx="388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请在此处输入您的院系与专业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259997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GRADUATION REPLY POWERPOINT TEMPLATE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34254" y="4193553"/>
            <a:ext cx="1844475" cy="1445247"/>
          </a:xfrm>
          <a:prstGeom prst="rect">
            <a:avLst/>
          </a:pr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8437579" y="4182402"/>
            <a:ext cx="269869" cy="180657"/>
          </a:xfrm>
          <a:custGeom>
            <a:avLst/>
            <a:gdLst>
              <a:gd name="T0" fmla="*/ 0 w 121"/>
              <a:gd name="T1" fmla="*/ 0 h 81"/>
              <a:gd name="T2" fmla="*/ 0 w 121"/>
              <a:gd name="T3" fmla="*/ 81 h 81"/>
              <a:gd name="T4" fmla="*/ 121 w 121"/>
              <a:gd name="T5" fmla="*/ 0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0" y="81"/>
                </a:lnTo>
                <a:lnTo>
                  <a:pt x="1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226734" y="4193553"/>
            <a:ext cx="1853396" cy="1445247"/>
          </a:xfrm>
          <a:prstGeom prst="rect">
            <a:avLst/>
          </a:pr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Freeform 10"/>
          <p:cNvSpPr/>
          <p:nvPr/>
        </p:nvSpPr>
        <p:spPr bwMode="auto">
          <a:xfrm>
            <a:off x="4530057" y="4182402"/>
            <a:ext cx="269869" cy="180657"/>
          </a:xfrm>
          <a:custGeom>
            <a:avLst/>
            <a:gdLst>
              <a:gd name="T0" fmla="*/ 0 w 121"/>
              <a:gd name="T1" fmla="*/ 0 h 81"/>
              <a:gd name="T2" fmla="*/ 0 w 121"/>
              <a:gd name="T3" fmla="*/ 81 h 81"/>
              <a:gd name="T4" fmla="*/ 121 w 121"/>
              <a:gd name="T5" fmla="*/ 0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0" y="81"/>
                </a:lnTo>
                <a:lnTo>
                  <a:pt x="1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187185" y="4193553"/>
            <a:ext cx="1840014" cy="1445247"/>
          </a:xfrm>
          <a:prstGeom prst="rect">
            <a:avLst/>
          </a:pr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>
            <a:off x="6483818" y="4182402"/>
            <a:ext cx="269869" cy="180657"/>
          </a:xfrm>
          <a:custGeom>
            <a:avLst/>
            <a:gdLst>
              <a:gd name="T0" fmla="*/ 0 w 121"/>
              <a:gd name="T1" fmla="*/ 0 h 81"/>
              <a:gd name="T2" fmla="*/ 0 w 121"/>
              <a:gd name="T3" fmla="*/ 81 h 81"/>
              <a:gd name="T4" fmla="*/ 121 w 121"/>
              <a:gd name="T5" fmla="*/ 0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0" y="81"/>
                </a:lnTo>
                <a:lnTo>
                  <a:pt x="1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255132" y="4193553"/>
            <a:ext cx="1864547" cy="1445247"/>
          </a:xfrm>
          <a:prstGeom prst="rect">
            <a:avLst/>
          </a:pr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6" name="Freeform 9"/>
          <p:cNvSpPr/>
          <p:nvPr/>
        </p:nvSpPr>
        <p:spPr bwMode="auto">
          <a:xfrm>
            <a:off x="2576297" y="4182402"/>
            <a:ext cx="269869" cy="180657"/>
          </a:xfrm>
          <a:custGeom>
            <a:avLst/>
            <a:gdLst>
              <a:gd name="T0" fmla="*/ 0 w 121"/>
              <a:gd name="T1" fmla="*/ 0 h 81"/>
              <a:gd name="T2" fmla="*/ 0 w 121"/>
              <a:gd name="T3" fmla="*/ 81 h 81"/>
              <a:gd name="T4" fmla="*/ 121 w 121"/>
              <a:gd name="T5" fmla="*/ 0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0" y="81"/>
                </a:lnTo>
                <a:lnTo>
                  <a:pt x="1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9" name="Freeform 13"/>
          <p:cNvSpPr/>
          <p:nvPr/>
        </p:nvSpPr>
        <p:spPr bwMode="auto">
          <a:xfrm>
            <a:off x="2279664" y="1744663"/>
            <a:ext cx="1855627" cy="1623672"/>
          </a:xfrm>
          <a:custGeom>
            <a:avLst/>
            <a:gdLst>
              <a:gd name="T0" fmla="*/ 832 w 832"/>
              <a:gd name="T1" fmla="*/ 0 h 728"/>
              <a:gd name="T2" fmla="*/ 0 w 832"/>
              <a:gd name="T3" fmla="*/ 0 h 728"/>
              <a:gd name="T4" fmla="*/ 0 w 832"/>
              <a:gd name="T5" fmla="*/ 647 h 728"/>
              <a:gd name="T6" fmla="*/ 133 w 832"/>
              <a:gd name="T7" fmla="*/ 647 h 728"/>
              <a:gd name="T8" fmla="*/ 133 w 832"/>
              <a:gd name="T9" fmla="*/ 728 h 728"/>
              <a:gd name="T10" fmla="*/ 254 w 832"/>
              <a:gd name="T11" fmla="*/ 647 h 728"/>
              <a:gd name="T12" fmla="*/ 832 w 832"/>
              <a:gd name="T13" fmla="*/ 647 h 728"/>
              <a:gd name="T14" fmla="*/ 832 w 832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2" h="728">
                <a:moveTo>
                  <a:pt x="832" y="0"/>
                </a:moveTo>
                <a:lnTo>
                  <a:pt x="0" y="0"/>
                </a:lnTo>
                <a:lnTo>
                  <a:pt x="0" y="647"/>
                </a:lnTo>
                <a:lnTo>
                  <a:pt x="133" y="647"/>
                </a:lnTo>
                <a:lnTo>
                  <a:pt x="133" y="728"/>
                </a:lnTo>
                <a:lnTo>
                  <a:pt x="254" y="647"/>
                </a:lnTo>
                <a:lnTo>
                  <a:pt x="832" y="647"/>
                </a:lnTo>
                <a:lnTo>
                  <a:pt x="832" y="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3115060" y="2350106"/>
            <a:ext cx="74826" cy="66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3231456" y="2350106"/>
            <a:ext cx="74826" cy="66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3343697" y="2350106"/>
            <a:ext cx="74826" cy="66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3115060" y="2458188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31456" y="2458188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3343697" y="2458188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3115060" y="2562114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3002822" y="2458188"/>
            <a:ext cx="66512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3002822" y="2562114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3231456" y="2562114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3343697" y="2562114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Freeform 29"/>
          <p:cNvSpPr>
            <a:spLocks noEditPoints="1"/>
          </p:cNvSpPr>
          <p:nvPr/>
        </p:nvSpPr>
        <p:spPr bwMode="auto">
          <a:xfrm>
            <a:off x="2882267" y="2142258"/>
            <a:ext cx="652652" cy="586139"/>
          </a:xfrm>
          <a:custGeom>
            <a:avLst/>
            <a:gdLst>
              <a:gd name="T0" fmla="*/ 157 w 157"/>
              <a:gd name="T1" fmla="*/ 0 h 141"/>
              <a:gd name="T2" fmla="*/ 135 w 157"/>
              <a:gd name="T3" fmla="*/ 0 h 141"/>
              <a:gd name="T4" fmla="*/ 135 w 157"/>
              <a:gd name="T5" fmla="*/ 15 h 141"/>
              <a:gd name="T6" fmla="*/ 114 w 157"/>
              <a:gd name="T7" fmla="*/ 15 h 141"/>
              <a:gd name="T8" fmla="*/ 114 w 157"/>
              <a:gd name="T9" fmla="*/ 0 h 141"/>
              <a:gd name="T10" fmla="*/ 47 w 157"/>
              <a:gd name="T11" fmla="*/ 0 h 141"/>
              <a:gd name="T12" fmla="*/ 47 w 157"/>
              <a:gd name="T13" fmla="*/ 15 h 141"/>
              <a:gd name="T14" fmla="*/ 25 w 157"/>
              <a:gd name="T15" fmla="*/ 15 h 141"/>
              <a:gd name="T16" fmla="*/ 25 w 157"/>
              <a:gd name="T17" fmla="*/ 0 h 141"/>
              <a:gd name="T18" fmla="*/ 0 w 157"/>
              <a:gd name="T19" fmla="*/ 0 h 141"/>
              <a:gd name="T20" fmla="*/ 0 w 157"/>
              <a:gd name="T21" fmla="*/ 141 h 141"/>
              <a:gd name="T22" fmla="*/ 12 w 157"/>
              <a:gd name="T23" fmla="*/ 141 h 141"/>
              <a:gd name="T24" fmla="*/ 146 w 157"/>
              <a:gd name="T25" fmla="*/ 141 h 141"/>
              <a:gd name="T26" fmla="*/ 157 w 157"/>
              <a:gd name="T27" fmla="*/ 141 h 141"/>
              <a:gd name="T28" fmla="*/ 157 w 157"/>
              <a:gd name="T29" fmla="*/ 0 h 141"/>
              <a:gd name="T30" fmla="*/ 146 w 157"/>
              <a:gd name="T31" fmla="*/ 129 h 141"/>
              <a:gd name="T32" fmla="*/ 12 w 157"/>
              <a:gd name="T33" fmla="*/ 129 h 141"/>
              <a:gd name="T34" fmla="*/ 12 w 157"/>
              <a:gd name="T35" fmla="*/ 40 h 141"/>
              <a:gd name="T36" fmla="*/ 146 w 157"/>
              <a:gd name="T37" fmla="*/ 40 h 141"/>
              <a:gd name="T38" fmla="*/ 146 w 157"/>
              <a:gd name="T39" fmla="*/ 129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7" h="141">
                <a:moveTo>
                  <a:pt x="157" y="0"/>
                </a:moveTo>
                <a:lnTo>
                  <a:pt x="135" y="0"/>
                </a:lnTo>
                <a:lnTo>
                  <a:pt x="135" y="15"/>
                </a:lnTo>
                <a:lnTo>
                  <a:pt x="114" y="15"/>
                </a:lnTo>
                <a:lnTo>
                  <a:pt x="114" y="0"/>
                </a:lnTo>
                <a:lnTo>
                  <a:pt x="47" y="0"/>
                </a:lnTo>
                <a:lnTo>
                  <a:pt x="47" y="15"/>
                </a:lnTo>
                <a:lnTo>
                  <a:pt x="25" y="15"/>
                </a:lnTo>
                <a:lnTo>
                  <a:pt x="25" y="0"/>
                </a:lnTo>
                <a:lnTo>
                  <a:pt x="0" y="0"/>
                </a:lnTo>
                <a:lnTo>
                  <a:pt x="0" y="141"/>
                </a:lnTo>
                <a:lnTo>
                  <a:pt x="12" y="141"/>
                </a:lnTo>
                <a:lnTo>
                  <a:pt x="146" y="141"/>
                </a:lnTo>
                <a:lnTo>
                  <a:pt x="157" y="141"/>
                </a:lnTo>
                <a:lnTo>
                  <a:pt x="157" y="0"/>
                </a:lnTo>
                <a:close/>
                <a:moveTo>
                  <a:pt x="146" y="129"/>
                </a:moveTo>
                <a:lnTo>
                  <a:pt x="12" y="129"/>
                </a:lnTo>
                <a:lnTo>
                  <a:pt x="12" y="40"/>
                </a:lnTo>
                <a:lnTo>
                  <a:pt x="146" y="40"/>
                </a:lnTo>
                <a:lnTo>
                  <a:pt x="146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3006977" y="2096530"/>
            <a:ext cx="54042" cy="914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3368639" y="2096530"/>
            <a:ext cx="62356" cy="914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Freeform 14"/>
          <p:cNvSpPr/>
          <p:nvPr/>
        </p:nvSpPr>
        <p:spPr bwMode="auto">
          <a:xfrm>
            <a:off x="4226734" y="1744663"/>
            <a:ext cx="1853396" cy="1623672"/>
          </a:xfrm>
          <a:custGeom>
            <a:avLst/>
            <a:gdLst>
              <a:gd name="T0" fmla="*/ 831 w 831"/>
              <a:gd name="T1" fmla="*/ 0 h 728"/>
              <a:gd name="T2" fmla="*/ 0 w 831"/>
              <a:gd name="T3" fmla="*/ 0 h 728"/>
              <a:gd name="T4" fmla="*/ 0 w 831"/>
              <a:gd name="T5" fmla="*/ 647 h 728"/>
              <a:gd name="T6" fmla="*/ 132 w 831"/>
              <a:gd name="T7" fmla="*/ 647 h 728"/>
              <a:gd name="T8" fmla="*/ 132 w 831"/>
              <a:gd name="T9" fmla="*/ 728 h 728"/>
              <a:gd name="T10" fmla="*/ 254 w 831"/>
              <a:gd name="T11" fmla="*/ 647 h 728"/>
              <a:gd name="T12" fmla="*/ 831 w 831"/>
              <a:gd name="T13" fmla="*/ 647 h 728"/>
              <a:gd name="T14" fmla="*/ 831 w 831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1" h="728">
                <a:moveTo>
                  <a:pt x="831" y="0"/>
                </a:moveTo>
                <a:lnTo>
                  <a:pt x="0" y="0"/>
                </a:lnTo>
                <a:lnTo>
                  <a:pt x="0" y="647"/>
                </a:lnTo>
                <a:lnTo>
                  <a:pt x="132" y="647"/>
                </a:lnTo>
                <a:lnTo>
                  <a:pt x="132" y="728"/>
                </a:lnTo>
                <a:lnTo>
                  <a:pt x="254" y="647"/>
                </a:lnTo>
                <a:lnTo>
                  <a:pt x="831" y="647"/>
                </a:lnTo>
                <a:lnTo>
                  <a:pt x="831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6" name="Shape 532"/>
          <p:cNvSpPr/>
          <p:nvPr/>
        </p:nvSpPr>
        <p:spPr>
          <a:xfrm>
            <a:off x="4892136" y="2111620"/>
            <a:ext cx="522592" cy="671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1" y="0"/>
                </a:moveTo>
                <a:lnTo>
                  <a:pt x="17589" y="3600"/>
                </a:lnTo>
                <a:lnTo>
                  <a:pt x="4011" y="3600"/>
                </a:lnTo>
                <a:lnTo>
                  <a:pt x="2159" y="0"/>
                </a:lnTo>
                <a:cubicBezTo>
                  <a:pt x="972" y="0"/>
                  <a:pt x="0" y="756"/>
                  <a:pt x="0" y="1679"/>
                </a:cubicBezTo>
                <a:lnTo>
                  <a:pt x="0" y="19921"/>
                </a:lnTo>
                <a:cubicBezTo>
                  <a:pt x="0" y="20844"/>
                  <a:pt x="972" y="21600"/>
                  <a:pt x="2159" y="21600"/>
                </a:cubicBezTo>
                <a:lnTo>
                  <a:pt x="19441" y="21600"/>
                </a:lnTo>
                <a:cubicBezTo>
                  <a:pt x="20628" y="21600"/>
                  <a:pt x="21600" y="20844"/>
                  <a:pt x="21600" y="19921"/>
                </a:cubicBezTo>
                <a:lnTo>
                  <a:pt x="21600" y="1679"/>
                </a:lnTo>
                <a:cubicBezTo>
                  <a:pt x="21600" y="756"/>
                  <a:pt x="20628" y="0"/>
                  <a:pt x="19441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57" name="Shape 533"/>
          <p:cNvSpPr/>
          <p:nvPr/>
        </p:nvSpPr>
        <p:spPr>
          <a:xfrm>
            <a:off x="4984194" y="2049693"/>
            <a:ext cx="335959" cy="14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1" y="21600"/>
                </a:moveTo>
                <a:lnTo>
                  <a:pt x="21600" y="10800"/>
                </a:lnTo>
                <a:lnTo>
                  <a:pt x="16369" y="10800"/>
                </a:lnTo>
                <a:lnTo>
                  <a:pt x="14641" y="0"/>
                </a:lnTo>
                <a:lnTo>
                  <a:pt x="6959" y="0"/>
                </a:lnTo>
                <a:lnTo>
                  <a:pt x="5231" y="10800"/>
                </a:lnTo>
                <a:lnTo>
                  <a:pt x="0" y="10800"/>
                </a:lnTo>
                <a:lnTo>
                  <a:pt x="2159" y="21600"/>
                </a:lnTo>
                <a:cubicBezTo>
                  <a:pt x="2159" y="21600"/>
                  <a:pt x="19441" y="21600"/>
                  <a:pt x="19441" y="216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32" name="Freeform 15"/>
          <p:cNvSpPr/>
          <p:nvPr/>
        </p:nvSpPr>
        <p:spPr bwMode="auto">
          <a:xfrm>
            <a:off x="6171569" y="1744665"/>
            <a:ext cx="1855626" cy="1623673"/>
          </a:xfrm>
          <a:custGeom>
            <a:avLst/>
            <a:gdLst>
              <a:gd name="T0" fmla="*/ 832 w 832"/>
              <a:gd name="T1" fmla="*/ 0 h 728"/>
              <a:gd name="T2" fmla="*/ 0 w 832"/>
              <a:gd name="T3" fmla="*/ 0 h 728"/>
              <a:gd name="T4" fmla="*/ 0 w 832"/>
              <a:gd name="T5" fmla="*/ 647 h 728"/>
              <a:gd name="T6" fmla="*/ 132 w 832"/>
              <a:gd name="T7" fmla="*/ 647 h 728"/>
              <a:gd name="T8" fmla="*/ 132 w 832"/>
              <a:gd name="T9" fmla="*/ 728 h 728"/>
              <a:gd name="T10" fmla="*/ 257 w 832"/>
              <a:gd name="T11" fmla="*/ 647 h 728"/>
              <a:gd name="T12" fmla="*/ 832 w 832"/>
              <a:gd name="T13" fmla="*/ 647 h 728"/>
              <a:gd name="T14" fmla="*/ 832 w 832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2" h="728">
                <a:moveTo>
                  <a:pt x="832" y="0"/>
                </a:moveTo>
                <a:lnTo>
                  <a:pt x="0" y="0"/>
                </a:lnTo>
                <a:lnTo>
                  <a:pt x="0" y="647"/>
                </a:lnTo>
                <a:lnTo>
                  <a:pt x="132" y="647"/>
                </a:lnTo>
                <a:lnTo>
                  <a:pt x="132" y="728"/>
                </a:lnTo>
                <a:lnTo>
                  <a:pt x="257" y="647"/>
                </a:lnTo>
                <a:lnTo>
                  <a:pt x="832" y="647"/>
                </a:lnTo>
                <a:lnTo>
                  <a:pt x="832" y="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8" name="Shape 731"/>
          <p:cNvSpPr/>
          <p:nvPr/>
        </p:nvSpPr>
        <p:spPr>
          <a:xfrm>
            <a:off x="6872257" y="2124355"/>
            <a:ext cx="510403" cy="641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36" y="0"/>
                  <a:pt x="0" y="1447"/>
                  <a:pt x="0" y="3231"/>
                </a:cubicBezTo>
                <a:lnTo>
                  <a:pt x="0" y="4776"/>
                </a:lnTo>
                <a:cubicBezTo>
                  <a:pt x="0" y="6669"/>
                  <a:pt x="4836" y="8203"/>
                  <a:pt x="10799" y="8203"/>
                </a:cubicBezTo>
                <a:cubicBezTo>
                  <a:pt x="16764" y="8203"/>
                  <a:pt x="21600" y="6669"/>
                  <a:pt x="21600" y="4776"/>
                </a:cubicBezTo>
                <a:lnTo>
                  <a:pt x="21600" y="3231"/>
                </a:lnTo>
                <a:cubicBezTo>
                  <a:pt x="21600" y="1447"/>
                  <a:pt x="16764" y="0"/>
                  <a:pt x="10799" y="0"/>
                </a:cubicBezTo>
                <a:close/>
                <a:moveTo>
                  <a:pt x="21195" y="8008"/>
                </a:moveTo>
                <a:cubicBezTo>
                  <a:pt x="19915" y="9488"/>
                  <a:pt x="15746" y="10572"/>
                  <a:pt x="10799" y="10572"/>
                </a:cubicBezTo>
                <a:cubicBezTo>
                  <a:pt x="5856" y="10572"/>
                  <a:pt x="1685" y="9488"/>
                  <a:pt x="405" y="8008"/>
                </a:cubicBezTo>
                <a:cubicBezTo>
                  <a:pt x="141" y="7702"/>
                  <a:pt x="0" y="7868"/>
                  <a:pt x="0" y="8007"/>
                </a:cubicBezTo>
                <a:cubicBezTo>
                  <a:pt x="0" y="8144"/>
                  <a:pt x="0" y="10898"/>
                  <a:pt x="0" y="10898"/>
                </a:cubicBezTo>
                <a:cubicBezTo>
                  <a:pt x="0" y="13061"/>
                  <a:pt x="4836" y="14814"/>
                  <a:pt x="10799" y="14814"/>
                </a:cubicBezTo>
                <a:cubicBezTo>
                  <a:pt x="16764" y="14814"/>
                  <a:pt x="21600" y="13061"/>
                  <a:pt x="21600" y="10898"/>
                </a:cubicBezTo>
                <a:cubicBezTo>
                  <a:pt x="21600" y="10898"/>
                  <a:pt x="21600" y="8144"/>
                  <a:pt x="21600" y="8007"/>
                </a:cubicBezTo>
                <a:cubicBezTo>
                  <a:pt x="21600" y="7868"/>
                  <a:pt x="21459" y="7702"/>
                  <a:pt x="21195" y="8008"/>
                </a:cubicBezTo>
                <a:close/>
                <a:moveTo>
                  <a:pt x="21176" y="14285"/>
                </a:moveTo>
                <a:cubicBezTo>
                  <a:pt x="19876" y="15959"/>
                  <a:pt x="15722" y="17184"/>
                  <a:pt x="10799" y="17184"/>
                </a:cubicBezTo>
                <a:cubicBezTo>
                  <a:pt x="5878" y="17184"/>
                  <a:pt x="1724" y="15959"/>
                  <a:pt x="424" y="14285"/>
                </a:cubicBezTo>
                <a:cubicBezTo>
                  <a:pt x="147" y="13932"/>
                  <a:pt x="0" y="14121"/>
                  <a:pt x="0" y="14297"/>
                </a:cubicBezTo>
                <a:cubicBezTo>
                  <a:pt x="0" y="14472"/>
                  <a:pt x="0" y="16754"/>
                  <a:pt x="0" y="16754"/>
                </a:cubicBezTo>
                <a:cubicBezTo>
                  <a:pt x="0" y="19133"/>
                  <a:pt x="4836" y="21600"/>
                  <a:pt x="10799" y="21600"/>
                </a:cubicBezTo>
                <a:cubicBezTo>
                  <a:pt x="16764" y="21600"/>
                  <a:pt x="21600" y="19133"/>
                  <a:pt x="21600" y="16754"/>
                </a:cubicBezTo>
                <a:cubicBezTo>
                  <a:pt x="21600" y="16754"/>
                  <a:pt x="21600" y="14472"/>
                  <a:pt x="21600" y="14297"/>
                </a:cubicBezTo>
                <a:cubicBezTo>
                  <a:pt x="21600" y="14121"/>
                  <a:pt x="21453" y="13932"/>
                  <a:pt x="21176" y="1428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29" name="Freeform 16"/>
          <p:cNvSpPr/>
          <p:nvPr/>
        </p:nvSpPr>
        <p:spPr bwMode="auto">
          <a:xfrm>
            <a:off x="8116413" y="1744663"/>
            <a:ext cx="1862317" cy="1623672"/>
          </a:xfrm>
          <a:custGeom>
            <a:avLst/>
            <a:gdLst>
              <a:gd name="T0" fmla="*/ 835 w 835"/>
              <a:gd name="T1" fmla="*/ 0 h 728"/>
              <a:gd name="T2" fmla="*/ 0 w 835"/>
              <a:gd name="T3" fmla="*/ 0 h 728"/>
              <a:gd name="T4" fmla="*/ 0 w 835"/>
              <a:gd name="T5" fmla="*/ 647 h 728"/>
              <a:gd name="T6" fmla="*/ 133 w 835"/>
              <a:gd name="T7" fmla="*/ 647 h 728"/>
              <a:gd name="T8" fmla="*/ 133 w 835"/>
              <a:gd name="T9" fmla="*/ 728 h 728"/>
              <a:gd name="T10" fmla="*/ 258 w 835"/>
              <a:gd name="T11" fmla="*/ 647 h 728"/>
              <a:gd name="T12" fmla="*/ 835 w 835"/>
              <a:gd name="T13" fmla="*/ 647 h 728"/>
              <a:gd name="T14" fmla="*/ 835 w 835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5" h="728">
                <a:moveTo>
                  <a:pt x="835" y="0"/>
                </a:moveTo>
                <a:lnTo>
                  <a:pt x="0" y="0"/>
                </a:lnTo>
                <a:lnTo>
                  <a:pt x="0" y="647"/>
                </a:lnTo>
                <a:lnTo>
                  <a:pt x="133" y="647"/>
                </a:lnTo>
                <a:lnTo>
                  <a:pt x="133" y="728"/>
                </a:lnTo>
                <a:lnTo>
                  <a:pt x="258" y="647"/>
                </a:lnTo>
                <a:lnTo>
                  <a:pt x="835" y="647"/>
                </a:lnTo>
                <a:lnTo>
                  <a:pt x="835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9" name="Shape 722"/>
          <p:cNvSpPr/>
          <p:nvPr/>
        </p:nvSpPr>
        <p:spPr>
          <a:xfrm>
            <a:off x="8640092" y="2121396"/>
            <a:ext cx="805745" cy="644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43" y="10800"/>
                </a:moveTo>
                <a:cubicBezTo>
                  <a:pt x="17065" y="10800"/>
                  <a:pt x="16800" y="11898"/>
                  <a:pt x="16709" y="12419"/>
                </a:cubicBezTo>
                <a:cubicBezTo>
                  <a:pt x="16115" y="15817"/>
                  <a:pt x="13696" y="18359"/>
                  <a:pt x="10800" y="18359"/>
                </a:cubicBezTo>
                <a:cubicBezTo>
                  <a:pt x="9130" y="18359"/>
                  <a:pt x="7618" y="17514"/>
                  <a:pt x="6524" y="16146"/>
                </a:cubicBezTo>
                <a:cubicBezTo>
                  <a:pt x="6018" y="15513"/>
                  <a:pt x="5198" y="15513"/>
                  <a:pt x="4691" y="16146"/>
                </a:cubicBezTo>
                <a:cubicBezTo>
                  <a:pt x="4185" y="16779"/>
                  <a:pt x="4185" y="17804"/>
                  <a:pt x="4691" y="18437"/>
                </a:cubicBezTo>
                <a:cubicBezTo>
                  <a:pt x="6255" y="20391"/>
                  <a:pt x="8415" y="21600"/>
                  <a:pt x="10800" y="21600"/>
                </a:cubicBezTo>
                <a:cubicBezTo>
                  <a:pt x="14669" y="21600"/>
                  <a:pt x="17943" y="18421"/>
                  <a:pt x="19043" y="14039"/>
                </a:cubicBezTo>
                <a:lnTo>
                  <a:pt x="21600" y="14039"/>
                </a:lnTo>
                <a:lnTo>
                  <a:pt x="21600" y="10800"/>
                </a:lnTo>
                <a:cubicBezTo>
                  <a:pt x="21600" y="10800"/>
                  <a:pt x="18143" y="10800"/>
                  <a:pt x="18143" y="10800"/>
                </a:cubicBezTo>
                <a:close/>
                <a:moveTo>
                  <a:pt x="4891" y="9180"/>
                </a:moveTo>
                <a:cubicBezTo>
                  <a:pt x="5484" y="5783"/>
                  <a:pt x="7904" y="3240"/>
                  <a:pt x="10800" y="3240"/>
                </a:cubicBezTo>
                <a:cubicBezTo>
                  <a:pt x="12470" y="3240"/>
                  <a:pt x="13982" y="4086"/>
                  <a:pt x="15076" y="5454"/>
                </a:cubicBezTo>
                <a:cubicBezTo>
                  <a:pt x="15582" y="6086"/>
                  <a:pt x="16404" y="6086"/>
                  <a:pt x="16909" y="5454"/>
                </a:cubicBezTo>
                <a:cubicBezTo>
                  <a:pt x="17415" y="4821"/>
                  <a:pt x="17415" y="3796"/>
                  <a:pt x="16909" y="3163"/>
                </a:cubicBezTo>
                <a:cubicBezTo>
                  <a:pt x="15346" y="1209"/>
                  <a:pt x="13186" y="0"/>
                  <a:pt x="10800" y="0"/>
                </a:cubicBezTo>
                <a:cubicBezTo>
                  <a:pt x="6931" y="0"/>
                  <a:pt x="3658" y="3178"/>
                  <a:pt x="2557" y="7560"/>
                </a:cubicBezTo>
                <a:lnTo>
                  <a:pt x="0" y="7560"/>
                </a:lnTo>
                <a:lnTo>
                  <a:pt x="0" y="10800"/>
                </a:lnTo>
                <a:lnTo>
                  <a:pt x="3457" y="10800"/>
                </a:lnTo>
                <a:cubicBezTo>
                  <a:pt x="4535" y="10800"/>
                  <a:pt x="4800" y="9702"/>
                  <a:pt x="4891" y="9180"/>
                </a:cubicBezTo>
                <a:close/>
                <a:moveTo>
                  <a:pt x="7343" y="10800"/>
                </a:moveTo>
                <a:cubicBezTo>
                  <a:pt x="7343" y="13185"/>
                  <a:pt x="8891" y="15120"/>
                  <a:pt x="10800" y="15120"/>
                </a:cubicBezTo>
                <a:cubicBezTo>
                  <a:pt x="12709" y="15120"/>
                  <a:pt x="14255" y="13185"/>
                  <a:pt x="14255" y="10800"/>
                </a:cubicBezTo>
                <a:cubicBezTo>
                  <a:pt x="14255" y="8415"/>
                  <a:pt x="12709" y="6480"/>
                  <a:pt x="10800" y="6480"/>
                </a:cubicBezTo>
                <a:cubicBezTo>
                  <a:pt x="8891" y="6480"/>
                  <a:pt x="7343" y="8415"/>
                  <a:pt x="7343" y="108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65" name="Text Placeholder 2"/>
          <p:cNvSpPr txBox="1"/>
          <p:nvPr/>
        </p:nvSpPr>
        <p:spPr>
          <a:xfrm>
            <a:off x="2483946" y="3553615"/>
            <a:ext cx="1447062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TextBox 70"/>
          <p:cNvSpPr txBox="1"/>
          <p:nvPr/>
        </p:nvSpPr>
        <p:spPr>
          <a:xfrm>
            <a:off x="2409390" y="4668485"/>
            <a:ext cx="15961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Text Placeholder 2"/>
          <p:cNvSpPr txBox="1"/>
          <p:nvPr/>
        </p:nvSpPr>
        <p:spPr>
          <a:xfrm>
            <a:off x="4415943" y="3553615"/>
            <a:ext cx="1447062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TextBox 70"/>
          <p:cNvSpPr txBox="1"/>
          <p:nvPr/>
        </p:nvSpPr>
        <p:spPr>
          <a:xfrm>
            <a:off x="4341387" y="4668485"/>
            <a:ext cx="15961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Text Placeholder 2"/>
          <p:cNvSpPr txBox="1"/>
          <p:nvPr/>
        </p:nvSpPr>
        <p:spPr>
          <a:xfrm>
            <a:off x="6383453" y="3553615"/>
            <a:ext cx="1447062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TextBox 70"/>
          <p:cNvSpPr txBox="1"/>
          <p:nvPr/>
        </p:nvSpPr>
        <p:spPr>
          <a:xfrm>
            <a:off x="6308897" y="4668485"/>
            <a:ext cx="15961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" name="Text Placeholder 2"/>
          <p:cNvSpPr txBox="1"/>
          <p:nvPr/>
        </p:nvSpPr>
        <p:spPr>
          <a:xfrm>
            <a:off x="8350963" y="3553615"/>
            <a:ext cx="1447062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TextBox 70"/>
          <p:cNvSpPr txBox="1"/>
          <p:nvPr/>
        </p:nvSpPr>
        <p:spPr>
          <a:xfrm>
            <a:off x="8276407" y="4668485"/>
            <a:ext cx="15961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244862" y="2220523"/>
            <a:ext cx="1005315" cy="299674"/>
            <a:chOff x="7244862" y="2564012"/>
            <a:chExt cx="1005315" cy="299674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rgbClr val="00C1A5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rgbClr val="00C1A5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flipH="1">
            <a:off x="3934187" y="2220523"/>
            <a:ext cx="1005315" cy="299674"/>
            <a:chOff x="7244862" y="2564012"/>
            <a:chExt cx="1005315" cy="299674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rgbClr val="199F8E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rgbClr val="199F8E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rot="1354404" flipV="1">
            <a:off x="6451557" y="4156484"/>
            <a:ext cx="1005315" cy="299674"/>
            <a:chOff x="7244862" y="2564012"/>
            <a:chExt cx="1005315" cy="299674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rgbClr val="199F8E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rgbClr val="199F8E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20245596" flipH="1" flipV="1">
            <a:off x="4746108" y="4156484"/>
            <a:ext cx="1005315" cy="299674"/>
            <a:chOff x="7244862" y="2564012"/>
            <a:chExt cx="1005315" cy="299674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rgbClr val="00C1A5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rgbClr val="00C1A5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121518" y="2302501"/>
            <a:ext cx="1646505" cy="1732811"/>
          </a:xfrm>
          <a:custGeom>
            <a:avLst/>
            <a:gdLst/>
            <a:ahLst/>
            <a:cxnLst>
              <a:cxn ang="0">
                <a:pos x="85" y="294"/>
              </a:cxn>
              <a:cxn ang="0">
                <a:pos x="0" y="330"/>
              </a:cxn>
              <a:cxn ang="0">
                <a:pos x="314" y="0"/>
              </a:cxn>
              <a:cxn ang="0">
                <a:pos x="167" y="327"/>
              </a:cxn>
              <a:cxn ang="0">
                <a:pos x="85" y="294"/>
              </a:cxn>
              <a:cxn ang="0">
                <a:pos x="85" y="294"/>
              </a:cxn>
              <a:cxn ang="0">
                <a:pos x="85" y="294"/>
              </a:cxn>
            </a:cxnLst>
            <a:rect l="0" t="0" r="r" b="b"/>
            <a:pathLst>
              <a:path w="314" h="330">
                <a:moveTo>
                  <a:pt x="85" y="294"/>
                </a:moveTo>
                <a:cubicBezTo>
                  <a:pt x="52" y="294"/>
                  <a:pt x="21" y="307"/>
                  <a:pt x="0" y="330"/>
                </a:cubicBezTo>
                <a:cubicBezTo>
                  <a:pt x="19" y="162"/>
                  <a:pt x="149" y="27"/>
                  <a:pt x="314" y="0"/>
                </a:cubicBezTo>
                <a:cubicBezTo>
                  <a:pt x="176" y="99"/>
                  <a:pt x="167" y="274"/>
                  <a:pt x="167" y="327"/>
                </a:cubicBezTo>
                <a:cubicBezTo>
                  <a:pt x="146" y="306"/>
                  <a:pt x="116" y="294"/>
                  <a:pt x="85" y="294"/>
                </a:cubicBezTo>
                <a:close/>
                <a:moveTo>
                  <a:pt x="85" y="294"/>
                </a:moveTo>
                <a:cubicBezTo>
                  <a:pt x="85" y="294"/>
                  <a:pt x="85" y="294"/>
                  <a:pt x="85" y="294"/>
                </a:cubicBezTo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5132880" y="2309140"/>
            <a:ext cx="887431" cy="1726173"/>
          </a:xfrm>
          <a:custGeom>
            <a:avLst/>
            <a:gdLst/>
            <a:ahLst/>
            <a:cxnLst>
              <a:cxn ang="0">
                <a:pos x="84" y="293"/>
              </a:cxn>
              <a:cxn ang="0">
                <a:pos x="1" y="327"/>
              </a:cxn>
              <a:cxn ang="0">
                <a:pos x="169" y="0"/>
              </a:cxn>
              <a:cxn ang="0">
                <a:pos x="169" y="329"/>
              </a:cxn>
              <a:cxn ang="0">
                <a:pos x="84" y="293"/>
              </a:cxn>
              <a:cxn ang="0">
                <a:pos x="84" y="293"/>
              </a:cxn>
              <a:cxn ang="0">
                <a:pos x="84" y="293"/>
              </a:cxn>
            </a:cxnLst>
            <a:rect l="0" t="0" r="r" b="b"/>
            <a:pathLst>
              <a:path w="169" h="329">
                <a:moveTo>
                  <a:pt x="84" y="293"/>
                </a:moveTo>
                <a:cubicBezTo>
                  <a:pt x="52" y="293"/>
                  <a:pt x="22" y="306"/>
                  <a:pt x="1" y="327"/>
                </a:cubicBezTo>
                <a:cubicBezTo>
                  <a:pt x="0" y="276"/>
                  <a:pt x="8" y="87"/>
                  <a:pt x="169" y="0"/>
                </a:cubicBezTo>
                <a:cubicBezTo>
                  <a:pt x="169" y="329"/>
                  <a:pt x="169" y="329"/>
                  <a:pt x="169" y="329"/>
                </a:cubicBezTo>
                <a:cubicBezTo>
                  <a:pt x="147" y="306"/>
                  <a:pt x="117" y="293"/>
                  <a:pt x="84" y="293"/>
                </a:cubicBezTo>
                <a:close/>
                <a:moveTo>
                  <a:pt x="84" y="293"/>
                </a:moveTo>
                <a:cubicBezTo>
                  <a:pt x="84" y="293"/>
                  <a:pt x="84" y="293"/>
                  <a:pt x="84" y="293"/>
                </a:cubicBezTo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6157519" y="2309140"/>
            <a:ext cx="885218" cy="1726173"/>
          </a:xfrm>
          <a:custGeom>
            <a:avLst/>
            <a:gdLst/>
            <a:ahLst/>
            <a:cxnLst>
              <a:cxn ang="0">
                <a:pos x="85" y="293"/>
              </a:cxn>
              <a:cxn ang="0">
                <a:pos x="0" y="329"/>
              </a:cxn>
              <a:cxn ang="0">
                <a:pos x="0" y="0"/>
              </a:cxn>
              <a:cxn ang="0">
                <a:pos x="168" y="327"/>
              </a:cxn>
              <a:cxn ang="0">
                <a:pos x="85" y="293"/>
              </a:cxn>
              <a:cxn ang="0">
                <a:pos x="85" y="293"/>
              </a:cxn>
              <a:cxn ang="0">
                <a:pos x="85" y="293"/>
              </a:cxn>
            </a:cxnLst>
            <a:rect l="0" t="0" r="r" b="b"/>
            <a:pathLst>
              <a:path w="169" h="329">
                <a:moveTo>
                  <a:pt x="85" y="293"/>
                </a:moveTo>
                <a:cubicBezTo>
                  <a:pt x="52" y="293"/>
                  <a:pt x="22" y="306"/>
                  <a:pt x="0" y="329"/>
                </a:cubicBezTo>
                <a:cubicBezTo>
                  <a:pt x="0" y="0"/>
                  <a:pt x="0" y="0"/>
                  <a:pt x="0" y="0"/>
                </a:cubicBezTo>
                <a:cubicBezTo>
                  <a:pt x="161" y="87"/>
                  <a:pt x="169" y="276"/>
                  <a:pt x="168" y="327"/>
                </a:cubicBezTo>
                <a:cubicBezTo>
                  <a:pt x="146" y="306"/>
                  <a:pt x="116" y="293"/>
                  <a:pt x="85" y="293"/>
                </a:cubicBezTo>
                <a:close/>
                <a:moveTo>
                  <a:pt x="85" y="293"/>
                </a:moveTo>
                <a:cubicBezTo>
                  <a:pt x="85" y="293"/>
                  <a:pt x="85" y="293"/>
                  <a:pt x="85" y="293"/>
                </a:cubicBezTo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6403167" y="2302501"/>
            <a:ext cx="1657570" cy="1743879"/>
          </a:xfrm>
          <a:custGeom>
            <a:avLst/>
            <a:gdLst/>
            <a:ahLst/>
            <a:cxnLst>
              <a:cxn ang="0">
                <a:pos x="229" y="294"/>
              </a:cxn>
              <a:cxn ang="0">
                <a:pos x="147" y="327"/>
              </a:cxn>
              <a:cxn ang="0">
                <a:pos x="0" y="0"/>
              </a:cxn>
              <a:cxn ang="0">
                <a:pos x="316" y="332"/>
              </a:cxn>
              <a:cxn ang="0">
                <a:pos x="229" y="294"/>
              </a:cxn>
              <a:cxn ang="0">
                <a:pos x="229" y="294"/>
              </a:cxn>
              <a:cxn ang="0">
                <a:pos x="229" y="294"/>
              </a:cxn>
            </a:cxnLst>
            <a:rect l="0" t="0" r="r" b="b"/>
            <a:pathLst>
              <a:path w="316" h="332">
                <a:moveTo>
                  <a:pt x="229" y="294"/>
                </a:moveTo>
                <a:cubicBezTo>
                  <a:pt x="198" y="294"/>
                  <a:pt x="169" y="306"/>
                  <a:pt x="147" y="327"/>
                </a:cubicBezTo>
                <a:cubicBezTo>
                  <a:pt x="148" y="274"/>
                  <a:pt x="138" y="99"/>
                  <a:pt x="0" y="0"/>
                </a:cubicBezTo>
                <a:cubicBezTo>
                  <a:pt x="167" y="26"/>
                  <a:pt x="298" y="162"/>
                  <a:pt x="316" y="332"/>
                </a:cubicBezTo>
                <a:cubicBezTo>
                  <a:pt x="295" y="308"/>
                  <a:pt x="263" y="294"/>
                  <a:pt x="229" y="294"/>
                </a:cubicBezTo>
                <a:close/>
                <a:moveTo>
                  <a:pt x="229" y="294"/>
                </a:moveTo>
                <a:cubicBezTo>
                  <a:pt x="229" y="294"/>
                  <a:pt x="229" y="294"/>
                  <a:pt x="229" y="294"/>
                </a:cubicBezTo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6020306" y="4287600"/>
            <a:ext cx="688257" cy="1465034"/>
          </a:xfrm>
          <a:custGeom>
            <a:avLst/>
            <a:gdLst/>
            <a:ahLst/>
            <a:cxnLst>
              <a:cxn ang="0">
                <a:pos x="13" y="7"/>
              </a:cxn>
              <a:cxn ang="0">
                <a:pos x="0" y="0"/>
              </a:cxn>
              <a:cxn ang="0">
                <a:pos x="0" y="214"/>
              </a:cxn>
              <a:cxn ang="0">
                <a:pos x="2" y="219"/>
              </a:cxn>
              <a:cxn ang="0">
                <a:pos x="66" y="279"/>
              </a:cxn>
              <a:cxn ang="0">
                <a:pos x="131" y="214"/>
              </a:cxn>
              <a:cxn ang="0">
                <a:pos x="118" y="201"/>
              </a:cxn>
              <a:cxn ang="0">
                <a:pos x="105" y="214"/>
              </a:cxn>
              <a:cxn ang="0">
                <a:pos x="66" y="253"/>
              </a:cxn>
              <a:cxn ang="0">
                <a:pos x="27" y="214"/>
              </a:cxn>
              <a:cxn ang="0">
                <a:pos x="26" y="211"/>
              </a:cxn>
              <a:cxn ang="0">
                <a:pos x="26" y="0"/>
              </a:cxn>
              <a:cxn ang="0">
                <a:pos x="13" y="7"/>
              </a:cxn>
              <a:cxn ang="0">
                <a:pos x="13" y="7"/>
              </a:cxn>
              <a:cxn ang="0">
                <a:pos x="13" y="7"/>
              </a:cxn>
            </a:cxnLst>
            <a:rect l="0" t="0" r="r" b="b"/>
            <a:pathLst>
              <a:path w="131" h="279">
                <a:moveTo>
                  <a:pt x="13" y="7"/>
                </a:moveTo>
                <a:cubicBezTo>
                  <a:pt x="8" y="7"/>
                  <a:pt x="3" y="4"/>
                  <a:pt x="0" y="0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16"/>
                  <a:pt x="1" y="218"/>
                  <a:pt x="2" y="219"/>
                </a:cubicBezTo>
                <a:cubicBezTo>
                  <a:pt x="4" y="253"/>
                  <a:pt x="32" y="279"/>
                  <a:pt x="66" y="279"/>
                </a:cubicBezTo>
                <a:cubicBezTo>
                  <a:pt x="102" y="279"/>
                  <a:pt x="131" y="250"/>
                  <a:pt x="131" y="214"/>
                </a:cubicBezTo>
                <a:cubicBezTo>
                  <a:pt x="131" y="207"/>
                  <a:pt x="126" y="201"/>
                  <a:pt x="118" y="201"/>
                </a:cubicBezTo>
                <a:cubicBezTo>
                  <a:pt x="111" y="201"/>
                  <a:pt x="105" y="207"/>
                  <a:pt x="105" y="214"/>
                </a:cubicBezTo>
                <a:cubicBezTo>
                  <a:pt x="105" y="236"/>
                  <a:pt x="88" y="253"/>
                  <a:pt x="66" y="253"/>
                </a:cubicBezTo>
                <a:cubicBezTo>
                  <a:pt x="45" y="253"/>
                  <a:pt x="27" y="236"/>
                  <a:pt x="27" y="214"/>
                </a:cubicBezTo>
                <a:cubicBezTo>
                  <a:pt x="27" y="213"/>
                  <a:pt x="27" y="212"/>
                  <a:pt x="26" y="211"/>
                </a:cubicBezTo>
                <a:cubicBezTo>
                  <a:pt x="26" y="0"/>
                  <a:pt x="26" y="0"/>
                  <a:pt x="26" y="0"/>
                </a:cubicBezTo>
                <a:cubicBezTo>
                  <a:pt x="24" y="4"/>
                  <a:pt x="19" y="7"/>
                  <a:pt x="13" y="7"/>
                </a:cubicBezTo>
                <a:close/>
                <a:moveTo>
                  <a:pt x="13" y="7"/>
                </a:moveTo>
                <a:cubicBezTo>
                  <a:pt x="13" y="7"/>
                  <a:pt x="13" y="7"/>
                  <a:pt x="13" y="7"/>
                </a:cubicBezTo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6020321" y="1915221"/>
            <a:ext cx="137209" cy="276630"/>
          </a:xfrm>
          <a:custGeom>
            <a:avLst/>
            <a:gdLst/>
            <a:ahLst/>
            <a:cxnLst>
              <a:cxn ang="0">
                <a:pos x="26" y="52"/>
              </a:cxn>
              <a:cxn ang="0">
                <a:pos x="26" y="13"/>
              </a:cxn>
              <a:cxn ang="0">
                <a:pos x="13" y="0"/>
              </a:cxn>
              <a:cxn ang="0">
                <a:pos x="0" y="13"/>
              </a:cxn>
              <a:cxn ang="0">
                <a:pos x="0" y="52"/>
              </a:cxn>
              <a:cxn ang="0">
                <a:pos x="0" y="53"/>
              </a:cxn>
              <a:cxn ang="0">
                <a:pos x="26" y="53"/>
              </a:cxn>
              <a:cxn ang="0">
                <a:pos x="26" y="52"/>
              </a:cxn>
              <a:cxn ang="0">
                <a:pos x="26" y="52"/>
              </a:cxn>
              <a:cxn ang="0">
                <a:pos x="26" y="52"/>
              </a:cxn>
            </a:cxnLst>
            <a:rect l="0" t="0" r="r" b="b"/>
            <a:pathLst>
              <a:path w="26" h="53">
                <a:moveTo>
                  <a:pt x="26" y="52"/>
                </a:moveTo>
                <a:cubicBezTo>
                  <a:pt x="26" y="13"/>
                  <a:pt x="26" y="13"/>
                  <a:pt x="26" y="13"/>
                </a:cubicBezTo>
                <a:cubicBezTo>
                  <a:pt x="26" y="6"/>
                  <a:pt x="20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3"/>
                </a:cubicBezTo>
                <a:cubicBezTo>
                  <a:pt x="26" y="53"/>
                  <a:pt x="26" y="53"/>
                  <a:pt x="26" y="53"/>
                </a:cubicBezTo>
                <a:cubicBezTo>
                  <a:pt x="26" y="52"/>
                  <a:pt x="26" y="52"/>
                  <a:pt x="26" y="52"/>
                </a:cubicBezTo>
                <a:close/>
                <a:moveTo>
                  <a:pt x="26" y="52"/>
                </a:moveTo>
                <a:cubicBezTo>
                  <a:pt x="26" y="52"/>
                  <a:pt x="26" y="52"/>
                  <a:pt x="26" y="52"/>
                </a:cubicBezTo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8" name="Shape 1094"/>
          <p:cNvSpPr/>
          <p:nvPr/>
        </p:nvSpPr>
        <p:spPr>
          <a:xfrm>
            <a:off x="4568684" y="3131690"/>
            <a:ext cx="376996" cy="269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6" y="17282"/>
                </a:moveTo>
                <a:lnTo>
                  <a:pt x="1544" y="17282"/>
                </a:lnTo>
                <a:cubicBezTo>
                  <a:pt x="691" y="17282"/>
                  <a:pt x="0" y="18250"/>
                  <a:pt x="0" y="19441"/>
                </a:cubicBezTo>
                <a:cubicBezTo>
                  <a:pt x="0" y="20638"/>
                  <a:pt x="691" y="21600"/>
                  <a:pt x="1544" y="21600"/>
                </a:cubicBezTo>
                <a:lnTo>
                  <a:pt x="20056" y="21600"/>
                </a:lnTo>
                <a:cubicBezTo>
                  <a:pt x="20909" y="21600"/>
                  <a:pt x="21600" y="20638"/>
                  <a:pt x="21600" y="19441"/>
                </a:cubicBezTo>
                <a:cubicBezTo>
                  <a:pt x="21600" y="18250"/>
                  <a:pt x="20909" y="17282"/>
                  <a:pt x="20056" y="17282"/>
                </a:cubicBezTo>
                <a:close/>
                <a:moveTo>
                  <a:pt x="1544" y="4321"/>
                </a:moveTo>
                <a:lnTo>
                  <a:pt x="20056" y="4321"/>
                </a:lnTo>
                <a:cubicBezTo>
                  <a:pt x="20909" y="4321"/>
                  <a:pt x="21600" y="3353"/>
                  <a:pt x="21600" y="2159"/>
                </a:cubicBezTo>
                <a:cubicBezTo>
                  <a:pt x="21600" y="965"/>
                  <a:pt x="20909" y="0"/>
                  <a:pt x="20056" y="0"/>
                </a:cubicBezTo>
                <a:lnTo>
                  <a:pt x="1544" y="0"/>
                </a:lnTo>
                <a:cubicBezTo>
                  <a:pt x="691" y="0"/>
                  <a:pt x="0" y="965"/>
                  <a:pt x="0" y="2159"/>
                </a:cubicBezTo>
                <a:cubicBezTo>
                  <a:pt x="0" y="3353"/>
                  <a:pt x="691" y="4321"/>
                  <a:pt x="1544" y="4321"/>
                </a:cubicBezTo>
                <a:close/>
                <a:moveTo>
                  <a:pt x="20056" y="8640"/>
                </a:moveTo>
                <a:lnTo>
                  <a:pt x="1544" y="8640"/>
                </a:lnTo>
                <a:cubicBezTo>
                  <a:pt x="691" y="8640"/>
                  <a:pt x="0" y="9608"/>
                  <a:pt x="0" y="10799"/>
                </a:cubicBezTo>
                <a:cubicBezTo>
                  <a:pt x="0" y="11996"/>
                  <a:pt x="691" y="12958"/>
                  <a:pt x="1544" y="12958"/>
                </a:cubicBezTo>
                <a:lnTo>
                  <a:pt x="20056" y="12958"/>
                </a:lnTo>
                <a:cubicBezTo>
                  <a:pt x="20909" y="12958"/>
                  <a:pt x="21600" y="11996"/>
                  <a:pt x="21600" y="10799"/>
                </a:cubicBezTo>
                <a:cubicBezTo>
                  <a:pt x="21600" y="9608"/>
                  <a:pt x="20909" y="8640"/>
                  <a:pt x="20056" y="864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" name="Freeform 62"/>
          <p:cNvSpPr>
            <a:spLocks noEditPoints="1"/>
          </p:cNvSpPr>
          <p:nvPr/>
        </p:nvSpPr>
        <p:spPr bwMode="auto">
          <a:xfrm>
            <a:off x="5477986" y="3065772"/>
            <a:ext cx="320256" cy="360553"/>
          </a:xfrm>
          <a:custGeom>
            <a:avLst/>
            <a:gdLst>
              <a:gd name="T0" fmla="*/ 300 w 320"/>
              <a:gd name="T1" fmla="*/ 0 h 360"/>
              <a:gd name="T2" fmla="*/ 256 w 320"/>
              <a:gd name="T3" fmla="*/ 0 h 360"/>
              <a:gd name="T4" fmla="*/ 240 w 320"/>
              <a:gd name="T5" fmla="*/ 20 h 360"/>
              <a:gd name="T6" fmla="*/ 240 w 320"/>
              <a:gd name="T7" fmla="*/ 360 h 360"/>
              <a:gd name="T8" fmla="*/ 320 w 320"/>
              <a:gd name="T9" fmla="*/ 360 h 360"/>
              <a:gd name="T10" fmla="*/ 320 w 320"/>
              <a:gd name="T11" fmla="*/ 20 h 360"/>
              <a:gd name="T12" fmla="*/ 300 w 320"/>
              <a:gd name="T13" fmla="*/ 0 h 360"/>
              <a:gd name="T14" fmla="*/ 180 w 320"/>
              <a:gd name="T15" fmla="*/ 120 h 360"/>
              <a:gd name="T16" fmla="*/ 136 w 320"/>
              <a:gd name="T17" fmla="*/ 120 h 360"/>
              <a:gd name="T18" fmla="*/ 120 w 320"/>
              <a:gd name="T19" fmla="*/ 140 h 360"/>
              <a:gd name="T20" fmla="*/ 120 w 320"/>
              <a:gd name="T21" fmla="*/ 360 h 360"/>
              <a:gd name="T22" fmla="*/ 200 w 320"/>
              <a:gd name="T23" fmla="*/ 360 h 360"/>
              <a:gd name="T24" fmla="*/ 200 w 320"/>
              <a:gd name="T25" fmla="*/ 140 h 360"/>
              <a:gd name="T26" fmla="*/ 180 w 320"/>
              <a:gd name="T27" fmla="*/ 120 h 360"/>
              <a:gd name="T28" fmla="*/ 60 w 320"/>
              <a:gd name="T29" fmla="*/ 240 h 360"/>
              <a:gd name="T30" fmla="*/ 16 w 320"/>
              <a:gd name="T31" fmla="*/ 240 h 360"/>
              <a:gd name="T32" fmla="*/ 0 w 320"/>
              <a:gd name="T33" fmla="*/ 260 h 360"/>
              <a:gd name="T34" fmla="*/ 0 w 320"/>
              <a:gd name="T35" fmla="*/ 360 h 360"/>
              <a:gd name="T36" fmla="*/ 80 w 320"/>
              <a:gd name="T37" fmla="*/ 360 h 360"/>
              <a:gd name="T38" fmla="*/ 80 w 320"/>
              <a:gd name="T39" fmla="*/ 260 h 360"/>
              <a:gd name="T40" fmla="*/ 60 w 320"/>
              <a:gd name="T41" fmla="*/ 24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0" h="360">
                <a:moveTo>
                  <a:pt x="300" y="0"/>
                </a:moveTo>
                <a:cubicBezTo>
                  <a:pt x="256" y="0"/>
                  <a:pt x="256" y="0"/>
                  <a:pt x="256" y="0"/>
                </a:cubicBezTo>
                <a:cubicBezTo>
                  <a:pt x="245" y="0"/>
                  <a:pt x="240" y="9"/>
                  <a:pt x="240" y="20"/>
                </a:cubicBezTo>
                <a:cubicBezTo>
                  <a:pt x="240" y="360"/>
                  <a:pt x="240" y="360"/>
                  <a:pt x="240" y="360"/>
                </a:cubicBezTo>
                <a:cubicBezTo>
                  <a:pt x="320" y="360"/>
                  <a:pt x="320" y="360"/>
                  <a:pt x="320" y="360"/>
                </a:cubicBezTo>
                <a:cubicBezTo>
                  <a:pt x="320" y="20"/>
                  <a:pt x="320" y="20"/>
                  <a:pt x="320" y="20"/>
                </a:cubicBezTo>
                <a:cubicBezTo>
                  <a:pt x="320" y="9"/>
                  <a:pt x="311" y="0"/>
                  <a:pt x="300" y="0"/>
                </a:cubicBezTo>
                <a:close/>
                <a:moveTo>
                  <a:pt x="180" y="120"/>
                </a:moveTo>
                <a:cubicBezTo>
                  <a:pt x="136" y="120"/>
                  <a:pt x="136" y="120"/>
                  <a:pt x="136" y="120"/>
                </a:cubicBezTo>
                <a:cubicBezTo>
                  <a:pt x="125" y="120"/>
                  <a:pt x="120" y="129"/>
                  <a:pt x="120" y="140"/>
                </a:cubicBezTo>
                <a:cubicBezTo>
                  <a:pt x="120" y="360"/>
                  <a:pt x="120" y="360"/>
                  <a:pt x="120" y="360"/>
                </a:cubicBezTo>
                <a:cubicBezTo>
                  <a:pt x="200" y="360"/>
                  <a:pt x="200" y="360"/>
                  <a:pt x="200" y="360"/>
                </a:cubicBezTo>
                <a:cubicBezTo>
                  <a:pt x="200" y="140"/>
                  <a:pt x="200" y="140"/>
                  <a:pt x="200" y="140"/>
                </a:cubicBezTo>
                <a:cubicBezTo>
                  <a:pt x="200" y="129"/>
                  <a:pt x="191" y="120"/>
                  <a:pt x="180" y="120"/>
                </a:cubicBezTo>
                <a:close/>
                <a:moveTo>
                  <a:pt x="60" y="240"/>
                </a:moveTo>
                <a:cubicBezTo>
                  <a:pt x="16" y="240"/>
                  <a:pt x="16" y="240"/>
                  <a:pt x="16" y="240"/>
                </a:cubicBezTo>
                <a:cubicBezTo>
                  <a:pt x="5" y="240"/>
                  <a:pt x="0" y="249"/>
                  <a:pt x="0" y="260"/>
                </a:cubicBezTo>
                <a:cubicBezTo>
                  <a:pt x="0" y="360"/>
                  <a:pt x="0" y="360"/>
                  <a:pt x="0" y="360"/>
                </a:cubicBezTo>
                <a:cubicBezTo>
                  <a:pt x="80" y="360"/>
                  <a:pt x="80" y="360"/>
                  <a:pt x="80" y="360"/>
                </a:cubicBezTo>
                <a:cubicBezTo>
                  <a:pt x="80" y="260"/>
                  <a:pt x="80" y="260"/>
                  <a:pt x="80" y="260"/>
                </a:cubicBezTo>
                <a:cubicBezTo>
                  <a:pt x="80" y="249"/>
                  <a:pt x="71" y="240"/>
                  <a:pt x="60" y="2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Shape 1090"/>
          <p:cNvSpPr/>
          <p:nvPr/>
        </p:nvSpPr>
        <p:spPr>
          <a:xfrm>
            <a:off x="6331218" y="3128517"/>
            <a:ext cx="396184" cy="33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64" y="14989"/>
                </a:moveTo>
                <a:lnTo>
                  <a:pt x="16300" y="14989"/>
                </a:lnTo>
                <a:cubicBezTo>
                  <a:pt x="14781" y="14989"/>
                  <a:pt x="13615" y="14098"/>
                  <a:pt x="12532" y="12778"/>
                </a:cubicBezTo>
                <a:cubicBezTo>
                  <a:pt x="12422" y="12943"/>
                  <a:pt x="12313" y="13112"/>
                  <a:pt x="12204" y="13283"/>
                </a:cubicBezTo>
                <a:cubicBezTo>
                  <a:pt x="11728" y="14021"/>
                  <a:pt x="11216" y="14811"/>
                  <a:pt x="10650" y="15592"/>
                </a:cubicBezTo>
                <a:cubicBezTo>
                  <a:pt x="12115" y="17276"/>
                  <a:pt x="13891" y="18547"/>
                  <a:pt x="16300" y="18547"/>
                </a:cubicBezTo>
                <a:lnTo>
                  <a:pt x="17064" y="18547"/>
                </a:lnTo>
                <a:lnTo>
                  <a:pt x="17064" y="21600"/>
                </a:lnTo>
                <a:lnTo>
                  <a:pt x="21600" y="17022"/>
                </a:lnTo>
                <a:lnTo>
                  <a:pt x="17064" y="12444"/>
                </a:lnTo>
                <a:cubicBezTo>
                  <a:pt x="17064" y="12444"/>
                  <a:pt x="17064" y="14989"/>
                  <a:pt x="17064" y="14989"/>
                </a:cubicBezTo>
                <a:close/>
                <a:moveTo>
                  <a:pt x="5844" y="8840"/>
                </a:moveTo>
                <a:cubicBezTo>
                  <a:pt x="6014" y="8580"/>
                  <a:pt x="6185" y="8316"/>
                  <a:pt x="6358" y="8047"/>
                </a:cubicBezTo>
                <a:cubicBezTo>
                  <a:pt x="6781" y="7394"/>
                  <a:pt x="7227" y="6705"/>
                  <a:pt x="7709" y="6019"/>
                </a:cubicBezTo>
                <a:cubicBezTo>
                  <a:pt x="6284" y="4449"/>
                  <a:pt x="4562" y="3290"/>
                  <a:pt x="2260" y="3290"/>
                </a:cubicBezTo>
                <a:lnTo>
                  <a:pt x="0" y="3290"/>
                </a:lnTo>
                <a:lnTo>
                  <a:pt x="0" y="6850"/>
                </a:lnTo>
                <a:lnTo>
                  <a:pt x="2260" y="6850"/>
                </a:lnTo>
                <a:cubicBezTo>
                  <a:pt x="3693" y="6850"/>
                  <a:pt x="4812" y="7643"/>
                  <a:pt x="5844" y="8840"/>
                </a:cubicBezTo>
                <a:close/>
                <a:moveTo>
                  <a:pt x="16300" y="6596"/>
                </a:moveTo>
                <a:lnTo>
                  <a:pt x="17064" y="6596"/>
                </a:lnTo>
                <a:lnTo>
                  <a:pt x="17064" y="9155"/>
                </a:lnTo>
                <a:lnTo>
                  <a:pt x="21600" y="4578"/>
                </a:lnTo>
                <a:lnTo>
                  <a:pt x="17064" y="0"/>
                </a:lnTo>
                <a:lnTo>
                  <a:pt x="17064" y="3036"/>
                </a:lnTo>
                <a:lnTo>
                  <a:pt x="16300" y="3036"/>
                </a:lnTo>
                <a:cubicBezTo>
                  <a:pt x="12312" y="3036"/>
                  <a:pt x="10062" y="6516"/>
                  <a:pt x="8077" y="9587"/>
                </a:cubicBezTo>
                <a:cubicBezTo>
                  <a:pt x="6293" y="12349"/>
                  <a:pt x="4752" y="14735"/>
                  <a:pt x="2260" y="14735"/>
                </a:cubicBezTo>
                <a:lnTo>
                  <a:pt x="0" y="14735"/>
                </a:lnTo>
                <a:lnTo>
                  <a:pt x="0" y="18293"/>
                </a:lnTo>
                <a:lnTo>
                  <a:pt x="2260" y="18293"/>
                </a:lnTo>
                <a:cubicBezTo>
                  <a:pt x="6250" y="18293"/>
                  <a:pt x="8500" y="14814"/>
                  <a:pt x="10485" y="11743"/>
                </a:cubicBezTo>
                <a:cubicBezTo>
                  <a:pt x="12269" y="8981"/>
                  <a:pt x="13810" y="6596"/>
                  <a:pt x="16300" y="659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" name="Shape 1687"/>
          <p:cNvSpPr/>
          <p:nvPr/>
        </p:nvSpPr>
        <p:spPr>
          <a:xfrm>
            <a:off x="7266129" y="3116104"/>
            <a:ext cx="361315" cy="361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79" y="19547"/>
                </a:moveTo>
                <a:lnTo>
                  <a:pt x="11679" y="14693"/>
                </a:lnTo>
                <a:lnTo>
                  <a:pt x="9921" y="14693"/>
                </a:lnTo>
                <a:lnTo>
                  <a:pt x="9921" y="19547"/>
                </a:lnTo>
                <a:cubicBezTo>
                  <a:pt x="5768" y="19134"/>
                  <a:pt x="2465" y="15832"/>
                  <a:pt x="2052" y="11679"/>
                </a:cubicBezTo>
                <a:lnTo>
                  <a:pt x="6907" y="11679"/>
                </a:lnTo>
                <a:lnTo>
                  <a:pt x="6907" y="9921"/>
                </a:lnTo>
                <a:lnTo>
                  <a:pt x="2052" y="9921"/>
                </a:lnTo>
                <a:cubicBezTo>
                  <a:pt x="2465" y="5768"/>
                  <a:pt x="5768" y="2466"/>
                  <a:pt x="9921" y="2054"/>
                </a:cubicBezTo>
                <a:lnTo>
                  <a:pt x="9921" y="6907"/>
                </a:lnTo>
                <a:lnTo>
                  <a:pt x="11679" y="6907"/>
                </a:lnTo>
                <a:lnTo>
                  <a:pt x="11679" y="2054"/>
                </a:lnTo>
                <a:cubicBezTo>
                  <a:pt x="15832" y="2466"/>
                  <a:pt x="19135" y="5768"/>
                  <a:pt x="19548" y="9921"/>
                </a:cubicBezTo>
                <a:lnTo>
                  <a:pt x="14693" y="9921"/>
                </a:lnTo>
                <a:lnTo>
                  <a:pt x="14693" y="11679"/>
                </a:lnTo>
                <a:lnTo>
                  <a:pt x="19548" y="11679"/>
                </a:lnTo>
                <a:cubicBezTo>
                  <a:pt x="19135" y="15832"/>
                  <a:pt x="15832" y="19134"/>
                  <a:pt x="11679" y="19547"/>
                </a:cubicBezTo>
                <a:close/>
                <a:moveTo>
                  <a:pt x="10799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79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66" name="Text Placeholder 2"/>
          <p:cNvSpPr txBox="1"/>
          <p:nvPr/>
        </p:nvSpPr>
        <p:spPr>
          <a:xfrm>
            <a:off x="8480452" y="2071374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Box 37"/>
          <p:cNvSpPr txBox="1"/>
          <p:nvPr/>
        </p:nvSpPr>
        <p:spPr>
          <a:xfrm>
            <a:off x="8555920" y="2410647"/>
            <a:ext cx="24977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Text Placeholder 2"/>
          <p:cNvSpPr txBox="1"/>
          <p:nvPr/>
        </p:nvSpPr>
        <p:spPr>
          <a:xfrm>
            <a:off x="1743518" y="2071374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1168400" y="2410647"/>
            <a:ext cx="25083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Text Placeholder 2"/>
          <p:cNvSpPr txBox="1"/>
          <p:nvPr/>
        </p:nvSpPr>
        <p:spPr>
          <a:xfrm>
            <a:off x="7638757" y="4402929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TextBox 37"/>
          <p:cNvSpPr txBox="1"/>
          <p:nvPr/>
        </p:nvSpPr>
        <p:spPr>
          <a:xfrm>
            <a:off x="7714225" y="4742202"/>
            <a:ext cx="24977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2" name="Text Placeholder 2"/>
          <p:cNvSpPr txBox="1"/>
          <p:nvPr/>
        </p:nvSpPr>
        <p:spPr>
          <a:xfrm>
            <a:off x="2549975" y="4402929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1974857" y="4742202"/>
            <a:ext cx="25083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978" y="5148265"/>
            <a:ext cx="517604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</a:t>
            </a:r>
          </a:p>
        </p:txBody>
      </p:sp>
      <p:sp>
        <p:nvSpPr>
          <p:cNvPr id="6" name="椭圆 5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35"/>
          <p:cNvSpPr/>
          <p:nvPr/>
        </p:nvSpPr>
        <p:spPr>
          <a:xfrm rot="10800000">
            <a:off x="4462135" y="2107235"/>
            <a:ext cx="3269785" cy="3268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25400">
            <a:solidFill>
              <a:srgbClr val="00C1A5"/>
            </a:solidFill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Shape 1139"/>
          <p:cNvSpPr/>
          <p:nvPr/>
        </p:nvSpPr>
        <p:spPr>
          <a:xfrm rot="1790900">
            <a:off x="5372437" y="3107985"/>
            <a:ext cx="1484498" cy="1285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199F8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" name="Text Placeholder 2"/>
          <p:cNvSpPr txBox="1"/>
          <p:nvPr/>
        </p:nvSpPr>
        <p:spPr>
          <a:xfrm>
            <a:off x="7598321" y="2071802"/>
            <a:ext cx="2309607" cy="3093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73789" y="2334875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 Placeholder 2"/>
          <p:cNvSpPr txBox="1"/>
          <p:nvPr/>
        </p:nvSpPr>
        <p:spPr>
          <a:xfrm>
            <a:off x="8347621" y="3341359"/>
            <a:ext cx="2567305" cy="2761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23089" y="3604433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7598321" y="4624023"/>
            <a:ext cx="2483227" cy="2630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73789" y="4887097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Text Placeholder 2"/>
          <p:cNvSpPr txBox="1"/>
          <p:nvPr/>
        </p:nvSpPr>
        <p:spPr>
          <a:xfrm>
            <a:off x="2242996" y="2071802"/>
            <a:ext cx="2341250" cy="2567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0253" y="2334875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1277078" y="3342430"/>
            <a:ext cx="2570568" cy="275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3653" y="3605503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2112506" y="4630017"/>
            <a:ext cx="2471740" cy="3302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30253" y="4893091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Shape 1157"/>
          <p:cNvSpPr/>
          <p:nvPr/>
        </p:nvSpPr>
        <p:spPr>
          <a:xfrm rot="1790900">
            <a:off x="4677346" y="1879596"/>
            <a:ext cx="1381823" cy="119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199F8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" name="Freeform 11"/>
          <p:cNvSpPr>
            <a:spLocks noEditPoints="1"/>
          </p:cNvSpPr>
          <p:nvPr/>
        </p:nvSpPr>
        <p:spPr bwMode="auto">
          <a:xfrm>
            <a:off x="5064572" y="2224733"/>
            <a:ext cx="587184" cy="486035"/>
          </a:xfrm>
          <a:custGeom>
            <a:avLst/>
            <a:gdLst>
              <a:gd name="T0" fmla="*/ 260 w 287"/>
              <a:gd name="T1" fmla="*/ 78 h 237"/>
              <a:gd name="T2" fmla="*/ 244 w 287"/>
              <a:gd name="T3" fmla="*/ 94 h 237"/>
              <a:gd name="T4" fmla="*/ 260 w 287"/>
              <a:gd name="T5" fmla="*/ 111 h 237"/>
              <a:gd name="T6" fmla="*/ 277 w 287"/>
              <a:gd name="T7" fmla="*/ 94 h 237"/>
              <a:gd name="T8" fmla="*/ 260 w 287"/>
              <a:gd name="T9" fmla="*/ 78 h 237"/>
              <a:gd name="T10" fmla="*/ 27 w 287"/>
              <a:gd name="T11" fmla="*/ 78 h 237"/>
              <a:gd name="T12" fmla="*/ 11 w 287"/>
              <a:gd name="T13" fmla="*/ 94 h 237"/>
              <a:gd name="T14" fmla="*/ 27 w 287"/>
              <a:gd name="T15" fmla="*/ 111 h 237"/>
              <a:gd name="T16" fmla="*/ 43 w 287"/>
              <a:gd name="T17" fmla="*/ 94 h 237"/>
              <a:gd name="T18" fmla="*/ 27 w 287"/>
              <a:gd name="T19" fmla="*/ 78 h 237"/>
              <a:gd name="T20" fmla="*/ 212 w 287"/>
              <a:gd name="T21" fmla="*/ 49 h 237"/>
              <a:gd name="T22" fmla="*/ 188 w 287"/>
              <a:gd name="T23" fmla="*/ 73 h 237"/>
              <a:gd name="T24" fmla="*/ 212 w 287"/>
              <a:gd name="T25" fmla="*/ 97 h 237"/>
              <a:gd name="T26" fmla="*/ 236 w 287"/>
              <a:gd name="T27" fmla="*/ 73 h 237"/>
              <a:gd name="T28" fmla="*/ 212 w 287"/>
              <a:gd name="T29" fmla="*/ 49 h 237"/>
              <a:gd name="T30" fmla="*/ 287 w 287"/>
              <a:gd name="T31" fmla="*/ 196 h 237"/>
              <a:gd name="T32" fmla="*/ 259 w 287"/>
              <a:gd name="T33" fmla="*/ 196 h 237"/>
              <a:gd name="T34" fmla="*/ 259 w 287"/>
              <a:gd name="T35" fmla="*/ 145 h 237"/>
              <a:gd name="T36" fmla="*/ 253 w 287"/>
              <a:gd name="T37" fmla="*/ 121 h 237"/>
              <a:gd name="T38" fmla="*/ 260 w 287"/>
              <a:gd name="T39" fmla="*/ 120 h 237"/>
              <a:gd name="T40" fmla="*/ 287 w 287"/>
              <a:gd name="T41" fmla="*/ 147 h 237"/>
              <a:gd name="T42" fmla="*/ 287 w 287"/>
              <a:gd name="T43" fmla="*/ 196 h 237"/>
              <a:gd name="T44" fmla="*/ 75 w 287"/>
              <a:gd name="T45" fmla="*/ 49 h 237"/>
              <a:gd name="T46" fmla="*/ 51 w 287"/>
              <a:gd name="T47" fmla="*/ 73 h 237"/>
              <a:gd name="T48" fmla="*/ 75 w 287"/>
              <a:gd name="T49" fmla="*/ 97 h 237"/>
              <a:gd name="T50" fmla="*/ 99 w 287"/>
              <a:gd name="T51" fmla="*/ 73 h 237"/>
              <a:gd name="T52" fmla="*/ 75 w 287"/>
              <a:gd name="T53" fmla="*/ 49 h 237"/>
              <a:gd name="T54" fmla="*/ 27 w 287"/>
              <a:gd name="T55" fmla="*/ 120 h 237"/>
              <a:gd name="T56" fmla="*/ 34 w 287"/>
              <a:gd name="T57" fmla="*/ 121 h 237"/>
              <a:gd name="T58" fmla="*/ 28 w 287"/>
              <a:gd name="T59" fmla="*/ 145 h 237"/>
              <a:gd name="T60" fmla="*/ 28 w 287"/>
              <a:gd name="T61" fmla="*/ 196 h 237"/>
              <a:gd name="T62" fmla="*/ 0 w 287"/>
              <a:gd name="T63" fmla="*/ 196 h 237"/>
              <a:gd name="T64" fmla="*/ 0 w 287"/>
              <a:gd name="T65" fmla="*/ 147 h 237"/>
              <a:gd name="T66" fmla="*/ 27 w 287"/>
              <a:gd name="T67" fmla="*/ 120 h 237"/>
              <a:gd name="T68" fmla="*/ 144 w 287"/>
              <a:gd name="T69" fmla="*/ 0 h 237"/>
              <a:gd name="T70" fmla="*/ 108 w 287"/>
              <a:gd name="T71" fmla="*/ 36 h 237"/>
              <a:gd name="T72" fmla="*/ 144 w 287"/>
              <a:gd name="T73" fmla="*/ 72 h 237"/>
              <a:gd name="T74" fmla="*/ 179 w 287"/>
              <a:gd name="T75" fmla="*/ 36 h 237"/>
              <a:gd name="T76" fmla="*/ 144 w 287"/>
              <a:gd name="T77" fmla="*/ 0 h 237"/>
              <a:gd name="T78" fmla="*/ 251 w 287"/>
              <a:gd name="T79" fmla="*/ 214 h 237"/>
              <a:gd name="T80" fmla="*/ 208 w 287"/>
              <a:gd name="T81" fmla="*/ 214 h 237"/>
              <a:gd name="T82" fmla="*/ 208 w 287"/>
              <a:gd name="T83" fmla="*/ 137 h 237"/>
              <a:gd name="T84" fmla="*/ 201 w 287"/>
              <a:gd name="T85" fmla="*/ 108 h 237"/>
              <a:gd name="T86" fmla="*/ 212 w 287"/>
              <a:gd name="T87" fmla="*/ 106 h 237"/>
              <a:gd name="T88" fmla="*/ 251 w 287"/>
              <a:gd name="T89" fmla="*/ 145 h 237"/>
              <a:gd name="T90" fmla="*/ 251 w 287"/>
              <a:gd name="T91" fmla="*/ 214 h 237"/>
              <a:gd name="T92" fmla="*/ 79 w 287"/>
              <a:gd name="T93" fmla="*/ 137 h 237"/>
              <a:gd name="T94" fmla="*/ 79 w 287"/>
              <a:gd name="T95" fmla="*/ 214 h 237"/>
              <a:gd name="T96" fmla="*/ 37 w 287"/>
              <a:gd name="T97" fmla="*/ 214 h 237"/>
              <a:gd name="T98" fmla="*/ 37 w 287"/>
              <a:gd name="T99" fmla="*/ 145 h 237"/>
              <a:gd name="T100" fmla="*/ 75 w 287"/>
              <a:gd name="T101" fmla="*/ 106 h 237"/>
              <a:gd name="T102" fmla="*/ 86 w 287"/>
              <a:gd name="T103" fmla="*/ 108 h 237"/>
              <a:gd name="T104" fmla="*/ 79 w 287"/>
              <a:gd name="T105" fmla="*/ 137 h 237"/>
              <a:gd name="T106" fmla="*/ 88 w 287"/>
              <a:gd name="T107" fmla="*/ 237 h 237"/>
              <a:gd name="T108" fmla="*/ 200 w 287"/>
              <a:gd name="T109" fmla="*/ 237 h 237"/>
              <a:gd name="T110" fmla="*/ 200 w 287"/>
              <a:gd name="T111" fmla="*/ 137 h 237"/>
              <a:gd name="T112" fmla="*/ 144 w 287"/>
              <a:gd name="T113" fmla="*/ 81 h 237"/>
              <a:gd name="T114" fmla="*/ 88 w 287"/>
              <a:gd name="T115" fmla="*/ 137 h 237"/>
              <a:gd name="T116" fmla="*/ 88 w 287"/>
              <a:gd name="T117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Shape 1148"/>
          <p:cNvSpPr/>
          <p:nvPr/>
        </p:nvSpPr>
        <p:spPr>
          <a:xfrm rot="1790900">
            <a:off x="6132827" y="4420137"/>
            <a:ext cx="1381827" cy="1196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51" name="Freeform 54"/>
          <p:cNvSpPr>
            <a:spLocks noEditPoints="1"/>
          </p:cNvSpPr>
          <p:nvPr/>
        </p:nvSpPr>
        <p:spPr bwMode="auto">
          <a:xfrm>
            <a:off x="6589659" y="4809873"/>
            <a:ext cx="468847" cy="483971"/>
          </a:xfrm>
          <a:custGeom>
            <a:avLst/>
            <a:gdLst>
              <a:gd name="T0" fmla="*/ 83 w 130"/>
              <a:gd name="T1" fmla="*/ 92 h 134"/>
              <a:gd name="T2" fmla="*/ 128 w 130"/>
              <a:gd name="T3" fmla="*/ 26 h 134"/>
              <a:gd name="T4" fmla="*/ 128 w 130"/>
              <a:gd name="T5" fmla="*/ 21 h 134"/>
              <a:gd name="T6" fmla="*/ 118 w 130"/>
              <a:gd name="T7" fmla="*/ 10 h 134"/>
              <a:gd name="T8" fmla="*/ 112 w 130"/>
              <a:gd name="T9" fmla="*/ 10 h 134"/>
              <a:gd name="T10" fmla="*/ 107 w 130"/>
              <a:gd name="T11" fmla="*/ 15 h 134"/>
              <a:gd name="T12" fmla="*/ 101 w 130"/>
              <a:gd name="T13" fmla="*/ 16 h 134"/>
              <a:gd name="T14" fmla="*/ 102 w 130"/>
              <a:gd name="T15" fmla="*/ 0 h 134"/>
              <a:gd name="T16" fmla="*/ 28 w 130"/>
              <a:gd name="T17" fmla="*/ 0 h 134"/>
              <a:gd name="T18" fmla="*/ 28 w 130"/>
              <a:gd name="T19" fmla="*/ 16 h 134"/>
              <a:gd name="T20" fmla="*/ 23 w 130"/>
              <a:gd name="T21" fmla="*/ 15 h 134"/>
              <a:gd name="T22" fmla="*/ 18 w 130"/>
              <a:gd name="T23" fmla="*/ 10 h 134"/>
              <a:gd name="T24" fmla="*/ 12 w 130"/>
              <a:gd name="T25" fmla="*/ 10 h 134"/>
              <a:gd name="T26" fmla="*/ 1 w 130"/>
              <a:gd name="T27" fmla="*/ 21 h 134"/>
              <a:gd name="T28" fmla="*/ 1 w 130"/>
              <a:gd name="T29" fmla="*/ 26 h 134"/>
              <a:gd name="T30" fmla="*/ 47 w 130"/>
              <a:gd name="T31" fmla="*/ 92 h 134"/>
              <a:gd name="T32" fmla="*/ 59 w 130"/>
              <a:gd name="T33" fmla="*/ 97 h 134"/>
              <a:gd name="T34" fmla="*/ 59 w 130"/>
              <a:gd name="T35" fmla="*/ 103 h 134"/>
              <a:gd name="T36" fmla="*/ 54 w 130"/>
              <a:gd name="T37" fmla="*/ 105 h 134"/>
              <a:gd name="T38" fmla="*/ 59 w 130"/>
              <a:gd name="T39" fmla="*/ 108 h 134"/>
              <a:gd name="T40" fmla="*/ 59 w 130"/>
              <a:gd name="T41" fmla="*/ 114 h 134"/>
              <a:gd name="T42" fmla="*/ 55 w 130"/>
              <a:gd name="T43" fmla="*/ 119 h 134"/>
              <a:gd name="T44" fmla="*/ 49 w 130"/>
              <a:gd name="T45" fmla="*/ 124 h 134"/>
              <a:gd name="T46" fmla="*/ 44 w 130"/>
              <a:gd name="T47" fmla="*/ 129 h 134"/>
              <a:gd name="T48" fmla="*/ 49 w 130"/>
              <a:gd name="T49" fmla="*/ 134 h 134"/>
              <a:gd name="T50" fmla="*/ 80 w 130"/>
              <a:gd name="T51" fmla="*/ 134 h 134"/>
              <a:gd name="T52" fmla="*/ 86 w 130"/>
              <a:gd name="T53" fmla="*/ 129 h 134"/>
              <a:gd name="T54" fmla="*/ 80 w 130"/>
              <a:gd name="T55" fmla="*/ 124 h 134"/>
              <a:gd name="T56" fmla="*/ 75 w 130"/>
              <a:gd name="T57" fmla="*/ 118 h 134"/>
              <a:gd name="T58" fmla="*/ 70 w 130"/>
              <a:gd name="T59" fmla="*/ 114 h 134"/>
              <a:gd name="T60" fmla="*/ 70 w 130"/>
              <a:gd name="T61" fmla="*/ 108 h 134"/>
              <a:gd name="T62" fmla="*/ 75 w 130"/>
              <a:gd name="T63" fmla="*/ 105 h 134"/>
              <a:gd name="T64" fmla="*/ 70 w 130"/>
              <a:gd name="T65" fmla="*/ 103 h 134"/>
              <a:gd name="T66" fmla="*/ 70 w 130"/>
              <a:gd name="T67" fmla="*/ 97 h 134"/>
              <a:gd name="T68" fmla="*/ 83 w 130"/>
              <a:gd name="T69" fmla="*/ 92 h 134"/>
              <a:gd name="T70" fmla="*/ 102 w 130"/>
              <a:gd name="T71" fmla="*/ 21 h 134"/>
              <a:gd name="T72" fmla="*/ 107 w 130"/>
              <a:gd name="T73" fmla="*/ 21 h 134"/>
              <a:gd name="T74" fmla="*/ 113 w 130"/>
              <a:gd name="T75" fmla="*/ 16 h 134"/>
              <a:gd name="T76" fmla="*/ 118 w 130"/>
              <a:gd name="T77" fmla="*/ 21 h 134"/>
              <a:gd name="T78" fmla="*/ 118 w 130"/>
              <a:gd name="T79" fmla="*/ 26 h 134"/>
              <a:gd name="T80" fmla="*/ 91 w 130"/>
              <a:gd name="T81" fmla="*/ 71 h 134"/>
              <a:gd name="T82" fmla="*/ 102 w 130"/>
              <a:gd name="T83" fmla="*/ 21 h 134"/>
              <a:gd name="T84" fmla="*/ 37 w 130"/>
              <a:gd name="T85" fmla="*/ 72 h 134"/>
              <a:gd name="T86" fmla="*/ 10 w 130"/>
              <a:gd name="T87" fmla="*/ 27 h 134"/>
              <a:gd name="T88" fmla="*/ 10 w 130"/>
              <a:gd name="T89" fmla="*/ 22 h 134"/>
              <a:gd name="T90" fmla="*/ 15 w 130"/>
              <a:gd name="T91" fmla="*/ 16 h 134"/>
              <a:gd name="T92" fmla="*/ 21 w 130"/>
              <a:gd name="T93" fmla="*/ 22 h 134"/>
              <a:gd name="T94" fmla="*/ 26 w 130"/>
              <a:gd name="T95" fmla="*/ 22 h 134"/>
              <a:gd name="T96" fmla="*/ 37 w 130"/>
              <a:gd name="T97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0" h="134">
                <a:moveTo>
                  <a:pt x="83" y="92"/>
                </a:moveTo>
                <a:cubicBezTo>
                  <a:pt x="130" y="63"/>
                  <a:pt x="128" y="26"/>
                  <a:pt x="128" y="26"/>
                </a:cubicBezTo>
                <a:cubicBezTo>
                  <a:pt x="128" y="21"/>
                  <a:pt x="128" y="21"/>
                  <a:pt x="128" y="21"/>
                </a:cubicBezTo>
                <a:cubicBezTo>
                  <a:pt x="128" y="21"/>
                  <a:pt x="128" y="10"/>
                  <a:pt x="118" y="10"/>
                </a:cubicBezTo>
                <a:cubicBezTo>
                  <a:pt x="115" y="10"/>
                  <a:pt x="112" y="10"/>
                  <a:pt x="112" y="10"/>
                </a:cubicBezTo>
                <a:cubicBezTo>
                  <a:pt x="107" y="10"/>
                  <a:pt x="107" y="15"/>
                  <a:pt x="107" y="15"/>
                </a:cubicBezTo>
                <a:cubicBezTo>
                  <a:pt x="107" y="15"/>
                  <a:pt x="105" y="16"/>
                  <a:pt x="101" y="16"/>
                </a:cubicBezTo>
                <a:cubicBezTo>
                  <a:pt x="101" y="12"/>
                  <a:pt x="102" y="0"/>
                  <a:pt x="102" y="0"/>
                </a:cubicBezTo>
                <a:cubicBezTo>
                  <a:pt x="56" y="6"/>
                  <a:pt x="28" y="0"/>
                  <a:pt x="28" y="0"/>
                </a:cubicBezTo>
                <a:cubicBezTo>
                  <a:pt x="28" y="16"/>
                  <a:pt x="28" y="16"/>
                  <a:pt x="28" y="16"/>
                </a:cubicBezTo>
                <a:cubicBezTo>
                  <a:pt x="24" y="16"/>
                  <a:pt x="23" y="15"/>
                  <a:pt x="23" y="15"/>
                </a:cubicBezTo>
                <a:cubicBezTo>
                  <a:pt x="23" y="15"/>
                  <a:pt x="22" y="10"/>
                  <a:pt x="18" y="10"/>
                </a:cubicBezTo>
                <a:cubicBezTo>
                  <a:pt x="18" y="10"/>
                  <a:pt x="15" y="10"/>
                  <a:pt x="12" y="10"/>
                </a:cubicBezTo>
                <a:cubicBezTo>
                  <a:pt x="2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7" y="92"/>
                </a:cubicBezTo>
                <a:cubicBezTo>
                  <a:pt x="47" y="92"/>
                  <a:pt x="52" y="97"/>
                  <a:pt x="59" y="97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2"/>
                  <a:pt x="54" y="105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5" y="119"/>
                </a:cubicBezTo>
                <a:cubicBezTo>
                  <a:pt x="55" y="124"/>
                  <a:pt x="49" y="124"/>
                  <a:pt x="49" y="124"/>
                </a:cubicBezTo>
                <a:cubicBezTo>
                  <a:pt x="49" y="124"/>
                  <a:pt x="44" y="125"/>
                  <a:pt x="44" y="129"/>
                </a:cubicBezTo>
                <a:cubicBezTo>
                  <a:pt x="44" y="129"/>
                  <a:pt x="43" y="134"/>
                  <a:pt x="49" y="134"/>
                </a:cubicBezTo>
                <a:cubicBezTo>
                  <a:pt x="57" y="134"/>
                  <a:pt x="80" y="134"/>
                  <a:pt x="80" y="134"/>
                </a:cubicBezTo>
                <a:cubicBezTo>
                  <a:pt x="85" y="134"/>
                  <a:pt x="86" y="129"/>
                  <a:pt x="86" y="129"/>
                </a:cubicBezTo>
                <a:cubicBezTo>
                  <a:pt x="86" y="129"/>
                  <a:pt x="86" y="124"/>
                  <a:pt x="80" y="124"/>
                </a:cubicBezTo>
                <a:cubicBezTo>
                  <a:pt x="75" y="124"/>
                  <a:pt x="75" y="118"/>
                  <a:pt x="75" y="118"/>
                </a:cubicBezTo>
                <a:cubicBezTo>
                  <a:pt x="75" y="118"/>
                  <a:pt x="70" y="119"/>
                  <a:pt x="70" y="114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0" y="108"/>
                  <a:pt x="75" y="109"/>
                  <a:pt x="75" y="105"/>
                </a:cubicBezTo>
                <a:cubicBezTo>
                  <a:pt x="75" y="102"/>
                  <a:pt x="70" y="103"/>
                  <a:pt x="70" y="103"/>
                </a:cubicBezTo>
                <a:cubicBezTo>
                  <a:pt x="70" y="97"/>
                  <a:pt x="70" y="97"/>
                  <a:pt x="70" y="97"/>
                </a:cubicBezTo>
                <a:cubicBezTo>
                  <a:pt x="75" y="97"/>
                  <a:pt x="79" y="95"/>
                  <a:pt x="83" y="92"/>
                </a:cubicBezTo>
                <a:close/>
                <a:moveTo>
                  <a:pt x="102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3" y="16"/>
                  <a:pt x="113" y="16"/>
                </a:cubicBezTo>
                <a:cubicBezTo>
                  <a:pt x="118" y="16"/>
                  <a:pt x="118" y="21"/>
                  <a:pt x="118" y="21"/>
                </a:cubicBezTo>
                <a:cubicBezTo>
                  <a:pt x="118" y="26"/>
                  <a:pt x="118" y="26"/>
                  <a:pt x="118" y="26"/>
                </a:cubicBezTo>
                <a:cubicBezTo>
                  <a:pt x="118" y="26"/>
                  <a:pt x="116" y="47"/>
                  <a:pt x="91" y="71"/>
                </a:cubicBezTo>
                <a:cubicBezTo>
                  <a:pt x="97" y="61"/>
                  <a:pt x="102" y="38"/>
                  <a:pt x="102" y="21"/>
                </a:cubicBezTo>
                <a:close/>
                <a:moveTo>
                  <a:pt x="37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6"/>
                  <a:pt x="15" y="16"/>
                </a:cubicBezTo>
                <a:cubicBezTo>
                  <a:pt x="15" y="16"/>
                  <a:pt x="15" y="22"/>
                  <a:pt x="21" y="22"/>
                </a:cubicBezTo>
                <a:cubicBezTo>
                  <a:pt x="21" y="22"/>
                  <a:pt x="25" y="22"/>
                  <a:pt x="26" y="22"/>
                </a:cubicBezTo>
                <a:cubicBezTo>
                  <a:pt x="26" y="39"/>
                  <a:pt x="31" y="62"/>
                  <a:pt x="37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Shape 1151"/>
          <p:cNvSpPr/>
          <p:nvPr/>
        </p:nvSpPr>
        <p:spPr>
          <a:xfrm rot="1790900">
            <a:off x="4684253" y="4406052"/>
            <a:ext cx="1381819" cy="1196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199F8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" name="Freeform 2"/>
          <p:cNvSpPr>
            <a:spLocks noChangeArrowheads="1"/>
          </p:cNvSpPr>
          <p:nvPr/>
        </p:nvSpPr>
        <p:spPr bwMode="auto">
          <a:xfrm>
            <a:off x="5116864" y="4775933"/>
            <a:ext cx="501549" cy="501549"/>
          </a:xfrm>
          <a:custGeom>
            <a:avLst/>
            <a:gdLst>
              <a:gd name="T0" fmla="*/ 3437 w 6844"/>
              <a:gd name="T1" fmla="*/ 1719 h 6844"/>
              <a:gd name="T2" fmla="*/ 3437 w 6844"/>
              <a:gd name="T3" fmla="*/ 2875 h 6844"/>
              <a:gd name="T4" fmla="*/ 3437 w 6844"/>
              <a:gd name="T5" fmla="*/ 1719 h 6844"/>
              <a:gd name="T6" fmla="*/ 6843 w 6844"/>
              <a:gd name="T7" fmla="*/ 188 h 6844"/>
              <a:gd name="T8" fmla="*/ 5437 w 6844"/>
              <a:gd name="T9" fmla="*/ 2375 h 6844"/>
              <a:gd name="T10" fmla="*/ 5124 w 6844"/>
              <a:gd name="T11" fmla="*/ 1250 h 6844"/>
              <a:gd name="T12" fmla="*/ 5093 w 6844"/>
              <a:gd name="T13" fmla="*/ 2719 h 6844"/>
              <a:gd name="T14" fmla="*/ 4437 w 6844"/>
              <a:gd name="T15" fmla="*/ 3749 h 6844"/>
              <a:gd name="T16" fmla="*/ 5218 w 6844"/>
              <a:gd name="T17" fmla="*/ 4562 h 6844"/>
              <a:gd name="T18" fmla="*/ 5218 w 6844"/>
              <a:gd name="T19" fmla="*/ 4593 h 6844"/>
              <a:gd name="T20" fmla="*/ 5124 w 6844"/>
              <a:gd name="T21" fmla="*/ 6624 h 6844"/>
              <a:gd name="T22" fmla="*/ 4812 w 6844"/>
              <a:gd name="T23" fmla="*/ 6843 h 6844"/>
              <a:gd name="T24" fmla="*/ 4812 w 6844"/>
              <a:gd name="T25" fmla="*/ 5093 h 6844"/>
              <a:gd name="T26" fmla="*/ 2594 w 6844"/>
              <a:gd name="T27" fmla="*/ 5812 h 6844"/>
              <a:gd name="T28" fmla="*/ 2438 w 6844"/>
              <a:gd name="T29" fmla="*/ 5968 h 6844"/>
              <a:gd name="T30" fmla="*/ 875 w 6844"/>
              <a:gd name="T31" fmla="*/ 6843 h 6844"/>
              <a:gd name="T32" fmla="*/ 719 w 6844"/>
              <a:gd name="T33" fmla="*/ 6312 h 6844"/>
              <a:gd name="T34" fmla="*/ 2844 w 6844"/>
              <a:gd name="T35" fmla="*/ 4562 h 6844"/>
              <a:gd name="T36" fmla="*/ 1782 w 6844"/>
              <a:gd name="T37" fmla="*/ 2750 h 6844"/>
              <a:gd name="T38" fmla="*/ 1719 w 6844"/>
              <a:gd name="T39" fmla="*/ 2594 h 6844"/>
              <a:gd name="T40" fmla="*/ 1250 w 6844"/>
              <a:gd name="T41" fmla="*/ 1313 h 6844"/>
              <a:gd name="T42" fmla="*/ 407 w 6844"/>
              <a:gd name="T43" fmla="*/ 2563 h 6844"/>
              <a:gd name="T44" fmla="*/ 1032 w 6844"/>
              <a:gd name="T45" fmla="*/ 32 h 6844"/>
              <a:gd name="T46" fmla="*/ 1813 w 6844"/>
              <a:gd name="T47" fmla="*/ 938 h 6844"/>
              <a:gd name="T48" fmla="*/ 2157 w 6844"/>
              <a:gd name="T49" fmla="*/ 907 h 6844"/>
              <a:gd name="T50" fmla="*/ 4718 w 6844"/>
              <a:gd name="T51" fmla="*/ 907 h 6844"/>
              <a:gd name="T52" fmla="*/ 5031 w 6844"/>
              <a:gd name="T53" fmla="*/ 938 h 6844"/>
              <a:gd name="T54" fmla="*/ 5812 w 6844"/>
              <a:gd name="T55" fmla="*/ 0 h 6844"/>
              <a:gd name="T56" fmla="*/ 4562 w 6844"/>
              <a:gd name="T57" fmla="*/ 1188 h 6844"/>
              <a:gd name="T58" fmla="*/ 3437 w 6844"/>
              <a:gd name="T59" fmla="*/ 1157 h 6844"/>
              <a:gd name="T60" fmla="*/ 2282 w 6844"/>
              <a:gd name="T61" fmla="*/ 2469 h 6844"/>
              <a:gd name="T62" fmla="*/ 3718 w 6844"/>
              <a:gd name="T63" fmla="*/ 3157 h 6844"/>
              <a:gd name="T64" fmla="*/ 4562 w 6844"/>
              <a:gd name="T65" fmla="*/ 1188 h 6844"/>
              <a:gd name="T66" fmla="*/ 4562 w 6844"/>
              <a:gd name="T67" fmla="*/ 1188 h 6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44" h="6844">
                <a:moveTo>
                  <a:pt x="3437" y="1719"/>
                </a:moveTo>
                <a:lnTo>
                  <a:pt x="3437" y="1719"/>
                </a:lnTo>
                <a:cubicBezTo>
                  <a:pt x="3749" y="1719"/>
                  <a:pt x="3999" y="2000"/>
                  <a:pt x="3999" y="2313"/>
                </a:cubicBezTo>
                <a:cubicBezTo>
                  <a:pt x="3999" y="2625"/>
                  <a:pt x="3749" y="2875"/>
                  <a:pt x="3437" y="2875"/>
                </a:cubicBezTo>
                <a:cubicBezTo>
                  <a:pt x="3125" y="2875"/>
                  <a:pt x="2844" y="2625"/>
                  <a:pt x="2844" y="2313"/>
                </a:cubicBezTo>
                <a:cubicBezTo>
                  <a:pt x="2844" y="2000"/>
                  <a:pt x="3125" y="1719"/>
                  <a:pt x="3437" y="1719"/>
                </a:cubicBezTo>
                <a:close/>
                <a:moveTo>
                  <a:pt x="6843" y="188"/>
                </a:moveTo>
                <a:lnTo>
                  <a:pt x="6843" y="188"/>
                </a:lnTo>
                <a:cubicBezTo>
                  <a:pt x="6437" y="2532"/>
                  <a:pt x="6437" y="2532"/>
                  <a:pt x="6437" y="2532"/>
                </a:cubicBezTo>
                <a:cubicBezTo>
                  <a:pt x="5437" y="2375"/>
                  <a:pt x="5437" y="2375"/>
                  <a:pt x="5437" y="2375"/>
                </a:cubicBezTo>
                <a:cubicBezTo>
                  <a:pt x="5593" y="1282"/>
                  <a:pt x="5593" y="1282"/>
                  <a:pt x="5593" y="1282"/>
                </a:cubicBezTo>
                <a:cubicBezTo>
                  <a:pt x="5468" y="1282"/>
                  <a:pt x="5312" y="1250"/>
                  <a:pt x="5124" y="1250"/>
                </a:cubicBezTo>
                <a:cubicBezTo>
                  <a:pt x="5124" y="2594"/>
                  <a:pt x="5124" y="2594"/>
                  <a:pt x="5124" y="2594"/>
                </a:cubicBezTo>
                <a:cubicBezTo>
                  <a:pt x="5124" y="2625"/>
                  <a:pt x="5124" y="2688"/>
                  <a:pt x="5093" y="2719"/>
                </a:cubicBezTo>
                <a:lnTo>
                  <a:pt x="5093" y="2750"/>
                </a:lnTo>
                <a:cubicBezTo>
                  <a:pt x="4437" y="3749"/>
                  <a:pt x="4437" y="3749"/>
                  <a:pt x="4437" y="3749"/>
                </a:cubicBezTo>
                <a:cubicBezTo>
                  <a:pt x="4249" y="4281"/>
                  <a:pt x="4249" y="4281"/>
                  <a:pt x="4249" y="4281"/>
                </a:cubicBezTo>
                <a:cubicBezTo>
                  <a:pt x="5218" y="4562"/>
                  <a:pt x="5218" y="4562"/>
                  <a:pt x="5218" y="4562"/>
                </a:cubicBezTo>
                <a:cubicBezTo>
                  <a:pt x="5218" y="4562"/>
                  <a:pt x="5218" y="4562"/>
                  <a:pt x="5187" y="4593"/>
                </a:cubicBezTo>
                <a:cubicBezTo>
                  <a:pt x="5218" y="4593"/>
                  <a:pt x="5218" y="4593"/>
                  <a:pt x="5218" y="4593"/>
                </a:cubicBezTo>
                <a:cubicBezTo>
                  <a:pt x="5343" y="4624"/>
                  <a:pt x="5437" y="4749"/>
                  <a:pt x="5406" y="4906"/>
                </a:cubicBezTo>
                <a:cubicBezTo>
                  <a:pt x="5124" y="6624"/>
                  <a:pt x="5124" y="6624"/>
                  <a:pt x="5124" y="6624"/>
                </a:cubicBezTo>
                <a:cubicBezTo>
                  <a:pt x="5093" y="6749"/>
                  <a:pt x="4999" y="6843"/>
                  <a:pt x="4843" y="6843"/>
                </a:cubicBezTo>
                <a:lnTo>
                  <a:pt x="4812" y="6843"/>
                </a:lnTo>
                <a:cubicBezTo>
                  <a:pt x="4656" y="6812"/>
                  <a:pt x="4531" y="6687"/>
                  <a:pt x="4562" y="6531"/>
                </a:cubicBezTo>
                <a:cubicBezTo>
                  <a:pt x="4812" y="5093"/>
                  <a:pt x="4812" y="5093"/>
                  <a:pt x="4812" y="5093"/>
                </a:cubicBezTo>
                <a:cubicBezTo>
                  <a:pt x="3531" y="5124"/>
                  <a:pt x="3531" y="5124"/>
                  <a:pt x="3531" y="5124"/>
                </a:cubicBezTo>
                <a:cubicBezTo>
                  <a:pt x="2594" y="5812"/>
                  <a:pt x="2594" y="5812"/>
                  <a:pt x="2594" y="5812"/>
                </a:cubicBezTo>
                <a:cubicBezTo>
                  <a:pt x="2500" y="5906"/>
                  <a:pt x="2500" y="5906"/>
                  <a:pt x="2500" y="5906"/>
                </a:cubicBezTo>
                <a:cubicBezTo>
                  <a:pt x="2469" y="5937"/>
                  <a:pt x="2469" y="5937"/>
                  <a:pt x="2438" y="5968"/>
                </a:cubicBezTo>
                <a:cubicBezTo>
                  <a:pt x="1000" y="6812"/>
                  <a:pt x="1000" y="6812"/>
                  <a:pt x="1000" y="6812"/>
                </a:cubicBezTo>
                <a:cubicBezTo>
                  <a:pt x="969" y="6843"/>
                  <a:pt x="907" y="6843"/>
                  <a:pt x="875" y="6843"/>
                </a:cubicBezTo>
                <a:cubicBezTo>
                  <a:pt x="782" y="6843"/>
                  <a:pt x="688" y="6812"/>
                  <a:pt x="625" y="6718"/>
                </a:cubicBezTo>
                <a:cubicBezTo>
                  <a:pt x="532" y="6562"/>
                  <a:pt x="594" y="6406"/>
                  <a:pt x="719" y="6312"/>
                </a:cubicBezTo>
                <a:cubicBezTo>
                  <a:pt x="1969" y="5562"/>
                  <a:pt x="1969" y="5562"/>
                  <a:pt x="1969" y="5562"/>
                </a:cubicBezTo>
                <a:cubicBezTo>
                  <a:pt x="2844" y="4562"/>
                  <a:pt x="2844" y="4562"/>
                  <a:pt x="2844" y="4562"/>
                </a:cubicBezTo>
                <a:cubicBezTo>
                  <a:pt x="2563" y="3718"/>
                  <a:pt x="2563" y="3718"/>
                  <a:pt x="2563" y="3718"/>
                </a:cubicBezTo>
                <a:cubicBezTo>
                  <a:pt x="1782" y="2750"/>
                  <a:pt x="1782" y="2750"/>
                  <a:pt x="1782" y="2750"/>
                </a:cubicBezTo>
                <a:lnTo>
                  <a:pt x="1782" y="2750"/>
                </a:lnTo>
                <a:cubicBezTo>
                  <a:pt x="1750" y="2688"/>
                  <a:pt x="1719" y="2657"/>
                  <a:pt x="1719" y="2594"/>
                </a:cubicBezTo>
                <a:cubicBezTo>
                  <a:pt x="1719" y="1250"/>
                  <a:pt x="1719" y="1250"/>
                  <a:pt x="1719" y="1250"/>
                </a:cubicBezTo>
                <a:cubicBezTo>
                  <a:pt x="1532" y="1250"/>
                  <a:pt x="1375" y="1282"/>
                  <a:pt x="1250" y="1313"/>
                </a:cubicBezTo>
                <a:cubicBezTo>
                  <a:pt x="1407" y="2375"/>
                  <a:pt x="1407" y="2375"/>
                  <a:pt x="1407" y="2375"/>
                </a:cubicBezTo>
                <a:cubicBezTo>
                  <a:pt x="407" y="2563"/>
                  <a:pt x="407" y="2563"/>
                  <a:pt x="407" y="2563"/>
                </a:cubicBezTo>
                <a:cubicBezTo>
                  <a:pt x="0" y="188"/>
                  <a:pt x="0" y="188"/>
                  <a:pt x="0" y="188"/>
                </a:cubicBezTo>
                <a:cubicBezTo>
                  <a:pt x="1032" y="32"/>
                  <a:pt x="1032" y="32"/>
                  <a:pt x="1032" y="32"/>
                </a:cubicBezTo>
                <a:cubicBezTo>
                  <a:pt x="1188" y="1032"/>
                  <a:pt x="1188" y="1032"/>
                  <a:pt x="1188" y="1032"/>
                </a:cubicBezTo>
                <a:cubicBezTo>
                  <a:pt x="1375" y="1000"/>
                  <a:pt x="1594" y="969"/>
                  <a:pt x="1813" y="938"/>
                </a:cubicBezTo>
                <a:cubicBezTo>
                  <a:pt x="1875" y="907"/>
                  <a:pt x="1938" y="875"/>
                  <a:pt x="2000" y="875"/>
                </a:cubicBezTo>
                <a:cubicBezTo>
                  <a:pt x="2063" y="875"/>
                  <a:pt x="2094" y="907"/>
                  <a:pt x="2157" y="907"/>
                </a:cubicBezTo>
                <a:cubicBezTo>
                  <a:pt x="2532" y="907"/>
                  <a:pt x="2938" y="875"/>
                  <a:pt x="3437" y="875"/>
                </a:cubicBezTo>
                <a:cubicBezTo>
                  <a:pt x="3906" y="875"/>
                  <a:pt x="4343" y="907"/>
                  <a:pt x="4718" y="907"/>
                </a:cubicBezTo>
                <a:cubicBezTo>
                  <a:pt x="4749" y="907"/>
                  <a:pt x="4781" y="875"/>
                  <a:pt x="4843" y="875"/>
                </a:cubicBezTo>
                <a:cubicBezTo>
                  <a:pt x="4906" y="875"/>
                  <a:pt x="4968" y="907"/>
                  <a:pt x="5031" y="938"/>
                </a:cubicBezTo>
                <a:cubicBezTo>
                  <a:pt x="5281" y="969"/>
                  <a:pt x="5468" y="1000"/>
                  <a:pt x="5656" y="1000"/>
                </a:cubicBezTo>
                <a:cubicBezTo>
                  <a:pt x="5812" y="0"/>
                  <a:pt x="5812" y="0"/>
                  <a:pt x="5812" y="0"/>
                </a:cubicBezTo>
                <a:lnTo>
                  <a:pt x="6843" y="188"/>
                </a:lnTo>
                <a:close/>
                <a:moveTo>
                  <a:pt x="4562" y="1188"/>
                </a:moveTo>
                <a:lnTo>
                  <a:pt x="4562" y="1188"/>
                </a:lnTo>
                <a:cubicBezTo>
                  <a:pt x="4218" y="1188"/>
                  <a:pt x="3843" y="1157"/>
                  <a:pt x="3437" y="1157"/>
                </a:cubicBezTo>
                <a:cubicBezTo>
                  <a:pt x="3000" y="1157"/>
                  <a:pt x="2625" y="1188"/>
                  <a:pt x="2282" y="1188"/>
                </a:cubicBezTo>
                <a:cubicBezTo>
                  <a:pt x="2282" y="2469"/>
                  <a:pt x="2282" y="2469"/>
                  <a:pt x="2282" y="2469"/>
                </a:cubicBezTo>
                <a:cubicBezTo>
                  <a:pt x="3157" y="3157"/>
                  <a:pt x="3157" y="3157"/>
                  <a:pt x="3157" y="3157"/>
                </a:cubicBezTo>
                <a:cubicBezTo>
                  <a:pt x="3718" y="3157"/>
                  <a:pt x="3718" y="3157"/>
                  <a:pt x="3718" y="3157"/>
                </a:cubicBezTo>
                <a:cubicBezTo>
                  <a:pt x="4562" y="2469"/>
                  <a:pt x="4562" y="2469"/>
                  <a:pt x="4562" y="2469"/>
                </a:cubicBezTo>
                <a:lnTo>
                  <a:pt x="4562" y="1188"/>
                </a:lnTo>
                <a:close/>
                <a:moveTo>
                  <a:pt x="4562" y="1188"/>
                </a:moveTo>
                <a:lnTo>
                  <a:pt x="4562" y="1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Shape 1154"/>
          <p:cNvSpPr/>
          <p:nvPr/>
        </p:nvSpPr>
        <p:spPr>
          <a:xfrm rot="1790900">
            <a:off x="3941180" y="3162512"/>
            <a:ext cx="1381823" cy="1196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dirty="0">
              <a:latin typeface="微软雅黑" panose="020B0503020204020204" pitchFamily="34" charset="-122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370992" y="3576180"/>
            <a:ext cx="502461" cy="383171"/>
            <a:chOff x="4914900" y="1812925"/>
            <a:chExt cx="441326" cy="336550"/>
          </a:xfrm>
          <a:solidFill>
            <a:schemeClr val="bg1"/>
          </a:solidFill>
        </p:grpSpPr>
        <p:sp>
          <p:nvSpPr>
            <p:cNvPr id="56" name="Freeform 5"/>
            <p:cNvSpPr/>
            <p:nvPr/>
          </p:nvSpPr>
          <p:spPr bwMode="auto">
            <a:xfrm>
              <a:off x="4914900" y="1849438"/>
              <a:ext cx="230188" cy="257175"/>
            </a:xfrm>
            <a:custGeom>
              <a:avLst/>
              <a:gdLst>
                <a:gd name="T0" fmla="*/ 18 w 145"/>
                <a:gd name="T1" fmla="*/ 143 h 162"/>
                <a:gd name="T2" fmla="*/ 18 w 145"/>
                <a:gd name="T3" fmla="*/ 21 h 162"/>
                <a:gd name="T4" fmla="*/ 124 w 145"/>
                <a:gd name="T5" fmla="*/ 21 h 162"/>
                <a:gd name="T6" fmla="*/ 145 w 145"/>
                <a:gd name="T7" fmla="*/ 0 h 162"/>
                <a:gd name="T8" fmla="*/ 0 w 145"/>
                <a:gd name="T9" fmla="*/ 0 h 162"/>
                <a:gd name="T10" fmla="*/ 0 w 145"/>
                <a:gd name="T11" fmla="*/ 162 h 162"/>
                <a:gd name="T12" fmla="*/ 68 w 145"/>
                <a:gd name="T13" fmla="*/ 162 h 162"/>
                <a:gd name="T14" fmla="*/ 77 w 145"/>
                <a:gd name="T15" fmla="*/ 143 h 162"/>
                <a:gd name="T16" fmla="*/ 18 w 145"/>
                <a:gd name="T17" fmla="*/ 14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2">
                  <a:moveTo>
                    <a:pt x="18" y="143"/>
                  </a:moveTo>
                  <a:lnTo>
                    <a:pt x="18" y="21"/>
                  </a:lnTo>
                  <a:lnTo>
                    <a:pt x="124" y="21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68" y="162"/>
                  </a:lnTo>
                  <a:lnTo>
                    <a:pt x="77" y="143"/>
                  </a:lnTo>
                  <a:lnTo>
                    <a:pt x="18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5065713" y="1849438"/>
              <a:ext cx="290513" cy="257175"/>
            </a:xfrm>
            <a:custGeom>
              <a:avLst/>
              <a:gdLst>
                <a:gd name="T0" fmla="*/ 76 w 88"/>
                <a:gd name="T1" fmla="*/ 18 h 78"/>
                <a:gd name="T2" fmla="*/ 76 w 88"/>
                <a:gd name="T3" fmla="*/ 0 h 78"/>
                <a:gd name="T4" fmla="*/ 40 w 88"/>
                <a:gd name="T5" fmla="*/ 0 h 78"/>
                <a:gd name="T6" fmla="*/ 37 w 88"/>
                <a:gd name="T7" fmla="*/ 10 h 78"/>
                <a:gd name="T8" fmla="*/ 67 w 88"/>
                <a:gd name="T9" fmla="*/ 10 h 78"/>
                <a:gd name="T10" fmla="*/ 67 w 88"/>
                <a:gd name="T11" fmla="*/ 69 h 78"/>
                <a:gd name="T12" fmla="*/ 10 w 88"/>
                <a:gd name="T13" fmla="*/ 69 h 78"/>
                <a:gd name="T14" fmla="*/ 0 w 88"/>
                <a:gd name="T15" fmla="*/ 78 h 78"/>
                <a:gd name="T16" fmla="*/ 76 w 88"/>
                <a:gd name="T17" fmla="*/ 78 h 78"/>
                <a:gd name="T18" fmla="*/ 76 w 88"/>
                <a:gd name="T19" fmla="*/ 60 h 78"/>
                <a:gd name="T20" fmla="*/ 88 w 88"/>
                <a:gd name="T21" fmla="*/ 54 h 78"/>
                <a:gd name="T22" fmla="*/ 88 w 88"/>
                <a:gd name="T23" fmla="*/ 26 h 78"/>
                <a:gd name="T24" fmla="*/ 76 w 88"/>
                <a:gd name="T25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78">
                  <a:moveTo>
                    <a:pt x="76" y="18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8" y="61"/>
                    <a:pt x="88" y="54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79" y="18"/>
                    <a:pt x="7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4970463" y="1905000"/>
              <a:ext cx="115888" cy="144463"/>
            </a:xfrm>
            <a:custGeom>
              <a:avLst/>
              <a:gdLst>
                <a:gd name="T0" fmla="*/ 0 w 73"/>
                <a:gd name="T1" fmla="*/ 0 h 91"/>
                <a:gd name="T2" fmla="*/ 0 w 73"/>
                <a:gd name="T3" fmla="*/ 91 h 91"/>
                <a:gd name="T4" fmla="*/ 0 w 73"/>
                <a:gd name="T5" fmla="*/ 91 h 91"/>
                <a:gd name="T6" fmla="*/ 48 w 73"/>
                <a:gd name="T7" fmla="*/ 91 h 91"/>
                <a:gd name="T8" fmla="*/ 60 w 73"/>
                <a:gd name="T9" fmla="*/ 60 h 91"/>
                <a:gd name="T10" fmla="*/ 19 w 73"/>
                <a:gd name="T11" fmla="*/ 60 h 91"/>
                <a:gd name="T12" fmla="*/ 73 w 73"/>
                <a:gd name="T13" fmla="*/ 0 h 91"/>
                <a:gd name="T14" fmla="*/ 0 w 73"/>
                <a:gd name="T15" fmla="*/ 0 h 91"/>
                <a:gd name="T16" fmla="*/ 0 w 73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91">
                  <a:moveTo>
                    <a:pt x="0" y="0"/>
                  </a:moveTo>
                  <a:lnTo>
                    <a:pt x="0" y="91"/>
                  </a:lnTo>
                  <a:lnTo>
                    <a:pt x="0" y="91"/>
                  </a:lnTo>
                  <a:lnTo>
                    <a:pt x="48" y="91"/>
                  </a:lnTo>
                  <a:lnTo>
                    <a:pt x="60" y="60"/>
                  </a:lnTo>
                  <a:lnTo>
                    <a:pt x="19" y="6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5126038" y="1905000"/>
              <a:ext cx="138113" cy="144463"/>
            </a:xfrm>
            <a:custGeom>
              <a:avLst/>
              <a:gdLst>
                <a:gd name="T0" fmla="*/ 66 w 87"/>
                <a:gd name="T1" fmla="*/ 21 h 91"/>
                <a:gd name="T2" fmla="*/ 0 w 87"/>
                <a:gd name="T3" fmla="*/ 91 h 91"/>
                <a:gd name="T4" fmla="*/ 87 w 87"/>
                <a:gd name="T5" fmla="*/ 91 h 91"/>
                <a:gd name="T6" fmla="*/ 87 w 87"/>
                <a:gd name="T7" fmla="*/ 0 h 91"/>
                <a:gd name="T8" fmla="*/ 31 w 87"/>
                <a:gd name="T9" fmla="*/ 0 h 91"/>
                <a:gd name="T10" fmla="*/ 24 w 87"/>
                <a:gd name="T11" fmla="*/ 21 h 91"/>
                <a:gd name="T12" fmla="*/ 66 w 87"/>
                <a:gd name="T13" fmla="*/ 2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66" y="21"/>
                  </a:moveTo>
                  <a:lnTo>
                    <a:pt x="0" y="91"/>
                  </a:lnTo>
                  <a:lnTo>
                    <a:pt x="87" y="91"/>
                  </a:lnTo>
                  <a:lnTo>
                    <a:pt x="87" y="0"/>
                  </a:lnTo>
                  <a:lnTo>
                    <a:pt x="31" y="0"/>
                  </a:lnTo>
                  <a:lnTo>
                    <a:pt x="24" y="21"/>
                  </a:lnTo>
                  <a:lnTo>
                    <a:pt x="6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5019675" y="1812925"/>
              <a:ext cx="180975" cy="336550"/>
            </a:xfrm>
            <a:custGeom>
              <a:avLst/>
              <a:gdLst>
                <a:gd name="T0" fmla="*/ 79 w 114"/>
                <a:gd name="T1" fmla="*/ 87 h 212"/>
                <a:gd name="T2" fmla="*/ 112 w 114"/>
                <a:gd name="T3" fmla="*/ 0 h 212"/>
                <a:gd name="T4" fmla="*/ 8 w 114"/>
                <a:gd name="T5" fmla="*/ 110 h 212"/>
                <a:gd name="T6" fmla="*/ 44 w 114"/>
                <a:gd name="T7" fmla="*/ 110 h 212"/>
                <a:gd name="T8" fmla="*/ 0 w 114"/>
                <a:gd name="T9" fmla="*/ 212 h 212"/>
                <a:gd name="T10" fmla="*/ 114 w 114"/>
                <a:gd name="T11" fmla="*/ 85 h 212"/>
                <a:gd name="T12" fmla="*/ 79 w 114"/>
                <a:gd name="T13" fmla="*/ 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212">
                  <a:moveTo>
                    <a:pt x="79" y="87"/>
                  </a:moveTo>
                  <a:lnTo>
                    <a:pt x="112" y="0"/>
                  </a:lnTo>
                  <a:lnTo>
                    <a:pt x="8" y="110"/>
                  </a:lnTo>
                  <a:lnTo>
                    <a:pt x="44" y="110"/>
                  </a:lnTo>
                  <a:lnTo>
                    <a:pt x="0" y="212"/>
                  </a:lnTo>
                  <a:lnTo>
                    <a:pt x="114" y="85"/>
                  </a:lnTo>
                  <a:lnTo>
                    <a:pt x="7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6" name="Shape 1142"/>
          <p:cNvSpPr/>
          <p:nvPr/>
        </p:nvSpPr>
        <p:spPr>
          <a:xfrm rot="1790900">
            <a:off x="6131034" y="1884768"/>
            <a:ext cx="1381818" cy="1196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61" name="Freeform 37"/>
          <p:cNvSpPr>
            <a:spLocks noEditPoints="1"/>
          </p:cNvSpPr>
          <p:nvPr/>
        </p:nvSpPr>
        <p:spPr bwMode="auto">
          <a:xfrm>
            <a:off x="6554399" y="2191871"/>
            <a:ext cx="564445" cy="560532"/>
          </a:xfrm>
          <a:custGeom>
            <a:avLst/>
            <a:gdLst>
              <a:gd name="T0" fmla="*/ 0 w 120"/>
              <a:gd name="T1" fmla="*/ 60 h 120"/>
              <a:gd name="T2" fmla="*/ 120 w 120"/>
              <a:gd name="T3" fmla="*/ 60 h 120"/>
              <a:gd name="T4" fmla="*/ 83 w 120"/>
              <a:gd name="T5" fmla="*/ 24 h 120"/>
              <a:gd name="T6" fmla="*/ 86 w 120"/>
              <a:gd name="T7" fmla="*/ 14 h 120"/>
              <a:gd name="T8" fmla="*/ 86 w 120"/>
              <a:gd name="T9" fmla="*/ 28 h 120"/>
              <a:gd name="T10" fmla="*/ 47 w 120"/>
              <a:gd name="T11" fmla="*/ 77 h 120"/>
              <a:gd name="T12" fmla="*/ 41 w 120"/>
              <a:gd name="T13" fmla="*/ 88 h 120"/>
              <a:gd name="T14" fmla="*/ 38 w 120"/>
              <a:gd name="T15" fmla="*/ 95 h 120"/>
              <a:gd name="T16" fmla="*/ 37 w 120"/>
              <a:gd name="T17" fmla="*/ 110 h 120"/>
              <a:gd name="T18" fmla="*/ 31 w 120"/>
              <a:gd name="T19" fmla="*/ 99 h 120"/>
              <a:gd name="T20" fmla="*/ 26 w 120"/>
              <a:gd name="T21" fmla="*/ 89 h 120"/>
              <a:gd name="T22" fmla="*/ 17 w 120"/>
              <a:gd name="T23" fmla="*/ 82 h 120"/>
              <a:gd name="T24" fmla="*/ 16 w 120"/>
              <a:gd name="T25" fmla="*/ 68 h 120"/>
              <a:gd name="T26" fmla="*/ 15 w 120"/>
              <a:gd name="T27" fmla="*/ 60 h 120"/>
              <a:gd name="T28" fmla="*/ 10 w 120"/>
              <a:gd name="T29" fmla="*/ 54 h 120"/>
              <a:gd name="T30" fmla="*/ 10 w 120"/>
              <a:gd name="T31" fmla="*/ 45 h 120"/>
              <a:gd name="T32" fmla="*/ 38 w 120"/>
              <a:gd name="T33" fmla="*/ 20 h 120"/>
              <a:gd name="T34" fmla="*/ 31 w 120"/>
              <a:gd name="T35" fmla="*/ 20 h 120"/>
              <a:gd name="T36" fmla="*/ 28 w 120"/>
              <a:gd name="T37" fmla="*/ 26 h 120"/>
              <a:gd name="T38" fmla="*/ 32 w 120"/>
              <a:gd name="T39" fmla="*/ 28 h 120"/>
              <a:gd name="T40" fmla="*/ 31 w 120"/>
              <a:gd name="T41" fmla="*/ 24 h 120"/>
              <a:gd name="T42" fmla="*/ 47 w 120"/>
              <a:gd name="T43" fmla="*/ 30 h 120"/>
              <a:gd name="T44" fmla="*/ 41 w 120"/>
              <a:gd name="T45" fmla="*/ 34 h 120"/>
              <a:gd name="T46" fmla="*/ 37 w 120"/>
              <a:gd name="T47" fmla="*/ 36 h 120"/>
              <a:gd name="T48" fmla="*/ 38 w 120"/>
              <a:gd name="T49" fmla="*/ 43 h 120"/>
              <a:gd name="T50" fmla="*/ 33 w 120"/>
              <a:gd name="T51" fmla="*/ 49 h 120"/>
              <a:gd name="T52" fmla="*/ 29 w 120"/>
              <a:gd name="T53" fmla="*/ 51 h 120"/>
              <a:gd name="T54" fmla="*/ 21 w 120"/>
              <a:gd name="T55" fmla="*/ 49 h 120"/>
              <a:gd name="T56" fmla="*/ 15 w 120"/>
              <a:gd name="T57" fmla="*/ 54 h 120"/>
              <a:gd name="T58" fmla="*/ 16 w 120"/>
              <a:gd name="T59" fmla="*/ 58 h 120"/>
              <a:gd name="T60" fmla="*/ 27 w 120"/>
              <a:gd name="T61" fmla="*/ 62 h 120"/>
              <a:gd name="T62" fmla="*/ 41 w 120"/>
              <a:gd name="T63" fmla="*/ 66 h 120"/>
              <a:gd name="T64" fmla="*/ 47 w 120"/>
              <a:gd name="T65" fmla="*/ 77 h 120"/>
              <a:gd name="T66" fmla="*/ 55 w 120"/>
              <a:gd name="T67" fmla="*/ 21 h 120"/>
              <a:gd name="T68" fmla="*/ 44 w 120"/>
              <a:gd name="T69" fmla="*/ 15 h 120"/>
              <a:gd name="T70" fmla="*/ 63 w 120"/>
              <a:gd name="T71" fmla="*/ 10 h 120"/>
              <a:gd name="T72" fmla="*/ 107 w 120"/>
              <a:gd name="T73" fmla="*/ 62 h 120"/>
              <a:gd name="T74" fmla="*/ 92 w 120"/>
              <a:gd name="T75" fmla="*/ 102 h 120"/>
              <a:gd name="T76" fmla="*/ 91 w 120"/>
              <a:gd name="T77" fmla="*/ 92 h 120"/>
              <a:gd name="T78" fmla="*/ 84 w 120"/>
              <a:gd name="T79" fmla="*/ 81 h 120"/>
              <a:gd name="T80" fmla="*/ 66 w 120"/>
              <a:gd name="T81" fmla="*/ 67 h 120"/>
              <a:gd name="T82" fmla="*/ 97 w 120"/>
              <a:gd name="T83" fmla="*/ 56 h 120"/>
              <a:gd name="T84" fmla="*/ 105 w 120"/>
              <a:gd name="T85" fmla="*/ 49 h 120"/>
              <a:gd name="T86" fmla="*/ 93 w 120"/>
              <a:gd name="T87" fmla="*/ 39 h 120"/>
              <a:gd name="T88" fmla="*/ 91 w 120"/>
              <a:gd name="T89" fmla="*/ 52 h 120"/>
              <a:gd name="T90" fmla="*/ 79 w 120"/>
              <a:gd name="T91" fmla="*/ 49 h 120"/>
              <a:gd name="T92" fmla="*/ 73 w 120"/>
              <a:gd name="T93" fmla="*/ 44 h 120"/>
              <a:gd name="T94" fmla="*/ 76 w 120"/>
              <a:gd name="T95" fmla="*/ 35 h 120"/>
              <a:gd name="T96" fmla="*/ 90 w 120"/>
              <a:gd name="T97" fmla="*/ 36 h 120"/>
              <a:gd name="T98" fmla="*/ 100 w 120"/>
              <a:gd name="T99" fmla="*/ 36 h 120"/>
              <a:gd name="T100" fmla="*/ 105 w 120"/>
              <a:gd name="T101" fmla="*/ 32 h 120"/>
              <a:gd name="T102" fmla="*/ 110 w 120"/>
              <a:gd name="T103" fmla="*/ 57 h 120"/>
              <a:gd name="T104" fmla="*/ 107 w 120"/>
              <a:gd name="T105" fmla="*/ 6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0" h="120">
                <a:moveTo>
                  <a:pt x="60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0"/>
                  <a:pt x="60" y="120"/>
                </a:cubicBezTo>
                <a:cubicBezTo>
                  <a:pt x="93" y="120"/>
                  <a:pt x="120" y="93"/>
                  <a:pt x="120" y="60"/>
                </a:cubicBezTo>
                <a:cubicBezTo>
                  <a:pt x="120" y="27"/>
                  <a:pt x="93" y="0"/>
                  <a:pt x="60" y="0"/>
                </a:cubicBezTo>
                <a:close/>
                <a:moveTo>
                  <a:pt x="83" y="24"/>
                </a:moveTo>
                <a:cubicBezTo>
                  <a:pt x="87" y="21"/>
                  <a:pt x="87" y="21"/>
                  <a:pt x="87" y="21"/>
                </a:cubicBezTo>
                <a:cubicBezTo>
                  <a:pt x="87" y="21"/>
                  <a:pt x="85" y="17"/>
                  <a:pt x="86" y="14"/>
                </a:cubicBezTo>
                <a:cubicBezTo>
                  <a:pt x="87" y="14"/>
                  <a:pt x="91" y="16"/>
                  <a:pt x="94" y="20"/>
                </a:cubicBezTo>
                <a:cubicBezTo>
                  <a:pt x="92" y="29"/>
                  <a:pt x="86" y="28"/>
                  <a:pt x="86" y="28"/>
                </a:cubicBezTo>
                <a:cubicBezTo>
                  <a:pt x="86" y="28"/>
                  <a:pt x="82" y="28"/>
                  <a:pt x="83" y="24"/>
                </a:cubicBezTo>
                <a:close/>
                <a:moveTo>
                  <a:pt x="47" y="77"/>
                </a:moveTo>
                <a:cubicBezTo>
                  <a:pt x="46" y="78"/>
                  <a:pt x="45" y="81"/>
                  <a:pt x="44" y="84"/>
                </a:cubicBezTo>
                <a:cubicBezTo>
                  <a:pt x="43" y="86"/>
                  <a:pt x="42" y="87"/>
                  <a:pt x="41" y="88"/>
                </a:cubicBezTo>
                <a:cubicBezTo>
                  <a:pt x="39" y="89"/>
                  <a:pt x="39" y="91"/>
                  <a:pt x="39" y="91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9" y="99"/>
                  <a:pt x="40" y="100"/>
                </a:cubicBezTo>
                <a:cubicBezTo>
                  <a:pt x="40" y="102"/>
                  <a:pt x="37" y="110"/>
                  <a:pt x="37" y="110"/>
                </a:cubicBezTo>
                <a:cubicBezTo>
                  <a:pt x="34" y="109"/>
                  <a:pt x="33" y="106"/>
                  <a:pt x="32" y="104"/>
                </a:cubicBezTo>
                <a:cubicBezTo>
                  <a:pt x="32" y="102"/>
                  <a:pt x="30" y="101"/>
                  <a:pt x="31" y="99"/>
                </a:cubicBezTo>
                <a:cubicBezTo>
                  <a:pt x="31" y="96"/>
                  <a:pt x="29" y="95"/>
                  <a:pt x="28" y="94"/>
                </a:cubicBezTo>
                <a:cubicBezTo>
                  <a:pt x="27" y="92"/>
                  <a:pt x="26" y="90"/>
                  <a:pt x="26" y="89"/>
                </a:cubicBezTo>
                <a:cubicBezTo>
                  <a:pt x="26" y="88"/>
                  <a:pt x="23" y="86"/>
                  <a:pt x="23" y="86"/>
                </a:cubicBezTo>
                <a:cubicBezTo>
                  <a:pt x="23" y="86"/>
                  <a:pt x="18" y="83"/>
                  <a:pt x="17" y="82"/>
                </a:cubicBezTo>
                <a:cubicBezTo>
                  <a:pt x="16" y="81"/>
                  <a:pt x="15" y="77"/>
                  <a:pt x="15" y="75"/>
                </a:cubicBezTo>
                <a:cubicBezTo>
                  <a:pt x="15" y="73"/>
                  <a:pt x="16" y="68"/>
                  <a:pt x="16" y="68"/>
                </a:cubicBezTo>
                <a:cubicBezTo>
                  <a:pt x="16" y="68"/>
                  <a:pt x="18" y="66"/>
                  <a:pt x="17" y="65"/>
                </a:cubicBezTo>
                <a:cubicBezTo>
                  <a:pt x="15" y="64"/>
                  <a:pt x="15" y="60"/>
                  <a:pt x="15" y="60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1" y="55"/>
                  <a:pt x="10" y="54"/>
                </a:cubicBezTo>
                <a:cubicBezTo>
                  <a:pt x="10" y="52"/>
                  <a:pt x="10" y="51"/>
                  <a:pt x="11" y="50"/>
                </a:cubicBezTo>
                <a:cubicBezTo>
                  <a:pt x="11" y="49"/>
                  <a:pt x="10" y="46"/>
                  <a:pt x="10" y="45"/>
                </a:cubicBezTo>
                <a:cubicBezTo>
                  <a:pt x="20" y="20"/>
                  <a:pt x="37" y="15"/>
                  <a:pt x="37" y="15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5" y="21"/>
                  <a:pt x="34" y="21"/>
                </a:cubicBezTo>
                <a:cubicBezTo>
                  <a:pt x="32" y="20"/>
                  <a:pt x="31" y="20"/>
                  <a:pt x="31" y="20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8" y="25"/>
                  <a:pt x="28" y="26"/>
                </a:cubicBezTo>
                <a:cubicBezTo>
                  <a:pt x="28" y="27"/>
                  <a:pt x="29" y="29"/>
                  <a:pt x="29" y="29"/>
                </a:cubicBezTo>
                <a:cubicBezTo>
                  <a:pt x="29" y="29"/>
                  <a:pt x="32" y="29"/>
                  <a:pt x="32" y="28"/>
                </a:cubicBezTo>
                <a:cubicBezTo>
                  <a:pt x="32" y="27"/>
                  <a:pt x="32" y="26"/>
                  <a:pt x="32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4" y="23"/>
                  <a:pt x="40" y="24"/>
                </a:cubicBezTo>
                <a:cubicBezTo>
                  <a:pt x="47" y="24"/>
                  <a:pt x="44" y="29"/>
                  <a:pt x="47" y="30"/>
                </a:cubicBezTo>
                <a:cubicBezTo>
                  <a:pt x="50" y="31"/>
                  <a:pt x="45" y="35"/>
                  <a:pt x="44" y="37"/>
                </a:cubicBezTo>
                <a:cubicBezTo>
                  <a:pt x="43" y="39"/>
                  <a:pt x="41" y="34"/>
                  <a:pt x="41" y="34"/>
                </a:cubicBezTo>
                <a:cubicBezTo>
                  <a:pt x="41" y="34"/>
                  <a:pt x="43" y="32"/>
                  <a:pt x="40" y="32"/>
                </a:cubicBezTo>
                <a:cubicBezTo>
                  <a:pt x="37" y="31"/>
                  <a:pt x="35" y="36"/>
                  <a:pt x="37" y="36"/>
                </a:cubicBezTo>
                <a:cubicBezTo>
                  <a:pt x="38" y="36"/>
                  <a:pt x="40" y="38"/>
                  <a:pt x="39" y="39"/>
                </a:cubicBezTo>
                <a:cubicBezTo>
                  <a:pt x="39" y="40"/>
                  <a:pt x="39" y="40"/>
                  <a:pt x="38" y="43"/>
                </a:cubicBezTo>
                <a:cubicBezTo>
                  <a:pt x="36" y="46"/>
                  <a:pt x="34" y="48"/>
                  <a:pt x="34" y="48"/>
                </a:cubicBezTo>
                <a:cubicBezTo>
                  <a:pt x="34" y="48"/>
                  <a:pt x="32" y="47"/>
                  <a:pt x="33" y="49"/>
                </a:cubicBezTo>
                <a:cubicBezTo>
                  <a:pt x="34" y="51"/>
                  <a:pt x="33" y="54"/>
                  <a:pt x="33" y="55"/>
                </a:cubicBezTo>
                <a:cubicBezTo>
                  <a:pt x="33" y="57"/>
                  <a:pt x="29" y="54"/>
                  <a:pt x="29" y="51"/>
                </a:cubicBezTo>
                <a:cubicBezTo>
                  <a:pt x="28" y="48"/>
                  <a:pt x="25" y="51"/>
                  <a:pt x="24" y="51"/>
                </a:cubicBezTo>
                <a:cubicBezTo>
                  <a:pt x="23" y="51"/>
                  <a:pt x="21" y="50"/>
                  <a:pt x="21" y="49"/>
                </a:cubicBezTo>
                <a:cubicBezTo>
                  <a:pt x="20" y="48"/>
                  <a:pt x="15" y="52"/>
                  <a:pt x="14" y="52"/>
                </a:cubicBezTo>
                <a:cubicBezTo>
                  <a:pt x="13" y="53"/>
                  <a:pt x="13" y="55"/>
                  <a:pt x="15" y="54"/>
                </a:cubicBezTo>
                <a:cubicBezTo>
                  <a:pt x="17" y="53"/>
                  <a:pt x="19" y="54"/>
                  <a:pt x="19" y="56"/>
                </a:cubicBezTo>
                <a:cubicBezTo>
                  <a:pt x="18" y="58"/>
                  <a:pt x="16" y="57"/>
                  <a:pt x="16" y="58"/>
                </a:cubicBezTo>
                <a:cubicBezTo>
                  <a:pt x="17" y="60"/>
                  <a:pt x="19" y="61"/>
                  <a:pt x="19" y="63"/>
                </a:cubicBezTo>
                <a:cubicBezTo>
                  <a:pt x="20" y="65"/>
                  <a:pt x="25" y="63"/>
                  <a:pt x="27" y="62"/>
                </a:cubicBezTo>
                <a:cubicBezTo>
                  <a:pt x="28" y="62"/>
                  <a:pt x="33" y="61"/>
                  <a:pt x="33" y="63"/>
                </a:cubicBezTo>
                <a:cubicBezTo>
                  <a:pt x="34" y="65"/>
                  <a:pt x="39" y="66"/>
                  <a:pt x="41" y="66"/>
                </a:cubicBezTo>
                <a:cubicBezTo>
                  <a:pt x="43" y="67"/>
                  <a:pt x="46" y="67"/>
                  <a:pt x="49" y="69"/>
                </a:cubicBezTo>
                <a:cubicBezTo>
                  <a:pt x="51" y="72"/>
                  <a:pt x="47" y="76"/>
                  <a:pt x="47" y="77"/>
                </a:cubicBezTo>
                <a:close/>
                <a:moveTo>
                  <a:pt x="59" y="14"/>
                </a:moveTo>
                <a:cubicBezTo>
                  <a:pt x="58" y="17"/>
                  <a:pt x="54" y="20"/>
                  <a:pt x="55" y="21"/>
                </a:cubicBezTo>
                <a:cubicBezTo>
                  <a:pt x="55" y="22"/>
                  <a:pt x="55" y="27"/>
                  <a:pt x="51" y="23"/>
                </a:cubicBezTo>
                <a:cubicBezTo>
                  <a:pt x="47" y="19"/>
                  <a:pt x="43" y="18"/>
                  <a:pt x="44" y="15"/>
                </a:cubicBezTo>
                <a:cubicBezTo>
                  <a:pt x="44" y="14"/>
                  <a:pt x="48" y="14"/>
                  <a:pt x="48" y="13"/>
                </a:cubicBezTo>
                <a:cubicBezTo>
                  <a:pt x="53" y="7"/>
                  <a:pt x="62" y="8"/>
                  <a:pt x="63" y="10"/>
                </a:cubicBezTo>
                <a:cubicBezTo>
                  <a:pt x="61" y="12"/>
                  <a:pt x="59" y="11"/>
                  <a:pt x="59" y="14"/>
                </a:cubicBezTo>
                <a:close/>
                <a:moveTo>
                  <a:pt x="107" y="62"/>
                </a:moveTo>
                <a:cubicBezTo>
                  <a:pt x="107" y="62"/>
                  <a:pt x="109" y="65"/>
                  <a:pt x="112" y="65"/>
                </a:cubicBezTo>
                <a:cubicBezTo>
                  <a:pt x="110" y="87"/>
                  <a:pt x="92" y="102"/>
                  <a:pt x="92" y="102"/>
                </a:cubicBezTo>
                <a:cubicBezTo>
                  <a:pt x="89" y="99"/>
                  <a:pt x="90" y="96"/>
                  <a:pt x="90" y="96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85"/>
                  <a:pt x="91" y="85"/>
                  <a:pt x="91" y="85"/>
                </a:cubicBezTo>
                <a:cubicBezTo>
                  <a:pt x="91" y="85"/>
                  <a:pt x="91" y="77"/>
                  <a:pt x="84" y="81"/>
                </a:cubicBezTo>
                <a:cubicBezTo>
                  <a:pt x="77" y="83"/>
                  <a:pt x="80" y="83"/>
                  <a:pt x="72" y="83"/>
                </a:cubicBezTo>
                <a:cubicBezTo>
                  <a:pt x="64" y="84"/>
                  <a:pt x="66" y="67"/>
                  <a:pt x="66" y="67"/>
                </a:cubicBezTo>
                <a:cubicBezTo>
                  <a:pt x="66" y="43"/>
                  <a:pt x="84" y="61"/>
                  <a:pt x="84" y="61"/>
                </a:cubicBezTo>
                <a:cubicBezTo>
                  <a:pt x="95" y="69"/>
                  <a:pt x="97" y="56"/>
                  <a:pt x="97" y="56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93" y="39"/>
                  <a:pt x="93" y="39"/>
                  <a:pt x="93" y="39"/>
                </a:cubicBezTo>
                <a:cubicBezTo>
                  <a:pt x="93" y="39"/>
                  <a:pt x="91" y="43"/>
                  <a:pt x="94" y="48"/>
                </a:cubicBezTo>
                <a:cubicBezTo>
                  <a:pt x="94" y="48"/>
                  <a:pt x="93" y="53"/>
                  <a:pt x="91" y="52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2" y="47"/>
                  <a:pt x="79" y="49"/>
                </a:cubicBezTo>
                <a:cubicBezTo>
                  <a:pt x="75" y="52"/>
                  <a:pt x="69" y="49"/>
                  <a:pt x="69" y="49"/>
                </a:cubicBezTo>
                <a:cubicBezTo>
                  <a:pt x="69" y="49"/>
                  <a:pt x="69" y="46"/>
                  <a:pt x="73" y="4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2"/>
                  <a:pt x="75" y="38"/>
                  <a:pt x="76" y="35"/>
                </a:cubicBezTo>
                <a:cubicBezTo>
                  <a:pt x="77" y="32"/>
                  <a:pt x="78" y="35"/>
                  <a:pt x="81" y="33"/>
                </a:cubicBezTo>
                <a:cubicBezTo>
                  <a:pt x="84" y="31"/>
                  <a:pt x="86" y="37"/>
                  <a:pt x="90" y="36"/>
                </a:cubicBezTo>
                <a:cubicBezTo>
                  <a:pt x="94" y="36"/>
                  <a:pt x="92" y="35"/>
                  <a:pt x="95" y="33"/>
                </a:cubicBezTo>
                <a:cubicBezTo>
                  <a:pt x="98" y="32"/>
                  <a:pt x="100" y="36"/>
                  <a:pt x="100" y="36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7"/>
                  <a:pt x="105" y="30"/>
                  <a:pt x="105" y="32"/>
                </a:cubicBezTo>
                <a:cubicBezTo>
                  <a:pt x="109" y="38"/>
                  <a:pt x="114" y="55"/>
                  <a:pt x="112" y="58"/>
                </a:cubicBezTo>
                <a:cubicBezTo>
                  <a:pt x="111" y="57"/>
                  <a:pt x="110" y="57"/>
                  <a:pt x="110" y="57"/>
                </a:cubicBezTo>
                <a:cubicBezTo>
                  <a:pt x="103" y="57"/>
                  <a:pt x="103" y="57"/>
                  <a:pt x="103" y="57"/>
                </a:cubicBezTo>
                <a:lnTo>
                  <a:pt x="107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" name="Shape 1145"/>
          <p:cNvSpPr/>
          <p:nvPr/>
        </p:nvSpPr>
        <p:spPr>
          <a:xfrm rot="1790900">
            <a:off x="6868993" y="3137220"/>
            <a:ext cx="1381827" cy="119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199F8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" name="Freeform 51"/>
          <p:cNvSpPr>
            <a:spLocks noEditPoints="1"/>
          </p:cNvSpPr>
          <p:nvPr/>
        </p:nvSpPr>
        <p:spPr bwMode="auto">
          <a:xfrm>
            <a:off x="7296534" y="3515468"/>
            <a:ext cx="532878" cy="440204"/>
          </a:xfrm>
          <a:custGeom>
            <a:avLst/>
            <a:gdLst>
              <a:gd name="T0" fmla="*/ 83 w 107"/>
              <a:gd name="T1" fmla="*/ 63 h 88"/>
              <a:gd name="T2" fmla="*/ 83 w 107"/>
              <a:gd name="T3" fmla="*/ 7 h 88"/>
              <a:gd name="T4" fmla="*/ 83 w 107"/>
              <a:gd name="T5" fmla="*/ 3 h 88"/>
              <a:gd name="T6" fmla="*/ 85 w 107"/>
              <a:gd name="T7" fmla="*/ 0 h 88"/>
              <a:gd name="T8" fmla="*/ 87 w 107"/>
              <a:gd name="T9" fmla="*/ 0 h 88"/>
              <a:gd name="T10" fmla="*/ 89 w 107"/>
              <a:gd name="T11" fmla="*/ 0 h 88"/>
              <a:gd name="T12" fmla="*/ 89 w 107"/>
              <a:gd name="T13" fmla="*/ 69 h 88"/>
              <a:gd name="T14" fmla="*/ 87 w 107"/>
              <a:gd name="T15" fmla="*/ 70 h 88"/>
              <a:gd name="T16" fmla="*/ 85 w 107"/>
              <a:gd name="T17" fmla="*/ 69 h 88"/>
              <a:gd name="T18" fmla="*/ 83 w 107"/>
              <a:gd name="T19" fmla="*/ 67 h 88"/>
              <a:gd name="T20" fmla="*/ 83 w 107"/>
              <a:gd name="T21" fmla="*/ 63 h 88"/>
              <a:gd name="T22" fmla="*/ 24 w 107"/>
              <a:gd name="T23" fmla="*/ 63 h 88"/>
              <a:gd name="T24" fmla="*/ 24 w 107"/>
              <a:gd name="T25" fmla="*/ 7 h 88"/>
              <a:gd name="T26" fmla="*/ 24 w 107"/>
              <a:gd name="T27" fmla="*/ 3 h 88"/>
              <a:gd name="T28" fmla="*/ 22 w 107"/>
              <a:gd name="T29" fmla="*/ 0 h 88"/>
              <a:gd name="T30" fmla="*/ 20 w 107"/>
              <a:gd name="T31" fmla="*/ 0 h 88"/>
              <a:gd name="T32" fmla="*/ 18 w 107"/>
              <a:gd name="T33" fmla="*/ 0 h 88"/>
              <a:gd name="T34" fmla="*/ 18 w 107"/>
              <a:gd name="T35" fmla="*/ 69 h 88"/>
              <a:gd name="T36" fmla="*/ 20 w 107"/>
              <a:gd name="T37" fmla="*/ 70 h 88"/>
              <a:gd name="T38" fmla="*/ 22 w 107"/>
              <a:gd name="T39" fmla="*/ 69 h 88"/>
              <a:gd name="T40" fmla="*/ 24 w 107"/>
              <a:gd name="T41" fmla="*/ 67 h 88"/>
              <a:gd name="T42" fmla="*/ 24 w 107"/>
              <a:gd name="T43" fmla="*/ 63 h 88"/>
              <a:gd name="T44" fmla="*/ 36 w 107"/>
              <a:gd name="T45" fmla="*/ 51 h 88"/>
              <a:gd name="T46" fmla="*/ 36 w 107"/>
              <a:gd name="T47" fmla="*/ 55 h 88"/>
              <a:gd name="T48" fmla="*/ 33 w 107"/>
              <a:gd name="T49" fmla="*/ 58 h 88"/>
              <a:gd name="T50" fmla="*/ 31 w 107"/>
              <a:gd name="T51" fmla="*/ 59 h 88"/>
              <a:gd name="T52" fmla="*/ 29 w 107"/>
              <a:gd name="T53" fmla="*/ 58 h 88"/>
              <a:gd name="T54" fmla="*/ 29 w 107"/>
              <a:gd name="T55" fmla="*/ 12 h 88"/>
              <a:gd name="T56" fmla="*/ 31 w 107"/>
              <a:gd name="T57" fmla="*/ 11 h 88"/>
              <a:gd name="T58" fmla="*/ 33 w 107"/>
              <a:gd name="T59" fmla="*/ 12 h 88"/>
              <a:gd name="T60" fmla="*/ 36 w 107"/>
              <a:gd name="T61" fmla="*/ 14 h 88"/>
              <a:gd name="T62" fmla="*/ 36 w 107"/>
              <a:gd name="T63" fmla="*/ 18 h 88"/>
              <a:gd name="T64" fmla="*/ 36 w 107"/>
              <a:gd name="T65" fmla="*/ 51 h 88"/>
              <a:gd name="T66" fmla="*/ 61 w 107"/>
              <a:gd name="T67" fmla="*/ 80 h 88"/>
              <a:gd name="T68" fmla="*/ 54 w 107"/>
              <a:gd name="T69" fmla="*/ 88 h 88"/>
              <a:gd name="T70" fmla="*/ 46 w 107"/>
              <a:gd name="T71" fmla="*/ 80 h 88"/>
              <a:gd name="T72" fmla="*/ 46 w 107"/>
              <a:gd name="T73" fmla="*/ 24 h 88"/>
              <a:gd name="T74" fmla="*/ 54 w 107"/>
              <a:gd name="T75" fmla="*/ 16 h 88"/>
              <a:gd name="T76" fmla="*/ 61 w 107"/>
              <a:gd name="T77" fmla="*/ 24 h 88"/>
              <a:gd name="T78" fmla="*/ 61 w 107"/>
              <a:gd name="T79" fmla="*/ 80 h 88"/>
              <a:gd name="T80" fmla="*/ 71 w 107"/>
              <a:gd name="T81" fmla="*/ 51 h 88"/>
              <a:gd name="T82" fmla="*/ 71 w 107"/>
              <a:gd name="T83" fmla="*/ 55 h 88"/>
              <a:gd name="T84" fmla="*/ 74 w 107"/>
              <a:gd name="T85" fmla="*/ 58 h 88"/>
              <a:gd name="T86" fmla="*/ 76 w 107"/>
              <a:gd name="T87" fmla="*/ 59 h 88"/>
              <a:gd name="T88" fmla="*/ 78 w 107"/>
              <a:gd name="T89" fmla="*/ 58 h 88"/>
              <a:gd name="T90" fmla="*/ 78 w 107"/>
              <a:gd name="T91" fmla="*/ 12 h 88"/>
              <a:gd name="T92" fmla="*/ 76 w 107"/>
              <a:gd name="T93" fmla="*/ 11 h 88"/>
              <a:gd name="T94" fmla="*/ 74 w 107"/>
              <a:gd name="T95" fmla="*/ 12 h 88"/>
              <a:gd name="T96" fmla="*/ 71 w 107"/>
              <a:gd name="T97" fmla="*/ 14 h 88"/>
              <a:gd name="T98" fmla="*/ 71 w 107"/>
              <a:gd name="T99" fmla="*/ 18 h 88"/>
              <a:gd name="T100" fmla="*/ 71 w 107"/>
              <a:gd name="T101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2" name="Text Placeholder 2"/>
          <p:cNvSpPr txBox="1"/>
          <p:nvPr/>
        </p:nvSpPr>
        <p:spPr>
          <a:xfrm>
            <a:off x="5370827" y="3562088"/>
            <a:ext cx="1450346" cy="3627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000" dirty="0">
              <a:solidFill>
                <a:schemeClr val="bg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3200879" y="2816616"/>
            <a:ext cx="250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654290" y="2816616"/>
            <a:ext cx="250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200879" y="4688868"/>
            <a:ext cx="250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605716" y="4676209"/>
            <a:ext cx="250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 6"/>
          <p:cNvSpPr/>
          <p:nvPr/>
        </p:nvSpPr>
        <p:spPr bwMode="auto">
          <a:xfrm>
            <a:off x="6376816" y="2299416"/>
            <a:ext cx="3893902" cy="1221182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燕尾形 23"/>
          <p:cNvSpPr/>
          <p:nvPr/>
        </p:nvSpPr>
        <p:spPr bwMode="auto">
          <a:xfrm>
            <a:off x="7156038" y="2671943"/>
            <a:ext cx="224839" cy="225941"/>
          </a:xfrm>
          <a:prstGeom prst="chevron">
            <a:avLst/>
          </a:pr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24"/>
          <p:cNvSpPr/>
          <p:nvPr/>
        </p:nvSpPr>
        <p:spPr bwMode="auto">
          <a:xfrm>
            <a:off x="7326870" y="2671943"/>
            <a:ext cx="224839" cy="225941"/>
          </a:xfrm>
          <a:prstGeom prst="chevron">
            <a:avLst/>
          </a:pr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606574" y="2727162"/>
            <a:ext cx="669006" cy="742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3600" b="1" kern="0" dirty="0">
                <a:solidFill>
                  <a:srgbClr val="00C1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5" name="圆角矩形 6"/>
          <p:cNvSpPr/>
          <p:nvPr/>
        </p:nvSpPr>
        <p:spPr bwMode="auto">
          <a:xfrm>
            <a:off x="1921281" y="4155130"/>
            <a:ext cx="3895003" cy="1221183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26"/>
          <p:cNvSpPr/>
          <p:nvPr/>
        </p:nvSpPr>
        <p:spPr bwMode="auto">
          <a:xfrm>
            <a:off x="2700503" y="4527657"/>
            <a:ext cx="224839" cy="225941"/>
          </a:xfrm>
          <a:prstGeom prst="chevron">
            <a:avLst/>
          </a:pr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27"/>
          <p:cNvSpPr/>
          <p:nvPr/>
        </p:nvSpPr>
        <p:spPr bwMode="auto">
          <a:xfrm>
            <a:off x="2871335" y="4527657"/>
            <a:ext cx="224839" cy="225941"/>
          </a:xfrm>
          <a:prstGeom prst="chevron">
            <a:avLst/>
          </a:pr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96523" y="4527657"/>
            <a:ext cx="669006" cy="814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4000" b="1" kern="0" dirty="0">
                <a:solidFill>
                  <a:srgbClr val="00C1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1" name="圆角矩形 6"/>
          <p:cNvSpPr/>
          <p:nvPr/>
        </p:nvSpPr>
        <p:spPr bwMode="auto">
          <a:xfrm>
            <a:off x="6375715" y="4155130"/>
            <a:ext cx="3895003" cy="1221183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燕尾形 26"/>
          <p:cNvSpPr/>
          <p:nvPr/>
        </p:nvSpPr>
        <p:spPr bwMode="auto">
          <a:xfrm>
            <a:off x="7154936" y="4527657"/>
            <a:ext cx="224839" cy="225941"/>
          </a:xfrm>
          <a:prstGeom prst="chevron">
            <a:avLst/>
          </a:pr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燕尾形 27"/>
          <p:cNvSpPr/>
          <p:nvPr/>
        </p:nvSpPr>
        <p:spPr bwMode="auto">
          <a:xfrm>
            <a:off x="7325769" y="4527657"/>
            <a:ext cx="224839" cy="225941"/>
          </a:xfrm>
          <a:prstGeom prst="chevron">
            <a:avLst/>
          </a:pr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593636" y="4527657"/>
            <a:ext cx="669006" cy="814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4000" b="1" kern="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44607" y="2535405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圆角矩形 6"/>
          <p:cNvSpPr/>
          <p:nvPr/>
        </p:nvSpPr>
        <p:spPr bwMode="auto">
          <a:xfrm>
            <a:off x="1921281" y="2299474"/>
            <a:ext cx="3895003" cy="1222286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104707" y="2671943"/>
            <a:ext cx="669007" cy="8867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kern="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" name="燕尾形 20"/>
          <p:cNvSpPr/>
          <p:nvPr/>
        </p:nvSpPr>
        <p:spPr bwMode="auto">
          <a:xfrm>
            <a:off x="2700503" y="2673104"/>
            <a:ext cx="224839" cy="224839"/>
          </a:xfrm>
          <a:prstGeom prst="chevron">
            <a:avLst/>
          </a:pr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燕尾形 21"/>
          <p:cNvSpPr/>
          <p:nvPr/>
        </p:nvSpPr>
        <p:spPr bwMode="auto">
          <a:xfrm>
            <a:off x="2871335" y="2673104"/>
            <a:ext cx="224839" cy="224839"/>
          </a:xfrm>
          <a:prstGeom prst="chevron">
            <a:avLst/>
          </a:pr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Box 33"/>
          <p:cNvSpPr txBox="1"/>
          <p:nvPr/>
        </p:nvSpPr>
        <p:spPr>
          <a:xfrm>
            <a:off x="8152628" y="2535405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TextBox 33"/>
          <p:cNvSpPr txBox="1"/>
          <p:nvPr/>
        </p:nvSpPr>
        <p:spPr>
          <a:xfrm>
            <a:off x="8202776" y="4398381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33"/>
          <p:cNvSpPr txBox="1"/>
          <p:nvPr/>
        </p:nvSpPr>
        <p:spPr>
          <a:xfrm>
            <a:off x="3644607" y="4398381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出自【趣你的PPT】(微信:qunideppt)：最优质的PPT资源库"/>
          <p:cNvGraphicFramePr/>
          <p:nvPr/>
        </p:nvGraphicFramePr>
        <p:xfrm>
          <a:off x="840134" y="214423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出自【趣你的PPT】(微信:qunideppt)：最优质的PPT资源库"/>
          <p:cNvGraphicFramePr/>
          <p:nvPr/>
        </p:nvGraphicFramePr>
        <p:xfrm>
          <a:off x="3558528" y="214423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出自【趣你的PPT】(微信:qunideppt)：最优质的PPT资源库"/>
          <p:cNvGraphicFramePr/>
          <p:nvPr/>
        </p:nvGraphicFramePr>
        <p:xfrm>
          <a:off x="6322276" y="214423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出自【趣你的PPT】(微信:qunideppt)：最优质的PPT资源库"/>
          <p:cNvGraphicFramePr/>
          <p:nvPr/>
        </p:nvGraphicFramePr>
        <p:xfrm>
          <a:off x="9064621" y="214423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1365951" y="2610881"/>
            <a:ext cx="1245841" cy="1245841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4084345" y="2610881"/>
            <a:ext cx="1245841" cy="1245841"/>
          </a:xfrm>
          <a:prstGeom prst="ellipse">
            <a:avLst/>
          </a:pr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848093" y="2610881"/>
            <a:ext cx="1245841" cy="1245841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9590438" y="2610881"/>
            <a:ext cx="1245841" cy="1245841"/>
          </a:xfrm>
          <a:prstGeom prst="ellipse">
            <a:avLst/>
          </a:pr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2" name="Group 85出自【趣你的PPT】(微信:qunideppt)：最优质的PPT资源库"/>
          <p:cNvGrpSpPr/>
          <p:nvPr/>
        </p:nvGrpSpPr>
        <p:grpSpPr>
          <a:xfrm>
            <a:off x="1769595" y="3025154"/>
            <a:ext cx="438552" cy="417295"/>
            <a:chOff x="1588" y="4763"/>
            <a:chExt cx="6746875" cy="6419850"/>
          </a:xfrm>
          <a:solidFill>
            <a:schemeClr val="bg1"/>
          </a:solidFill>
        </p:grpSpPr>
        <p:sp>
          <p:nvSpPr>
            <p:cNvPr id="1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588" y="4763"/>
              <a:ext cx="6746875" cy="6419850"/>
            </a:xfrm>
            <a:custGeom>
              <a:avLst/>
              <a:gdLst>
                <a:gd name="T0" fmla="*/ 1645 w 1796"/>
                <a:gd name="T1" fmla="*/ 0 h 1709"/>
                <a:gd name="T2" fmla="*/ 151 w 1796"/>
                <a:gd name="T3" fmla="*/ 0 h 1709"/>
                <a:gd name="T4" fmla="*/ 0 w 1796"/>
                <a:gd name="T5" fmla="*/ 151 h 1709"/>
                <a:gd name="T6" fmla="*/ 0 w 1796"/>
                <a:gd name="T7" fmla="*/ 1307 h 1709"/>
                <a:gd name="T8" fmla="*/ 151 w 1796"/>
                <a:gd name="T9" fmla="*/ 1458 h 1709"/>
                <a:gd name="T10" fmla="*/ 606 w 1796"/>
                <a:gd name="T11" fmla="*/ 1458 h 1709"/>
                <a:gd name="T12" fmla="*/ 526 w 1796"/>
                <a:gd name="T13" fmla="*/ 1545 h 1709"/>
                <a:gd name="T14" fmla="*/ 483 w 1796"/>
                <a:gd name="T15" fmla="*/ 1590 h 1709"/>
                <a:gd name="T16" fmla="*/ 479 w 1796"/>
                <a:gd name="T17" fmla="*/ 1659 h 1709"/>
                <a:gd name="T18" fmla="*/ 593 w 1796"/>
                <a:gd name="T19" fmla="*/ 1709 h 1709"/>
                <a:gd name="T20" fmla="*/ 1203 w 1796"/>
                <a:gd name="T21" fmla="*/ 1709 h 1709"/>
                <a:gd name="T22" fmla="*/ 1316 w 1796"/>
                <a:gd name="T23" fmla="*/ 1659 h 1709"/>
                <a:gd name="T24" fmla="*/ 1312 w 1796"/>
                <a:gd name="T25" fmla="*/ 1590 h 1709"/>
                <a:gd name="T26" fmla="*/ 1270 w 1796"/>
                <a:gd name="T27" fmla="*/ 1545 h 1709"/>
                <a:gd name="T28" fmla="*/ 1190 w 1796"/>
                <a:gd name="T29" fmla="*/ 1458 h 1709"/>
                <a:gd name="T30" fmla="*/ 1645 w 1796"/>
                <a:gd name="T31" fmla="*/ 1458 h 1709"/>
                <a:gd name="T32" fmla="*/ 1796 w 1796"/>
                <a:gd name="T33" fmla="*/ 1307 h 1709"/>
                <a:gd name="T34" fmla="*/ 1796 w 1796"/>
                <a:gd name="T35" fmla="*/ 151 h 1709"/>
                <a:gd name="T36" fmla="*/ 1645 w 1796"/>
                <a:gd name="T37" fmla="*/ 0 h 1709"/>
                <a:gd name="T38" fmla="*/ 1231 w 1796"/>
                <a:gd name="T39" fmla="*/ 1585 h 1709"/>
                <a:gd name="T40" fmla="*/ 1267 w 1796"/>
                <a:gd name="T41" fmla="*/ 1622 h 1709"/>
                <a:gd name="T42" fmla="*/ 1265 w 1796"/>
                <a:gd name="T43" fmla="*/ 1635 h 1709"/>
                <a:gd name="T44" fmla="*/ 1203 w 1796"/>
                <a:gd name="T45" fmla="*/ 1653 h 1709"/>
                <a:gd name="T46" fmla="*/ 593 w 1796"/>
                <a:gd name="T47" fmla="*/ 1653 h 1709"/>
                <a:gd name="T48" fmla="*/ 530 w 1796"/>
                <a:gd name="T49" fmla="*/ 1635 h 1709"/>
                <a:gd name="T50" fmla="*/ 528 w 1796"/>
                <a:gd name="T51" fmla="*/ 1623 h 1709"/>
                <a:gd name="T52" fmla="*/ 528 w 1796"/>
                <a:gd name="T53" fmla="*/ 1623 h 1709"/>
                <a:gd name="T54" fmla="*/ 565 w 1796"/>
                <a:gd name="T55" fmla="*/ 1585 h 1709"/>
                <a:gd name="T56" fmla="*/ 672 w 1796"/>
                <a:gd name="T57" fmla="*/ 1458 h 1709"/>
                <a:gd name="T58" fmla="*/ 1124 w 1796"/>
                <a:gd name="T59" fmla="*/ 1458 h 1709"/>
                <a:gd name="T60" fmla="*/ 1231 w 1796"/>
                <a:gd name="T61" fmla="*/ 1585 h 1709"/>
                <a:gd name="T62" fmla="*/ 1684 w 1796"/>
                <a:gd name="T63" fmla="*/ 1307 h 1709"/>
                <a:gd name="T64" fmla="*/ 1645 w 1796"/>
                <a:gd name="T65" fmla="*/ 1346 h 1709"/>
                <a:gd name="T66" fmla="*/ 151 w 1796"/>
                <a:gd name="T67" fmla="*/ 1346 h 1709"/>
                <a:gd name="T68" fmla="*/ 112 w 1796"/>
                <a:gd name="T69" fmla="*/ 1307 h 1709"/>
                <a:gd name="T70" fmla="*/ 112 w 1796"/>
                <a:gd name="T71" fmla="*/ 151 h 1709"/>
                <a:gd name="T72" fmla="*/ 151 w 1796"/>
                <a:gd name="T73" fmla="*/ 112 h 1709"/>
                <a:gd name="T74" fmla="*/ 1645 w 1796"/>
                <a:gd name="T75" fmla="*/ 112 h 1709"/>
                <a:gd name="T76" fmla="*/ 1684 w 1796"/>
                <a:gd name="T77" fmla="*/ 151 h 1709"/>
                <a:gd name="T78" fmla="*/ 1684 w 1796"/>
                <a:gd name="T79" fmla="*/ 1307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6" h="1709">
                  <a:moveTo>
                    <a:pt x="1645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1307"/>
                    <a:pt x="0" y="1307"/>
                    <a:pt x="0" y="1307"/>
                  </a:cubicBezTo>
                  <a:cubicBezTo>
                    <a:pt x="0" y="1390"/>
                    <a:pt x="68" y="1458"/>
                    <a:pt x="151" y="1458"/>
                  </a:cubicBezTo>
                  <a:cubicBezTo>
                    <a:pt x="606" y="1458"/>
                    <a:pt x="606" y="1458"/>
                    <a:pt x="606" y="1458"/>
                  </a:cubicBezTo>
                  <a:cubicBezTo>
                    <a:pt x="582" y="1488"/>
                    <a:pt x="544" y="1527"/>
                    <a:pt x="526" y="1545"/>
                  </a:cubicBezTo>
                  <a:cubicBezTo>
                    <a:pt x="506" y="1564"/>
                    <a:pt x="491" y="1579"/>
                    <a:pt x="483" y="1590"/>
                  </a:cubicBezTo>
                  <a:cubicBezTo>
                    <a:pt x="472" y="1605"/>
                    <a:pt x="467" y="1634"/>
                    <a:pt x="479" y="1659"/>
                  </a:cubicBezTo>
                  <a:cubicBezTo>
                    <a:pt x="491" y="1682"/>
                    <a:pt x="520" y="1709"/>
                    <a:pt x="593" y="1709"/>
                  </a:cubicBezTo>
                  <a:cubicBezTo>
                    <a:pt x="1203" y="1709"/>
                    <a:pt x="1203" y="1709"/>
                    <a:pt x="1203" y="1709"/>
                  </a:cubicBezTo>
                  <a:cubicBezTo>
                    <a:pt x="1276" y="1709"/>
                    <a:pt x="1305" y="1682"/>
                    <a:pt x="1316" y="1659"/>
                  </a:cubicBezTo>
                  <a:cubicBezTo>
                    <a:pt x="1329" y="1634"/>
                    <a:pt x="1324" y="1605"/>
                    <a:pt x="1312" y="1590"/>
                  </a:cubicBezTo>
                  <a:cubicBezTo>
                    <a:pt x="1304" y="1579"/>
                    <a:pt x="1289" y="1564"/>
                    <a:pt x="1270" y="1545"/>
                  </a:cubicBezTo>
                  <a:cubicBezTo>
                    <a:pt x="1252" y="1527"/>
                    <a:pt x="1213" y="1488"/>
                    <a:pt x="1190" y="1458"/>
                  </a:cubicBezTo>
                  <a:cubicBezTo>
                    <a:pt x="1645" y="1458"/>
                    <a:pt x="1645" y="1458"/>
                    <a:pt x="1645" y="1458"/>
                  </a:cubicBezTo>
                  <a:cubicBezTo>
                    <a:pt x="1728" y="1458"/>
                    <a:pt x="1796" y="1390"/>
                    <a:pt x="1796" y="1307"/>
                  </a:cubicBezTo>
                  <a:cubicBezTo>
                    <a:pt x="1796" y="151"/>
                    <a:pt x="1796" y="151"/>
                    <a:pt x="1796" y="151"/>
                  </a:cubicBezTo>
                  <a:cubicBezTo>
                    <a:pt x="1796" y="67"/>
                    <a:pt x="1728" y="0"/>
                    <a:pt x="1645" y="0"/>
                  </a:cubicBezTo>
                  <a:close/>
                  <a:moveTo>
                    <a:pt x="1231" y="1585"/>
                  </a:moveTo>
                  <a:cubicBezTo>
                    <a:pt x="1247" y="1601"/>
                    <a:pt x="1262" y="1616"/>
                    <a:pt x="1267" y="1622"/>
                  </a:cubicBezTo>
                  <a:cubicBezTo>
                    <a:pt x="1267" y="1622"/>
                    <a:pt x="1269" y="1629"/>
                    <a:pt x="1265" y="1635"/>
                  </a:cubicBezTo>
                  <a:cubicBezTo>
                    <a:pt x="1258" y="1646"/>
                    <a:pt x="1235" y="1653"/>
                    <a:pt x="1203" y="1653"/>
                  </a:cubicBezTo>
                  <a:cubicBezTo>
                    <a:pt x="593" y="1653"/>
                    <a:pt x="593" y="1653"/>
                    <a:pt x="593" y="1653"/>
                  </a:cubicBezTo>
                  <a:cubicBezTo>
                    <a:pt x="561" y="1653"/>
                    <a:pt x="538" y="1646"/>
                    <a:pt x="530" y="1635"/>
                  </a:cubicBezTo>
                  <a:cubicBezTo>
                    <a:pt x="527" y="1629"/>
                    <a:pt x="528" y="1623"/>
                    <a:pt x="528" y="1623"/>
                  </a:cubicBezTo>
                  <a:cubicBezTo>
                    <a:pt x="528" y="1623"/>
                    <a:pt x="528" y="1623"/>
                    <a:pt x="528" y="1623"/>
                  </a:cubicBezTo>
                  <a:cubicBezTo>
                    <a:pt x="534" y="1616"/>
                    <a:pt x="549" y="1601"/>
                    <a:pt x="565" y="1585"/>
                  </a:cubicBezTo>
                  <a:cubicBezTo>
                    <a:pt x="614" y="1536"/>
                    <a:pt x="654" y="1494"/>
                    <a:pt x="672" y="1458"/>
                  </a:cubicBezTo>
                  <a:cubicBezTo>
                    <a:pt x="1124" y="1458"/>
                    <a:pt x="1124" y="1458"/>
                    <a:pt x="1124" y="1458"/>
                  </a:cubicBezTo>
                  <a:cubicBezTo>
                    <a:pt x="1142" y="1494"/>
                    <a:pt x="1182" y="1536"/>
                    <a:pt x="1231" y="1585"/>
                  </a:cubicBezTo>
                  <a:close/>
                  <a:moveTo>
                    <a:pt x="1684" y="1307"/>
                  </a:moveTo>
                  <a:cubicBezTo>
                    <a:pt x="1684" y="1328"/>
                    <a:pt x="1666" y="1346"/>
                    <a:pt x="1645" y="1346"/>
                  </a:cubicBezTo>
                  <a:cubicBezTo>
                    <a:pt x="151" y="1346"/>
                    <a:pt x="151" y="1346"/>
                    <a:pt x="151" y="1346"/>
                  </a:cubicBezTo>
                  <a:cubicBezTo>
                    <a:pt x="129" y="1346"/>
                    <a:pt x="112" y="1328"/>
                    <a:pt x="112" y="1307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29"/>
                    <a:pt x="129" y="112"/>
                    <a:pt x="151" y="112"/>
                  </a:cubicBezTo>
                  <a:cubicBezTo>
                    <a:pt x="1645" y="112"/>
                    <a:pt x="1645" y="112"/>
                    <a:pt x="1645" y="112"/>
                  </a:cubicBezTo>
                  <a:cubicBezTo>
                    <a:pt x="1666" y="112"/>
                    <a:pt x="1684" y="129"/>
                    <a:pt x="1684" y="151"/>
                  </a:cubicBezTo>
                  <a:lnTo>
                    <a:pt x="1684" y="13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42963" y="846138"/>
              <a:ext cx="5064125" cy="3376613"/>
            </a:xfrm>
            <a:custGeom>
              <a:avLst/>
              <a:gdLst>
                <a:gd name="T0" fmla="*/ 1252 w 1348"/>
                <a:gd name="T1" fmla="*/ 0 h 899"/>
                <a:gd name="T2" fmla="*/ 96 w 1348"/>
                <a:gd name="T3" fmla="*/ 0 h 899"/>
                <a:gd name="T4" fmla="*/ 0 w 1348"/>
                <a:gd name="T5" fmla="*/ 95 h 899"/>
                <a:gd name="T6" fmla="*/ 0 w 1348"/>
                <a:gd name="T7" fmla="*/ 803 h 899"/>
                <a:gd name="T8" fmla="*/ 96 w 1348"/>
                <a:gd name="T9" fmla="*/ 899 h 899"/>
                <a:gd name="T10" fmla="*/ 1252 w 1348"/>
                <a:gd name="T11" fmla="*/ 899 h 899"/>
                <a:gd name="T12" fmla="*/ 1348 w 1348"/>
                <a:gd name="T13" fmla="*/ 803 h 899"/>
                <a:gd name="T14" fmla="*/ 1348 w 1348"/>
                <a:gd name="T15" fmla="*/ 95 h 899"/>
                <a:gd name="T16" fmla="*/ 1252 w 1348"/>
                <a:gd name="T17" fmla="*/ 0 h 899"/>
                <a:gd name="T18" fmla="*/ 1291 w 1348"/>
                <a:gd name="T19" fmla="*/ 803 h 899"/>
                <a:gd name="T20" fmla="*/ 1252 w 1348"/>
                <a:gd name="T21" fmla="*/ 843 h 899"/>
                <a:gd name="T22" fmla="*/ 96 w 1348"/>
                <a:gd name="T23" fmla="*/ 843 h 899"/>
                <a:gd name="T24" fmla="*/ 56 w 1348"/>
                <a:gd name="T25" fmla="*/ 803 h 899"/>
                <a:gd name="T26" fmla="*/ 56 w 1348"/>
                <a:gd name="T27" fmla="*/ 95 h 899"/>
                <a:gd name="T28" fmla="*/ 96 w 1348"/>
                <a:gd name="T29" fmla="*/ 56 h 899"/>
                <a:gd name="T30" fmla="*/ 1252 w 1348"/>
                <a:gd name="T31" fmla="*/ 56 h 899"/>
                <a:gd name="T32" fmla="*/ 1291 w 1348"/>
                <a:gd name="T33" fmla="*/ 95 h 899"/>
                <a:gd name="T34" fmla="*/ 1291 w 1348"/>
                <a:gd name="T35" fmla="*/ 803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8" h="899">
                  <a:moveTo>
                    <a:pt x="12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0" y="856"/>
                    <a:pt x="43" y="899"/>
                    <a:pt x="96" y="899"/>
                  </a:cubicBezTo>
                  <a:cubicBezTo>
                    <a:pt x="1252" y="899"/>
                    <a:pt x="1252" y="899"/>
                    <a:pt x="1252" y="899"/>
                  </a:cubicBezTo>
                  <a:cubicBezTo>
                    <a:pt x="1305" y="899"/>
                    <a:pt x="1348" y="856"/>
                    <a:pt x="1348" y="803"/>
                  </a:cubicBezTo>
                  <a:cubicBezTo>
                    <a:pt x="1348" y="95"/>
                    <a:pt x="1348" y="95"/>
                    <a:pt x="1348" y="95"/>
                  </a:cubicBezTo>
                  <a:cubicBezTo>
                    <a:pt x="1348" y="43"/>
                    <a:pt x="1305" y="0"/>
                    <a:pt x="1252" y="0"/>
                  </a:cubicBezTo>
                  <a:close/>
                  <a:moveTo>
                    <a:pt x="1291" y="803"/>
                  </a:moveTo>
                  <a:cubicBezTo>
                    <a:pt x="1291" y="825"/>
                    <a:pt x="1274" y="843"/>
                    <a:pt x="1252" y="843"/>
                  </a:cubicBezTo>
                  <a:cubicBezTo>
                    <a:pt x="96" y="843"/>
                    <a:pt x="96" y="843"/>
                    <a:pt x="96" y="843"/>
                  </a:cubicBezTo>
                  <a:cubicBezTo>
                    <a:pt x="74" y="843"/>
                    <a:pt x="56" y="825"/>
                    <a:pt x="56" y="803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74"/>
                    <a:pt x="74" y="56"/>
                    <a:pt x="96" y="56"/>
                  </a:cubicBezTo>
                  <a:cubicBezTo>
                    <a:pt x="1252" y="56"/>
                    <a:pt x="1252" y="56"/>
                    <a:pt x="1252" y="56"/>
                  </a:cubicBezTo>
                  <a:cubicBezTo>
                    <a:pt x="1274" y="56"/>
                    <a:pt x="1291" y="74"/>
                    <a:pt x="1291" y="95"/>
                  </a:cubicBezTo>
                  <a:lnTo>
                    <a:pt x="1291" y="8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3059113" y="4321176"/>
              <a:ext cx="631825" cy="630238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68 w 168"/>
                <a:gd name="T7" fmla="*/ 84 h 168"/>
                <a:gd name="T8" fmla="*/ 84 w 168"/>
                <a:gd name="T9" fmla="*/ 0 h 168"/>
                <a:gd name="T10" fmla="*/ 84 w 168"/>
                <a:gd name="T11" fmla="*/ 112 h 168"/>
                <a:gd name="T12" fmla="*/ 56 w 168"/>
                <a:gd name="T13" fmla="*/ 84 h 168"/>
                <a:gd name="T14" fmla="*/ 84 w 168"/>
                <a:gd name="T15" fmla="*/ 56 h 168"/>
                <a:gd name="T16" fmla="*/ 112 w 168"/>
                <a:gd name="T17" fmla="*/ 84 h 168"/>
                <a:gd name="T18" fmla="*/ 84 w 168"/>
                <a:gd name="T19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1"/>
                    <a:pt x="38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  <a:moveTo>
                    <a:pt x="84" y="112"/>
                  </a:moveTo>
                  <a:cubicBezTo>
                    <a:pt x="68" y="112"/>
                    <a:pt x="56" y="100"/>
                    <a:pt x="56" y="84"/>
                  </a:cubicBezTo>
                  <a:cubicBezTo>
                    <a:pt x="56" y="69"/>
                    <a:pt x="68" y="56"/>
                    <a:pt x="84" y="56"/>
                  </a:cubicBezTo>
                  <a:cubicBezTo>
                    <a:pt x="99" y="56"/>
                    <a:pt x="112" y="69"/>
                    <a:pt x="112" y="84"/>
                  </a:cubicBezTo>
                  <a:cubicBezTo>
                    <a:pt x="112" y="100"/>
                    <a:pt x="99" y="112"/>
                    <a:pt x="84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" name="出自【趣你的PPT】(微信:qunideppt)：最优质的PPT资源库"/>
            <p:cNvSpPr/>
            <p:nvPr/>
          </p:nvSpPr>
          <p:spPr bwMode="auto">
            <a:xfrm>
              <a:off x="2528888" y="2533651"/>
              <a:ext cx="628650" cy="1262063"/>
            </a:xfrm>
            <a:custGeom>
              <a:avLst/>
              <a:gdLst>
                <a:gd name="T0" fmla="*/ 125 w 167"/>
                <a:gd name="T1" fmla="*/ 0 h 336"/>
                <a:gd name="T2" fmla="*/ 42 w 167"/>
                <a:gd name="T3" fmla="*/ 0 h 336"/>
                <a:gd name="T4" fmla="*/ 0 w 167"/>
                <a:gd name="T5" fmla="*/ 42 h 336"/>
                <a:gd name="T6" fmla="*/ 0 w 167"/>
                <a:gd name="T7" fmla="*/ 294 h 336"/>
                <a:gd name="T8" fmla="*/ 42 w 167"/>
                <a:gd name="T9" fmla="*/ 336 h 336"/>
                <a:gd name="T10" fmla="*/ 125 w 167"/>
                <a:gd name="T11" fmla="*/ 336 h 336"/>
                <a:gd name="T12" fmla="*/ 167 w 167"/>
                <a:gd name="T13" fmla="*/ 294 h 336"/>
                <a:gd name="T14" fmla="*/ 167 w 167"/>
                <a:gd name="T15" fmla="*/ 42 h 336"/>
                <a:gd name="T16" fmla="*/ 125 w 167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36">
                  <a:moveTo>
                    <a:pt x="12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7"/>
                    <a:pt x="19" y="336"/>
                    <a:pt x="42" y="336"/>
                  </a:cubicBezTo>
                  <a:cubicBezTo>
                    <a:pt x="125" y="336"/>
                    <a:pt x="125" y="336"/>
                    <a:pt x="125" y="336"/>
                  </a:cubicBezTo>
                  <a:cubicBezTo>
                    <a:pt x="148" y="336"/>
                    <a:pt x="167" y="317"/>
                    <a:pt x="167" y="294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" name="出自【趣你的PPT】(微信:qunideppt)：最优质的PPT资源库"/>
            <p:cNvSpPr/>
            <p:nvPr/>
          </p:nvSpPr>
          <p:spPr bwMode="auto">
            <a:xfrm>
              <a:off x="4632326" y="1266826"/>
              <a:ext cx="635000" cy="2528888"/>
            </a:xfrm>
            <a:custGeom>
              <a:avLst/>
              <a:gdLst>
                <a:gd name="T0" fmla="*/ 126 w 169"/>
                <a:gd name="T1" fmla="*/ 0 h 673"/>
                <a:gd name="T2" fmla="*/ 42 w 169"/>
                <a:gd name="T3" fmla="*/ 0 h 673"/>
                <a:gd name="T4" fmla="*/ 0 w 169"/>
                <a:gd name="T5" fmla="*/ 41 h 673"/>
                <a:gd name="T6" fmla="*/ 0 w 169"/>
                <a:gd name="T7" fmla="*/ 632 h 673"/>
                <a:gd name="T8" fmla="*/ 42 w 169"/>
                <a:gd name="T9" fmla="*/ 673 h 673"/>
                <a:gd name="T10" fmla="*/ 126 w 169"/>
                <a:gd name="T11" fmla="*/ 673 h 673"/>
                <a:gd name="T12" fmla="*/ 169 w 169"/>
                <a:gd name="T13" fmla="*/ 632 h 673"/>
                <a:gd name="T14" fmla="*/ 169 w 169"/>
                <a:gd name="T15" fmla="*/ 41 h 673"/>
                <a:gd name="T16" fmla="*/ 126 w 169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73">
                  <a:moveTo>
                    <a:pt x="12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655"/>
                    <a:pt x="19" y="673"/>
                    <a:pt x="42" y="673"/>
                  </a:cubicBezTo>
                  <a:cubicBezTo>
                    <a:pt x="126" y="673"/>
                    <a:pt x="126" y="673"/>
                    <a:pt x="126" y="673"/>
                  </a:cubicBezTo>
                  <a:cubicBezTo>
                    <a:pt x="150" y="673"/>
                    <a:pt x="169" y="655"/>
                    <a:pt x="169" y="63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19"/>
                    <a:pt x="150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出自【趣你的PPT】(微信:qunideppt)：最优质的PPT资源库"/>
            <p:cNvSpPr/>
            <p:nvPr/>
          </p:nvSpPr>
          <p:spPr bwMode="auto">
            <a:xfrm>
              <a:off x="3584576" y="2112963"/>
              <a:ext cx="627063" cy="1682750"/>
            </a:xfrm>
            <a:custGeom>
              <a:avLst/>
              <a:gdLst>
                <a:gd name="T0" fmla="*/ 125 w 167"/>
                <a:gd name="T1" fmla="*/ 0 h 448"/>
                <a:gd name="T2" fmla="*/ 41 w 167"/>
                <a:gd name="T3" fmla="*/ 0 h 448"/>
                <a:gd name="T4" fmla="*/ 0 w 167"/>
                <a:gd name="T5" fmla="*/ 40 h 448"/>
                <a:gd name="T6" fmla="*/ 0 w 167"/>
                <a:gd name="T7" fmla="*/ 407 h 448"/>
                <a:gd name="T8" fmla="*/ 41 w 167"/>
                <a:gd name="T9" fmla="*/ 448 h 448"/>
                <a:gd name="T10" fmla="*/ 125 w 167"/>
                <a:gd name="T11" fmla="*/ 448 h 448"/>
                <a:gd name="T12" fmla="*/ 167 w 167"/>
                <a:gd name="T13" fmla="*/ 407 h 448"/>
                <a:gd name="T14" fmla="*/ 167 w 167"/>
                <a:gd name="T15" fmla="*/ 40 h 448"/>
                <a:gd name="T16" fmla="*/ 125 w 167"/>
                <a:gd name="T1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448">
                  <a:moveTo>
                    <a:pt x="12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30"/>
                    <a:pt x="18" y="448"/>
                    <a:pt x="41" y="448"/>
                  </a:cubicBezTo>
                  <a:cubicBezTo>
                    <a:pt x="125" y="448"/>
                    <a:pt x="125" y="448"/>
                    <a:pt x="125" y="448"/>
                  </a:cubicBezTo>
                  <a:cubicBezTo>
                    <a:pt x="148" y="448"/>
                    <a:pt x="167" y="430"/>
                    <a:pt x="167" y="407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" name="出自【趣你的PPT】(微信:qunideppt)：最优质的PPT资源库"/>
            <p:cNvSpPr/>
            <p:nvPr/>
          </p:nvSpPr>
          <p:spPr bwMode="auto">
            <a:xfrm>
              <a:off x="1474788" y="1687513"/>
              <a:ext cx="633413" cy="2108200"/>
            </a:xfrm>
            <a:custGeom>
              <a:avLst/>
              <a:gdLst>
                <a:gd name="T0" fmla="*/ 127 w 169"/>
                <a:gd name="T1" fmla="*/ 0 h 561"/>
                <a:gd name="T2" fmla="*/ 43 w 169"/>
                <a:gd name="T3" fmla="*/ 0 h 561"/>
                <a:gd name="T4" fmla="*/ 0 w 169"/>
                <a:gd name="T5" fmla="*/ 40 h 561"/>
                <a:gd name="T6" fmla="*/ 0 w 169"/>
                <a:gd name="T7" fmla="*/ 521 h 561"/>
                <a:gd name="T8" fmla="*/ 43 w 169"/>
                <a:gd name="T9" fmla="*/ 561 h 561"/>
                <a:gd name="T10" fmla="*/ 127 w 169"/>
                <a:gd name="T11" fmla="*/ 561 h 561"/>
                <a:gd name="T12" fmla="*/ 169 w 169"/>
                <a:gd name="T13" fmla="*/ 521 h 561"/>
                <a:gd name="T14" fmla="*/ 169 w 169"/>
                <a:gd name="T15" fmla="*/ 40 h 561"/>
                <a:gd name="T16" fmla="*/ 127 w 16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561">
                  <a:moveTo>
                    <a:pt x="12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43"/>
                    <a:pt x="19" y="561"/>
                    <a:pt x="43" y="561"/>
                  </a:cubicBezTo>
                  <a:cubicBezTo>
                    <a:pt x="127" y="561"/>
                    <a:pt x="127" y="561"/>
                    <a:pt x="127" y="561"/>
                  </a:cubicBezTo>
                  <a:cubicBezTo>
                    <a:pt x="150" y="561"/>
                    <a:pt x="169" y="543"/>
                    <a:pt x="169" y="521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9" y="18"/>
                    <a:pt x="150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20" name="Group 93出自【趣你的PPT】(微信:qunideppt)：最优质的PPT资源库"/>
          <p:cNvGrpSpPr/>
          <p:nvPr/>
        </p:nvGrpSpPr>
        <p:grpSpPr>
          <a:xfrm>
            <a:off x="7223294" y="3032527"/>
            <a:ext cx="495438" cy="402549"/>
            <a:chOff x="1588" y="1588"/>
            <a:chExt cx="8399462" cy="6824662"/>
          </a:xfrm>
          <a:solidFill>
            <a:schemeClr val="bg1"/>
          </a:solidFill>
        </p:grpSpPr>
        <p:sp>
          <p:nvSpPr>
            <p:cNvPr id="2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830388" y="2100263"/>
              <a:ext cx="3157537" cy="3151187"/>
            </a:xfrm>
            <a:custGeom>
              <a:avLst/>
              <a:gdLst>
                <a:gd name="T0" fmla="*/ 421 w 841"/>
                <a:gd name="T1" fmla="*/ 70 h 839"/>
                <a:gd name="T2" fmla="*/ 771 w 841"/>
                <a:gd name="T3" fmla="*/ 420 h 839"/>
                <a:gd name="T4" fmla="*/ 421 w 841"/>
                <a:gd name="T5" fmla="*/ 769 h 839"/>
                <a:gd name="T6" fmla="*/ 70 w 841"/>
                <a:gd name="T7" fmla="*/ 420 h 839"/>
                <a:gd name="T8" fmla="*/ 421 w 841"/>
                <a:gd name="T9" fmla="*/ 70 h 839"/>
                <a:gd name="T10" fmla="*/ 421 w 841"/>
                <a:gd name="T11" fmla="*/ 0 h 839"/>
                <a:gd name="T12" fmla="*/ 0 w 841"/>
                <a:gd name="T13" fmla="*/ 420 h 839"/>
                <a:gd name="T14" fmla="*/ 421 w 841"/>
                <a:gd name="T15" fmla="*/ 839 h 839"/>
                <a:gd name="T16" fmla="*/ 841 w 841"/>
                <a:gd name="T17" fmla="*/ 420 h 839"/>
                <a:gd name="T18" fmla="*/ 421 w 841"/>
                <a:gd name="T1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1" h="839">
                  <a:moveTo>
                    <a:pt x="421" y="70"/>
                  </a:moveTo>
                  <a:cubicBezTo>
                    <a:pt x="614" y="70"/>
                    <a:pt x="771" y="227"/>
                    <a:pt x="771" y="420"/>
                  </a:cubicBezTo>
                  <a:cubicBezTo>
                    <a:pt x="771" y="613"/>
                    <a:pt x="614" y="769"/>
                    <a:pt x="421" y="769"/>
                  </a:cubicBezTo>
                  <a:cubicBezTo>
                    <a:pt x="227" y="769"/>
                    <a:pt x="70" y="613"/>
                    <a:pt x="70" y="420"/>
                  </a:cubicBezTo>
                  <a:cubicBezTo>
                    <a:pt x="70" y="227"/>
                    <a:pt x="227" y="70"/>
                    <a:pt x="421" y="70"/>
                  </a:cubicBezTo>
                  <a:moveTo>
                    <a:pt x="421" y="0"/>
                  </a:moveTo>
                  <a:cubicBezTo>
                    <a:pt x="189" y="0"/>
                    <a:pt x="0" y="188"/>
                    <a:pt x="0" y="420"/>
                  </a:cubicBezTo>
                  <a:cubicBezTo>
                    <a:pt x="0" y="651"/>
                    <a:pt x="189" y="839"/>
                    <a:pt x="421" y="839"/>
                  </a:cubicBezTo>
                  <a:cubicBezTo>
                    <a:pt x="652" y="839"/>
                    <a:pt x="841" y="651"/>
                    <a:pt x="841" y="420"/>
                  </a:cubicBezTo>
                  <a:cubicBezTo>
                    <a:pt x="841" y="188"/>
                    <a:pt x="652" y="0"/>
                    <a:pt x="4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" name="出自【趣你的PPT】(微信:qunideppt)：最优质的PPT资源库"/>
            <p:cNvSpPr/>
            <p:nvPr/>
          </p:nvSpPr>
          <p:spPr bwMode="auto">
            <a:xfrm>
              <a:off x="2487613" y="2757488"/>
              <a:ext cx="1050925" cy="1052512"/>
            </a:xfrm>
            <a:custGeom>
              <a:avLst/>
              <a:gdLst>
                <a:gd name="T0" fmla="*/ 35 w 280"/>
                <a:gd name="T1" fmla="*/ 280 h 280"/>
                <a:gd name="T2" fmla="*/ 0 w 280"/>
                <a:gd name="T3" fmla="*/ 245 h 280"/>
                <a:gd name="T4" fmla="*/ 246 w 280"/>
                <a:gd name="T5" fmla="*/ 0 h 280"/>
                <a:gd name="T6" fmla="*/ 280 w 280"/>
                <a:gd name="T7" fmla="*/ 35 h 280"/>
                <a:gd name="T8" fmla="*/ 246 w 280"/>
                <a:gd name="T9" fmla="*/ 70 h 280"/>
                <a:gd name="T10" fmla="*/ 70 w 280"/>
                <a:gd name="T11" fmla="*/ 245 h 280"/>
                <a:gd name="T12" fmla="*/ 35 w 280"/>
                <a:gd name="T13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80">
                  <a:moveTo>
                    <a:pt x="35" y="280"/>
                  </a:moveTo>
                  <a:cubicBezTo>
                    <a:pt x="16" y="280"/>
                    <a:pt x="0" y="264"/>
                    <a:pt x="0" y="245"/>
                  </a:cubicBezTo>
                  <a:cubicBezTo>
                    <a:pt x="0" y="110"/>
                    <a:pt x="110" y="0"/>
                    <a:pt x="246" y="0"/>
                  </a:cubicBezTo>
                  <a:cubicBezTo>
                    <a:pt x="265" y="0"/>
                    <a:pt x="280" y="16"/>
                    <a:pt x="280" y="35"/>
                  </a:cubicBezTo>
                  <a:cubicBezTo>
                    <a:pt x="280" y="54"/>
                    <a:pt x="265" y="70"/>
                    <a:pt x="246" y="70"/>
                  </a:cubicBezTo>
                  <a:cubicBezTo>
                    <a:pt x="149" y="70"/>
                    <a:pt x="70" y="148"/>
                    <a:pt x="70" y="245"/>
                  </a:cubicBezTo>
                  <a:cubicBezTo>
                    <a:pt x="70" y="264"/>
                    <a:pt x="55" y="280"/>
                    <a:pt x="35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588" y="1588"/>
              <a:ext cx="8399462" cy="6824662"/>
            </a:xfrm>
            <a:custGeom>
              <a:avLst/>
              <a:gdLst>
                <a:gd name="T0" fmla="*/ 1825 w 2237"/>
                <a:gd name="T1" fmla="*/ 140 h 1817"/>
                <a:gd name="T2" fmla="*/ 1887 w 2237"/>
                <a:gd name="T3" fmla="*/ 202 h 1817"/>
                <a:gd name="T4" fmla="*/ 1887 w 2237"/>
                <a:gd name="T5" fmla="*/ 350 h 1817"/>
                <a:gd name="T6" fmla="*/ 2097 w 2237"/>
                <a:gd name="T7" fmla="*/ 520 h 1817"/>
                <a:gd name="T8" fmla="*/ 2097 w 2237"/>
                <a:gd name="T9" fmla="*/ 1507 h 1817"/>
                <a:gd name="T10" fmla="*/ 1920 w 2237"/>
                <a:gd name="T11" fmla="*/ 1678 h 1817"/>
                <a:gd name="T12" fmla="*/ 316 w 2237"/>
                <a:gd name="T13" fmla="*/ 1678 h 1817"/>
                <a:gd name="T14" fmla="*/ 140 w 2237"/>
                <a:gd name="T15" fmla="*/ 1507 h 1817"/>
                <a:gd name="T16" fmla="*/ 140 w 2237"/>
                <a:gd name="T17" fmla="*/ 520 h 1817"/>
                <a:gd name="T18" fmla="*/ 316 w 2237"/>
                <a:gd name="T19" fmla="*/ 349 h 1817"/>
                <a:gd name="T20" fmla="*/ 1258 w 2237"/>
                <a:gd name="T21" fmla="*/ 349 h 1817"/>
                <a:gd name="T22" fmla="*/ 1258 w 2237"/>
                <a:gd name="T23" fmla="*/ 202 h 1817"/>
                <a:gd name="T24" fmla="*/ 1320 w 2237"/>
                <a:gd name="T25" fmla="*/ 140 h 1817"/>
                <a:gd name="T26" fmla="*/ 1825 w 2237"/>
                <a:gd name="T27" fmla="*/ 140 h 1817"/>
                <a:gd name="T28" fmla="*/ 1825 w 2237"/>
                <a:gd name="T29" fmla="*/ 0 h 1817"/>
                <a:gd name="T30" fmla="*/ 1825 w 2237"/>
                <a:gd name="T31" fmla="*/ 0 h 1817"/>
                <a:gd name="T32" fmla="*/ 1320 w 2237"/>
                <a:gd name="T33" fmla="*/ 0 h 1817"/>
                <a:gd name="T34" fmla="*/ 1118 w 2237"/>
                <a:gd name="T35" fmla="*/ 202 h 1817"/>
                <a:gd name="T36" fmla="*/ 1118 w 2237"/>
                <a:gd name="T37" fmla="*/ 209 h 1817"/>
                <a:gd name="T38" fmla="*/ 316 w 2237"/>
                <a:gd name="T39" fmla="*/ 209 h 1817"/>
                <a:gd name="T40" fmla="*/ 0 w 2237"/>
                <a:gd name="T41" fmla="*/ 520 h 1817"/>
                <a:gd name="T42" fmla="*/ 0 w 2237"/>
                <a:gd name="T43" fmla="*/ 1507 h 1817"/>
                <a:gd name="T44" fmla="*/ 316 w 2237"/>
                <a:gd name="T45" fmla="*/ 1817 h 1817"/>
                <a:gd name="T46" fmla="*/ 1920 w 2237"/>
                <a:gd name="T47" fmla="*/ 1817 h 1817"/>
                <a:gd name="T48" fmla="*/ 2237 w 2237"/>
                <a:gd name="T49" fmla="*/ 1507 h 1817"/>
                <a:gd name="T50" fmla="*/ 2237 w 2237"/>
                <a:gd name="T51" fmla="*/ 520 h 1817"/>
                <a:gd name="T52" fmla="*/ 2027 w 2237"/>
                <a:gd name="T53" fmla="*/ 232 h 1817"/>
                <a:gd name="T54" fmla="*/ 2027 w 2237"/>
                <a:gd name="T55" fmla="*/ 202 h 1817"/>
                <a:gd name="T56" fmla="*/ 1825 w 2237"/>
                <a:gd name="T57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37" h="1817">
                  <a:moveTo>
                    <a:pt x="1825" y="140"/>
                  </a:moveTo>
                  <a:cubicBezTo>
                    <a:pt x="1859" y="140"/>
                    <a:pt x="1887" y="167"/>
                    <a:pt x="1887" y="202"/>
                  </a:cubicBezTo>
                  <a:cubicBezTo>
                    <a:pt x="1887" y="350"/>
                    <a:pt x="1887" y="350"/>
                    <a:pt x="1887" y="350"/>
                  </a:cubicBezTo>
                  <a:cubicBezTo>
                    <a:pt x="2027" y="350"/>
                    <a:pt x="2097" y="428"/>
                    <a:pt x="2097" y="520"/>
                  </a:cubicBezTo>
                  <a:cubicBezTo>
                    <a:pt x="2097" y="1507"/>
                    <a:pt x="2097" y="1507"/>
                    <a:pt x="2097" y="1507"/>
                  </a:cubicBezTo>
                  <a:cubicBezTo>
                    <a:pt x="2097" y="1601"/>
                    <a:pt x="2018" y="1678"/>
                    <a:pt x="1920" y="1678"/>
                  </a:cubicBezTo>
                  <a:cubicBezTo>
                    <a:pt x="316" y="1678"/>
                    <a:pt x="316" y="1678"/>
                    <a:pt x="316" y="1678"/>
                  </a:cubicBezTo>
                  <a:cubicBezTo>
                    <a:pt x="219" y="1678"/>
                    <a:pt x="140" y="1601"/>
                    <a:pt x="140" y="1507"/>
                  </a:cubicBezTo>
                  <a:cubicBezTo>
                    <a:pt x="140" y="520"/>
                    <a:pt x="140" y="520"/>
                    <a:pt x="140" y="520"/>
                  </a:cubicBezTo>
                  <a:cubicBezTo>
                    <a:pt x="140" y="426"/>
                    <a:pt x="219" y="349"/>
                    <a:pt x="316" y="349"/>
                  </a:cubicBezTo>
                  <a:cubicBezTo>
                    <a:pt x="1258" y="349"/>
                    <a:pt x="1258" y="349"/>
                    <a:pt x="1258" y="349"/>
                  </a:cubicBezTo>
                  <a:cubicBezTo>
                    <a:pt x="1258" y="202"/>
                    <a:pt x="1258" y="202"/>
                    <a:pt x="1258" y="202"/>
                  </a:cubicBezTo>
                  <a:cubicBezTo>
                    <a:pt x="1258" y="168"/>
                    <a:pt x="1286" y="140"/>
                    <a:pt x="1320" y="140"/>
                  </a:cubicBezTo>
                  <a:cubicBezTo>
                    <a:pt x="1825" y="140"/>
                    <a:pt x="1825" y="140"/>
                    <a:pt x="1825" y="140"/>
                  </a:cubicBezTo>
                  <a:moveTo>
                    <a:pt x="1825" y="0"/>
                  </a:moveTo>
                  <a:cubicBezTo>
                    <a:pt x="1825" y="0"/>
                    <a:pt x="1825" y="0"/>
                    <a:pt x="1825" y="0"/>
                  </a:cubicBezTo>
                  <a:cubicBezTo>
                    <a:pt x="1320" y="0"/>
                    <a:pt x="1320" y="0"/>
                    <a:pt x="1320" y="0"/>
                  </a:cubicBezTo>
                  <a:cubicBezTo>
                    <a:pt x="1209" y="0"/>
                    <a:pt x="1118" y="90"/>
                    <a:pt x="1118" y="202"/>
                  </a:cubicBezTo>
                  <a:cubicBezTo>
                    <a:pt x="1118" y="209"/>
                    <a:pt x="1118" y="209"/>
                    <a:pt x="1118" y="209"/>
                  </a:cubicBezTo>
                  <a:cubicBezTo>
                    <a:pt x="316" y="209"/>
                    <a:pt x="316" y="209"/>
                    <a:pt x="316" y="209"/>
                  </a:cubicBezTo>
                  <a:cubicBezTo>
                    <a:pt x="142" y="209"/>
                    <a:pt x="0" y="349"/>
                    <a:pt x="0" y="520"/>
                  </a:cubicBezTo>
                  <a:cubicBezTo>
                    <a:pt x="0" y="1507"/>
                    <a:pt x="0" y="1507"/>
                    <a:pt x="0" y="1507"/>
                  </a:cubicBezTo>
                  <a:cubicBezTo>
                    <a:pt x="0" y="1678"/>
                    <a:pt x="142" y="1817"/>
                    <a:pt x="316" y="1817"/>
                  </a:cubicBezTo>
                  <a:cubicBezTo>
                    <a:pt x="1920" y="1817"/>
                    <a:pt x="1920" y="1817"/>
                    <a:pt x="1920" y="1817"/>
                  </a:cubicBezTo>
                  <a:cubicBezTo>
                    <a:pt x="2095" y="1817"/>
                    <a:pt x="2237" y="1678"/>
                    <a:pt x="2237" y="1507"/>
                  </a:cubicBezTo>
                  <a:cubicBezTo>
                    <a:pt x="2237" y="520"/>
                    <a:pt x="2237" y="520"/>
                    <a:pt x="2237" y="520"/>
                  </a:cubicBezTo>
                  <a:cubicBezTo>
                    <a:pt x="2237" y="404"/>
                    <a:pt x="2170" y="280"/>
                    <a:pt x="2027" y="232"/>
                  </a:cubicBezTo>
                  <a:cubicBezTo>
                    <a:pt x="2027" y="202"/>
                    <a:pt x="2027" y="202"/>
                    <a:pt x="2027" y="202"/>
                  </a:cubicBezTo>
                  <a:cubicBezTo>
                    <a:pt x="2027" y="90"/>
                    <a:pt x="1936" y="0"/>
                    <a:pt x="18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987925" y="785813"/>
              <a:ext cx="1836737" cy="7889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25" name="Group 98出自【趣你的PPT】(微信:qunideppt)：最优质的PPT资源库"/>
          <p:cNvGrpSpPr/>
          <p:nvPr/>
        </p:nvGrpSpPr>
        <p:grpSpPr>
          <a:xfrm>
            <a:off x="9960881" y="3029058"/>
            <a:ext cx="504954" cy="409487"/>
            <a:chOff x="3175" y="1588"/>
            <a:chExt cx="4962526" cy="4024312"/>
          </a:xfrm>
          <a:solidFill>
            <a:schemeClr val="bg1"/>
          </a:solidFill>
        </p:grpSpPr>
        <p:sp>
          <p:nvSpPr>
            <p:cNvPr id="2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454150" y="2998788"/>
              <a:ext cx="1025525" cy="1027112"/>
            </a:xfrm>
            <a:custGeom>
              <a:avLst/>
              <a:gdLst>
                <a:gd name="T0" fmla="*/ 137 w 273"/>
                <a:gd name="T1" fmla="*/ 273 h 273"/>
                <a:gd name="T2" fmla="*/ 0 w 273"/>
                <a:gd name="T3" fmla="*/ 136 h 273"/>
                <a:gd name="T4" fmla="*/ 137 w 273"/>
                <a:gd name="T5" fmla="*/ 0 h 273"/>
                <a:gd name="T6" fmla="*/ 273 w 273"/>
                <a:gd name="T7" fmla="*/ 136 h 273"/>
                <a:gd name="T8" fmla="*/ 137 w 273"/>
                <a:gd name="T9" fmla="*/ 273 h 273"/>
                <a:gd name="T10" fmla="*/ 137 w 273"/>
                <a:gd name="T11" fmla="*/ 91 h 273"/>
                <a:gd name="T12" fmla="*/ 91 w 273"/>
                <a:gd name="T13" fmla="*/ 136 h 273"/>
                <a:gd name="T14" fmla="*/ 137 w 273"/>
                <a:gd name="T15" fmla="*/ 182 h 273"/>
                <a:gd name="T16" fmla="*/ 182 w 273"/>
                <a:gd name="T17" fmla="*/ 136 h 273"/>
                <a:gd name="T18" fmla="*/ 137 w 273"/>
                <a:gd name="T19" fmla="*/ 9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7" y="273"/>
                  </a:moveTo>
                  <a:cubicBezTo>
                    <a:pt x="61" y="273"/>
                    <a:pt x="0" y="212"/>
                    <a:pt x="0" y="136"/>
                  </a:cubicBezTo>
                  <a:cubicBezTo>
                    <a:pt x="0" y="61"/>
                    <a:pt x="61" y="0"/>
                    <a:pt x="137" y="0"/>
                  </a:cubicBezTo>
                  <a:cubicBezTo>
                    <a:pt x="212" y="0"/>
                    <a:pt x="273" y="61"/>
                    <a:pt x="273" y="136"/>
                  </a:cubicBezTo>
                  <a:cubicBezTo>
                    <a:pt x="273" y="212"/>
                    <a:pt x="212" y="273"/>
                    <a:pt x="137" y="273"/>
                  </a:cubicBezTo>
                  <a:close/>
                  <a:moveTo>
                    <a:pt x="137" y="91"/>
                  </a:moveTo>
                  <a:cubicBezTo>
                    <a:pt x="112" y="91"/>
                    <a:pt x="91" y="111"/>
                    <a:pt x="91" y="136"/>
                  </a:cubicBezTo>
                  <a:cubicBezTo>
                    <a:pt x="91" y="161"/>
                    <a:pt x="112" y="182"/>
                    <a:pt x="137" y="182"/>
                  </a:cubicBezTo>
                  <a:cubicBezTo>
                    <a:pt x="162" y="182"/>
                    <a:pt x="182" y="161"/>
                    <a:pt x="182" y="136"/>
                  </a:cubicBezTo>
                  <a:cubicBezTo>
                    <a:pt x="182" y="111"/>
                    <a:pt x="162" y="91"/>
                    <a:pt x="137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3163888" y="2998788"/>
              <a:ext cx="1027113" cy="1027112"/>
            </a:xfrm>
            <a:custGeom>
              <a:avLst/>
              <a:gdLst>
                <a:gd name="T0" fmla="*/ 137 w 273"/>
                <a:gd name="T1" fmla="*/ 91 h 273"/>
                <a:gd name="T2" fmla="*/ 182 w 273"/>
                <a:gd name="T3" fmla="*/ 136 h 273"/>
                <a:gd name="T4" fmla="*/ 137 w 273"/>
                <a:gd name="T5" fmla="*/ 182 h 273"/>
                <a:gd name="T6" fmla="*/ 91 w 273"/>
                <a:gd name="T7" fmla="*/ 136 h 273"/>
                <a:gd name="T8" fmla="*/ 137 w 273"/>
                <a:gd name="T9" fmla="*/ 91 h 273"/>
                <a:gd name="T10" fmla="*/ 137 w 273"/>
                <a:gd name="T11" fmla="*/ 0 h 273"/>
                <a:gd name="T12" fmla="*/ 0 w 273"/>
                <a:gd name="T13" fmla="*/ 136 h 273"/>
                <a:gd name="T14" fmla="*/ 137 w 273"/>
                <a:gd name="T15" fmla="*/ 273 h 273"/>
                <a:gd name="T16" fmla="*/ 273 w 273"/>
                <a:gd name="T17" fmla="*/ 136 h 273"/>
                <a:gd name="T18" fmla="*/ 137 w 273"/>
                <a:gd name="T1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7" y="91"/>
                  </a:moveTo>
                  <a:cubicBezTo>
                    <a:pt x="162" y="91"/>
                    <a:pt x="182" y="111"/>
                    <a:pt x="182" y="136"/>
                  </a:cubicBezTo>
                  <a:cubicBezTo>
                    <a:pt x="182" y="161"/>
                    <a:pt x="162" y="182"/>
                    <a:pt x="137" y="182"/>
                  </a:cubicBezTo>
                  <a:cubicBezTo>
                    <a:pt x="112" y="182"/>
                    <a:pt x="91" y="161"/>
                    <a:pt x="91" y="136"/>
                  </a:cubicBezTo>
                  <a:cubicBezTo>
                    <a:pt x="91" y="111"/>
                    <a:pt x="112" y="91"/>
                    <a:pt x="137" y="91"/>
                  </a:cubicBezTo>
                  <a:moveTo>
                    <a:pt x="137" y="0"/>
                  </a:moveTo>
                  <a:cubicBezTo>
                    <a:pt x="62" y="0"/>
                    <a:pt x="0" y="61"/>
                    <a:pt x="0" y="136"/>
                  </a:cubicBezTo>
                  <a:cubicBezTo>
                    <a:pt x="0" y="212"/>
                    <a:pt x="62" y="273"/>
                    <a:pt x="137" y="273"/>
                  </a:cubicBezTo>
                  <a:cubicBezTo>
                    <a:pt x="212" y="273"/>
                    <a:pt x="273" y="212"/>
                    <a:pt x="273" y="136"/>
                  </a:cubicBezTo>
                  <a:cubicBezTo>
                    <a:pt x="273" y="61"/>
                    <a:pt x="212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" name="出自【趣你的PPT】(微信:qunideppt)：最优质的PPT资源库"/>
            <p:cNvSpPr/>
            <p:nvPr/>
          </p:nvSpPr>
          <p:spPr bwMode="auto">
            <a:xfrm>
              <a:off x="3175" y="1588"/>
              <a:ext cx="4619625" cy="2738437"/>
            </a:xfrm>
            <a:custGeom>
              <a:avLst/>
              <a:gdLst>
                <a:gd name="T0" fmla="*/ 425 w 1229"/>
                <a:gd name="T1" fmla="*/ 638 h 728"/>
                <a:gd name="T2" fmla="*/ 295 w 1229"/>
                <a:gd name="T3" fmla="*/ 0 h 728"/>
                <a:gd name="T4" fmla="*/ 183 w 1229"/>
                <a:gd name="T5" fmla="*/ 0 h 728"/>
                <a:gd name="T6" fmla="*/ 45 w 1229"/>
                <a:gd name="T7" fmla="*/ 0 h 728"/>
                <a:gd name="T8" fmla="*/ 45 w 1229"/>
                <a:gd name="T9" fmla="*/ 0 h 728"/>
                <a:gd name="T10" fmla="*/ 0 w 1229"/>
                <a:gd name="T11" fmla="*/ 46 h 728"/>
                <a:gd name="T12" fmla="*/ 46 w 1229"/>
                <a:gd name="T13" fmla="*/ 91 h 728"/>
                <a:gd name="T14" fmla="*/ 48 w 1229"/>
                <a:gd name="T15" fmla="*/ 91 h 728"/>
                <a:gd name="T16" fmla="*/ 215 w 1229"/>
                <a:gd name="T17" fmla="*/ 91 h 728"/>
                <a:gd name="T18" fmla="*/ 345 w 1229"/>
                <a:gd name="T19" fmla="*/ 728 h 728"/>
                <a:gd name="T20" fmla="*/ 484 w 1229"/>
                <a:gd name="T21" fmla="*/ 728 h 728"/>
                <a:gd name="T22" fmla="*/ 1183 w 1229"/>
                <a:gd name="T23" fmla="*/ 728 h 728"/>
                <a:gd name="T24" fmla="*/ 1183 w 1229"/>
                <a:gd name="T25" fmla="*/ 728 h 728"/>
                <a:gd name="T26" fmla="*/ 1184 w 1229"/>
                <a:gd name="T27" fmla="*/ 728 h 728"/>
                <a:gd name="T28" fmla="*/ 1185 w 1229"/>
                <a:gd name="T29" fmla="*/ 728 h 728"/>
                <a:gd name="T30" fmla="*/ 1185 w 1229"/>
                <a:gd name="T31" fmla="*/ 728 h 728"/>
                <a:gd name="T32" fmla="*/ 1229 w 1229"/>
                <a:gd name="T33" fmla="*/ 683 h 728"/>
                <a:gd name="T34" fmla="*/ 1183 w 1229"/>
                <a:gd name="T35" fmla="*/ 637 h 728"/>
                <a:gd name="T36" fmla="*/ 425 w 1229"/>
                <a:gd name="T37" fmla="*/ 63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9" h="728">
                  <a:moveTo>
                    <a:pt x="425" y="638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215" y="91"/>
                    <a:pt x="215" y="91"/>
                    <a:pt x="215" y="91"/>
                  </a:cubicBezTo>
                  <a:cubicBezTo>
                    <a:pt x="345" y="728"/>
                    <a:pt x="345" y="728"/>
                    <a:pt x="345" y="728"/>
                  </a:cubicBezTo>
                  <a:cubicBezTo>
                    <a:pt x="484" y="728"/>
                    <a:pt x="484" y="728"/>
                    <a:pt x="484" y="728"/>
                  </a:cubicBezTo>
                  <a:cubicBezTo>
                    <a:pt x="1183" y="728"/>
                    <a:pt x="1183" y="728"/>
                    <a:pt x="1183" y="728"/>
                  </a:cubicBezTo>
                  <a:cubicBezTo>
                    <a:pt x="1183" y="728"/>
                    <a:pt x="1183" y="728"/>
                    <a:pt x="1183" y="728"/>
                  </a:cubicBezTo>
                  <a:cubicBezTo>
                    <a:pt x="1184" y="728"/>
                    <a:pt x="1184" y="728"/>
                    <a:pt x="1184" y="728"/>
                  </a:cubicBezTo>
                  <a:cubicBezTo>
                    <a:pt x="1185" y="728"/>
                    <a:pt x="1185" y="728"/>
                    <a:pt x="1185" y="728"/>
                  </a:cubicBezTo>
                  <a:cubicBezTo>
                    <a:pt x="1185" y="728"/>
                    <a:pt x="1185" y="728"/>
                    <a:pt x="1185" y="728"/>
                  </a:cubicBezTo>
                  <a:cubicBezTo>
                    <a:pt x="1209" y="727"/>
                    <a:pt x="1229" y="708"/>
                    <a:pt x="1229" y="683"/>
                  </a:cubicBezTo>
                  <a:cubicBezTo>
                    <a:pt x="1229" y="658"/>
                    <a:pt x="1209" y="637"/>
                    <a:pt x="1183" y="637"/>
                  </a:cubicBezTo>
                  <a:lnTo>
                    <a:pt x="425" y="6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544638" y="344488"/>
              <a:ext cx="3421063" cy="1709737"/>
            </a:xfrm>
            <a:custGeom>
              <a:avLst/>
              <a:gdLst>
                <a:gd name="T0" fmla="*/ 773 w 910"/>
                <a:gd name="T1" fmla="*/ 364 h 455"/>
                <a:gd name="T2" fmla="*/ 136 w 910"/>
                <a:gd name="T3" fmla="*/ 364 h 455"/>
                <a:gd name="T4" fmla="*/ 91 w 910"/>
                <a:gd name="T5" fmla="*/ 410 h 455"/>
                <a:gd name="T6" fmla="*/ 136 w 910"/>
                <a:gd name="T7" fmla="*/ 455 h 455"/>
                <a:gd name="T8" fmla="*/ 773 w 910"/>
                <a:gd name="T9" fmla="*/ 455 h 455"/>
                <a:gd name="T10" fmla="*/ 819 w 910"/>
                <a:gd name="T11" fmla="*/ 410 h 455"/>
                <a:gd name="T12" fmla="*/ 773 w 910"/>
                <a:gd name="T13" fmla="*/ 364 h 455"/>
                <a:gd name="T14" fmla="*/ 819 w 910"/>
                <a:gd name="T15" fmla="*/ 182 h 455"/>
                <a:gd name="T16" fmla="*/ 91 w 910"/>
                <a:gd name="T17" fmla="*/ 182 h 455"/>
                <a:gd name="T18" fmla="*/ 45 w 910"/>
                <a:gd name="T19" fmla="*/ 228 h 455"/>
                <a:gd name="T20" fmla="*/ 91 w 910"/>
                <a:gd name="T21" fmla="*/ 273 h 455"/>
                <a:gd name="T22" fmla="*/ 819 w 910"/>
                <a:gd name="T23" fmla="*/ 273 h 455"/>
                <a:gd name="T24" fmla="*/ 864 w 910"/>
                <a:gd name="T25" fmla="*/ 228 h 455"/>
                <a:gd name="T26" fmla="*/ 819 w 910"/>
                <a:gd name="T27" fmla="*/ 182 h 455"/>
                <a:gd name="T28" fmla="*/ 864 w 910"/>
                <a:gd name="T29" fmla="*/ 0 h 455"/>
                <a:gd name="T30" fmla="*/ 45 w 910"/>
                <a:gd name="T31" fmla="*/ 0 h 455"/>
                <a:gd name="T32" fmla="*/ 0 w 910"/>
                <a:gd name="T33" fmla="*/ 46 h 455"/>
                <a:gd name="T34" fmla="*/ 45 w 910"/>
                <a:gd name="T35" fmla="*/ 91 h 455"/>
                <a:gd name="T36" fmla="*/ 864 w 910"/>
                <a:gd name="T37" fmla="*/ 91 h 455"/>
                <a:gd name="T38" fmla="*/ 910 w 910"/>
                <a:gd name="T39" fmla="*/ 46 h 455"/>
                <a:gd name="T40" fmla="*/ 864 w 910"/>
                <a:gd name="T4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0" h="455">
                  <a:moveTo>
                    <a:pt x="773" y="364"/>
                  </a:moveTo>
                  <a:cubicBezTo>
                    <a:pt x="136" y="364"/>
                    <a:pt x="136" y="364"/>
                    <a:pt x="136" y="364"/>
                  </a:cubicBezTo>
                  <a:cubicBezTo>
                    <a:pt x="111" y="364"/>
                    <a:pt x="91" y="385"/>
                    <a:pt x="91" y="410"/>
                  </a:cubicBezTo>
                  <a:cubicBezTo>
                    <a:pt x="91" y="435"/>
                    <a:pt x="111" y="455"/>
                    <a:pt x="136" y="455"/>
                  </a:cubicBezTo>
                  <a:cubicBezTo>
                    <a:pt x="773" y="455"/>
                    <a:pt x="773" y="455"/>
                    <a:pt x="773" y="455"/>
                  </a:cubicBezTo>
                  <a:cubicBezTo>
                    <a:pt x="799" y="455"/>
                    <a:pt x="819" y="435"/>
                    <a:pt x="819" y="410"/>
                  </a:cubicBezTo>
                  <a:cubicBezTo>
                    <a:pt x="819" y="385"/>
                    <a:pt x="799" y="364"/>
                    <a:pt x="773" y="364"/>
                  </a:cubicBezTo>
                  <a:close/>
                  <a:moveTo>
                    <a:pt x="819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66" y="182"/>
                    <a:pt x="45" y="203"/>
                    <a:pt x="45" y="228"/>
                  </a:cubicBezTo>
                  <a:cubicBezTo>
                    <a:pt x="45" y="253"/>
                    <a:pt x="66" y="273"/>
                    <a:pt x="91" y="273"/>
                  </a:cubicBezTo>
                  <a:cubicBezTo>
                    <a:pt x="819" y="273"/>
                    <a:pt x="819" y="273"/>
                    <a:pt x="819" y="273"/>
                  </a:cubicBezTo>
                  <a:cubicBezTo>
                    <a:pt x="844" y="273"/>
                    <a:pt x="864" y="253"/>
                    <a:pt x="864" y="228"/>
                  </a:cubicBezTo>
                  <a:cubicBezTo>
                    <a:pt x="864" y="203"/>
                    <a:pt x="844" y="182"/>
                    <a:pt x="819" y="182"/>
                  </a:cubicBezTo>
                  <a:close/>
                  <a:moveTo>
                    <a:pt x="86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5" y="91"/>
                  </a:cubicBezTo>
                  <a:cubicBezTo>
                    <a:pt x="864" y="91"/>
                    <a:pt x="864" y="91"/>
                    <a:pt x="864" y="91"/>
                  </a:cubicBezTo>
                  <a:cubicBezTo>
                    <a:pt x="890" y="91"/>
                    <a:pt x="910" y="71"/>
                    <a:pt x="910" y="46"/>
                  </a:cubicBezTo>
                  <a:cubicBezTo>
                    <a:pt x="910" y="21"/>
                    <a:pt x="890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30" name="Group 103出自【趣你的PPT】(微信:qunideppt)：最优质的PPT资源库"/>
          <p:cNvGrpSpPr/>
          <p:nvPr/>
        </p:nvGrpSpPr>
        <p:grpSpPr>
          <a:xfrm>
            <a:off x="4548961" y="3023163"/>
            <a:ext cx="316609" cy="421276"/>
            <a:chOff x="7913688" y="-280988"/>
            <a:chExt cx="1733550" cy="2306638"/>
          </a:xfrm>
          <a:solidFill>
            <a:schemeClr val="bg1"/>
          </a:solidFill>
        </p:grpSpPr>
        <p:sp>
          <p:nvSpPr>
            <p:cNvPr id="31" name="出自【趣你的PPT】(微信:qunideppt)：最优质的PPT资源库"/>
            <p:cNvSpPr/>
            <p:nvPr/>
          </p:nvSpPr>
          <p:spPr bwMode="auto">
            <a:xfrm>
              <a:off x="8215313" y="1317625"/>
              <a:ext cx="1155700" cy="71438"/>
            </a:xfrm>
            <a:custGeom>
              <a:avLst/>
              <a:gdLst>
                <a:gd name="T0" fmla="*/ 9 w 306"/>
                <a:gd name="T1" fmla="*/ 0 h 19"/>
                <a:gd name="T2" fmla="*/ 0 w 306"/>
                <a:gd name="T3" fmla="*/ 10 h 19"/>
                <a:gd name="T4" fmla="*/ 9 w 306"/>
                <a:gd name="T5" fmla="*/ 19 h 19"/>
                <a:gd name="T6" fmla="*/ 297 w 306"/>
                <a:gd name="T7" fmla="*/ 19 h 19"/>
                <a:gd name="T8" fmla="*/ 306 w 306"/>
                <a:gd name="T9" fmla="*/ 10 h 19"/>
                <a:gd name="T10" fmla="*/ 297 w 306"/>
                <a:gd name="T11" fmla="*/ 0 h 19"/>
                <a:gd name="T12" fmla="*/ 9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" name="出自【趣你的PPT】(微信:qunideppt)：最优质的PPT资源库"/>
            <p:cNvSpPr/>
            <p:nvPr/>
          </p:nvSpPr>
          <p:spPr bwMode="auto">
            <a:xfrm>
              <a:off x="8215313" y="1535112"/>
              <a:ext cx="1155700" cy="71438"/>
            </a:xfrm>
            <a:custGeom>
              <a:avLst/>
              <a:gdLst>
                <a:gd name="T0" fmla="*/ 297 w 306"/>
                <a:gd name="T1" fmla="*/ 0 h 19"/>
                <a:gd name="T2" fmla="*/ 9 w 306"/>
                <a:gd name="T3" fmla="*/ 0 h 19"/>
                <a:gd name="T4" fmla="*/ 0 w 306"/>
                <a:gd name="T5" fmla="*/ 9 h 19"/>
                <a:gd name="T6" fmla="*/ 9 w 306"/>
                <a:gd name="T7" fmla="*/ 19 h 19"/>
                <a:gd name="T8" fmla="*/ 297 w 306"/>
                <a:gd name="T9" fmla="*/ 19 h 19"/>
                <a:gd name="T10" fmla="*/ 306 w 306"/>
                <a:gd name="T11" fmla="*/ 9 h 19"/>
                <a:gd name="T12" fmla="*/ 297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913688" y="-280988"/>
              <a:ext cx="1733550" cy="2306638"/>
            </a:xfrm>
            <a:custGeom>
              <a:avLst/>
              <a:gdLst>
                <a:gd name="T0" fmla="*/ 353 w 459"/>
                <a:gd name="T1" fmla="*/ 12 h 612"/>
                <a:gd name="T2" fmla="*/ 325 w 459"/>
                <a:gd name="T3" fmla="*/ 0 h 612"/>
                <a:gd name="T4" fmla="*/ 57 w 459"/>
                <a:gd name="T5" fmla="*/ 0 h 612"/>
                <a:gd name="T6" fmla="*/ 0 w 459"/>
                <a:gd name="T7" fmla="*/ 57 h 612"/>
                <a:gd name="T8" fmla="*/ 0 w 459"/>
                <a:gd name="T9" fmla="*/ 555 h 612"/>
                <a:gd name="T10" fmla="*/ 57 w 459"/>
                <a:gd name="T11" fmla="*/ 612 h 612"/>
                <a:gd name="T12" fmla="*/ 402 w 459"/>
                <a:gd name="T13" fmla="*/ 612 h 612"/>
                <a:gd name="T14" fmla="*/ 459 w 459"/>
                <a:gd name="T15" fmla="*/ 555 h 612"/>
                <a:gd name="T16" fmla="*/ 459 w 459"/>
                <a:gd name="T17" fmla="*/ 153 h 612"/>
                <a:gd name="T18" fmla="*/ 353 w 459"/>
                <a:gd name="T19" fmla="*/ 12 h 612"/>
                <a:gd name="T20" fmla="*/ 344 w 459"/>
                <a:gd name="T21" fmla="*/ 59 h 612"/>
                <a:gd name="T22" fmla="*/ 409 w 459"/>
                <a:gd name="T23" fmla="*/ 134 h 612"/>
                <a:gd name="T24" fmla="*/ 344 w 459"/>
                <a:gd name="T25" fmla="*/ 134 h 612"/>
                <a:gd name="T26" fmla="*/ 344 w 459"/>
                <a:gd name="T27" fmla="*/ 59 h 612"/>
                <a:gd name="T28" fmla="*/ 421 w 459"/>
                <a:gd name="T29" fmla="*/ 555 h 612"/>
                <a:gd name="T30" fmla="*/ 402 w 459"/>
                <a:gd name="T31" fmla="*/ 574 h 612"/>
                <a:gd name="T32" fmla="*/ 57 w 459"/>
                <a:gd name="T33" fmla="*/ 574 h 612"/>
                <a:gd name="T34" fmla="*/ 38 w 459"/>
                <a:gd name="T35" fmla="*/ 555 h 612"/>
                <a:gd name="T36" fmla="*/ 38 w 459"/>
                <a:gd name="T37" fmla="*/ 57 h 612"/>
                <a:gd name="T38" fmla="*/ 57 w 459"/>
                <a:gd name="T39" fmla="*/ 38 h 612"/>
                <a:gd name="T40" fmla="*/ 306 w 459"/>
                <a:gd name="T41" fmla="*/ 38 h 612"/>
                <a:gd name="T42" fmla="*/ 306 w 459"/>
                <a:gd name="T43" fmla="*/ 172 h 612"/>
                <a:gd name="T44" fmla="*/ 421 w 459"/>
                <a:gd name="T45" fmla="*/ 172 h 612"/>
                <a:gd name="T46" fmla="*/ 421 w 459"/>
                <a:gd name="T47" fmla="*/ 55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" name="出自【趣你的PPT】(微信:qunideppt)：最优质的PPT资源库"/>
            <p:cNvSpPr/>
            <p:nvPr/>
          </p:nvSpPr>
          <p:spPr bwMode="auto">
            <a:xfrm>
              <a:off x="8199438" y="77787"/>
              <a:ext cx="725488" cy="146050"/>
            </a:xfrm>
            <a:custGeom>
              <a:avLst/>
              <a:gdLst>
                <a:gd name="T0" fmla="*/ 19 w 192"/>
                <a:gd name="T1" fmla="*/ 39 h 39"/>
                <a:gd name="T2" fmla="*/ 173 w 192"/>
                <a:gd name="T3" fmla="*/ 39 h 39"/>
                <a:gd name="T4" fmla="*/ 192 w 192"/>
                <a:gd name="T5" fmla="*/ 20 h 39"/>
                <a:gd name="T6" fmla="*/ 173 w 192"/>
                <a:gd name="T7" fmla="*/ 0 h 39"/>
                <a:gd name="T8" fmla="*/ 19 w 192"/>
                <a:gd name="T9" fmla="*/ 0 h 39"/>
                <a:gd name="T10" fmla="*/ 0 w 192"/>
                <a:gd name="T11" fmla="*/ 20 h 39"/>
                <a:gd name="T12" fmla="*/ 19 w 192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" name="出自【趣你的PPT】(微信:qunideppt)：最优质的PPT资源库"/>
            <p:cNvSpPr/>
            <p:nvPr/>
          </p:nvSpPr>
          <p:spPr bwMode="auto">
            <a:xfrm>
              <a:off x="8199438" y="438150"/>
              <a:ext cx="725488" cy="73025"/>
            </a:xfrm>
            <a:custGeom>
              <a:avLst/>
              <a:gdLst>
                <a:gd name="T0" fmla="*/ 10 w 192"/>
                <a:gd name="T1" fmla="*/ 19 h 19"/>
                <a:gd name="T2" fmla="*/ 182 w 192"/>
                <a:gd name="T3" fmla="*/ 19 h 19"/>
                <a:gd name="T4" fmla="*/ 192 w 192"/>
                <a:gd name="T5" fmla="*/ 10 h 19"/>
                <a:gd name="T6" fmla="*/ 182 w 192"/>
                <a:gd name="T7" fmla="*/ 0 h 19"/>
                <a:gd name="T8" fmla="*/ 10 w 192"/>
                <a:gd name="T9" fmla="*/ 0 h 19"/>
                <a:gd name="T10" fmla="*/ 0 w 192"/>
                <a:gd name="T11" fmla="*/ 10 h 19"/>
                <a:gd name="T12" fmla="*/ 10 w 19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出自【趣你的PPT】(微信:qunideppt)：最优质的PPT资源库"/>
            <p:cNvSpPr/>
            <p:nvPr/>
          </p:nvSpPr>
          <p:spPr bwMode="auto">
            <a:xfrm>
              <a:off x="8199438" y="657225"/>
              <a:ext cx="1160463" cy="71438"/>
            </a:xfrm>
            <a:custGeom>
              <a:avLst/>
              <a:gdLst>
                <a:gd name="T0" fmla="*/ 0 w 307"/>
                <a:gd name="T1" fmla="*/ 9 h 19"/>
                <a:gd name="T2" fmla="*/ 10 w 307"/>
                <a:gd name="T3" fmla="*/ 19 h 19"/>
                <a:gd name="T4" fmla="*/ 297 w 307"/>
                <a:gd name="T5" fmla="*/ 19 h 19"/>
                <a:gd name="T6" fmla="*/ 307 w 307"/>
                <a:gd name="T7" fmla="*/ 9 h 19"/>
                <a:gd name="T8" fmla="*/ 297 w 307"/>
                <a:gd name="T9" fmla="*/ 0 h 19"/>
                <a:gd name="T10" fmla="*/ 10 w 307"/>
                <a:gd name="T11" fmla="*/ 0 h 19"/>
                <a:gd name="T12" fmla="*/ 0 w 307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" name="出自【趣你的PPT】(微信:qunideppt)：最优质的PPT资源库"/>
            <p:cNvSpPr/>
            <p:nvPr/>
          </p:nvSpPr>
          <p:spPr bwMode="auto">
            <a:xfrm>
              <a:off x="8199438" y="1087437"/>
              <a:ext cx="1160463" cy="74613"/>
            </a:xfrm>
            <a:custGeom>
              <a:avLst/>
              <a:gdLst>
                <a:gd name="T0" fmla="*/ 297 w 307"/>
                <a:gd name="T1" fmla="*/ 20 h 20"/>
                <a:gd name="T2" fmla="*/ 307 w 307"/>
                <a:gd name="T3" fmla="*/ 10 h 20"/>
                <a:gd name="T4" fmla="*/ 297 w 307"/>
                <a:gd name="T5" fmla="*/ 0 h 20"/>
                <a:gd name="T6" fmla="*/ 10 w 307"/>
                <a:gd name="T7" fmla="*/ 0 h 20"/>
                <a:gd name="T8" fmla="*/ 0 w 307"/>
                <a:gd name="T9" fmla="*/ 10 h 20"/>
                <a:gd name="T10" fmla="*/ 10 w 307"/>
                <a:gd name="T11" fmla="*/ 20 h 20"/>
                <a:gd name="T12" fmla="*/ 297 w 30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" name="出自【趣你的PPT】(微信:qunideppt)：最优质的PPT资源库"/>
            <p:cNvSpPr/>
            <p:nvPr/>
          </p:nvSpPr>
          <p:spPr bwMode="auto">
            <a:xfrm>
              <a:off x="8199438" y="871537"/>
              <a:ext cx="1089025" cy="73025"/>
            </a:xfrm>
            <a:custGeom>
              <a:avLst/>
              <a:gdLst>
                <a:gd name="T0" fmla="*/ 10 w 288"/>
                <a:gd name="T1" fmla="*/ 19 h 19"/>
                <a:gd name="T2" fmla="*/ 278 w 288"/>
                <a:gd name="T3" fmla="*/ 19 h 19"/>
                <a:gd name="T4" fmla="*/ 288 w 288"/>
                <a:gd name="T5" fmla="*/ 10 h 19"/>
                <a:gd name="T6" fmla="*/ 278 w 288"/>
                <a:gd name="T7" fmla="*/ 0 h 19"/>
                <a:gd name="T8" fmla="*/ 10 w 288"/>
                <a:gd name="T9" fmla="*/ 0 h 19"/>
                <a:gd name="T10" fmla="*/ 0 w 288"/>
                <a:gd name="T11" fmla="*/ 10 h 19"/>
                <a:gd name="T12" fmla="*/ 10 w 28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39" name="Group 38出自【趣你的PPT】(微信:qunideppt)：最优质的PPT资源库"/>
          <p:cNvGrpSpPr/>
          <p:nvPr/>
        </p:nvGrpSpPr>
        <p:grpSpPr>
          <a:xfrm>
            <a:off x="833452" y="4467600"/>
            <a:ext cx="2338080" cy="709995"/>
            <a:chOff x="833452" y="4467600"/>
            <a:chExt cx="2338080" cy="709995"/>
          </a:xfrm>
        </p:grpSpPr>
        <p:sp>
          <p:nvSpPr>
            <p:cNvPr id="40" name="出自【趣你的PPT】(微信:qunideppt)：最优质的PPT资源库"/>
            <p:cNvSpPr txBox="1"/>
            <p:nvPr/>
          </p:nvSpPr>
          <p:spPr>
            <a:xfrm>
              <a:off x="833452" y="4467600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单击添加标题</a:t>
              </a:r>
              <a:endParaRPr 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出自【趣你的PPT】(微信:qunideppt)：最优质的PPT资源库"/>
            <p:cNvSpPr txBox="1"/>
            <p:nvPr/>
          </p:nvSpPr>
          <p:spPr>
            <a:xfrm>
              <a:off x="1067085" y="4753505"/>
              <a:ext cx="1874896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单击此处编辑内容，建议您在展示时采用微软雅黑字体</a:t>
              </a:r>
              <a:endParaRPr lang="en-US" altLang="zh-CN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出自【趣你的PPT】(微信:qunideppt)：最优质的PPT资源库"/>
          <p:cNvGrpSpPr/>
          <p:nvPr/>
        </p:nvGrpSpPr>
        <p:grpSpPr>
          <a:xfrm>
            <a:off x="3596549" y="4474820"/>
            <a:ext cx="2338080" cy="709995"/>
            <a:chOff x="3041041" y="4474820"/>
            <a:chExt cx="2338080" cy="709995"/>
          </a:xfrm>
        </p:grpSpPr>
        <p:sp>
          <p:nvSpPr>
            <p:cNvPr id="43" name="出自【趣你的PPT】(微信:qunideppt)：最优质的PPT资源库"/>
            <p:cNvSpPr txBox="1"/>
            <p:nvPr/>
          </p:nvSpPr>
          <p:spPr>
            <a:xfrm>
              <a:off x="3041041" y="4474820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单击添加标题</a:t>
              </a:r>
              <a:endParaRPr 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出自【趣你的PPT】(微信:qunideppt)：最优质的PPT资源库"/>
            <p:cNvSpPr txBox="1"/>
            <p:nvPr/>
          </p:nvSpPr>
          <p:spPr>
            <a:xfrm>
              <a:off x="3270593" y="4760725"/>
              <a:ext cx="1883058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单击此处编辑内容，建议您在展示时采用微软雅黑字体</a:t>
              </a:r>
              <a:endParaRPr lang="en-US" altLang="zh-CN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44出自【趣你的PPT】(微信:qunideppt)：最优质的PPT资源库"/>
          <p:cNvGrpSpPr/>
          <p:nvPr/>
        </p:nvGrpSpPr>
        <p:grpSpPr>
          <a:xfrm>
            <a:off x="6359646" y="4467600"/>
            <a:ext cx="2338080" cy="709995"/>
            <a:chOff x="5371996" y="4467600"/>
            <a:chExt cx="2338080" cy="709995"/>
          </a:xfrm>
        </p:grpSpPr>
        <p:sp>
          <p:nvSpPr>
            <p:cNvPr id="46" name="出自【趣你的PPT】(微信:qunideppt)：最优质的PPT资源库"/>
            <p:cNvSpPr txBox="1"/>
            <p:nvPr/>
          </p:nvSpPr>
          <p:spPr>
            <a:xfrm>
              <a:off x="5371996" y="4467600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单击添加标题</a:t>
              </a:r>
              <a:endParaRPr 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出自【趣你的PPT】(微信:qunideppt)：最优质的PPT资源库"/>
            <p:cNvSpPr txBox="1"/>
            <p:nvPr/>
          </p:nvSpPr>
          <p:spPr>
            <a:xfrm>
              <a:off x="5605629" y="4753505"/>
              <a:ext cx="1874896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单击此处编辑内容，建议您在展示时采用微软雅黑字体</a:t>
              </a:r>
              <a:endParaRPr lang="en-US" altLang="zh-CN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47出自【趣你的PPT】(微信:qunideppt)：最优质的PPT资源库"/>
          <p:cNvGrpSpPr/>
          <p:nvPr/>
        </p:nvGrpSpPr>
        <p:grpSpPr>
          <a:xfrm>
            <a:off x="9122742" y="4467600"/>
            <a:ext cx="2338080" cy="709995"/>
            <a:chOff x="7612600" y="4494249"/>
            <a:chExt cx="2338080" cy="709995"/>
          </a:xfrm>
        </p:grpSpPr>
        <p:sp>
          <p:nvSpPr>
            <p:cNvPr id="49" name="出自【趣你的PPT】(微信:qunideppt)：最优质的PPT资源库"/>
            <p:cNvSpPr txBox="1"/>
            <p:nvPr/>
          </p:nvSpPr>
          <p:spPr>
            <a:xfrm>
              <a:off x="7612600" y="4494249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单击添加标题</a:t>
              </a:r>
              <a:endParaRPr 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出自【趣你的PPT】(微信:qunideppt)：最优质的PPT资源库"/>
            <p:cNvSpPr txBox="1"/>
            <p:nvPr/>
          </p:nvSpPr>
          <p:spPr>
            <a:xfrm>
              <a:off x="7842152" y="4780154"/>
              <a:ext cx="1883058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单击此处编辑内容，建议您在展示时采用微软雅黑字体</a:t>
              </a:r>
              <a:endParaRPr lang="en-US" altLang="zh-CN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4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978" y="5148265"/>
            <a:ext cx="517604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</a:t>
            </a:r>
          </a:p>
        </p:txBody>
      </p:sp>
      <p:sp>
        <p:nvSpPr>
          <p:cNvPr id="6" name="椭圆 5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0"/>
          <p:cNvSpPr/>
          <p:nvPr/>
        </p:nvSpPr>
        <p:spPr bwMode="auto">
          <a:xfrm>
            <a:off x="3478743" y="2948518"/>
            <a:ext cx="1377951" cy="1380066"/>
          </a:xfrm>
          <a:custGeom>
            <a:avLst/>
            <a:gdLst>
              <a:gd name="T0" fmla="*/ 1014 w 1175"/>
              <a:gd name="T1" fmla="*/ 568 h 1175"/>
              <a:gd name="T2" fmla="*/ 892 w 1175"/>
              <a:gd name="T3" fmla="*/ 624 h 1175"/>
              <a:gd name="T4" fmla="*/ 892 w 1175"/>
              <a:gd name="T5" fmla="*/ 283 h 1175"/>
              <a:gd name="T6" fmla="*/ 552 w 1175"/>
              <a:gd name="T7" fmla="*/ 283 h 1175"/>
              <a:gd name="T8" fmla="*/ 607 w 1175"/>
              <a:gd name="T9" fmla="*/ 161 h 1175"/>
              <a:gd name="T10" fmla="*/ 446 w 1175"/>
              <a:gd name="T11" fmla="*/ 0 h 1175"/>
              <a:gd name="T12" fmla="*/ 285 w 1175"/>
              <a:gd name="T13" fmla="*/ 161 h 1175"/>
              <a:gd name="T14" fmla="*/ 341 w 1175"/>
              <a:gd name="T15" fmla="*/ 283 h 1175"/>
              <a:gd name="T16" fmla="*/ 0 w 1175"/>
              <a:gd name="T17" fmla="*/ 283 h 1175"/>
              <a:gd name="T18" fmla="*/ 0 w 1175"/>
              <a:gd name="T19" fmla="*/ 1175 h 1175"/>
              <a:gd name="T20" fmla="*/ 341 w 1175"/>
              <a:gd name="T21" fmla="*/ 1175 h 1175"/>
              <a:gd name="T22" fmla="*/ 285 w 1175"/>
              <a:gd name="T23" fmla="*/ 1054 h 1175"/>
              <a:gd name="T24" fmla="*/ 446 w 1175"/>
              <a:gd name="T25" fmla="*/ 893 h 1175"/>
              <a:gd name="T26" fmla="*/ 607 w 1175"/>
              <a:gd name="T27" fmla="*/ 1054 h 1175"/>
              <a:gd name="T28" fmla="*/ 552 w 1175"/>
              <a:gd name="T29" fmla="*/ 1175 h 1175"/>
              <a:gd name="T30" fmla="*/ 892 w 1175"/>
              <a:gd name="T31" fmla="*/ 1175 h 1175"/>
              <a:gd name="T32" fmla="*/ 892 w 1175"/>
              <a:gd name="T33" fmla="*/ 835 h 1175"/>
              <a:gd name="T34" fmla="*/ 1014 w 1175"/>
              <a:gd name="T35" fmla="*/ 890 h 1175"/>
              <a:gd name="T36" fmla="*/ 1175 w 1175"/>
              <a:gd name="T37" fmla="*/ 729 h 1175"/>
              <a:gd name="T38" fmla="*/ 1014 w 1175"/>
              <a:gd name="T39" fmla="*/ 568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75" h="1175">
                <a:moveTo>
                  <a:pt x="1014" y="568"/>
                </a:moveTo>
                <a:cubicBezTo>
                  <a:pt x="965" y="568"/>
                  <a:pt x="922" y="590"/>
                  <a:pt x="892" y="624"/>
                </a:cubicBezTo>
                <a:cubicBezTo>
                  <a:pt x="892" y="283"/>
                  <a:pt x="892" y="283"/>
                  <a:pt x="892" y="283"/>
                </a:cubicBezTo>
                <a:cubicBezTo>
                  <a:pt x="552" y="283"/>
                  <a:pt x="552" y="283"/>
                  <a:pt x="552" y="283"/>
                </a:cubicBezTo>
                <a:cubicBezTo>
                  <a:pt x="586" y="253"/>
                  <a:pt x="607" y="210"/>
                  <a:pt x="607" y="161"/>
                </a:cubicBezTo>
                <a:cubicBezTo>
                  <a:pt x="607" y="72"/>
                  <a:pt x="535" y="0"/>
                  <a:pt x="446" y="0"/>
                </a:cubicBezTo>
                <a:cubicBezTo>
                  <a:pt x="357" y="0"/>
                  <a:pt x="285" y="72"/>
                  <a:pt x="285" y="161"/>
                </a:cubicBezTo>
                <a:cubicBezTo>
                  <a:pt x="285" y="210"/>
                  <a:pt x="307" y="253"/>
                  <a:pt x="341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1" y="1175"/>
                  <a:pt x="341" y="1175"/>
                  <a:pt x="341" y="1175"/>
                </a:cubicBezTo>
                <a:cubicBezTo>
                  <a:pt x="307" y="1146"/>
                  <a:pt x="285" y="1102"/>
                  <a:pt x="285" y="1054"/>
                </a:cubicBezTo>
                <a:cubicBezTo>
                  <a:pt x="285" y="965"/>
                  <a:pt x="357" y="893"/>
                  <a:pt x="446" y="893"/>
                </a:cubicBezTo>
                <a:cubicBezTo>
                  <a:pt x="535" y="893"/>
                  <a:pt x="607" y="965"/>
                  <a:pt x="607" y="1054"/>
                </a:cubicBezTo>
                <a:cubicBezTo>
                  <a:pt x="607" y="1102"/>
                  <a:pt x="586" y="1146"/>
                  <a:pt x="552" y="1175"/>
                </a:cubicBezTo>
                <a:cubicBezTo>
                  <a:pt x="892" y="1175"/>
                  <a:pt x="892" y="1175"/>
                  <a:pt x="892" y="1175"/>
                </a:cubicBezTo>
                <a:cubicBezTo>
                  <a:pt x="892" y="835"/>
                  <a:pt x="892" y="835"/>
                  <a:pt x="892" y="835"/>
                </a:cubicBezTo>
                <a:cubicBezTo>
                  <a:pt x="922" y="869"/>
                  <a:pt x="965" y="890"/>
                  <a:pt x="1014" y="890"/>
                </a:cubicBezTo>
                <a:cubicBezTo>
                  <a:pt x="1103" y="890"/>
                  <a:pt x="1175" y="818"/>
                  <a:pt x="1175" y="729"/>
                </a:cubicBezTo>
                <a:cubicBezTo>
                  <a:pt x="1175" y="640"/>
                  <a:pt x="1103" y="568"/>
                  <a:pt x="1014" y="568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Freeform 21"/>
          <p:cNvSpPr/>
          <p:nvPr/>
        </p:nvSpPr>
        <p:spPr bwMode="auto">
          <a:xfrm>
            <a:off x="4524376" y="3280834"/>
            <a:ext cx="1380066" cy="1380066"/>
          </a:xfrm>
          <a:custGeom>
            <a:avLst/>
            <a:gdLst>
              <a:gd name="T0" fmla="*/ 1014 w 1175"/>
              <a:gd name="T1" fmla="*/ 285 h 1175"/>
              <a:gd name="T2" fmla="*/ 893 w 1175"/>
              <a:gd name="T3" fmla="*/ 341 h 1175"/>
              <a:gd name="T4" fmla="*/ 893 w 1175"/>
              <a:gd name="T5" fmla="*/ 0 h 1175"/>
              <a:gd name="T6" fmla="*/ 552 w 1175"/>
              <a:gd name="T7" fmla="*/ 0 h 1175"/>
              <a:gd name="T8" fmla="*/ 608 w 1175"/>
              <a:gd name="T9" fmla="*/ 122 h 1175"/>
              <a:gd name="T10" fmla="*/ 446 w 1175"/>
              <a:gd name="T11" fmla="*/ 283 h 1175"/>
              <a:gd name="T12" fmla="*/ 285 w 1175"/>
              <a:gd name="T13" fmla="*/ 122 h 1175"/>
              <a:gd name="T14" fmla="*/ 341 w 1175"/>
              <a:gd name="T15" fmla="*/ 0 h 1175"/>
              <a:gd name="T16" fmla="*/ 0 w 1175"/>
              <a:gd name="T17" fmla="*/ 0 h 1175"/>
              <a:gd name="T18" fmla="*/ 0 w 1175"/>
              <a:gd name="T19" fmla="*/ 341 h 1175"/>
              <a:gd name="T20" fmla="*/ 122 w 1175"/>
              <a:gd name="T21" fmla="*/ 285 h 1175"/>
              <a:gd name="T22" fmla="*/ 283 w 1175"/>
              <a:gd name="T23" fmla="*/ 446 h 1175"/>
              <a:gd name="T24" fmla="*/ 122 w 1175"/>
              <a:gd name="T25" fmla="*/ 607 h 1175"/>
              <a:gd name="T26" fmla="*/ 0 w 1175"/>
              <a:gd name="T27" fmla="*/ 552 h 1175"/>
              <a:gd name="T28" fmla="*/ 0 w 1175"/>
              <a:gd name="T29" fmla="*/ 892 h 1175"/>
              <a:gd name="T30" fmla="*/ 341 w 1175"/>
              <a:gd name="T31" fmla="*/ 892 h 1175"/>
              <a:gd name="T32" fmla="*/ 285 w 1175"/>
              <a:gd name="T33" fmla="*/ 1014 h 1175"/>
              <a:gd name="T34" fmla="*/ 446 w 1175"/>
              <a:gd name="T35" fmla="*/ 1175 h 1175"/>
              <a:gd name="T36" fmla="*/ 608 w 1175"/>
              <a:gd name="T37" fmla="*/ 1014 h 1175"/>
              <a:gd name="T38" fmla="*/ 552 w 1175"/>
              <a:gd name="T39" fmla="*/ 892 h 1175"/>
              <a:gd name="T40" fmla="*/ 893 w 1175"/>
              <a:gd name="T41" fmla="*/ 892 h 1175"/>
              <a:gd name="T42" fmla="*/ 893 w 1175"/>
              <a:gd name="T43" fmla="*/ 552 h 1175"/>
              <a:gd name="T44" fmla="*/ 1014 w 1175"/>
              <a:gd name="T45" fmla="*/ 607 h 1175"/>
              <a:gd name="T46" fmla="*/ 1175 w 1175"/>
              <a:gd name="T47" fmla="*/ 446 h 1175"/>
              <a:gd name="T48" fmla="*/ 1014 w 1175"/>
              <a:gd name="T49" fmla="*/ 285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285"/>
                </a:moveTo>
                <a:cubicBezTo>
                  <a:pt x="966" y="285"/>
                  <a:pt x="922" y="307"/>
                  <a:pt x="893" y="341"/>
                </a:cubicBezTo>
                <a:cubicBezTo>
                  <a:pt x="893" y="0"/>
                  <a:pt x="893" y="0"/>
                  <a:pt x="893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86" y="30"/>
                  <a:pt x="608" y="73"/>
                  <a:pt x="608" y="122"/>
                </a:cubicBezTo>
                <a:cubicBezTo>
                  <a:pt x="608" y="211"/>
                  <a:pt x="535" y="283"/>
                  <a:pt x="446" y="283"/>
                </a:cubicBezTo>
                <a:cubicBezTo>
                  <a:pt x="358" y="283"/>
                  <a:pt x="285" y="211"/>
                  <a:pt x="285" y="122"/>
                </a:cubicBezTo>
                <a:cubicBezTo>
                  <a:pt x="285" y="73"/>
                  <a:pt x="307" y="30"/>
                  <a:pt x="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1"/>
                  <a:pt x="0" y="341"/>
                  <a:pt x="0" y="341"/>
                </a:cubicBezTo>
                <a:cubicBezTo>
                  <a:pt x="30" y="307"/>
                  <a:pt x="73" y="285"/>
                  <a:pt x="122" y="285"/>
                </a:cubicBezTo>
                <a:cubicBezTo>
                  <a:pt x="211" y="285"/>
                  <a:pt x="283" y="357"/>
                  <a:pt x="283" y="446"/>
                </a:cubicBezTo>
                <a:cubicBezTo>
                  <a:pt x="283" y="535"/>
                  <a:pt x="211" y="607"/>
                  <a:pt x="122" y="607"/>
                </a:cubicBezTo>
                <a:cubicBezTo>
                  <a:pt x="73" y="607"/>
                  <a:pt x="30" y="586"/>
                  <a:pt x="0" y="552"/>
                </a:cubicBezTo>
                <a:cubicBezTo>
                  <a:pt x="0" y="892"/>
                  <a:pt x="0" y="892"/>
                  <a:pt x="0" y="892"/>
                </a:cubicBezTo>
                <a:cubicBezTo>
                  <a:pt x="341" y="892"/>
                  <a:pt x="341" y="892"/>
                  <a:pt x="341" y="892"/>
                </a:cubicBezTo>
                <a:cubicBezTo>
                  <a:pt x="307" y="922"/>
                  <a:pt x="285" y="965"/>
                  <a:pt x="285" y="1014"/>
                </a:cubicBezTo>
                <a:cubicBezTo>
                  <a:pt x="285" y="1103"/>
                  <a:pt x="358" y="1175"/>
                  <a:pt x="446" y="1175"/>
                </a:cubicBezTo>
                <a:cubicBezTo>
                  <a:pt x="535" y="1175"/>
                  <a:pt x="608" y="1103"/>
                  <a:pt x="608" y="1014"/>
                </a:cubicBezTo>
                <a:cubicBezTo>
                  <a:pt x="608" y="965"/>
                  <a:pt x="586" y="922"/>
                  <a:pt x="552" y="892"/>
                </a:cubicBezTo>
                <a:cubicBezTo>
                  <a:pt x="893" y="892"/>
                  <a:pt x="893" y="892"/>
                  <a:pt x="893" y="892"/>
                </a:cubicBezTo>
                <a:cubicBezTo>
                  <a:pt x="893" y="552"/>
                  <a:pt x="893" y="552"/>
                  <a:pt x="893" y="552"/>
                </a:cubicBezTo>
                <a:cubicBezTo>
                  <a:pt x="922" y="586"/>
                  <a:pt x="966" y="607"/>
                  <a:pt x="1014" y="607"/>
                </a:cubicBezTo>
                <a:cubicBezTo>
                  <a:pt x="1103" y="607"/>
                  <a:pt x="1175" y="535"/>
                  <a:pt x="1175" y="446"/>
                </a:cubicBezTo>
                <a:cubicBezTo>
                  <a:pt x="1175" y="357"/>
                  <a:pt x="1103" y="285"/>
                  <a:pt x="1014" y="285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latin typeface="微软雅黑" panose="020B0503020204020204" pitchFamily="34" charset="-122"/>
            </a:endParaRPr>
          </a:p>
        </p:txBody>
      </p:sp>
      <p:sp>
        <p:nvSpPr>
          <p:cNvPr id="34" name="Freeform 22"/>
          <p:cNvSpPr/>
          <p:nvPr/>
        </p:nvSpPr>
        <p:spPr bwMode="auto">
          <a:xfrm>
            <a:off x="5572125" y="2948518"/>
            <a:ext cx="1380066" cy="1380066"/>
          </a:xfrm>
          <a:custGeom>
            <a:avLst/>
            <a:gdLst>
              <a:gd name="T0" fmla="*/ 1014 w 1175"/>
              <a:gd name="T1" fmla="*/ 568 h 1175"/>
              <a:gd name="T2" fmla="*/ 892 w 1175"/>
              <a:gd name="T3" fmla="*/ 624 h 1175"/>
              <a:gd name="T4" fmla="*/ 892 w 1175"/>
              <a:gd name="T5" fmla="*/ 283 h 1175"/>
              <a:gd name="T6" fmla="*/ 551 w 1175"/>
              <a:gd name="T7" fmla="*/ 283 h 1175"/>
              <a:gd name="T8" fmla="*/ 607 w 1175"/>
              <a:gd name="T9" fmla="*/ 161 h 1175"/>
              <a:gd name="T10" fmla="*/ 446 w 1175"/>
              <a:gd name="T11" fmla="*/ 0 h 1175"/>
              <a:gd name="T12" fmla="*/ 285 w 1175"/>
              <a:gd name="T13" fmla="*/ 161 h 1175"/>
              <a:gd name="T14" fmla="*/ 340 w 1175"/>
              <a:gd name="T15" fmla="*/ 283 h 1175"/>
              <a:gd name="T16" fmla="*/ 0 w 1175"/>
              <a:gd name="T17" fmla="*/ 283 h 1175"/>
              <a:gd name="T18" fmla="*/ 0 w 1175"/>
              <a:gd name="T19" fmla="*/ 624 h 1175"/>
              <a:gd name="T20" fmla="*/ 121 w 1175"/>
              <a:gd name="T21" fmla="*/ 568 h 1175"/>
              <a:gd name="T22" fmla="*/ 282 w 1175"/>
              <a:gd name="T23" fmla="*/ 729 h 1175"/>
              <a:gd name="T24" fmla="*/ 121 w 1175"/>
              <a:gd name="T25" fmla="*/ 890 h 1175"/>
              <a:gd name="T26" fmla="*/ 0 w 1175"/>
              <a:gd name="T27" fmla="*/ 835 h 1175"/>
              <a:gd name="T28" fmla="*/ 0 w 1175"/>
              <a:gd name="T29" fmla="*/ 1175 h 1175"/>
              <a:gd name="T30" fmla="*/ 340 w 1175"/>
              <a:gd name="T31" fmla="*/ 1175 h 1175"/>
              <a:gd name="T32" fmla="*/ 285 w 1175"/>
              <a:gd name="T33" fmla="*/ 1054 h 1175"/>
              <a:gd name="T34" fmla="*/ 446 w 1175"/>
              <a:gd name="T35" fmla="*/ 893 h 1175"/>
              <a:gd name="T36" fmla="*/ 607 w 1175"/>
              <a:gd name="T37" fmla="*/ 1054 h 1175"/>
              <a:gd name="T38" fmla="*/ 551 w 1175"/>
              <a:gd name="T39" fmla="*/ 1175 h 1175"/>
              <a:gd name="T40" fmla="*/ 892 w 1175"/>
              <a:gd name="T41" fmla="*/ 1175 h 1175"/>
              <a:gd name="T42" fmla="*/ 892 w 1175"/>
              <a:gd name="T43" fmla="*/ 835 h 1175"/>
              <a:gd name="T44" fmla="*/ 1014 w 1175"/>
              <a:gd name="T45" fmla="*/ 890 h 1175"/>
              <a:gd name="T46" fmla="*/ 1175 w 1175"/>
              <a:gd name="T47" fmla="*/ 729 h 1175"/>
              <a:gd name="T48" fmla="*/ 1014 w 1175"/>
              <a:gd name="T49" fmla="*/ 568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568"/>
                </a:moveTo>
                <a:cubicBezTo>
                  <a:pt x="965" y="568"/>
                  <a:pt x="922" y="590"/>
                  <a:pt x="892" y="624"/>
                </a:cubicBezTo>
                <a:cubicBezTo>
                  <a:pt x="892" y="283"/>
                  <a:pt x="892" y="283"/>
                  <a:pt x="892" y="283"/>
                </a:cubicBezTo>
                <a:cubicBezTo>
                  <a:pt x="551" y="283"/>
                  <a:pt x="551" y="283"/>
                  <a:pt x="551" y="283"/>
                </a:cubicBezTo>
                <a:cubicBezTo>
                  <a:pt x="585" y="253"/>
                  <a:pt x="607" y="210"/>
                  <a:pt x="607" y="161"/>
                </a:cubicBezTo>
                <a:cubicBezTo>
                  <a:pt x="607" y="72"/>
                  <a:pt x="535" y="0"/>
                  <a:pt x="446" y="0"/>
                </a:cubicBezTo>
                <a:cubicBezTo>
                  <a:pt x="357" y="0"/>
                  <a:pt x="285" y="72"/>
                  <a:pt x="285" y="161"/>
                </a:cubicBezTo>
                <a:cubicBezTo>
                  <a:pt x="285" y="210"/>
                  <a:pt x="306" y="253"/>
                  <a:pt x="340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624"/>
                  <a:pt x="0" y="624"/>
                  <a:pt x="0" y="624"/>
                </a:cubicBezTo>
                <a:cubicBezTo>
                  <a:pt x="29" y="590"/>
                  <a:pt x="73" y="568"/>
                  <a:pt x="121" y="568"/>
                </a:cubicBezTo>
                <a:cubicBezTo>
                  <a:pt x="210" y="568"/>
                  <a:pt x="282" y="640"/>
                  <a:pt x="282" y="729"/>
                </a:cubicBezTo>
                <a:cubicBezTo>
                  <a:pt x="282" y="818"/>
                  <a:pt x="210" y="890"/>
                  <a:pt x="121" y="890"/>
                </a:cubicBezTo>
                <a:cubicBezTo>
                  <a:pt x="73" y="890"/>
                  <a:pt x="29" y="869"/>
                  <a:pt x="0" y="835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0" y="1175"/>
                  <a:pt x="340" y="1175"/>
                  <a:pt x="340" y="1175"/>
                </a:cubicBezTo>
                <a:cubicBezTo>
                  <a:pt x="306" y="1146"/>
                  <a:pt x="285" y="1102"/>
                  <a:pt x="285" y="1054"/>
                </a:cubicBezTo>
                <a:cubicBezTo>
                  <a:pt x="285" y="965"/>
                  <a:pt x="357" y="893"/>
                  <a:pt x="446" y="893"/>
                </a:cubicBezTo>
                <a:cubicBezTo>
                  <a:pt x="535" y="893"/>
                  <a:pt x="607" y="965"/>
                  <a:pt x="607" y="1054"/>
                </a:cubicBezTo>
                <a:cubicBezTo>
                  <a:pt x="607" y="1102"/>
                  <a:pt x="585" y="1146"/>
                  <a:pt x="551" y="1175"/>
                </a:cubicBezTo>
                <a:cubicBezTo>
                  <a:pt x="892" y="1175"/>
                  <a:pt x="892" y="1175"/>
                  <a:pt x="892" y="1175"/>
                </a:cubicBezTo>
                <a:cubicBezTo>
                  <a:pt x="892" y="835"/>
                  <a:pt x="892" y="835"/>
                  <a:pt x="892" y="835"/>
                </a:cubicBezTo>
                <a:cubicBezTo>
                  <a:pt x="922" y="869"/>
                  <a:pt x="965" y="890"/>
                  <a:pt x="1014" y="890"/>
                </a:cubicBezTo>
                <a:cubicBezTo>
                  <a:pt x="1103" y="890"/>
                  <a:pt x="1175" y="818"/>
                  <a:pt x="1175" y="729"/>
                </a:cubicBezTo>
                <a:cubicBezTo>
                  <a:pt x="1175" y="640"/>
                  <a:pt x="1103" y="568"/>
                  <a:pt x="1014" y="568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Freeform 23"/>
          <p:cNvSpPr/>
          <p:nvPr/>
        </p:nvSpPr>
        <p:spPr bwMode="auto">
          <a:xfrm>
            <a:off x="6619876" y="3280834"/>
            <a:ext cx="1377951" cy="1380066"/>
          </a:xfrm>
          <a:custGeom>
            <a:avLst/>
            <a:gdLst>
              <a:gd name="T0" fmla="*/ 1014 w 1175"/>
              <a:gd name="T1" fmla="*/ 285 h 1175"/>
              <a:gd name="T2" fmla="*/ 892 w 1175"/>
              <a:gd name="T3" fmla="*/ 341 h 1175"/>
              <a:gd name="T4" fmla="*/ 892 w 1175"/>
              <a:gd name="T5" fmla="*/ 0 h 1175"/>
              <a:gd name="T6" fmla="*/ 552 w 1175"/>
              <a:gd name="T7" fmla="*/ 0 h 1175"/>
              <a:gd name="T8" fmla="*/ 607 w 1175"/>
              <a:gd name="T9" fmla="*/ 122 h 1175"/>
              <a:gd name="T10" fmla="*/ 446 w 1175"/>
              <a:gd name="T11" fmla="*/ 283 h 1175"/>
              <a:gd name="T12" fmla="*/ 285 w 1175"/>
              <a:gd name="T13" fmla="*/ 122 h 1175"/>
              <a:gd name="T14" fmla="*/ 341 w 1175"/>
              <a:gd name="T15" fmla="*/ 0 h 1175"/>
              <a:gd name="T16" fmla="*/ 0 w 1175"/>
              <a:gd name="T17" fmla="*/ 0 h 1175"/>
              <a:gd name="T18" fmla="*/ 0 w 1175"/>
              <a:gd name="T19" fmla="*/ 341 h 1175"/>
              <a:gd name="T20" fmla="*/ 122 w 1175"/>
              <a:gd name="T21" fmla="*/ 285 h 1175"/>
              <a:gd name="T22" fmla="*/ 283 w 1175"/>
              <a:gd name="T23" fmla="*/ 446 h 1175"/>
              <a:gd name="T24" fmla="*/ 122 w 1175"/>
              <a:gd name="T25" fmla="*/ 607 h 1175"/>
              <a:gd name="T26" fmla="*/ 0 w 1175"/>
              <a:gd name="T27" fmla="*/ 552 h 1175"/>
              <a:gd name="T28" fmla="*/ 0 w 1175"/>
              <a:gd name="T29" fmla="*/ 892 h 1175"/>
              <a:gd name="T30" fmla="*/ 341 w 1175"/>
              <a:gd name="T31" fmla="*/ 892 h 1175"/>
              <a:gd name="T32" fmla="*/ 285 w 1175"/>
              <a:gd name="T33" fmla="*/ 1014 h 1175"/>
              <a:gd name="T34" fmla="*/ 446 w 1175"/>
              <a:gd name="T35" fmla="*/ 1175 h 1175"/>
              <a:gd name="T36" fmla="*/ 607 w 1175"/>
              <a:gd name="T37" fmla="*/ 1014 h 1175"/>
              <a:gd name="T38" fmla="*/ 552 w 1175"/>
              <a:gd name="T39" fmla="*/ 892 h 1175"/>
              <a:gd name="T40" fmla="*/ 892 w 1175"/>
              <a:gd name="T41" fmla="*/ 892 h 1175"/>
              <a:gd name="T42" fmla="*/ 892 w 1175"/>
              <a:gd name="T43" fmla="*/ 552 h 1175"/>
              <a:gd name="T44" fmla="*/ 1014 w 1175"/>
              <a:gd name="T45" fmla="*/ 607 h 1175"/>
              <a:gd name="T46" fmla="*/ 1175 w 1175"/>
              <a:gd name="T47" fmla="*/ 446 h 1175"/>
              <a:gd name="T48" fmla="*/ 1014 w 1175"/>
              <a:gd name="T49" fmla="*/ 285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285"/>
                </a:moveTo>
                <a:cubicBezTo>
                  <a:pt x="965" y="285"/>
                  <a:pt x="922" y="307"/>
                  <a:pt x="892" y="341"/>
                </a:cubicBezTo>
                <a:cubicBezTo>
                  <a:pt x="892" y="0"/>
                  <a:pt x="892" y="0"/>
                  <a:pt x="892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86" y="30"/>
                  <a:pt x="607" y="73"/>
                  <a:pt x="607" y="122"/>
                </a:cubicBezTo>
                <a:cubicBezTo>
                  <a:pt x="607" y="211"/>
                  <a:pt x="535" y="283"/>
                  <a:pt x="446" y="283"/>
                </a:cubicBezTo>
                <a:cubicBezTo>
                  <a:pt x="357" y="283"/>
                  <a:pt x="285" y="211"/>
                  <a:pt x="285" y="122"/>
                </a:cubicBezTo>
                <a:cubicBezTo>
                  <a:pt x="285" y="73"/>
                  <a:pt x="307" y="30"/>
                  <a:pt x="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1"/>
                  <a:pt x="0" y="341"/>
                  <a:pt x="0" y="341"/>
                </a:cubicBezTo>
                <a:cubicBezTo>
                  <a:pt x="30" y="307"/>
                  <a:pt x="73" y="285"/>
                  <a:pt x="122" y="285"/>
                </a:cubicBezTo>
                <a:cubicBezTo>
                  <a:pt x="211" y="285"/>
                  <a:pt x="283" y="357"/>
                  <a:pt x="283" y="446"/>
                </a:cubicBezTo>
                <a:cubicBezTo>
                  <a:pt x="283" y="535"/>
                  <a:pt x="211" y="607"/>
                  <a:pt x="122" y="607"/>
                </a:cubicBezTo>
                <a:cubicBezTo>
                  <a:pt x="73" y="607"/>
                  <a:pt x="30" y="586"/>
                  <a:pt x="0" y="552"/>
                </a:cubicBezTo>
                <a:cubicBezTo>
                  <a:pt x="0" y="892"/>
                  <a:pt x="0" y="892"/>
                  <a:pt x="0" y="892"/>
                </a:cubicBezTo>
                <a:cubicBezTo>
                  <a:pt x="341" y="892"/>
                  <a:pt x="341" y="892"/>
                  <a:pt x="341" y="892"/>
                </a:cubicBezTo>
                <a:cubicBezTo>
                  <a:pt x="307" y="922"/>
                  <a:pt x="285" y="965"/>
                  <a:pt x="285" y="1014"/>
                </a:cubicBezTo>
                <a:cubicBezTo>
                  <a:pt x="285" y="1103"/>
                  <a:pt x="357" y="1175"/>
                  <a:pt x="446" y="1175"/>
                </a:cubicBezTo>
                <a:cubicBezTo>
                  <a:pt x="535" y="1175"/>
                  <a:pt x="607" y="1103"/>
                  <a:pt x="607" y="1014"/>
                </a:cubicBezTo>
                <a:cubicBezTo>
                  <a:pt x="607" y="965"/>
                  <a:pt x="586" y="922"/>
                  <a:pt x="552" y="892"/>
                </a:cubicBezTo>
                <a:cubicBezTo>
                  <a:pt x="892" y="892"/>
                  <a:pt x="892" y="892"/>
                  <a:pt x="892" y="892"/>
                </a:cubicBezTo>
                <a:cubicBezTo>
                  <a:pt x="892" y="552"/>
                  <a:pt x="892" y="552"/>
                  <a:pt x="892" y="552"/>
                </a:cubicBezTo>
                <a:cubicBezTo>
                  <a:pt x="922" y="586"/>
                  <a:pt x="965" y="607"/>
                  <a:pt x="1014" y="607"/>
                </a:cubicBezTo>
                <a:cubicBezTo>
                  <a:pt x="1103" y="607"/>
                  <a:pt x="1175" y="535"/>
                  <a:pt x="1175" y="446"/>
                </a:cubicBezTo>
                <a:cubicBezTo>
                  <a:pt x="1175" y="357"/>
                  <a:pt x="1103" y="285"/>
                  <a:pt x="1014" y="285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latin typeface="微软雅黑" panose="020B0503020204020204" pitchFamily="34" charset="-122"/>
            </a:endParaRPr>
          </a:p>
        </p:txBody>
      </p:sp>
      <p:sp>
        <p:nvSpPr>
          <p:cNvPr id="36" name="Freeform 24"/>
          <p:cNvSpPr/>
          <p:nvPr/>
        </p:nvSpPr>
        <p:spPr bwMode="auto">
          <a:xfrm>
            <a:off x="7665510" y="2948518"/>
            <a:ext cx="1047750" cy="1380066"/>
          </a:xfrm>
          <a:custGeom>
            <a:avLst/>
            <a:gdLst>
              <a:gd name="T0" fmla="*/ 552 w 893"/>
              <a:gd name="T1" fmla="*/ 283 h 1175"/>
              <a:gd name="T2" fmla="*/ 608 w 893"/>
              <a:gd name="T3" fmla="*/ 161 h 1175"/>
              <a:gd name="T4" fmla="*/ 447 w 893"/>
              <a:gd name="T5" fmla="*/ 0 h 1175"/>
              <a:gd name="T6" fmla="*/ 285 w 893"/>
              <a:gd name="T7" fmla="*/ 161 h 1175"/>
              <a:gd name="T8" fmla="*/ 341 w 893"/>
              <a:gd name="T9" fmla="*/ 283 h 1175"/>
              <a:gd name="T10" fmla="*/ 0 w 893"/>
              <a:gd name="T11" fmla="*/ 283 h 1175"/>
              <a:gd name="T12" fmla="*/ 0 w 893"/>
              <a:gd name="T13" fmla="*/ 624 h 1175"/>
              <a:gd name="T14" fmla="*/ 122 w 893"/>
              <a:gd name="T15" fmla="*/ 568 h 1175"/>
              <a:gd name="T16" fmla="*/ 283 w 893"/>
              <a:gd name="T17" fmla="*/ 729 h 1175"/>
              <a:gd name="T18" fmla="*/ 122 w 893"/>
              <a:gd name="T19" fmla="*/ 890 h 1175"/>
              <a:gd name="T20" fmla="*/ 0 w 893"/>
              <a:gd name="T21" fmla="*/ 835 h 1175"/>
              <a:gd name="T22" fmla="*/ 0 w 893"/>
              <a:gd name="T23" fmla="*/ 1175 h 1175"/>
              <a:gd name="T24" fmla="*/ 341 w 893"/>
              <a:gd name="T25" fmla="*/ 1175 h 1175"/>
              <a:gd name="T26" fmla="*/ 285 w 893"/>
              <a:gd name="T27" fmla="*/ 1054 h 1175"/>
              <a:gd name="T28" fmla="*/ 447 w 893"/>
              <a:gd name="T29" fmla="*/ 893 h 1175"/>
              <a:gd name="T30" fmla="*/ 608 w 893"/>
              <a:gd name="T31" fmla="*/ 1054 h 1175"/>
              <a:gd name="T32" fmla="*/ 552 w 893"/>
              <a:gd name="T33" fmla="*/ 1175 h 1175"/>
              <a:gd name="T34" fmla="*/ 893 w 893"/>
              <a:gd name="T35" fmla="*/ 1175 h 1175"/>
              <a:gd name="T36" fmla="*/ 893 w 893"/>
              <a:gd name="T37" fmla="*/ 283 h 1175"/>
              <a:gd name="T38" fmla="*/ 552 w 893"/>
              <a:gd name="T39" fmla="*/ 283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3" h="1175">
                <a:moveTo>
                  <a:pt x="552" y="283"/>
                </a:moveTo>
                <a:cubicBezTo>
                  <a:pt x="586" y="253"/>
                  <a:pt x="608" y="210"/>
                  <a:pt x="608" y="161"/>
                </a:cubicBezTo>
                <a:cubicBezTo>
                  <a:pt x="608" y="72"/>
                  <a:pt x="536" y="0"/>
                  <a:pt x="447" y="0"/>
                </a:cubicBezTo>
                <a:cubicBezTo>
                  <a:pt x="358" y="0"/>
                  <a:pt x="285" y="72"/>
                  <a:pt x="285" y="161"/>
                </a:cubicBezTo>
                <a:cubicBezTo>
                  <a:pt x="285" y="210"/>
                  <a:pt x="307" y="253"/>
                  <a:pt x="341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624"/>
                  <a:pt x="0" y="624"/>
                  <a:pt x="0" y="624"/>
                </a:cubicBezTo>
                <a:cubicBezTo>
                  <a:pt x="30" y="590"/>
                  <a:pt x="73" y="568"/>
                  <a:pt x="122" y="568"/>
                </a:cubicBezTo>
                <a:cubicBezTo>
                  <a:pt x="211" y="568"/>
                  <a:pt x="283" y="640"/>
                  <a:pt x="283" y="729"/>
                </a:cubicBezTo>
                <a:cubicBezTo>
                  <a:pt x="283" y="818"/>
                  <a:pt x="211" y="890"/>
                  <a:pt x="122" y="890"/>
                </a:cubicBezTo>
                <a:cubicBezTo>
                  <a:pt x="73" y="890"/>
                  <a:pt x="30" y="869"/>
                  <a:pt x="0" y="835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1" y="1175"/>
                  <a:pt x="341" y="1175"/>
                  <a:pt x="341" y="1175"/>
                </a:cubicBezTo>
                <a:cubicBezTo>
                  <a:pt x="307" y="1146"/>
                  <a:pt x="285" y="1102"/>
                  <a:pt x="285" y="1054"/>
                </a:cubicBezTo>
                <a:cubicBezTo>
                  <a:pt x="285" y="965"/>
                  <a:pt x="358" y="893"/>
                  <a:pt x="447" y="893"/>
                </a:cubicBezTo>
                <a:cubicBezTo>
                  <a:pt x="536" y="893"/>
                  <a:pt x="608" y="965"/>
                  <a:pt x="608" y="1054"/>
                </a:cubicBezTo>
                <a:cubicBezTo>
                  <a:pt x="608" y="1102"/>
                  <a:pt x="586" y="1146"/>
                  <a:pt x="552" y="1175"/>
                </a:cubicBezTo>
                <a:cubicBezTo>
                  <a:pt x="893" y="1175"/>
                  <a:pt x="893" y="1175"/>
                  <a:pt x="893" y="1175"/>
                </a:cubicBezTo>
                <a:cubicBezTo>
                  <a:pt x="893" y="283"/>
                  <a:pt x="893" y="283"/>
                  <a:pt x="893" y="283"/>
                </a:cubicBezTo>
                <a:lnTo>
                  <a:pt x="552" y="283"/>
                </a:ln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8257" y="3018556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16991" y="3018556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03756" y="3018556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61397" y="4360335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65896" y="4360335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</a:p>
        </p:txBody>
      </p:sp>
      <p:cxnSp>
        <p:nvCxnSpPr>
          <p:cNvPr id="65" name="Elbow Connector 64"/>
          <p:cNvCxnSpPr>
            <a:stCxn id="32" idx="5"/>
          </p:cNvCxnSpPr>
          <p:nvPr/>
        </p:nvCxnSpPr>
        <p:spPr>
          <a:xfrm flipH="1" flipV="1">
            <a:off x="3342579" y="2186991"/>
            <a:ext cx="659199" cy="761526"/>
          </a:xfrm>
          <a:prstGeom prst="bentConnector3">
            <a:avLst>
              <a:gd name="adj1" fmla="val 161"/>
            </a:avLst>
          </a:prstGeom>
          <a:ln>
            <a:solidFill>
              <a:srgbClr val="00C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3" idx="17"/>
          </p:cNvCxnSpPr>
          <p:nvPr/>
        </p:nvCxnSpPr>
        <p:spPr>
          <a:xfrm flipH="1">
            <a:off x="3342579" y="4660900"/>
            <a:ext cx="1705636" cy="259131"/>
          </a:xfrm>
          <a:prstGeom prst="bentConnector3">
            <a:avLst>
              <a:gd name="adj1" fmla="val -312"/>
            </a:avLst>
          </a:prstGeom>
          <a:ln>
            <a:solidFill>
              <a:srgbClr val="00C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6" idx="2"/>
          </p:cNvCxnSpPr>
          <p:nvPr/>
        </p:nvCxnSpPr>
        <p:spPr>
          <a:xfrm flipV="1">
            <a:off x="8189971" y="2186991"/>
            <a:ext cx="679046" cy="761526"/>
          </a:xfrm>
          <a:prstGeom prst="bentConnector3">
            <a:avLst>
              <a:gd name="adj1" fmla="val -30"/>
            </a:avLst>
          </a:prstGeom>
          <a:ln>
            <a:solidFill>
              <a:srgbClr val="00C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5" idx="17"/>
          </p:cNvCxnSpPr>
          <p:nvPr/>
        </p:nvCxnSpPr>
        <p:spPr>
          <a:xfrm>
            <a:off x="7142910" y="4660900"/>
            <a:ext cx="1726107" cy="259131"/>
          </a:xfrm>
          <a:prstGeom prst="bentConnector3">
            <a:avLst>
              <a:gd name="adj1" fmla="val 131"/>
            </a:avLst>
          </a:prstGeom>
          <a:ln>
            <a:solidFill>
              <a:srgbClr val="00C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71"/>
          <p:cNvSpPr>
            <a:spLocks noEditPoints="1"/>
          </p:cNvSpPr>
          <p:nvPr/>
        </p:nvSpPr>
        <p:spPr bwMode="auto">
          <a:xfrm>
            <a:off x="8051505" y="3487534"/>
            <a:ext cx="338098" cy="338096"/>
          </a:xfrm>
          <a:custGeom>
            <a:avLst/>
            <a:gdLst/>
            <a:ahLst/>
            <a:cxnLst>
              <a:cxn ang="0">
                <a:pos x="228" y="58"/>
              </a:cxn>
              <a:cxn ang="0">
                <a:pos x="224" y="16"/>
              </a:cxn>
              <a:cxn ang="0">
                <a:pos x="214" y="2"/>
              </a:cxn>
              <a:cxn ang="0">
                <a:pos x="48" y="0"/>
              </a:cxn>
              <a:cxn ang="0">
                <a:pos x="34" y="10"/>
              </a:cxn>
              <a:cxn ang="0">
                <a:pos x="32" y="54"/>
              </a:cxn>
              <a:cxn ang="0">
                <a:pos x="4" y="90"/>
              </a:cxn>
              <a:cxn ang="0">
                <a:pos x="0" y="112"/>
              </a:cxn>
              <a:cxn ang="0">
                <a:pos x="8" y="128"/>
              </a:cxn>
              <a:cxn ang="0">
                <a:pos x="24" y="240"/>
              </a:cxn>
              <a:cxn ang="0">
                <a:pos x="28" y="252"/>
              </a:cxn>
              <a:cxn ang="0">
                <a:pos x="216" y="256"/>
              </a:cxn>
              <a:cxn ang="0">
                <a:pos x="228" y="252"/>
              </a:cxn>
              <a:cxn ang="0">
                <a:pos x="232" y="136"/>
              </a:cxn>
              <a:cxn ang="0">
                <a:pos x="248" y="128"/>
              </a:cxn>
              <a:cxn ang="0">
                <a:pos x="256" y="104"/>
              </a:cxn>
              <a:cxn ang="0">
                <a:pos x="252" y="90"/>
              </a:cxn>
              <a:cxn ang="0">
                <a:pos x="48" y="48"/>
              </a:cxn>
              <a:cxn ang="0">
                <a:pos x="82" y="120"/>
              </a:cxn>
              <a:cxn ang="0">
                <a:pos x="98" y="64"/>
              </a:cxn>
              <a:cxn ang="0">
                <a:pos x="124" y="64"/>
              </a:cxn>
              <a:cxn ang="0">
                <a:pos x="106" y="64"/>
              </a:cxn>
              <a:cxn ang="0">
                <a:pos x="166" y="120"/>
              </a:cxn>
              <a:cxn ang="0">
                <a:pos x="158" y="64"/>
              </a:cxn>
              <a:cxn ang="0">
                <a:pos x="174" y="120"/>
              </a:cxn>
              <a:cxn ang="0">
                <a:pos x="16" y="104"/>
              </a:cxn>
              <a:cxn ang="0">
                <a:pos x="42" y="68"/>
              </a:cxn>
              <a:cxn ang="0">
                <a:pos x="48" y="64"/>
              </a:cxn>
              <a:cxn ang="0">
                <a:pos x="24" y="120"/>
              </a:cxn>
              <a:cxn ang="0">
                <a:pos x="18" y="118"/>
              </a:cxn>
              <a:cxn ang="0">
                <a:pos x="160" y="240"/>
              </a:cxn>
              <a:cxn ang="0">
                <a:pos x="160" y="160"/>
              </a:cxn>
              <a:cxn ang="0">
                <a:pos x="168" y="240"/>
              </a:cxn>
              <a:cxn ang="0">
                <a:pos x="168" y="156"/>
              </a:cxn>
              <a:cxn ang="0">
                <a:pos x="160" y="152"/>
              </a:cxn>
              <a:cxn ang="0">
                <a:pos x="96" y="152"/>
              </a:cxn>
              <a:cxn ang="0">
                <a:pos x="92" y="160"/>
              </a:cxn>
              <a:cxn ang="0">
                <a:pos x="40" y="136"/>
              </a:cxn>
              <a:cxn ang="0">
                <a:pos x="240" y="112"/>
              </a:cxn>
              <a:cxn ang="0">
                <a:pos x="238" y="118"/>
              </a:cxn>
              <a:cxn ang="0">
                <a:pos x="218" y="120"/>
              </a:cxn>
              <a:cxn ang="0">
                <a:pos x="208" y="64"/>
              </a:cxn>
              <a:cxn ang="0">
                <a:pos x="238" y="100"/>
              </a:cxn>
              <a:cxn ang="0">
                <a:pos x="240" y="112"/>
              </a:cxn>
            </a:cxnLst>
            <a:rect l="0" t="0" r="r" b="b"/>
            <a:pathLst>
              <a:path w="256" h="256">
                <a:moveTo>
                  <a:pt x="252" y="90"/>
                </a:moveTo>
                <a:lnTo>
                  <a:pt x="228" y="58"/>
                </a:lnTo>
                <a:lnTo>
                  <a:pt x="228" y="58"/>
                </a:lnTo>
                <a:lnTo>
                  <a:pt x="224" y="54"/>
                </a:lnTo>
                <a:lnTo>
                  <a:pt x="224" y="16"/>
                </a:lnTo>
                <a:lnTo>
                  <a:pt x="224" y="16"/>
                </a:lnTo>
                <a:lnTo>
                  <a:pt x="222" y="10"/>
                </a:lnTo>
                <a:lnTo>
                  <a:pt x="220" y="4"/>
                </a:lnTo>
                <a:lnTo>
                  <a:pt x="214" y="2"/>
                </a:lnTo>
                <a:lnTo>
                  <a:pt x="208" y="0"/>
                </a:lnTo>
                <a:lnTo>
                  <a:pt x="48" y="0"/>
                </a:lnTo>
                <a:lnTo>
                  <a:pt x="48" y="0"/>
                </a:lnTo>
                <a:lnTo>
                  <a:pt x="42" y="2"/>
                </a:lnTo>
                <a:lnTo>
                  <a:pt x="36" y="4"/>
                </a:lnTo>
                <a:lnTo>
                  <a:pt x="34" y="10"/>
                </a:lnTo>
                <a:lnTo>
                  <a:pt x="32" y="16"/>
                </a:lnTo>
                <a:lnTo>
                  <a:pt x="32" y="54"/>
                </a:lnTo>
                <a:lnTo>
                  <a:pt x="32" y="54"/>
                </a:lnTo>
                <a:lnTo>
                  <a:pt x="28" y="58"/>
                </a:lnTo>
                <a:lnTo>
                  <a:pt x="4" y="90"/>
                </a:lnTo>
                <a:lnTo>
                  <a:pt x="4" y="90"/>
                </a:lnTo>
                <a:lnTo>
                  <a:pt x="2" y="96"/>
                </a:lnTo>
                <a:lnTo>
                  <a:pt x="0" y="10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240"/>
                </a:lnTo>
                <a:lnTo>
                  <a:pt x="24" y="240"/>
                </a:lnTo>
                <a:lnTo>
                  <a:pt x="26" y="246"/>
                </a:lnTo>
                <a:lnTo>
                  <a:pt x="28" y="252"/>
                </a:lnTo>
                <a:lnTo>
                  <a:pt x="34" y="254"/>
                </a:lnTo>
                <a:lnTo>
                  <a:pt x="40" y="256"/>
                </a:lnTo>
                <a:lnTo>
                  <a:pt x="216" y="256"/>
                </a:lnTo>
                <a:lnTo>
                  <a:pt x="216" y="256"/>
                </a:lnTo>
                <a:lnTo>
                  <a:pt x="222" y="254"/>
                </a:lnTo>
                <a:lnTo>
                  <a:pt x="228" y="252"/>
                </a:lnTo>
                <a:lnTo>
                  <a:pt x="230" y="246"/>
                </a:lnTo>
                <a:lnTo>
                  <a:pt x="232" y="240"/>
                </a:lnTo>
                <a:lnTo>
                  <a:pt x="232" y="136"/>
                </a:lnTo>
                <a:lnTo>
                  <a:pt x="232" y="136"/>
                </a:lnTo>
                <a:lnTo>
                  <a:pt x="242" y="134"/>
                </a:lnTo>
                <a:lnTo>
                  <a:pt x="248" y="128"/>
                </a:lnTo>
                <a:lnTo>
                  <a:pt x="254" y="122"/>
                </a:lnTo>
                <a:lnTo>
                  <a:pt x="256" y="112"/>
                </a:lnTo>
                <a:lnTo>
                  <a:pt x="256" y="104"/>
                </a:lnTo>
                <a:lnTo>
                  <a:pt x="256" y="104"/>
                </a:lnTo>
                <a:lnTo>
                  <a:pt x="254" y="96"/>
                </a:lnTo>
                <a:lnTo>
                  <a:pt x="252" y="90"/>
                </a:lnTo>
                <a:close/>
                <a:moveTo>
                  <a:pt x="208" y="16"/>
                </a:moveTo>
                <a:lnTo>
                  <a:pt x="208" y="48"/>
                </a:lnTo>
                <a:lnTo>
                  <a:pt x="48" y="48"/>
                </a:lnTo>
                <a:lnTo>
                  <a:pt x="48" y="16"/>
                </a:lnTo>
                <a:lnTo>
                  <a:pt x="208" y="16"/>
                </a:lnTo>
                <a:close/>
                <a:moveTo>
                  <a:pt x="82" y="120"/>
                </a:moveTo>
                <a:lnTo>
                  <a:pt x="48" y="120"/>
                </a:lnTo>
                <a:lnTo>
                  <a:pt x="80" y="64"/>
                </a:lnTo>
                <a:lnTo>
                  <a:pt x="98" y="64"/>
                </a:lnTo>
                <a:lnTo>
                  <a:pt x="82" y="120"/>
                </a:lnTo>
                <a:close/>
                <a:moveTo>
                  <a:pt x="106" y="64"/>
                </a:moveTo>
                <a:lnTo>
                  <a:pt x="124" y="64"/>
                </a:lnTo>
                <a:lnTo>
                  <a:pt x="124" y="120"/>
                </a:lnTo>
                <a:lnTo>
                  <a:pt x="90" y="120"/>
                </a:lnTo>
                <a:lnTo>
                  <a:pt x="106" y="64"/>
                </a:lnTo>
                <a:close/>
                <a:moveTo>
                  <a:pt x="132" y="64"/>
                </a:moveTo>
                <a:lnTo>
                  <a:pt x="150" y="64"/>
                </a:lnTo>
                <a:lnTo>
                  <a:pt x="166" y="120"/>
                </a:lnTo>
                <a:lnTo>
                  <a:pt x="132" y="120"/>
                </a:lnTo>
                <a:lnTo>
                  <a:pt x="132" y="64"/>
                </a:lnTo>
                <a:close/>
                <a:moveTo>
                  <a:pt x="158" y="64"/>
                </a:moveTo>
                <a:lnTo>
                  <a:pt x="176" y="64"/>
                </a:lnTo>
                <a:lnTo>
                  <a:pt x="208" y="120"/>
                </a:lnTo>
                <a:lnTo>
                  <a:pt x="174" y="120"/>
                </a:lnTo>
                <a:lnTo>
                  <a:pt x="158" y="64"/>
                </a:lnTo>
                <a:close/>
                <a:moveTo>
                  <a:pt x="16" y="112"/>
                </a:moveTo>
                <a:lnTo>
                  <a:pt x="16" y="104"/>
                </a:lnTo>
                <a:lnTo>
                  <a:pt x="16" y="104"/>
                </a:lnTo>
                <a:lnTo>
                  <a:pt x="18" y="100"/>
                </a:lnTo>
                <a:lnTo>
                  <a:pt x="42" y="68"/>
                </a:lnTo>
                <a:lnTo>
                  <a:pt x="42" y="68"/>
                </a:lnTo>
                <a:lnTo>
                  <a:pt x="44" y="64"/>
                </a:lnTo>
                <a:lnTo>
                  <a:pt x="48" y="64"/>
                </a:lnTo>
                <a:lnTo>
                  <a:pt x="70" y="64"/>
                </a:lnTo>
                <a:lnTo>
                  <a:pt x="38" y="120"/>
                </a:lnTo>
                <a:lnTo>
                  <a:pt x="24" y="120"/>
                </a:ln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close/>
                <a:moveTo>
                  <a:pt x="160" y="240"/>
                </a:moveTo>
                <a:lnTo>
                  <a:pt x="100" y="240"/>
                </a:lnTo>
                <a:lnTo>
                  <a:pt x="100" y="160"/>
                </a:lnTo>
                <a:lnTo>
                  <a:pt x="160" y="160"/>
                </a:lnTo>
                <a:lnTo>
                  <a:pt x="160" y="240"/>
                </a:lnTo>
                <a:close/>
                <a:moveTo>
                  <a:pt x="216" y="240"/>
                </a:moveTo>
                <a:lnTo>
                  <a:pt x="168" y="240"/>
                </a:lnTo>
                <a:lnTo>
                  <a:pt x="168" y="160"/>
                </a:lnTo>
                <a:lnTo>
                  <a:pt x="168" y="160"/>
                </a:lnTo>
                <a:lnTo>
                  <a:pt x="168" y="156"/>
                </a:lnTo>
                <a:lnTo>
                  <a:pt x="166" y="154"/>
                </a:lnTo>
                <a:lnTo>
                  <a:pt x="164" y="152"/>
                </a:lnTo>
                <a:lnTo>
                  <a:pt x="160" y="152"/>
                </a:lnTo>
                <a:lnTo>
                  <a:pt x="100" y="152"/>
                </a:lnTo>
                <a:lnTo>
                  <a:pt x="100" y="152"/>
                </a:lnTo>
                <a:lnTo>
                  <a:pt x="96" y="152"/>
                </a:lnTo>
                <a:lnTo>
                  <a:pt x="94" y="154"/>
                </a:lnTo>
                <a:lnTo>
                  <a:pt x="92" y="156"/>
                </a:lnTo>
                <a:lnTo>
                  <a:pt x="92" y="160"/>
                </a:lnTo>
                <a:lnTo>
                  <a:pt x="92" y="240"/>
                </a:lnTo>
                <a:lnTo>
                  <a:pt x="40" y="240"/>
                </a:lnTo>
                <a:lnTo>
                  <a:pt x="40" y="136"/>
                </a:lnTo>
                <a:lnTo>
                  <a:pt x="216" y="136"/>
                </a:lnTo>
                <a:lnTo>
                  <a:pt x="216" y="240"/>
                </a:lnTo>
                <a:close/>
                <a:moveTo>
                  <a:pt x="240" y="112"/>
                </a:moveTo>
                <a:lnTo>
                  <a:pt x="240" y="112"/>
                </a:lnTo>
                <a:lnTo>
                  <a:pt x="240" y="116"/>
                </a:lnTo>
                <a:lnTo>
                  <a:pt x="238" y="118"/>
                </a:lnTo>
                <a:lnTo>
                  <a:pt x="236" y="120"/>
                </a:lnTo>
                <a:lnTo>
                  <a:pt x="232" y="120"/>
                </a:lnTo>
                <a:lnTo>
                  <a:pt x="218" y="120"/>
                </a:lnTo>
                <a:lnTo>
                  <a:pt x="186" y="64"/>
                </a:lnTo>
                <a:lnTo>
                  <a:pt x="208" y="64"/>
                </a:lnTo>
                <a:lnTo>
                  <a:pt x="208" y="64"/>
                </a:lnTo>
                <a:lnTo>
                  <a:pt x="212" y="64"/>
                </a:lnTo>
                <a:lnTo>
                  <a:pt x="214" y="68"/>
                </a:lnTo>
                <a:lnTo>
                  <a:pt x="238" y="100"/>
                </a:lnTo>
                <a:lnTo>
                  <a:pt x="238" y="100"/>
                </a:lnTo>
                <a:lnTo>
                  <a:pt x="240" y="104"/>
                </a:lnTo>
                <a:lnTo>
                  <a:pt x="240" y="1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913681" y="3729566"/>
            <a:ext cx="338098" cy="338096"/>
            <a:chOff x="3149600" y="2774950"/>
            <a:chExt cx="406400" cy="406400"/>
          </a:xfrm>
          <a:solidFill>
            <a:schemeClr val="bg1"/>
          </a:solidFill>
        </p:grpSpPr>
        <p:sp>
          <p:nvSpPr>
            <p:cNvPr id="91" name="Freeform 110"/>
            <p:cNvSpPr>
              <a:spLocks noEditPoints="1"/>
            </p:cNvSpPr>
            <p:nvPr/>
          </p:nvSpPr>
          <p:spPr bwMode="auto">
            <a:xfrm>
              <a:off x="3327400" y="2978150"/>
              <a:ext cx="63500" cy="63500"/>
            </a:xfrm>
            <a:custGeom>
              <a:avLst/>
              <a:gdLst/>
              <a:ahLst/>
              <a:cxnLst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close/>
                  <a:moveTo>
                    <a:pt x="20" y="8"/>
                  </a:move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92" name="Freeform 113"/>
            <p:cNvSpPr>
              <a:spLocks noEditPoints="1"/>
            </p:cNvSpPr>
            <p:nvPr/>
          </p:nvSpPr>
          <p:spPr bwMode="auto">
            <a:xfrm>
              <a:off x="3492500" y="2774950"/>
              <a:ext cx="63500" cy="635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close/>
                  <a:moveTo>
                    <a:pt x="20" y="32"/>
                  </a:move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93" name="Freeform 116"/>
            <p:cNvSpPr>
              <a:spLocks noEditPoints="1"/>
            </p:cNvSpPr>
            <p:nvPr/>
          </p:nvSpPr>
          <p:spPr bwMode="auto">
            <a:xfrm>
              <a:off x="3251200" y="2965450"/>
              <a:ext cx="50800" cy="508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8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4" y="20"/>
                </a:cxn>
                <a:cxn ang="0">
                  <a:pos x="22" y="22"/>
                </a:cxn>
                <a:cxn ang="0">
                  <a:pos x="20" y="24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0" y="22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8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94" name="Freeform 119"/>
            <p:cNvSpPr/>
            <p:nvPr/>
          </p:nvSpPr>
          <p:spPr bwMode="auto">
            <a:xfrm>
              <a:off x="3302000" y="3054350"/>
              <a:ext cx="25400" cy="25400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95" name="Freeform 121"/>
            <p:cNvSpPr/>
            <p:nvPr/>
          </p:nvSpPr>
          <p:spPr bwMode="auto">
            <a:xfrm>
              <a:off x="3505200" y="2863850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96" name="Freeform 106"/>
            <p:cNvSpPr>
              <a:spLocks noEditPoints="1"/>
            </p:cNvSpPr>
            <p:nvPr/>
          </p:nvSpPr>
          <p:spPr bwMode="auto">
            <a:xfrm>
              <a:off x="3149600" y="2813050"/>
              <a:ext cx="371475" cy="368300"/>
            </a:xfrm>
            <a:custGeom>
              <a:avLst/>
              <a:gdLst/>
              <a:ahLst/>
              <a:cxnLst>
                <a:cxn ang="0">
                  <a:pos x="166" y="6"/>
                </a:cxn>
                <a:cxn ang="0">
                  <a:pos x="152" y="0"/>
                </a:cxn>
                <a:cxn ang="0">
                  <a:pos x="144" y="2"/>
                </a:cxn>
                <a:cxn ang="0">
                  <a:pos x="126" y="18"/>
                </a:cxn>
                <a:cxn ang="0">
                  <a:pos x="122" y="24"/>
                </a:cxn>
                <a:cxn ang="0">
                  <a:pos x="120" y="32"/>
                </a:cxn>
                <a:cxn ang="0">
                  <a:pos x="122" y="42"/>
                </a:cxn>
                <a:cxn ang="0">
                  <a:pos x="14" y="86"/>
                </a:cxn>
                <a:cxn ang="0">
                  <a:pos x="6" y="92"/>
                </a:cxn>
                <a:cxn ang="0">
                  <a:pos x="0" y="102"/>
                </a:cxn>
                <a:cxn ang="0">
                  <a:pos x="0" y="108"/>
                </a:cxn>
                <a:cxn ang="0">
                  <a:pos x="4" y="120"/>
                </a:cxn>
                <a:cxn ang="0">
                  <a:pos x="108" y="224"/>
                </a:cxn>
                <a:cxn ang="0">
                  <a:pos x="116" y="230"/>
                </a:cxn>
                <a:cxn ang="0">
                  <a:pos x="126" y="232"/>
                </a:cxn>
                <a:cxn ang="0">
                  <a:pos x="126" y="232"/>
                </a:cxn>
                <a:cxn ang="0">
                  <a:pos x="130" y="232"/>
                </a:cxn>
                <a:cxn ang="0">
                  <a:pos x="142" y="226"/>
                </a:cxn>
                <a:cxn ang="0">
                  <a:pos x="148" y="216"/>
                </a:cxn>
                <a:cxn ang="0">
                  <a:pos x="190" y="110"/>
                </a:cxn>
                <a:cxn ang="0">
                  <a:pos x="202" y="114"/>
                </a:cxn>
                <a:cxn ang="0">
                  <a:pos x="210" y="112"/>
                </a:cxn>
                <a:cxn ang="0">
                  <a:pos x="228" y="96"/>
                </a:cxn>
                <a:cxn ang="0">
                  <a:pos x="232" y="90"/>
                </a:cxn>
                <a:cxn ang="0">
                  <a:pos x="234" y="82"/>
                </a:cxn>
                <a:cxn ang="0">
                  <a:pos x="228" y="68"/>
                </a:cxn>
                <a:cxn ang="0">
                  <a:pos x="134" y="210"/>
                </a:cxn>
                <a:cxn ang="0">
                  <a:pos x="130" y="214"/>
                </a:cxn>
                <a:cxn ang="0">
                  <a:pos x="128" y="216"/>
                </a:cxn>
                <a:cxn ang="0">
                  <a:pos x="126" y="216"/>
                </a:cxn>
                <a:cxn ang="0">
                  <a:pos x="18" y="112"/>
                </a:cxn>
                <a:cxn ang="0">
                  <a:pos x="16" y="110"/>
                </a:cxn>
                <a:cxn ang="0">
                  <a:pos x="16" y="106"/>
                </a:cxn>
                <a:cxn ang="0">
                  <a:pos x="20" y="100"/>
                </a:cxn>
                <a:cxn ang="0">
                  <a:pos x="70" y="80"/>
                </a:cxn>
                <a:cxn ang="0">
                  <a:pos x="96" y="86"/>
                </a:cxn>
                <a:cxn ang="0">
                  <a:pos x="134" y="92"/>
                </a:cxn>
                <a:cxn ang="0">
                  <a:pos x="158" y="104"/>
                </a:cxn>
                <a:cxn ang="0">
                  <a:pos x="134" y="210"/>
                </a:cxn>
                <a:cxn ang="0">
                  <a:pos x="204" y="96"/>
                </a:cxn>
                <a:cxn ang="0">
                  <a:pos x="202" y="98"/>
                </a:cxn>
                <a:cxn ang="0">
                  <a:pos x="184" y="82"/>
                </a:cxn>
                <a:cxn ang="0">
                  <a:pos x="174" y="108"/>
                </a:cxn>
                <a:cxn ang="0">
                  <a:pos x="166" y="100"/>
                </a:cxn>
                <a:cxn ang="0">
                  <a:pos x="138" y="86"/>
                </a:cxn>
                <a:cxn ang="0">
                  <a:pos x="104" y="78"/>
                </a:cxn>
                <a:cxn ang="0">
                  <a:pos x="82" y="76"/>
                </a:cxn>
                <a:cxn ang="0">
                  <a:pos x="138" y="34"/>
                </a:cxn>
                <a:cxn ang="0">
                  <a:pos x="136" y="32"/>
                </a:cxn>
                <a:cxn ang="0">
                  <a:pos x="148" y="18"/>
                </a:cxn>
                <a:cxn ang="0">
                  <a:pos x="152" y="16"/>
                </a:cxn>
                <a:cxn ang="0">
                  <a:pos x="216" y="78"/>
                </a:cxn>
                <a:cxn ang="0">
                  <a:pos x="218" y="82"/>
                </a:cxn>
              </a:cxnLst>
              <a:rect l="0" t="0" r="r" b="b"/>
              <a:pathLst>
                <a:path w="234" h="232">
                  <a:moveTo>
                    <a:pt x="166" y="6"/>
                  </a:moveTo>
                  <a:lnTo>
                    <a:pt x="166" y="6"/>
                  </a:lnTo>
                  <a:lnTo>
                    <a:pt x="158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4" y="2"/>
                  </a:lnTo>
                  <a:lnTo>
                    <a:pt x="138" y="6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2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36"/>
                  </a:lnTo>
                  <a:lnTo>
                    <a:pt x="122" y="42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6" y="92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8" y="124"/>
                  </a:lnTo>
                  <a:lnTo>
                    <a:pt x="108" y="224"/>
                  </a:lnTo>
                  <a:lnTo>
                    <a:pt x="108" y="224"/>
                  </a:lnTo>
                  <a:lnTo>
                    <a:pt x="116" y="230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30" y="232"/>
                  </a:lnTo>
                  <a:lnTo>
                    <a:pt x="130" y="232"/>
                  </a:lnTo>
                  <a:lnTo>
                    <a:pt x="136" y="230"/>
                  </a:lnTo>
                  <a:lnTo>
                    <a:pt x="142" y="226"/>
                  </a:lnTo>
                  <a:lnTo>
                    <a:pt x="146" y="222"/>
                  </a:lnTo>
                  <a:lnTo>
                    <a:pt x="148" y="216"/>
                  </a:lnTo>
                  <a:lnTo>
                    <a:pt x="190" y="110"/>
                  </a:lnTo>
                  <a:lnTo>
                    <a:pt x="190" y="110"/>
                  </a:lnTo>
                  <a:lnTo>
                    <a:pt x="196" y="112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10" y="112"/>
                  </a:lnTo>
                  <a:lnTo>
                    <a:pt x="216" y="108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32" y="90"/>
                  </a:lnTo>
                  <a:lnTo>
                    <a:pt x="234" y="82"/>
                  </a:lnTo>
                  <a:lnTo>
                    <a:pt x="234" y="82"/>
                  </a:lnTo>
                  <a:lnTo>
                    <a:pt x="232" y="74"/>
                  </a:lnTo>
                  <a:lnTo>
                    <a:pt x="228" y="68"/>
                  </a:lnTo>
                  <a:lnTo>
                    <a:pt x="166" y="6"/>
                  </a:lnTo>
                  <a:close/>
                  <a:moveTo>
                    <a:pt x="134" y="210"/>
                  </a:moveTo>
                  <a:lnTo>
                    <a:pt x="134" y="210"/>
                  </a:lnTo>
                  <a:lnTo>
                    <a:pt x="130" y="214"/>
                  </a:lnTo>
                  <a:lnTo>
                    <a:pt x="128" y="216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0" y="214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16" y="110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8" y="102"/>
                  </a:lnTo>
                  <a:lnTo>
                    <a:pt x="20" y="100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4"/>
                  </a:lnTo>
                  <a:lnTo>
                    <a:pt x="96" y="86"/>
                  </a:lnTo>
                  <a:lnTo>
                    <a:pt x="120" y="88"/>
                  </a:lnTo>
                  <a:lnTo>
                    <a:pt x="134" y="92"/>
                  </a:lnTo>
                  <a:lnTo>
                    <a:pt x="146" y="98"/>
                  </a:lnTo>
                  <a:lnTo>
                    <a:pt x="158" y="104"/>
                  </a:lnTo>
                  <a:lnTo>
                    <a:pt x="172" y="116"/>
                  </a:lnTo>
                  <a:lnTo>
                    <a:pt x="134" y="210"/>
                  </a:lnTo>
                  <a:close/>
                  <a:moveTo>
                    <a:pt x="216" y="84"/>
                  </a:moveTo>
                  <a:lnTo>
                    <a:pt x="204" y="96"/>
                  </a:lnTo>
                  <a:lnTo>
                    <a:pt x="204" y="96"/>
                  </a:lnTo>
                  <a:lnTo>
                    <a:pt x="202" y="98"/>
                  </a:lnTo>
                  <a:lnTo>
                    <a:pt x="198" y="96"/>
                  </a:lnTo>
                  <a:lnTo>
                    <a:pt x="184" y="82"/>
                  </a:lnTo>
                  <a:lnTo>
                    <a:pt x="174" y="110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66" y="100"/>
                  </a:lnTo>
                  <a:lnTo>
                    <a:pt x="156" y="94"/>
                  </a:lnTo>
                  <a:lnTo>
                    <a:pt x="138" y="86"/>
                  </a:lnTo>
                  <a:lnTo>
                    <a:pt x="120" y="80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82" y="76"/>
                  </a:lnTo>
                  <a:lnTo>
                    <a:pt x="150" y="48"/>
                  </a:lnTo>
                  <a:lnTo>
                    <a:pt x="138" y="34"/>
                  </a:lnTo>
                  <a:lnTo>
                    <a:pt x="138" y="34"/>
                  </a:lnTo>
                  <a:lnTo>
                    <a:pt x="136" y="32"/>
                  </a:lnTo>
                  <a:lnTo>
                    <a:pt x="138" y="28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2" y="16"/>
                  </a:lnTo>
                  <a:lnTo>
                    <a:pt x="154" y="18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8" y="82"/>
                  </a:lnTo>
                  <a:lnTo>
                    <a:pt x="216" y="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65137" y="3761262"/>
            <a:ext cx="338098" cy="274704"/>
            <a:chOff x="5588000" y="3625850"/>
            <a:chExt cx="406400" cy="330200"/>
          </a:xfrm>
          <a:solidFill>
            <a:schemeClr val="bg1"/>
          </a:solidFill>
        </p:grpSpPr>
        <p:sp>
          <p:nvSpPr>
            <p:cNvPr id="98" name="Freeform 23"/>
            <p:cNvSpPr>
              <a:spLocks noEditPoints="1"/>
            </p:cNvSpPr>
            <p:nvPr/>
          </p:nvSpPr>
          <p:spPr bwMode="auto">
            <a:xfrm>
              <a:off x="5867400" y="3727450"/>
              <a:ext cx="76200" cy="101600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2"/>
                </a:cxn>
                <a:cxn ang="0">
                  <a:pos x="4" y="64"/>
                </a:cxn>
                <a:cxn ang="0">
                  <a:pos x="8" y="64"/>
                </a:cxn>
                <a:cxn ang="0">
                  <a:pos x="40" y="64"/>
                </a:cxn>
                <a:cxn ang="0">
                  <a:pos x="40" y="64"/>
                </a:cxn>
                <a:cxn ang="0">
                  <a:pos x="44" y="64"/>
                </a:cxn>
                <a:cxn ang="0">
                  <a:pos x="46" y="62"/>
                </a:cxn>
                <a:cxn ang="0">
                  <a:pos x="48" y="60"/>
                </a:cxn>
                <a:cxn ang="0">
                  <a:pos x="48" y="56"/>
                </a:cxn>
                <a:cxn ang="0">
                  <a:pos x="48" y="44"/>
                </a:cxn>
                <a:cxn ang="0">
                  <a:pos x="48" y="44"/>
                </a:cxn>
                <a:cxn ang="0">
                  <a:pos x="46" y="40"/>
                </a:cxn>
                <a:cxn ang="0">
                  <a:pos x="22" y="4"/>
                </a:cxn>
                <a:cxn ang="0">
                  <a:pos x="40" y="56"/>
                </a:cxn>
                <a:cxn ang="0">
                  <a:pos x="8" y="56"/>
                </a:cxn>
                <a:cxn ang="0">
                  <a:pos x="8" y="8"/>
                </a:cxn>
                <a:cxn ang="0">
                  <a:pos x="16" y="8"/>
                </a:cxn>
                <a:cxn ang="0">
                  <a:pos x="40" y="44"/>
                </a:cxn>
                <a:cxn ang="0">
                  <a:pos x="40" y="56"/>
                </a:cxn>
              </a:cxnLst>
              <a:rect l="0" t="0" r="r" b="b"/>
              <a:pathLst>
                <a:path w="48" h="64">
                  <a:moveTo>
                    <a:pt x="22" y="4"/>
                  </a:moveTo>
                  <a:lnTo>
                    <a:pt x="22" y="4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8" y="60"/>
                  </a:lnTo>
                  <a:lnTo>
                    <a:pt x="48" y="56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22" y="4"/>
                  </a:lnTo>
                  <a:close/>
                  <a:moveTo>
                    <a:pt x="40" y="56"/>
                  </a:moveTo>
                  <a:lnTo>
                    <a:pt x="8" y="5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40" y="4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99" name="Freeform 24"/>
            <p:cNvSpPr>
              <a:spLocks noEditPoints="1"/>
            </p:cNvSpPr>
            <p:nvPr/>
          </p:nvSpPr>
          <p:spPr bwMode="auto">
            <a:xfrm>
              <a:off x="5588000" y="3625850"/>
              <a:ext cx="406400" cy="330200"/>
            </a:xfrm>
            <a:custGeom>
              <a:avLst/>
              <a:gdLst/>
              <a:ahLst/>
              <a:cxnLst>
                <a:cxn ang="0">
                  <a:pos x="220" y="50"/>
                </a:cxn>
                <a:cxn ang="0">
                  <a:pos x="206" y="40"/>
                </a:cxn>
                <a:cxn ang="0">
                  <a:pos x="168" y="24"/>
                </a:cxn>
                <a:cxn ang="0">
                  <a:pos x="160" y="8"/>
                </a:cxn>
                <a:cxn ang="0">
                  <a:pos x="24" y="0"/>
                </a:cxn>
                <a:cxn ang="0">
                  <a:pos x="8" y="8"/>
                </a:cxn>
                <a:cxn ang="0">
                  <a:pos x="0" y="112"/>
                </a:cxn>
                <a:cxn ang="0">
                  <a:pos x="8" y="128"/>
                </a:cxn>
                <a:cxn ang="0">
                  <a:pos x="24" y="136"/>
                </a:cxn>
                <a:cxn ang="0">
                  <a:pos x="26" y="170"/>
                </a:cxn>
                <a:cxn ang="0">
                  <a:pos x="48" y="184"/>
                </a:cxn>
                <a:cxn ang="0">
                  <a:pos x="62" y="194"/>
                </a:cxn>
                <a:cxn ang="0">
                  <a:pos x="88" y="208"/>
                </a:cxn>
                <a:cxn ang="0">
                  <a:pos x="108" y="202"/>
                </a:cxn>
                <a:cxn ang="0">
                  <a:pos x="162" y="184"/>
                </a:cxn>
                <a:cxn ang="0">
                  <a:pos x="172" y="202"/>
                </a:cxn>
                <a:cxn ang="0">
                  <a:pos x="192" y="208"/>
                </a:cxn>
                <a:cxn ang="0">
                  <a:pos x="218" y="194"/>
                </a:cxn>
                <a:cxn ang="0">
                  <a:pos x="232" y="184"/>
                </a:cxn>
                <a:cxn ang="0">
                  <a:pos x="254" y="170"/>
                </a:cxn>
                <a:cxn ang="0">
                  <a:pos x="256" y="112"/>
                </a:cxn>
                <a:cxn ang="0">
                  <a:pos x="24" y="120"/>
                </a:cxn>
                <a:cxn ang="0">
                  <a:pos x="18" y="118"/>
                </a:cxn>
                <a:cxn ang="0">
                  <a:pos x="16" y="24"/>
                </a:cxn>
                <a:cxn ang="0">
                  <a:pos x="18" y="18"/>
                </a:cxn>
                <a:cxn ang="0">
                  <a:pos x="144" y="16"/>
                </a:cxn>
                <a:cxn ang="0">
                  <a:pos x="150" y="18"/>
                </a:cxn>
                <a:cxn ang="0">
                  <a:pos x="152" y="40"/>
                </a:cxn>
                <a:cxn ang="0">
                  <a:pos x="152" y="112"/>
                </a:cxn>
                <a:cxn ang="0">
                  <a:pos x="148" y="120"/>
                </a:cxn>
                <a:cxn ang="0">
                  <a:pos x="88" y="192"/>
                </a:cxn>
                <a:cxn ang="0">
                  <a:pos x="76" y="188"/>
                </a:cxn>
                <a:cxn ang="0">
                  <a:pos x="72" y="176"/>
                </a:cxn>
                <a:cxn ang="0">
                  <a:pos x="82" y="162"/>
                </a:cxn>
                <a:cxn ang="0">
                  <a:pos x="94" y="162"/>
                </a:cxn>
                <a:cxn ang="0">
                  <a:pos x="104" y="176"/>
                </a:cxn>
                <a:cxn ang="0">
                  <a:pos x="100" y="188"/>
                </a:cxn>
                <a:cxn ang="0">
                  <a:pos x="192" y="192"/>
                </a:cxn>
                <a:cxn ang="0">
                  <a:pos x="180" y="188"/>
                </a:cxn>
                <a:cxn ang="0">
                  <a:pos x="176" y="176"/>
                </a:cxn>
                <a:cxn ang="0">
                  <a:pos x="186" y="162"/>
                </a:cxn>
                <a:cxn ang="0">
                  <a:pos x="198" y="162"/>
                </a:cxn>
                <a:cxn ang="0">
                  <a:pos x="208" y="176"/>
                </a:cxn>
                <a:cxn ang="0">
                  <a:pos x="204" y="188"/>
                </a:cxn>
                <a:cxn ang="0">
                  <a:pos x="240" y="160"/>
                </a:cxn>
                <a:cxn ang="0">
                  <a:pos x="238" y="166"/>
                </a:cxn>
                <a:cxn ang="0">
                  <a:pos x="222" y="168"/>
                </a:cxn>
                <a:cxn ang="0">
                  <a:pos x="212" y="150"/>
                </a:cxn>
                <a:cxn ang="0">
                  <a:pos x="192" y="144"/>
                </a:cxn>
                <a:cxn ang="0">
                  <a:pos x="166" y="158"/>
                </a:cxn>
                <a:cxn ang="0">
                  <a:pos x="118" y="168"/>
                </a:cxn>
                <a:cxn ang="0">
                  <a:pos x="98" y="146"/>
                </a:cxn>
                <a:cxn ang="0">
                  <a:pos x="78" y="146"/>
                </a:cxn>
                <a:cxn ang="0">
                  <a:pos x="58" y="168"/>
                </a:cxn>
                <a:cxn ang="0">
                  <a:pos x="44" y="168"/>
                </a:cxn>
                <a:cxn ang="0">
                  <a:pos x="40" y="160"/>
                </a:cxn>
                <a:cxn ang="0">
                  <a:pos x="144" y="136"/>
                </a:cxn>
                <a:cxn ang="0">
                  <a:pos x="166" y="122"/>
                </a:cxn>
                <a:cxn ang="0">
                  <a:pos x="200" y="56"/>
                </a:cxn>
                <a:cxn ang="0">
                  <a:pos x="206" y="60"/>
                </a:cxn>
                <a:cxn ang="0">
                  <a:pos x="240" y="112"/>
                </a:cxn>
              </a:cxnLst>
              <a:rect l="0" t="0" r="r" b="b"/>
              <a:pathLst>
                <a:path w="256" h="208">
                  <a:moveTo>
                    <a:pt x="252" y="98"/>
                  </a:moveTo>
                  <a:lnTo>
                    <a:pt x="220" y="50"/>
                  </a:lnTo>
                  <a:lnTo>
                    <a:pt x="220" y="50"/>
                  </a:lnTo>
                  <a:lnTo>
                    <a:pt x="216" y="46"/>
                  </a:lnTo>
                  <a:lnTo>
                    <a:pt x="212" y="42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68" y="40"/>
                  </a:lnTo>
                  <a:lnTo>
                    <a:pt x="168" y="24"/>
                  </a:lnTo>
                  <a:lnTo>
                    <a:pt x="168" y="24"/>
                  </a:lnTo>
                  <a:lnTo>
                    <a:pt x="166" y="14"/>
                  </a:lnTo>
                  <a:lnTo>
                    <a:pt x="160" y="8"/>
                  </a:lnTo>
                  <a:lnTo>
                    <a:pt x="154" y="2"/>
                  </a:lnTo>
                  <a:lnTo>
                    <a:pt x="14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28"/>
                  </a:lnTo>
                  <a:lnTo>
                    <a:pt x="14" y="134"/>
                  </a:lnTo>
                  <a:lnTo>
                    <a:pt x="24" y="136"/>
                  </a:lnTo>
                  <a:lnTo>
                    <a:pt x="24" y="136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6" y="170"/>
                  </a:lnTo>
                  <a:lnTo>
                    <a:pt x="32" y="176"/>
                  </a:lnTo>
                  <a:lnTo>
                    <a:pt x="38" y="182"/>
                  </a:lnTo>
                  <a:lnTo>
                    <a:pt x="48" y="184"/>
                  </a:lnTo>
                  <a:lnTo>
                    <a:pt x="58" y="184"/>
                  </a:lnTo>
                  <a:lnTo>
                    <a:pt x="58" y="184"/>
                  </a:lnTo>
                  <a:lnTo>
                    <a:pt x="62" y="194"/>
                  </a:lnTo>
                  <a:lnTo>
                    <a:pt x="68" y="202"/>
                  </a:lnTo>
                  <a:lnTo>
                    <a:pt x="78" y="206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98" y="206"/>
                  </a:lnTo>
                  <a:lnTo>
                    <a:pt x="108" y="202"/>
                  </a:lnTo>
                  <a:lnTo>
                    <a:pt x="114" y="194"/>
                  </a:lnTo>
                  <a:lnTo>
                    <a:pt x="118" y="184"/>
                  </a:lnTo>
                  <a:lnTo>
                    <a:pt x="162" y="184"/>
                  </a:lnTo>
                  <a:lnTo>
                    <a:pt x="162" y="184"/>
                  </a:lnTo>
                  <a:lnTo>
                    <a:pt x="166" y="194"/>
                  </a:lnTo>
                  <a:lnTo>
                    <a:pt x="172" y="202"/>
                  </a:lnTo>
                  <a:lnTo>
                    <a:pt x="182" y="206"/>
                  </a:lnTo>
                  <a:lnTo>
                    <a:pt x="192" y="208"/>
                  </a:lnTo>
                  <a:lnTo>
                    <a:pt x="192" y="208"/>
                  </a:lnTo>
                  <a:lnTo>
                    <a:pt x="202" y="206"/>
                  </a:lnTo>
                  <a:lnTo>
                    <a:pt x="212" y="202"/>
                  </a:lnTo>
                  <a:lnTo>
                    <a:pt x="218" y="194"/>
                  </a:lnTo>
                  <a:lnTo>
                    <a:pt x="222" y="184"/>
                  </a:lnTo>
                  <a:lnTo>
                    <a:pt x="232" y="184"/>
                  </a:lnTo>
                  <a:lnTo>
                    <a:pt x="232" y="184"/>
                  </a:lnTo>
                  <a:lnTo>
                    <a:pt x="242" y="182"/>
                  </a:lnTo>
                  <a:lnTo>
                    <a:pt x="248" y="176"/>
                  </a:lnTo>
                  <a:lnTo>
                    <a:pt x="254" y="170"/>
                  </a:lnTo>
                  <a:lnTo>
                    <a:pt x="256" y="160"/>
                  </a:lnTo>
                  <a:lnTo>
                    <a:pt x="256" y="112"/>
                  </a:lnTo>
                  <a:lnTo>
                    <a:pt x="256" y="112"/>
                  </a:lnTo>
                  <a:lnTo>
                    <a:pt x="254" y="106"/>
                  </a:lnTo>
                  <a:lnTo>
                    <a:pt x="252" y="98"/>
                  </a:lnTo>
                  <a:close/>
                  <a:moveTo>
                    <a:pt x="24" y="120"/>
                  </a:moveTo>
                  <a:lnTo>
                    <a:pt x="24" y="120"/>
                  </a:lnTo>
                  <a:lnTo>
                    <a:pt x="20" y="120"/>
                  </a:lnTo>
                  <a:lnTo>
                    <a:pt x="18" y="118"/>
                  </a:lnTo>
                  <a:lnTo>
                    <a:pt x="16" y="116"/>
                  </a:lnTo>
                  <a:lnTo>
                    <a:pt x="16" y="11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8" y="16"/>
                  </a:lnTo>
                  <a:lnTo>
                    <a:pt x="150" y="18"/>
                  </a:lnTo>
                  <a:lnTo>
                    <a:pt x="152" y="20"/>
                  </a:lnTo>
                  <a:lnTo>
                    <a:pt x="152" y="24"/>
                  </a:lnTo>
                  <a:lnTo>
                    <a:pt x="152" y="40"/>
                  </a:lnTo>
                  <a:lnTo>
                    <a:pt x="152" y="56"/>
                  </a:lnTo>
                  <a:lnTo>
                    <a:pt x="152" y="112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0" y="118"/>
                  </a:lnTo>
                  <a:lnTo>
                    <a:pt x="148" y="120"/>
                  </a:lnTo>
                  <a:lnTo>
                    <a:pt x="144" y="120"/>
                  </a:lnTo>
                  <a:lnTo>
                    <a:pt x="24" y="120"/>
                  </a:lnTo>
                  <a:close/>
                  <a:moveTo>
                    <a:pt x="88" y="192"/>
                  </a:moveTo>
                  <a:lnTo>
                    <a:pt x="88" y="192"/>
                  </a:lnTo>
                  <a:lnTo>
                    <a:pt x="82" y="190"/>
                  </a:lnTo>
                  <a:lnTo>
                    <a:pt x="76" y="188"/>
                  </a:lnTo>
                  <a:lnTo>
                    <a:pt x="74" y="182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4" y="170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8" y="160"/>
                  </a:lnTo>
                  <a:lnTo>
                    <a:pt x="88" y="160"/>
                  </a:lnTo>
                  <a:lnTo>
                    <a:pt x="94" y="162"/>
                  </a:lnTo>
                  <a:lnTo>
                    <a:pt x="100" y="164"/>
                  </a:lnTo>
                  <a:lnTo>
                    <a:pt x="102" y="170"/>
                  </a:lnTo>
                  <a:lnTo>
                    <a:pt x="104" y="176"/>
                  </a:lnTo>
                  <a:lnTo>
                    <a:pt x="104" y="176"/>
                  </a:lnTo>
                  <a:lnTo>
                    <a:pt x="102" y="182"/>
                  </a:lnTo>
                  <a:lnTo>
                    <a:pt x="100" y="188"/>
                  </a:lnTo>
                  <a:lnTo>
                    <a:pt x="94" y="190"/>
                  </a:lnTo>
                  <a:lnTo>
                    <a:pt x="88" y="192"/>
                  </a:lnTo>
                  <a:close/>
                  <a:moveTo>
                    <a:pt x="192" y="192"/>
                  </a:moveTo>
                  <a:lnTo>
                    <a:pt x="192" y="192"/>
                  </a:lnTo>
                  <a:lnTo>
                    <a:pt x="186" y="190"/>
                  </a:lnTo>
                  <a:lnTo>
                    <a:pt x="180" y="188"/>
                  </a:lnTo>
                  <a:lnTo>
                    <a:pt x="178" y="182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8" y="170"/>
                  </a:lnTo>
                  <a:lnTo>
                    <a:pt x="180" y="164"/>
                  </a:lnTo>
                  <a:lnTo>
                    <a:pt x="186" y="162"/>
                  </a:lnTo>
                  <a:lnTo>
                    <a:pt x="192" y="160"/>
                  </a:lnTo>
                  <a:lnTo>
                    <a:pt x="192" y="160"/>
                  </a:lnTo>
                  <a:lnTo>
                    <a:pt x="198" y="162"/>
                  </a:lnTo>
                  <a:lnTo>
                    <a:pt x="204" y="164"/>
                  </a:lnTo>
                  <a:lnTo>
                    <a:pt x="206" y="170"/>
                  </a:lnTo>
                  <a:lnTo>
                    <a:pt x="208" y="176"/>
                  </a:lnTo>
                  <a:lnTo>
                    <a:pt x="208" y="176"/>
                  </a:lnTo>
                  <a:lnTo>
                    <a:pt x="206" y="182"/>
                  </a:lnTo>
                  <a:lnTo>
                    <a:pt x="204" y="188"/>
                  </a:lnTo>
                  <a:lnTo>
                    <a:pt x="198" y="190"/>
                  </a:lnTo>
                  <a:lnTo>
                    <a:pt x="192" y="192"/>
                  </a:lnTo>
                  <a:close/>
                  <a:moveTo>
                    <a:pt x="240" y="160"/>
                  </a:moveTo>
                  <a:lnTo>
                    <a:pt x="240" y="160"/>
                  </a:lnTo>
                  <a:lnTo>
                    <a:pt x="240" y="164"/>
                  </a:lnTo>
                  <a:lnTo>
                    <a:pt x="238" y="166"/>
                  </a:lnTo>
                  <a:lnTo>
                    <a:pt x="236" y="168"/>
                  </a:lnTo>
                  <a:lnTo>
                    <a:pt x="232" y="168"/>
                  </a:lnTo>
                  <a:lnTo>
                    <a:pt x="222" y="168"/>
                  </a:lnTo>
                  <a:lnTo>
                    <a:pt x="222" y="168"/>
                  </a:lnTo>
                  <a:lnTo>
                    <a:pt x="218" y="158"/>
                  </a:lnTo>
                  <a:lnTo>
                    <a:pt x="212" y="150"/>
                  </a:lnTo>
                  <a:lnTo>
                    <a:pt x="202" y="146"/>
                  </a:lnTo>
                  <a:lnTo>
                    <a:pt x="192" y="144"/>
                  </a:lnTo>
                  <a:lnTo>
                    <a:pt x="192" y="144"/>
                  </a:lnTo>
                  <a:lnTo>
                    <a:pt x="182" y="146"/>
                  </a:lnTo>
                  <a:lnTo>
                    <a:pt x="172" y="150"/>
                  </a:lnTo>
                  <a:lnTo>
                    <a:pt x="166" y="158"/>
                  </a:lnTo>
                  <a:lnTo>
                    <a:pt x="162" y="168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4" y="158"/>
                  </a:lnTo>
                  <a:lnTo>
                    <a:pt x="108" y="150"/>
                  </a:lnTo>
                  <a:lnTo>
                    <a:pt x="98" y="146"/>
                  </a:lnTo>
                  <a:lnTo>
                    <a:pt x="88" y="144"/>
                  </a:lnTo>
                  <a:lnTo>
                    <a:pt x="88" y="144"/>
                  </a:lnTo>
                  <a:lnTo>
                    <a:pt x="78" y="146"/>
                  </a:lnTo>
                  <a:lnTo>
                    <a:pt x="68" y="150"/>
                  </a:lnTo>
                  <a:lnTo>
                    <a:pt x="62" y="158"/>
                  </a:lnTo>
                  <a:lnTo>
                    <a:pt x="5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4" y="168"/>
                  </a:lnTo>
                  <a:lnTo>
                    <a:pt x="42" y="166"/>
                  </a:lnTo>
                  <a:lnTo>
                    <a:pt x="40" y="164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44" y="136"/>
                  </a:lnTo>
                  <a:lnTo>
                    <a:pt x="144" y="136"/>
                  </a:lnTo>
                  <a:lnTo>
                    <a:pt x="154" y="134"/>
                  </a:lnTo>
                  <a:lnTo>
                    <a:pt x="160" y="128"/>
                  </a:lnTo>
                  <a:lnTo>
                    <a:pt x="166" y="122"/>
                  </a:lnTo>
                  <a:lnTo>
                    <a:pt x="168" y="112"/>
                  </a:lnTo>
                  <a:lnTo>
                    <a:pt x="168" y="56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204" y="56"/>
                  </a:lnTo>
                  <a:lnTo>
                    <a:pt x="206" y="60"/>
                  </a:lnTo>
                  <a:lnTo>
                    <a:pt x="238" y="108"/>
                  </a:lnTo>
                  <a:lnTo>
                    <a:pt x="238" y="108"/>
                  </a:lnTo>
                  <a:lnTo>
                    <a:pt x="240" y="112"/>
                  </a:lnTo>
                  <a:lnTo>
                    <a:pt x="240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07716" y="3487534"/>
            <a:ext cx="232443" cy="338096"/>
            <a:chOff x="4838700" y="2774950"/>
            <a:chExt cx="279400" cy="406400"/>
          </a:xfrm>
          <a:solidFill>
            <a:schemeClr val="bg1"/>
          </a:solidFill>
        </p:grpSpPr>
        <p:sp>
          <p:nvSpPr>
            <p:cNvPr id="105" name="Freeform 60"/>
            <p:cNvSpPr>
              <a:spLocks noEditPoints="1"/>
            </p:cNvSpPr>
            <p:nvPr/>
          </p:nvSpPr>
          <p:spPr bwMode="auto">
            <a:xfrm>
              <a:off x="4838700" y="2774950"/>
              <a:ext cx="279400" cy="4064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4" y="6"/>
                </a:cxn>
                <a:cxn ang="0">
                  <a:pos x="26" y="26"/>
                </a:cxn>
                <a:cxn ang="0">
                  <a:pos x="6" y="54"/>
                </a:cxn>
                <a:cxn ang="0">
                  <a:pos x="0" y="88"/>
                </a:cxn>
                <a:cxn ang="0">
                  <a:pos x="2" y="100"/>
                </a:cxn>
                <a:cxn ang="0">
                  <a:pos x="16" y="138"/>
                </a:cxn>
                <a:cxn ang="0">
                  <a:pos x="40" y="184"/>
                </a:cxn>
                <a:cxn ang="0">
                  <a:pos x="50" y="214"/>
                </a:cxn>
                <a:cxn ang="0">
                  <a:pos x="62" y="246"/>
                </a:cxn>
                <a:cxn ang="0">
                  <a:pos x="76" y="254"/>
                </a:cxn>
                <a:cxn ang="0">
                  <a:pos x="88" y="256"/>
                </a:cxn>
                <a:cxn ang="0">
                  <a:pos x="108" y="252"/>
                </a:cxn>
                <a:cxn ang="0">
                  <a:pos x="118" y="238"/>
                </a:cxn>
                <a:cxn ang="0">
                  <a:pos x="136" y="184"/>
                </a:cxn>
                <a:cxn ang="0">
                  <a:pos x="146" y="162"/>
                </a:cxn>
                <a:cxn ang="0">
                  <a:pos x="172" y="112"/>
                </a:cxn>
                <a:cxn ang="0">
                  <a:pos x="176" y="88"/>
                </a:cxn>
                <a:cxn ang="0">
                  <a:pos x="174" y="70"/>
                </a:cxn>
                <a:cxn ang="0">
                  <a:pos x="160" y="38"/>
                </a:cxn>
                <a:cxn ang="0">
                  <a:pos x="138" y="16"/>
                </a:cxn>
                <a:cxn ang="0">
                  <a:pos x="106" y="2"/>
                </a:cxn>
                <a:cxn ang="0">
                  <a:pos x="108" y="218"/>
                </a:cxn>
                <a:cxn ang="0">
                  <a:pos x="70" y="222"/>
                </a:cxn>
                <a:cxn ang="0">
                  <a:pos x="64" y="208"/>
                </a:cxn>
                <a:cxn ang="0">
                  <a:pos x="114" y="200"/>
                </a:cxn>
                <a:cxn ang="0">
                  <a:pos x="112" y="208"/>
                </a:cxn>
                <a:cxn ang="0">
                  <a:pos x="108" y="218"/>
                </a:cxn>
                <a:cxn ang="0">
                  <a:pos x="62" y="200"/>
                </a:cxn>
                <a:cxn ang="0">
                  <a:pos x="120" y="184"/>
                </a:cxn>
                <a:cxn ang="0">
                  <a:pos x="116" y="192"/>
                </a:cxn>
                <a:cxn ang="0">
                  <a:pos x="88" y="240"/>
                </a:cxn>
                <a:cxn ang="0">
                  <a:pos x="82" y="240"/>
                </a:cxn>
                <a:cxn ang="0">
                  <a:pos x="76" y="236"/>
                </a:cxn>
                <a:cxn ang="0">
                  <a:pos x="106" y="226"/>
                </a:cxn>
                <a:cxn ang="0">
                  <a:pos x="102" y="234"/>
                </a:cxn>
                <a:cxn ang="0">
                  <a:pos x="94" y="240"/>
                </a:cxn>
                <a:cxn ang="0">
                  <a:pos x="126" y="168"/>
                </a:cxn>
                <a:cxn ang="0">
                  <a:pos x="50" y="168"/>
                </a:cxn>
                <a:cxn ang="0">
                  <a:pos x="38" y="142"/>
                </a:cxn>
                <a:cxn ang="0">
                  <a:pos x="18" y="100"/>
                </a:cxn>
                <a:cxn ang="0">
                  <a:pos x="16" y="88"/>
                </a:cxn>
                <a:cxn ang="0">
                  <a:pos x="22" y="60"/>
                </a:cxn>
                <a:cxn ang="0">
                  <a:pos x="38" y="38"/>
                </a:cxn>
                <a:cxn ang="0">
                  <a:pos x="60" y="22"/>
                </a:cxn>
                <a:cxn ang="0">
                  <a:pos x="88" y="16"/>
                </a:cxn>
                <a:cxn ang="0">
                  <a:pos x="102" y="18"/>
                </a:cxn>
                <a:cxn ang="0">
                  <a:pos x="128" y="28"/>
                </a:cxn>
                <a:cxn ang="0">
                  <a:pos x="148" y="48"/>
                </a:cxn>
                <a:cxn ang="0">
                  <a:pos x="158" y="74"/>
                </a:cxn>
                <a:cxn ang="0">
                  <a:pos x="160" y="88"/>
                </a:cxn>
                <a:cxn ang="0">
                  <a:pos x="154" y="114"/>
                </a:cxn>
                <a:cxn ang="0">
                  <a:pos x="138" y="142"/>
                </a:cxn>
              </a:cxnLst>
              <a:rect l="0" t="0" r="r" b="b"/>
              <a:pathLst>
                <a:path w="176" h="25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106" name="Freeform 66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107" name="Freeform 67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974382" y="3487534"/>
            <a:ext cx="338098" cy="338096"/>
            <a:chOff x="5588000" y="1962150"/>
            <a:chExt cx="406400" cy="406400"/>
          </a:xfrm>
          <a:solidFill>
            <a:schemeClr val="bg1"/>
          </a:solidFill>
        </p:grpSpPr>
        <p:sp>
          <p:nvSpPr>
            <p:cNvPr id="109" name="Freeform 106"/>
            <p:cNvSpPr>
              <a:spLocks noEditPoints="1"/>
            </p:cNvSpPr>
            <p:nvPr/>
          </p:nvSpPr>
          <p:spPr bwMode="auto">
            <a:xfrm>
              <a:off x="5588000" y="1962150"/>
              <a:ext cx="406400" cy="406400"/>
            </a:xfrm>
            <a:custGeom>
              <a:avLst/>
              <a:gdLst/>
              <a:ahLst/>
              <a:cxnLst>
                <a:cxn ang="0">
                  <a:pos x="214" y="86"/>
                </a:cxn>
                <a:cxn ang="0">
                  <a:pos x="230" y="54"/>
                </a:cxn>
                <a:cxn ang="0">
                  <a:pos x="210" y="30"/>
                </a:cxn>
                <a:cxn ang="0">
                  <a:pos x="194" y="26"/>
                </a:cxn>
                <a:cxn ang="0">
                  <a:pos x="160" y="38"/>
                </a:cxn>
                <a:cxn ang="0">
                  <a:pos x="150" y="4"/>
                </a:cxn>
                <a:cxn ang="0">
                  <a:pos x="118" y="0"/>
                </a:cxn>
                <a:cxn ang="0">
                  <a:pos x="102" y="12"/>
                </a:cxn>
                <a:cxn ang="0">
                  <a:pos x="66" y="28"/>
                </a:cxn>
                <a:cxn ang="0">
                  <a:pos x="56" y="26"/>
                </a:cxn>
                <a:cxn ang="0">
                  <a:pos x="30" y="46"/>
                </a:cxn>
                <a:cxn ang="0">
                  <a:pos x="28" y="66"/>
                </a:cxn>
                <a:cxn ang="0">
                  <a:pos x="12" y="102"/>
                </a:cxn>
                <a:cxn ang="0">
                  <a:pos x="0" y="112"/>
                </a:cxn>
                <a:cxn ang="0">
                  <a:pos x="0" y="144"/>
                </a:cxn>
                <a:cxn ang="0">
                  <a:pos x="38" y="160"/>
                </a:cxn>
                <a:cxn ang="0">
                  <a:pos x="28" y="190"/>
                </a:cxn>
                <a:cxn ang="0">
                  <a:pos x="30" y="210"/>
                </a:cxn>
                <a:cxn ang="0">
                  <a:pos x="56" y="230"/>
                </a:cxn>
                <a:cxn ang="0">
                  <a:pos x="86" y="214"/>
                </a:cxn>
                <a:cxn ang="0">
                  <a:pos x="102" y="244"/>
                </a:cxn>
                <a:cxn ang="0">
                  <a:pos x="118" y="256"/>
                </a:cxn>
                <a:cxn ang="0">
                  <a:pos x="150" y="252"/>
                </a:cxn>
                <a:cxn ang="0">
                  <a:pos x="160" y="218"/>
                </a:cxn>
                <a:cxn ang="0">
                  <a:pos x="194" y="230"/>
                </a:cxn>
                <a:cxn ang="0">
                  <a:pos x="210" y="226"/>
                </a:cxn>
                <a:cxn ang="0">
                  <a:pos x="230" y="202"/>
                </a:cxn>
                <a:cxn ang="0">
                  <a:pos x="214" y="170"/>
                </a:cxn>
                <a:cxn ang="0">
                  <a:pos x="248" y="152"/>
                </a:cxn>
                <a:cxn ang="0">
                  <a:pos x="256" y="118"/>
                </a:cxn>
                <a:cxn ang="0">
                  <a:pos x="248" y="104"/>
                </a:cxn>
                <a:cxn ang="0">
                  <a:pos x="208" y="148"/>
                </a:cxn>
                <a:cxn ang="0">
                  <a:pos x="200" y="162"/>
                </a:cxn>
                <a:cxn ang="0">
                  <a:pos x="200" y="214"/>
                </a:cxn>
                <a:cxn ang="0">
                  <a:pos x="170" y="198"/>
                </a:cxn>
                <a:cxn ang="0">
                  <a:pos x="154" y="204"/>
                </a:cxn>
                <a:cxn ang="0">
                  <a:pos x="138" y="240"/>
                </a:cxn>
                <a:cxn ang="0">
                  <a:pos x="108" y="208"/>
                </a:cxn>
                <a:cxn ang="0">
                  <a:pos x="94" y="200"/>
                </a:cxn>
                <a:cxn ang="0">
                  <a:pos x="78" y="202"/>
                </a:cxn>
                <a:cxn ang="0">
                  <a:pos x="54" y="178"/>
                </a:cxn>
                <a:cxn ang="0">
                  <a:pos x="52" y="154"/>
                </a:cxn>
                <a:cxn ang="0">
                  <a:pos x="16" y="138"/>
                </a:cxn>
                <a:cxn ang="0">
                  <a:pos x="48" y="108"/>
                </a:cxn>
                <a:cxn ang="0">
                  <a:pos x="56" y="94"/>
                </a:cxn>
                <a:cxn ang="0">
                  <a:pos x="56" y="42"/>
                </a:cxn>
                <a:cxn ang="0">
                  <a:pos x="86" y="58"/>
                </a:cxn>
                <a:cxn ang="0">
                  <a:pos x="102" y="52"/>
                </a:cxn>
                <a:cxn ang="0">
                  <a:pos x="118" y="16"/>
                </a:cxn>
                <a:cxn ang="0">
                  <a:pos x="148" y="48"/>
                </a:cxn>
                <a:cxn ang="0">
                  <a:pos x="162" y="56"/>
                </a:cxn>
                <a:cxn ang="0">
                  <a:pos x="178" y="54"/>
                </a:cxn>
                <a:cxn ang="0">
                  <a:pos x="202" y="78"/>
                </a:cxn>
                <a:cxn ang="0">
                  <a:pos x="204" y="102"/>
                </a:cxn>
                <a:cxn ang="0">
                  <a:pos x="240" y="118"/>
                </a:cxn>
              </a:cxnLst>
              <a:rect l="0" t="0" r="r" b="b"/>
              <a:pathLst>
                <a:path w="256" h="256">
                  <a:moveTo>
                    <a:pt x="244" y="102"/>
                  </a:moveTo>
                  <a:lnTo>
                    <a:pt x="218" y="96"/>
                  </a:lnTo>
                  <a:lnTo>
                    <a:pt x="218" y="96"/>
                  </a:lnTo>
                  <a:lnTo>
                    <a:pt x="214" y="8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30" y="60"/>
                  </a:lnTo>
                  <a:lnTo>
                    <a:pt x="230" y="54"/>
                  </a:lnTo>
                  <a:lnTo>
                    <a:pt x="230" y="50"/>
                  </a:lnTo>
                  <a:lnTo>
                    <a:pt x="226" y="46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06" y="26"/>
                  </a:lnTo>
                  <a:lnTo>
                    <a:pt x="200" y="26"/>
                  </a:lnTo>
                  <a:lnTo>
                    <a:pt x="200" y="26"/>
                  </a:lnTo>
                  <a:lnTo>
                    <a:pt x="194" y="26"/>
                  </a:lnTo>
                  <a:lnTo>
                    <a:pt x="190" y="28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0" y="38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52" y="8"/>
                  </a:lnTo>
                  <a:lnTo>
                    <a:pt x="150" y="4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6" y="4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86" y="42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6" y="54"/>
                  </a:lnTo>
                  <a:lnTo>
                    <a:pt x="26" y="60"/>
                  </a:lnTo>
                  <a:lnTo>
                    <a:pt x="28" y="6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38" y="96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8" y="104"/>
                  </a:lnTo>
                  <a:lnTo>
                    <a:pt x="4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0"/>
                  </a:lnTo>
                  <a:lnTo>
                    <a:pt x="8" y="152"/>
                  </a:lnTo>
                  <a:lnTo>
                    <a:pt x="12" y="154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42" y="170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6" y="196"/>
                  </a:lnTo>
                  <a:lnTo>
                    <a:pt x="26" y="202"/>
                  </a:lnTo>
                  <a:lnTo>
                    <a:pt x="26" y="206"/>
                  </a:lnTo>
                  <a:lnTo>
                    <a:pt x="30" y="210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50" y="230"/>
                  </a:lnTo>
                  <a:lnTo>
                    <a:pt x="56" y="230"/>
                  </a:lnTo>
                  <a:lnTo>
                    <a:pt x="56" y="230"/>
                  </a:lnTo>
                  <a:lnTo>
                    <a:pt x="62" y="230"/>
                  </a:lnTo>
                  <a:lnTo>
                    <a:pt x="66" y="228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96" y="218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4" y="248"/>
                  </a:lnTo>
                  <a:lnTo>
                    <a:pt x="106" y="252"/>
                  </a:lnTo>
                  <a:lnTo>
                    <a:pt x="112" y="256"/>
                  </a:lnTo>
                  <a:lnTo>
                    <a:pt x="118" y="256"/>
                  </a:lnTo>
                  <a:lnTo>
                    <a:pt x="138" y="256"/>
                  </a:lnTo>
                  <a:lnTo>
                    <a:pt x="138" y="256"/>
                  </a:lnTo>
                  <a:lnTo>
                    <a:pt x="144" y="256"/>
                  </a:lnTo>
                  <a:lnTo>
                    <a:pt x="150" y="252"/>
                  </a:lnTo>
                  <a:lnTo>
                    <a:pt x="152" y="248"/>
                  </a:lnTo>
                  <a:lnTo>
                    <a:pt x="154" y="244"/>
                  </a:lnTo>
                  <a:lnTo>
                    <a:pt x="160" y="218"/>
                  </a:lnTo>
                  <a:lnTo>
                    <a:pt x="160" y="218"/>
                  </a:lnTo>
                  <a:lnTo>
                    <a:pt x="170" y="214"/>
                  </a:lnTo>
                  <a:lnTo>
                    <a:pt x="190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206" y="230"/>
                  </a:lnTo>
                  <a:lnTo>
                    <a:pt x="210" y="226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30" y="206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28" y="190"/>
                  </a:lnTo>
                  <a:lnTo>
                    <a:pt x="214" y="170"/>
                  </a:lnTo>
                  <a:lnTo>
                    <a:pt x="214" y="170"/>
                  </a:lnTo>
                  <a:lnTo>
                    <a:pt x="218" y="160"/>
                  </a:lnTo>
                  <a:lnTo>
                    <a:pt x="244" y="154"/>
                  </a:lnTo>
                  <a:lnTo>
                    <a:pt x="244" y="154"/>
                  </a:lnTo>
                  <a:lnTo>
                    <a:pt x="248" y="152"/>
                  </a:lnTo>
                  <a:lnTo>
                    <a:pt x="252" y="150"/>
                  </a:lnTo>
                  <a:lnTo>
                    <a:pt x="256" y="144"/>
                  </a:lnTo>
                  <a:lnTo>
                    <a:pt x="256" y="138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56" y="112"/>
                  </a:lnTo>
                  <a:lnTo>
                    <a:pt x="252" y="106"/>
                  </a:lnTo>
                  <a:lnTo>
                    <a:pt x="248" y="104"/>
                  </a:lnTo>
                  <a:lnTo>
                    <a:pt x="244" y="102"/>
                  </a:lnTo>
                  <a:close/>
                  <a:moveTo>
                    <a:pt x="216" y="144"/>
                  </a:moveTo>
                  <a:lnTo>
                    <a:pt x="216" y="144"/>
                  </a:lnTo>
                  <a:lnTo>
                    <a:pt x="208" y="148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0" y="162"/>
                  </a:lnTo>
                  <a:lnTo>
                    <a:pt x="200" y="162"/>
                  </a:lnTo>
                  <a:lnTo>
                    <a:pt x="198" y="170"/>
                  </a:lnTo>
                  <a:lnTo>
                    <a:pt x="202" y="178"/>
                  </a:lnTo>
                  <a:lnTo>
                    <a:pt x="214" y="200"/>
                  </a:lnTo>
                  <a:lnTo>
                    <a:pt x="200" y="214"/>
                  </a:lnTo>
                  <a:lnTo>
                    <a:pt x="178" y="202"/>
                  </a:lnTo>
                  <a:lnTo>
                    <a:pt x="178" y="202"/>
                  </a:lnTo>
                  <a:lnTo>
                    <a:pt x="174" y="198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54" y="204"/>
                  </a:lnTo>
                  <a:lnTo>
                    <a:pt x="154" y="204"/>
                  </a:lnTo>
                  <a:lnTo>
                    <a:pt x="148" y="208"/>
                  </a:lnTo>
                  <a:lnTo>
                    <a:pt x="144" y="216"/>
                  </a:lnTo>
                  <a:lnTo>
                    <a:pt x="138" y="240"/>
                  </a:lnTo>
                  <a:lnTo>
                    <a:pt x="118" y="240"/>
                  </a:lnTo>
                  <a:lnTo>
                    <a:pt x="112" y="216"/>
                  </a:lnTo>
                  <a:lnTo>
                    <a:pt x="112" y="216"/>
                  </a:lnTo>
                  <a:lnTo>
                    <a:pt x="108" y="208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4" y="200"/>
                  </a:lnTo>
                  <a:lnTo>
                    <a:pt x="94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82" y="198"/>
                  </a:lnTo>
                  <a:lnTo>
                    <a:pt x="78" y="202"/>
                  </a:lnTo>
                  <a:lnTo>
                    <a:pt x="56" y="214"/>
                  </a:lnTo>
                  <a:lnTo>
                    <a:pt x="42" y="200"/>
                  </a:lnTo>
                  <a:lnTo>
                    <a:pt x="54" y="178"/>
                  </a:lnTo>
                  <a:lnTo>
                    <a:pt x="54" y="178"/>
                  </a:lnTo>
                  <a:lnTo>
                    <a:pt x="58" y="170"/>
                  </a:lnTo>
                  <a:lnTo>
                    <a:pt x="56" y="162"/>
                  </a:lnTo>
                  <a:lnTo>
                    <a:pt x="56" y="162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48" y="148"/>
                  </a:lnTo>
                  <a:lnTo>
                    <a:pt x="40" y="144"/>
                  </a:lnTo>
                  <a:lnTo>
                    <a:pt x="16" y="138"/>
                  </a:lnTo>
                  <a:lnTo>
                    <a:pt x="16" y="118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8" y="108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86"/>
                  </a:lnTo>
                  <a:lnTo>
                    <a:pt x="54" y="78"/>
                  </a:lnTo>
                  <a:lnTo>
                    <a:pt x="42" y="56"/>
                  </a:lnTo>
                  <a:lnTo>
                    <a:pt x="56" y="42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2" y="58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48"/>
                  </a:lnTo>
                  <a:lnTo>
                    <a:pt x="112" y="40"/>
                  </a:lnTo>
                  <a:lnTo>
                    <a:pt x="118" y="16"/>
                  </a:lnTo>
                  <a:lnTo>
                    <a:pt x="138" y="1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48" y="48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70" y="58"/>
                  </a:lnTo>
                  <a:lnTo>
                    <a:pt x="170" y="58"/>
                  </a:lnTo>
                  <a:lnTo>
                    <a:pt x="174" y="58"/>
                  </a:lnTo>
                  <a:lnTo>
                    <a:pt x="178" y="54"/>
                  </a:lnTo>
                  <a:lnTo>
                    <a:pt x="200" y="42"/>
                  </a:lnTo>
                  <a:lnTo>
                    <a:pt x="214" y="56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198" y="86"/>
                  </a:lnTo>
                  <a:lnTo>
                    <a:pt x="200" y="94"/>
                  </a:lnTo>
                  <a:lnTo>
                    <a:pt x="200" y="94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8" y="108"/>
                  </a:lnTo>
                  <a:lnTo>
                    <a:pt x="216" y="112"/>
                  </a:lnTo>
                  <a:lnTo>
                    <a:pt x="240" y="118"/>
                  </a:lnTo>
                  <a:lnTo>
                    <a:pt x="240" y="138"/>
                  </a:lnTo>
                  <a:lnTo>
                    <a:pt x="216" y="1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5702300" y="2076450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4" y="4"/>
                </a:cxn>
                <a:cxn ang="0">
                  <a:pos x="16" y="16"/>
                </a:cxn>
                <a:cxn ang="0">
                  <a:pos x="4" y="34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10" y="88"/>
                </a:cxn>
                <a:cxn ang="0">
                  <a:pos x="24" y="102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78" y="108"/>
                </a:cxn>
                <a:cxn ang="0">
                  <a:pos x="96" y="96"/>
                </a:cxn>
                <a:cxn ang="0">
                  <a:pos x="108" y="78"/>
                </a:cxn>
                <a:cxn ang="0">
                  <a:pos x="112" y="56"/>
                </a:cxn>
                <a:cxn ang="0">
                  <a:pos x="110" y="44"/>
                </a:cxn>
                <a:cxn ang="0">
                  <a:pos x="102" y="24"/>
                </a:cxn>
                <a:cxn ang="0">
                  <a:pos x="88" y="10"/>
                </a:cxn>
                <a:cxn ang="0">
                  <a:pos x="68" y="2"/>
                </a:cxn>
                <a:cxn ang="0">
                  <a:pos x="56" y="104"/>
                </a:cxn>
                <a:cxn ang="0">
                  <a:pos x="46" y="104"/>
                </a:cxn>
                <a:cxn ang="0">
                  <a:pos x="28" y="96"/>
                </a:cxn>
                <a:cxn ang="0">
                  <a:pos x="16" y="84"/>
                </a:cxn>
                <a:cxn ang="0">
                  <a:pos x="8" y="66"/>
                </a:cxn>
                <a:cxn ang="0">
                  <a:pos x="8" y="56"/>
                </a:cxn>
                <a:cxn ang="0">
                  <a:pos x="10" y="36"/>
                </a:cxn>
                <a:cxn ang="0">
                  <a:pos x="22" y="22"/>
                </a:cxn>
                <a:cxn ang="0">
                  <a:pos x="36" y="10"/>
                </a:cxn>
                <a:cxn ang="0">
                  <a:pos x="56" y="6"/>
                </a:cxn>
                <a:cxn ang="0">
                  <a:pos x="66" y="8"/>
                </a:cxn>
                <a:cxn ang="0">
                  <a:pos x="84" y="16"/>
                </a:cxn>
                <a:cxn ang="0">
                  <a:pos x="96" y="28"/>
                </a:cxn>
                <a:cxn ang="0">
                  <a:pos x="104" y="46"/>
                </a:cxn>
                <a:cxn ang="0">
                  <a:pos x="106" y="56"/>
                </a:cxn>
                <a:cxn ang="0">
                  <a:pos x="102" y="76"/>
                </a:cxn>
                <a:cxn ang="0">
                  <a:pos x="90" y="90"/>
                </a:cxn>
                <a:cxn ang="0">
                  <a:pos x="76" y="102"/>
                </a:cxn>
                <a:cxn ang="0">
                  <a:pos x="56" y="104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4" y="78"/>
                  </a:lnTo>
                  <a:lnTo>
                    <a:pt x="10" y="88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8"/>
                  </a:lnTo>
                  <a:lnTo>
                    <a:pt x="108" y="78"/>
                  </a:lnTo>
                  <a:lnTo>
                    <a:pt x="110" y="6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0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68" y="2"/>
                  </a:lnTo>
                  <a:lnTo>
                    <a:pt x="56" y="0"/>
                  </a:lnTo>
                  <a:close/>
                  <a:moveTo>
                    <a:pt x="56" y="104"/>
                  </a:moveTo>
                  <a:lnTo>
                    <a:pt x="5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6" y="84"/>
                  </a:lnTo>
                  <a:lnTo>
                    <a:pt x="10" y="76"/>
                  </a:lnTo>
                  <a:lnTo>
                    <a:pt x="8" y="6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0" y="36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6" y="8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66" y="8"/>
                  </a:lnTo>
                  <a:lnTo>
                    <a:pt x="76" y="10"/>
                  </a:lnTo>
                  <a:lnTo>
                    <a:pt x="84" y="16"/>
                  </a:lnTo>
                  <a:lnTo>
                    <a:pt x="90" y="22"/>
                  </a:lnTo>
                  <a:lnTo>
                    <a:pt x="96" y="28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04" y="66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6" y="102"/>
                  </a:lnTo>
                  <a:lnTo>
                    <a:pt x="66" y="104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111" name="Freeform 112"/>
            <p:cNvSpPr>
              <a:spLocks noEditPoints="1"/>
            </p:cNvSpPr>
            <p:nvPr/>
          </p:nvSpPr>
          <p:spPr bwMode="auto">
            <a:xfrm>
              <a:off x="5740400" y="2114550"/>
              <a:ext cx="101600" cy="1016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4"/>
                </a:cxn>
                <a:cxn ang="0">
                  <a:pos x="10" y="54"/>
                </a:cxn>
                <a:cxn ang="0">
                  <a:pos x="20" y="62"/>
                </a:cxn>
                <a:cxn ang="0">
                  <a:pos x="26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8" y="64"/>
                </a:cxn>
                <a:cxn ang="0">
                  <a:pos x="44" y="62"/>
                </a:cxn>
                <a:cxn ang="0">
                  <a:pos x="54" y="54"/>
                </a:cxn>
                <a:cxn ang="0">
                  <a:pos x="62" y="44"/>
                </a:cxn>
                <a:cxn ang="0">
                  <a:pos x="64" y="38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26"/>
                </a:cxn>
                <a:cxn ang="0">
                  <a:pos x="62" y="20"/>
                </a:cxn>
                <a:cxn ang="0">
                  <a:pos x="54" y="10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2" y="54"/>
                </a:cxn>
                <a:cxn ang="0">
                  <a:pos x="16" y="48"/>
                </a:cxn>
                <a:cxn ang="0">
                  <a:pos x="10" y="42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0" y="22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42" y="10"/>
                </a:cxn>
                <a:cxn ang="0">
                  <a:pos x="48" y="16"/>
                </a:cxn>
                <a:cxn ang="0">
                  <a:pos x="54" y="2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4" y="42"/>
                </a:cxn>
                <a:cxn ang="0">
                  <a:pos x="48" y="48"/>
                </a:cxn>
                <a:cxn ang="0">
                  <a:pos x="42" y="54"/>
                </a:cxn>
                <a:cxn ang="0">
                  <a:pos x="32" y="56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close/>
                  <a:moveTo>
                    <a:pt x="32" y="56"/>
                  </a:moveTo>
                  <a:lnTo>
                    <a:pt x="32" y="56"/>
                  </a:lnTo>
                  <a:lnTo>
                    <a:pt x="22" y="54"/>
                  </a:lnTo>
                  <a:lnTo>
                    <a:pt x="16" y="48"/>
                  </a:lnTo>
                  <a:lnTo>
                    <a:pt x="10" y="4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22"/>
                  </a:lnTo>
                  <a:lnTo>
                    <a:pt x="16" y="16"/>
                  </a:lnTo>
                  <a:lnTo>
                    <a:pt x="22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42" y="10"/>
                  </a:lnTo>
                  <a:lnTo>
                    <a:pt x="48" y="16"/>
                  </a:lnTo>
                  <a:lnTo>
                    <a:pt x="54" y="2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54"/>
                  </a:lnTo>
                  <a:lnTo>
                    <a:pt x="32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7" name="Text Placeholder 2"/>
          <p:cNvSpPr txBox="1"/>
          <p:nvPr/>
        </p:nvSpPr>
        <p:spPr>
          <a:xfrm>
            <a:off x="8915539" y="2024636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61"/>
          <p:cNvSpPr txBox="1"/>
          <p:nvPr/>
        </p:nvSpPr>
        <p:spPr>
          <a:xfrm>
            <a:off x="8987767" y="2349347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916088" y="2024635"/>
            <a:ext cx="2426491" cy="3247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TextBox 70"/>
          <p:cNvSpPr txBox="1"/>
          <p:nvPr/>
        </p:nvSpPr>
        <p:spPr>
          <a:xfrm>
            <a:off x="509670" y="2349345"/>
            <a:ext cx="27560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8916227" y="4838956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TextBox 61"/>
          <p:cNvSpPr txBox="1"/>
          <p:nvPr/>
        </p:nvSpPr>
        <p:spPr>
          <a:xfrm>
            <a:off x="8988455" y="5163667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Text Placeholder 2"/>
          <p:cNvSpPr txBox="1"/>
          <p:nvPr/>
        </p:nvSpPr>
        <p:spPr>
          <a:xfrm>
            <a:off x="916088" y="4838956"/>
            <a:ext cx="2426491" cy="3247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TextBox 70"/>
          <p:cNvSpPr txBox="1"/>
          <p:nvPr/>
        </p:nvSpPr>
        <p:spPr>
          <a:xfrm>
            <a:off x="509670" y="5163666"/>
            <a:ext cx="27560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TextBox 101"/>
          <p:cNvSpPr txBox="1"/>
          <p:nvPr/>
        </p:nvSpPr>
        <p:spPr>
          <a:xfrm>
            <a:off x="5388656" y="212635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Rectangle 102"/>
          <p:cNvSpPr/>
          <p:nvPr/>
        </p:nvSpPr>
        <p:spPr>
          <a:xfrm>
            <a:off x="4839668" y="2408001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2"/>
          <p:cNvSpPr/>
          <p:nvPr/>
        </p:nvSpPr>
        <p:spPr bwMode="auto">
          <a:xfrm>
            <a:off x="6096001" y="2057402"/>
            <a:ext cx="1733551" cy="1930400"/>
          </a:xfrm>
          <a:custGeom>
            <a:avLst/>
            <a:gdLst>
              <a:gd name="T0" fmla="*/ 2213 w 2213"/>
              <a:gd name="T1" fmla="*/ 2213 h 2464"/>
              <a:gd name="T2" fmla="*/ 0 w 2213"/>
              <a:gd name="T3" fmla="*/ 0 h 2464"/>
              <a:gd name="T4" fmla="*/ 0 w 2213"/>
              <a:gd name="T5" fmla="*/ 245 h 2464"/>
              <a:gd name="T6" fmla="*/ 105 w 2213"/>
              <a:gd name="T7" fmla="*/ 200 h 2464"/>
              <a:gd name="T8" fmla="*/ 252 w 2213"/>
              <a:gd name="T9" fmla="*/ 346 h 2464"/>
              <a:gd name="T10" fmla="*/ 105 w 2213"/>
              <a:gd name="T11" fmla="*/ 493 h 2464"/>
              <a:gd name="T12" fmla="*/ 0 w 2213"/>
              <a:gd name="T13" fmla="*/ 448 h 2464"/>
              <a:gd name="T14" fmla="*/ 0 w 2213"/>
              <a:gd name="T15" fmla="*/ 692 h 2464"/>
              <a:gd name="T16" fmla="*/ 1521 w 2213"/>
              <a:gd name="T17" fmla="*/ 2213 h 2464"/>
              <a:gd name="T18" fmla="*/ 1764 w 2213"/>
              <a:gd name="T19" fmla="*/ 2213 h 2464"/>
              <a:gd name="T20" fmla="*/ 1720 w 2213"/>
              <a:gd name="T21" fmla="*/ 2318 h 2464"/>
              <a:gd name="T22" fmla="*/ 1867 w 2213"/>
              <a:gd name="T23" fmla="*/ 2464 h 2464"/>
              <a:gd name="T24" fmla="*/ 2013 w 2213"/>
              <a:gd name="T25" fmla="*/ 2318 h 2464"/>
              <a:gd name="T26" fmla="*/ 1969 w 2213"/>
              <a:gd name="T27" fmla="*/ 2213 h 2464"/>
              <a:gd name="T28" fmla="*/ 2213 w 2213"/>
              <a:gd name="T29" fmla="*/ 2213 h 2464"/>
              <a:gd name="T30" fmla="*/ 2213 w 2213"/>
              <a:gd name="T31" fmla="*/ 2213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3" h="2464">
                <a:moveTo>
                  <a:pt x="2213" y="2213"/>
                </a:moveTo>
                <a:cubicBezTo>
                  <a:pt x="2213" y="991"/>
                  <a:pt x="1222" y="0"/>
                  <a:pt x="0" y="0"/>
                </a:cubicBezTo>
                <a:cubicBezTo>
                  <a:pt x="0" y="245"/>
                  <a:pt x="0" y="245"/>
                  <a:pt x="0" y="245"/>
                </a:cubicBezTo>
                <a:cubicBezTo>
                  <a:pt x="26" y="217"/>
                  <a:pt x="64" y="200"/>
                  <a:pt x="105" y="200"/>
                </a:cubicBezTo>
                <a:cubicBezTo>
                  <a:pt x="186" y="200"/>
                  <a:pt x="252" y="266"/>
                  <a:pt x="252" y="346"/>
                </a:cubicBezTo>
                <a:cubicBezTo>
                  <a:pt x="252" y="427"/>
                  <a:pt x="186" y="493"/>
                  <a:pt x="105" y="493"/>
                </a:cubicBezTo>
                <a:cubicBezTo>
                  <a:pt x="64" y="493"/>
                  <a:pt x="26" y="475"/>
                  <a:pt x="0" y="448"/>
                </a:cubicBezTo>
                <a:cubicBezTo>
                  <a:pt x="0" y="692"/>
                  <a:pt x="0" y="692"/>
                  <a:pt x="0" y="692"/>
                </a:cubicBezTo>
                <a:cubicBezTo>
                  <a:pt x="840" y="692"/>
                  <a:pt x="1521" y="1373"/>
                  <a:pt x="1521" y="2213"/>
                </a:cubicBezTo>
                <a:cubicBezTo>
                  <a:pt x="1764" y="2213"/>
                  <a:pt x="1764" y="2213"/>
                  <a:pt x="1764" y="2213"/>
                </a:cubicBezTo>
                <a:cubicBezTo>
                  <a:pt x="1737" y="2240"/>
                  <a:pt x="1720" y="2277"/>
                  <a:pt x="1720" y="2318"/>
                </a:cubicBezTo>
                <a:cubicBezTo>
                  <a:pt x="1720" y="2399"/>
                  <a:pt x="1786" y="2464"/>
                  <a:pt x="1867" y="2464"/>
                </a:cubicBezTo>
                <a:cubicBezTo>
                  <a:pt x="1947" y="2464"/>
                  <a:pt x="2013" y="2399"/>
                  <a:pt x="2013" y="2318"/>
                </a:cubicBezTo>
                <a:cubicBezTo>
                  <a:pt x="2013" y="2277"/>
                  <a:pt x="1996" y="2240"/>
                  <a:pt x="1969" y="2213"/>
                </a:cubicBezTo>
                <a:cubicBezTo>
                  <a:pt x="2213" y="2213"/>
                  <a:pt x="2213" y="2213"/>
                  <a:pt x="2213" y="2213"/>
                </a:cubicBezTo>
                <a:cubicBezTo>
                  <a:pt x="2213" y="2213"/>
                  <a:pt x="2213" y="2213"/>
                  <a:pt x="2213" y="2213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Freeform 13"/>
          <p:cNvSpPr/>
          <p:nvPr/>
        </p:nvSpPr>
        <p:spPr bwMode="auto">
          <a:xfrm>
            <a:off x="5897035" y="3790953"/>
            <a:ext cx="1932517" cy="1735666"/>
          </a:xfrm>
          <a:custGeom>
            <a:avLst/>
            <a:gdLst>
              <a:gd name="T0" fmla="*/ 2223 w 2467"/>
              <a:gd name="T1" fmla="*/ 0 h 2213"/>
              <a:gd name="T2" fmla="*/ 2267 w 2467"/>
              <a:gd name="T3" fmla="*/ 105 h 2213"/>
              <a:gd name="T4" fmla="*/ 2121 w 2467"/>
              <a:gd name="T5" fmla="*/ 251 h 2213"/>
              <a:gd name="T6" fmla="*/ 1974 w 2467"/>
              <a:gd name="T7" fmla="*/ 105 h 2213"/>
              <a:gd name="T8" fmla="*/ 2018 w 2467"/>
              <a:gd name="T9" fmla="*/ 0 h 2213"/>
              <a:gd name="T10" fmla="*/ 1775 w 2467"/>
              <a:gd name="T11" fmla="*/ 0 h 2213"/>
              <a:gd name="T12" fmla="*/ 254 w 2467"/>
              <a:gd name="T13" fmla="*/ 1522 h 2213"/>
              <a:gd name="T14" fmla="*/ 254 w 2467"/>
              <a:gd name="T15" fmla="*/ 1768 h 2213"/>
              <a:gd name="T16" fmla="*/ 147 w 2467"/>
              <a:gd name="T17" fmla="*/ 1721 h 2213"/>
              <a:gd name="T18" fmla="*/ 0 w 2467"/>
              <a:gd name="T19" fmla="*/ 1867 h 2213"/>
              <a:gd name="T20" fmla="*/ 147 w 2467"/>
              <a:gd name="T21" fmla="*/ 2014 h 2213"/>
              <a:gd name="T22" fmla="*/ 254 w 2467"/>
              <a:gd name="T23" fmla="*/ 1967 h 2213"/>
              <a:gd name="T24" fmla="*/ 254 w 2467"/>
              <a:gd name="T25" fmla="*/ 2213 h 2213"/>
              <a:gd name="T26" fmla="*/ 2467 w 2467"/>
              <a:gd name="T27" fmla="*/ 0 h 2213"/>
              <a:gd name="T28" fmla="*/ 2467 w 2467"/>
              <a:gd name="T29" fmla="*/ 0 h 2213"/>
              <a:gd name="T30" fmla="*/ 2223 w 2467"/>
              <a:gd name="T31" fmla="*/ 0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67" h="2213">
                <a:moveTo>
                  <a:pt x="2223" y="0"/>
                </a:moveTo>
                <a:cubicBezTo>
                  <a:pt x="2250" y="27"/>
                  <a:pt x="2267" y="64"/>
                  <a:pt x="2267" y="105"/>
                </a:cubicBezTo>
                <a:cubicBezTo>
                  <a:pt x="2267" y="186"/>
                  <a:pt x="2201" y="251"/>
                  <a:pt x="2121" y="251"/>
                </a:cubicBezTo>
                <a:cubicBezTo>
                  <a:pt x="2040" y="251"/>
                  <a:pt x="1974" y="186"/>
                  <a:pt x="1974" y="105"/>
                </a:cubicBezTo>
                <a:cubicBezTo>
                  <a:pt x="1974" y="64"/>
                  <a:pt x="1991" y="27"/>
                  <a:pt x="2018" y="0"/>
                </a:cubicBezTo>
                <a:cubicBezTo>
                  <a:pt x="1775" y="0"/>
                  <a:pt x="1775" y="0"/>
                  <a:pt x="1775" y="0"/>
                </a:cubicBezTo>
                <a:cubicBezTo>
                  <a:pt x="1775" y="841"/>
                  <a:pt x="1094" y="1522"/>
                  <a:pt x="254" y="1522"/>
                </a:cubicBezTo>
                <a:cubicBezTo>
                  <a:pt x="254" y="1768"/>
                  <a:pt x="254" y="1768"/>
                  <a:pt x="254" y="1768"/>
                </a:cubicBezTo>
                <a:cubicBezTo>
                  <a:pt x="227" y="1739"/>
                  <a:pt x="189" y="1721"/>
                  <a:pt x="147" y="1721"/>
                </a:cubicBezTo>
                <a:cubicBezTo>
                  <a:pt x="66" y="1721"/>
                  <a:pt x="0" y="1786"/>
                  <a:pt x="0" y="1867"/>
                </a:cubicBezTo>
                <a:cubicBezTo>
                  <a:pt x="0" y="1948"/>
                  <a:pt x="66" y="2014"/>
                  <a:pt x="147" y="2014"/>
                </a:cubicBezTo>
                <a:cubicBezTo>
                  <a:pt x="189" y="2014"/>
                  <a:pt x="227" y="1996"/>
                  <a:pt x="254" y="1967"/>
                </a:cubicBezTo>
                <a:cubicBezTo>
                  <a:pt x="254" y="2213"/>
                  <a:pt x="254" y="2213"/>
                  <a:pt x="254" y="2213"/>
                </a:cubicBezTo>
                <a:cubicBezTo>
                  <a:pt x="1476" y="2213"/>
                  <a:pt x="2467" y="1223"/>
                  <a:pt x="2467" y="0"/>
                </a:cubicBezTo>
                <a:cubicBezTo>
                  <a:pt x="2467" y="0"/>
                  <a:pt x="2467" y="0"/>
                  <a:pt x="2467" y="0"/>
                </a:cubicBezTo>
                <a:lnTo>
                  <a:pt x="2223" y="0"/>
                </a:ln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latin typeface="微软雅黑" panose="020B0503020204020204" pitchFamily="34" charset="-122"/>
            </a:endParaRPr>
          </a:p>
        </p:txBody>
      </p:sp>
      <p:sp>
        <p:nvSpPr>
          <p:cNvPr id="19" name="Freeform 14"/>
          <p:cNvSpPr/>
          <p:nvPr/>
        </p:nvSpPr>
        <p:spPr bwMode="auto">
          <a:xfrm>
            <a:off x="4362452" y="3594102"/>
            <a:ext cx="1733551" cy="1932517"/>
          </a:xfrm>
          <a:custGeom>
            <a:avLst/>
            <a:gdLst>
              <a:gd name="T0" fmla="*/ 2106 w 2213"/>
              <a:gd name="T1" fmla="*/ 2267 h 2466"/>
              <a:gd name="T2" fmla="*/ 1959 w 2213"/>
              <a:gd name="T3" fmla="*/ 2120 h 2466"/>
              <a:gd name="T4" fmla="*/ 2106 w 2213"/>
              <a:gd name="T5" fmla="*/ 1974 h 2466"/>
              <a:gd name="T6" fmla="*/ 2213 w 2213"/>
              <a:gd name="T7" fmla="*/ 2021 h 2466"/>
              <a:gd name="T8" fmla="*/ 2213 w 2213"/>
              <a:gd name="T9" fmla="*/ 1775 h 2466"/>
              <a:gd name="T10" fmla="*/ 691 w 2213"/>
              <a:gd name="T11" fmla="*/ 253 h 2466"/>
              <a:gd name="T12" fmla="*/ 445 w 2213"/>
              <a:gd name="T13" fmla="*/ 253 h 2466"/>
              <a:gd name="T14" fmla="*/ 492 w 2213"/>
              <a:gd name="T15" fmla="*/ 146 h 2466"/>
              <a:gd name="T16" fmla="*/ 346 w 2213"/>
              <a:gd name="T17" fmla="*/ 0 h 2466"/>
              <a:gd name="T18" fmla="*/ 199 w 2213"/>
              <a:gd name="T19" fmla="*/ 146 h 2466"/>
              <a:gd name="T20" fmla="*/ 246 w 2213"/>
              <a:gd name="T21" fmla="*/ 253 h 2466"/>
              <a:gd name="T22" fmla="*/ 0 w 2213"/>
              <a:gd name="T23" fmla="*/ 253 h 2466"/>
              <a:gd name="T24" fmla="*/ 0 w 2213"/>
              <a:gd name="T25" fmla="*/ 253 h 2466"/>
              <a:gd name="T26" fmla="*/ 2213 w 2213"/>
              <a:gd name="T27" fmla="*/ 2466 h 2466"/>
              <a:gd name="T28" fmla="*/ 2213 w 2213"/>
              <a:gd name="T29" fmla="*/ 2220 h 2466"/>
              <a:gd name="T30" fmla="*/ 2106 w 2213"/>
              <a:gd name="T31" fmla="*/ 2267 h 2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3" h="2466">
                <a:moveTo>
                  <a:pt x="2106" y="2267"/>
                </a:moveTo>
                <a:cubicBezTo>
                  <a:pt x="2025" y="2267"/>
                  <a:pt x="1959" y="2201"/>
                  <a:pt x="1959" y="2120"/>
                </a:cubicBezTo>
                <a:cubicBezTo>
                  <a:pt x="1959" y="2039"/>
                  <a:pt x="2025" y="1974"/>
                  <a:pt x="2106" y="1974"/>
                </a:cubicBezTo>
                <a:cubicBezTo>
                  <a:pt x="2148" y="1974"/>
                  <a:pt x="2186" y="1992"/>
                  <a:pt x="2213" y="2021"/>
                </a:cubicBezTo>
                <a:cubicBezTo>
                  <a:pt x="2213" y="1775"/>
                  <a:pt x="2213" y="1775"/>
                  <a:pt x="2213" y="1775"/>
                </a:cubicBezTo>
                <a:cubicBezTo>
                  <a:pt x="1372" y="1775"/>
                  <a:pt x="691" y="1094"/>
                  <a:pt x="691" y="253"/>
                </a:cubicBezTo>
                <a:cubicBezTo>
                  <a:pt x="445" y="253"/>
                  <a:pt x="445" y="253"/>
                  <a:pt x="445" y="253"/>
                </a:cubicBezTo>
                <a:cubicBezTo>
                  <a:pt x="474" y="227"/>
                  <a:pt x="492" y="188"/>
                  <a:pt x="492" y="146"/>
                </a:cubicBezTo>
                <a:cubicBezTo>
                  <a:pt x="492" y="65"/>
                  <a:pt x="427" y="0"/>
                  <a:pt x="346" y="0"/>
                </a:cubicBezTo>
                <a:cubicBezTo>
                  <a:pt x="265" y="0"/>
                  <a:pt x="199" y="65"/>
                  <a:pt x="199" y="146"/>
                </a:cubicBezTo>
                <a:cubicBezTo>
                  <a:pt x="199" y="188"/>
                  <a:pt x="218" y="227"/>
                  <a:pt x="246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476"/>
                  <a:pt x="990" y="2466"/>
                  <a:pt x="2213" y="2466"/>
                </a:cubicBezTo>
                <a:cubicBezTo>
                  <a:pt x="2213" y="2220"/>
                  <a:pt x="2213" y="2220"/>
                  <a:pt x="2213" y="2220"/>
                </a:cubicBezTo>
                <a:cubicBezTo>
                  <a:pt x="2186" y="2249"/>
                  <a:pt x="2148" y="2267"/>
                  <a:pt x="2106" y="2267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Freeform 15"/>
          <p:cNvSpPr/>
          <p:nvPr/>
        </p:nvSpPr>
        <p:spPr bwMode="auto">
          <a:xfrm>
            <a:off x="4362452" y="2057402"/>
            <a:ext cx="1930400" cy="1733551"/>
          </a:xfrm>
          <a:custGeom>
            <a:avLst/>
            <a:gdLst>
              <a:gd name="T0" fmla="*/ 2318 w 2465"/>
              <a:gd name="T1" fmla="*/ 200 h 2213"/>
              <a:gd name="T2" fmla="*/ 2213 w 2465"/>
              <a:gd name="T3" fmla="*/ 245 h 2213"/>
              <a:gd name="T4" fmla="*/ 2213 w 2465"/>
              <a:gd name="T5" fmla="*/ 0 h 2213"/>
              <a:gd name="T6" fmla="*/ 0 w 2465"/>
              <a:gd name="T7" fmla="*/ 2213 h 2213"/>
              <a:gd name="T8" fmla="*/ 0 w 2465"/>
              <a:gd name="T9" fmla="*/ 2213 h 2213"/>
              <a:gd name="T10" fmla="*/ 246 w 2465"/>
              <a:gd name="T11" fmla="*/ 2213 h 2213"/>
              <a:gd name="T12" fmla="*/ 199 w 2465"/>
              <a:gd name="T13" fmla="*/ 2106 h 2213"/>
              <a:gd name="T14" fmla="*/ 346 w 2465"/>
              <a:gd name="T15" fmla="*/ 1960 h 2213"/>
              <a:gd name="T16" fmla="*/ 492 w 2465"/>
              <a:gd name="T17" fmla="*/ 2106 h 2213"/>
              <a:gd name="T18" fmla="*/ 445 w 2465"/>
              <a:gd name="T19" fmla="*/ 2213 h 2213"/>
              <a:gd name="T20" fmla="*/ 691 w 2465"/>
              <a:gd name="T21" fmla="*/ 2213 h 2213"/>
              <a:gd name="T22" fmla="*/ 2213 w 2465"/>
              <a:gd name="T23" fmla="*/ 692 h 2213"/>
              <a:gd name="T24" fmla="*/ 2213 w 2465"/>
              <a:gd name="T25" fmla="*/ 448 h 2213"/>
              <a:gd name="T26" fmla="*/ 2318 w 2465"/>
              <a:gd name="T27" fmla="*/ 493 h 2213"/>
              <a:gd name="T28" fmla="*/ 2465 w 2465"/>
              <a:gd name="T29" fmla="*/ 346 h 2213"/>
              <a:gd name="T30" fmla="*/ 2318 w 2465"/>
              <a:gd name="T31" fmla="*/ 200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65" h="2213">
                <a:moveTo>
                  <a:pt x="2318" y="200"/>
                </a:moveTo>
                <a:cubicBezTo>
                  <a:pt x="2277" y="200"/>
                  <a:pt x="2239" y="217"/>
                  <a:pt x="2213" y="245"/>
                </a:cubicBezTo>
                <a:cubicBezTo>
                  <a:pt x="2213" y="0"/>
                  <a:pt x="2213" y="0"/>
                  <a:pt x="2213" y="0"/>
                </a:cubicBezTo>
                <a:cubicBezTo>
                  <a:pt x="990" y="0"/>
                  <a:pt x="0" y="991"/>
                  <a:pt x="0" y="2213"/>
                </a:cubicBezTo>
                <a:cubicBezTo>
                  <a:pt x="0" y="2213"/>
                  <a:pt x="0" y="2213"/>
                  <a:pt x="0" y="2213"/>
                </a:cubicBezTo>
                <a:cubicBezTo>
                  <a:pt x="246" y="2213"/>
                  <a:pt x="246" y="2213"/>
                  <a:pt x="246" y="2213"/>
                </a:cubicBezTo>
                <a:cubicBezTo>
                  <a:pt x="218" y="2187"/>
                  <a:pt x="199" y="2148"/>
                  <a:pt x="199" y="2106"/>
                </a:cubicBezTo>
                <a:cubicBezTo>
                  <a:pt x="199" y="2025"/>
                  <a:pt x="265" y="1960"/>
                  <a:pt x="346" y="1960"/>
                </a:cubicBezTo>
                <a:cubicBezTo>
                  <a:pt x="427" y="1960"/>
                  <a:pt x="492" y="2025"/>
                  <a:pt x="492" y="2106"/>
                </a:cubicBezTo>
                <a:cubicBezTo>
                  <a:pt x="492" y="2148"/>
                  <a:pt x="474" y="2187"/>
                  <a:pt x="445" y="2213"/>
                </a:cubicBezTo>
                <a:cubicBezTo>
                  <a:pt x="691" y="2213"/>
                  <a:pt x="691" y="2213"/>
                  <a:pt x="691" y="2213"/>
                </a:cubicBezTo>
                <a:cubicBezTo>
                  <a:pt x="691" y="1373"/>
                  <a:pt x="1372" y="692"/>
                  <a:pt x="2213" y="692"/>
                </a:cubicBezTo>
                <a:cubicBezTo>
                  <a:pt x="2213" y="448"/>
                  <a:pt x="2213" y="448"/>
                  <a:pt x="2213" y="448"/>
                </a:cubicBezTo>
                <a:cubicBezTo>
                  <a:pt x="2239" y="475"/>
                  <a:pt x="2277" y="493"/>
                  <a:pt x="2318" y="493"/>
                </a:cubicBezTo>
                <a:cubicBezTo>
                  <a:pt x="2399" y="493"/>
                  <a:pt x="2465" y="427"/>
                  <a:pt x="2465" y="346"/>
                </a:cubicBezTo>
                <a:cubicBezTo>
                  <a:pt x="2465" y="266"/>
                  <a:pt x="2399" y="200"/>
                  <a:pt x="2318" y="200"/>
                </a:cubicBezTo>
                <a:close/>
              </a:path>
            </a:pathLst>
          </a:custGeom>
          <a:solidFill>
            <a:srgbClr val="00C1A5"/>
          </a:solidFill>
          <a:ln w="127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5961846" y="3183944"/>
            <a:ext cx="220730" cy="222021"/>
          </a:xfrm>
          <a:prstGeom prst="ellipse">
            <a:avLst/>
          </a:pr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32" name="Freeform 8"/>
          <p:cNvSpPr/>
          <p:nvPr/>
        </p:nvSpPr>
        <p:spPr bwMode="auto">
          <a:xfrm>
            <a:off x="5519096" y="3158128"/>
            <a:ext cx="1107521" cy="1462497"/>
          </a:xfrm>
          <a:custGeom>
            <a:avLst/>
            <a:gdLst>
              <a:gd name="T0" fmla="*/ 4482 w 4554"/>
              <a:gd name="T1" fmla="*/ 76 h 6021"/>
              <a:gd name="T2" fmla="*/ 4210 w 4554"/>
              <a:gd name="T3" fmla="*/ 77 h 6021"/>
              <a:gd name="T4" fmla="*/ 3139 w 4554"/>
              <a:gd name="T5" fmla="*/ 1147 h 6021"/>
              <a:gd name="T6" fmla="*/ 2961 w 4554"/>
              <a:gd name="T7" fmla="*/ 1112 h 6021"/>
              <a:gd name="T8" fmla="*/ 2607 w 4554"/>
              <a:gd name="T9" fmla="*/ 1112 h 6021"/>
              <a:gd name="T10" fmla="*/ 2557 w 4554"/>
              <a:gd name="T11" fmla="*/ 1485 h 6021"/>
              <a:gd name="T12" fmla="*/ 2446 w 4554"/>
              <a:gd name="T13" fmla="*/ 1856 h 6021"/>
              <a:gd name="T14" fmla="*/ 2379 w 4554"/>
              <a:gd name="T15" fmla="*/ 1581 h 6021"/>
              <a:gd name="T16" fmla="*/ 2322 w 4554"/>
              <a:gd name="T17" fmla="*/ 1432 h 6021"/>
              <a:gd name="T18" fmla="*/ 2412 w 4554"/>
              <a:gd name="T19" fmla="*/ 1338 h 6021"/>
              <a:gd name="T20" fmla="*/ 2280 w 4554"/>
              <a:gd name="T21" fmla="*/ 1201 h 6021"/>
              <a:gd name="T22" fmla="*/ 2280 w 4554"/>
              <a:gd name="T23" fmla="*/ 1199 h 6021"/>
              <a:gd name="T24" fmla="*/ 2278 w 4554"/>
              <a:gd name="T25" fmla="*/ 1197 h 6021"/>
              <a:gd name="T26" fmla="*/ 2277 w 4554"/>
              <a:gd name="T27" fmla="*/ 1198 h 6021"/>
              <a:gd name="T28" fmla="*/ 2276 w 4554"/>
              <a:gd name="T29" fmla="*/ 1197 h 6021"/>
              <a:gd name="T30" fmla="*/ 2274 w 4554"/>
              <a:gd name="T31" fmla="*/ 1199 h 6021"/>
              <a:gd name="T32" fmla="*/ 2274 w 4554"/>
              <a:gd name="T33" fmla="*/ 1201 h 6021"/>
              <a:gd name="T34" fmla="*/ 2142 w 4554"/>
              <a:gd name="T35" fmla="*/ 1338 h 6021"/>
              <a:gd name="T36" fmla="*/ 2232 w 4554"/>
              <a:gd name="T37" fmla="*/ 1432 h 6021"/>
              <a:gd name="T38" fmla="*/ 2175 w 4554"/>
              <a:gd name="T39" fmla="*/ 1581 h 6021"/>
              <a:gd name="T40" fmla="*/ 2108 w 4554"/>
              <a:gd name="T41" fmla="*/ 1856 h 6021"/>
              <a:gd name="T42" fmla="*/ 1997 w 4554"/>
              <a:gd name="T43" fmla="*/ 1485 h 6021"/>
              <a:gd name="T44" fmla="*/ 1947 w 4554"/>
              <a:gd name="T45" fmla="*/ 1112 h 6021"/>
              <a:gd name="T46" fmla="*/ 1593 w 4554"/>
              <a:gd name="T47" fmla="*/ 1112 h 6021"/>
              <a:gd name="T48" fmla="*/ 1415 w 4554"/>
              <a:gd name="T49" fmla="*/ 1147 h 6021"/>
              <a:gd name="T50" fmla="*/ 344 w 4554"/>
              <a:gd name="T51" fmla="*/ 77 h 6021"/>
              <a:gd name="T52" fmla="*/ 72 w 4554"/>
              <a:gd name="T53" fmla="*/ 76 h 6021"/>
              <a:gd name="T54" fmla="*/ 77 w 4554"/>
              <a:gd name="T55" fmla="*/ 345 h 6021"/>
              <a:gd name="T56" fmla="*/ 1596 w 4554"/>
              <a:gd name="T57" fmla="*/ 1876 h 6021"/>
              <a:gd name="T58" fmla="*/ 1684 w 4554"/>
              <a:gd name="T59" fmla="*/ 1876 h 6021"/>
              <a:gd name="T60" fmla="*/ 1684 w 4554"/>
              <a:gd name="T61" fmla="*/ 5763 h 6021"/>
              <a:gd name="T62" fmla="*/ 1945 w 4554"/>
              <a:gd name="T63" fmla="*/ 6021 h 6021"/>
              <a:gd name="T64" fmla="*/ 2201 w 4554"/>
              <a:gd name="T65" fmla="*/ 5763 h 6021"/>
              <a:gd name="T66" fmla="*/ 2201 w 4554"/>
              <a:gd name="T67" fmla="*/ 3472 h 6021"/>
              <a:gd name="T68" fmla="*/ 2274 w 4554"/>
              <a:gd name="T69" fmla="*/ 3472 h 6021"/>
              <a:gd name="T70" fmla="*/ 2280 w 4554"/>
              <a:gd name="T71" fmla="*/ 3472 h 6021"/>
              <a:gd name="T72" fmla="*/ 2353 w 4554"/>
              <a:gd name="T73" fmla="*/ 3472 h 6021"/>
              <a:gd name="T74" fmla="*/ 2353 w 4554"/>
              <a:gd name="T75" fmla="*/ 5763 h 6021"/>
              <a:gd name="T76" fmla="*/ 2609 w 4554"/>
              <a:gd name="T77" fmla="*/ 6021 h 6021"/>
              <a:gd name="T78" fmla="*/ 2871 w 4554"/>
              <a:gd name="T79" fmla="*/ 5763 h 6021"/>
              <a:gd name="T80" fmla="*/ 2871 w 4554"/>
              <a:gd name="T81" fmla="*/ 1876 h 6021"/>
              <a:gd name="T82" fmla="*/ 2958 w 4554"/>
              <a:gd name="T83" fmla="*/ 1876 h 6021"/>
              <a:gd name="T84" fmla="*/ 4477 w 4554"/>
              <a:gd name="T85" fmla="*/ 345 h 6021"/>
              <a:gd name="T86" fmla="*/ 4482 w 4554"/>
              <a:gd name="T87" fmla="*/ 76 h 6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554" h="6021">
                <a:moveTo>
                  <a:pt x="4482" y="76"/>
                </a:moveTo>
                <a:cubicBezTo>
                  <a:pt x="4407" y="0"/>
                  <a:pt x="4286" y="1"/>
                  <a:pt x="4210" y="77"/>
                </a:cubicBezTo>
                <a:cubicBezTo>
                  <a:pt x="4210" y="77"/>
                  <a:pt x="3580" y="707"/>
                  <a:pt x="3139" y="1147"/>
                </a:cubicBezTo>
                <a:cubicBezTo>
                  <a:pt x="3084" y="1125"/>
                  <a:pt x="3024" y="1112"/>
                  <a:pt x="2961" y="1112"/>
                </a:cubicBezTo>
                <a:cubicBezTo>
                  <a:pt x="2961" y="1112"/>
                  <a:pt x="2961" y="1112"/>
                  <a:pt x="2607" y="1112"/>
                </a:cubicBezTo>
                <a:cubicBezTo>
                  <a:pt x="2604" y="1156"/>
                  <a:pt x="2592" y="1316"/>
                  <a:pt x="2557" y="1485"/>
                </a:cubicBezTo>
                <a:cubicBezTo>
                  <a:pt x="2537" y="1581"/>
                  <a:pt x="2446" y="1856"/>
                  <a:pt x="2446" y="1856"/>
                </a:cubicBezTo>
                <a:cubicBezTo>
                  <a:pt x="2446" y="1856"/>
                  <a:pt x="2396" y="1646"/>
                  <a:pt x="2379" y="1581"/>
                </a:cubicBezTo>
                <a:cubicBezTo>
                  <a:pt x="2367" y="1535"/>
                  <a:pt x="2322" y="1432"/>
                  <a:pt x="2322" y="1432"/>
                </a:cubicBezTo>
                <a:cubicBezTo>
                  <a:pt x="2412" y="1338"/>
                  <a:pt x="2412" y="1338"/>
                  <a:pt x="2412" y="1338"/>
                </a:cubicBezTo>
                <a:cubicBezTo>
                  <a:pt x="2280" y="1201"/>
                  <a:pt x="2280" y="1201"/>
                  <a:pt x="2280" y="1201"/>
                </a:cubicBezTo>
                <a:cubicBezTo>
                  <a:pt x="2280" y="1199"/>
                  <a:pt x="2280" y="1199"/>
                  <a:pt x="2280" y="1199"/>
                </a:cubicBezTo>
                <a:cubicBezTo>
                  <a:pt x="2278" y="1197"/>
                  <a:pt x="2278" y="1197"/>
                  <a:pt x="2278" y="1197"/>
                </a:cubicBezTo>
                <a:cubicBezTo>
                  <a:pt x="2277" y="1198"/>
                  <a:pt x="2277" y="1198"/>
                  <a:pt x="2277" y="1198"/>
                </a:cubicBezTo>
                <a:cubicBezTo>
                  <a:pt x="2276" y="1197"/>
                  <a:pt x="2276" y="1197"/>
                  <a:pt x="2276" y="1197"/>
                </a:cubicBezTo>
                <a:cubicBezTo>
                  <a:pt x="2274" y="1199"/>
                  <a:pt x="2274" y="1199"/>
                  <a:pt x="2274" y="1199"/>
                </a:cubicBezTo>
                <a:cubicBezTo>
                  <a:pt x="2274" y="1201"/>
                  <a:pt x="2274" y="1201"/>
                  <a:pt x="2274" y="1201"/>
                </a:cubicBezTo>
                <a:cubicBezTo>
                  <a:pt x="2142" y="1338"/>
                  <a:pt x="2142" y="1338"/>
                  <a:pt x="2142" y="1338"/>
                </a:cubicBezTo>
                <a:cubicBezTo>
                  <a:pt x="2232" y="1432"/>
                  <a:pt x="2232" y="1432"/>
                  <a:pt x="2232" y="1432"/>
                </a:cubicBezTo>
                <a:cubicBezTo>
                  <a:pt x="2232" y="1432"/>
                  <a:pt x="2187" y="1535"/>
                  <a:pt x="2175" y="1581"/>
                </a:cubicBezTo>
                <a:cubicBezTo>
                  <a:pt x="2158" y="1646"/>
                  <a:pt x="2108" y="1856"/>
                  <a:pt x="2108" y="1856"/>
                </a:cubicBezTo>
                <a:cubicBezTo>
                  <a:pt x="2108" y="1856"/>
                  <a:pt x="2017" y="1581"/>
                  <a:pt x="1997" y="1485"/>
                </a:cubicBezTo>
                <a:cubicBezTo>
                  <a:pt x="1962" y="1316"/>
                  <a:pt x="1950" y="1156"/>
                  <a:pt x="1947" y="1112"/>
                </a:cubicBezTo>
                <a:cubicBezTo>
                  <a:pt x="1593" y="1112"/>
                  <a:pt x="1593" y="1112"/>
                  <a:pt x="1593" y="1112"/>
                </a:cubicBezTo>
                <a:cubicBezTo>
                  <a:pt x="1530" y="1112"/>
                  <a:pt x="1470" y="1125"/>
                  <a:pt x="1415" y="1147"/>
                </a:cubicBezTo>
                <a:cubicBezTo>
                  <a:pt x="974" y="707"/>
                  <a:pt x="344" y="77"/>
                  <a:pt x="344" y="77"/>
                </a:cubicBezTo>
                <a:cubicBezTo>
                  <a:pt x="268" y="1"/>
                  <a:pt x="147" y="0"/>
                  <a:pt x="72" y="76"/>
                </a:cubicBezTo>
                <a:cubicBezTo>
                  <a:pt x="0" y="147"/>
                  <a:pt x="1" y="269"/>
                  <a:pt x="77" y="345"/>
                </a:cubicBezTo>
                <a:cubicBezTo>
                  <a:pt x="147" y="415"/>
                  <a:pt x="1596" y="1876"/>
                  <a:pt x="1596" y="1876"/>
                </a:cubicBezTo>
                <a:cubicBezTo>
                  <a:pt x="1683" y="1876"/>
                  <a:pt x="1684" y="1876"/>
                  <a:pt x="1684" y="1876"/>
                </a:cubicBezTo>
                <a:cubicBezTo>
                  <a:pt x="1684" y="3091"/>
                  <a:pt x="1684" y="5763"/>
                  <a:pt x="1684" y="5763"/>
                </a:cubicBezTo>
                <a:cubicBezTo>
                  <a:pt x="1684" y="5908"/>
                  <a:pt x="1801" y="6021"/>
                  <a:pt x="1945" y="6021"/>
                </a:cubicBezTo>
                <a:cubicBezTo>
                  <a:pt x="2083" y="6021"/>
                  <a:pt x="2201" y="5908"/>
                  <a:pt x="2201" y="5763"/>
                </a:cubicBezTo>
                <a:cubicBezTo>
                  <a:pt x="2201" y="3472"/>
                  <a:pt x="2201" y="3472"/>
                  <a:pt x="2201" y="3472"/>
                </a:cubicBezTo>
                <a:cubicBezTo>
                  <a:pt x="2230" y="3472"/>
                  <a:pt x="2254" y="3472"/>
                  <a:pt x="2274" y="3472"/>
                </a:cubicBezTo>
                <a:cubicBezTo>
                  <a:pt x="2276" y="3472"/>
                  <a:pt x="2278" y="3472"/>
                  <a:pt x="2280" y="3472"/>
                </a:cubicBezTo>
                <a:cubicBezTo>
                  <a:pt x="2300" y="3472"/>
                  <a:pt x="2324" y="3472"/>
                  <a:pt x="2353" y="3472"/>
                </a:cubicBezTo>
                <a:cubicBezTo>
                  <a:pt x="2353" y="3472"/>
                  <a:pt x="2353" y="3472"/>
                  <a:pt x="2353" y="5763"/>
                </a:cubicBezTo>
                <a:cubicBezTo>
                  <a:pt x="2353" y="5908"/>
                  <a:pt x="2471" y="6021"/>
                  <a:pt x="2609" y="6021"/>
                </a:cubicBezTo>
                <a:cubicBezTo>
                  <a:pt x="2753" y="6021"/>
                  <a:pt x="2871" y="5908"/>
                  <a:pt x="2871" y="5763"/>
                </a:cubicBezTo>
                <a:cubicBezTo>
                  <a:pt x="2871" y="5763"/>
                  <a:pt x="2871" y="3091"/>
                  <a:pt x="2871" y="1876"/>
                </a:cubicBezTo>
                <a:cubicBezTo>
                  <a:pt x="2871" y="1876"/>
                  <a:pt x="2871" y="1876"/>
                  <a:pt x="2958" y="1876"/>
                </a:cubicBezTo>
                <a:cubicBezTo>
                  <a:pt x="2958" y="1876"/>
                  <a:pt x="4407" y="415"/>
                  <a:pt x="4477" y="345"/>
                </a:cubicBezTo>
                <a:cubicBezTo>
                  <a:pt x="4554" y="269"/>
                  <a:pt x="4554" y="147"/>
                  <a:pt x="4482" y="76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33" name="TextBox 39"/>
          <p:cNvSpPr txBox="1"/>
          <p:nvPr/>
        </p:nvSpPr>
        <p:spPr>
          <a:xfrm>
            <a:off x="4854967" y="2714825"/>
            <a:ext cx="374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</a:p>
        </p:txBody>
      </p:sp>
      <p:sp>
        <p:nvSpPr>
          <p:cNvPr id="34" name="TextBox 39"/>
          <p:cNvSpPr txBox="1"/>
          <p:nvPr/>
        </p:nvSpPr>
        <p:spPr>
          <a:xfrm>
            <a:off x="7065517" y="2714824"/>
            <a:ext cx="374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</a:p>
        </p:txBody>
      </p:sp>
      <p:sp>
        <p:nvSpPr>
          <p:cNvPr id="35" name="TextBox 39"/>
          <p:cNvSpPr txBox="1"/>
          <p:nvPr/>
        </p:nvSpPr>
        <p:spPr>
          <a:xfrm>
            <a:off x="7065517" y="4560360"/>
            <a:ext cx="374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04</a:t>
            </a:r>
          </a:p>
        </p:txBody>
      </p:sp>
      <p:sp>
        <p:nvSpPr>
          <p:cNvPr id="36" name="TextBox 39"/>
          <p:cNvSpPr txBox="1"/>
          <p:nvPr/>
        </p:nvSpPr>
        <p:spPr>
          <a:xfrm>
            <a:off x="4755484" y="4560360"/>
            <a:ext cx="374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03</a:t>
            </a:r>
          </a:p>
        </p:txBody>
      </p:sp>
      <p:sp>
        <p:nvSpPr>
          <p:cNvPr id="37" name="Text Placeholder 2"/>
          <p:cNvSpPr txBox="1"/>
          <p:nvPr/>
        </p:nvSpPr>
        <p:spPr>
          <a:xfrm>
            <a:off x="7829552" y="2560249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Box 61"/>
          <p:cNvSpPr txBox="1"/>
          <p:nvPr/>
        </p:nvSpPr>
        <p:spPr>
          <a:xfrm>
            <a:off x="7901780" y="2884960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1999446" y="2528133"/>
            <a:ext cx="2426491" cy="3247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70"/>
          <p:cNvSpPr txBox="1"/>
          <p:nvPr/>
        </p:nvSpPr>
        <p:spPr>
          <a:xfrm>
            <a:off x="1593028" y="2852843"/>
            <a:ext cx="27560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Text Placeholder 2"/>
          <p:cNvSpPr txBox="1"/>
          <p:nvPr/>
        </p:nvSpPr>
        <p:spPr>
          <a:xfrm>
            <a:off x="7829552" y="4446251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TextBox 61"/>
          <p:cNvSpPr txBox="1"/>
          <p:nvPr/>
        </p:nvSpPr>
        <p:spPr>
          <a:xfrm>
            <a:off x="7901780" y="4770962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 Placeholder 2"/>
          <p:cNvSpPr txBox="1"/>
          <p:nvPr/>
        </p:nvSpPr>
        <p:spPr>
          <a:xfrm>
            <a:off x="1999446" y="4414135"/>
            <a:ext cx="2426491" cy="3247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TextBox 70"/>
          <p:cNvSpPr txBox="1"/>
          <p:nvPr/>
        </p:nvSpPr>
        <p:spPr>
          <a:xfrm>
            <a:off x="1593028" y="4738845"/>
            <a:ext cx="27560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亮亮图文旗舰店</a:t>
            </a:r>
            <a:r>
              <a:rPr lang="en-US" altLang="zh-CN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https://liangliangtuwen.tmall.com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出自【趣你的PPT】(微信:qunideppt)：最优质的PPT资源库"/>
          <p:cNvSpPr/>
          <p:nvPr/>
        </p:nvSpPr>
        <p:spPr>
          <a:xfrm rot="5400000" flipH="1">
            <a:off x="7964714" y="1068614"/>
            <a:ext cx="2133600" cy="5058229"/>
          </a:xfrm>
          <a:prstGeom prst="uturnArrow">
            <a:avLst>
              <a:gd name="adj1" fmla="val 14474"/>
              <a:gd name="adj2" fmla="val 18135"/>
              <a:gd name="adj3" fmla="val 28662"/>
              <a:gd name="adj4" fmla="val 43750"/>
              <a:gd name="adj5" fmla="val 60191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" name="出自【趣你的PPT】(微信:qunideppt)：最优质的PPT资源库"/>
          <p:cNvSpPr/>
          <p:nvPr/>
        </p:nvSpPr>
        <p:spPr>
          <a:xfrm rot="5400000" flipH="1">
            <a:off x="4500330" y="1229174"/>
            <a:ext cx="2133600" cy="4737111"/>
          </a:xfrm>
          <a:prstGeom prst="uturnArrow">
            <a:avLst>
              <a:gd name="adj1" fmla="val 14474"/>
              <a:gd name="adj2" fmla="val 18135"/>
              <a:gd name="adj3" fmla="val 28662"/>
              <a:gd name="adj4" fmla="val 43750"/>
              <a:gd name="adj5" fmla="val 52012"/>
            </a:avLst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>
          <a:xfrm rot="5400000" flipH="1">
            <a:off x="991513" y="1539417"/>
            <a:ext cx="2133600" cy="4116625"/>
          </a:xfrm>
          <a:prstGeom prst="uturnArrow">
            <a:avLst>
              <a:gd name="adj1" fmla="val 14474"/>
              <a:gd name="adj2" fmla="val 18135"/>
              <a:gd name="adj3" fmla="val 28662"/>
              <a:gd name="adj4" fmla="val 43750"/>
              <a:gd name="adj5" fmla="val 52138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pSp>
        <p:nvGrpSpPr>
          <p:cNvPr id="13" name="Group 12出自【趣你的PPT】(微信:qunideppt)：最优质的PPT资源库"/>
          <p:cNvGrpSpPr/>
          <p:nvPr/>
        </p:nvGrpSpPr>
        <p:grpSpPr>
          <a:xfrm>
            <a:off x="2785442" y="3414115"/>
            <a:ext cx="567359" cy="569239"/>
            <a:chOff x="7185025" y="5168900"/>
            <a:chExt cx="479425" cy="481013"/>
          </a:xfrm>
          <a:solidFill>
            <a:schemeClr val="accent1"/>
          </a:solidFill>
        </p:grpSpPr>
        <p:sp>
          <p:nvSpPr>
            <p:cNvPr id="1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185025" y="5168900"/>
              <a:ext cx="479425" cy="363538"/>
            </a:xfrm>
            <a:custGeom>
              <a:avLst/>
              <a:gdLst>
                <a:gd name="T0" fmla="*/ 107 w 128"/>
                <a:gd name="T1" fmla="*/ 32 h 97"/>
                <a:gd name="T2" fmla="*/ 96 w 128"/>
                <a:gd name="T3" fmla="*/ 32 h 97"/>
                <a:gd name="T4" fmla="*/ 96 w 128"/>
                <a:gd name="T5" fmla="*/ 24 h 97"/>
                <a:gd name="T6" fmla="*/ 116 w 128"/>
                <a:gd name="T7" fmla="*/ 24 h 97"/>
                <a:gd name="T8" fmla="*/ 128 w 128"/>
                <a:gd name="T9" fmla="*/ 12 h 97"/>
                <a:gd name="T10" fmla="*/ 116 w 128"/>
                <a:gd name="T11" fmla="*/ 0 h 97"/>
                <a:gd name="T12" fmla="*/ 60 w 128"/>
                <a:gd name="T13" fmla="*/ 0 h 97"/>
                <a:gd name="T14" fmla="*/ 48 w 128"/>
                <a:gd name="T15" fmla="*/ 12 h 97"/>
                <a:gd name="T16" fmla="*/ 60 w 128"/>
                <a:gd name="T17" fmla="*/ 24 h 97"/>
                <a:gd name="T18" fmla="*/ 80 w 128"/>
                <a:gd name="T19" fmla="*/ 24 h 97"/>
                <a:gd name="T20" fmla="*/ 80 w 128"/>
                <a:gd name="T21" fmla="*/ 32 h 97"/>
                <a:gd name="T22" fmla="*/ 21 w 128"/>
                <a:gd name="T23" fmla="*/ 32 h 97"/>
                <a:gd name="T24" fmla="*/ 0 w 128"/>
                <a:gd name="T25" fmla="*/ 53 h 97"/>
                <a:gd name="T26" fmla="*/ 0 w 128"/>
                <a:gd name="T27" fmla="*/ 75 h 97"/>
                <a:gd name="T28" fmla="*/ 21 w 128"/>
                <a:gd name="T29" fmla="*/ 97 h 97"/>
                <a:gd name="T30" fmla="*/ 107 w 128"/>
                <a:gd name="T31" fmla="*/ 97 h 97"/>
                <a:gd name="T32" fmla="*/ 128 w 128"/>
                <a:gd name="T33" fmla="*/ 75 h 97"/>
                <a:gd name="T34" fmla="*/ 128 w 128"/>
                <a:gd name="T35" fmla="*/ 53 h 97"/>
                <a:gd name="T36" fmla="*/ 107 w 128"/>
                <a:gd name="T37" fmla="*/ 32 h 97"/>
                <a:gd name="T38" fmla="*/ 58 w 128"/>
                <a:gd name="T39" fmla="*/ 19 h 97"/>
                <a:gd name="T40" fmla="*/ 53 w 128"/>
                <a:gd name="T41" fmla="*/ 12 h 97"/>
                <a:gd name="T42" fmla="*/ 58 w 128"/>
                <a:gd name="T43" fmla="*/ 6 h 97"/>
                <a:gd name="T44" fmla="*/ 118 w 128"/>
                <a:gd name="T45" fmla="*/ 6 h 97"/>
                <a:gd name="T46" fmla="*/ 123 w 128"/>
                <a:gd name="T47" fmla="*/ 12 h 97"/>
                <a:gd name="T48" fmla="*/ 118 w 128"/>
                <a:gd name="T49" fmla="*/ 19 h 97"/>
                <a:gd name="T50" fmla="*/ 58 w 128"/>
                <a:gd name="T51" fmla="*/ 19 h 97"/>
                <a:gd name="T52" fmla="*/ 51 w 128"/>
                <a:gd name="T53" fmla="*/ 69 h 97"/>
                <a:gd name="T54" fmla="*/ 41 w 128"/>
                <a:gd name="T55" fmla="*/ 69 h 97"/>
                <a:gd name="T56" fmla="*/ 41 w 128"/>
                <a:gd name="T57" fmla="*/ 79 h 97"/>
                <a:gd name="T58" fmla="*/ 36 w 128"/>
                <a:gd name="T59" fmla="*/ 84 h 97"/>
                <a:gd name="T60" fmla="*/ 31 w 128"/>
                <a:gd name="T61" fmla="*/ 79 h 97"/>
                <a:gd name="T62" fmla="*/ 31 w 128"/>
                <a:gd name="T63" fmla="*/ 69 h 97"/>
                <a:gd name="T64" fmla="*/ 21 w 128"/>
                <a:gd name="T65" fmla="*/ 69 h 97"/>
                <a:gd name="T66" fmla="*/ 16 w 128"/>
                <a:gd name="T67" fmla="*/ 64 h 97"/>
                <a:gd name="T68" fmla="*/ 21 w 128"/>
                <a:gd name="T69" fmla="*/ 59 h 97"/>
                <a:gd name="T70" fmla="*/ 31 w 128"/>
                <a:gd name="T71" fmla="*/ 59 h 97"/>
                <a:gd name="T72" fmla="*/ 31 w 128"/>
                <a:gd name="T73" fmla="*/ 49 h 97"/>
                <a:gd name="T74" fmla="*/ 36 w 128"/>
                <a:gd name="T75" fmla="*/ 44 h 97"/>
                <a:gd name="T76" fmla="*/ 41 w 128"/>
                <a:gd name="T77" fmla="*/ 49 h 97"/>
                <a:gd name="T78" fmla="*/ 41 w 128"/>
                <a:gd name="T79" fmla="*/ 59 h 97"/>
                <a:gd name="T80" fmla="*/ 51 w 128"/>
                <a:gd name="T81" fmla="*/ 59 h 97"/>
                <a:gd name="T82" fmla="*/ 56 w 128"/>
                <a:gd name="T83" fmla="*/ 64 h 97"/>
                <a:gd name="T84" fmla="*/ 51 w 128"/>
                <a:gd name="T85" fmla="*/ 69 h 97"/>
                <a:gd name="T86" fmla="*/ 107 w 128"/>
                <a:gd name="T87" fmla="*/ 69 h 97"/>
                <a:gd name="T88" fmla="*/ 77 w 128"/>
                <a:gd name="T89" fmla="*/ 69 h 97"/>
                <a:gd name="T90" fmla="*/ 72 w 128"/>
                <a:gd name="T91" fmla="*/ 64 h 97"/>
                <a:gd name="T92" fmla="*/ 77 w 128"/>
                <a:gd name="T93" fmla="*/ 59 h 97"/>
                <a:gd name="T94" fmla="*/ 107 w 128"/>
                <a:gd name="T95" fmla="*/ 59 h 97"/>
                <a:gd name="T96" fmla="*/ 112 w 128"/>
                <a:gd name="T97" fmla="*/ 64 h 97"/>
                <a:gd name="T98" fmla="*/ 107 w 128"/>
                <a:gd name="T99" fmla="*/ 6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8" h="97">
                  <a:moveTo>
                    <a:pt x="107" y="32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23" y="24"/>
                    <a:pt x="128" y="19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3" y="0"/>
                    <a:pt x="48" y="5"/>
                    <a:pt x="48" y="12"/>
                  </a:cubicBezTo>
                  <a:cubicBezTo>
                    <a:pt x="48" y="19"/>
                    <a:pt x="53" y="24"/>
                    <a:pt x="6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9" y="32"/>
                    <a:pt x="0" y="42"/>
                    <a:pt x="0" y="5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9" y="97"/>
                    <a:pt x="21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19" y="97"/>
                    <a:pt x="128" y="87"/>
                    <a:pt x="128" y="75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8" y="42"/>
                    <a:pt x="119" y="32"/>
                    <a:pt x="107" y="32"/>
                  </a:cubicBezTo>
                  <a:close/>
                  <a:moveTo>
                    <a:pt x="58" y="19"/>
                  </a:moveTo>
                  <a:cubicBezTo>
                    <a:pt x="56" y="19"/>
                    <a:pt x="53" y="16"/>
                    <a:pt x="53" y="12"/>
                  </a:cubicBezTo>
                  <a:cubicBezTo>
                    <a:pt x="53" y="9"/>
                    <a:pt x="56" y="6"/>
                    <a:pt x="58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0" y="6"/>
                    <a:pt x="123" y="9"/>
                    <a:pt x="123" y="12"/>
                  </a:cubicBezTo>
                  <a:cubicBezTo>
                    <a:pt x="123" y="16"/>
                    <a:pt x="120" y="19"/>
                    <a:pt x="118" y="19"/>
                  </a:cubicBezTo>
                  <a:lnTo>
                    <a:pt x="58" y="19"/>
                  </a:lnTo>
                  <a:close/>
                  <a:moveTo>
                    <a:pt x="51" y="69"/>
                  </a:moveTo>
                  <a:cubicBezTo>
                    <a:pt x="41" y="69"/>
                    <a:pt x="41" y="69"/>
                    <a:pt x="41" y="6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1" y="82"/>
                    <a:pt x="39" y="84"/>
                    <a:pt x="36" y="84"/>
                  </a:cubicBezTo>
                  <a:cubicBezTo>
                    <a:pt x="33" y="84"/>
                    <a:pt x="31" y="82"/>
                    <a:pt x="31" y="7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18" y="69"/>
                    <a:pt x="16" y="67"/>
                    <a:pt x="16" y="64"/>
                  </a:cubicBezTo>
                  <a:cubicBezTo>
                    <a:pt x="16" y="62"/>
                    <a:pt x="18" y="59"/>
                    <a:pt x="2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7"/>
                    <a:pt x="33" y="44"/>
                    <a:pt x="36" y="44"/>
                  </a:cubicBezTo>
                  <a:cubicBezTo>
                    <a:pt x="39" y="44"/>
                    <a:pt x="41" y="47"/>
                    <a:pt x="41" y="4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59"/>
                    <a:pt x="56" y="62"/>
                    <a:pt x="56" y="64"/>
                  </a:cubicBezTo>
                  <a:cubicBezTo>
                    <a:pt x="56" y="67"/>
                    <a:pt x="54" y="69"/>
                    <a:pt x="51" y="69"/>
                  </a:cubicBezTo>
                  <a:close/>
                  <a:moveTo>
                    <a:pt x="107" y="69"/>
                  </a:moveTo>
                  <a:cubicBezTo>
                    <a:pt x="77" y="69"/>
                    <a:pt x="77" y="69"/>
                    <a:pt x="77" y="69"/>
                  </a:cubicBezTo>
                  <a:cubicBezTo>
                    <a:pt x="75" y="69"/>
                    <a:pt x="72" y="67"/>
                    <a:pt x="72" y="64"/>
                  </a:cubicBezTo>
                  <a:cubicBezTo>
                    <a:pt x="72" y="62"/>
                    <a:pt x="75" y="59"/>
                    <a:pt x="7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2" y="62"/>
                    <a:pt x="112" y="64"/>
                  </a:cubicBezTo>
                  <a:cubicBezTo>
                    <a:pt x="112" y="67"/>
                    <a:pt x="110" y="69"/>
                    <a:pt x="107" y="69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185025" y="5559425"/>
              <a:ext cx="479425" cy="90488"/>
            </a:xfrm>
            <a:custGeom>
              <a:avLst/>
              <a:gdLst>
                <a:gd name="T0" fmla="*/ 128 w 128"/>
                <a:gd name="T1" fmla="*/ 16 h 24"/>
                <a:gd name="T2" fmla="*/ 120 w 128"/>
                <a:gd name="T3" fmla="*/ 24 h 24"/>
                <a:gd name="T4" fmla="*/ 8 w 128"/>
                <a:gd name="T5" fmla="*/ 24 h 24"/>
                <a:gd name="T6" fmla="*/ 0 w 128"/>
                <a:gd name="T7" fmla="*/ 16 h 24"/>
                <a:gd name="T8" fmla="*/ 0 w 128"/>
                <a:gd name="T9" fmla="*/ 8 h 24"/>
                <a:gd name="T10" fmla="*/ 8 w 128"/>
                <a:gd name="T11" fmla="*/ 0 h 24"/>
                <a:gd name="T12" fmla="*/ 120 w 128"/>
                <a:gd name="T13" fmla="*/ 0 h 24"/>
                <a:gd name="T14" fmla="*/ 128 w 128"/>
                <a:gd name="T15" fmla="*/ 8 h 24"/>
                <a:gd name="T16" fmla="*/ 128 w 128"/>
                <a:gd name="T17" fmla="*/ 16 h 24"/>
                <a:gd name="T18" fmla="*/ 64 w 128"/>
                <a:gd name="T19" fmla="*/ 4 h 24"/>
                <a:gd name="T20" fmla="*/ 57 w 128"/>
                <a:gd name="T21" fmla="*/ 12 h 24"/>
                <a:gd name="T22" fmla="*/ 64 w 128"/>
                <a:gd name="T23" fmla="*/ 19 h 24"/>
                <a:gd name="T24" fmla="*/ 72 w 128"/>
                <a:gd name="T25" fmla="*/ 12 h 24"/>
                <a:gd name="T26" fmla="*/ 64 w 128"/>
                <a:gd name="T2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24">
                  <a:moveTo>
                    <a:pt x="128" y="16"/>
                  </a:moveTo>
                  <a:cubicBezTo>
                    <a:pt x="128" y="20"/>
                    <a:pt x="125" y="24"/>
                    <a:pt x="12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5" y="0"/>
                    <a:pt x="128" y="3"/>
                    <a:pt x="128" y="8"/>
                  </a:cubicBezTo>
                  <a:lnTo>
                    <a:pt x="128" y="16"/>
                  </a:lnTo>
                  <a:close/>
                  <a:moveTo>
                    <a:pt x="64" y="4"/>
                  </a:moveTo>
                  <a:cubicBezTo>
                    <a:pt x="60" y="4"/>
                    <a:pt x="57" y="7"/>
                    <a:pt x="57" y="12"/>
                  </a:cubicBezTo>
                  <a:cubicBezTo>
                    <a:pt x="57" y="16"/>
                    <a:pt x="60" y="19"/>
                    <a:pt x="64" y="19"/>
                  </a:cubicBezTo>
                  <a:cubicBezTo>
                    <a:pt x="68" y="19"/>
                    <a:pt x="72" y="16"/>
                    <a:pt x="72" y="12"/>
                  </a:cubicBezTo>
                  <a:cubicBezTo>
                    <a:pt x="72" y="7"/>
                    <a:pt x="68" y="4"/>
                    <a:pt x="64" y="4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Group 15出自【趣你的PPT】(微信:qunideppt)：最优质的PPT资源库"/>
          <p:cNvGrpSpPr/>
          <p:nvPr/>
        </p:nvGrpSpPr>
        <p:grpSpPr>
          <a:xfrm>
            <a:off x="6671554" y="3474305"/>
            <a:ext cx="649953" cy="563448"/>
            <a:chOff x="8555038" y="3732213"/>
            <a:chExt cx="441325" cy="382587"/>
          </a:xfrm>
          <a:solidFill>
            <a:srgbClr val="00C1A5"/>
          </a:solidFill>
        </p:grpSpPr>
        <p:sp>
          <p:nvSpPr>
            <p:cNvPr id="1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720138" y="3841750"/>
              <a:ext cx="276225" cy="273050"/>
            </a:xfrm>
            <a:custGeom>
              <a:avLst/>
              <a:gdLst>
                <a:gd name="T0" fmla="*/ 70 w 74"/>
                <a:gd name="T1" fmla="*/ 70 h 73"/>
                <a:gd name="T2" fmla="*/ 64 w 74"/>
                <a:gd name="T3" fmla="*/ 73 h 73"/>
                <a:gd name="T4" fmla="*/ 57 w 74"/>
                <a:gd name="T5" fmla="*/ 70 h 73"/>
                <a:gd name="T6" fmla="*/ 43 w 74"/>
                <a:gd name="T7" fmla="*/ 56 h 73"/>
                <a:gd name="T8" fmla="*/ 30 w 74"/>
                <a:gd name="T9" fmla="*/ 59 h 73"/>
                <a:gd name="T10" fmla="*/ 0 w 74"/>
                <a:gd name="T11" fmla="*/ 30 h 73"/>
                <a:gd name="T12" fmla="*/ 30 w 74"/>
                <a:gd name="T13" fmla="*/ 0 h 73"/>
                <a:gd name="T14" fmla="*/ 59 w 74"/>
                <a:gd name="T15" fmla="*/ 30 h 73"/>
                <a:gd name="T16" fmla="*/ 56 w 74"/>
                <a:gd name="T17" fmla="*/ 43 h 73"/>
                <a:gd name="T18" fmla="*/ 70 w 74"/>
                <a:gd name="T19" fmla="*/ 58 h 73"/>
                <a:gd name="T20" fmla="*/ 70 w 74"/>
                <a:gd name="T21" fmla="*/ 70 h 73"/>
                <a:gd name="T22" fmla="*/ 30 w 74"/>
                <a:gd name="T23" fmla="*/ 47 h 73"/>
                <a:gd name="T24" fmla="*/ 47 w 74"/>
                <a:gd name="T25" fmla="*/ 30 h 73"/>
                <a:gd name="T26" fmla="*/ 30 w 74"/>
                <a:gd name="T27" fmla="*/ 13 h 73"/>
                <a:gd name="T28" fmla="*/ 12 w 74"/>
                <a:gd name="T29" fmla="*/ 30 h 73"/>
                <a:gd name="T30" fmla="*/ 30 w 74"/>
                <a:gd name="T31" fmla="*/ 4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73">
                  <a:moveTo>
                    <a:pt x="70" y="70"/>
                  </a:moveTo>
                  <a:cubicBezTo>
                    <a:pt x="68" y="72"/>
                    <a:pt x="66" y="73"/>
                    <a:pt x="64" y="73"/>
                  </a:cubicBezTo>
                  <a:cubicBezTo>
                    <a:pt x="61" y="73"/>
                    <a:pt x="59" y="72"/>
                    <a:pt x="57" y="70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39" y="58"/>
                    <a:pt x="34" y="59"/>
                    <a:pt x="30" y="59"/>
                  </a:cubicBezTo>
                  <a:cubicBezTo>
                    <a:pt x="13" y="59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35"/>
                    <a:pt x="58" y="39"/>
                    <a:pt x="56" y="43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4" y="61"/>
                    <a:pt x="74" y="67"/>
                    <a:pt x="70" y="70"/>
                  </a:cubicBezTo>
                  <a:close/>
                  <a:moveTo>
                    <a:pt x="30" y="47"/>
                  </a:moveTo>
                  <a:cubicBezTo>
                    <a:pt x="39" y="47"/>
                    <a:pt x="47" y="39"/>
                    <a:pt x="47" y="30"/>
                  </a:cubicBezTo>
                  <a:cubicBezTo>
                    <a:pt x="47" y="20"/>
                    <a:pt x="39" y="13"/>
                    <a:pt x="30" y="13"/>
                  </a:cubicBezTo>
                  <a:cubicBezTo>
                    <a:pt x="20" y="13"/>
                    <a:pt x="12" y="20"/>
                    <a:pt x="12" y="30"/>
                  </a:cubicBezTo>
                  <a:cubicBezTo>
                    <a:pt x="12" y="39"/>
                    <a:pt x="20" y="47"/>
                    <a:pt x="3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8" name="出自【趣你的PPT】(微信:qunideppt)：最优质的PPT资源库"/>
            <p:cNvSpPr/>
            <p:nvPr/>
          </p:nvSpPr>
          <p:spPr bwMode="auto">
            <a:xfrm>
              <a:off x="8555038" y="3732213"/>
              <a:ext cx="179388" cy="139700"/>
            </a:xfrm>
            <a:custGeom>
              <a:avLst/>
              <a:gdLst>
                <a:gd name="T0" fmla="*/ 7 w 48"/>
                <a:gd name="T1" fmla="*/ 37 h 37"/>
                <a:gd name="T2" fmla="*/ 41 w 48"/>
                <a:gd name="T3" fmla="*/ 37 h 37"/>
                <a:gd name="T4" fmla="*/ 48 w 48"/>
                <a:gd name="T5" fmla="*/ 0 h 37"/>
                <a:gd name="T6" fmla="*/ 26 w 48"/>
                <a:gd name="T7" fmla="*/ 0 h 37"/>
                <a:gd name="T8" fmla="*/ 18 w 48"/>
                <a:gd name="T9" fmla="*/ 7 h 37"/>
                <a:gd name="T10" fmla="*/ 0 w 48"/>
                <a:gd name="T11" fmla="*/ 29 h 37"/>
                <a:gd name="T12" fmla="*/ 7 w 4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7">
                  <a:moveTo>
                    <a:pt x="7" y="37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0" y="4"/>
                    <a:pt x="18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7"/>
                    <a:pt x="7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9" name="出自【趣你的PPT】(微信:qunideppt)：最优质的PPT资源库"/>
            <p:cNvSpPr/>
            <p:nvPr/>
          </p:nvSpPr>
          <p:spPr bwMode="auto">
            <a:xfrm>
              <a:off x="8756651" y="3732213"/>
              <a:ext cx="180975" cy="128587"/>
            </a:xfrm>
            <a:custGeom>
              <a:avLst/>
              <a:gdLst>
                <a:gd name="T0" fmla="*/ 47 w 48"/>
                <a:gd name="T1" fmla="*/ 34 h 34"/>
                <a:gd name="T2" fmla="*/ 48 w 48"/>
                <a:gd name="T3" fmla="*/ 29 h 34"/>
                <a:gd name="T4" fmla="*/ 31 w 48"/>
                <a:gd name="T5" fmla="*/ 7 h 34"/>
                <a:gd name="T6" fmla="*/ 23 w 48"/>
                <a:gd name="T7" fmla="*/ 0 h 34"/>
                <a:gd name="T8" fmla="*/ 0 w 48"/>
                <a:gd name="T9" fmla="*/ 0 h 34"/>
                <a:gd name="T10" fmla="*/ 5 w 48"/>
                <a:gd name="T11" fmla="*/ 25 h 34"/>
                <a:gd name="T12" fmla="*/ 20 w 48"/>
                <a:gd name="T13" fmla="*/ 22 h 34"/>
                <a:gd name="T14" fmla="*/ 47 w 48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4">
                  <a:moveTo>
                    <a:pt x="47" y="34"/>
                  </a:moveTo>
                  <a:cubicBezTo>
                    <a:pt x="48" y="33"/>
                    <a:pt x="48" y="31"/>
                    <a:pt x="48" y="29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9" y="4"/>
                    <a:pt x="26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" y="23"/>
                    <a:pt x="14" y="22"/>
                    <a:pt x="20" y="22"/>
                  </a:cubicBezTo>
                  <a:cubicBezTo>
                    <a:pt x="30" y="22"/>
                    <a:pt x="40" y="27"/>
                    <a:pt x="4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0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555038" y="3897313"/>
              <a:ext cx="352425" cy="217487"/>
            </a:xfrm>
            <a:custGeom>
              <a:avLst/>
              <a:gdLst>
                <a:gd name="T0" fmla="*/ 74 w 94"/>
                <a:gd name="T1" fmla="*/ 52 h 58"/>
                <a:gd name="T2" fmla="*/ 37 w 94"/>
                <a:gd name="T3" fmla="*/ 15 h 58"/>
                <a:gd name="T4" fmla="*/ 40 w 94"/>
                <a:gd name="T5" fmla="*/ 0 h 58"/>
                <a:gd name="T6" fmla="*/ 7 w 94"/>
                <a:gd name="T7" fmla="*/ 0 h 58"/>
                <a:gd name="T8" fmla="*/ 0 w 94"/>
                <a:gd name="T9" fmla="*/ 7 h 58"/>
                <a:gd name="T10" fmla="*/ 0 w 94"/>
                <a:gd name="T11" fmla="*/ 51 h 58"/>
                <a:gd name="T12" fmla="*/ 7 w 94"/>
                <a:gd name="T13" fmla="*/ 58 h 58"/>
                <a:gd name="T14" fmla="*/ 94 w 94"/>
                <a:gd name="T15" fmla="*/ 58 h 58"/>
                <a:gd name="T16" fmla="*/ 85 w 94"/>
                <a:gd name="T17" fmla="*/ 50 h 58"/>
                <a:gd name="T18" fmla="*/ 74 w 94"/>
                <a:gd name="T19" fmla="*/ 52 h 58"/>
                <a:gd name="T20" fmla="*/ 26 w 94"/>
                <a:gd name="T21" fmla="*/ 42 h 58"/>
                <a:gd name="T22" fmla="*/ 23 w 94"/>
                <a:gd name="T23" fmla="*/ 46 h 58"/>
                <a:gd name="T24" fmla="*/ 16 w 94"/>
                <a:gd name="T25" fmla="*/ 46 h 58"/>
                <a:gd name="T26" fmla="*/ 13 w 94"/>
                <a:gd name="T27" fmla="*/ 42 h 58"/>
                <a:gd name="T28" fmla="*/ 13 w 94"/>
                <a:gd name="T29" fmla="*/ 38 h 58"/>
                <a:gd name="T30" fmla="*/ 16 w 94"/>
                <a:gd name="T31" fmla="*/ 34 h 58"/>
                <a:gd name="T32" fmla="*/ 23 w 94"/>
                <a:gd name="T33" fmla="*/ 34 h 58"/>
                <a:gd name="T34" fmla="*/ 26 w 94"/>
                <a:gd name="T35" fmla="*/ 38 h 58"/>
                <a:gd name="T36" fmla="*/ 26 w 94"/>
                <a:gd name="T3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58">
                  <a:moveTo>
                    <a:pt x="74" y="52"/>
                  </a:moveTo>
                  <a:cubicBezTo>
                    <a:pt x="53" y="52"/>
                    <a:pt x="37" y="35"/>
                    <a:pt x="37" y="15"/>
                  </a:cubicBezTo>
                  <a:cubicBezTo>
                    <a:pt x="37" y="10"/>
                    <a:pt x="38" y="4"/>
                    <a:pt x="4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2" y="51"/>
                    <a:pt x="78" y="52"/>
                    <a:pt x="74" y="52"/>
                  </a:cubicBezTo>
                  <a:close/>
                  <a:moveTo>
                    <a:pt x="26" y="42"/>
                  </a:moveTo>
                  <a:cubicBezTo>
                    <a:pt x="26" y="44"/>
                    <a:pt x="25" y="46"/>
                    <a:pt x="23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6"/>
                    <a:pt x="13" y="44"/>
                    <a:pt x="13" y="42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6"/>
                    <a:pt x="14" y="34"/>
                    <a:pt x="16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4"/>
                    <a:pt x="26" y="36"/>
                    <a:pt x="26" y="38"/>
                  </a:cubicBez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出自【趣你的PPT】(微信:qunideppt)：最优质的PPT资源库"/>
          <p:cNvGrpSpPr/>
          <p:nvPr/>
        </p:nvGrpSpPr>
        <p:grpSpPr>
          <a:xfrm>
            <a:off x="10374105" y="3392245"/>
            <a:ext cx="644679" cy="640235"/>
            <a:chOff x="9569450" y="5030788"/>
            <a:chExt cx="460376" cy="457200"/>
          </a:xfrm>
          <a:solidFill>
            <a:schemeClr val="accent1"/>
          </a:solidFill>
        </p:grpSpPr>
        <p:sp>
          <p:nvSpPr>
            <p:cNvPr id="22" name="出自【趣你的PPT】(微信:qunideppt)：最优质的PPT资源库"/>
            <p:cNvSpPr/>
            <p:nvPr/>
          </p:nvSpPr>
          <p:spPr bwMode="auto">
            <a:xfrm>
              <a:off x="9955213" y="5245101"/>
              <a:ext cx="69850" cy="63500"/>
            </a:xfrm>
            <a:custGeom>
              <a:avLst/>
              <a:gdLst>
                <a:gd name="T0" fmla="*/ 16 w 19"/>
                <a:gd name="T1" fmla="*/ 0 h 17"/>
                <a:gd name="T2" fmla="*/ 4 w 19"/>
                <a:gd name="T3" fmla="*/ 0 h 17"/>
                <a:gd name="T4" fmla="*/ 2 w 19"/>
                <a:gd name="T5" fmla="*/ 0 h 17"/>
                <a:gd name="T6" fmla="*/ 1 w 19"/>
                <a:gd name="T7" fmla="*/ 2 h 17"/>
                <a:gd name="T8" fmla="*/ 0 w 19"/>
                <a:gd name="T9" fmla="*/ 10 h 17"/>
                <a:gd name="T10" fmla="*/ 2 w 19"/>
                <a:gd name="T11" fmla="*/ 14 h 17"/>
                <a:gd name="T12" fmla="*/ 15 w 19"/>
                <a:gd name="T13" fmla="*/ 17 h 17"/>
                <a:gd name="T14" fmla="*/ 16 w 19"/>
                <a:gd name="T15" fmla="*/ 17 h 17"/>
                <a:gd name="T16" fmla="*/ 17 w 19"/>
                <a:gd name="T17" fmla="*/ 16 h 17"/>
                <a:gd name="T18" fmla="*/ 18 w 19"/>
                <a:gd name="T19" fmla="*/ 15 h 17"/>
                <a:gd name="T20" fmla="*/ 19 w 19"/>
                <a:gd name="T21" fmla="*/ 2 h 17"/>
                <a:gd name="T22" fmla="*/ 16 w 1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5"/>
                    <a:pt x="1" y="8"/>
                    <a:pt x="0" y="10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6" y="17"/>
                    <a:pt x="17" y="17"/>
                    <a:pt x="17" y="16"/>
                  </a:cubicBezTo>
                  <a:cubicBezTo>
                    <a:pt x="18" y="16"/>
                    <a:pt x="18" y="15"/>
                    <a:pt x="18" y="15"/>
                  </a:cubicBezTo>
                  <a:cubicBezTo>
                    <a:pt x="19" y="11"/>
                    <a:pt x="19" y="6"/>
                    <a:pt x="19" y="2"/>
                  </a:cubicBezTo>
                  <a:cubicBezTo>
                    <a:pt x="19" y="1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3" name="出自【趣你的PPT】(微信:qunideppt)：最优质的PPT资源库"/>
            <p:cNvSpPr/>
            <p:nvPr/>
          </p:nvSpPr>
          <p:spPr bwMode="auto">
            <a:xfrm>
              <a:off x="9931400" y="5303838"/>
              <a:ext cx="82550" cy="79375"/>
            </a:xfrm>
            <a:custGeom>
              <a:avLst/>
              <a:gdLst>
                <a:gd name="T0" fmla="*/ 20 w 22"/>
                <a:gd name="T1" fmla="*/ 4 h 21"/>
                <a:gd name="T2" fmla="*/ 8 w 22"/>
                <a:gd name="T3" fmla="*/ 1 h 21"/>
                <a:gd name="T4" fmla="*/ 7 w 22"/>
                <a:gd name="T5" fmla="*/ 0 h 21"/>
                <a:gd name="T6" fmla="*/ 4 w 22"/>
                <a:gd name="T7" fmla="*/ 2 h 21"/>
                <a:gd name="T8" fmla="*/ 1 w 22"/>
                <a:gd name="T9" fmla="*/ 10 h 21"/>
                <a:gd name="T10" fmla="*/ 2 w 22"/>
                <a:gd name="T11" fmla="*/ 13 h 21"/>
                <a:gd name="T12" fmla="*/ 12 w 22"/>
                <a:gd name="T13" fmla="*/ 21 h 21"/>
                <a:gd name="T14" fmla="*/ 14 w 22"/>
                <a:gd name="T15" fmla="*/ 21 h 21"/>
                <a:gd name="T16" fmla="*/ 14 w 22"/>
                <a:gd name="T17" fmla="*/ 21 h 21"/>
                <a:gd name="T18" fmla="*/ 16 w 22"/>
                <a:gd name="T19" fmla="*/ 20 h 21"/>
                <a:gd name="T20" fmla="*/ 22 w 22"/>
                <a:gd name="T21" fmla="*/ 7 h 21"/>
                <a:gd name="T22" fmla="*/ 22 w 22"/>
                <a:gd name="T23" fmla="*/ 5 h 21"/>
                <a:gd name="T24" fmla="*/ 20 w 22"/>
                <a:gd name="T2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1">
                  <a:moveTo>
                    <a:pt x="20" y="4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4" y="2"/>
                  </a:cubicBezTo>
                  <a:cubicBezTo>
                    <a:pt x="3" y="5"/>
                    <a:pt x="2" y="7"/>
                    <a:pt x="1" y="10"/>
                  </a:cubicBezTo>
                  <a:cubicBezTo>
                    <a:pt x="0" y="11"/>
                    <a:pt x="0" y="13"/>
                    <a:pt x="2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8" y="16"/>
                    <a:pt x="20" y="12"/>
                    <a:pt x="22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1" y="4"/>
                    <a:pt x="21" y="4"/>
                    <a:pt x="20" y="4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4" name="出自【趣你的PPT】(微信:qunideppt)：最优质的PPT资源库"/>
            <p:cNvSpPr/>
            <p:nvPr/>
          </p:nvSpPr>
          <p:spPr bwMode="auto">
            <a:xfrm>
              <a:off x="9890125" y="5360988"/>
              <a:ext cx="82550" cy="85725"/>
            </a:xfrm>
            <a:custGeom>
              <a:avLst/>
              <a:gdLst>
                <a:gd name="T0" fmla="*/ 21 w 22"/>
                <a:gd name="T1" fmla="*/ 8 h 23"/>
                <a:gd name="T2" fmla="*/ 11 w 22"/>
                <a:gd name="T3" fmla="*/ 1 h 23"/>
                <a:gd name="T4" fmla="*/ 9 w 22"/>
                <a:gd name="T5" fmla="*/ 0 h 23"/>
                <a:gd name="T6" fmla="*/ 7 w 22"/>
                <a:gd name="T7" fmla="*/ 1 h 23"/>
                <a:gd name="T8" fmla="*/ 1 w 22"/>
                <a:gd name="T9" fmla="*/ 7 h 23"/>
                <a:gd name="T10" fmla="*/ 0 w 22"/>
                <a:gd name="T11" fmla="*/ 10 h 23"/>
                <a:gd name="T12" fmla="*/ 7 w 22"/>
                <a:gd name="T13" fmla="*/ 21 h 23"/>
                <a:gd name="T14" fmla="*/ 9 w 22"/>
                <a:gd name="T15" fmla="*/ 23 h 23"/>
                <a:gd name="T16" fmla="*/ 9 w 22"/>
                <a:gd name="T17" fmla="*/ 23 h 23"/>
                <a:gd name="T18" fmla="*/ 11 w 22"/>
                <a:gd name="T19" fmla="*/ 22 h 23"/>
                <a:gd name="T20" fmla="*/ 22 w 22"/>
                <a:gd name="T21" fmla="*/ 12 h 23"/>
                <a:gd name="T22" fmla="*/ 22 w 22"/>
                <a:gd name="T23" fmla="*/ 10 h 23"/>
                <a:gd name="T24" fmla="*/ 21 w 22"/>
                <a:gd name="T25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21" y="8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5" y="3"/>
                    <a:pt x="3" y="5"/>
                    <a:pt x="1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8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1" y="22"/>
                  </a:cubicBezTo>
                  <a:cubicBezTo>
                    <a:pt x="15" y="19"/>
                    <a:pt x="18" y="16"/>
                    <a:pt x="22" y="12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2" y="9"/>
                    <a:pt x="22" y="9"/>
                    <a:pt x="21" y="8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5" name="出自【趣你的PPT】(微信:qunideppt)：最优质的PPT资源库"/>
            <p:cNvSpPr/>
            <p:nvPr/>
          </p:nvSpPr>
          <p:spPr bwMode="auto">
            <a:xfrm>
              <a:off x="9569450" y="5030788"/>
              <a:ext cx="460376" cy="457200"/>
            </a:xfrm>
            <a:custGeom>
              <a:avLst/>
              <a:gdLst>
                <a:gd name="T0" fmla="*/ 84 w 123"/>
                <a:gd name="T1" fmla="*/ 100 h 122"/>
                <a:gd name="T2" fmla="*/ 81 w 123"/>
                <a:gd name="T3" fmla="*/ 99 h 122"/>
                <a:gd name="T4" fmla="*/ 80 w 123"/>
                <a:gd name="T5" fmla="*/ 99 h 122"/>
                <a:gd name="T6" fmla="*/ 61 w 123"/>
                <a:gd name="T7" fmla="*/ 103 h 122"/>
                <a:gd name="T8" fmla="*/ 18 w 123"/>
                <a:gd name="T9" fmla="*/ 61 h 122"/>
                <a:gd name="T10" fmla="*/ 61 w 123"/>
                <a:gd name="T11" fmla="*/ 18 h 122"/>
                <a:gd name="T12" fmla="*/ 90 w 123"/>
                <a:gd name="T13" fmla="*/ 28 h 122"/>
                <a:gd name="T14" fmla="*/ 82 w 123"/>
                <a:gd name="T15" fmla="*/ 36 h 122"/>
                <a:gd name="T16" fmla="*/ 81 w 123"/>
                <a:gd name="T17" fmla="*/ 39 h 122"/>
                <a:gd name="T18" fmla="*/ 83 w 123"/>
                <a:gd name="T19" fmla="*/ 41 h 122"/>
                <a:gd name="T20" fmla="*/ 119 w 123"/>
                <a:gd name="T21" fmla="*/ 47 h 122"/>
                <a:gd name="T22" fmla="*/ 120 w 123"/>
                <a:gd name="T23" fmla="*/ 47 h 122"/>
                <a:gd name="T24" fmla="*/ 122 w 123"/>
                <a:gd name="T25" fmla="*/ 47 h 122"/>
                <a:gd name="T26" fmla="*/ 122 w 123"/>
                <a:gd name="T27" fmla="*/ 44 h 122"/>
                <a:gd name="T28" fmla="*/ 116 w 123"/>
                <a:gd name="T29" fmla="*/ 8 h 122"/>
                <a:gd name="T30" fmla="*/ 114 w 123"/>
                <a:gd name="T31" fmla="*/ 6 h 122"/>
                <a:gd name="T32" fmla="*/ 113 w 123"/>
                <a:gd name="T33" fmla="*/ 6 h 122"/>
                <a:gd name="T34" fmla="*/ 111 w 123"/>
                <a:gd name="T35" fmla="*/ 7 h 122"/>
                <a:gd name="T36" fmla="*/ 103 w 123"/>
                <a:gd name="T37" fmla="*/ 15 h 122"/>
                <a:gd name="T38" fmla="*/ 61 w 123"/>
                <a:gd name="T39" fmla="*/ 0 h 122"/>
                <a:gd name="T40" fmla="*/ 0 w 123"/>
                <a:gd name="T41" fmla="*/ 61 h 122"/>
                <a:gd name="T42" fmla="*/ 61 w 123"/>
                <a:gd name="T43" fmla="*/ 122 h 122"/>
                <a:gd name="T44" fmla="*/ 89 w 123"/>
                <a:gd name="T45" fmla="*/ 115 h 122"/>
                <a:gd name="T46" fmla="*/ 90 w 123"/>
                <a:gd name="T47" fmla="*/ 113 h 122"/>
                <a:gd name="T48" fmla="*/ 90 w 123"/>
                <a:gd name="T49" fmla="*/ 111 h 122"/>
                <a:gd name="T50" fmla="*/ 84 w 123"/>
                <a:gd name="T51" fmla="*/ 10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" h="122">
                  <a:moveTo>
                    <a:pt x="84" y="100"/>
                  </a:moveTo>
                  <a:cubicBezTo>
                    <a:pt x="83" y="99"/>
                    <a:pt x="82" y="99"/>
                    <a:pt x="81" y="99"/>
                  </a:cubicBezTo>
                  <a:cubicBezTo>
                    <a:pt x="81" y="99"/>
                    <a:pt x="81" y="99"/>
                    <a:pt x="80" y="99"/>
                  </a:cubicBezTo>
                  <a:cubicBezTo>
                    <a:pt x="74" y="102"/>
                    <a:pt x="68" y="103"/>
                    <a:pt x="61" y="103"/>
                  </a:cubicBezTo>
                  <a:cubicBezTo>
                    <a:pt x="37" y="103"/>
                    <a:pt x="18" y="84"/>
                    <a:pt x="18" y="61"/>
                  </a:cubicBezTo>
                  <a:cubicBezTo>
                    <a:pt x="18" y="37"/>
                    <a:pt x="37" y="18"/>
                    <a:pt x="61" y="18"/>
                  </a:cubicBezTo>
                  <a:cubicBezTo>
                    <a:pt x="72" y="18"/>
                    <a:pt x="82" y="22"/>
                    <a:pt x="90" y="28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1" y="37"/>
                    <a:pt x="81" y="38"/>
                    <a:pt x="81" y="39"/>
                  </a:cubicBezTo>
                  <a:cubicBezTo>
                    <a:pt x="82" y="40"/>
                    <a:pt x="82" y="41"/>
                    <a:pt x="83" y="41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20" y="47"/>
                    <a:pt x="120" y="47"/>
                  </a:cubicBezTo>
                  <a:cubicBezTo>
                    <a:pt x="120" y="47"/>
                    <a:pt x="121" y="47"/>
                    <a:pt x="122" y="47"/>
                  </a:cubicBezTo>
                  <a:cubicBezTo>
                    <a:pt x="122" y="46"/>
                    <a:pt x="123" y="45"/>
                    <a:pt x="122" y="44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7"/>
                    <a:pt x="115" y="7"/>
                    <a:pt x="114" y="6"/>
                  </a:cubicBezTo>
                  <a:cubicBezTo>
                    <a:pt x="114" y="6"/>
                    <a:pt x="113" y="6"/>
                    <a:pt x="113" y="6"/>
                  </a:cubicBezTo>
                  <a:cubicBezTo>
                    <a:pt x="112" y="6"/>
                    <a:pt x="112" y="6"/>
                    <a:pt x="111" y="7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92" y="5"/>
                    <a:pt x="77" y="0"/>
                    <a:pt x="61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2"/>
                    <a:pt x="61" y="122"/>
                  </a:cubicBezTo>
                  <a:cubicBezTo>
                    <a:pt x="71" y="122"/>
                    <a:pt x="81" y="119"/>
                    <a:pt x="89" y="115"/>
                  </a:cubicBezTo>
                  <a:cubicBezTo>
                    <a:pt x="90" y="115"/>
                    <a:pt x="90" y="114"/>
                    <a:pt x="90" y="113"/>
                  </a:cubicBezTo>
                  <a:cubicBezTo>
                    <a:pt x="91" y="113"/>
                    <a:pt x="91" y="112"/>
                    <a:pt x="90" y="111"/>
                  </a:cubicBezTo>
                  <a:lnTo>
                    <a:pt x="84" y="100"/>
                  </a:ln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6" name="出自【趣你的PPT】(微信:qunideppt)：最优质的PPT资源库"/>
            <p:cNvSpPr/>
            <p:nvPr/>
          </p:nvSpPr>
          <p:spPr bwMode="auto">
            <a:xfrm>
              <a:off x="9702800" y="5203826"/>
              <a:ext cx="87313" cy="123825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33 h 33"/>
                <a:gd name="T4" fmla="*/ 0 w 23"/>
                <a:gd name="T5" fmla="*/ 28 h 33"/>
                <a:gd name="T6" fmla="*/ 5 w 23"/>
                <a:gd name="T7" fmla="*/ 23 h 33"/>
                <a:gd name="T8" fmla="*/ 10 w 23"/>
                <a:gd name="T9" fmla="*/ 19 h 33"/>
                <a:gd name="T10" fmla="*/ 13 w 23"/>
                <a:gd name="T11" fmla="*/ 14 h 33"/>
                <a:gd name="T12" fmla="*/ 14 w 23"/>
                <a:gd name="T13" fmla="*/ 11 h 33"/>
                <a:gd name="T14" fmla="*/ 13 w 23"/>
                <a:gd name="T15" fmla="*/ 7 h 33"/>
                <a:gd name="T16" fmla="*/ 9 w 23"/>
                <a:gd name="T17" fmla="*/ 6 h 33"/>
                <a:gd name="T18" fmla="*/ 5 w 23"/>
                <a:gd name="T19" fmla="*/ 7 h 33"/>
                <a:gd name="T20" fmla="*/ 2 w 23"/>
                <a:gd name="T21" fmla="*/ 9 h 33"/>
                <a:gd name="T22" fmla="*/ 1 w 23"/>
                <a:gd name="T23" fmla="*/ 9 h 33"/>
                <a:gd name="T24" fmla="*/ 1 w 23"/>
                <a:gd name="T25" fmla="*/ 2 h 33"/>
                <a:gd name="T26" fmla="*/ 5 w 23"/>
                <a:gd name="T27" fmla="*/ 0 h 33"/>
                <a:gd name="T28" fmla="*/ 11 w 23"/>
                <a:gd name="T29" fmla="*/ 0 h 33"/>
                <a:gd name="T30" fmla="*/ 19 w 23"/>
                <a:gd name="T31" fmla="*/ 2 h 33"/>
                <a:gd name="T32" fmla="*/ 22 w 23"/>
                <a:gd name="T33" fmla="*/ 10 h 33"/>
                <a:gd name="T34" fmla="*/ 20 w 23"/>
                <a:gd name="T35" fmla="*/ 15 h 33"/>
                <a:gd name="T36" fmla="*/ 16 w 23"/>
                <a:gd name="T37" fmla="*/ 21 h 33"/>
                <a:gd name="T38" fmla="*/ 13 w 23"/>
                <a:gd name="T39" fmla="*/ 25 h 33"/>
                <a:gd name="T40" fmla="*/ 10 w 23"/>
                <a:gd name="T41" fmla="*/ 27 h 33"/>
                <a:gd name="T42" fmla="*/ 23 w 23"/>
                <a:gd name="T43" fmla="*/ 27 h 33"/>
                <a:gd name="T44" fmla="*/ 23 w 23"/>
                <a:gd name="T4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" y="26"/>
                    <a:pt x="4" y="25"/>
                    <a:pt x="5" y="23"/>
                  </a:cubicBezTo>
                  <a:cubicBezTo>
                    <a:pt x="7" y="21"/>
                    <a:pt x="9" y="20"/>
                    <a:pt x="10" y="19"/>
                  </a:cubicBezTo>
                  <a:cubicBezTo>
                    <a:pt x="11" y="17"/>
                    <a:pt x="12" y="16"/>
                    <a:pt x="13" y="14"/>
                  </a:cubicBezTo>
                  <a:cubicBezTo>
                    <a:pt x="14" y="13"/>
                    <a:pt x="14" y="12"/>
                    <a:pt x="14" y="11"/>
                  </a:cubicBezTo>
                  <a:cubicBezTo>
                    <a:pt x="14" y="9"/>
                    <a:pt x="14" y="8"/>
                    <a:pt x="13" y="7"/>
                  </a:cubicBezTo>
                  <a:cubicBezTo>
                    <a:pt x="12" y="6"/>
                    <a:pt x="11" y="6"/>
                    <a:pt x="9" y="6"/>
                  </a:cubicBezTo>
                  <a:cubicBezTo>
                    <a:pt x="8" y="6"/>
                    <a:pt x="7" y="6"/>
                    <a:pt x="5" y="7"/>
                  </a:cubicBezTo>
                  <a:cubicBezTo>
                    <a:pt x="4" y="7"/>
                    <a:pt x="3" y="8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5" y="0"/>
                  </a:cubicBezTo>
                  <a:cubicBezTo>
                    <a:pt x="7" y="0"/>
                    <a:pt x="9" y="0"/>
                    <a:pt x="11" y="0"/>
                  </a:cubicBezTo>
                  <a:cubicBezTo>
                    <a:pt x="14" y="0"/>
                    <a:pt x="17" y="0"/>
                    <a:pt x="19" y="2"/>
                  </a:cubicBezTo>
                  <a:cubicBezTo>
                    <a:pt x="21" y="4"/>
                    <a:pt x="22" y="6"/>
                    <a:pt x="22" y="10"/>
                  </a:cubicBezTo>
                  <a:cubicBezTo>
                    <a:pt x="22" y="12"/>
                    <a:pt x="21" y="14"/>
                    <a:pt x="20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5" y="22"/>
                    <a:pt x="14" y="24"/>
                    <a:pt x="13" y="25"/>
                  </a:cubicBezTo>
                  <a:cubicBezTo>
                    <a:pt x="11" y="26"/>
                    <a:pt x="11" y="26"/>
                    <a:pt x="10" y="27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3" y="33"/>
                  </a:ln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9804400" y="5203826"/>
              <a:ext cx="93663" cy="123825"/>
            </a:xfrm>
            <a:custGeom>
              <a:avLst/>
              <a:gdLst>
                <a:gd name="T0" fmla="*/ 59 w 59"/>
                <a:gd name="T1" fmla="*/ 59 h 78"/>
                <a:gd name="T2" fmla="*/ 50 w 59"/>
                <a:gd name="T3" fmla="*/ 59 h 78"/>
                <a:gd name="T4" fmla="*/ 50 w 59"/>
                <a:gd name="T5" fmla="*/ 78 h 78"/>
                <a:gd name="T6" fmla="*/ 33 w 59"/>
                <a:gd name="T7" fmla="*/ 78 h 78"/>
                <a:gd name="T8" fmla="*/ 33 w 59"/>
                <a:gd name="T9" fmla="*/ 59 h 78"/>
                <a:gd name="T10" fmla="*/ 0 w 59"/>
                <a:gd name="T11" fmla="*/ 59 h 78"/>
                <a:gd name="T12" fmla="*/ 0 w 59"/>
                <a:gd name="T13" fmla="*/ 45 h 78"/>
                <a:gd name="T14" fmla="*/ 31 w 59"/>
                <a:gd name="T15" fmla="*/ 0 h 78"/>
                <a:gd name="T16" fmla="*/ 50 w 59"/>
                <a:gd name="T17" fmla="*/ 0 h 78"/>
                <a:gd name="T18" fmla="*/ 50 w 59"/>
                <a:gd name="T19" fmla="*/ 47 h 78"/>
                <a:gd name="T20" fmla="*/ 59 w 59"/>
                <a:gd name="T21" fmla="*/ 47 h 78"/>
                <a:gd name="T22" fmla="*/ 59 w 59"/>
                <a:gd name="T23" fmla="*/ 59 h 78"/>
                <a:gd name="T24" fmla="*/ 33 w 59"/>
                <a:gd name="T25" fmla="*/ 47 h 78"/>
                <a:gd name="T26" fmla="*/ 33 w 59"/>
                <a:gd name="T27" fmla="*/ 19 h 78"/>
                <a:gd name="T28" fmla="*/ 12 w 59"/>
                <a:gd name="T29" fmla="*/ 47 h 78"/>
                <a:gd name="T30" fmla="*/ 33 w 59"/>
                <a:gd name="T31" fmla="*/ 4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78">
                  <a:moveTo>
                    <a:pt x="59" y="59"/>
                  </a:moveTo>
                  <a:lnTo>
                    <a:pt x="50" y="59"/>
                  </a:lnTo>
                  <a:lnTo>
                    <a:pt x="50" y="78"/>
                  </a:lnTo>
                  <a:lnTo>
                    <a:pt x="33" y="78"/>
                  </a:lnTo>
                  <a:lnTo>
                    <a:pt x="33" y="59"/>
                  </a:lnTo>
                  <a:lnTo>
                    <a:pt x="0" y="59"/>
                  </a:lnTo>
                  <a:lnTo>
                    <a:pt x="0" y="45"/>
                  </a:lnTo>
                  <a:lnTo>
                    <a:pt x="31" y="0"/>
                  </a:lnTo>
                  <a:lnTo>
                    <a:pt x="50" y="0"/>
                  </a:lnTo>
                  <a:lnTo>
                    <a:pt x="50" y="47"/>
                  </a:lnTo>
                  <a:lnTo>
                    <a:pt x="59" y="47"/>
                  </a:lnTo>
                  <a:lnTo>
                    <a:pt x="59" y="59"/>
                  </a:lnTo>
                  <a:close/>
                  <a:moveTo>
                    <a:pt x="33" y="47"/>
                  </a:moveTo>
                  <a:lnTo>
                    <a:pt x="33" y="19"/>
                  </a:lnTo>
                  <a:lnTo>
                    <a:pt x="12" y="47"/>
                  </a:lnTo>
                  <a:lnTo>
                    <a:pt x="33" y="47"/>
                  </a:ln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出自【趣你的PPT】(微信:qunideppt)：最优质的PPT资源库"/>
          <p:cNvSpPr txBox="1"/>
          <p:nvPr/>
        </p:nvSpPr>
        <p:spPr>
          <a:xfrm>
            <a:off x="826474" y="3343031"/>
            <a:ext cx="192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33" name="出自【趣你的PPT】(微信:qunideppt)：最优质的PPT资源库"/>
          <p:cNvSpPr txBox="1"/>
          <p:nvPr/>
        </p:nvSpPr>
        <p:spPr>
          <a:xfrm>
            <a:off x="290588" y="3726202"/>
            <a:ext cx="238215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/>
              <a:sym typeface="Lato" panose="020F0502020204030203"/>
            </a:endParaRPr>
          </a:p>
        </p:txBody>
      </p:sp>
      <p:sp>
        <p:nvSpPr>
          <p:cNvPr id="34" name="出自【趣你的PPT】(微信:qunideppt)：最优质的PPT资源库"/>
          <p:cNvSpPr txBox="1"/>
          <p:nvPr/>
        </p:nvSpPr>
        <p:spPr>
          <a:xfrm>
            <a:off x="4902565" y="3343031"/>
            <a:ext cx="182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35" name="出自【趣你的PPT】(微信:qunideppt)：最优质的PPT资源库"/>
          <p:cNvSpPr txBox="1"/>
          <p:nvPr/>
        </p:nvSpPr>
        <p:spPr>
          <a:xfrm>
            <a:off x="4272577" y="3726202"/>
            <a:ext cx="238215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/>
              <a:sym typeface="Lato" panose="020F0502020204030203"/>
            </a:endParaRPr>
          </a:p>
        </p:txBody>
      </p:sp>
      <p:sp>
        <p:nvSpPr>
          <p:cNvPr id="37" name="出自【趣你的PPT】(微信:qunideppt)：最优质的PPT资源库"/>
          <p:cNvSpPr txBox="1"/>
          <p:nvPr/>
        </p:nvSpPr>
        <p:spPr>
          <a:xfrm>
            <a:off x="8461482" y="3343031"/>
            <a:ext cx="187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38" name="出自【趣你的PPT】(微信:qunideppt)：最优质的PPT资源库"/>
          <p:cNvSpPr txBox="1"/>
          <p:nvPr/>
        </p:nvSpPr>
        <p:spPr>
          <a:xfrm>
            <a:off x="7925632" y="3726202"/>
            <a:ext cx="238215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/>
              <a:sym typeface="Lato" panose="020F0502020204030203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220093" y="2819815"/>
            <a:ext cx="1751814" cy="1138773"/>
            <a:chOff x="5220093" y="2819815"/>
            <a:chExt cx="1751814" cy="1138773"/>
          </a:xfrm>
        </p:grpSpPr>
        <p:sp>
          <p:nvSpPr>
            <p:cNvPr id="8" name="文本框 7"/>
            <p:cNvSpPr txBox="1"/>
            <p:nvPr/>
          </p:nvSpPr>
          <p:spPr>
            <a:xfrm>
              <a:off x="5220093" y="2819815"/>
              <a:ext cx="17518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" name="椭圆 1"/>
            <p:cNvSpPr/>
            <p:nvPr/>
          </p:nvSpPr>
          <p:spPr>
            <a:xfrm>
              <a:off x="6058294" y="3551549"/>
              <a:ext cx="75413" cy="75413"/>
            </a:xfrm>
            <a:prstGeom prst="ellipse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20093" y="3589256"/>
              <a:ext cx="175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95403" y="4396403"/>
            <a:ext cx="783210" cy="725864"/>
            <a:chOff x="1375920" y="4138367"/>
            <a:chExt cx="783210" cy="725864"/>
          </a:xfrm>
        </p:grpSpPr>
        <p:sp>
          <p:nvSpPr>
            <p:cNvPr id="4" name="椭圆 3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03428" y="5353099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3428" y="5814764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TITTLE</a:t>
            </a:r>
            <a:endParaRPr lang="zh-CN" altLang="en-US" sz="14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303056" y="4402197"/>
            <a:ext cx="783210" cy="725864"/>
            <a:chOff x="1375920" y="4138367"/>
            <a:chExt cx="783210" cy="725864"/>
          </a:xfrm>
        </p:grpSpPr>
        <p:sp>
          <p:nvSpPr>
            <p:cNvPr id="39" name="椭圆 38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311081" y="5358893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311081" y="5820558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TITTLE</a:t>
            </a:r>
            <a:endParaRPr lang="zh-CN" altLang="en-US" sz="14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108221" y="4402197"/>
            <a:ext cx="783210" cy="725864"/>
            <a:chOff x="1375920" y="4138367"/>
            <a:chExt cx="783210" cy="725864"/>
          </a:xfrm>
        </p:grpSpPr>
        <p:sp>
          <p:nvSpPr>
            <p:cNvPr id="45" name="椭圆 44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116246" y="5358893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116246" y="5820558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TITTLE</a:t>
            </a:r>
            <a:endParaRPr lang="zh-CN" altLang="en-US" sz="14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913385" y="4402197"/>
            <a:ext cx="783210" cy="725864"/>
            <a:chOff x="1375920" y="4138367"/>
            <a:chExt cx="783210" cy="725864"/>
          </a:xfrm>
        </p:grpSpPr>
        <p:sp>
          <p:nvSpPr>
            <p:cNvPr id="51" name="椭圆 50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2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8921410" y="5358893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21410" y="5820558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TITTLE</a:t>
            </a:r>
            <a:endParaRPr lang="zh-CN" altLang="en-US" sz="14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354344" y="3429000"/>
            <a:ext cx="7483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感谢各位老师信悉心指导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20299" y="5429548"/>
            <a:ext cx="1959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答辩：亮亮图文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79503" y="5429548"/>
            <a:ext cx="1959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指导：亮亮图文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53293" y="4594799"/>
            <a:ext cx="388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请在此处输入您的院系与专业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259997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GRADUATION REPLY POWERPOINT TEMPLATE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978" y="5148265"/>
            <a:ext cx="517604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</a:t>
            </a:r>
          </a:p>
        </p:txBody>
      </p:sp>
      <p:sp>
        <p:nvSpPr>
          <p:cNvPr id="10" name="椭圆 9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右箭头 20"/>
          <p:cNvSpPr/>
          <p:nvPr/>
        </p:nvSpPr>
        <p:spPr>
          <a:xfrm rot="16200000" flipH="1" flipV="1">
            <a:off x="4678215" y="-1433537"/>
            <a:ext cx="1512123" cy="10866968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199F8E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3" name="圆角右箭头 21"/>
          <p:cNvSpPr/>
          <p:nvPr/>
        </p:nvSpPr>
        <p:spPr>
          <a:xfrm rot="5400000" flipH="1">
            <a:off x="3977710" y="-1847294"/>
            <a:ext cx="1512123" cy="9465963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00C1A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4" name="圆角右箭头 18"/>
          <p:cNvSpPr/>
          <p:nvPr/>
        </p:nvSpPr>
        <p:spPr>
          <a:xfrm rot="16200000" flipH="1" flipV="1">
            <a:off x="3502665" y="-269785"/>
            <a:ext cx="1512123" cy="8552936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199F8E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5" name="圆角右箭头 19"/>
          <p:cNvSpPr/>
          <p:nvPr/>
        </p:nvSpPr>
        <p:spPr>
          <a:xfrm rot="5400000" flipH="1">
            <a:off x="2894225" y="-806087"/>
            <a:ext cx="1512123" cy="733606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00C1A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6" name="圆角右箭头 16"/>
          <p:cNvSpPr/>
          <p:nvPr/>
        </p:nvSpPr>
        <p:spPr>
          <a:xfrm rot="16200000" flipH="1" flipV="1">
            <a:off x="2379819" y="871600"/>
            <a:ext cx="1512123" cy="627017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199F8E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7" name="圆角右箭头 17"/>
          <p:cNvSpPr/>
          <p:nvPr/>
        </p:nvSpPr>
        <p:spPr>
          <a:xfrm rot="5400000" flipH="1">
            <a:off x="1933771" y="172907"/>
            <a:ext cx="1512123" cy="5378079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00C1A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8" name="圆角右箭头 13"/>
          <p:cNvSpPr/>
          <p:nvPr/>
        </p:nvSpPr>
        <p:spPr>
          <a:xfrm rot="16200000" flipH="1" flipV="1">
            <a:off x="1192286" y="2059133"/>
            <a:ext cx="1512123" cy="389510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199F8E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9" name="圆角右箭头 1"/>
          <p:cNvSpPr/>
          <p:nvPr/>
        </p:nvSpPr>
        <p:spPr>
          <a:xfrm rot="5400000" flipH="1">
            <a:off x="915194" y="1191485"/>
            <a:ext cx="1512123" cy="334092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00C1A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10" name="TextBox 101"/>
          <p:cNvSpPr txBox="1"/>
          <p:nvPr/>
        </p:nvSpPr>
        <p:spPr>
          <a:xfrm>
            <a:off x="2779006" y="49192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Rectangle 102"/>
          <p:cNvSpPr/>
          <p:nvPr/>
        </p:nvSpPr>
        <p:spPr>
          <a:xfrm>
            <a:off x="2509032" y="5200865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101"/>
          <p:cNvSpPr txBox="1"/>
          <p:nvPr/>
        </p:nvSpPr>
        <p:spPr>
          <a:xfrm>
            <a:off x="5207246" y="49192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Rectangle 102"/>
          <p:cNvSpPr/>
          <p:nvPr/>
        </p:nvSpPr>
        <p:spPr>
          <a:xfrm>
            <a:off x="4937272" y="5200865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101"/>
          <p:cNvSpPr txBox="1"/>
          <p:nvPr/>
        </p:nvSpPr>
        <p:spPr>
          <a:xfrm>
            <a:off x="7440644" y="49192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Rectangle 102"/>
          <p:cNvSpPr/>
          <p:nvPr/>
        </p:nvSpPr>
        <p:spPr>
          <a:xfrm>
            <a:off x="7170670" y="5200865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101"/>
          <p:cNvSpPr txBox="1"/>
          <p:nvPr/>
        </p:nvSpPr>
        <p:spPr>
          <a:xfrm>
            <a:off x="9778162" y="49192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Rectangle 102"/>
          <p:cNvSpPr/>
          <p:nvPr/>
        </p:nvSpPr>
        <p:spPr>
          <a:xfrm>
            <a:off x="9508188" y="5200865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Box 101"/>
          <p:cNvSpPr txBox="1"/>
          <p:nvPr/>
        </p:nvSpPr>
        <p:spPr>
          <a:xfrm>
            <a:off x="2239058" y="1346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Rectangle 102"/>
          <p:cNvSpPr/>
          <p:nvPr/>
        </p:nvSpPr>
        <p:spPr>
          <a:xfrm>
            <a:off x="1969084" y="1627859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Box 101"/>
          <p:cNvSpPr txBox="1"/>
          <p:nvPr/>
        </p:nvSpPr>
        <p:spPr>
          <a:xfrm>
            <a:off x="4667298" y="1346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Rectangle 102"/>
          <p:cNvSpPr/>
          <p:nvPr/>
        </p:nvSpPr>
        <p:spPr>
          <a:xfrm>
            <a:off x="4397324" y="1627859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Box 101"/>
          <p:cNvSpPr txBox="1"/>
          <p:nvPr/>
        </p:nvSpPr>
        <p:spPr>
          <a:xfrm>
            <a:off x="6900696" y="1346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Rectangle 102"/>
          <p:cNvSpPr/>
          <p:nvPr/>
        </p:nvSpPr>
        <p:spPr>
          <a:xfrm>
            <a:off x="6630722" y="1627859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9238214" y="1346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Rectangle 102"/>
          <p:cNvSpPr/>
          <p:nvPr/>
        </p:nvSpPr>
        <p:spPr>
          <a:xfrm>
            <a:off x="8968240" y="1627859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6"/>
          <p:cNvSpPr>
            <a:spLocks noEditPoints="1"/>
          </p:cNvSpPr>
          <p:nvPr/>
        </p:nvSpPr>
        <p:spPr bwMode="auto">
          <a:xfrm>
            <a:off x="2733537" y="2282971"/>
            <a:ext cx="1875950" cy="1521926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0" name="Freeform 7"/>
          <p:cNvSpPr>
            <a:spLocks noEditPoints="1"/>
          </p:cNvSpPr>
          <p:nvPr/>
        </p:nvSpPr>
        <p:spPr bwMode="auto">
          <a:xfrm>
            <a:off x="2738577" y="2284230"/>
            <a:ext cx="1865871" cy="1472791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1" name="Freeform 23"/>
          <p:cNvSpPr>
            <a:spLocks noEditPoints="1"/>
          </p:cNvSpPr>
          <p:nvPr/>
        </p:nvSpPr>
        <p:spPr bwMode="auto">
          <a:xfrm>
            <a:off x="3053545" y="2602979"/>
            <a:ext cx="1234675" cy="949943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2" name="Freeform 35"/>
          <p:cNvSpPr>
            <a:spLocks noEditPoints="1"/>
          </p:cNvSpPr>
          <p:nvPr/>
        </p:nvSpPr>
        <p:spPr bwMode="auto">
          <a:xfrm>
            <a:off x="3533556" y="3080470"/>
            <a:ext cx="274652" cy="277172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3" name="Freeform 36"/>
          <p:cNvSpPr/>
          <p:nvPr/>
        </p:nvSpPr>
        <p:spPr bwMode="auto">
          <a:xfrm>
            <a:off x="3349545" y="3501663"/>
            <a:ext cx="674806" cy="269612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4" name="Freeform 38"/>
          <p:cNvSpPr>
            <a:spLocks noEditPoints="1"/>
          </p:cNvSpPr>
          <p:nvPr/>
        </p:nvSpPr>
        <p:spPr bwMode="auto">
          <a:xfrm>
            <a:off x="3524737" y="3610877"/>
            <a:ext cx="302369" cy="91970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5" name="Freeform 41"/>
          <p:cNvSpPr/>
          <p:nvPr/>
        </p:nvSpPr>
        <p:spPr bwMode="auto">
          <a:xfrm flipH="1">
            <a:off x="3733754" y="2461873"/>
            <a:ext cx="467413" cy="671512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363123" y="3513578"/>
            <a:ext cx="634469" cy="276999"/>
          </a:xfrm>
          <a:prstGeom prst="rect">
            <a:avLst/>
          </a:prstGeom>
          <a:solidFill>
            <a:srgbClr val="00C1A5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1400" b="1" spc="-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60 mph</a:t>
            </a:r>
          </a:p>
        </p:txBody>
      </p:sp>
      <p:sp>
        <p:nvSpPr>
          <p:cNvPr id="69" name="Freeform 6"/>
          <p:cNvSpPr>
            <a:spLocks noEditPoints="1"/>
          </p:cNvSpPr>
          <p:nvPr/>
        </p:nvSpPr>
        <p:spPr bwMode="auto">
          <a:xfrm>
            <a:off x="1223900" y="2467109"/>
            <a:ext cx="1336115" cy="1083967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0" name="Freeform 7"/>
          <p:cNvSpPr>
            <a:spLocks noEditPoints="1"/>
          </p:cNvSpPr>
          <p:nvPr/>
        </p:nvSpPr>
        <p:spPr bwMode="auto">
          <a:xfrm>
            <a:off x="1227490" y="2468006"/>
            <a:ext cx="1328937" cy="1048972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1" name="Freeform 23"/>
          <p:cNvSpPr>
            <a:spLocks noEditPoints="1"/>
          </p:cNvSpPr>
          <p:nvPr/>
        </p:nvSpPr>
        <p:spPr bwMode="auto">
          <a:xfrm>
            <a:off x="1451821" y="2695030"/>
            <a:ext cx="879377" cy="676582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2" name="Freeform 35"/>
          <p:cNvSpPr>
            <a:spLocks noEditPoints="1"/>
          </p:cNvSpPr>
          <p:nvPr/>
        </p:nvSpPr>
        <p:spPr bwMode="auto">
          <a:xfrm>
            <a:off x="1793701" y="3035114"/>
            <a:ext cx="195617" cy="197411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3" name="Freeform 36"/>
          <p:cNvSpPr/>
          <p:nvPr/>
        </p:nvSpPr>
        <p:spPr bwMode="auto">
          <a:xfrm>
            <a:off x="1662642" y="3335103"/>
            <a:ext cx="480620" cy="192027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4" name="Freeform 38"/>
          <p:cNvSpPr>
            <a:spLocks noEditPoints="1"/>
          </p:cNvSpPr>
          <p:nvPr/>
        </p:nvSpPr>
        <p:spPr bwMode="auto">
          <a:xfrm>
            <a:off x="1787419" y="3412888"/>
            <a:ext cx="215357" cy="65504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5" name="Freeform 41"/>
          <p:cNvSpPr/>
          <p:nvPr/>
        </p:nvSpPr>
        <p:spPr bwMode="auto">
          <a:xfrm>
            <a:off x="1538292" y="2594529"/>
            <a:ext cx="332907" cy="478273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47069" y="3324539"/>
            <a:ext cx="501419" cy="230832"/>
          </a:xfrm>
          <a:prstGeom prst="rect">
            <a:avLst/>
          </a:prstGeom>
          <a:solidFill>
            <a:srgbClr val="199F8E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1100" b="1" spc="-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30 mph</a:t>
            </a:r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4694799" y="1934883"/>
            <a:ext cx="2820460" cy="2288190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Freeform 7"/>
          <p:cNvSpPr>
            <a:spLocks noEditPoints="1"/>
          </p:cNvSpPr>
          <p:nvPr/>
        </p:nvSpPr>
        <p:spPr bwMode="auto">
          <a:xfrm>
            <a:off x="4702377" y="1936776"/>
            <a:ext cx="2805307" cy="2214317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Freeform 23"/>
          <p:cNvSpPr>
            <a:spLocks noEditPoints="1"/>
          </p:cNvSpPr>
          <p:nvPr/>
        </p:nvSpPr>
        <p:spPr bwMode="auto">
          <a:xfrm>
            <a:off x="5175926" y="2416010"/>
            <a:ext cx="1856314" cy="1428224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2" name="Freeform 35"/>
          <p:cNvSpPr>
            <a:spLocks noEditPoints="1"/>
          </p:cNvSpPr>
          <p:nvPr/>
        </p:nvSpPr>
        <p:spPr bwMode="auto">
          <a:xfrm>
            <a:off x="5897615" y="3133909"/>
            <a:ext cx="412935" cy="416724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3" name="Freeform 36"/>
          <p:cNvSpPr/>
          <p:nvPr/>
        </p:nvSpPr>
        <p:spPr bwMode="auto">
          <a:xfrm>
            <a:off x="5620957" y="3767166"/>
            <a:ext cx="1014560" cy="405357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4" name="Freeform 38"/>
          <p:cNvSpPr>
            <a:spLocks noEditPoints="1"/>
          </p:cNvSpPr>
          <p:nvPr/>
        </p:nvSpPr>
        <p:spPr bwMode="auto">
          <a:xfrm>
            <a:off x="5884355" y="3931366"/>
            <a:ext cx="454606" cy="138275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5" name="Freeform 41"/>
          <p:cNvSpPr/>
          <p:nvPr/>
        </p:nvSpPr>
        <p:spPr bwMode="auto">
          <a:xfrm>
            <a:off x="5358463" y="2203858"/>
            <a:ext cx="702747" cy="1009607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684735" y="3785079"/>
            <a:ext cx="905376" cy="369332"/>
          </a:xfrm>
          <a:prstGeom prst="rect">
            <a:avLst/>
          </a:prstGeom>
          <a:solidFill>
            <a:srgbClr val="199F8E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2000" b="1" spc="-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30 mph</a:t>
            </a:r>
          </a:p>
        </p:txBody>
      </p: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7635684" y="2282971"/>
            <a:ext cx="1875950" cy="1521926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0" name="Freeform 7"/>
          <p:cNvSpPr>
            <a:spLocks noEditPoints="1"/>
          </p:cNvSpPr>
          <p:nvPr/>
        </p:nvSpPr>
        <p:spPr bwMode="auto">
          <a:xfrm>
            <a:off x="7640724" y="2284230"/>
            <a:ext cx="1865871" cy="1472791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1" name="Freeform 23"/>
          <p:cNvSpPr>
            <a:spLocks noEditPoints="1"/>
          </p:cNvSpPr>
          <p:nvPr/>
        </p:nvSpPr>
        <p:spPr bwMode="auto">
          <a:xfrm>
            <a:off x="7955692" y="2602979"/>
            <a:ext cx="1234675" cy="949943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2" name="Freeform 35"/>
          <p:cNvSpPr>
            <a:spLocks noEditPoints="1"/>
          </p:cNvSpPr>
          <p:nvPr/>
        </p:nvSpPr>
        <p:spPr bwMode="auto">
          <a:xfrm>
            <a:off x="8435703" y="3080470"/>
            <a:ext cx="274652" cy="277172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3" name="Freeform 36"/>
          <p:cNvSpPr/>
          <p:nvPr/>
        </p:nvSpPr>
        <p:spPr bwMode="auto">
          <a:xfrm>
            <a:off x="8251692" y="3501663"/>
            <a:ext cx="674806" cy="269612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4" name="Freeform 38"/>
          <p:cNvSpPr>
            <a:spLocks noEditPoints="1"/>
          </p:cNvSpPr>
          <p:nvPr/>
        </p:nvSpPr>
        <p:spPr bwMode="auto">
          <a:xfrm>
            <a:off x="8426884" y="3610877"/>
            <a:ext cx="302369" cy="91970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5" name="Freeform 41"/>
          <p:cNvSpPr/>
          <p:nvPr/>
        </p:nvSpPr>
        <p:spPr bwMode="auto">
          <a:xfrm>
            <a:off x="8077101" y="2461873"/>
            <a:ext cx="467413" cy="671512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8277970" y="3513578"/>
            <a:ext cx="634469" cy="276999"/>
          </a:xfrm>
          <a:prstGeom prst="rect">
            <a:avLst/>
          </a:prstGeom>
          <a:solidFill>
            <a:srgbClr val="00C1A5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1400" b="1" spc="-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35 mph</a:t>
            </a:r>
          </a:p>
        </p:txBody>
      </p:sp>
      <p:sp>
        <p:nvSpPr>
          <p:cNvPr id="79" name="Freeform 6"/>
          <p:cNvSpPr>
            <a:spLocks noEditPoints="1"/>
          </p:cNvSpPr>
          <p:nvPr/>
        </p:nvSpPr>
        <p:spPr bwMode="auto">
          <a:xfrm>
            <a:off x="9674364" y="2467109"/>
            <a:ext cx="1336115" cy="1083967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0" name="Freeform 7"/>
          <p:cNvSpPr>
            <a:spLocks noEditPoints="1"/>
          </p:cNvSpPr>
          <p:nvPr/>
        </p:nvSpPr>
        <p:spPr bwMode="auto">
          <a:xfrm>
            <a:off x="9677954" y="2468006"/>
            <a:ext cx="1328937" cy="1048972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1" name="Freeform 23"/>
          <p:cNvSpPr>
            <a:spLocks noEditPoints="1"/>
          </p:cNvSpPr>
          <p:nvPr/>
        </p:nvSpPr>
        <p:spPr bwMode="auto">
          <a:xfrm>
            <a:off x="9902285" y="2695030"/>
            <a:ext cx="879377" cy="676582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2" name="Freeform 35"/>
          <p:cNvSpPr>
            <a:spLocks noEditPoints="1"/>
          </p:cNvSpPr>
          <p:nvPr/>
        </p:nvSpPr>
        <p:spPr bwMode="auto">
          <a:xfrm>
            <a:off x="10244165" y="3035114"/>
            <a:ext cx="195617" cy="197411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3" name="Freeform 36"/>
          <p:cNvSpPr/>
          <p:nvPr/>
        </p:nvSpPr>
        <p:spPr bwMode="auto">
          <a:xfrm>
            <a:off x="10113106" y="3335103"/>
            <a:ext cx="480620" cy="192027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4" name="Freeform 38"/>
          <p:cNvSpPr>
            <a:spLocks noEditPoints="1"/>
          </p:cNvSpPr>
          <p:nvPr/>
        </p:nvSpPr>
        <p:spPr bwMode="auto">
          <a:xfrm>
            <a:off x="10237883" y="3412888"/>
            <a:ext cx="215357" cy="65504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5" name="Freeform 41"/>
          <p:cNvSpPr/>
          <p:nvPr/>
        </p:nvSpPr>
        <p:spPr bwMode="auto">
          <a:xfrm rot="1867980">
            <a:off x="10151629" y="2531019"/>
            <a:ext cx="332907" cy="478273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10144717" y="3320729"/>
            <a:ext cx="395622" cy="230832"/>
          </a:xfrm>
          <a:prstGeom prst="rect">
            <a:avLst/>
          </a:prstGeom>
          <a:solidFill>
            <a:srgbClr val="199F8E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1100" b="1" spc="-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50 </a:t>
            </a:r>
            <a:r>
              <a:rPr lang="en-CA" sz="1100" b="1" spc="-15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</a:t>
            </a:r>
            <a:endParaRPr lang="en-CA" sz="1100" b="1" spc="-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Text Placeholder 2"/>
          <p:cNvSpPr txBox="1"/>
          <p:nvPr/>
        </p:nvSpPr>
        <p:spPr>
          <a:xfrm>
            <a:off x="5146391" y="4878346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1" name="TextBox 37"/>
          <p:cNvSpPr txBox="1"/>
          <p:nvPr/>
        </p:nvSpPr>
        <p:spPr>
          <a:xfrm>
            <a:off x="4962134" y="5181713"/>
            <a:ext cx="22677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" name="Text Placeholder 2"/>
          <p:cNvSpPr txBox="1"/>
          <p:nvPr/>
        </p:nvSpPr>
        <p:spPr>
          <a:xfrm>
            <a:off x="7590890" y="4574979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3" name="TextBox 37"/>
          <p:cNvSpPr txBox="1"/>
          <p:nvPr/>
        </p:nvSpPr>
        <p:spPr>
          <a:xfrm>
            <a:off x="7406633" y="4878346"/>
            <a:ext cx="22677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Text Placeholder 2"/>
          <p:cNvSpPr txBox="1"/>
          <p:nvPr/>
        </p:nvSpPr>
        <p:spPr>
          <a:xfrm>
            <a:off x="9503631" y="4006867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5" name="TextBox 37"/>
          <p:cNvSpPr txBox="1"/>
          <p:nvPr/>
        </p:nvSpPr>
        <p:spPr>
          <a:xfrm>
            <a:off x="9319374" y="4310234"/>
            <a:ext cx="22677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6" name="Text Placeholder 2"/>
          <p:cNvSpPr txBox="1"/>
          <p:nvPr/>
        </p:nvSpPr>
        <p:spPr>
          <a:xfrm>
            <a:off x="939063" y="4000688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7" name="TextBox 37"/>
          <p:cNvSpPr txBox="1"/>
          <p:nvPr/>
        </p:nvSpPr>
        <p:spPr>
          <a:xfrm>
            <a:off x="754806" y="4304055"/>
            <a:ext cx="22677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Text Placeholder 2"/>
          <p:cNvSpPr txBox="1"/>
          <p:nvPr/>
        </p:nvSpPr>
        <p:spPr>
          <a:xfrm>
            <a:off x="2830190" y="4546428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9" name="TextBox 37"/>
          <p:cNvSpPr txBox="1"/>
          <p:nvPr/>
        </p:nvSpPr>
        <p:spPr>
          <a:xfrm>
            <a:off x="2645933" y="4849795"/>
            <a:ext cx="22677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/>
          <p:nvPr/>
        </p:nvSpPr>
        <p:spPr>
          <a:xfrm flipH="1" flipV="1">
            <a:off x="5872432" y="1498600"/>
            <a:ext cx="2438400" cy="24384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出自【趣你的PPT】(微信:qunideppt)：最优质的PPT资源库"/>
          <p:cNvSpPr/>
          <p:nvPr/>
        </p:nvSpPr>
        <p:spPr>
          <a:xfrm flipH="1" flipV="1">
            <a:off x="3942032" y="4038600"/>
            <a:ext cx="1828800" cy="18288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出自【趣你的PPT】(微信:qunideppt)：最优质的PPT资源库"/>
          <p:cNvSpPr/>
          <p:nvPr/>
        </p:nvSpPr>
        <p:spPr>
          <a:xfrm rot="5400000" flipH="1" flipV="1">
            <a:off x="4653232" y="2819400"/>
            <a:ext cx="1117600" cy="11176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 rot="5400000" flipH="1" flipV="1">
            <a:off x="5872432" y="4038600"/>
            <a:ext cx="1320800" cy="13208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8412432" y="1498600"/>
            <a:ext cx="101600" cy="1828800"/>
          </a:xfrm>
          <a:prstGeom prst="rect">
            <a:avLst/>
          </a:prstGeom>
          <a:solidFill>
            <a:srgbClr val="199F8E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7294832" y="4445000"/>
            <a:ext cx="101600" cy="914400"/>
          </a:xfrm>
          <a:prstGeom prst="rect">
            <a:avLst/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>
            <a:off x="4450032" y="2819400"/>
            <a:ext cx="101600" cy="812800"/>
          </a:xfrm>
          <a:prstGeom prst="rect">
            <a:avLst/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>
            <a:off x="3738833" y="4546600"/>
            <a:ext cx="104345" cy="1320800"/>
          </a:xfrm>
          <a:prstGeom prst="rect">
            <a:avLst/>
          </a:prstGeom>
          <a:solidFill>
            <a:srgbClr val="199F8E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965456" y="2912097"/>
            <a:ext cx="251561" cy="5316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617080" y="2209801"/>
            <a:ext cx="949105" cy="689599"/>
          </a:xfrm>
          <a:custGeom>
            <a:avLst/>
            <a:gdLst>
              <a:gd name="T0" fmla="*/ 493 w 506"/>
              <a:gd name="T1" fmla="*/ 0 h 368"/>
              <a:gd name="T2" fmla="*/ 12 w 506"/>
              <a:gd name="T3" fmla="*/ 0 h 368"/>
              <a:gd name="T4" fmla="*/ 0 w 506"/>
              <a:gd name="T5" fmla="*/ 13 h 368"/>
              <a:gd name="T6" fmla="*/ 0 w 506"/>
              <a:gd name="T7" fmla="*/ 355 h 368"/>
              <a:gd name="T8" fmla="*/ 12 w 506"/>
              <a:gd name="T9" fmla="*/ 368 h 368"/>
              <a:gd name="T10" fmla="*/ 493 w 506"/>
              <a:gd name="T11" fmla="*/ 368 h 368"/>
              <a:gd name="T12" fmla="*/ 506 w 506"/>
              <a:gd name="T13" fmla="*/ 355 h 368"/>
              <a:gd name="T14" fmla="*/ 506 w 506"/>
              <a:gd name="T15" fmla="*/ 13 h 368"/>
              <a:gd name="T16" fmla="*/ 493 w 506"/>
              <a:gd name="T17" fmla="*/ 0 h 368"/>
              <a:gd name="T18" fmla="*/ 474 w 506"/>
              <a:gd name="T19" fmla="*/ 287 h 368"/>
              <a:gd name="T20" fmla="*/ 31 w 506"/>
              <a:gd name="T21" fmla="*/ 287 h 368"/>
              <a:gd name="T22" fmla="*/ 31 w 506"/>
              <a:gd name="T23" fmla="*/ 31 h 368"/>
              <a:gd name="T24" fmla="*/ 474 w 506"/>
              <a:gd name="T25" fmla="*/ 31 h 368"/>
              <a:gd name="T26" fmla="*/ 474 w 506"/>
              <a:gd name="T27" fmla="*/ 28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6" h="368">
                <a:moveTo>
                  <a:pt x="493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362"/>
                  <a:pt x="5" y="368"/>
                  <a:pt x="12" y="368"/>
                </a:cubicBezTo>
                <a:cubicBezTo>
                  <a:pt x="493" y="368"/>
                  <a:pt x="493" y="368"/>
                  <a:pt x="493" y="368"/>
                </a:cubicBezTo>
                <a:cubicBezTo>
                  <a:pt x="500" y="368"/>
                  <a:pt x="506" y="362"/>
                  <a:pt x="506" y="355"/>
                </a:cubicBezTo>
                <a:cubicBezTo>
                  <a:pt x="506" y="13"/>
                  <a:pt x="506" y="13"/>
                  <a:pt x="506" y="13"/>
                </a:cubicBezTo>
                <a:cubicBezTo>
                  <a:pt x="506" y="6"/>
                  <a:pt x="500" y="0"/>
                  <a:pt x="493" y="0"/>
                </a:cubicBezTo>
                <a:close/>
                <a:moveTo>
                  <a:pt x="474" y="287"/>
                </a:moveTo>
                <a:cubicBezTo>
                  <a:pt x="31" y="287"/>
                  <a:pt x="31" y="287"/>
                  <a:pt x="31" y="287"/>
                </a:cubicBezTo>
                <a:cubicBezTo>
                  <a:pt x="31" y="31"/>
                  <a:pt x="31" y="31"/>
                  <a:pt x="31" y="31"/>
                </a:cubicBezTo>
                <a:cubicBezTo>
                  <a:pt x="474" y="31"/>
                  <a:pt x="474" y="31"/>
                  <a:pt x="474" y="31"/>
                </a:cubicBezTo>
                <a:lnTo>
                  <a:pt x="474" y="2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3" name="出自【趣你的PPT】(微信:qunideppt)：最优质的PPT资源库"/>
          <p:cNvSpPr/>
          <p:nvPr/>
        </p:nvSpPr>
        <p:spPr bwMode="auto">
          <a:xfrm>
            <a:off x="6889273" y="2976374"/>
            <a:ext cx="404719" cy="22220"/>
          </a:xfrm>
          <a:custGeom>
            <a:avLst/>
            <a:gdLst>
              <a:gd name="T0" fmla="*/ 206 w 216"/>
              <a:gd name="T1" fmla="*/ 0 h 12"/>
              <a:gd name="T2" fmla="*/ 9 w 216"/>
              <a:gd name="T3" fmla="*/ 0 h 12"/>
              <a:gd name="T4" fmla="*/ 0 w 216"/>
              <a:gd name="T5" fmla="*/ 9 h 12"/>
              <a:gd name="T6" fmla="*/ 0 w 216"/>
              <a:gd name="T7" fmla="*/ 12 h 12"/>
              <a:gd name="T8" fmla="*/ 216 w 216"/>
              <a:gd name="T9" fmla="*/ 12 h 12"/>
              <a:gd name="T10" fmla="*/ 216 w 216"/>
              <a:gd name="T11" fmla="*/ 9 h 12"/>
              <a:gd name="T12" fmla="*/ 206 w 216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12">
                <a:moveTo>
                  <a:pt x="206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2"/>
                  <a:pt x="0" y="12"/>
                  <a:pt x="0" y="12"/>
                </a:cubicBezTo>
                <a:cubicBezTo>
                  <a:pt x="216" y="12"/>
                  <a:pt x="216" y="12"/>
                  <a:pt x="216" y="12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1" y="0"/>
                  <a:pt x="2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4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701198" y="2603404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5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840072" y="2511352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997992" y="2556584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7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119408" y="2413745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8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237649" y="2501829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363032" y="2321692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0" name="出自【趣你的PPT】(微信:qunideppt)：最优质的PPT资源库"/>
          <p:cNvSpPr/>
          <p:nvPr/>
        </p:nvSpPr>
        <p:spPr bwMode="auto">
          <a:xfrm>
            <a:off x="6733734" y="2351847"/>
            <a:ext cx="706274" cy="326151"/>
          </a:xfrm>
          <a:custGeom>
            <a:avLst/>
            <a:gdLst>
              <a:gd name="T0" fmla="*/ 12 w 377"/>
              <a:gd name="T1" fmla="*/ 174 h 174"/>
              <a:gd name="T2" fmla="*/ 3 w 377"/>
              <a:gd name="T3" fmla="*/ 169 h 174"/>
              <a:gd name="T4" fmla="*/ 6 w 377"/>
              <a:gd name="T5" fmla="*/ 154 h 174"/>
              <a:gd name="T6" fmla="*/ 84 w 377"/>
              <a:gd name="T7" fmla="*/ 102 h 174"/>
              <a:gd name="T8" fmla="*/ 166 w 377"/>
              <a:gd name="T9" fmla="*/ 125 h 174"/>
              <a:gd name="T10" fmla="*/ 233 w 377"/>
              <a:gd name="T11" fmla="*/ 47 h 174"/>
              <a:gd name="T12" fmla="*/ 296 w 377"/>
              <a:gd name="T13" fmla="*/ 93 h 174"/>
              <a:gd name="T14" fmla="*/ 356 w 377"/>
              <a:gd name="T15" fmla="*/ 6 h 174"/>
              <a:gd name="T16" fmla="*/ 371 w 377"/>
              <a:gd name="T17" fmla="*/ 4 h 174"/>
              <a:gd name="T18" fmla="*/ 374 w 377"/>
              <a:gd name="T19" fmla="*/ 19 h 174"/>
              <a:gd name="T20" fmla="*/ 301 w 377"/>
              <a:gd name="T21" fmla="*/ 124 h 174"/>
              <a:gd name="T22" fmla="*/ 236 w 377"/>
              <a:gd name="T23" fmla="*/ 76 h 174"/>
              <a:gd name="T24" fmla="*/ 173 w 377"/>
              <a:gd name="T25" fmla="*/ 150 h 174"/>
              <a:gd name="T26" fmla="*/ 88 w 377"/>
              <a:gd name="T27" fmla="*/ 126 h 174"/>
              <a:gd name="T28" fmla="*/ 18 w 377"/>
              <a:gd name="T29" fmla="*/ 172 h 174"/>
              <a:gd name="T30" fmla="*/ 12 w 377"/>
              <a:gd name="T31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7" h="174">
                <a:moveTo>
                  <a:pt x="12" y="174"/>
                </a:moveTo>
                <a:cubicBezTo>
                  <a:pt x="8" y="174"/>
                  <a:pt x="5" y="172"/>
                  <a:pt x="3" y="169"/>
                </a:cubicBezTo>
                <a:cubicBezTo>
                  <a:pt x="0" y="164"/>
                  <a:pt x="1" y="157"/>
                  <a:pt x="6" y="154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166" y="125"/>
                  <a:pt x="166" y="125"/>
                  <a:pt x="166" y="125"/>
                </a:cubicBezTo>
                <a:cubicBezTo>
                  <a:pt x="233" y="47"/>
                  <a:pt x="233" y="47"/>
                  <a:pt x="233" y="47"/>
                </a:cubicBezTo>
                <a:cubicBezTo>
                  <a:pt x="296" y="93"/>
                  <a:pt x="296" y="93"/>
                  <a:pt x="296" y="93"/>
                </a:cubicBezTo>
                <a:cubicBezTo>
                  <a:pt x="356" y="6"/>
                  <a:pt x="356" y="6"/>
                  <a:pt x="356" y="6"/>
                </a:cubicBezTo>
                <a:cubicBezTo>
                  <a:pt x="360" y="2"/>
                  <a:pt x="366" y="0"/>
                  <a:pt x="371" y="4"/>
                </a:cubicBezTo>
                <a:cubicBezTo>
                  <a:pt x="376" y="7"/>
                  <a:pt x="377" y="14"/>
                  <a:pt x="374" y="19"/>
                </a:cubicBezTo>
                <a:cubicBezTo>
                  <a:pt x="301" y="124"/>
                  <a:pt x="301" y="124"/>
                  <a:pt x="301" y="124"/>
                </a:cubicBezTo>
                <a:cubicBezTo>
                  <a:pt x="236" y="76"/>
                  <a:pt x="236" y="76"/>
                  <a:pt x="236" y="76"/>
                </a:cubicBezTo>
                <a:cubicBezTo>
                  <a:pt x="173" y="150"/>
                  <a:pt x="173" y="150"/>
                  <a:pt x="173" y="150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6" y="173"/>
                  <a:pt x="14" y="174"/>
                  <a:pt x="12" y="1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265660" y="4405429"/>
            <a:ext cx="505145" cy="499907"/>
          </a:xfrm>
          <a:custGeom>
            <a:avLst/>
            <a:gdLst>
              <a:gd name="T0" fmla="*/ 0 w 490"/>
              <a:gd name="T1" fmla="*/ 456 h 485"/>
              <a:gd name="T2" fmla="*/ 246 w 490"/>
              <a:gd name="T3" fmla="*/ 485 h 485"/>
              <a:gd name="T4" fmla="*/ 275 w 490"/>
              <a:gd name="T5" fmla="*/ 416 h 485"/>
              <a:gd name="T6" fmla="*/ 151 w 490"/>
              <a:gd name="T7" fmla="*/ 467 h 485"/>
              <a:gd name="T8" fmla="*/ 144 w 490"/>
              <a:gd name="T9" fmla="*/ 394 h 485"/>
              <a:gd name="T10" fmla="*/ 153 w 490"/>
              <a:gd name="T11" fmla="*/ 375 h 485"/>
              <a:gd name="T12" fmla="*/ 126 w 490"/>
              <a:gd name="T13" fmla="*/ 374 h 485"/>
              <a:gd name="T14" fmla="*/ 123 w 490"/>
              <a:gd name="T15" fmla="*/ 378 h 485"/>
              <a:gd name="T16" fmla="*/ 133 w 490"/>
              <a:gd name="T17" fmla="*/ 398 h 485"/>
              <a:gd name="T18" fmla="*/ 77 w 490"/>
              <a:gd name="T19" fmla="*/ 354 h 485"/>
              <a:gd name="T20" fmla="*/ 84 w 490"/>
              <a:gd name="T21" fmla="*/ 114 h 485"/>
              <a:gd name="T22" fmla="*/ 81 w 490"/>
              <a:gd name="T23" fmla="*/ 36 h 485"/>
              <a:gd name="T24" fmla="*/ 76 w 490"/>
              <a:gd name="T25" fmla="*/ 4 h 485"/>
              <a:gd name="T26" fmla="*/ 485 w 490"/>
              <a:gd name="T27" fmla="*/ 0 h 485"/>
              <a:gd name="T28" fmla="*/ 490 w 490"/>
              <a:gd name="T29" fmla="*/ 31 h 485"/>
              <a:gd name="T30" fmla="*/ 482 w 490"/>
              <a:gd name="T31" fmla="*/ 36 h 485"/>
              <a:gd name="T32" fmla="*/ 472 w 490"/>
              <a:gd name="T33" fmla="*/ 300 h 485"/>
              <a:gd name="T34" fmla="*/ 202 w 490"/>
              <a:gd name="T35" fmla="*/ 311 h 485"/>
              <a:gd name="T36" fmla="*/ 198 w 490"/>
              <a:gd name="T37" fmla="*/ 303 h 485"/>
              <a:gd name="T38" fmla="*/ 201 w 490"/>
              <a:gd name="T39" fmla="*/ 299 h 485"/>
              <a:gd name="T40" fmla="*/ 205 w 490"/>
              <a:gd name="T41" fmla="*/ 292 h 485"/>
              <a:gd name="T42" fmla="*/ 443 w 490"/>
              <a:gd name="T43" fmla="*/ 292 h 485"/>
              <a:gd name="T44" fmla="*/ 458 w 490"/>
              <a:gd name="T45" fmla="*/ 286 h 485"/>
              <a:gd name="T46" fmla="*/ 463 w 490"/>
              <a:gd name="T47" fmla="*/ 36 h 485"/>
              <a:gd name="T48" fmla="*/ 103 w 490"/>
              <a:gd name="T49" fmla="*/ 111 h 485"/>
              <a:gd name="T50" fmla="*/ 99 w 490"/>
              <a:gd name="T51" fmla="*/ 116 h 485"/>
              <a:gd name="T52" fmla="*/ 91 w 490"/>
              <a:gd name="T53" fmla="*/ 119 h 485"/>
              <a:gd name="T54" fmla="*/ 84 w 490"/>
              <a:gd name="T55" fmla="*/ 114 h 485"/>
              <a:gd name="T56" fmla="*/ 188 w 490"/>
              <a:gd name="T57" fmla="*/ 297 h 485"/>
              <a:gd name="T58" fmla="*/ 210 w 490"/>
              <a:gd name="T59" fmla="*/ 226 h 485"/>
              <a:gd name="T60" fmla="*/ 65 w 490"/>
              <a:gd name="T61" fmla="*/ 226 h 485"/>
              <a:gd name="T62" fmla="*/ 87 w 490"/>
              <a:gd name="T63" fmla="*/ 297 h 485"/>
              <a:gd name="T64" fmla="*/ 95 w 490"/>
              <a:gd name="T65" fmla="*/ 291 h 485"/>
              <a:gd name="T66" fmla="*/ 180 w 490"/>
              <a:gd name="T67" fmla="*/ 291 h 485"/>
              <a:gd name="T68" fmla="*/ 196 w 490"/>
              <a:gd name="T69" fmla="*/ 215 h 485"/>
              <a:gd name="T70" fmla="*/ 190 w 490"/>
              <a:gd name="T71" fmla="*/ 179 h 485"/>
              <a:gd name="T72" fmla="*/ 138 w 490"/>
              <a:gd name="T73" fmla="*/ 181 h 485"/>
              <a:gd name="T74" fmla="*/ 85 w 490"/>
              <a:gd name="T75" fmla="*/ 179 h 485"/>
              <a:gd name="T76" fmla="*/ 79 w 490"/>
              <a:gd name="T77" fmla="*/ 215 h 485"/>
              <a:gd name="T78" fmla="*/ 95 w 490"/>
              <a:gd name="T79" fmla="*/ 291 h 485"/>
              <a:gd name="T80" fmla="*/ 266 w 490"/>
              <a:gd name="T81" fmla="*/ 122 h 485"/>
              <a:gd name="T82" fmla="*/ 228 w 490"/>
              <a:gd name="T83" fmla="*/ 197 h 485"/>
              <a:gd name="T84" fmla="*/ 318 w 490"/>
              <a:gd name="T85" fmla="*/ 212 h 485"/>
              <a:gd name="T86" fmla="*/ 422 w 490"/>
              <a:gd name="T87" fmla="*/ 71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90" h="485">
                <a:moveTo>
                  <a:pt x="0" y="416"/>
                </a:moveTo>
                <a:cubicBezTo>
                  <a:pt x="0" y="429"/>
                  <a:pt x="0" y="442"/>
                  <a:pt x="0" y="456"/>
                </a:cubicBezTo>
                <a:cubicBezTo>
                  <a:pt x="0" y="472"/>
                  <a:pt x="13" y="485"/>
                  <a:pt x="30" y="485"/>
                </a:cubicBezTo>
                <a:cubicBezTo>
                  <a:pt x="102" y="485"/>
                  <a:pt x="174" y="485"/>
                  <a:pt x="246" y="485"/>
                </a:cubicBezTo>
                <a:cubicBezTo>
                  <a:pt x="262" y="485"/>
                  <a:pt x="275" y="472"/>
                  <a:pt x="275" y="456"/>
                </a:cubicBezTo>
                <a:cubicBezTo>
                  <a:pt x="275" y="416"/>
                  <a:pt x="275" y="416"/>
                  <a:pt x="275" y="416"/>
                </a:cubicBezTo>
                <a:cubicBezTo>
                  <a:pt x="275" y="384"/>
                  <a:pt x="242" y="364"/>
                  <a:pt x="198" y="354"/>
                </a:cubicBezTo>
                <a:cubicBezTo>
                  <a:pt x="185" y="407"/>
                  <a:pt x="172" y="426"/>
                  <a:pt x="151" y="467"/>
                </a:cubicBezTo>
                <a:cubicBezTo>
                  <a:pt x="143" y="398"/>
                  <a:pt x="143" y="398"/>
                  <a:pt x="143" y="398"/>
                </a:cubicBezTo>
                <a:cubicBezTo>
                  <a:pt x="143" y="396"/>
                  <a:pt x="144" y="395"/>
                  <a:pt x="144" y="394"/>
                </a:cubicBezTo>
                <a:cubicBezTo>
                  <a:pt x="153" y="378"/>
                  <a:pt x="153" y="378"/>
                  <a:pt x="153" y="378"/>
                </a:cubicBezTo>
                <a:cubicBezTo>
                  <a:pt x="153" y="377"/>
                  <a:pt x="153" y="376"/>
                  <a:pt x="153" y="375"/>
                </a:cubicBezTo>
                <a:cubicBezTo>
                  <a:pt x="152" y="374"/>
                  <a:pt x="151" y="374"/>
                  <a:pt x="150" y="374"/>
                </a:cubicBezTo>
                <a:cubicBezTo>
                  <a:pt x="142" y="374"/>
                  <a:pt x="134" y="374"/>
                  <a:pt x="126" y="374"/>
                </a:cubicBezTo>
                <a:cubicBezTo>
                  <a:pt x="125" y="374"/>
                  <a:pt x="124" y="374"/>
                  <a:pt x="123" y="375"/>
                </a:cubicBezTo>
                <a:cubicBezTo>
                  <a:pt x="123" y="376"/>
                  <a:pt x="123" y="377"/>
                  <a:pt x="123" y="378"/>
                </a:cubicBezTo>
                <a:cubicBezTo>
                  <a:pt x="132" y="394"/>
                  <a:pt x="132" y="394"/>
                  <a:pt x="132" y="394"/>
                </a:cubicBezTo>
                <a:cubicBezTo>
                  <a:pt x="132" y="395"/>
                  <a:pt x="133" y="396"/>
                  <a:pt x="133" y="398"/>
                </a:cubicBezTo>
                <a:cubicBezTo>
                  <a:pt x="125" y="468"/>
                  <a:pt x="125" y="468"/>
                  <a:pt x="125" y="468"/>
                </a:cubicBezTo>
                <a:cubicBezTo>
                  <a:pt x="103" y="426"/>
                  <a:pt x="90" y="408"/>
                  <a:pt x="77" y="354"/>
                </a:cubicBezTo>
                <a:cubicBezTo>
                  <a:pt x="33" y="364"/>
                  <a:pt x="0" y="384"/>
                  <a:pt x="0" y="416"/>
                </a:cubicBezTo>
                <a:close/>
                <a:moveTo>
                  <a:pt x="84" y="114"/>
                </a:moveTo>
                <a:cubicBezTo>
                  <a:pt x="84" y="36"/>
                  <a:pt x="84" y="36"/>
                  <a:pt x="84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79" y="36"/>
                  <a:pt x="76" y="34"/>
                  <a:pt x="76" y="31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2"/>
                  <a:pt x="79" y="0"/>
                  <a:pt x="81" y="0"/>
                </a:cubicBezTo>
                <a:cubicBezTo>
                  <a:pt x="216" y="0"/>
                  <a:pt x="351" y="0"/>
                  <a:pt x="485" y="0"/>
                </a:cubicBezTo>
                <a:cubicBezTo>
                  <a:pt x="488" y="0"/>
                  <a:pt x="490" y="2"/>
                  <a:pt x="490" y="4"/>
                </a:cubicBezTo>
                <a:cubicBezTo>
                  <a:pt x="490" y="31"/>
                  <a:pt x="490" y="31"/>
                  <a:pt x="490" y="31"/>
                </a:cubicBezTo>
                <a:cubicBezTo>
                  <a:pt x="490" y="34"/>
                  <a:pt x="488" y="36"/>
                  <a:pt x="485" y="36"/>
                </a:cubicBezTo>
                <a:cubicBezTo>
                  <a:pt x="482" y="36"/>
                  <a:pt x="482" y="36"/>
                  <a:pt x="482" y="36"/>
                </a:cubicBezTo>
                <a:cubicBezTo>
                  <a:pt x="482" y="276"/>
                  <a:pt x="482" y="276"/>
                  <a:pt x="482" y="276"/>
                </a:cubicBezTo>
                <a:cubicBezTo>
                  <a:pt x="482" y="286"/>
                  <a:pt x="478" y="294"/>
                  <a:pt x="472" y="300"/>
                </a:cubicBezTo>
                <a:cubicBezTo>
                  <a:pt x="466" y="307"/>
                  <a:pt x="457" y="311"/>
                  <a:pt x="448" y="311"/>
                </a:cubicBezTo>
                <a:cubicBezTo>
                  <a:pt x="202" y="311"/>
                  <a:pt x="202" y="311"/>
                  <a:pt x="202" y="311"/>
                </a:cubicBezTo>
                <a:cubicBezTo>
                  <a:pt x="192" y="311"/>
                  <a:pt x="192" y="311"/>
                  <a:pt x="192" y="311"/>
                </a:cubicBezTo>
                <a:cubicBezTo>
                  <a:pt x="198" y="303"/>
                  <a:pt x="198" y="303"/>
                  <a:pt x="198" y="303"/>
                </a:cubicBezTo>
                <a:cubicBezTo>
                  <a:pt x="199" y="301"/>
                  <a:pt x="200" y="300"/>
                  <a:pt x="201" y="299"/>
                </a:cubicBezTo>
                <a:cubicBezTo>
                  <a:pt x="201" y="299"/>
                  <a:pt x="201" y="299"/>
                  <a:pt x="201" y="299"/>
                </a:cubicBezTo>
                <a:cubicBezTo>
                  <a:pt x="202" y="297"/>
                  <a:pt x="203" y="296"/>
                  <a:pt x="204" y="294"/>
                </a:cubicBezTo>
                <a:cubicBezTo>
                  <a:pt x="205" y="292"/>
                  <a:pt x="205" y="292"/>
                  <a:pt x="205" y="292"/>
                </a:cubicBezTo>
                <a:cubicBezTo>
                  <a:pt x="208" y="292"/>
                  <a:pt x="208" y="292"/>
                  <a:pt x="208" y="292"/>
                </a:cubicBezTo>
                <a:cubicBezTo>
                  <a:pt x="443" y="292"/>
                  <a:pt x="443" y="292"/>
                  <a:pt x="443" y="292"/>
                </a:cubicBezTo>
                <a:cubicBezTo>
                  <a:pt x="449" y="292"/>
                  <a:pt x="454" y="290"/>
                  <a:pt x="458" y="286"/>
                </a:cubicBezTo>
                <a:cubicBezTo>
                  <a:pt x="458" y="286"/>
                  <a:pt x="458" y="286"/>
                  <a:pt x="458" y="286"/>
                </a:cubicBezTo>
                <a:cubicBezTo>
                  <a:pt x="461" y="282"/>
                  <a:pt x="463" y="277"/>
                  <a:pt x="463" y="272"/>
                </a:cubicBezTo>
                <a:cubicBezTo>
                  <a:pt x="463" y="36"/>
                  <a:pt x="463" y="36"/>
                  <a:pt x="463" y="36"/>
                </a:cubicBezTo>
                <a:cubicBezTo>
                  <a:pt x="103" y="36"/>
                  <a:pt x="103" y="36"/>
                  <a:pt x="103" y="36"/>
                </a:cubicBezTo>
                <a:cubicBezTo>
                  <a:pt x="103" y="111"/>
                  <a:pt x="103" y="111"/>
                  <a:pt x="103" y="111"/>
                </a:cubicBezTo>
                <a:cubicBezTo>
                  <a:pt x="103" y="115"/>
                  <a:pt x="103" y="115"/>
                  <a:pt x="103" y="115"/>
                </a:cubicBezTo>
                <a:cubicBezTo>
                  <a:pt x="99" y="116"/>
                  <a:pt x="99" y="116"/>
                  <a:pt x="99" y="116"/>
                </a:cubicBezTo>
                <a:cubicBezTo>
                  <a:pt x="98" y="117"/>
                  <a:pt x="96" y="117"/>
                  <a:pt x="95" y="117"/>
                </a:cubicBezTo>
                <a:cubicBezTo>
                  <a:pt x="94" y="118"/>
                  <a:pt x="92" y="118"/>
                  <a:pt x="91" y="119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84" y="114"/>
                  <a:pt x="84" y="114"/>
                  <a:pt x="84" y="114"/>
                </a:cubicBezTo>
                <a:close/>
                <a:moveTo>
                  <a:pt x="138" y="329"/>
                </a:moveTo>
                <a:cubicBezTo>
                  <a:pt x="156" y="329"/>
                  <a:pt x="174" y="316"/>
                  <a:pt x="188" y="297"/>
                </a:cubicBezTo>
                <a:cubicBezTo>
                  <a:pt x="201" y="279"/>
                  <a:pt x="210" y="255"/>
                  <a:pt x="210" y="232"/>
                </a:cubicBezTo>
                <a:cubicBezTo>
                  <a:pt x="210" y="230"/>
                  <a:pt x="210" y="228"/>
                  <a:pt x="210" y="226"/>
                </a:cubicBezTo>
                <a:cubicBezTo>
                  <a:pt x="210" y="169"/>
                  <a:pt x="220" y="124"/>
                  <a:pt x="138" y="124"/>
                </a:cubicBezTo>
                <a:cubicBezTo>
                  <a:pt x="55" y="124"/>
                  <a:pt x="65" y="169"/>
                  <a:pt x="65" y="226"/>
                </a:cubicBezTo>
                <a:cubicBezTo>
                  <a:pt x="65" y="228"/>
                  <a:pt x="65" y="230"/>
                  <a:pt x="65" y="232"/>
                </a:cubicBezTo>
                <a:cubicBezTo>
                  <a:pt x="65" y="255"/>
                  <a:pt x="74" y="279"/>
                  <a:pt x="87" y="297"/>
                </a:cubicBezTo>
                <a:cubicBezTo>
                  <a:pt x="101" y="316"/>
                  <a:pt x="119" y="329"/>
                  <a:pt x="138" y="329"/>
                </a:cubicBezTo>
                <a:close/>
                <a:moveTo>
                  <a:pt x="95" y="291"/>
                </a:moveTo>
                <a:cubicBezTo>
                  <a:pt x="107" y="308"/>
                  <a:pt x="123" y="319"/>
                  <a:pt x="138" y="319"/>
                </a:cubicBezTo>
                <a:cubicBezTo>
                  <a:pt x="152" y="319"/>
                  <a:pt x="168" y="308"/>
                  <a:pt x="180" y="291"/>
                </a:cubicBezTo>
                <a:cubicBezTo>
                  <a:pt x="192" y="275"/>
                  <a:pt x="200" y="253"/>
                  <a:pt x="200" y="232"/>
                </a:cubicBezTo>
                <a:cubicBezTo>
                  <a:pt x="196" y="215"/>
                  <a:pt x="196" y="215"/>
                  <a:pt x="196" y="215"/>
                </a:cubicBezTo>
                <a:cubicBezTo>
                  <a:pt x="195" y="209"/>
                  <a:pt x="195" y="203"/>
                  <a:pt x="194" y="198"/>
                </a:cubicBezTo>
                <a:cubicBezTo>
                  <a:pt x="194" y="191"/>
                  <a:pt x="194" y="185"/>
                  <a:pt x="190" y="179"/>
                </a:cubicBezTo>
                <a:cubicBezTo>
                  <a:pt x="184" y="171"/>
                  <a:pt x="174" y="174"/>
                  <a:pt x="163" y="177"/>
                </a:cubicBezTo>
                <a:cubicBezTo>
                  <a:pt x="155" y="179"/>
                  <a:pt x="147" y="181"/>
                  <a:pt x="138" y="181"/>
                </a:cubicBezTo>
                <a:cubicBezTo>
                  <a:pt x="128" y="181"/>
                  <a:pt x="120" y="179"/>
                  <a:pt x="112" y="177"/>
                </a:cubicBezTo>
                <a:cubicBezTo>
                  <a:pt x="101" y="174"/>
                  <a:pt x="91" y="171"/>
                  <a:pt x="85" y="179"/>
                </a:cubicBezTo>
                <a:cubicBezTo>
                  <a:pt x="81" y="185"/>
                  <a:pt x="81" y="191"/>
                  <a:pt x="81" y="198"/>
                </a:cubicBezTo>
                <a:cubicBezTo>
                  <a:pt x="81" y="203"/>
                  <a:pt x="80" y="209"/>
                  <a:pt x="79" y="215"/>
                </a:cubicBezTo>
                <a:cubicBezTo>
                  <a:pt x="75" y="232"/>
                  <a:pt x="75" y="232"/>
                  <a:pt x="75" y="232"/>
                </a:cubicBezTo>
                <a:cubicBezTo>
                  <a:pt x="75" y="253"/>
                  <a:pt x="83" y="275"/>
                  <a:pt x="95" y="291"/>
                </a:cubicBezTo>
                <a:close/>
                <a:moveTo>
                  <a:pt x="318" y="174"/>
                </a:moveTo>
                <a:cubicBezTo>
                  <a:pt x="314" y="170"/>
                  <a:pt x="266" y="122"/>
                  <a:pt x="266" y="122"/>
                </a:cubicBezTo>
                <a:cubicBezTo>
                  <a:pt x="225" y="163"/>
                  <a:pt x="225" y="163"/>
                  <a:pt x="225" y="163"/>
                </a:cubicBezTo>
                <a:cubicBezTo>
                  <a:pt x="227" y="174"/>
                  <a:pt x="228" y="186"/>
                  <a:pt x="228" y="197"/>
                </a:cubicBezTo>
                <a:cubicBezTo>
                  <a:pt x="266" y="159"/>
                  <a:pt x="266" y="159"/>
                  <a:pt x="266" y="159"/>
                </a:cubicBezTo>
                <a:cubicBezTo>
                  <a:pt x="318" y="212"/>
                  <a:pt x="318" y="212"/>
                  <a:pt x="318" y="212"/>
                </a:cubicBezTo>
                <a:cubicBezTo>
                  <a:pt x="359" y="171"/>
                  <a:pt x="400" y="130"/>
                  <a:pt x="440" y="89"/>
                </a:cubicBezTo>
                <a:cubicBezTo>
                  <a:pt x="453" y="77"/>
                  <a:pt x="434" y="59"/>
                  <a:pt x="422" y="71"/>
                </a:cubicBezTo>
                <a:lnTo>
                  <a:pt x="318" y="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5016015" y="3128848"/>
            <a:ext cx="394456" cy="397104"/>
          </a:xfrm>
          <a:custGeom>
            <a:avLst/>
            <a:gdLst>
              <a:gd name="T0" fmla="*/ 178 w 470"/>
              <a:gd name="T1" fmla="*/ 76 h 500"/>
              <a:gd name="T2" fmla="*/ 173 w 470"/>
              <a:gd name="T3" fmla="*/ 73 h 500"/>
              <a:gd name="T4" fmla="*/ 172 w 470"/>
              <a:gd name="T5" fmla="*/ 68 h 500"/>
              <a:gd name="T6" fmla="*/ 185 w 470"/>
              <a:gd name="T7" fmla="*/ 8 h 500"/>
              <a:gd name="T8" fmla="*/ 183 w 470"/>
              <a:gd name="T9" fmla="*/ 2 h 500"/>
              <a:gd name="T10" fmla="*/ 176 w 470"/>
              <a:gd name="T11" fmla="*/ 2 h 500"/>
              <a:gd name="T12" fmla="*/ 4 w 470"/>
              <a:gd name="T13" fmla="*/ 130 h 500"/>
              <a:gd name="T14" fmla="*/ 2 w 470"/>
              <a:gd name="T15" fmla="*/ 135 h 500"/>
              <a:gd name="T16" fmla="*/ 4 w 470"/>
              <a:gd name="T17" fmla="*/ 140 h 500"/>
              <a:gd name="T18" fmla="*/ 176 w 470"/>
              <a:gd name="T19" fmla="*/ 269 h 500"/>
              <a:gd name="T20" fmla="*/ 183 w 470"/>
              <a:gd name="T21" fmla="*/ 269 h 500"/>
              <a:gd name="T22" fmla="*/ 185 w 470"/>
              <a:gd name="T23" fmla="*/ 262 h 500"/>
              <a:gd name="T24" fmla="*/ 172 w 470"/>
              <a:gd name="T25" fmla="*/ 202 h 500"/>
              <a:gd name="T26" fmla="*/ 173 w 470"/>
              <a:gd name="T27" fmla="*/ 197 h 500"/>
              <a:gd name="T28" fmla="*/ 178 w 470"/>
              <a:gd name="T29" fmla="*/ 195 h 500"/>
              <a:gd name="T30" fmla="*/ 238 w 470"/>
              <a:gd name="T31" fmla="*/ 193 h 500"/>
              <a:gd name="T32" fmla="*/ 238 w 470"/>
              <a:gd name="T33" fmla="*/ 193 h 500"/>
              <a:gd name="T34" fmla="*/ 468 w 470"/>
              <a:gd name="T35" fmla="*/ 290 h 500"/>
              <a:gd name="T36" fmla="*/ 266 w 470"/>
              <a:gd name="T37" fmla="*/ 78 h 500"/>
              <a:gd name="T38" fmla="*/ 238 w 470"/>
              <a:gd name="T39" fmla="*/ 78 h 500"/>
              <a:gd name="T40" fmla="*/ 238 w 470"/>
              <a:gd name="T41" fmla="*/ 78 h 500"/>
              <a:gd name="T42" fmla="*/ 178 w 470"/>
              <a:gd name="T43" fmla="*/ 76 h 500"/>
              <a:gd name="T44" fmla="*/ 232 w 470"/>
              <a:gd name="T45" fmla="*/ 307 h 500"/>
              <a:gd name="T46" fmla="*/ 292 w 470"/>
              <a:gd name="T47" fmla="*/ 305 h 500"/>
              <a:gd name="T48" fmla="*/ 297 w 470"/>
              <a:gd name="T49" fmla="*/ 303 h 500"/>
              <a:gd name="T50" fmla="*/ 298 w 470"/>
              <a:gd name="T51" fmla="*/ 298 h 500"/>
              <a:gd name="T52" fmla="*/ 285 w 470"/>
              <a:gd name="T53" fmla="*/ 238 h 500"/>
              <a:gd name="T54" fmla="*/ 287 w 470"/>
              <a:gd name="T55" fmla="*/ 231 h 500"/>
              <a:gd name="T56" fmla="*/ 294 w 470"/>
              <a:gd name="T57" fmla="*/ 231 h 500"/>
              <a:gd name="T58" fmla="*/ 466 w 470"/>
              <a:gd name="T59" fmla="*/ 360 h 500"/>
              <a:gd name="T60" fmla="*/ 468 w 470"/>
              <a:gd name="T61" fmla="*/ 365 h 500"/>
              <a:gd name="T62" fmla="*/ 466 w 470"/>
              <a:gd name="T63" fmla="*/ 370 h 500"/>
              <a:gd name="T64" fmla="*/ 294 w 470"/>
              <a:gd name="T65" fmla="*/ 498 h 500"/>
              <a:gd name="T66" fmla="*/ 287 w 470"/>
              <a:gd name="T67" fmla="*/ 498 h 500"/>
              <a:gd name="T68" fmla="*/ 285 w 470"/>
              <a:gd name="T69" fmla="*/ 492 h 500"/>
              <a:gd name="T70" fmla="*/ 298 w 470"/>
              <a:gd name="T71" fmla="*/ 432 h 500"/>
              <a:gd name="T72" fmla="*/ 297 w 470"/>
              <a:gd name="T73" fmla="*/ 427 h 500"/>
              <a:gd name="T74" fmla="*/ 292 w 470"/>
              <a:gd name="T75" fmla="*/ 424 h 500"/>
              <a:gd name="T76" fmla="*/ 232 w 470"/>
              <a:gd name="T77" fmla="*/ 422 h 500"/>
              <a:gd name="T78" fmla="*/ 232 w 470"/>
              <a:gd name="T79" fmla="*/ 422 h 500"/>
              <a:gd name="T80" fmla="*/ 204 w 470"/>
              <a:gd name="T81" fmla="*/ 422 h 500"/>
              <a:gd name="T82" fmla="*/ 2 w 470"/>
              <a:gd name="T83" fmla="*/ 210 h 500"/>
              <a:gd name="T84" fmla="*/ 232 w 470"/>
              <a:gd name="T85" fmla="*/ 30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0" h="500">
                <a:moveTo>
                  <a:pt x="178" y="76"/>
                </a:moveTo>
                <a:cubicBezTo>
                  <a:pt x="176" y="76"/>
                  <a:pt x="175" y="75"/>
                  <a:pt x="173" y="73"/>
                </a:cubicBezTo>
                <a:cubicBezTo>
                  <a:pt x="172" y="72"/>
                  <a:pt x="172" y="70"/>
                  <a:pt x="172" y="68"/>
                </a:cubicBezTo>
                <a:cubicBezTo>
                  <a:pt x="185" y="8"/>
                  <a:pt x="185" y="8"/>
                  <a:pt x="185" y="8"/>
                </a:cubicBezTo>
                <a:cubicBezTo>
                  <a:pt x="185" y="6"/>
                  <a:pt x="185" y="3"/>
                  <a:pt x="183" y="2"/>
                </a:cubicBezTo>
                <a:cubicBezTo>
                  <a:pt x="181" y="0"/>
                  <a:pt x="178" y="0"/>
                  <a:pt x="176" y="2"/>
                </a:cubicBezTo>
                <a:cubicBezTo>
                  <a:pt x="119" y="45"/>
                  <a:pt x="62" y="87"/>
                  <a:pt x="4" y="130"/>
                </a:cubicBezTo>
                <a:cubicBezTo>
                  <a:pt x="3" y="131"/>
                  <a:pt x="2" y="133"/>
                  <a:pt x="2" y="135"/>
                </a:cubicBezTo>
                <a:cubicBezTo>
                  <a:pt x="2" y="137"/>
                  <a:pt x="3" y="139"/>
                  <a:pt x="4" y="140"/>
                </a:cubicBezTo>
                <a:cubicBezTo>
                  <a:pt x="176" y="269"/>
                  <a:pt x="176" y="269"/>
                  <a:pt x="176" y="269"/>
                </a:cubicBezTo>
                <a:cubicBezTo>
                  <a:pt x="178" y="270"/>
                  <a:pt x="181" y="270"/>
                  <a:pt x="183" y="269"/>
                </a:cubicBezTo>
                <a:cubicBezTo>
                  <a:pt x="185" y="267"/>
                  <a:pt x="186" y="265"/>
                  <a:pt x="185" y="262"/>
                </a:cubicBezTo>
                <a:cubicBezTo>
                  <a:pt x="172" y="202"/>
                  <a:pt x="172" y="202"/>
                  <a:pt x="172" y="202"/>
                </a:cubicBezTo>
                <a:cubicBezTo>
                  <a:pt x="172" y="201"/>
                  <a:pt x="172" y="199"/>
                  <a:pt x="173" y="197"/>
                </a:cubicBezTo>
                <a:cubicBezTo>
                  <a:pt x="175" y="196"/>
                  <a:pt x="176" y="195"/>
                  <a:pt x="178" y="195"/>
                </a:cubicBezTo>
                <a:cubicBezTo>
                  <a:pt x="198" y="194"/>
                  <a:pt x="218" y="193"/>
                  <a:pt x="238" y="193"/>
                </a:cubicBezTo>
                <a:cubicBezTo>
                  <a:pt x="238" y="193"/>
                  <a:pt x="238" y="193"/>
                  <a:pt x="238" y="193"/>
                </a:cubicBezTo>
                <a:cubicBezTo>
                  <a:pt x="393" y="193"/>
                  <a:pt x="395" y="214"/>
                  <a:pt x="468" y="290"/>
                </a:cubicBezTo>
                <a:cubicBezTo>
                  <a:pt x="470" y="164"/>
                  <a:pt x="422" y="78"/>
                  <a:pt x="266" y="78"/>
                </a:cubicBezTo>
                <a:cubicBezTo>
                  <a:pt x="238" y="78"/>
                  <a:pt x="238" y="78"/>
                  <a:pt x="238" y="78"/>
                </a:cubicBezTo>
                <a:cubicBezTo>
                  <a:pt x="238" y="78"/>
                  <a:pt x="238" y="78"/>
                  <a:pt x="238" y="78"/>
                </a:cubicBezTo>
                <a:cubicBezTo>
                  <a:pt x="218" y="78"/>
                  <a:pt x="198" y="76"/>
                  <a:pt x="178" y="76"/>
                </a:cubicBezTo>
                <a:close/>
                <a:moveTo>
                  <a:pt x="232" y="307"/>
                </a:moveTo>
                <a:cubicBezTo>
                  <a:pt x="252" y="307"/>
                  <a:pt x="272" y="306"/>
                  <a:pt x="292" y="305"/>
                </a:cubicBezTo>
                <a:cubicBezTo>
                  <a:pt x="294" y="305"/>
                  <a:pt x="295" y="304"/>
                  <a:pt x="297" y="303"/>
                </a:cubicBezTo>
                <a:cubicBezTo>
                  <a:pt x="298" y="301"/>
                  <a:pt x="298" y="299"/>
                  <a:pt x="298" y="298"/>
                </a:cubicBezTo>
                <a:cubicBezTo>
                  <a:pt x="285" y="238"/>
                  <a:pt x="285" y="238"/>
                  <a:pt x="285" y="238"/>
                </a:cubicBezTo>
                <a:cubicBezTo>
                  <a:pt x="284" y="235"/>
                  <a:pt x="285" y="233"/>
                  <a:pt x="287" y="231"/>
                </a:cubicBezTo>
                <a:cubicBezTo>
                  <a:pt x="289" y="230"/>
                  <a:pt x="292" y="230"/>
                  <a:pt x="294" y="231"/>
                </a:cubicBezTo>
                <a:cubicBezTo>
                  <a:pt x="466" y="360"/>
                  <a:pt x="466" y="360"/>
                  <a:pt x="466" y="360"/>
                </a:cubicBezTo>
                <a:cubicBezTo>
                  <a:pt x="467" y="361"/>
                  <a:pt x="468" y="363"/>
                  <a:pt x="468" y="365"/>
                </a:cubicBezTo>
                <a:cubicBezTo>
                  <a:pt x="468" y="367"/>
                  <a:pt x="467" y="369"/>
                  <a:pt x="466" y="370"/>
                </a:cubicBezTo>
                <a:cubicBezTo>
                  <a:pt x="408" y="412"/>
                  <a:pt x="351" y="455"/>
                  <a:pt x="294" y="498"/>
                </a:cubicBezTo>
                <a:cubicBezTo>
                  <a:pt x="292" y="500"/>
                  <a:pt x="289" y="500"/>
                  <a:pt x="287" y="498"/>
                </a:cubicBezTo>
                <a:cubicBezTo>
                  <a:pt x="285" y="497"/>
                  <a:pt x="284" y="494"/>
                  <a:pt x="285" y="492"/>
                </a:cubicBezTo>
                <a:cubicBezTo>
                  <a:pt x="298" y="432"/>
                  <a:pt x="298" y="432"/>
                  <a:pt x="298" y="432"/>
                </a:cubicBezTo>
                <a:cubicBezTo>
                  <a:pt x="298" y="430"/>
                  <a:pt x="298" y="428"/>
                  <a:pt x="297" y="427"/>
                </a:cubicBezTo>
                <a:cubicBezTo>
                  <a:pt x="295" y="425"/>
                  <a:pt x="294" y="424"/>
                  <a:pt x="292" y="424"/>
                </a:cubicBezTo>
                <a:cubicBezTo>
                  <a:pt x="272" y="424"/>
                  <a:pt x="252" y="422"/>
                  <a:pt x="232" y="422"/>
                </a:cubicBezTo>
                <a:cubicBezTo>
                  <a:pt x="232" y="422"/>
                  <a:pt x="232" y="422"/>
                  <a:pt x="232" y="422"/>
                </a:cubicBezTo>
                <a:cubicBezTo>
                  <a:pt x="204" y="422"/>
                  <a:pt x="204" y="422"/>
                  <a:pt x="204" y="422"/>
                </a:cubicBezTo>
                <a:cubicBezTo>
                  <a:pt x="48" y="422"/>
                  <a:pt x="0" y="336"/>
                  <a:pt x="2" y="210"/>
                </a:cubicBezTo>
                <a:cubicBezTo>
                  <a:pt x="75" y="286"/>
                  <a:pt x="77" y="307"/>
                  <a:pt x="232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5" name="出自【趣你的PPT】(微信:qunideppt)：最优质的PPT资源库"/>
          <p:cNvSpPr/>
          <p:nvPr/>
        </p:nvSpPr>
        <p:spPr bwMode="auto">
          <a:xfrm>
            <a:off x="4846906" y="4445000"/>
            <a:ext cx="36515" cy="93668"/>
          </a:xfrm>
          <a:custGeom>
            <a:avLst/>
            <a:gdLst>
              <a:gd name="T0" fmla="*/ 15 w 29"/>
              <a:gd name="T1" fmla="*/ 75 h 75"/>
              <a:gd name="T2" fmla="*/ 0 w 29"/>
              <a:gd name="T3" fmla="*/ 61 h 75"/>
              <a:gd name="T4" fmla="*/ 0 w 29"/>
              <a:gd name="T5" fmla="*/ 15 h 75"/>
              <a:gd name="T6" fmla="*/ 15 w 29"/>
              <a:gd name="T7" fmla="*/ 0 h 75"/>
              <a:gd name="T8" fmla="*/ 29 w 29"/>
              <a:gd name="T9" fmla="*/ 15 h 75"/>
              <a:gd name="T10" fmla="*/ 29 w 29"/>
              <a:gd name="T11" fmla="*/ 61 h 75"/>
              <a:gd name="T12" fmla="*/ 15 w 29"/>
              <a:gd name="T13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75">
                <a:moveTo>
                  <a:pt x="15" y="75"/>
                </a:moveTo>
                <a:cubicBezTo>
                  <a:pt x="7" y="75"/>
                  <a:pt x="0" y="69"/>
                  <a:pt x="0" y="6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29" y="7"/>
                  <a:pt x="29" y="15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9"/>
                  <a:pt x="23" y="75"/>
                  <a:pt x="15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6" name="出自【趣你的PPT】(微信:qunideppt)：最优质的PPT资源库"/>
          <p:cNvSpPr/>
          <p:nvPr/>
        </p:nvSpPr>
        <p:spPr bwMode="auto">
          <a:xfrm>
            <a:off x="4695557" y="4477281"/>
            <a:ext cx="70383" cy="88905"/>
          </a:xfrm>
          <a:custGeom>
            <a:avLst/>
            <a:gdLst>
              <a:gd name="T0" fmla="*/ 39 w 56"/>
              <a:gd name="T1" fmla="*/ 71 h 71"/>
              <a:gd name="T2" fmla="*/ 27 w 56"/>
              <a:gd name="T3" fmla="*/ 64 h 71"/>
              <a:gd name="T4" fmla="*/ 4 w 56"/>
              <a:gd name="T5" fmla="*/ 24 h 71"/>
              <a:gd name="T6" fmla="*/ 9 w 56"/>
              <a:gd name="T7" fmla="*/ 4 h 71"/>
              <a:gd name="T8" fmla="*/ 29 w 56"/>
              <a:gd name="T9" fmla="*/ 9 h 71"/>
              <a:gd name="T10" fmla="*/ 52 w 56"/>
              <a:gd name="T11" fmla="*/ 50 h 71"/>
              <a:gd name="T12" fmla="*/ 47 w 56"/>
              <a:gd name="T13" fmla="*/ 69 h 71"/>
              <a:gd name="T14" fmla="*/ 39 w 56"/>
              <a:gd name="T1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71">
                <a:moveTo>
                  <a:pt x="39" y="71"/>
                </a:moveTo>
                <a:cubicBezTo>
                  <a:pt x="34" y="71"/>
                  <a:pt x="30" y="69"/>
                  <a:pt x="27" y="64"/>
                </a:cubicBezTo>
                <a:cubicBezTo>
                  <a:pt x="4" y="24"/>
                  <a:pt x="4" y="24"/>
                  <a:pt x="4" y="24"/>
                </a:cubicBezTo>
                <a:cubicBezTo>
                  <a:pt x="0" y="17"/>
                  <a:pt x="2" y="8"/>
                  <a:pt x="9" y="4"/>
                </a:cubicBezTo>
                <a:cubicBezTo>
                  <a:pt x="16" y="0"/>
                  <a:pt x="25" y="3"/>
                  <a:pt x="29" y="9"/>
                </a:cubicBezTo>
                <a:cubicBezTo>
                  <a:pt x="52" y="50"/>
                  <a:pt x="52" y="50"/>
                  <a:pt x="52" y="50"/>
                </a:cubicBezTo>
                <a:cubicBezTo>
                  <a:pt x="56" y="57"/>
                  <a:pt x="53" y="65"/>
                  <a:pt x="47" y="69"/>
                </a:cubicBezTo>
                <a:cubicBezTo>
                  <a:pt x="44" y="71"/>
                  <a:pt x="42" y="71"/>
                  <a:pt x="39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7" name="出自【趣你的PPT】(微信:qunideppt)：最优质的PPT资源库"/>
          <p:cNvSpPr/>
          <p:nvPr/>
        </p:nvSpPr>
        <p:spPr bwMode="auto">
          <a:xfrm>
            <a:off x="4583367" y="4582063"/>
            <a:ext cx="91022" cy="67738"/>
          </a:xfrm>
          <a:custGeom>
            <a:avLst/>
            <a:gdLst>
              <a:gd name="T0" fmla="*/ 57 w 73"/>
              <a:gd name="T1" fmla="*/ 54 h 54"/>
              <a:gd name="T2" fmla="*/ 50 w 73"/>
              <a:gd name="T3" fmla="*/ 52 h 54"/>
              <a:gd name="T4" fmla="*/ 10 w 73"/>
              <a:gd name="T5" fmla="*/ 29 h 54"/>
              <a:gd name="T6" fmla="*/ 4 w 73"/>
              <a:gd name="T7" fmla="*/ 10 h 54"/>
              <a:gd name="T8" fmla="*/ 24 w 73"/>
              <a:gd name="T9" fmla="*/ 4 h 54"/>
              <a:gd name="T10" fmla="*/ 64 w 73"/>
              <a:gd name="T11" fmla="*/ 27 h 54"/>
              <a:gd name="T12" fmla="*/ 70 w 73"/>
              <a:gd name="T13" fmla="*/ 47 h 54"/>
              <a:gd name="T14" fmla="*/ 57 w 73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57" y="54"/>
                </a:moveTo>
                <a:cubicBezTo>
                  <a:pt x="55" y="54"/>
                  <a:pt x="52" y="54"/>
                  <a:pt x="50" y="52"/>
                </a:cubicBezTo>
                <a:cubicBezTo>
                  <a:pt x="10" y="29"/>
                  <a:pt x="10" y="29"/>
                  <a:pt x="10" y="29"/>
                </a:cubicBezTo>
                <a:cubicBezTo>
                  <a:pt x="3" y="25"/>
                  <a:pt x="0" y="16"/>
                  <a:pt x="4" y="10"/>
                </a:cubicBezTo>
                <a:cubicBezTo>
                  <a:pt x="8" y="3"/>
                  <a:pt x="17" y="0"/>
                  <a:pt x="24" y="4"/>
                </a:cubicBezTo>
                <a:cubicBezTo>
                  <a:pt x="64" y="27"/>
                  <a:pt x="64" y="27"/>
                  <a:pt x="64" y="27"/>
                </a:cubicBezTo>
                <a:cubicBezTo>
                  <a:pt x="71" y="31"/>
                  <a:pt x="73" y="40"/>
                  <a:pt x="70" y="47"/>
                </a:cubicBezTo>
                <a:cubicBezTo>
                  <a:pt x="67" y="52"/>
                  <a:pt x="62" y="54"/>
                  <a:pt x="5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8" name="出自【趣你的PPT】(微信:qunideppt)：最优质的PPT资源库"/>
          <p:cNvSpPr/>
          <p:nvPr/>
        </p:nvSpPr>
        <p:spPr bwMode="auto">
          <a:xfrm>
            <a:off x="4542090" y="4732355"/>
            <a:ext cx="93668" cy="35986"/>
          </a:xfrm>
          <a:custGeom>
            <a:avLst/>
            <a:gdLst>
              <a:gd name="T0" fmla="*/ 61 w 75"/>
              <a:gd name="T1" fmla="*/ 29 h 29"/>
              <a:gd name="T2" fmla="*/ 14 w 75"/>
              <a:gd name="T3" fmla="*/ 29 h 29"/>
              <a:gd name="T4" fmla="*/ 0 w 75"/>
              <a:gd name="T5" fmla="*/ 14 h 29"/>
              <a:gd name="T6" fmla="*/ 14 w 75"/>
              <a:gd name="T7" fmla="*/ 0 h 29"/>
              <a:gd name="T8" fmla="*/ 61 w 75"/>
              <a:gd name="T9" fmla="*/ 0 h 29"/>
              <a:gd name="T10" fmla="*/ 75 w 75"/>
              <a:gd name="T11" fmla="*/ 14 h 29"/>
              <a:gd name="T12" fmla="*/ 61 w 75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29">
                <a:moveTo>
                  <a:pt x="61" y="29"/>
                </a:moveTo>
                <a:cubicBezTo>
                  <a:pt x="14" y="29"/>
                  <a:pt x="14" y="29"/>
                  <a:pt x="14" y="29"/>
                </a:cubicBezTo>
                <a:cubicBezTo>
                  <a:pt x="6" y="29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5" y="6"/>
                  <a:pt x="75" y="14"/>
                </a:cubicBezTo>
                <a:cubicBezTo>
                  <a:pt x="75" y="22"/>
                  <a:pt x="69" y="29"/>
                  <a:pt x="61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9" name="出自【趣你的PPT】(微信:qunideppt)：最优质的PPT资源库"/>
          <p:cNvSpPr/>
          <p:nvPr/>
        </p:nvSpPr>
        <p:spPr bwMode="auto">
          <a:xfrm>
            <a:off x="4574371" y="4849838"/>
            <a:ext cx="91551" cy="67208"/>
          </a:xfrm>
          <a:custGeom>
            <a:avLst/>
            <a:gdLst>
              <a:gd name="T0" fmla="*/ 16 w 73"/>
              <a:gd name="T1" fmla="*/ 54 h 54"/>
              <a:gd name="T2" fmla="*/ 4 w 73"/>
              <a:gd name="T3" fmla="*/ 47 h 54"/>
              <a:gd name="T4" fmla="*/ 9 w 73"/>
              <a:gd name="T5" fmla="*/ 27 h 54"/>
              <a:gd name="T6" fmla="*/ 49 w 73"/>
              <a:gd name="T7" fmla="*/ 4 h 54"/>
              <a:gd name="T8" fmla="*/ 69 w 73"/>
              <a:gd name="T9" fmla="*/ 9 h 54"/>
              <a:gd name="T10" fmla="*/ 64 w 73"/>
              <a:gd name="T11" fmla="*/ 29 h 54"/>
              <a:gd name="T12" fmla="*/ 24 w 73"/>
              <a:gd name="T13" fmla="*/ 52 h 54"/>
              <a:gd name="T14" fmla="*/ 16 w 73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16" y="54"/>
                </a:moveTo>
                <a:cubicBezTo>
                  <a:pt x="12" y="54"/>
                  <a:pt x="7" y="51"/>
                  <a:pt x="4" y="47"/>
                </a:cubicBezTo>
                <a:cubicBezTo>
                  <a:pt x="0" y="40"/>
                  <a:pt x="2" y="31"/>
                  <a:pt x="9" y="27"/>
                </a:cubicBezTo>
                <a:cubicBezTo>
                  <a:pt x="49" y="4"/>
                  <a:pt x="49" y="4"/>
                  <a:pt x="49" y="4"/>
                </a:cubicBezTo>
                <a:cubicBezTo>
                  <a:pt x="56" y="0"/>
                  <a:pt x="65" y="2"/>
                  <a:pt x="69" y="9"/>
                </a:cubicBezTo>
                <a:cubicBezTo>
                  <a:pt x="73" y="16"/>
                  <a:pt x="71" y="25"/>
                  <a:pt x="64" y="29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3"/>
                  <a:pt x="19" y="54"/>
                  <a:pt x="16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0" name="出自【趣你的PPT】(微信:qunideppt)：最优质的PPT资源库"/>
          <p:cNvSpPr/>
          <p:nvPr/>
        </p:nvSpPr>
        <p:spPr bwMode="auto">
          <a:xfrm>
            <a:off x="5036887" y="4865714"/>
            <a:ext cx="91551" cy="67738"/>
          </a:xfrm>
          <a:custGeom>
            <a:avLst/>
            <a:gdLst>
              <a:gd name="T0" fmla="*/ 57 w 73"/>
              <a:gd name="T1" fmla="*/ 54 h 54"/>
              <a:gd name="T2" fmla="*/ 50 w 73"/>
              <a:gd name="T3" fmla="*/ 52 h 54"/>
              <a:gd name="T4" fmla="*/ 9 w 73"/>
              <a:gd name="T5" fmla="*/ 29 h 54"/>
              <a:gd name="T6" fmla="*/ 4 w 73"/>
              <a:gd name="T7" fmla="*/ 9 h 54"/>
              <a:gd name="T8" fmla="*/ 24 w 73"/>
              <a:gd name="T9" fmla="*/ 4 h 54"/>
              <a:gd name="T10" fmla="*/ 64 w 73"/>
              <a:gd name="T11" fmla="*/ 27 h 54"/>
              <a:gd name="T12" fmla="*/ 69 w 73"/>
              <a:gd name="T13" fmla="*/ 47 h 54"/>
              <a:gd name="T14" fmla="*/ 57 w 73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57" y="54"/>
                </a:moveTo>
                <a:cubicBezTo>
                  <a:pt x="54" y="54"/>
                  <a:pt x="52" y="53"/>
                  <a:pt x="50" y="52"/>
                </a:cubicBezTo>
                <a:cubicBezTo>
                  <a:pt x="9" y="29"/>
                  <a:pt x="9" y="29"/>
                  <a:pt x="9" y="29"/>
                </a:cubicBezTo>
                <a:cubicBezTo>
                  <a:pt x="2" y="25"/>
                  <a:pt x="0" y="16"/>
                  <a:pt x="4" y="9"/>
                </a:cubicBezTo>
                <a:cubicBezTo>
                  <a:pt x="8" y="2"/>
                  <a:pt x="17" y="0"/>
                  <a:pt x="24" y="4"/>
                </a:cubicBezTo>
                <a:cubicBezTo>
                  <a:pt x="64" y="27"/>
                  <a:pt x="64" y="27"/>
                  <a:pt x="64" y="27"/>
                </a:cubicBezTo>
                <a:cubicBezTo>
                  <a:pt x="71" y="31"/>
                  <a:pt x="73" y="40"/>
                  <a:pt x="69" y="47"/>
                </a:cubicBezTo>
                <a:cubicBezTo>
                  <a:pt x="67" y="51"/>
                  <a:pt x="62" y="54"/>
                  <a:pt x="5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1" name="出自【趣你的PPT】(微信:qunideppt)：最优质的PPT资源库"/>
          <p:cNvSpPr/>
          <p:nvPr/>
        </p:nvSpPr>
        <p:spPr bwMode="auto">
          <a:xfrm>
            <a:off x="5076048" y="4749819"/>
            <a:ext cx="94726" cy="35986"/>
          </a:xfrm>
          <a:custGeom>
            <a:avLst/>
            <a:gdLst>
              <a:gd name="T0" fmla="*/ 61 w 76"/>
              <a:gd name="T1" fmla="*/ 29 h 29"/>
              <a:gd name="T2" fmla="*/ 15 w 76"/>
              <a:gd name="T3" fmla="*/ 29 h 29"/>
              <a:gd name="T4" fmla="*/ 0 w 76"/>
              <a:gd name="T5" fmla="*/ 15 h 29"/>
              <a:gd name="T6" fmla="*/ 15 w 76"/>
              <a:gd name="T7" fmla="*/ 0 h 29"/>
              <a:gd name="T8" fmla="*/ 61 w 76"/>
              <a:gd name="T9" fmla="*/ 0 h 29"/>
              <a:gd name="T10" fmla="*/ 76 w 76"/>
              <a:gd name="T11" fmla="*/ 15 h 29"/>
              <a:gd name="T12" fmla="*/ 61 w 76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29">
                <a:moveTo>
                  <a:pt x="61" y="29"/>
                </a:moveTo>
                <a:cubicBezTo>
                  <a:pt x="15" y="29"/>
                  <a:pt x="15" y="29"/>
                  <a:pt x="15" y="29"/>
                </a:cubicBezTo>
                <a:cubicBezTo>
                  <a:pt x="7" y="29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6" y="7"/>
                  <a:pt x="76" y="15"/>
                </a:cubicBezTo>
                <a:cubicBezTo>
                  <a:pt x="76" y="23"/>
                  <a:pt x="69" y="29"/>
                  <a:pt x="61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2" name="出自【趣你的PPT】(微信:qunideppt)：最优质的PPT资源库"/>
          <p:cNvSpPr/>
          <p:nvPr/>
        </p:nvSpPr>
        <p:spPr bwMode="auto">
          <a:xfrm>
            <a:off x="5045884" y="4598468"/>
            <a:ext cx="92609" cy="67738"/>
          </a:xfrm>
          <a:custGeom>
            <a:avLst/>
            <a:gdLst>
              <a:gd name="T0" fmla="*/ 17 w 74"/>
              <a:gd name="T1" fmla="*/ 54 h 54"/>
              <a:gd name="T2" fmla="*/ 4 w 74"/>
              <a:gd name="T3" fmla="*/ 47 h 54"/>
              <a:gd name="T4" fmla="*/ 10 w 74"/>
              <a:gd name="T5" fmla="*/ 27 h 54"/>
              <a:gd name="T6" fmla="*/ 50 w 74"/>
              <a:gd name="T7" fmla="*/ 4 h 54"/>
              <a:gd name="T8" fmla="*/ 70 w 74"/>
              <a:gd name="T9" fmla="*/ 9 h 54"/>
              <a:gd name="T10" fmla="*/ 64 w 74"/>
              <a:gd name="T11" fmla="*/ 29 h 54"/>
              <a:gd name="T12" fmla="*/ 24 w 74"/>
              <a:gd name="T13" fmla="*/ 52 h 54"/>
              <a:gd name="T14" fmla="*/ 17 w 7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54">
                <a:moveTo>
                  <a:pt x="17" y="54"/>
                </a:moveTo>
                <a:cubicBezTo>
                  <a:pt x="12" y="54"/>
                  <a:pt x="7" y="51"/>
                  <a:pt x="4" y="47"/>
                </a:cubicBezTo>
                <a:cubicBezTo>
                  <a:pt x="0" y="40"/>
                  <a:pt x="3" y="31"/>
                  <a:pt x="10" y="27"/>
                </a:cubicBezTo>
                <a:cubicBezTo>
                  <a:pt x="50" y="4"/>
                  <a:pt x="50" y="4"/>
                  <a:pt x="50" y="4"/>
                </a:cubicBezTo>
                <a:cubicBezTo>
                  <a:pt x="57" y="0"/>
                  <a:pt x="66" y="2"/>
                  <a:pt x="70" y="9"/>
                </a:cubicBezTo>
                <a:cubicBezTo>
                  <a:pt x="74" y="16"/>
                  <a:pt x="71" y="25"/>
                  <a:pt x="64" y="29"/>
                </a:cubicBezTo>
                <a:cubicBezTo>
                  <a:pt x="24" y="52"/>
                  <a:pt x="24" y="52"/>
                  <a:pt x="24" y="52"/>
                </a:cubicBezTo>
                <a:cubicBezTo>
                  <a:pt x="22" y="53"/>
                  <a:pt x="19" y="54"/>
                  <a:pt x="1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3" name="出自【趣你的PPT】(微信:qunideppt)：最优质的PPT资源库"/>
          <p:cNvSpPr/>
          <p:nvPr/>
        </p:nvSpPr>
        <p:spPr bwMode="auto">
          <a:xfrm>
            <a:off x="4962271" y="4487336"/>
            <a:ext cx="70912" cy="88905"/>
          </a:xfrm>
          <a:custGeom>
            <a:avLst/>
            <a:gdLst>
              <a:gd name="T0" fmla="*/ 17 w 57"/>
              <a:gd name="T1" fmla="*/ 71 h 71"/>
              <a:gd name="T2" fmla="*/ 10 w 57"/>
              <a:gd name="T3" fmla="*/ 69 h 71"/>
              <a:gd name="T4" fmla="*/ 4 w 57"/>
              <a:gd name="T5" fmla="*/ 49 h 71"/>
              <a:gd name="T6" fmla="*/ 28 w 57"/>
              <a:gd name="T7" fmla="*/ 9 h 71"/>
              <a:gd name="T8" fmla="*/ 47 w 57"/>
              <a:gd name="T9" fmla="*/ 4 h 71"/>
              <a:gd name="T10" fmla="*/ 53 w 57"/>
              <a:gd name="T11" fmla="*/ 23 h 71"/>
              <a:gd name="T12" fmla="*/ 29 w 57"/>
              <a:gd name="T13" fmla="*/ 63 h 71"/>
              <a:gd name="T14" fmla="*/ 17 w 57"/>
              <a:gd name="T1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71">
                <a:moveTo>
                  <a:pt x="17" y="71"/>
                </a:moveTo>
                <a:cubicBezTo>
                  <a:pt x="14" y="71"/>
                  <a:pt x="12" y="70"/>
                  <a:pt x="10" y="69"/>
                </a:cubicBezTo>
                <a:cubicBezTo>
                  <a:pt x="3" y="65"/>
                  <a:pt x="0" y="56"/>
                  <a:pt x="4" y="49"/>
                </a:cubicBezTo>
                <a:cubicBezTo>
                  <a:pt x="28" y="9"/>
                  <a:pt x="28" y="9"/>
                  <a:pt x="28" y="9"/>
                </a:cubicBezTo>
                <a:cubicBezTo>
                  <a:pt x="32" y="2"/>
                  <a:pt x="40" y="0"/>
                  <a:pt x="47" y="4"/>
                </a:cubicBezTo>
                <a:cubicBezTo>
                  <a:pt x="54" y="8"/>
                  <a:pt x="57" y="16"/>
                  <a:pt x="53" y="23"/>
                </a:cubicBezTo>
                <a:cubicBezTo>
                  <a:pt x="29" y="63"/>
                  <a:pt x="29" y="63"/>
                  <a:pt x="29" y="63"/>
                </a:cubicBezTo>
                <a:cubicBezTo>
                  <a:pt x="27" y="68"/>
                  <a:pt x="22" y="71"/>
                  <a:pt x="1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4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4687089" y="4594764"/>
            <a:ext cx="336039" cy="404838"/>
          </a:xfrm>
          <a:custGeom>
            <a:avLst/>
            <a:gdLst>
              <a:gd name="T0" fmla="*/ 134 w 269"/>
              <a:gd name="T1" fmla="*/ 0 h 324"/>
              <a:gd name="T2" fmla="*/ 2 w 269"/>
              <a:gd name="T3" fmla="*/ 146 h 324"/>
              <a:gd name="T4" fmla="*/ 63 w 269"/>
              <a:gd name="T5" fmla="*/ 324 h 324"/>
              <a:gd name="T6" fmla="*/ 144 w 269"/>
              <a:gd name="T7" fmla="*/ 324 h 324"/>
              <a:gd name="T8" fmla="*/ 215 w 269"/>
              <a:gd name="T9" fmla="*/ 265 h 324"/>
              <a:gd name="T10" fmla="*/ 269 w 269"/>
              <a:gd name="T11" fmla="*/ 134 h 324"/>
              <a:gd name="T12" fmla="*/ 119 w 269"/>
              <a:gd name="T13" fmla="*/ 237 h 324"/>
              <a:gd name="T14" fmla="*/ 92 w 269"/>
              <a:gd name="T15" fmla="*/ 182 h 324"/>
              <a:gd name="T16" fmla="*/ 109 w 269"/>
              <a:gd name="T17" fmla="*/ 174 h 324"/>
              <a:gd name="T18" fmla="*/ 146 w 269"/>
              <a:gd name="T19" fmla="*/ 174 h 324"/>
              <a:gd name="T20" fmla="*/ 162 w 269"/>
              <a:gd name="T21" fmla="*/ 185 h 324"/>
              <a:gd name="T22" fmla="*/ 169 w 269"/>
              <a:gd name="T23" fmla="*/ 183 h 324"/>
              <a:gd name="T24" fmla="*/ 143 w 269"/>
              <a:gd name="T25" fmla="*/ 237 h 324"/>
              <a:gd name="T26" fmla="*/ 119 w 269"/>
              <a:gd name="T27" fmla="*/ 301 h 324"/>
              <a:gd name="T28" fmla="*/ 112 w 269"/>
              <a:gd name="T29" fmla="*/ 144 h 324"/>
              <a:gd name="T30" fmla="*/ 116 w 269"/>
              <a:gd name="T31" fmla="*/ 148 h 324"/>
              <a:gd name="T32" fmla="*/ 111 w 269"/>
              <a:gd name="T33" fmla="*/ 144 h 324"/>
              <a:gd name="T34" fmla="*/ 152 w 269"/>
              <a:gd name="T35" fmla="*/ 140 h 324"/>
              <a:gd name="T36" fmla="*/ 153 w 269"/>
              <a:gd name="T37" fmla="*/ 140 h 324"/>
              <a:gd name="T38" fmla="*/ 149 w 269"/>
              <a:gd name="T39" fmla="*/ 142 h 324"/>
              <a:gd name="T40" fmla="*/ 243 w 269"/>
              <a:gd name="T41" fmla="*/ 155 h 324"/>
              <a:gd name="T42" fmla="*/ 197 w 269"/>
              <a:gd name="T43" fmla="*/ 251 h 324"/>
              <a:gd name="T44" fmla="*/ 159 w 269"/>
              <a:gd name="T45" fmla="*/ 301 h 324"/>
              <a:gd name="T46" fmla="*/ 189 w 269"/>
              <a:gd name="T47" fmla="*/ 180 h 324"/>
              <a:gd name="T48" fmla="*/ 175 w 269"/>
              <a:gd name="T49" fmla="*/ 172 h 324"/>
              <a:gd name="T50" fmla="*/ 155 w 269"/>
              <a:gd name="T51" fmla="*/ 171 h 324"/>
              <a:gd name="T52" fmla="*/ 152 w 269"/>
              <a:gd name="T53" fmla="*/ 167 h 324"/>
              <a:gd name="T54" fmla="*/ 151 w 269"/>
              <a:gd name="T55" fmla="*/ 132 h 324"/>
              <a:gd name="T56" fmla="*/ 143 w 269"/>
              <a:gd name="T57" fmla="*/ 165 h 324"/>
              <a:gd name="T58" fmla="*/ 115 w 269"/>
              <a:gd name="T59" fmla="*/ 168 h 324"/>
              <a:gd name="T60" fmla="*/ 115 w 269"/>
              <a:gd name="T61" fmla="*/ 136 h 324"/>
              <a:gd name="T62" fmla="*/ 103 w 269"/>
              <a:gd name="T63" fmla="*/ 163 h 324"/>
              <a:gd name="T64" fmla="*/ 94 w 269"/>
              <a:gd name="T65" fmla="*/ 174 h 324"/>
              <a:gd name="T66" fmla="*/ 87 w 269"/>
              <a:gd name="T67" fmla="*/ 172 h 324"/>
              <a:gd name="T68" fmla="*/ 76 w 269"/>
              <a:gd name="T69" fmla="*/ 168 h 324"/>
              <a:gd name="T70" fmla="*/ 76 w 269"/>
              <a:gd name="T71" fmla="*/ 169 h 324"/>
              <a:gd name="T72" fmla="*/ 75 w 269"/>
              <a:gd name="T73" fmla="*/ 169 h 324"/>
              <a:gd name="T74" fmla="*/ 102 w 269"/>
              <a:gd name="T75" fmla="*/ 239 h 324"/>
              <a:gd name="T76" fmla="*/ 87 w 269"/>
              <a:gd name="T77" fmla="*/ 301 h 324"/>
              <a:gd name="T78" fmla="*/ 25 w 269"/>
              <a:gd name="T79" fmla="*/ 155 h 324"/>
              <a:gd name="T80" fmla="*/ 24 w 269"/>
              <a:gd name="T81" fmla="*/ 139 h 324"/>
              <a:gd name="T82" fmla="*/ 134 w 269"/>
              <a:gd name="T83" fmla="*/ 23 h 324"/>
              <a:gd name="T84" fmla="*/ 245 w 269"/>
              <a:gd name="T85" fmla="*/ 13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9" h="324">
                <a:moveTo>
                  <a:pt x="269" y="134"/>
                </a:moveTo>
                <a:cubicBezTo>
                  <a:pt x="269" y="60"/>
                  <a:pt x="208" y="0"/>
                  <a:pt x="134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138"/>
                  <a:pt x="1" y="142"/>
                  <a:pt x="2" y="146"/>
                </a:cubicBezTo>
                <a:cubicBezTo>
                  <a:pt x="0" y="148"/>
                  <a:pt x="4" y="200"/>
                  <a:pt x="54" y="265"/>
                </a:cubicBezTo>
                <a:cubicBezTo>
                  <a:pt x="69" y="285"/>
                  <a:pt x="63" y="324"/>
                  <a:pt x="63" y="324"/>
                </a:cubicBezTo>
                <a:cubicBezTo>
                  <a:pt x="83" y="324"/>
                  <a:pt x="104" y="324"/>
                  <a:pt x="125" y="324"/>
                </a:cubicBezTo>
                <a:cubicBezTo>
                  <a:pt x="131" y="324"/>
                  <a:pt x="138" y="324"/>
                  <a:pt x="144" y="324"/>
                </a:cubicBezTo>
                <a:cubicBezTo>
                  <a:pt x="165" y="324"/>
                  <a:pt x="185" y="324"/>
                  <a:pt x="206" y="324"/>
                </a:cubicBezTo>
                <a:cubicBezTo>
                  <a:pt x="206" y="324"/>
                  <a:pt x="200" y="285"/>
                  <a:pt x="215" y="265"/>
                </a:cubicBezTo>
                <a:cubicBezTo>
                  <a:pt x="265" y="200"/>
                  <a:pt x="268" y="148"/>
                  <a:pt x="267" y="146"/>
                </a:cubicBezTo>
                <a:cubicBezTo>
                  <a:pt x="268" y="142"/>
                  <a:pt x="269" y="138"/>
                  <a:pt x="269" y="134"/>
                </a:cubicBezTo>
                <a:close/>
                <a:moveTo>
                  <a:pt x="119" y="301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235"/>
                  <a:pt x="118" y="234"/>
                  <a:pt x="118" y="233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94" y="182"/>
                  <a:pt x="95" y="182"/>
                  <a:pt x="97" y="181"/>
                </a:cubicBezTo>
                <a:cubicBezTo>
                  <a:pt x="101" y="180"/>
                  <a:pt x="105" y="177"/>
                  <a:pt x="109" y="174"/>
                </a:cubicBezTo>
                <a:cubicBezTo>
                  <a:pt x="113" y="179"/>
                  <a:pt x="118" y="182"/>
                  <a:pt x="124" y="183"/>
                </a:cubicBezTo>
                <a:cubicBezTo>
                  <a:pt x="131" y="184"/>
                  <a:pt x="139" y="181"/>
                  <a:pt x="146" y="174"/>
                </a:cubicBezTo>
                <a:cubicBezTo>
                  <a:pt x="147" y="175"/>
                  <a:pt x="148" y="175"/>
                  <a:pt x="148" y="176"/>
                </a:cubicBezTo>
                <a:cubicBezTo>
                  <a:pt x="152" y="182"/>
                  <a:pt x="157" y="185"/>
                  <a:pt x="162" y="185"/>
                </a:cubicBezTo>
                <a:cubicBezTo>
                  <a:pt x="163" y="185"/>
                  <a:pt x="163" y="185"/>
                  <a:pt x="164" y="184"/>
                </a:cubicBezTo>
                <a:cubicBezTo>
                  <a:pt x="165" y="184"/>
                  <a:pt x="167" y="184"/>
                  <a:pt x="169" y="183"/>
                </a:cubicBezTo>
                <a:cubicBezTo>
                  <a:pt x="143" y="233"/>
                  <a:pt x="143" y="233"/>
                  <a:pt x="143" y="233"/>
                </a:cubicBezTo>
                <a:cubicBezTo>
                  <a:pt x="143" y="234"/>
                  <a:pt x="143" y="235"/>
                  <a:pt x="143" y="237"/>
                </a:cubicBezTo>
                <a:cubicBezTo>
                  <a:pt x="143" y="301"/>
                  <a:pt x="143" y="301"/>
                  <a:pt x="143" y="301"/>
                </a:cubicBezTo>
                <a:lnTo>
                  <a:pt x="119" y="301"/>
                </a:lnTo>
                <a:close/>
                <a:moveTo>
                  <a:pt x="111" y="144"/>
                </a:moveTo>
                <a:cubicBezTo>
                  <a:pt x="111" y="144"/>
                  <a:pt x="111" y="144"/>
                  <a:pt x="112" y="144"/>
                </a:cubicBezTo>
                <a:cubicBezTo>
                  <a:pt x="112" y="144"/>
                  <a:pt x="112" y="144"/>
                  <a:pt x="113" y="144"/>
                </a:cubicBezTo>
                <a:cubicBezTo>
                  <a:pt x="115" y="144"/>
                  <a:pt x="115" y="145"/>
                  <a:pt x="116" y="148"/>
                </a:cubicBezTo>
                <a:cubicBezTo>
                  <a:pt x="116" y="151"/>
                  <a:pt x="114" y="155"/>
                  <a:pt x="111" y="160"/>
                </a:cubicBezTo>
                <a:cubicBezTo>
                  <a:pt x="108" y="152"/>
                  <a:pt x="109" y="146"/>
                  <a:pt x="111" y="144"/>
                </a:cubicBezTo>
                <a:close/>
                <a:moveTo>
                  <a:pt x="149" y="142"/>
                </a:moveTo>
                <a:cubicBezTo>
                  <a:pt x="150" y="140"/>
                  <a:pt x="151" y="140"/>
                  <a:pt x="152" y="140"/>
                </a:cubicBezTo>
                <a:cubicBezTo>
                  <a:pt x="152" y="140"/>
                  <a:pt x="152" y="140"/>
                  <a:pt x="152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4" y="142"/>
                  <a:pt x="153" y="149"/>
                  <a:pt x="149" y="156"/>
                </a:cubicBezTo>
                <a:cubicBezTo>
                  <a:pt x="148" y="150"/>
                  <a:pt x="148" y="145"/>
                  <a:pt x="149" y="142"/>
                </a:cubicBezTo>
                <a:close/>
                <a:moveTo>
                  <a:pt x="245" y="139"/>
                </a:moveTo>
                <a:cubicBezTo>
                  <a:pt x="243" y="155"/>
                  <a:pt x="243" y="155"/>
                  <a:pt x="243" y="155"/>
                </a:cubicBezTo>
                <a:cubicBezTo>
                  <a:pt x="243" y="155"/>
                  <a:pt x="243" y="155"/>
                  <a:pt x="243" y="155"/>
                </a:cubicBezTo>
                <a:cubicBezTo>
                  <a:pt x="241" y="169"/>
                  <a:pt x="232" y="206"/>
                  <a:pt x="197" y="251"/>
                </a:cubicBezTo>
                <a:cubicBezTo>
                  <a:pt x="186" y="265"/>
                  <a:pt x="182" y="284"/>
                  <a:pt x="182" y="301"/>
                </a:cubicBezTo>
                <a:cubicBezTo>
                  <a:pt x="159" y="301"/>
                  <a:pt x="159" y="301"/>
                  <a:pt x="159" y="301"/>
                </a:cubicBezTo>
                <a:cubicBezTo>
                  <a:pt x="159" y="239"/>
                  <a:pt x="159" y="239"/>
                  <a:pt x="159" y="239"/>
                </a:cubicBezTo>
                <a:cubicBezTo>
                  <a:pt x="189" y="180"/>
                  <a:pt x="189" y="180"/>
                  <a:pt x="189" y="180"/>
                </a:cubicBezTo>
                <a:cubicBezTo>
                  <a:pt x="191" y="176"/>
                  <a:pt x="190" y="171"/>
                  <a:pt x="185" y="169"/>
                </a:cubicBezTo>
                <a:cubicBezTo>
                  <a:pt x="182" y="167"/>
                  <a:pt x="177" y="168"/>
                  <a:pt x="175" y="172"/>
                </a:cubicBezTo>
                <a:cubicBezTo>
                  <a:pt x="172" y="174"/>
                  <a:pt x="167" y="176"/>
                  <a:pt x="163" y="176"/>
                </a:cubicBezTo>
                <a:cubicBezTo>
                  <a:pt x="159" y="177"/>
                  <a:pt x="157" y="174"/>
                  <a:pt x="155" y="171"/>
                </a:cubicBezTo>
                <a:cubicBezTo>
                  <a:pt x="154" y="170"/>
                  <a:pt x="153" y="168"/>
                  <a:pt x="152" y="167"/>
                </a:cubicBezTo>
                <a:cubicBezTo>
                  <a:pt x="152" y="167"/>
                  <a:pt x="152" y="167"/>
                  <a:pt x="152" y="167"/>
                </a:cubicBezTo>
                <a:cubicBezTo>
                  <a:pt x="159" y="157"/>
                  <a:pt x="164" y="144"/>
                  <a:pt x="160" y="136"/>
                </a:cubicBezTo>
                <a:cubicBezTo>
                  <a:pt x="159" y="133"/>
                  <a:pt x="155" y="131"/>
                  <a:pt x="151" y="132"/>
                </a:cubicBezTo>
                <a:cubicBezTo>
                  <a:pt x="147" y="132"/>
                  <a:pt x="144" y="134"/>
                  <a:pt x="142" y="138"/>
                </a:cubicBezTo>
                <a:cubicBezTo>
                  <a:pt x="139" y="145"/>
                  <a:pt x="139" y="156"/>
                  <a:pt x="143" y="165"/>
                </a:cubicBezTo>
                <a:cubicBezTo>
                  <a:pt x="138" y="171"/>
                  <a:pt x="131" y="176"/>
                  <a:pt x="125" y="175"/>
                </a:cubicBezTo>
                <a:cubicBezTo>
                  <a:pt x="121" y="174"/>
                  <a:pt x="118" y="172"/>
                  <a:pt x="115" y="168"/>
                </a:cubicBezTo>
                <a:cubicBezTo>
                  <a:pt x="120" y="161"/>
                  <a:pt x="124" y="154"/>
                  <a:pt x="124" y="147"/>
                </a:cubicBezTo>
                <a:cubicBezTo>
                  <a:pt x="124" y="142"/>
                  <a:pt x="120" y="137"/>
                  <a:pt x="115" y="136"/>
                </a:cubicBezTo>
                <a:cubicBezTo>
                  <a:pt x="111" y="135"/>
                  <a:pt x="107" y="136"/>
                  <a:pt x="105" y="138"/>
                </a:cubicBezTo>
                <a:cubicBezTo>
                  <a:pt x="100" y="144"/>
                  <a:pt x="100" y="154"/>
                  <a:pt x="103" y="163"/>
                </a:cubicBezTo>
                <a:cubicBezTo>
                  <a:pt x="104" y="164"/>
                  <a:pt x="104" y="166"/>
                  <a:pt x="105" y="167"/>
                </a:cubicBezTo>
                <a:cubicBezTo>
                  <a:pt x="102" y="170"/>
                  <a:pt x="98" y="172"/>
                  <a:pt x="94" y="174"/>
                </a:cubicBezTo>
                <a:cubicBezTo>
                  <a:pt x="92" y="174"/>
                  <a:pt x="90" y="175"/>
                  <a:pt x="88" y="174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85" y="169"/>
                  <a:pt x="81" y="167"/>
                  <a:pt x="77" y="168"/>
                </a:cubicBezTo>
                <a:cubicBezTo>
                  <a:pt x="77" y="168"/>
                  <a:pt x="77" y="168"/>
                  <a:pt x="76" y="168"/>
                </a:cubicBezTo>
                <a:cubicBezTo>
                  <a:pt x="76" y="168"/>
                  <a:pt x="76" y="168"/>
                  <a:pt x="76" y="169"/>
                </a:cubicBezTo>
                <a:cubicBezTo>
                  <a:pt x="76" y="169"/>
                  <a:pt x="76" y="169"/>
                  <a:pt x="76" y="169"/>
                </a:cubicBezTo>
                <a:cubicBezTo>
                  <a:pt x="76" y="169"/>
                  <a:pt x="76" y="169"/>
                  <a:pt x="75" y="169"/>
                </a:cubicBezTo>
                <a:cubicBezTo>
                  <a:pt x="75" y="169"/>
                  <a:pt x="75" y="169"/>
                  <a:pt x="75" y="169"/>
                </a:cubicBezTo>
                <a:cubicBezTo>
                  <a:pt x="72" y="171"/>
                  <a:pt x="70" y="176"/>
                  <a:pt x="72" y="180"/>
                </a:cubicBezTo>
                <a:cubicBezTo>
                  <a:pt x="102" y="239"/>
                  <a:pt x="102" y="239"/>
                  <a:pt x="102" y="239"/>
                </a:cubicBezTo>
                <a:cubicBezTo>
                  <a:pt x="102" y="301"/>
                  <a:pt x="102" y="301"/>
                  <a:pt x="102" y="301"/>
                </a:cubicBezTo>
                <a:cubicBezTo>
                  <a:pt x="87" y="301"/>
                  <a:pt x="87" y="301"/>
                  <a:pt x="87" y="301"/>
                </a:cubicBezTo>
                <a:cubicBezTo>
                  <a:pt x="87" y="284"/>
                  <a:pt x="83" y="265"/>
                  <a:pt x="73" y="251"/>
                </a:cubicBezTo>
                <a:cubicBezTo>
                  <a:pt x="37" y="206"/>
                  <a:pt x="28" y="169"/>
                  <a:pt x="25" y="155"/>
                </a:cubicBezTo>
                <a:cubicBezTo>
                  <a:pt x="26" y="155"/>
                  <a:pt x="26" y="155"/>
                  <a:pt x="26" y="155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4" y="137"/>
                  <a:pt x="23" y="135"/>
                  <a:pt x="23" y="134"/>
                </a:cubicBezTo>
                <a:cubicBezTo>
                  <a:pt x="23" y="72"/>
                  <a:pt x="73" y="23"/>
                  <a:pt x="134" y="23"/>
                </a:cubicBezTo>
                <a:cubicBezTo>
                  <a:pt x="196" y="23"/>
                  <a:pt x="245" y="72"/>
                  <a:pt x="245" y="134"/>
                </a:cubicBezTo>
                <a:cubicBezTo>
                  <a:pt x="245" y="135"/>
                  <a:pt x="245" y="137"/>
                  <a:pt x="245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5" name="出自【趣你的PPT】(微信:qunideppt)：最优质的PPT资源库"/>
          <p:cNvSpPr/>
          <p:nvPr/>
        </p:nvSpPr>
        <p:spPr bwMode="auto">
          <a:xfrm>
            <a:off x="4766998" y="5013360"/>
            <a:ext cx="176222" cy="100019"/>
          </a:xfrm>
          <a:custGeom>
            <a:avLst/>
            <a:gdLst>
              <a:gd name="T0" fmla="*/ 0 w 141"/>
              <a:gd name="T1" fmla="*/ 12 h 80"/>
              <a:gd name="T2" fmla="*/ 6 w 141"/>
              <a:gd name="T3" fmla="*/ 12 h 80"/>
              <a:gd name="T4" fmla="*/ 6 w 141"/>
              <a:gd name="T5" fmla="*/ 22 h 80"/>
              <a:gd name="T6" fmla="*/ 0 w 141"/>
              <a:gd name="T7" fmla="*/ 22 h 80"/>
              <a:gd name="T8" fmla="*/ 0 w 141"/>
              <a:gd name="T9" fmla="*/ 33 h 80"/>
              <a:gd name="T10" fmla="*/ 6 w 141"/>
              <a:gd name="T11" fmla="*/ 33 h 80"/>
              <a:gd name="T12" fmla="*/ 6 w 141"/>
              <a:gd name="T13" fmla="*/ 43 h 80"/>
              <a:gd name="T14" fmla="*/ 0 w 141"/>
              <a:gd name="T15" fmla="*/ 43 h 80"/>
              <a:gd name="T16" fmla="*/ 30 w 141"/>
              <a:gd name="T17" fmla="*/ 68 h 80"/>
              <a:gd name="T18" fmla="*/ 48 w 141"/>
              <a:gd name="T19" fmla="*/ 80 h 80"/>
              <a:gd name="T20" fmla="*/ 93 w 141"/>
              <a:gd name="T21" fmla="*/ 80 h 80"/>
              <a:gd name="T22" fmla="*/ 111 w 141"/>
              <a:gd name="T23" fmla="*/ 68 h 80"/>
              <a:gd name="T24" fmla="*/ 141 w 141"/>
              <a:gd name="T25" fmla="*/ 43 h 80"/>
              <a:gd name="T26" fmla="*/ 136 w 141"/>
              <a:gd name="T27" fmla="*/ 43 h 80"/>
              <a:gd name="T28" fmla="*/ 136 w 141"/>
              <a:gd name="T29" fmla="*/ 33 h 80"/>
              <a:gd name="T30" fmla="*/ 141 w 141"/>
              <a:gd name="T31" fmla="*/ 33 h 80"/>
              <a:gd name="T32" fmla="*/ 141 w 141"/>
              <a:gd name="T33" fmla="*/ 22 h 80"/>
              <a:gd name="T34" fmla="*/ 136 w 141"/>
              <a:gd name="T35" fmla="*/ 22 h 80"/>
              <a:gd name="T36" fmla="*/ 136 w 141"/>
              <a:gd name="T37" fmla="*/ 12 h 80"/>
              <a:gd name="T38" fmla="*/ 141 w 141"/>
              <a:gd name="T39" fmla="*/ 12 h 80"/>
              <a:gd name="T40" fmla="*/ 141 w 141"/>
              <a:gd name="T41" fmla="*/ 0 h 80"/>
              <a:gd name="T42" fmla="*/ 0 w 141"/>
              <a:gd name="T43" fmla="*/ 0 h 80"/>
              <a:gd name="T44" fmla="*/ 0 w 141"/>
              <a:gd name="T45" fmla="*/ 1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1" h="80">
                <a:moveTo>
                  <a:pt x="0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22"/>
                  <a:pt x="6" y="22"/>
                  <a:pt x="6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3"/>
                  <a:pt x="0" y="33"/>
                  <a:pt x="0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43"/>
                  <a:pt x="6" y="43"/>
                  <a:pt x="6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57"/>
                  <a:pt x="14" y="67"/>
                  <a:pt x="30" y="68"/>
                </a:cubicBezTo>
                <a:cubicBezTo>
                  <a:pt x="33" y="75"/>
                  <a:pt x="40" y="80"/>
                  <a:pt x="48" y="80"/>
                </a:cubicBezTo>
                <a:cubicBezTo>
                  <a:pt x="93" y="80"/>
                  <a:pt x="93" y="80"/>
                  <a:pt x="93" y="80"/>
                </a:cubicBezTo>
                <a:cubicBezTo>
                  <a:pt x="101" y="80"/>
                  <a:pt x="108" y="75"/>
                  <a:pt x="111" y="68"/>
                </a:cubicBezTo>
                <a:cubicBezTo>
                  <a:pt x="127" y="67"/>
                  <a:pt x="140" y="57"/>
                  <a:pt x="141" y="43"/>
                </a:cubicBezTo>
                <a:cubicBezTo>
                  <a:pt x="136" y="43"/>
                  <a:pt x="136" y="43"/>
                  <a:pt x="136" y="43"/>
                </a:cubicBezTo>
                <a:cubicBezTo>
                  <a:pt x="136" y="33"/>
                  <a:pt x="136" y="33"/>
                  <a:pt x="136" y="33"/>
                </a:cubicBezTo>
                <a:cubicBezTo>
                  <a:pt x="141" y="33"/>
                  <a:pt x="141" y="33"/>
                  <a:pt x="141" y="33"/>
                </a:cubicBezTo>
                <a:cubicBezTo>
                  <a:pt x="141" y="22"/>
                  <a:pt x="141" y="22"/>
                  <a:pt x="141" y="22"/>
                </a:cubicBezTo>
                <a:cubicBezTo>
                  <a:pt x="136" y="22"/>
                  <a:pt x="136" y="22"/>
                  <a:pt x="136" y="22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141" y="0"/>
                  <a:pt x="141" y="0"/>
                  <a:pt x="141" y="0"/>
                </a:cubicBezTo>
                <a:cubicBezTo>
                  <a:pt x="0" y="0"/>
                  <a:pt x="0" y="0"/>
                  <a:pt x="0" y="0"/>
                </a:cubicBezTo>
                <a:lnTo>
                  <a:pt x="0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48" name="出自【趣你的PPT】(微信:qunideppt)：最优质的PPT资源库"/>
          <p:cNvSpPr txBox="1"/>
          <p:nvPr/>
        </p:nvSpPr>
        <p:spPr>
          <a:xfrm>
            <a:off x="8644664" y="1950618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9" name="出自【趣你的PPT】(微信:qunideppt)：最优质的PPT资源库"/>
          <p:cNvSpPr txBox="1"/>
          <p:nvPr/>
        </p:nvSpPr>
        <p:spPr>
          <a:xfrm>
            <a:off x="8746475" y="2333789"/>
            <a:ext cx="261598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/>
              <a:sym typeface="Lato" panose="020F0502020204030203"/>
            </a:endParaRPr>
          </a:p>
        </p:txBody>
      </p:sp>
      <p:sp>
        <p:nvSpPr>
          <p:cNvPr id="52" name="出自【趣你的PPT】(微信:qunideppt)：最优质的PPT资源库"/>
          <p:cNvSpPr txBox="1"/>
          <p:nvPr/>
        </p:nvSpPr>
        <p:spPr>
          <a:xfrm>
            <a:off x="7498032" y="4484190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3" name="出自【趣你的PPT】(微信:qunideppt)：最优质的PPT资源库"/>
          <p:cNvSpPr txBox="1"/>
          <p:nvPr/>
        </p:nvSpPr>
        <p:spPr>
          <a:xfrm>
            <a:off x="7599843" y="4867361"/>
            <a:ext cx="261598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/>
              <a:sym typeface="Lato" panose="020F0502020204030203"/>
            </a:endParaRPr>
          </a:p>
        </p:txBody>
      </p:sp>
      <p:sp>
        <p:nvSpPr>
          <p:cNvPr id="54" name="出自【趣你的PPT】(微信:qunideppt)：最优质的PPT资源库"/>
          <p:cNvSpPr txBox="1"/>
          <p:nvPr/>
        </p:nvSpPr>
        <p:spPr>
          <a:xfrm>
            <a:off x="2590610" y="2759516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5" name="出自【趣你的PPT】(微信:qunideppt)：最优质的PPT资源库"/>
          <p:cNvSpPr txBox="1"/>
          <p:nvPr/>
        </p:nvSpPr>
        <p:spPr>
          <a:xfrm>
            <a:off x="1532660" y="3142687"/>
            <a:ext cx="268191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/>
              <a:sym typeface="Lato" panose="020F0502020204030203"/>
            </a:endParaRPr>
          </a:p>
        </p:txBody>
      </p:sp>
      <p:sp>
        <p:nvSpPr>
          <p:cNvPr id="58" name="出自【趣你的PPT】(微信:qunideppt)：最优质的PPT资源库"/>
          <p:cNvSpPr txBox="1"/>
          <p:nvPr/>
        </p:nvSpPr>
        <p:spPr>
          <a:xfrm>
            <a:off x="1887487" y="4732355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9" name="出自【趣你的PPT】(微信:qunideppt)：最优质的PPT资源库"/>
          <p:cNvSpPr txBox="1"/>
          <p:nvPr/>
        </p:nvSpPr>
        <p:spPr>
          <a:xfrm>
            <a:off x="829537" y="5115526"/>
            <a:ext cx="268191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r">
              <a:lnSpc>
                <a:spcPct val="120000"/>
              </a:lnSpc>
              <a:spcAft>
                <a:spcPts val="600"/>
              </a:spcAft>
              <a:buSzPct val="25000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亮亮图文旗舰店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https://liangliangtuwen.tmall.com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出自【趣你的PPT】(微信:qunideppt)：最优质的PPT资源库"/>
          <p:cNvSpPr>
            <a:spLocks noEditPoints="1"/>
          </p:cNvSpPr>
          <p:nvPr/>
        </p:nvSpPr>
        <p:spPr bwMode="auto">
          <a:xfrm flipH="1">
            <a:off x="7084582" y="2138091"/>
            <a:ext cx="2214534" cy="2196808"/>
          </a:xfrm>
          <a:custGeom>
            <a:avLst/>
            <a:gdLst>
              <a:gd name="T0" fmla="*/ 176 w 349"/>
              <a:gd name="T1" fmla="*/ 346 h 346"/>
              <a:gd name="T2" fmla="*/ 176 w 349"/>
              <a:gd name="T3" fmla="*/ 346 h 346"/>
              <a:gd name="T4" fmla="*/ 163 w 349"/>
              <a:gd name="T5" fmla="*/ 345 h 346"/>
              <a:gd name="T6" fmla="*/ 7 w 349"/>
              <a:gd name="T7" fmla="*/ 163 h 346"/>
              <a:gd name="T8" fmla="*/ 190 w 349"/>
              <a:gd name="T9" fmla="*/ 7 h 346"/>
              <a:gd name="T10" fmla="*/ 306 w 349"/>
              <a:gd name="T11" fmla="*/ 67 h 346"/>
              <a:gd name="T12" fmla="*/ 345 w 349"/>
              <a:gd name="T13" fmla="*/ 190 h 346"/>
              <a:gd name="T14" fmla="*/ 176 w 349"/>
              <a:gd name="T15" fmla="*/ 346 h 346"/>
              <a:gd name="T16" fmla="*/ 176 w 349"/>
              <a:gd name="T17" fmla="*/ 34 h 346"/>
              <a:gd name="T18" fmla="*/ 35 w 349"/>
              <a:gd name="T19" fmla="*/ 165 h 346"/>
              <a:gd name="T20" fmla="*/ 68 w 349"/>
              <a:gd name="T21" fmla="*/ 268 h 346"/>
              <a:gd name="T22" fmla="*/ 165 w 349"/>
              <a:gd name="T23" fmla="*/ 318 h 346"/>
              <a:gd name="T24" fmla="*/ 318 w 349"/>
              <a:gd name="T25" fmla="*/ 188 h 346"/>
              <a:gd name="T26" fmla="*/ 285 w 349"/>
              <a:gd name="T27" fmla="*/ 84 h 346"/>
              <a:gd name="T28" fmla="*/ 188 w 349"/>
              <a:gd name="T29" fmla="*/ 35 h 346"/>
              <a:gd name="T30" fmla="*/ 176 w 349"/>
              <a:gd name="T31" fmla="*/ 3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" h="346">
                <a:moveTo>
                  <a:pt x="176" y="346"/>
                </a:moveTo>
                <a:cubicBezTo>
                  <a:pt x="176" y="346"/>
                  <a:pt x="176" y="346"/>
                  <a:pt x="176" y="346"/>
                </a:cubicBezTo>
                <a:cubicBezTo>
                  <a:pt x="172" y="346"/>
                  <a:pt x="167" y="346"/>
                  <a:pt x="163" y="345"/>
                </a:cubicBezTo>
                <a:cubicBezTo>
                  <a:pt x="69" y="338"/>
                  <a:pt x="0" y="256"/>
                  <a:pt x="7" y="163"/>
                </a:cubicBezTo>
                <a:cubicBezTo>
                  <a:pt x="15" y="71"/>
                  <a:pt x="96" y="0"/>
                  <a:pt x="190" y="7"/>
                </a:cubicBezTo>
                <a:cubicBezTo>
                  <a:pt x="235" y="11"/>
                  <a:pt x="276" y="32"/>
                  <a:pt x="306" y="67"/>
                </a:cubicBezTo>
                <a:cubicBezTo>
                  <a:pt x="335" y="101"/>
                  <a:pt x="349" y="145"/>
                  <a:pt x="345" y="190"/>
                </a:cubicBezTo>
                <a:cubicBezTo>
                  <a:pt x="338" y="278"/>
                  <a:pt x="264" y="346"/>
                  <a:pt x="176" y="346"/>
                </a:cubicBezTo>
                <a:close/>
                <a:moveTo>
                  <a:pt x="176" y="34"/>
                </a:moveTo>
                <a:cubicBezTo>
                  <a:pt x="103" y="34"/>
                  <a:pt x="41" y="92"/>
                  <a:pt x="35" y="165"/>
                </a:cubicBezTo>
                <a:cubicBezTo>
                  <a:pt x="32" y="203"/>
                  <a:pt x="43" y="240"/>
                  <a:pt x="68" y="268"/>
                </a:cubicBezTo>
                <a:cubicBezTo>
                  <a:pt x="93" y="297"/>
                  <a:pt x="127" y="315"/>
                  <a:pt x="165" y="318"/>
                </a:cubicBezTo>
                <a:cubicBezTo>
                  <a:pt x="244" y="325"/>
                  <a:pt x="312" y="265"/>
                  <a:pt x="318" y="188"/>
                </a:cubicBezTo>
                <a:cubicBezTo>
                  <a:pt x="321" y="150"/>
                  <a:pt x="309" y="113"/>
                  <a:pt x="285" y="84"/>
                </a:cubicBezTo>
                <a:cubicBezTo>
                  <a:pt x="260" y="55"/>
                  <a:pt x="226" y="38"/>
                  <a:pt x="188" y="35"/>
                </a:cubicBezTo>
                <a:cubicBezTo>
                  <a:pt x="184" y="34"/>
                  <a:pt x="180" y="34"/>
                  <a:pt x="176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出自【趣你的PPT】(微信:qunideppt)：最优质的PPT资源库"/>
          <p:cNvSpPr/>
          <p:nvPr/>
        </p:nvSpPr>
        <p:spPr bwMode="auto">
          <a:xfrm flipH="1">
            <a:off x="8928578" y="3833558"/>
            <a:ext cx="640489" cy="577859"/>
          </a:xfrm>
          <a:custGeom>
            <a:avLst/>
            <a:gdLst>
              <a:gd name="T0" fmla="*/ 97 w 542"/>
              <a:gd name="T1" fmla="*/ 489 h 489"/>
              <a:gd name="T2" fmla="*/ 0 w 542"/>
              <a:gd name="T3" fmla="*/ 381 h 489"/>
              <a:gd name="T4" fmla="*/ 446 w 542"/>
              <a:gd name="T5" fmla="*/ 0 h 489"/>
              <a:gd name="T6" fmla="*/ 542 w 542"/>
              <a:gd name="T7" fmla="*/ 113 h 489"/>
              <a:gd name="T8" fmla="*/ 97 w 542"/>
              <a:gd name="T9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489">
                <a:moveTo>
                  <a:pt x="97" y="489"/>
                </a:moveTo>
                <a:lnTo>
                  <a:pt x="0" y="381"/>
                </a:lnTo>
                <a:lnTo>
                  <a:pt x="446" y="0"/>
                </a:lnTo>
                <a:lnTo>
                  <a:pt x="542" y="113"/>
                </a:lnTo>
                <a:lnTo>
                  <a:pt x="97" y="4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出自【趣你的PPT】(微信:qunideppt)：最优质的PPT资源库"/>
          <p:cNvSpPr/>
          <p:nvPr/>
        </p:nvSpPr>
        <p:spPr bwMode="auto">
          <a:xfrm flipH="1">
            <a:off x="9340996" y="4170347"/>
            <a:ext cx="1414513" cy="1306976"/>
          </a:xfrm>
          <a:custGeom>
            <a:avLst/>
            <a:gdLst>
              <a:gd name="T0" fmla="*/ 15 w 223"/>
              <a:gd name="T1" fmla="*/ 132 h 206"/>
              <a:gd name="T2" fmla="*/ 15 w 223"/>
              <a:gd name="T3" fmla="*/ 185 h 206"/>
              <a:gd name="T4" fmla="*/ 67 w 223"/>
              <a:gd name="T5" fmla="*/ 194 h 206"/>
              <a:gd name="T6" fmla="*/ 209 w 223"/>
              <a:gd name="T7" fmla="*/ 74 h 206"/>
              <a:gd name="T8" fmla="*/ 208 w 223"/>
              <a:gd name="T9" fmla="*/ 21 h 206"/>
              <a:gd name="T10" fmla="*/ 156 w 223"/>
              <a:gd name="T11" fmla="*/ 12 h 206"/>
              <a:gd name="T12" fmla="*/ 15 w 223"/>
              <a:gd name="T13" fmla="*/ 13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3" h="206">
                <a:moveTo>
                  <a:pt x="15" y="132"/>
                </a:moveTo>
                <a:cubicBezTo>
                  <a:pt x="0" y="144"/>
                  <a:pt x="0" y="168"/>
                  <a:pt x="15" y="185"/>
                </a:cubicBezTo>
                <a:cubicBezTo>
                  <a:pt x="29" y="202"/>
                  <a:pt x="53" y="206"/>
                  <a:pt x="67" y="194"/>
                </a:cubicBezTo>
                <a:cubicBezTo>
                  <a:pt x="209" y="74"/>
                  <a:pt x="209" y="74"/>
                  <a:pt x="209" y="74"/>
                </a:cubicBezTo>
                <a:cubicBezTo>
                  <a:pt x="223" y="62"/>
                  <a:pt x="223" y="38"/>
                  <a:pt x="208" y="21"/>
                </a:cubicBezTo>
                <a:cubicBezTo>
                  <a:pt x="194" y="4"/>
                  <a:pt x="170" y="0"/>
                  <a:pt x="156" y="12"/>
                </a:cubicBezTo>
                <a:lnTo>
                  <a:pt x="15" y="132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出自【趣你的PPT】(微信:qunideppt)：最优质的PPT资源库"/>
          <p:cNvSpPr/>
          <p:nvPr/>
        </p:nvSpPr>
        <p:spPr bwMode="auto">
          <a:xfrm flipH="1">
            <a:off x="9582066" y="4283792"/>
            <a:ext cx="1090723" cy="914647"/>
          </a:xfrm>
          <a:custGeom>
            <a:avLst/>
            <a:gdLst>
              <a:gd name="T0" fmla="*/ 2 w 172"/>
              <a:gd name="T1" fmla="*/ 141 h 144"/>
              <a:gd name="T2" fmla="*/ 80 w 172"/>
              <a:gd name="T3" fmla="*/ 66 h 144"/>
              <a:gd name="T4" fmla="*/ 169 w 172"/>
              <a:gd name="T5" fmla="*/ 3 h 144"/>
              <a:gd name="T6" fmla="*/ 91 w 172"/>
              <a:gd name="T7" fmla="*/ 78 h 144"/>
              <a:gd name="T8" fmla="*/ 2 w 172"/>
              <a:gd name="T9" fmla="*/ 14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144">
                <a:moveTo>
                  <a:pt x="2" y="141"/>
                </a:moveTo>
                <a:cubicBezTo>
                  <a:pt x="0" y="137"/>
                  <a:pt x="34" y="104"/>
                  <a:pt x="80" y="66"/>
                </a:cubicBezTo>
                <a:cubicBezTo>
                  <a:pt x="126" y="28"/>
                  <a:pt x="166" y="0"/>
                  <a:pt x="169" y="3"/>
                </a:cubicBezTo>
                <a:cubicBezTo>
                  <a:pt x="172" y="7"/>
                  <a:pt x="137" y="40"/>
                  <a:pt x="91" y="78"/>
                </a:cubicBezTo>
                <a:cubicBezTo>
                  <a:pt x="45" y="116"/>
                  <a:pt x="5" y="144"/>
                  <a:pt x="2" y="141"/>
                </a:cubicBezTo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出自【趣你的PPT】(微信:qunideppt)：最优质的PPT资源库"/>
          <p:cNvSpPr/>
          <p:nvPr/>
        </p:nvSpPr>
        <p:spPr bwMode="auto">
          <a:xfrm>
            <a:off x="9174870" y="3722832"/>
            <a:ext cx="212668" cy="214714"/>
          </a:xfrm>
          <a:custGeom>
            <a:avLst/>
            <a:gdLst>
              <a:gd name="T0" fmla="*/ 40 w 44"/>
              <a:gd name="T1" fmla="*/ 0 h 44"/>
              <a:gd name="T2" fmla="*/ 4 w 44"/>
              <a:gd name="T3" fmla="*/ 0 h 44"/>
              <a:gd name="T4" fmla="*/ 0 w 44"/>
              <a:gd name="T5" fmla="*/ 4 h 44"/>
              <a:gd name="T6" fmla="*/ 0 w 44"/>
              <a:gd name="T7" fmla="*/ 40 h 44"/>
              <a:gd name="T8" fmla="*/ 4 w 44"/>
              <a:gd name="T9" fmla="*/ 44 h 44"/>
              <a:gd name="T10" fmla="*/ 40 w 44"/>
              <a:gd name="T11" fmla="*/ 44 h 44"/>
              <a:gd name="T12" fmla="*/ 44 w 44"/>
              <a:gd name="T13" fmla="*/ 40 h 44"/>
              <a:gd name="T14" fmla="*/ 44 w 44"/>
              <a:gd name="T15" fmla="*/ 4 h 44"/>
              <a:gd name="T16" fmla="*/ 40 w 44"/>
              <a:gd name="T1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44">
                <a:moveTo>
                  <a:pt x="4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2" y="44"/>
                  <a:pt x="4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2" y="44"/>
                  <a:pt x="44" y="42"/>
                  <a:pt x="44" y="40"/>
                </a:cubicBezTo>
                <a:cubicBezTo>
                  <a:pt x="44" y="4"/>
                  <a:pt x="44" y="4"/>
                  <a:pt x="44" y="4"/>
                </a:cubicBezTo>
                <a:cubicBezTo>
                  <a:pt x="44" y="2"/>
                  <a:pt x="42" y="0"/>
                  <a:pt x="40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出自【趣你的PPT】(微信:qunideppt)：最优质的PPT资源库"/>
          <p:cNvSpPr/>
          <p:nvPr/>
        </p:nvSpPr>
        <p:spPr bwMode="auto">
          <a:xfrm>
            <a:off x="9407987" y="3753504"/>
            <a:ext cx="77706" cy="153367"/>
          </a:xfrm>
          <a:custGeom>
            <a:avLst/>
            <a:gdLst>
              <a:gd name="T0" fmla="*/ 13 w 16"/>
              <a:gd name="T1" fmla="*/ 1 h 32"/>
              <a:gd name="T2" fmla="*/ 5 w 16"/>
              <a:gd name="T3" fmla="*/ 5 h 32"/>
              <a:gd name="T4" fmla="*/ 0 w 16"/>
              <a:gd name="T5" fmla="*/ 8 h 32"/>
              <a:gd name="T6" fmla="*/ 0 w 16"/>
              <a:gd name="T7" fmla="*/ 23 h 32"/>
              <a:gd name="T8" fmla="*/ 5 w 16"/>
              <a:gd name="T9" fmla="*/ 27 h 32"/>
              <a:gd name="T10" fmla="*/ 13 w 16"/>
              <a:gd name="T11" fmla="*/ 31 h 32"/>
              <a:gd name="T12" fmla="*/ 16 w 16"/>
              <a:gd name="T13" fmla="*/ 29 h 32"/>
              <a:gd name="T14" fmla="*/ 16 w 16"/>
              <a:gd name="T15" fmla="*/ 3 h 32"/>
              <a:gd name="T16" fmla="*/ 13 w 16"/>
              <a:gd name="T17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32">
                <a:moveTo>
                  <a:pt x="13" y="1"/>
                </a:moveTo>
                <a:cubicBezTo>
                  <a:pt x="5" y="5"/>
                  <a:pt x="5" y="5"/>
                  <a:pt x="5" y="5"/>
                </a:cubicBezTo>
                <a:cubicBezTo>
                  <a:pt x="4" y="6"/>
                  <a:pt x="2" y="7"/>
                  <a:pt x="0" y="8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4"/>
                  <a:pt x="4" y="26"/>
                  <a:pt x="5" y="27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6" y="31"/>
                  <a:pt x="16" y="29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1"/>
                  <a:pt x="14" y="0"/>
                  <a:pt x="13" y="1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510889" y="3904524"/>
            <a:ext cx="157216" cy="155747"/>
          </a:xfrm>
          <a:custGeom>
            <a:avLst/>
            <a:gdLst>
              <a:gd name="T0" fmla="*/ 31 w 45"/>
              <a:gd name="T1" fmla="*/ 5 h 45"/>
              <a:gd name="T2" fmla="*/ 18 w 45"/>
              <a:gd name="T3" fmla="*/ 13 h 45"/>
              <a:gd name="T4" fmla="*/ 1 w 45"/>
              <a:gd name="T5" fmla="*/ 30 h 45"/>
              <a:gd name="T6" fmla="*/ 1 w 45"/>
              <a:gd name="T7" fmla="*/ 35 h 45"/>
              <a:gd name="T8" fmla="*/ 10 w 45"/>
              <a:gd name="T9" fmla="*/ 44 h 45"/>
              <a:gd name="T10" fmla="*/ 15 w 45"/>
              <a:gd name="T11" fmla="*/ 44 h 45"/>
              <a:gd name="T12" fmla="*/ 32 w 45"/>
              <a:gd name="T13" fmla="*/ 27 h 45"/>
              <a:gd name="T14" fmla="*/ 40 w 45"/>
              <a:gd name="T15" fmla="*/ 14 h 45"/>
              <a:gd name="T16" fmla="*/ 45 w 45"/>
              <a:gd name="T17" fmla="*/ 0 h 45"/>
              <a:gd name="T18" fmla="*/ 31 w 45"/>
              <a:gd name="T19" fmla="*/ 5 h 45"/>
              <a:gd name="T20" fmla="*/ 20 w 45"/>
              <a:gd name="T21" fmla="*/ 34 h 45"/>
              <a:gd name="T22" fmla="*/ 11 w 45"/>
              <a:gd name="T23" fmla="*/ 34 h 45"/>
              <a:gd name="T24" fmla="*/ 11 w 45"/>
              <a:gd name="T25" fmla="*/ 25 h 45"/>
              <a:gd name="T26" fmla="*/ 20 w 45"/>
              <a:gd name="T27" fmla="*/ 25 h 45"/>
              <a:gd name="T28" fmla="*/ 20 w 45"/>
              <a:gd name="T29" fmla="*/ 34 h 45"/>
              <a:gd name="T30" fmla="*/ 31 w 45"/>
              <a:gd name="T31" fmla="*/ 23 h 45"/>
              <a:gd name="T32" fmla="*/ 22 w 45"/>
              <a:gd name="T33" fmla="*/ 23 h 45"/>
              <a:gd name="T34" fmla="*/ 22 w 45"/>
              <a:gd name="T35" fmla="*/ 14 h 45"/>
              <a:gd name="T36" fmla="*/ 31 w 45"/>
              <a:gd name="T37" fmla="*/ 14 h 45"/>
              <a:gd name="T38" fmla="*/ 31 w 45"/>
              <a:gd name="T39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45">
                <a:moveTo>
                  <a:pt x="31" y="5"/>
                </a:moveTo>
                <a:cubicBezTo>
                  <a:pt x="27" y="6"/>
                  <a:pt x="21" y="10"/>
                  <a:pt x="18" y="13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1"/>
                  <a:pt x="0" y="34"/>
                  <a:pt x="1" y="35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5"/>
                  <a:pt x="14" y="45"/>
                  <a:pt x="15" y="44"/>
                </a:cubicBezTo>
                <a:cubicBezTo>
                  <a:pt x="32" y="27"/>
                  <a:pt x="32" y="27"/>
                  <a:pt x="32" y="27"/>
                </a:cubicBezTo>
                <a:cubicBezTo>
                  <a:pt x="35" y="24"/>
                  <a:pt x="39" y="18"/>
                  <a:pt x="40" y="14"/>
                </a:cubicBezTo>
                <a:cubicBezTo>
                  <a:pt x="45" y="0"/>
                  <a:pt x="45" y="0"/>
                  <a:pt x="45" y="0"/>
                </a:cubicBezTo>
                <a:lnTo>
                  <a:pt x="31" y="5"/>
                </a:lnTo>
                <a:close/>
                <a:moveTo>
                  <a:pt x="20" y="34"/>
                </a:moveTo>
                <a:cubicBezTo>
                  <a:pt x="17" y="36"/>
                  <a:pt x="13" y="36"/>
                  <a:pt x="11" y="34"/>
                </a:cubicBezTo>
                <a:cubicBezTo>
                  <a:pt x="9" y="32"/>
                  <a:pt x="9" y="28"/>
                  <a:pt x="11" y="25"/>
                </a:cubicBezTo>
                <a:cubicBezTo>
                  <a:pt x="13" y="23"/>
                  <a:pt x="17" y="23"/>
                  <a:pt x="20" y="25"/>
                </a:cubicBezTo>
                <a:cubicBezTo>
                  <a:pt x="22" y="28"/>
                  <a:pt x="22" y="32"/>
                  <a:pt x="20" y="34"/>
                </a:cubicBezTo>
                <a:close/>
                <a:moveTo>
                  <a:pt x="31" y="23"/>
                </a:moveTo>
                <a:cubicBezTo>
                  <a:pt x="29" y="25"/>
                  <a:pt x="25" y="25"/>
                  <a:pt x="22" y="23"/>
                </a:cubicBezTo>
                <a:cubicBezTo>
                  <a:pt x="20" y="20"/>
                  <a:pt x="20" y="16"/>
                  <a:pt x="22" y="14"/>
                </a:cubicBezTo>
                <a:cubicBezTo>
                  <a:pt x="25" y="12"/>
                  <a:pt x="29" y="12"/>
                  <a:pt x="31" y="14"/>
                </a:cubicBezTo>
                <a:cubicBezTo>
                  <a:pt x="33" y="16"/>
                  <a:pt x="33" y="20"/>
                  <a:pt x="31" y="23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出自【趣你的PPT】(微信:qunideppt)：最优质的PPT资源库"/>
          <p:cNvSpPr/>
          <p:nvPr/>
        </p:nvSpPr>
        <p:spPr bwMode="auto">
          <a:xfrm>
            <a:off x="9452117" y="3966235"/>
            <a:ext cx="73466" cy="66119"/>
          </a:xfrm>
          <a:custGeom>
            <a:avLst/>
            <a:gdLst>
              <a:gd name="T0" fmla="*/ 7 w 21"/>
              <a:gd name="T1" fmla="*/ 17 h 19"/>
              <a:gd name="T2" fmla="*/ 21 w 21"/>
              <a:gd name="T3" fmla="*/ 3 h 19"/>
              <a:gd name="T4" fmla="*/ 10 w 21"/>
              <a:gd name="T5" fmla="*/ 3 h 19"/>
              <a:gd name="T6" fmla="*/ 1 w 21"/>
              <a:gd name="T7" fmla="*/ 12 h 19"/>
              <a:gd name="T8" fmla="*/ 1 w 21"/>
              <a:gd name="T9" fmla="*/ 17 h 19"/>
              <a:gd name="T10" fmla="*/ 7 w 21"/>
              <a:gd name="T11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19">
                <a:moveTo>
                  <a:pt x="7" y="17"/>
                </a:moveTo>
                <a:cubicBezTo>
                  <a:pt x="21" y="3"/>
                  <a:pt x="21" y="3"/>
                  <a:pt x="21" y="3"/>
                </a:cubicBezTo>
                <a:cubicBezTo>
                  <a:pt x="18" y="0"/>
                  <a:pt x="13" y="0"/>
                  <a:pt x="10" y="3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3"/>
                  <a:pt x="0" y="16"/>
                  <a:pt x="1" y="17"/>
                </a:cubicBezTo>
                <a:cubicBezTo>
                  <a:pt x="3" y="19"/>
                  <a:pt x="5" y="19"/>
                  <a:pt x="7" y="17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出自【趣你的PPT】(微信:qunideppt)：最优质的PPT资源库"/>
          <p:cNvSpPr/>
          <p:nvPr/>
        </p:nvSpPr>
        <p:spPr bwMode="auto">
          <a:xfrm>
            <a:off x="9538805" y="4047047"/>
            <a:ext cx="66119" cy="71997"/>
          </a:xfrm>
          <a:custGeom>
            <a:avLst/>
            <a:gdLst>
              <a:gd name="T0" fmla="*/ 2 w 19"/>
              <a:gd name="T1" fmla="*/ 14 h 21"/>
              <a:gd name="T2" fmla="*/ 2 w 19"/>
              <a:gd name="T3" fmla="*/ 20 h 21"/>
              <a:gd name="T4" fmla="*/ 7 w 19"/>
              <a:gd name="T5" fmla="*/ 20 h 21"/>
              <a:gd name="T6" fmla="*/ 16 w 19"/>
              <a:gd name="T7" fmla="*/ 11 h 21"/>
              <a:gd name="T8" fmla="*/ 16 w 19"/>
              <a:gd name="T9" fmla="*/ 0 h 21"/>
              <a:gd name="T10" fmla="*/ 2 w 19"/>
              <a:gd name="T11" fmla="*/ 1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1">
                <a:moveTo>
                  <a:pt x="2" y="14"/>
                </a:moveTo>
                <a:cubicBezTo>
                  <a:pt x="0" y="16"/>
                  <a:pt x="0" y="18"/>
                  <a:pt x="2" y="20"/>
                </a:cubicBezTo>
                <a:cubicBezTo>
                  <a:pt x="3" y="21"/>
                  <a:pt x="6" y="21"/>
                  <a:pt x="7" y="20"/>
                </a:cubicBezTo>
                <a:cubicBezTo>
                  <a:pt x="16" y="11"/>
                  <a:pt x="16" y="11"/>
                  <a:pt x="16" y="11"/>
                </a:cubicBezTo>
                <a:cubicBezTo>
                  <a:pt x="19" y="8"/>
                  <a:pt x="19" y="3"/>
                  <a:pt x="16" y="0"/>
                </a:cubicBezTo>
                <a:lnTo>
                  <a:pt x="2" y="1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出自【趣你的PPT】(微信:qunideppt)：最优质的PPT资源库"/>
          <p:cNvSpPr/>
          <p:nvPr/>
        </p:nvSpPr>
        <p:spPr bwMode="auto">
          <a:xfrm>
            <a:off x="9497665" y="4036761"/>
            <a:ext cx="38202" cy="38202"/>
          </a:xfrm>
          <a:custGeom>
            <a:avLst/>
            <a:gdLst>
              <a:gd name="T0" fmla="*/ 1 w 11"/>
              <a:gd name="T1" fmla="*/ 2 h 11"/>
              <a:gd name="T2" fmla="*/ 1 w 11"/>
              <a:gd name="T3" fmla="*/ 4 h 11"/>
              <a:gd name="T4" fmla="*/ 7 w 11"/>
              <a:gd name="T5" fmla="*/ 10 h 11"/>
              <a:gd name="T6" fmla="*/ 9 w 11"/>
              <a:gd name="T7" fmla="*/ 10 h 11"/>
              <a:gd name="T8" fmla="*/ 11 w 11"/>
              <a:gd name="T9" fmla="*/ 9 h 11"/>
              <a:gd name="T10" fmla="*/ 2 w 11"/>
              <a:gd name="T11" fmla="*/ 0 h 11"/>
              <a:gd name="T12" fmla="*/ 1 w 11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1" y="2"/>
                </a:moveTo>
                <a:cubicBezTo>
                  <a:pt x="0" y="2"/>
                  <a:pt x="0" y="4"/>
                  <a:pt x="1" y="4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1"/>
                  <a:pt x="9" y="11"/>
                  <a:pt x="9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2" y="0"/>
                  <a:pt x="2" y="0"/>
                  <a:pt x="2" y="0"/>
                </a:cubicBezTo>
                <a:lnTo>
                  <a:pt x="1" y="2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出自【趣你的PPT】(微信:qunideppt)：最优质的PPT资源库"/>
          <p:cNvSpPr/>
          <p:nvPr/>
        </p:nvSpPr>
        <p:spPr bwMode="auto">
          <a:xfrm>
            <a:off x="9444770" y="4057331"/>
            <a:ext cx="70527" cy="69058"/>
          </a:xfrm>
          <a:custGeom>
            <a:avLst/>
            <a:gdLst>
              <a:gd name="T0" fmla="*/ 0 w 20"/>
              <a:gd name="T1" fmla="*/ 20 h 20"/>
              <a:gd name="T2" fmla="*/ 16 w 20"/>
              <a:gd name="T3" fmla="*/ 4 h 20"/>
              <a:gd name="T4" fmla="*/ 0 w 2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20">
                <a:moveTo>
                  <a:pt x="0" y="20"/>
                </a:moveTo>
                <a:cubicBezTo>
                  <a:pt x="8" y="16"/>
                  <a:pt x="20" y="8"/>
                  <a:pt x="16" y="4"/>
                </a:cubicBezTo>
                <a:cubicBezTo>
                  <a:pt x="12" y="0"/>
                  <a:pt x="4" y="12"/>
                  <a:pt x="0" y="2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出自【趣你的PPT】(微信:qunideppt)：最优质的PPT资源库"/>
          <p:cNvSpPr/>
          <p:nvPr/>
        </p:nvSpPr>
        <p:spPr bwMode="auto">
          <a:xfrm>
            <a:off x="9487884" y="3502083"/>
            <a:ext cx="315442" cy="335435"/>
          </a:xfrm>
          <a:custGeom>
            <a:avLst/>
            <a:gdLst>
              <a:gd name="T0" fmla="*/ 59 w 60"/>
              <a:gd name="T1" fmla="*/ 40 h 64"/>
              <a:gd name="T2" fmla="*/ 36 w 60"/>
              <a:gd name="T3" fmla="*/ 23 h 64"/>
              <a:gd name="T4" fmla="*/ 36 w 60"/>
              <a:gd name="T5" fmla="*/ 12 h 64"/>
              <a:gd name="T6" fmla="*/ 30 w 60"/>
              <a:gd name="T7" fmla="*/ 0 h 64"/>
              <a:gd name="T8" fmla="*/ 24 w 60"/>
              <a:gd name="T9" fmla="*/ 12 h 64"/>
              <a:gd name="T10" fmla="*/ 24 w 60"/>
              <a:gd name="T11" fmla="*/ 23 h 64"/>
              <a:gd name="T12" fmla="*/ 1 w 60"/>
              <a:gd name="T13" fmla="*/ 40 h 64"/>
              <a:gd name="T14" fmla="*/ 0 w 60"/>
              <a:gd name="T15" fmla="*/ 42 h 64"/>
              <a:gd name="T16" fmla="*/ 0 w 60"/>
              <a:gd name="T17" fmla="*/ 42 h 64"/>
              <a:gd name="T18" fmla="*/ 1 w 60"/>
              <a:gd name="T19" fmla="*/ 44 h 64"/>
              <a:gd name="T20" fmla="*/ 2 w 60"/>
              <a:gd name="T21" fmla="*/ 44 h 64"/>
              <a:gd name="T22" fmla="*/ 24 w 60"/>
              <a:gd name="T23" fmla="*/ 38 h 64"/>
              <a:gd name="T24" fmla="*/ 24 w 60"/>
              <a:gd name="T25" fmla="*/ 42 h 64"/>
              <a:gd name="T26" fmla="*/ 24 w 60"/>
              <a:gd name="T27" fmla="*/ 55 h 64"/>
              <a:gd name="T28" fmla="*/ 17 w 60"/>
              <a:gd name="T29" fmla="*/ 60 h 64"/>
              <a:gd name="T30" fmla="*/ 16 w 60"/>
              <a:gd name="T31" fmla="*/ 62 h 64"/>
              <a:gd name="T32" fmla="*/ 16 w 60"/>
              <a:gd name="T33" fmla="*/ 62 h 64"/>
              <a:gd name="T34" fmla="*/ 17 w 60"/>
              <a:gd name="T35" fmla="*/ 64 h 64"/>
              <a:gd name="T36" fmla="*/ 19 w 60"/>
              <a:gd name="T37" fmla="*/ 64 h 64"/>
              <a:gd name="T38" fmla="*/ 30 w 60"/>
              <a:gd name="T39" fmla="*/ 60 h 64"/>
              <a:gd name="T40" fmla="*/ 41 w 60"/>
              <a:gd name="T41" fmla="*/ 64 h 64"/>
              <a:gd name="T42" fmla="*/ 43 w 60"/>
              <a:gd name="T43" fmla="*/ 64 h 64"/>
              <a:gd name="T44" fmla="*/ 44 w 60"/>
              <a:gd name="T45" fmla="*/ 62 h 64"/>
              <a:gd name="T46" fmla="*/ 44 w 60"/>
              <a:gd name="T47" fmla="*/ 62 h 64"/>
              <a:gd name="T48" fmla="*/ 43 w 60"/>
              <a:gd name="T49" fmla="*/ 60 h 64"/>
              <a:gd name="T50" fmla="*/ 36 w 60"/>
              <a:gd name="T51" fmla="*/ 55 h 64"/>
              <a:gd name="T52" fmla="*/ 36 w 60"/>
              <a:gd name="T53" fmla="*/ 42 h 64"/>
              <a:gd name="T54" fmla="*/ 36 w 60"/>
              <a:gd name="T55" fmla="*/ 38 h 64"/>
              <a:gd name="T56" fmla="*/ 58 w 60"/>
              <a:gd name="T57" fmla="*/ 44 h 64"/>
              <a:gd name="T58" fmla="*/ 59 w 60"/>
              <a:gd name="T59" fmla="*/ 44 h 64"/>
              <a:gd name="T60" fmla="*/ 60 w 60"/>
              <a:gd name="T61" fmla="*/ 42 h 64"/>
              <a:gd name="T62" fmla="*/ 60 w 60"/>
              <a:gd name="T63" fmla="*/ 42 h 64"/>
              <a:gd name="T64" fmla="*/ 59 w 60"/>
              <a:gd name="T65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4">
                <a:moveTo>
                  <a:pt x="59" y="40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9"/>
                  <a:pt x="33" y="0"/>
                  <a:pt x="30" y="0"/>
                </a:cubicBezTo>
                <a:cubicBezTo>
                  <a:pt x="27" y="0"/>
                  <a:pt x="24" y="9"/>
                  <a:pt x="24" y="12"/>
                </a:cubicBezTo>
                <a:cubicBezTo>
                  <a:pt x="24" y="23"/>
                  <a:pt x="24" y="23"/>
                  <a:pt x="24" y="23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1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0" y="43"/>
                  <a:pt x="1" y="44"/>
                </a:cubicBezTo>
                <a:cubicBezTo>
                  <a:pt x="1" y="44"/>
                  <a:pt x="2" y="44"/>
                  <a:pt x="2" y="44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55"/>
                  <a:pt x="24" y="55"/>
                  <a:pt x="24" y="55"/>
                </a:cubicBezTo>
                <a:cubicBezTo>
                  <a:pt x="17" y="60"/>
                  <a:pt x="17" y="60"/>
                  <a:pt x="17" y="60"/>
                </a:cubicBezTo>
                <a:cubicBezTo>
                  <a:pt x="16" y="60"/>
                  <a:pt x="16" y="61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7" y="64"/>
                </a:cubicBezTo>
                <a:cubicBezTo>
                  <a:pt x="17" y="64"/>
                  <a:pt x="18" y="64"/>
                  <a:pt x="19" y="64"/>
                </a:cubicBezTo>
                <a:cubicBezTo>
                  <a:pt x="30" y="60"/>
                  <a:pt x="30" y="60"/>
                  <a:pt x="30" y="60"/>
                </a:cubicBezTo>
                <a:cubicBezTo>
                  <a:pt x="41" y="64"/>
                  <a:pt x="41" y="64"/>
                  <a:pt x="41" y="64"/>
                </a:cubicBezTo>
                <a:cubicBezTo>
                  <a:pt x="42" y="64"/>
                  <a:pt x="43" y="64"/>
                  <a:pt x="43" y="64"/>
                </a:cubicBezTo>
                <a:cubicBezTo>
                  <a:pt x="44" y="63"/>
                  <a:pt x="44" y="63"/>
                  <a:pt x="44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1"/>
                  <a:pt x="44" y="60"/>
                  <a:pt x="43" y="60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38"/>
                  <a:pt x="36" y="38"/>
                  <a:pt x="36" y="38"/>
                </a:cubicBezTo>
                <a:cubicBezTo>
                  <a:pt x="58" y="44"/>
                  <a:pt x="58" y="44"/>
                  <a:pt x="58" y="44"/>
                </a:cubicBezTo>
                <a:cubicBezTo>
                  <a:pt x="58" y="44"/>
                  <a:pt x="59" y="44"/>
                  <a:pt x="59" y="44"/>
                </a:cubicBezTo>
                <a:cubicBezTo>
                  <a:pt x="60" y="43"/>
                  <a:pt x="60" y="43"/>
                  <a:pt x="60" y="42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41"/>
                  <a:pt x="60" y="40"/>
                  <a:pt x="59" y="4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出自【趣你的PPT】(微信:qunideppt)：最优质的PPT资源库"/>
          <p:cNvSpPr/>
          <p:nvPr/>
        </p:nvSpPr>
        <p:spPr bwMode="auto">
          <a:xfrm>
            <a:off x="9251613" y="3529676"/>
            <a:ext cx="193156" cy="144867"/>
          </a:xfrm>
          <a:custGeom>
            <a:avLst/>
            <a:gdLst>
              <a:gd name="T0" fmla="*/ 67 w 152"/>
              <a:gd name="T1" fmla="*/ 19 h 114"/>
              <a:gd name="T2" fmla="*/ 50 w 152"/>
              <a:gd name="T3" fmla="*/ 0 h 114"/>
              <a:gd name="T4" fmla="*/ 0 w 152"/>
              <a:gd name="T5" fmla="*/ 0 h 114"/>
              <a:gd name="T6" fmla="*/ 0 w 152"/>
              <a:gd name="T7" fmla="*/ 114 h 114"/>
              <a:gd name="T8" fmla="*/ 152 w 152"/>
              <a:gd name="T9" fmla="*/ 114 h 114"/>
              <a:gd name="T10" fmla="*/ 152 w 152"/>
              <a:gd name="T11" fmla="*/ 19 h 114"/>
              <a:gd name="T12" fmla="*/ 67 w 152"/>
              <a:gd name="T13" fmla="*/ 1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14">
                <a:moveTo>
                  <a:pt x="67" y="19"/>
                </a:moveTo>
                <a:lnTo>
                  <a:pt x="50" y="0"/>
                </a:lnTo>
                <a:lnTo>
                  <a:pt x="0" y="0"/>
                </a:lnTo>
                <a:lnTo>
                  <a:pt x="0" y="114"/>
                </a:lnTo>
                <a:lnTo>
                  <a:pt x="152" y="114"/>
                </a:lnTo>
                <a:lnTo>
                  <a:pt x="152" y="19"/>
                </a:lnTo>
                <a:lnTo>
                  <a:pt x="67" y="19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出自【趣你的PPT】(微信:qunideppt)：最优质的PPT资源库"/>
          <p:cNvSpPr/>
          <p:nvPr/>
        </p:nvSpPr>
        <p:spPr bwMode="auto">
          <a:xfrm>
            <a:off x="9631887" y="3315826"/>
            <a:ext cx="232821" cy="232821"/>
          </a:xfrm>
          <a:custGeom>
            <a:avLst/>
            <a:gdLst>
              <a:gd name="T0" fmla="*/ 56 w 64"/>
              <a:gd name="T1" fmla="*/ 17 h 64"/>
              <a:gd name="T2" fmla="*/ 56 w 64"/>
              <a:gd name="T3" fmla="*/ 16 h 64"/>
              <a:gd name="T4" fmla="*/ 45 w 64"/>
              <a:gd name="T5" fmla="*/ 4 h 64"/>
              <a:gd name="T6" fmla="*/ 36 w 64"/>
              <a:gd name="T7" fmla="*/ 0 h 64"/>
              <a:gd name="T8" fmla="*/ 26 w 64"/>
              <a:gd name="T9" fmla="*/ 6 h 64"/>
              <a:gd name="T10" fmla="*/ 20 w 64"/>
              <a:gd name="T11" fmla="*/ 4 h 64"/>
              <a:gd name="T12" fmla="*/ 8 w 64"/>
              <a:gd name="T13" fmla="*/ 16 h 64"/>
              <a:gd name="T14" fmla="*/ 8 w 64"/>
              <a:gd name="T15" fmla="*/ 17 h 64"/>
              <a:gd name="T16" fmla="*/ 0 w 64"/>
              <a:gd name="T17" fmla="*/ 28 h 64"/>
              <a:gd name="T18" fmla="*/ 12 w 64"/>
              <a:gd name="T19" fmla="*/ 40 h 64"/>
              <a:gd name="T20" fmla="*/ 18 w 64"/>
              <a:gd name="T21" fmla="*/ 38 h 64"/>
              <a:gd name="T22" fmla="*/ 24 w 64"/>
              <a:gd name="T23" fmla="*/ 40 h 64"/>
              <a:gd name="T24" fmla="*/ 28 w 64"/>
              <a:gd name="T25" fmla="*/ 39 h 64"/>
              <a:gd name="T26" fmla="*/ 28 w 64"/>
              <a:gd name="T27" fmla="*/ 60 h 64"/>
              <a:gd name="T28" fmla="*/ 24 w 64"/>
              <a:gd name="T29" fmla="*/ 60 h 64"/>
              <a:gd name="T30" fmla="*/ 24 w 64"/>
              <a:gd name="T31" fmla="*/ 64 h 64"/>
              <a:gd name="T32" fmla="*/ 40 w 64"/>
              <a:gd name="T33" fmla="*/ 64 h 64"/>
              <a:gd name="T34" fmla="*/ 40 w 64"/>
              <a:gd name="T35" fmla="*/ 60 h 64"/>
              <a:gd name="T36" fmla="*/ 36 w 64"/>
              <a:gd name="T37" fmla="*/ 60 h 64"/>
              <a:gd name="T38" fmla="*/ 36 w 64"/>
              <a:gd name="T39" fmla="*/ 40 h 64"/>
              <a:gd name="T40" fmla="*/ 38 w 64"/>
              <a:gd name="T41" fmla="*/ 40 h 64"/>
              <a:gd name="T42" fmla="*/ 40 w 64"/>
              <a:gd name="T43" fmla="*/ 40 h 64"/>
              <a:gd name="T44" fmla="*/ 46 w 64"/>
              <a:gd name="T45" fmla="*/ 38 h 64"/>
              <a:gd name="T46" fmla="*/ 52 w 64"/>
              <a:gd name="T47" fmla="*/ 40 h 64"/>
              <a:gd name="T48" fmla="*/ 64 w 64"/>
              <a:gd name="T49" fmla="*/ 28 h 64"/>
              <a:gd name="T50" fmla="*/ 56 w 64"/>
              <a:gd name="T51" fmla="*/ 1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56" y="17"/>
                </a:move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1" y="5"/>
                  <a:pt x="45" y="4"/>
                </a:cubicBezTo>
                <a:cubicBezTo>
                  <a:pt x="43" y="2"/>
                  <a:pt x="40" y="0"/>
                  <a:pt x="36" y="0"/>
                </a:cubicBezTo>
                <a:cubicBezTo>
                  <a:pt x="32" y="0"/>
                  <a:pt x="28" y="2"/>
                  <a:pt x="26" y="6"/>
                </a:cubicBezTo>
                <a:cubicBezTo>
                  <a:pt x="24" y="5"/>
                  <a:pt x="22" y="4"/>
                  <a:pt x="20" y="4"/>
                </a:cubicBezTo>
                <a:cubicBezTo>
                  <a:pt x="13" y="4"/>
                  <a:pt x="8" y="9"/>
                  <a:pt x="8" y="16"/>
                </a:cubicBezTo>
                <a:cubicBezTo>
                  <a:pt x="8" y="16"/>
                  <a:pt x="8" y="16"/>
                  <a:pt x="8" y="17"/>
                </a:cubicBezTo>
                <a:cubicBezTo>
                  <a:pt x="3" y="18"/>
                  <a:pt x="0" y="23"/>
                  <a:pt x="0" y="28"/>
                </a:cubicBezTo>
                <a:cubicBezTo>
                  <a:pt x="0" y="35"/>
                  <a:pt x="5" y="40"/>
                  <a:pt x="12" y="40"/>
                </a:cubicBezTo>
                <a:cubicBezTo>
                  <a:pt x="14" y="40"/>
                  <a:pt x="16" y="39"/>
                  <a:pt x="18" y="38"/>
                </a:cubicBezTo>
                <a:cubicBezTo>
                  <a:pt x="20" y="39"/>
                  <a:pt x="22" y="40"/>
                  <a:pt x="24" y="40"/>
                </a:cubicBezTo>
                <a:cubicBezTo>
                  <a:pt x="25" y="40"/>
                  <a:pt x="27" y="40"/>
                  <a:pt x="28" y="39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0"/>
                  <a:pt x="37" y="40"/>
                  <a:pt x="38" y="40"/>
                </a:cubicBezTo>
                <a:cubicBezTo>
                  <a:pt x="39" y="40"/>
                  <a:pt x="39" y="40"/>
                  <a:pt x="40" y="40"/>
                </a:cubicBezTo>
                <a:cubicBezTo>
                  <a:pt x="42" y="40"/>
                  <a:pt x="44" y="39"/>
                  <a:pt x="46" y="38"/>
                </a:cubicBezTo>
                <a:cubicBezTo>
                  <a:pt x="48" y="39"/>
                  <a:pt x="50" y="40"/>
                  <a:pt x="52" y="40"/>
                </a:cubicBezTo>
                <a:cubicBezTo>
                  <a:pt x="59" y="40"/>
                  <a:pt x="64" y="35"/>
                  <a:pt x="64" y="28"/>
                </a:cubicBezTo>
                <a:cubicBezTo>
                  <a:pt x="64" y="23"/>
                  <a:pt x="61" y="18"/>
                  <a:pt x="56" y="17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出自【趣你的PPT】(微信:qunideppt)：最优质的PPT资源库"/>
          <p:cNvSpPr/>
          <p:nvPr/>
        </p:nvSpPr>
        <p:spPr bwMode="auto">
          <a:xfrm>
            <a:off x="9502543" y="3420164"/>
            <a:ext cx="78470" cy="156940"/>
          </a:xfrm>
          <a:custGeom>
            <a:avLst/>
            <a:gdLst>
              <a:gd name="T0" fmla="*/ 16 w 24"/>
              <a:gd name="T1" fmla="*/ 0 h 48"/>
              <a:gd name="T2" fmla="*/ 8 w 24"/>
              <a:gd name="T3" fmla="*/ 0 h 48"/>
              <a:gd name="T4" fmla="*/ 0 w 24"/>
              <a:gd name="T5" fmla="*/ 8 h 48"/>
              <a:gd name="T6" fmla="*/ 0 w 24"/>
              <a:gd name="T7" fmla="*/ 24 h 48"/>
              <a:gd name="T8" fmla="*/ 4 w 24"/>
              <a:gd name="T9" fmla="*/ 24 h 48"/>
              <a:gd name="T10" fmla="*/ 4 w 24"/>
              <a:gd name="T11" fmla="*/ 48 h 48"/>
              <a:gd name="T12" fmla="*/ 20 w 24"/>
              <a:gd name="T13" fmla="*/ 48 h 48"/>
              <a:gd name="T14" fmla="*/ 20 w 24"/>
              <a:gd name="T15" fmla="*/ 24 h 48"/>
              <a:gd name="T16" fmla="*/ 24 w 24"/>
              <a:gd name="T17" fmla="*/ 24 h 48"/>
              <a:gd name="T18" fmla="*/ 24 w 24"/>
              <a:gd name="T19" fmla="*/ 8 h 48"/>
              <a:gd name="T20" fmla="*/ 16 w 24"/>
              <a:gd name="T2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48">
                <a:moveTo>
                  <a:pt x="1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4"/>
                  <a:pt x="0" y="24"/>
                  <a:pt x="0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48"/>
                  <a:pt x="4" y="48"/>
                  <a:pt x="4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4"/>
                  <a:pt x="20" y="0"/>
                  <a:pt x="16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9521816" y="3367851"/>
            <a:ext cx="38547" cy="39923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266274" y="3267539"/>
            <a:ext cx="214714" cy="214714"/>
          </a:xfrm>
          <a:custGeom>
            <a:avLst/>
            <a:gdLst>
              <a:gd name="T0" fmla="*/ 55 w 64"/>
              <a:gd name="T1" fmla="*/ 26 h 64"/>
              <a:gd name="T2" fmla="*/ 36 w 64"/>
              <a:gd name="T3" fmla="*/ 46 h 64"/>
              <a:gd name="T4" fmla="*/ 18 w 64"/>
              <a:gd name="T5" fmla="*/ 46 h 64"/>
              <a:gd name="T6" fmla="*/ 18 w 64"/>
              <a:gd name="T7" fmla="*/ 28 h 64"/>
              <a:gd name="T8" fmla="*/ 38 w 64"/>
              <a:gd name="T9" fmla="*/ 9 h 64"/>
              <a:gd name="T10" fmla="*/ 29 w 64"/>
              <a:gd name="T11" fmla="*/ 0 h 64"/>
              <a:gd name="T12" fmla="*/ 10 w 64"/>
              <a:gd name="T13" fmla="*/ 20 h 64"/>
              <a:gd name="T14" fmla="*/ 10 w 64"/>
              <a:gd name="T15" fmla="*/ 54 h 64"/>
              <a:gd name="T16" fmla="*/ 44 w 64"/>
              <a:gd name="T17" fmla="*/ 54 h 64"/>
              <a:gd name="T18" fmla="*/ 64 w 64"/>
              <a:gd name="T19" fmla="*/ 35 h 64"/>
              <a:gd name="T20" fmla="*/ 55 w 64"/>
              <a:gd name="T21" fmla="*/ 26 h 64"/>
              <a:gd name="T22" fmla="*/ 29 w 64"/>
              <a:gd name="T23" fmla="*/ 4 h 64"/>
              <a:gd name="T24" fmla="*/ 33 w 64"/>
              <a:gd name="T25" fmla="*/ 9 h 64"/>
              <a:gd name="T26" fmla="*/ 27 w 64"/>
              <a:gd name="T27" fmla="*/ 15 h 64"/>
              <a:gd name="T28" fmla="*/ 23 w 64"/>
              <a:gd name="T29" fmla="*/ 11 h 64"/>
              <a:gd name="T30" fmla="*/ 29 w 64"/>
              <a:gd name="T31" fmla="*/ 4 h 64"/>
              <a:gd name="T32" fmla="*/ 49 w 64"/>
              <a:gd name="T33" fmla="*/ 37 h 64"/>
              <a:gd name="T34" fmla="*/ 55 w 64"/>
              <a:gd name="T35" fmla="*/ 31 h 64"/>
              <a:gd name="T36" fmla="*/ 60 w 64"/>
              <a:gd name="T37" fmla="*/ 35 h 64"/>
              <a:gd name="T38" fmla="*/ 53 w 64"/>
              <a:gd name="T39" fmla="*/ 41 h 64"/>
              <a:gd name="T40" fmla="*/ 49 w 64"/>
              <a:gd name="T41" fmla="*/ 3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64">
                <a:moveTo>
                  <a:pt x="55" y="26"/>
                </a:moveTo>
                <a:cubicBezTo>
                  <a:pt x="36" y="46"/>
                  <a:pt x="36" y="46"/>
                  <a:pt x="36" y="46"/>
                </a:cubicBezTo>
                <a:cubicBezTo>
                  <a:pt x="31" y="51"/>
                  <a:pt x="23" y="51"/>
                  <a:pt x="18" y="46"/>
                </a:cubicBezTo>
                <a:cubicBezTo>
                  <a:pt x="13" y="41"/>
                  <a:pt x="13" y="33"/>
                  <a:pt x="18" y="28"/>
                </a:cubicBezTo>
                <a:cubicBezTo>
                  <a:pt x="38" y="9"/>
                  <a:pt x="38" y="9"/>
                  <a:pt x="38" y="9"/>
                </a:cubicBezTo>
                <a:cubicBezTo>
                  <a:pt x="29" y="0"/>
                  <a:pt x="29" y="0"/>
                  <a:pt x="29" y="0"/>
                </a:cubicBezTo>
                <a:cubicBezTo>
                  <a:pt x="10" y="20"/>
                  <a:pt x="10" y="20"/>
                  <a:pt x="10" y="20"/>
                </a:cubicBezTo>
                <a:cubicBezTo>
                  <a:pt x="0" y="29"/>
                  <a:pt x="0" y="45"/>
                  <a:pt x="10" y="54"/>
                </a:cubicBezTo>
                <a:cubicBezTo>
                  <a:pt x="19" y="64"/>
                  <a:pt x="35" y="64"/>
                  <a:pt x="44" y="54"/>
                </a:cubicBezTo>
                <a:cubicBezTo>
                  <a:pt x="64" y="35"/>
                  <a:pt x="64" y="35"/>
                  <a:pt x="64" y="35"/>
                </a:cubicBezTo>
                <a:lnTo>
                  <a:pt x="55" y="26"/>
                </a:lnTo>
                <a:close/>
                <a:moveTo>
                  <a:pt x="29" y="4"/>
                </a:moveTo>
                <a:cubicBezTo>
                  <a:pt x="33" y="9"/>
                  <a:pt x="33" y="9"/>
                  <a:pt x="33" y="9"/>
                </a:cubicBezTo>
                <a:cubicBezTo>
                  <a:pt x="27" y="15"/>
                  <a:pt x="27" y="15"/>
                  <a:pt x="27" y="15"/>
                </a:cubicBezTo>
                <a:cubicBezTo>
                  <a:pt x="23" y="11"/>
                  <a:pt x="23" y="11"/>
                  <a:pt x="23" y="11"/>
                </a:cubicBezTo>
                <a:lnTo>
                  <a:pt x="29" y="4"/>
                </a:lnTo>
                <a:close/>
                <a:moveTo>
                  <a:pt x="49" y="37"/>
                </a:moveTo>
                <a:cubicBezTo>
                  <a:pt x="55" y="31"/>
                  <a:pt x="55" y="31"/>
                  <a:pt x="55" y="31"/>
                </a:cubicBezTo>
                <a:cubicBezTo>
                  <a:pt x="60" y="35"/>
                  <a:pt x="60" y="35"/>
                  <a:pt x="60" y="35"/>
                </a:cubicBezTo>
                <a:cubicBezTo>
                  <a:pt x="53" y="41"/>
                  <a:pt x="53" y="41"/>
                  <a:pt x="53" y="41"/>
                </a:cubicBezTo>
                <a:lnTo>
                  <a:pt x="49" y="37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出自【趣你的PPT】(微信:qunideppt)：最优质的PPT资源库"/>
          <p:cNvSpPr/>
          <p:nvPr/>
        </p:nvSpPr>
        <p:spPr bwMode="auto">
          <a:xfrm>
            <a:off x="9269722" y="2925322"/>
            <a:ext cx="250459" cy="266334"/>
          </a:xfrm>
          <a:custGeom>
            <a:avLst/>
            <a:gdLst>
              <a:gd name="T0" fmla="*/ 32 w 60"/>
              <a:gd name="T1" fmla="*/ 4 h 64"/>
              <a:gd name="T2" fmla="*/ 32 w 60"/>
              <a:gd name="T3" fmla="*/ 2 h 64"/>
              <a:gd name="T4" fmla="*/ 30 w 60"/>
              <a:gd name="T5" fmla="*/ 0 h 64"/>
              <a:gd name="T6" fmla="*/ 28 w 60"/>
              <a:gd name="T7" fmla="*/ 2 h 64"/>
              <a:gd name="T8" fmla="*/ 28 w 60"/>
              <a:gd name="T9" fmla="*/ 4 h 64"/>
              <a:gd name="T10" fmla="*/ 0 w 60"/>
              <a:gd name="T11" fmla="*/ 34 h 64"/>
              <a:gd name="T12" fmla="*/ 0 w 60"/>
              <a:gd name="T13" fmla="*/ 36 h 64"/>
              <a:gd name="T14" fmla="*/ 0 w 60"/>
              <a:gd name="T15" fmla="*/ 36 h 64"/>
              <a:gd name="T16" fmla="*/ 10 w 60"/>
              <a:gd name="T17" fmla="*/ 28 h 64"/>
              <a:gd name="T18" fmla="*/ 20 w 60"/>
              <a:gd name="T19" fmla="*/ 36 h 64"/>
              <a:gd name="T20" fmla="*/ 20 w 60"/>
              <a:gd name="T21" fmla="*/ 36 h 64"/>
              <a:gd name="T22" fmla="*/ 28 w 60"/>
              <a:gd name="T23" fmla="*/ 28 h 64"/>
              <a:gd name="T24" fmla="*/ 28 w 60"/>
              <a:gd name="T25" fmla="*/ 50 h 64"/>
              <a:gd name="T26" fmla="*/ 22 w 60"/>
              <a:gd name="T27" fmla="*/ 60 h 64"/>
              <a:gd name="T28" fmla="*/ 16 w 60"/>
              <a:gd name="T29" fmla="*/ 54 h 64"/>
              <a:gd name="T30" fmla="*/ 14 w 60"/>
              <a:gd name="T31" fmla="*/ 52 h 64"/>
              <a:gd name="T32" fmla="*/ 12 w 60"/>
              <a:gd name="T33" fmla="*/ 54 h 64"/>
              <a:gd name="T34" fmla="*/ 22 w 60"/>
              <a:gd name="T35" fmla="*/ 64 h 64"/>
              <a:gd name="T36" fmla="*/ 32 w 60"/>
              <a:gd name="T37" fmla="*/ 50 h 64"/>
              <a:gd name="T38" fmla="*/ 32 w 60"/>
              <a:gd name="T39" fmla="*/ 28 h 64"/>
              <a:gd name="T40" fmla="*/ 40 w 60"/>
              <a:gd name="T41" fmla="*/ 36 h 64"/>
              <a:gd name="T42" fmla="*/ 40 w 60"/>
              <a:gd name="T43" fmla="*/ 36 h 64"/>
              <a:gd name="T44" fmla="*/ 50 w 60"/>
              <a:gd name="T45" fmla="*/ 28 h 64"/>
              <a:gd name="T46" fmla="*/ 60 w 60"/>
              <a:gd name="T47" fmla="*/ 36 h 64"/>
              <a:gd name="T48" fmla="*/ 60 w 60"/>
              <a:gd name="T49" fmla="*/ 36 h 64"/>
              <a:gd name="T50" fmla="*/ 60 w 60"/>
              <a:gd name="T51" fmla="*/ 34 h 64"/>
              <a:gd name="T52" fmla="*/ 32 w 60"/>
              <a:gd name="T53" fmla="*/ 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4">
                <a:moveTo>
                  <a:pt x="32" y="4"/>
                </a:move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0"/>
                  <a:pt x="30" y="0"/>
                </a:cubicBezTo>
                <a:cubicBezTo>
                  <a:pt x="29" y="0"/>
                  <a:pt x="28" y="1"/>
                  <a:pt x="28" y="2"/>
                </a:cubicBezTo>
                <a:cubicBezTo>
                  <a:pt x="28" y="4"/>
                  <a:pt x="28" y="4"/>
                  <a:pt x="28" y="4"/>
                </a:cubicBezTo>
                <a:cubicBezTo>
                  <a:pt x="12" y="5"/>
                  <a:pt x="0" y="18"/>
                  <a:pt x="0" y="34"/>
                </a:cubicBezTo>
                <a:cubicBezTo>
                  <a:pt x="0" y="35"/>
                  <a:pt x="0" y="35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1" y="31"/>
                  <a:pt x="5" y="28"/>
                  <a:pt x="10" y="28"/>
                </a:cubicBezTo>
                <a:cubicBezTo>
                  <a:pt x="15" y="28"/>
                  <a:pt x="19" y="31"/>
                  <a:pt x="20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1" y="32"/>
                  <a:pt x="24" y="29"/>
                  <a:pt x="28" y="28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60"/>
                  <a:pt x="26" y="60"/>
                  <a:pt x="22" y="60"/>
                </a:cubicBezTo>
                <a:cubicBezTo>
                  <a:pt x="16" y="60"/>
                  <a:pt x="16" y="58"/>
                  <a:pt x="16" y="54"/>
                </a:cubicBezTo>
                <a:cubicBezTo>
                  <a:pt x="16" y="53"/>
                  <a:pt x="15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8"/>
                  <a:pt x="12" y="64"/>
                  <a:pt x="22" y="64"/>
                </a:cubicBezTo>
                <a:cubicBezTo>
                  <a:pt x="27" y="64"/>
                  <a:pt x="32" y="63"/>
                  <a:pt x="32" y="50"/>
                </a:cubicBezTo>
                <a:cubicBezTo>
                  <a:pt x="32" y="28"/>
                  <a:pt x="32" y="28"/>
                  <a:pt x="32" y="28"/>
                </a:cubicBezTo>
                <a:cubicBezTo>
                  <a:pt x="36" y="29"/>
                  <a:pt x="39" y="32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31"/>
                  <a:pt x="45" y="28"/>
                  <a:pt x="50" y="28"/>
                </a:cubicBezTo>
                <a:cubicBezTo>
                  <a:pt x="55" y="28"/>
                  <a:pt x="59" y="31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5"/>
                  <a:pt x="60" y="35"/>
                  <a:pt x="60" y="34"/>
                </a:cubicBezTo>
                <a:cubicBezTo>
                  <a:pt x="60" y="18"/>
                  <a:pt x="48" y="5"/>
                  <a:pt x="32" y="4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出自【趣你的PPT】(微信:qunideppt)：最优质的PPT资源库"/>
          <p:cNvSpPr/>
          <p:nvPr/>
        </p:nvSpPr>
        <p:spPr bwMode="auto">
          <a:xfrm>
            <a:off x="9447356" y="3202474"/>
            <a:ext cx="24175" cy="132323"/>
          </a:xfrm>
          <a:custGeom>
            <a:avLst/>
            <a:gdLst>
              <a:gd name="T0" fmla="*/ 0 w 8"/>
              <a:gd name="T1" fmla="*/ 8 h 44"/>
              <a:gd name="T2" fmla="*/ 0 w 8"/>
              <a:gd name="T3" fmla="*/ 36 h 44"/>
              <a:gd name="T4" fmla="*/ 8 w 8"/>
              <a:gd name="T5" fmla="*/ 44 h 44"/>
              <a:gd name="T6" fmla="*/ 8 w 8"/>
              <a:gd name="T7" fmla="*/ 0 h 44"/>
              <a:gd name="T8" fmla="*/ 0 w 8"/>
              <a:gd name="T9" fmla="*/ 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44">
                <a:moveTo>
                  <a:pt x="0" y="8"/>
                </a:moveTo>
                <a:cubicBezTo>
                  <a:pt x="0" y="36"/>
                  <a:pt x="0" y="36"/>
                  <a:pt x="0" y="36"/>
                </a:cubicBezTo>
                <a:cubicBezTo>
                  <a:pt x="0" y="40"/>
                  <a:pt x="4" y="44"/>
                  <a:pt x="8" y="44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482982" y="3166848"/>
            <a:ext cx="120873" cy="167949"/>
          </a:xfrm>
          <a:custGeom>
            <a:avLst/>
            <a:gdLst>
              <a:gd name="T0" fmla="*/ 32 w 40"/>
              <a:gd name="T1" fmla="*/ 4 h 56"/>
              <a:gd name="T2" fmla="*/ 28 w 40"/>
              <a:gd name="T3" fmla="*/ 0 h 56"/>
              <a:gd name="T4" fmla="*/ 12 w 40"/>
              <a:gd name="T5" fmla="*/ 0 h 56"/>
              <a:gd name="T6" fmla="*/ 8 w 40"/>
              <a:gd name="T7" fmla="*/ 4 h 56"/>
              <a:gd name="T8" fmla="*/ 8 w 40"/>
              <a:gd name="T9" fmla="*/ 12 h 56"/>
              <a:gd name="T10" fmla="*/ 0 w 40"/>
              <a:gd name="T11" fmla="*/ 12 h 56"/>
              <a:gd name="T12" fmla="*/ 0 w 40"/>
              <a:gd name="T13" fmla="*/ 56 h 56"/>
              <a:gd name="T14" fmla="*/ 40 w 40"/>
              <a:gd name="T15" fmla="*/ 56 h 56"/>
              <a:gd name="T16" fmla="*/ 40 w 40"/>
              <a:gd name="T17" fmla="*/ 12 h 56"/>
              <a:gd name="T18" fmla="*/ 32 w 40"/>
              <a:gd name="T19" fmla="*/ 12 h 56"/>
              <a:gd name="T20" fmla="*/ 32 w 40"/>
              <a:gd name="T21" fmla="*/ 4 h 56"/>
              <a:gd name="T22" fmla="*/ 28 w 40"/>
              <a:gd name="T23" fmla="*/ 12 h 56"/>
              <a:gd name="T24" fmla="*/ 12 w 40"/>
              <a:gd name="T25" fmla="*/ 12 h 56"/>
              <a:gd name="T26" fmla="*/ 12 w 40"/>
              <a:gd name="T27" fmla="*/ 4 h 56"/>
              <a:gd name="T28" fmla="*/ 28 w 40"/>
              <a:gd name="T29" fmla="*/ 4 h 56"/>
              <a:gd name="T30" fmla="*/ 28 w 40"/>
              <a:gd name="T31" fmla="*/ 1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56">
                <a:moveTo>
                  <a:pt x="32" y="4"/>
                </a:moveTo>
                <a:cubicBezTo>
                  <a:pt x="32" y="2"/>
                  <a:pt x="30" y="0"/>
                  <a:pt x="2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8" y="2"/>
                  <a:pt x="8" y="4"/>
                </a:cubicBezTo>
                <a:cubicBezTo>
                  <a:pt x="8" y="12"/>
                  <a:pt x="8" y="12"/>
                  <a:pt x="8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6"/>
                  <a:pt x="0" y="56"/>
                  <a:pt x="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12"/>
                  <a:pt x="40" y="12"/>
                  <a:pt x="40" y="12"/>
                </a:cubicBezTo>
                <a:cubicBezTo>
                  <a:pt x="32" y="12"/>
                  <a:pt x="32" y="12"/>
                  <a:pt x="32" y="12"/>
                </a:cubicBezTo>
                <a:lnTo>
                  <a:pt x="32" y="4"/>
                </a:lnTo>
                <a:close/>
                <a:moveTo>
                  <a:pt x="28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4"/>
                  <a:pt x="12" y="4"/>
                  <a:pt x="12" y="4"/>
                </a:cubicBezTo>
                <a:cubicBezTo>
                  <a:pt x="28" y="4"/>
                  <a:pt x="28" y="4"/>
                  <a:pt x="28" y="4"/>
                </a:cubicBezTo>
                <a:lnTo>
                  <a:pt x="28" y="12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出自【趣你的PPT】(微信:qunideppt)：最优质的PPT资源库"/>
          <p:cNvSpPr/>
          <p:nvPr/>
        </p:nvSpPr>
        <p:spPr bwMode="auto">
          <a:xfrm>
            <a:off x="9616577" y="3202474"/>
            <a:ext cx="22902" cy="132323"/>
          </a:xfrm>
          <a:custGeom>
            <a:avLst/>
            <a:gdLst>
              <a:gd name="T0" fmla="*/ 0 w 8"/>
              <a:gd name="T1" fmla="*/ 0 h 44"/>
              <a:gd name="T2" fmla="*/ 0 w 8"/>
              <a:gd name="T3" fmla="*/ 44 h 44"/>
              <a:gd name="T4" fmla="*/ 8 w 8"/>
              <a:gd name="T5" fmla="*/ 36 h 44"/>
              <a:gd name="T6" fmla="*/ 8 w 8"/>
              <a:gd name="T7" fmla="*/ 8 h 44"/>
              <a:gd name="T8" fmla="*/ 0 w 8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44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4" y="44"/>
                  <a:pt x="8" y="40"/>
                  <a:pt x="8" y="36"/>
                </a:cubicBezTo>
                <a:cubicBezTo>
                  <a:pt x="8" y="8"/>
                  <a:pt x="8" y="8"/>
                  <a:pt x="8" y="8"/>
                </a:cubicBezTo>
                <a:cubicBezTo>
                  <a:pt x="8" y="4"/>
                  <a:pt x="4" y="0"/>
                  <a:pt x="0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9681167" y="3190848"/>
            <a:ext cx="82727" cy="82727"/>
          </a:xfrm>
          <a:prstGeom prst="rect">
            <a:avLst/>
          </a:pr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9778406" y="3190848"/>
            <a:ext cx="81275" cy="82727"/>
          </a:xfrm>
          <a:prstGeom prst="rect">
            <a:avLst/>
          </a:pr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668104" y="3054422"/>
            <a:ext cx="206090" cy="123364"/>
          </a:xfrm>
          <a:custGeom>
            <a:avLst/>
            <a:gdLst>
              <a:gd name="T0" fmla="*/ 36 w 60"/>
              <a:gd name="T1" fmla="*/ 20 h 36"/>
              <a:gd name="T2" fmla="*/ 36 w 60"/>
              <a:gd name="T3" fmla="*/ 20 h 36"/>
              <a:gd name="T4" fmla="*/ 52 w 60"/>
              <a:gd name="T5" fmla="*/ 10 h 36"/>
              <a:gd name="T6" fmla="*/ 42 w 60"/>
              <a:gd name="T7" fmla="*/ 0 h 36"/>
              <a:gd name="T8" fmla="*/ 32 w 60"/>
              <a:gd name="T9" fmla="*/ 16 h 36"/>
              <a:gd name="T10" fmla="*/ 32 w 60"/>
              <a:gd name="T11" fmla="*/ 16 h 36"/>
              <a:gd name="T12" fmla="*/ 28 w 60"/>
              <a:gd name="T13" fmla="*/ 16 h 36"/>
              <a:gd name="T14" fmla="*/ 28 w 60"/>
              <a:gd name="T15" fmla="*/ 16 h 36"/>
              <a:gd name="T16" fmla="*/ 18 w 60"/>
              <a:gd name="T17" fmla="*/ 0 h 36"/>
              <a:gd name="T18" fmla="*/ 8 w 60"/>
              <a:gd name="T19" fmla="*/ 10 h 36"/>
              <a:gd name="T20" fmla="*/ 24 w 60"/>
              <a:gd name="T21" fmla="*/ 20 h 36"/>
              <a:gd name="T22" fmla="*/ 24 w 60"/>
              <a:gd name="T23" fmla="*/ 20 h 36"/>
              <a:gd name="T24" fmla="*/ 0 w 60"/>
              <a:gd name="T25" fmla="*/ 20 h 36"/>
              <a:gd name="T26" fmla="*/ 0 w 60"/>
              <a:gd name="T27" fmla="*/ 36 h 36"/>
              <a:gd name="T28" fmla="*/ 28 w 60"/>
              <a:gd name="T29" fmla="*/ 36 h 36"/>
              <a:gd name="T30" fmla="*/ 28 w 60"/>
              <a:gd name="T31" fmla="*/ 20 h 36"/>
              <a:gd name="T32" fmla="*/ 32 w 60"/>
              <a:gd name="T33" fmla="*/ 20 h 36"/>
              <a:gd name="T34" fmla="*/ 32 w 60"/>
              <a:gd name="T35" fmla="*/ 36 h 36"/>
              <a:gd name="T36" fmla="*/ 60 w 60"/>
              <a:gd name="T37" fmla="*/ 36 h 36"/>
              <a:gd name="T38" fmla="*/ 60 w 60"/>
              <a:gd name="T39" fmla="*/ 20 h 36"/>
              <a:gd name="T40" fmla="*/ 36 w 60"/>
              <a:gd name="T41" fmla="*/ 20 h 36"/>
              <a:gd name="T42" fmla="*/ 12 w 60"/>
              <a:gd name="T43" fmla="*/ 10 h 36"/>
              <a:gd name="T44" fmla="*/ 18 w 60"/>
              <a:gd name="T45" fmla="*/ 4 h 36"/>
              <a:gd name="T46" fmla="*/ 24 w 60"/>
              <a:gd name="T47" fmla="*/ 16 h 36"/>
              <a:gd name="T48" fmla="*/ 12 w 60"/>
              <a:gd name="T49" fmla="*/ 10 h 36"/>
              <a:gd name="T50" fmla="*/ 42 w 60"/>
              <a:gd name="T51" fmla="*/ 4 h 36"/>
              <a:gd name="T52" fmla="*/ 48 w 60"/>
              <a:gd name="T53" fmla="*/ 10 h 36"/>
              <a:gd name="T54" fmla="*/ 36 w 60"/>
              <a:gd name="T55" fmla="*/ 16 h 36"/>
              <a:gd name="T56" fmla="*/ 42 w 60"/>
              <a:gd name="T57" fmla="*/ 4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" h="36">
                <a:moveTo>
                  <a:pt x="36" y="20"/>
                </a:moveTo>
                <a:cubicBezTo>
                  <a:pt x="36" y="20"/>
                  <a:pt x="36" y="20"/>
                  <a:pt x="36" y="20"/>
                </a:cubicBezTo>
                <a:cubicBezTo>
                  <a:pt x="42" y="19"/>
                  <a:pt x="52" y="17"/>
                  <a:pt x="52" y="10"/>
                </a:cubicBezTo>
                <a:cubicBezTo>
                  <a:pt x="52" y="5"/>
                  <a:pt x="47" y="0"/>
                  <a:pt x="42" y="0"/>
                </a:cubicBezTo>
                <a:cubicBezTo>
                  <a:pt x="37" y="0"/>
                  <a:pt x="33" y="4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7" y="4"/>
                  <a:pt x="23" y="0"/>
                  <a:pt x="18" y="0"/>
                </a:cubicBezTo>
                <a:cubicBezTo>
                  <a:pt x="13" y="0"/>
                  <a:pt x="8" y="5"/>
                  <a:pt x="8" y="10"/>
                </a:cubicBezTo>
                <a:cubicBezTo>
                  <a:pt x="8" y="17"/>
                  <a:pt x="18" y="19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6"/>
                  <a:pt x="0" y="36"/>
                  <a:pt x="0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20"/>
                  <a:pt x="28" y="20"/>
                  <a:pt x="28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36"/>
                  <a:pt x="32" y="36"/>
                  <a:pt x="32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20"/>
                  <a:pt x="60" y="20"/>
                  <a:pt x="60" y="20"/>
                </a:cubicBezTo>
                <a:lnTo>
                  <a:pt x="36" y="20"/>
                </a:lnTo>
                <a:close/>
                <a:moveTo>
                  <a:pt x="12" y="10"/>
                </a:moveTo>
                <a:cubicBezTo>
                  <a:pt x="12" y="7"/>
                  <a:pt x="15" y="4"/>
                  <a:pt x="18" y="4"/>
                </a:cubicBezTo>
                <a:cubicBezTo>
                  <a:pt x="21" y="4"/>
                  <a:pt x="23" y="8"/>
                  <a:pt x="24" y="16"/>
                </a:cubicBezTo>
                <a:cubicBezTo>
                  <a:pt x="18" y="15"/>
                  <a:pt x="12" y="13"/>
                  <a:pt x="12" y="10"/>
                </a:cubicBezTo>
                <a:close/>
                <a:moveTo>
                  <a:pt x="42" y="4"/>
                </a:moveTo>
                <a:cubicBezTo>
                  <a:pt x="45" y="4"/>
                  <a:pt x="48" y="7"/>
                  <a:pt x="48" y="10"/>
                </a:cubicBezTo>
                <a:cubicBezTo>
                  <a:pt x="48" y="13"/>
                  <a:pt x="42" y="15"/>
                  <a:pt x="36" y="16"/>
                </a:cubicBezTo>
                <a:cubicBezTo>
                  <a:pt x="37" y="8"/>
                  <a:pt x="39" y="4"/>
                  <a:pt x="42" y="4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出自【趣你的PPT】(微信:qunideppt)：最优质的PPT资源库"/>
          <p:cNvSpPr/>
          <p:nvPr/>
        </p:nvSpPr>
        <p:spPr bwMode="auto">
          <a:xfrm>
            <a:off x="9574795" y="2770854"/>
            <a:ext cx="232594" cy="221431"/>
          </a:xfrm>
          <a:custGeom>
            <a:avLst/>
            <a:gdLst>
              <a:gd name="T0" fmla="*/ 49 w 53"/>
              <a:gd name="T1" fmla="*/ 8 h 50"/>
              <a:gd name="T2" fmla="*/ 53 w 53"/>
              <a:gd name="T3" fmla="*/ 4 h 50"/>
              <a:gd name="T4" fmla="*/ 49 w 53"/>
              <a:gd name="T5" fmla="*/ 0 h 50"/>
              <a:gd name="T6" fmla="*/ 45 w 53"/>
              <a:gd name="T7" fmla="*/ 4 h 50"/>
              <a:gd name="T8" fmla="*/ 45 w 53"/>
              <a:gd name="T9" fmla="*/ 6 h 50"/>
              <a:gd name="T10" fmla="*/ 25 w 53"/>
              <a:gd name="T11" fmla="*/ 20 h 50"/>
              <a:gd name="T12" fmla="*/ 7 w 53"/>
              <a:gd name="T13" fmla="*/ 2 h 50"/>
              <a:gd name="T14" fmla="*/ 3 w 53"/>
              <a:gd name="T15" fmla="*/ 1 h 50"/>
              <a:gd name="T16" fmla="*/ 0 w 53"/>
              <a:gd name="T17" fmla="*/ 4 h 50"/>
              <a:gd name="T18" fmla="*/ 14 w 53"/>
              <a:gd name="T19" fmla="*/ 37 h 50"/>
              <a:gd name="T20" fmla="*/ 46 w 53"/>
              <a:gd name="T21" fmla="*/ 50 h 50"/>
              <a:gd name="T22" fmla="*/ 50 w 53"/>
              <a:gd name="T23" fmla="*/ 48 h 50"/>
              <a:gd name="T24" fmla="*/ 49 w 53"/>
              <a:gd name="T25" fmla="*/ 43 h 50"/>
              <a:gd name="T26" fmla="*/ 33 w 53"/>
              <a:gd name="T27" fmla="*/ 27 h 50"/>
              <a:gd name="T28" fmla="*/ 46 w 53"/>
              <a:gd name="T29" fmla="*/ 7 h 50"/>
              <a:gd name="T30" fmla="*/ 49 w 53"/>
              <a:gd name="T31" fmla="*/ 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" h="50">
                <a:moveTo>
                  <a:pt x="49" y="8"/>
                </a:moveTo>
                <a:cubicBezTo>
                  <a:pt x="51" y="8"/>
                  <a:pt x="53" y="6"/>
                  <a:pt x="53" y="4"/>
                </a:cubicBezTo>
                <a:cubicBezTo>
                  <a:pt x="53" y="2"/>
                  <a:pt x="51" y="0"/>
                  <a:pt x="49" y="0"/>
                </a:cubicBezTo>
                <a:cubicBezTo>
                  <a:pt x="46" y="0"/>
                  <a:pt x="45" y="2"/>
                  <a:pt x="45" y="4"/>
                </a:cubicBezTo>
                <a:cubicBezTo>
                  <a:pt x="45" y="5"/>
                  <a:pt x="45" y="6"/>
                  <a:pt x="45" y="6"/>
                </a:cubicBezTo>
                <a:cubicBezTo>
                  <a:pt x="25" y="20"/>
                  <a:pt x="25" y="20"/>
                  <a:pt x="25" y="20"/>
                </a:cubicBezTo>
                <a:cubicBezTo>
                  <a:pt x="7" y="2"/>
                  <a:pt x="7" y="2"/>
                  <a:pt x="7" y="2"/>
                </a:cubicBezTo>
                <a:cubicBezTo>
                  <a:pt x="6" y="0"/>
                  <a:pt x="4" y="0"/>
                  <a:pt x="3" y="1"/>
                </a:cubicBezTo>
                <a:cubicBezTo>
                  <a:pt x="1" y="1"/>
                  <a:pt x="0" y="3"/>
                  <a:pt x="0" y="4"/>
                </a:cubicBezTo>
                <a:cubicBezTo>
                  <a:pt x="0" y="16"/>
                  <a:pt x="5" y="28"/>
                  <a:pt x="14" y="37"/>
                </a:cubicBezTo>
                <a:cubicBezTo>
                  <a:pt x="22" y="46"/>
                  <a:pt x="34" y="50"/>
                  <a:pt x="46" y="50"/>
                </a:cubicBezTo>
                <a:cubicBezTo>
                  <a:pt x="48" y="50"/>
                  <a:pt x="49" y="49"/>
                  <a:pt x="50" y="48"/>
                </a:cubicBezTo>
                <a:cubicBezTo>
                  <a:pt x="51" y="46"/>
                  <a:pt x="50" y="44"/>
                  <a:pt x="49" y="43"/>
                </a:cubicBezTo>
                <a:cubicBezTo>
                  <a:pt x="33" y="27"/>
                  <a:pt x="33" y="27"/>
                  <a:pt x="33" y="27"/>
                </a:cubicBezTo>
                <a:cubicBezTo>
                  <a:pt x="46" y="7"/>
                  <a:pt x="46" y="7"/>
                  <a:pt x="46" y="7"/>
                </a:cubicBezTo>
                <a:cubicBezTo>
                  <a:pt x="47" y="8"/>
                  <a:pt x="48" y="8"/>
                  <a:pt x="49" y="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出自【趣你的PPT】(微信:qunideppt)：最优质的PPT资源库"/>
          <p:cNvSpPr/>
          <p:nvPr/>
        </p:nvSpPr>
        <p:spPr bwMode="auto">
          <a:xfrm>
            <a:off x="9565490" y="2951346"/>
            <a:ext cx="113507" cy="102342"/>
          </a:xfrm>
          <a:custGeom>
            <a:avLst/>
            <a:gdLst>
              <a:gd name="T0" fmla="*/ 23 w 26"/>
              <a:gd name="T1" fmla="*/ 9 h 23"/>
              <a:gd name="T2" fmla="*/ 22 w 26"/>
              <a:gd name="T3" fmla="*/ 8 h 23"/>
              <a:gd name="T4" fmla="*/ 12 w 26"/>
              <a:gd name="T5" fmla="*/ 0 h 23"/>
              <a:gd name="T6" fmla="*/ 11 w 26"/>
              <a:gd name="T7" fmla="*/ 0 h 23"/>
              <a:gd name="T8" fmla="*/ 11 w 26"/>
              <a:gd name="T9" fmla="*/ 0 h 23"/>
              <a:gd name="T10" fmla="*/ 0 w 26"/>
              <a:gd name="T11" fmla="*/ 20 h 23"/>
              <a:gd name="T12" fmla="*/ 0 w 26"/>
              <a:gd name="T13" fmla="*/ 22 h 23"/>
              <a:gd name="T14" fmla="*/ 2 w 26"/>
              <a:gd name="T15" fmla="*/ 23 h 23"/>
              <a:gd name="T16" fmla="*/ 24 w 26"/>
              <a:gd name="T17" fmla="*/ 23 h 23"/>
              <a:gd name="T18" fmla="*/ 26 w 26"/>
              <a:gd name="T19" fmla="*/ 22 h 23"/>
              <a:gd name="T20" fmla="*/ 26 w 26"/>
              <a:gd name="T21" fmla="*/ 20 h 23"/>
              <a:gd name="T22" fmla="*/ 23 w 26"/>
              <a:gd name="T2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3">
                <a:moveTo>
                  <a:pt x="23" y="9"/>
                </a:moveTo>
                <a:cubicBezTo>
                  <a:pt x="22" y="8"/>
                  <a:pt x="22" y="8"/>
                  <a:pt x="22" y="8"/>
                </a:cubicBezTo>
                <a:cubicBezTo>
                  <a:pt x="18" y="6"/>
                  <a:pt x="15" y="3"/>
                  <a:pt x="1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1"/>
                  <a:pt x="0" y="21"/>
                  <a:pt x="0" y="22"/>
                </a:cubicBezTo>
                <a:cubicBezTo>
                  <a:pt x="1" y="23"/>
                  <a:pt x="1" y="23"/>
                  <a:pt x="2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5" y="23"/>
                  <a:pt x="25" y="23"/>
                  <a:pt x="26" y="22"/>
                </a:cubicBezTo>
                <a:cubicBezTo>
                  <a:pt x="26" y="22"/>
                  <a:pt x="26" y="21"/>
                  <a:pt x="26" y="20"/>
                </a:cubicBezTo>
                <a:lnTo>
                  <a:pt x="23" y="9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212810" y="2536229"/>
            <a:ext cx="300081" cy="343276"/>
          </a:xfrm>
          <a:custGeom>
            <a:avLst/>
            <a:gdLst>
              <a:gd name="T0" fmla="*/ 48 w 56"/>
              <a:gd name="T1" fmla="*/ 60 h 64"/>
              <a:gd name="T2" fmla="*/ 45 w 56"/>
              <a:gd name="T3" fmla="*/ 60 h 64"/>
              <a:gd name="T4" fmla="*/ 56 w 56"/>
              <a:gd name="T5" fmla="*/ 40 h 64"/>
              <a:gd name="T6" fmla="*/ 38 w 56"/>
              <a:gd name="T7" fmla="*/ 17 h 64"/>
              <a:gd name="T8" fmla="*/ 42 w 56"/>
              <a:gd name="T9" fmla="*/ 8 h 64"/>
              <a:gd name="T10" fmla="*/ 42 w 56"/>
              <a:gd name="T11" fmla="*/ 5 h 64"/>
              <a:gd name="T12" fmla="*/ 31 w 56"/>
              <a:gd name="T13" fmla="*/ 0 h 64"/>
              <a:gd name="T14" fmla="*/ 29 w 56"/>
              <a:gd name="T15" fmla="*/ 0 h 64"/>
              <a:gd name="T16" fmla="*/ 28 w 56"/>
              <a:gd name="T17" fmla="*/ 1 h 64"/>
              <a:gd name="T18" fmla="*/ 15 w 56"/>
              <a:gd name="T19" fmla="*/ 25 h 64"/>
              <a:gd name="T20" fmla="*/ 17 w 56"/>
              <a:gd name="T21" fmla="*/ 31 h 64"/>
              <a:gd name="T22" fmla="*/ 15 w 56"/>
              <a:gd name="T23" fmla="*/ 35 h 64"/>
              <a:gd name="T24" fmla="*/ 22 w 56"/>
              <a:gd name="T25" fmla="*/ 38 h 64"/>
              <a:gd name="T26" fmla="*/ 24 w 56"/>
              <a:gd name="T27" fmla="*/ 35 h 64"/>
              <a:gd name="T28" fmla="*/ 24 w 56"/>
              <a:gd name="T29" fmla="*/ 35 h 64"/>
              <a:gd name="T30" fmla="*/ 30 w 56"/>
              <a:gd name="T31" fmla="*/ 32 h 64"/>
              <a:gd name="T32" fmla="*/ 34 w 56"/>
              <a:gd name="T33" fmla="*/ 24 h 64"/>
              <a:gd name="T34" fmla="*/ 48 w 56"/>
              <a:gd name="T35" fmla="*/ 40 h 64"/>
              <a:gd name="T36" fmla="*/ 32 w 56"/>
              <a:gd name="T37" fmla="*/ 56 h 64"/>
              <a:gd name="T38" fmla="*/ 20 w 56"/>
              <a:gd name="T39" fmla="*/ 52 h 64"/>
              <a:gd name="T40" fmla="*/ 20 w 56"/>
              <a:gd name="T41" fmla="*/ 50 h 64"/>
              <a:gd name="T42" fmla="*/ 22 w 56"/>
              <a:gd name="T43" fmla="*/ 48 h 64"/>
              <a:gd name="T44" fmla="*/ 32 w 56"/>
              <a:gd name="T45" fmla="*/ 48 h 64"/>
              <a:gd name="T46" fmla="*/ 32 w 56"/>
              <a:gd name="T47" fmla="*/ 44 h 64"/>
              <a:gd name="T48" fmla="*/ 17 w 56"/>
              <a:gd name="T49" fmla="*/ 44 h 64"/>
              <a:gd name="T50" fmla="*/ 8 w 56"/>
              <a:gd name="T51" fmla="*/ 44 h 64"/>
              <a:gd name="T52" fmla="*/ 0 w 56"/>
              <a:gd name="T53" fmla="*/ 44 h 64"/>
              <a:gd name="T54" fmla="*/ 0 w 56"/>
              <a:gd name="T55" fmla="*/ 48 h 64"/>
              <a:gd name="T56" fmla="*/ 9 w 56"/>
              <a:gd name="T57" fmla="*/ 48 h 64"/>
              <a:gd name="T58" fmla="*/ 10 w 56"/>
              <a:gd name="T59" fmla="*/ 48 h 64"/>
              <a:gd name="T60" fmla="*/ 12 w 56"/>
              <a:gd name="T61" fmla="*/ 50 h 64"/>
              <a:gd name="T62" fmla="*/ 12 w 56"/>
              <a:gd name="T63" fmla="*/ 52 h 64"/>
              <a:gd name="T64" fmla="*/ 12 w 56"/>
              <a:gd name="T65" fmla="*/ 60 h 64"/>
              <a:gd name="T66" fmla="*/ 4 w 56"/>
              <a:gd name="T67" fmla="*/ 64 h 64"/>
              <a:gd name="T68" fmla="*/ 56 w 56"/>
              <a:gd name="T69" fmla="*/ 64 h 64"/>
              <a:gd name="T70" fmla="*/ 48 w 56"/>
              <a:gd name="T71" fmla="*/ 60 h 64"/>
              <a:gd name="T72" fmla="*/ 34 w 56"/>
              <a:gd name="T73" fmla="*/ 5 h 64"/>
              <a:gd name="T74" fmla="*/ 33 w 56"/>
              <a:gd name="T75" fmla="*/ 7 h 64"/>
              <a:gd name="T76" fmla="*/ 24 w 56"/>
              <a:gd name="T77" fmla="*/ 24 h 64"/>
              <a:gd name="T78" fmla="*/ 20 w 56"/>
              <a:gd name="T79" fmla="*/ 22 h 64"/>
              <a:gd name="T80" fmla="*/ 20 w 56"/>
              <a:gd name="T81" fmla="*/ 22 h 64"/>
              <a:gd name="T82" fmla="*/ 29 w 56"/>
              <a:gd name="T83" fmla="*/ 5 h 64"/>
              <a:gd name="T84" fmla="*/ 30 w 56"/>
              <a:gd name="T85" fmla="*/ 4 h 64"/>
              <a:gd name="T86" fmla="*/ 32 w 56"/>
              <a:gd name="T87" fmla="*/ 4 h 64"/>
              <a:gd name="T88" fmla="*/ 34 w 56"/>
              <a:gd name="T89" fmla="*/ 5 h 64"/>
              <a:gd name="T90" fmla="*/ 34 w 56"/>
              <a:gd name="T91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" h="64">
                <a:moveTo>
                  <a:pt x="48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52" y="56"/>
                  <a:pt x="56" y="48"/>
                  <a:pt x="56" y="40"/>
                </a:cubicBezTo>
                <a:cubicBezTo>
                  <a:pt x="56" y="29"/>
                  <a:pt x="48" y="19"/>
                  <a:pt x="38" y="17"/>
                </a:cubicBezTo>
                <a:cubicBezTo>
                  <a:pt x="42" y="8"/>
                  <a:pt x="42" y="8"/>
                  <a:pt x="42" y="8"/>
                </a:cubicBezTo>
                <a:cubicBezTo>
                  <a:pt x="43" y="7"/>
                  <a:pt x="43" y="6"/>
                  <a:pt x="42" y="5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8" y="1"/>
                  <a:pt x="28" y="1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8"/>
                  <a:pt x="15" y="30"/>
                  <a:pt x="17" y="31"/>
                </a:cubicBezTo>
                <a:cubicBezTo>
                  <a:pt x="15" y="35"/>
                  <a:pt x="15" y="35"/>
                  <a:pt x="15" y="35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6" y="35"/>
                  <a:pt x="29" y="35"/>
                  <a:pt x="30" y="32"/>
                </a:cubicBezTo>
                <a:cubicBezTo>
                  <a:pt x="34" y="24"/>
                  <a:pt x="34" y="24"/>
                  <a:pt x="34" y="24"/>
                </a:cubicBezTo>
                <a:cubicBezTo>
                  <a:pt x="42" y="25"/>
                  <a:pt x="48" y="32"/>
                  <a:pt x="48" y="40"/>
                </a:cubicBezTo>
                <a:cubicBezTo>
                  <a:pt x="48" y="49"/>
                  <a:pt x="41" y="56"/>
                  <a:pt x="32" y="56"/>
                </a:cubicBezTo>
                <a:cubicBezTo>
                  <a:pt x="28" y="56"/>
                  <a:pt x="23" y="54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21" y="48"/>
                  <a:pt x="2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4"/>
                  <a:pt x="32" y="44"/>
                  <a:pt x="32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0" y="48"/>
                  <a:pt x="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1" y="48"/>
                  <a:pt x="12" y="49"/>
                  <a:pt x="12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60"/>
                  <a:pt x="12" y="60"/>
                  <a:pt x="12" y="60"/>
                </a:cubicBezTo>
                <a:cubicBezTo>
                  <a:pt x="8" y="60"/>
                  <a:pt x="4" y="60"/>
                  <a:pt x="4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0"/>
                  <a:pt x="52" y="60"/>
                  <a:pt x="48" y="60"/>
                </a:cubicBezTo>
                <a:close/>
                <a:moveTo>
                  <a:pt x="34" y="5"/>
                </a:moveTo>
                <a:cubicBezTo>
                  <a:pt x="33" y="6"/>
                  <a:pt x="33" y="6"/>
                  <a:pt x="33" y="7"/>
                </a:cubicBezTo>
                <a:cubicBezTo>
                  <a:pt x="24" y="24"/>
                  <a:pt x="24" y="24"/>
                  <a:pt x="24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30" y="4"/>
                  <a:pt x="30" y="4"/>
                </a:cubicBezTo>
                <a:cubicBezTo>
                  <a:pt x="31" y="4"/>
                  <a:pt x="31" y="4"/>
                  <a:pt x="32" y="4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出自【趣你的PPT】(微信:qunideppt)：最优质的PPT资源库"/>
          <p:cNvSpPr/>
          <p:nvPr/>
        </p:nvSpPr>
        <p:spPr bwMode="auto">
          <a:xfrm>
            <a:off x="9542724" y="2574929"/>
            <a:ext cx="158572" cy="143325"/>
          </a:xfrm>
          <a:custGeom>
            <a:avLst/>
            <a:gdLst>
              <a:gd name="T0" fmla="*/ 36 w 44"/>
              <a:gd name="T1" fmla="*/ 32 h 40"/>
              <a:gd name="T2" fmla="*/ 32 w 44"/>
              <a:gd name="T3" fmla="*/ 32 h 40"/>
              <a:gd name="T4" fmla="*/ 32 w 44"/>
              <a:gd name="T5" fmla="*/ 0 h 40"/>
              <a:gd name="T6" fmla="*/ 24 w 44"/>
              <a:gd name="T7" fmla="*/ 0 h 40"/>
              <a:gd name="T8" fmla="*/ 24 w 44"/>
              <a:gd name="T9" fmla="*/ 32 h 40"/>
              <a:gd name="T10" fmla="*/ 20 w 44"/>
              <a:gd name="T11" fmla="*/ 32 h 40"/>
              <a:gd name="T12" fmla="*/ 20 w 44"/>
              <a:gd name="T13" fmla="*/ 0 h 40"/>
              <a:gd name="T14" fmla="*/ 12 w 44"/>
              <a:gd name="T15" fmla="*/ 0 h 40"/>
              <a:gd name="T16" fmla="*/ 12 w 44"/>
              <a:gd name="T17" fmla="*/ 32 h 40"/>
              <a:gd name="T18" fmla="*/ 8 w 44"/>
              <a:gd name="T19" fmla="*/ 32 h 40"/>
              <a:gd name="T20" fmla="*/ 8 w 44"/>
              <a:gd name="T21" fmla="*/ 0 h 40"/>
              <a:gd name="T22" fmla="*/ 0 w 44"/>
              <a:gd name="T23" fmla="*/ 0 h 40"/>
              <a:gd name="T24" fmla="*/ 0 w 44"/>
              <a:gd name="T25" fmla="*/ 38 h 40"/>
              <a:gd name="T26" fmla="*/ 2 w 44"/>
              <a:gd name="T27" fmla="*/ 40 h 40"/>
              <a:gd name="T28" fmla="*/ 42 w 44"/>
              <a:gd name="T29" fmla="*/ 40 h 40"/>
              <a:gd name="T30" fmla="*/ 44 w 44"/>
              <a:gd name="T31" fmla="*/ 38 h 40"/>
              <a:gd name="T32" fmla="*/ 44 w 44"/>
              <a:gd name="T33" fmla="*/ 0 h 40"/>
              <a:gd name="T34" fmla="*/ 36 w 44"/>
              <a:gd name="T35" fmla="*/ 0 h 40"/>
              <a:gd name="T36" fmla="*/ 36 w 44"/>
              <a:gd name="T3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0">
                <a:moveTo>
                  <a:pt x="36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32"/>
                  <a:pt x="24" y="32"/>
                  <a:pt x="24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0"/>
                  <a:pt x="20" y="0"/>
                  <a:pt x="2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2"/>
                  <a:pt x="12" y="32"/>
                  <a:pt x="12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0"/>
                  <a:pt x="8" y="0"/>
                  <a:pt x="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0"/>
                  <a:pt x="2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40"/>
                  <a:pt x="44" y="39"/>
                  <a:pt x="44" y="38"/>
                </a:cubicBezTo>
                <a:cubicBezTo>
                  <a:pt x="44" y="0"/>
                  <a:pt x="44" y="0"/>
                  <a:pt x="44" y="0"/>
                </a:cubicBezTo>
                <a:cubicBezTo>
                  <a:pt x="36" y="0"/>
                  <a:pt x="36" y="0"/>
                  <a:pt x="36" y="0"/>
                </a:cubicBezTo>
                <a:lnTo>
                  <a:pt x="36" y="3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513753" y="2488020"/>
            <a:ext cx="216512" cy="71663"/>
          </a:xfrm>
          <a:custGeom>
            <a:avLst/>
            <a:gdLst>
              <a:gd name="T0" fmla="*/ 56 w 60"/>
              <a:gd name="T1" fmla="*/ 8 h 20"/>
              <a:gd name="T2" fmla="*/ 40 w 60"/>
              <a:gd name="T3" fmla="*/ 8 h 20"/>
              <a:gd name="T4" fmla="*/ 40 w 60"/>
              <a:gd name="T5" fmla="*/ 2 h 20"/>
              <a:gd name="T6" fmla="*/ 38 w 60"/>
              <a:gd name="T7" fmla="*/ 0 h 20"/>
              <a:gd name="T8" fmla="*/ 22 w 60"/>
              <a:gd name="T9" fmla="*/ 0 h 20"/>
              <a:gd name="T10" fmla="*/ 20 w 60"/>
              <a:gd name="T11" fmla="*/ 2 h 20"/>
              <a:gd name="T12" fmla="*/ 20 w 60"/>
              <a:gd name="T13" fmla="*/ 8 h 20"/>
              <a:gd name="T14" fmla="*/ 4 w 60"/>
              <a:gd name="T15" fmla="*/ 8 h 20"/>
              <a:gd name="T16" fmla="*/ 0 w 60"/>
              <a:gd name="T17" fmla="*/ 12 h 20"/>
              <a:gd name="T18" fmla="*/ 0 w 60"/>
              <a:gd name="T19" fmla="*/ 16 h 20"/>
              <a:gd name="T20" fmla="*/ 4 w 60"/>
              <a:gd name="T21" fmla="*/ 20 h 20"/>
              <a:gd name="T22" fmla="*/ 56 w 60"/>
              <a:gd name="T23" fmla="*/ 20 h 20"/>
              <a:gd name="T24" fmla="*/ 60 w 60"/>
              <a:gd name="T25" fmla="*/ 16 h 20"/>
              <a:gd name="T26" fmla="*/ 60 w 60"/>
              <a:gd name="T27" fmla="*/ 12 h 20"/>
              <a:gd name="T28" fmla="*/ 56 w 60"/>
              <a:gd name="T29" fmla="*/ 8 h 20"/>
              <a:gd name="T30" fmla="*/ 24 w 60"/>
              <a:gd name="T31" fmla="*/ 8 h 20"/>
              <a:gd name="T32" fmla="*/ 24 w 60"/>
              <a:gd name="T33" fmla="*/ 4 h 20"/>
              <a:gd name="T34" fmla="*/ 36 w 60"/>
              <a:gd name="T35" fmla="*/ 4 h 20"/>
              <a:gd name="T36" fmla="*/ 36 w 60"/>
              <a:gd name="T37" fmla="*/ 8 h 20"/>
              <a:gd name="T38" fmla="*/ 24 w 60"/>
              <a:gd name="T39" fmla="*/ 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" h="20">
                <a:moveTo>
                  <a:pt x="56" y="8"/>
                </a:moveTo>
                <a:cubicBezTo>
                  <a:pt x="40" y="8"/>
                  <a:pt x="40" y="8"/>
                  <a:pt x="40" y="8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39" y="0"/>
                  <a:pt x="3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0" y="1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10"/>
                  <a:pt x="0" y="1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8"/>
                  <a:pt x="2" y="20"/>
                  <a:pt x="4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0"/>
                  <a:pt x="60" y="18"/>
                  <a:pt x="60" y="16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10"/>
                  <a:pt x="58" y="8"/>
                  <a:pt x="56" y="8"/>
                </a:cubicBezTo>
                <a:close/>
                <a:moveTo>
                  <a:pt x="24" y="8"/>
                </a:moveTo>
                <a:cubicBezTo>
                  <a:pt x="24" y="4"/>
                  <a:pt x="24" y="4"/>
                  <a:pt x="24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8"/>
                  <a:pt x="36" y="8"/>
                  <a:pt x="36" y="8"/>
                </a:cubicBezTo>
                <a:lnTo>
                  <a:pt x="24" y="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出自【趣你的PPT】(微信:qunideppt)：最优质的PPT资源库"/>
          <p:cNvSpPr/>
          <p:nvPr/>
        </p:nvSpPr>
        <p:spPr bwMode="auto">
          <a:xfrm>
            <a:off x="9295592" y="2201951"/>
            <a:ext cx="271881" cy="263981"/>
          </a:xfrm>
          <a:custGeom>
            <a:avLst/>
            <a:gdLst>
              <a:gd name="T0" fmla="*/ 94 w 97"/>
              <a:gd name="T1" fmla="*/ 16 h 94"/>
              <a:gd name="T2" fmla="*/ 81 w 97"/>
              <a:gd name="T3" fmla="*/ 27 h 94"/>
              <a:gd name="T4" fmla="*/ 73 w 97"/>
              <a:gd name="T5" fmla="*/ 12 h 94"/>
              <a:gd name="T6" fmla="*/ 82 w 97"/>
              <a:gd name="T7" fmla="*/ 2 h 94"/>
              <a:gd name="T8" fmla="*/ 77 w 97"/>
              <a:gd name="T9" fmla="*/ 2 h 94"/>
              <a:gd name="T10" fmla="*/ 64 w 97"/>
              <a:gd name="T11" fmla="*/ 5 h 94"/>
              <a:gd name="T12" fmla="*/ 61 w 97"/>
              <a:gd name="T13" fmla="*/ 14 h 94"/>
              <a:gd name="T14" fmla="*/ 63 w 97"/>
              <a:gd name="T15" fmla="*/ 27 h 94"/>
              <a:gd name="T16" fmla="*/ 52 w 97"/>
              <a:gd name="T17" fmla="*/ 42 h 94"/>
              <a:gd name="T18" fmla="*/ 43 w 97"/>
              <a:gd name="T19" fmla="*/ 39 h 94"/>
              <a:gd name="T20" fmla="*/ 35 w 97"/>
              <a:gd name="T21" fmla="*/ 33 h 94"/>
              <a:gd name="T22" fmla="*/ 34 w 97"/>
              <a:gd name="T23" fmla="*/ 31 h 94"/>
              <a:gd name="T24" fmla="*/ 33 w 97"/>
              <a:gd name="T25" fmla="*/ 27 h 94"/>
              <a:gd name="T26" fmla="*/ 31 w 97"/>
              <a:gd name="T27" fmla="*/ 23 h 94"/>
              <a:gd name="T28" fmla="*/ 47 w 97"/>
              <a:gd name="T29" fmla="*/ 17 h 94"/>
              <a:gd name="T30" fmla="*/ 45 w 97"/>
              <a:gd name="T31" fmla="*/ 12 h 94"/>
              <a:gd name="T32" fmla="*/ 44 w 97"/>
              <a:gd name="T33" fmla="*/ 10 h 94"/>
              <a:gd name="T34" fmla="*/ 11 w 97"/>
              <a:gd name="T35" fmla="*/ 23 h 94"/>
              <a:gd name="T36" fmla="*/ 11 w 97"/>
              <a:gd name="T37" fmla="*/ 24 h 94"/>
              <a:gd name="T38" fmla="*/ 9 w 97"/>
              <a:gd name="T39" fmla="*/ 33 h 94"/>
              <a:gd name="T40" fmla="*/ 0 w 97"/>
              <a:gd name="T41" fmla="*/ 38 h 94"/>
              <a:gd name="T42" fmla="*/ 17 w 97"/>
              <a:gd name="T43" fmla="*/ 41 h 94"/>
              <a:gd name="T44" fmla="*/ 16 w 97"/>
              <a:gd name="T45" fmla="*/ 36 h 94"/>
              <a:gd name="T46" fmla="*/ 24 w 97"/>
              <a:gd name="T47" fmla="*/ 37 h 94"/>
              <a:gd name="T48" fmla="*/ 27 w 97"/>
              <a:gd name="T49" fmla="*/ 39 h 94"/>
              <a:gd name="T50" fmla="*/ 29 w 97"/>
              <a:gd name="T51" fmla="*/ 39 h 94"/>
              <a:gd name="T52" fmla="*/ 36 w 97"/>
              <a:gd name="T53" fmla="*/ 49 h 94"/>
              <a:gd name="T54" fmla="*/ 15 w 97"/>
              <a:gd name="T55" fmla="*/ 84 h 94"/>
              <a:gd name="T56" fmla="*/ 23 w 97"/>
              <a:gd name="T57" fmla="*/ 93 h 94"/>
              <a:gd name="T58" fmla="*/ 77 w 97"/>
              <a:gd name="T59" fmla="*/ 89 h 94"/>
              <a:gd name="T60" fmla="*/ 85 w 97"/>
              <a:gd name="T61" fmla="*/ 81 h 94"/>
              <a:gd name="T62" fmla="*/ 59 w 97"/>
              <a:gd name="T63" fmla="*/ 53 h 94"/>
              <a:gd name="T64" fmla="*/ 69 w 97"/>
              <a:gd name="T65" fmla="*/ 42 h 94"/>
              <a:gd name="T66" fmla="*/ 77 w 97"/>
              <a:gd name="T67" fmla="*/ 38 h 94"/>
              <a:gd name="T68" fmla="*/ 96 w 97"/>
              <a:gd name="T69" fmla="*/ 28 h 94"/>
              <a:gd name="T70" fmla="*/ 97 w 97"/>
              <a:gd name="T71" fmla="*/ 1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7" h="94">
                <a:moveTo>
                  <a:pt x="96" y="16"/>
                </a:moveTo>
                <a:cubicBezTo>
                  <a:pt x="95" y="16"/>
                  <a:pt x="94" y="16"/>
                  <a:pt x="94" y="16"/>
                </a:cubicBezTo>
                <a:cubicBezTo>
                  <a:pt x="94" y="16"/>
                  <a:pt x="94" y="16"/>
                  <a:pt x="87" y="27"/>
                </a:cubicBezTo>
                <a:cubicBezTo>
                  <a:pt x="87" y="27"/>
                  <a:pt x="87" y="27"/>
                  <a:pt x="81" y="27"/>
                </a:cubicBezTo>
                <a:cubicBezTo>
                  <a:pt x="81" y="27"/>
                  <a:pt x="81" y="27"/>
                  <a:pt x="73" y="19"/>
                </a:cubicBezTo>
                <a:cubicBezTo>
                  <a:pt x="73" y="19"/>
                  <a:pt x="73" y="19"/>
                  <a:pt x="73" y="12"/>
                </a:cubicBezTo>
                <a:cubicBezTo>
                  <a:pt x="73" y="12"/>
                  <a:pt x="73" y="12"/>
                  <a:pt x="83" y="4"/>
                </a:cubicBezTo>
                <a:cubicBezTo>
                  <a:pt x="83" y="3"/>
                  <a:pt x="83" y="2"/>
                  <a:pt x="82" y="2"/>
                </a:cubicBezTo>
                <a:cubicBezTo>
                  <a:pt x="82" y="2"/>
                  <a:pt x="82" y="2"/>
                  <a:pt x="81" y="2"/>
                </a:cubicBezTo>
                <a:cubicBezTo>
                  <a:pt x="81" y="2"/>
                  <a:pt x="79" y="2"/>
                  <a:pt x="77" y="2"/>
                </a:cubicBezTo>
                <a:cubicBezTo>
                  <a:pt x="77" y="1"/>
                  <a:pt x="76" y="1"/>
                  <a:pt x="75" y="1"/>
                </a:cubicBezTo>
                <a:cubicBezTo>
                  <a:pt x="69" y="0"/>
                  <a:pt x="66" y="3"/>
                  <a:pt x="64" y="5"/>
                </a:cubicBezTo>
                <a:cubicBezTo>
                  <a:pt x="62" y="8"/>
                  <a:pt x="61" y="10"/>
                  <a:pt x="61" y="10"/>
                </a:cubicBezTo>
                <a:cubicBezTo>
                  <a:pt x="61" y="10"/>
                  <a:pt x="61" y="11"/>
                  <a:pt x="61" y="14"/>
                </a:cubicBezTo>
                <a:cubicBezTo>
                  <a:pt x="61" y="18"/>
                  <a:pt x="61" y="23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2" y="30"/>
                  <a:pt x="59" y="35"/>
                  <a:pt x="59" y="35"/>
                </a:cubicBezTo>
                <a:cubicBezTo>
                  <a:pt x="59" y="35"/>
                  <a:pt x="59" y="35"/>
                  <a:pt x="52" y="42"/>
                </a:cubicBezTo>
                <a:cubicBezTo>
                  <a:pt x="52" y="42"/>
                  <a:pt x="52" y="42"/>
                  <a:pt x="50" y="45"/>
                </a:cubicBezTo>
                <a:cubicBezTo>
                  <a:pt x="50" y="45"/>
                  <a:pt x="50" y="45"/>
                  <a:pt x="43" y="39"/>
                </a:cubicBezTo>
                <a:cubicBezTo>
                  <a:pt x="43" y="40"/>
                  <a:pt x="42" y="41"/>
                  <a:pt x="42" y="41"/>
                </a:cubicBezTo>
                <a:cubicBezTo>
                  <a:pt x="42" y="41"/>
                  <a:pt x="42" y="41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4" y="31"/>
                </a:cubicBezTo>
                <a:cubicBezTo>
                  <a:pt x="34" y="31"/>
                  <a:pt x="34" y="31"/>
                  <a:pt x="31" y="29"/>
                </a:cubicBezTo>
                <a:cubicBezTo>
                  <a:pt x="31" y="29"/>
                  <a:pt x="31" y="29"/>
                  <a:pt x="33" y="27"/>
                </a:cubicBezTo>
                <a:cubicBezTo>
                  <a:pt x="33" y="27"/>
                  <a:pt x="33" y="27"/>
                  <a:pt x="31" y="26"/>
                </a:cubicBezTo>
                <a:cubicBezTo>
                  <a:pt x="31" y="25"/>
                  <a:pt x="31" y="24"/>
                  <a:pt x="31" y="23"/>
                </a:cubicBezTo>
                <a:cubicBezTo>
                  <a:pt x="32" y="22"/>
                  <a:pt x="39" y="20"/>
                  <a:pt x="45" y="18"/>
                </a:cubicBezTo>
                <a:cubicBezTo>
                  <a:pt x="45" y="18"/>
                  <a:pt x="45" y="18"/>
                  <a:pt x="47" y="17"/>
                </a:cubicBezTo>
                <a:cubicBezTo>
                  <a:pt x="47" y="17"/>
                  <a:pt x="47" y="17"/>
                  <a:pt x="46" y="15"/>
                </a:cubicBezTo>
                <a:cubicBezTo>
                  <a:pt x="46" y="15"/>
                  <a:pt x="46" y="15"/>
                  <a:pt x="45" y="12"/>
                </a:cubicBezTo>
                <a:cubicBezTo>
                  <a:pt x="45" y="12"/>
                  <a:pt x="45" y="12"/>
                  <a:pt x="44" y="11"/>
                </a:cubicBezTo>
                <a:cubicBezTo>
                  <a:pt x="44" y="11"/>
                  <a:pt x="44" y="11"/>
                  <a:pt x="44" y="10"/>
                </a:cubicBezTo>
                <a:cubicBezTo>
                  <a:pt x="43" y="10"/>
                  <a:pt x="38" y="10"/>
                  <a:pt x="32" y="11"/>
                </a:cubicBezTo>
                <a:cubicBezTo>
                  <a:pt x="23" y="13"/>
                  <a:pt x="17" y="17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1" y="27"/>
                  <a:pt x="11" y="29"/>
                  <a:pt x="11" y="30"/>
                </a:cubicBezTo>
                <a:cubicBezTo>
                  <a:pt x="11" y="31"/>
                  <a:pt x="11" y="33"/>
                  <a:pt x="9" y="33"/>
                </a:cubicBezTo>
                <a:cubicBezTo>
                  <a:pt x="9" y="33"/>
                  <a:pt x="9" y="33"/>
                  <a:pt x="6" y="31"/>
                </a:cubicBezTo>
                <a:cubicBezTo>
                  <a:pt x="6" y="31"/>
                  <a:pt x="6" y="31"/>
                  <a:pt x="0" y="38"/>
                </a:cubicBezTo>
                <a:cubicBezTo>
                  <a:pt x="0" y="38"/>
                  <a:pt x="0" y="38"/>
                  <a:pt x="10" y="48"/>
                </a:cubicBezTo>
                <a:cubicBezTo>
                  <a:pt x="10" y="48"/>
                  <a:pt x="10" y="48"/>
                  <a:pt x="17" y="41"/>
                </a:cubicBezTo>
                <a:cubicBezTo>
                  <a:pt x="17" y="41"/>
                  <a:pt x="17" y="41"/>
                  <a:pt x="13" y="37"/>
                </a:cubicBezTo>
                <a:cubicBezTo>
                  <a:pt x="14" y="37"/>
                  <a:pt x="15" y="37"/>
                  <a:pt x="16" y="36"/>
                </a:cubicBezTo>
                <a:cubicBezTo>
                  <a:pt x="17" y="35"/>
                  <a:pt x="21" y="35"/>
                  <a:pt x="23" y="36"/>
                </a:cubicBezTo>
                <a:cubicBezTo>
                  <a:pt x="23" y="36"/>
                  <a:pt x="23" y="36"/>
                  <a:pt x="24" y="37"/>
                </a:cubicBezTo>
                <a:cubicBezTo>
                  <a:pt x="24" y="37"/>
                  <a:pt x="24" y="37"/>
                  <a:pt x="25" y="36"/>
                </a:cubicBezTo>
                <a:cubicBezTo>
                  <a:pt x="25" y="36"/>
                  <a:pt x="25" y="36"/>
                  <a:pt x="27" y="39"/>
                </a:cubicBezTo>
                <a:cubicBezTo>
                  <a:pt x="27" y="39"/>
                  <a:pt x="27" y="39"/>
                  <a:pt x="29" y="40"/>
                </a:cubicBezTo>
                <a:cubicBezTo>
                  <a:pt x="29" y="40"/>
                  <a:pt x="29" y="40"/>
                  <a:pt x="29" y="39"/>
                </a:cubicBezTo>
                <a:cubicBezTo>
                  <a:pt x="29" y="39"/>
                  <a:pt x="29" y="39"/>
                  <a:pt x="37" y="47"/>
                </a:cubicBezTo>
                <a:cubicBezTo>
                  <a:pt x="36" y="48"/>
                  <a:pt x="36" y="48"/>
                  <a:pt x="36" y="49"/>
                </a:cubicBezTo>
                <a:cubicBezTo>
                  <a:pt x="36" y="49"/>
                  <a:pt x="36" y="49"/>
                  <a:pt x="42" y="55"/>
                </a:cubicBezTo>
                <a:cubicBezTo>
                  <a:pt x="42" y="55"/>
                  <a:pt x="42" y="55"/>
                  <a:pt x="15" y="84"/>
                </a:cubicBezTo>
                <a:cubicBezTo>
                  <a:pt x="13" y="86"/>
                  <a:pt x="14" y="89"/>
                  <a:pt x="17" y="91"/>
                </a:cubicBezTo>
                <a:cubicBezTo>
                  <a:pt x="19" y="93"/>
                  <a:pt x="22" y="94"/>
                  <a:pt x="23" y="93"/>
                </a:cubicBezTo>
                <a:cubicBezTo>
                  <a:pt x="23" y="93"/>
                  <a:pt x="23" y="93"/>
                  <a:pt x="50" y="63"/>
                </a:cubicBezTo>
                <a:cubicBezTo>
                  <a:pt x="50" y="63"/>
                  <a:pt x="50" y="63"/>
                  <a:pt x="77" y="89"/>
                </a:cubicBezTo>
                <a:cubicBezTo>
                  <a:pt x="79" y="91"/>
                  <a:pt x="82" y="90"/>
                  <a:pt x="84" y="88"/>
                </a:cubicBezTo>
                <a:cubicBezTo>
                  <a:pt x="86" y="85"/>
                  <a:pt x="87" y="82"/>
                  <a:pt x="85" y="81"/>
                </a:cubicBezTo>
                <a:cubicBezTo>
                  <a:pt x="85" y="81"/>
                  <a:pt x="85" y="81"/>
                  <a:pt x="58" y="54"/>
                </a:cubicBezTo>
                <a:cubicBezTo>
                  <a:pt x="58" y="54"/>
                  <a:pt x="58" y="54"/>
                  <a:pt x="59" y="53"/>
                </a:cubicBezTo>
                <a:cubicBezTo>
                  <a:pt x="59" y="53"/>
                  <a:pt x="59" y="53"/>
                  <a:pt x="59" y="52"/>
                </a:cubicBezTo>
                <a:cubicBezTo>
                  <a:pt x="59" y="52"/>
                  <a:pt x="65" y="45"/>
                  <a:pt x="69" y="42"/>
                </a:cubicBezTo>
                <a:cubicBezTo>
                  <a:pt x="71" y="40"/>
                  <a:pt x="73" y="39"/>
                  <a:pt x="74" y="38"/>
                </a:cubicBezTo>
                <a:cubicBezTo>
                  <a:pt x="75" y="38"/>
                  <a:pt x="77" y="38"/>
                  <a:pt x="77" y="38"/>
                </a:cubicBezTo>
                <a:cubicBezTo>
                  <a:pt x="77" y="38"/>
                  <a:pt x="83" y="39"/>
                  <a:pt x="83" y="39"/>
                </a:cubicBezTo>
                <a:cubicBezTo>
                  <a:pt x="92" y="39"/>
                  <a:pt x="96" y="28"/>
                  <a:pt x="96" y="28"/>
                </a:cubicBezTo>
                <a:cubicBezTo>
                  <a:pt x="96" y="28"/>
                  <a:pt x="96" y="27"/>
                  <a:pt x="97" y="21"/>
                </a:cubicBezTo>
                <a:cubicBezTo>
                  <a:pt x="97" y="19"/>
                  <a:pt x="97" y="18"/>
                  <a:pt x="97" y="17"/>
                </a:cubicBezTo>
                <a:cubicBezTo>
                  <a:pt x="96" y="16"/>
                  <a:pt x="96" y="16"/>
                  <a:pt x="96" y="16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出自【趣你的PPT】(微信:qunideppt)：最优质的PPT资源库"/>
          <p:cNvSpPr>
            <a:spLocks noEditPoints="1"/>
          </p:cNvSpPr>
          <p:nvPr/>
        </p:nvSpPr>
        <p:spPr bwMode="auto">
          <a:xfrm rot="21545399">
            <a:off x="9109097" y="2282215"/>
            <a:ext cx="152164" cy="370580"/>
          </a:xfrm>
          <a:custGeom>
            <a:avLst/>
            <a:gdLst>
              <a:gd name="T0" fmla="*/ 120 w 147"/>
              <a:gd name="T1" fmla="*/ 22 h 358"/>
              <a:gd name="T2" fmla="*/ 108 w 147"/>
              <a:gd name="T3" fmla="*/ 0 h 358"/>
              <a:gd name="T4" fmla="*/ 40 w 147"/>
              <a:gd name="T5" fmla="*/ 0 h 358"/>
              <a:gd name="T6" fmla="*/ 25 w 147"/>
              <a:gd name="T7" fmla="*/ 22 h 358"/>
              <a:gd name="T8" fmla="*/ 42 w 147"/>
              <a:gd name="T9" fmla="*/ 73 h 358"/>
              <a:gd name="T10" fmla="*/ 0 w 147"/>
              <a:gd name="T11" fmla="*/ 278 h 358"/>
              <a:gd name="T12" fmla="*/ 72 w 147"/>
              <a:gd name="T13" fmla="*/ 358 h 358"/>
              <a:gd name="T14" fmla="*/ 147 w 147"/>
              <a:gd name="T15" fmla="*/ 278 h 358"/>
              <a:gd name="T16" fmla="*/ 104 w 147"/>
              <a:gd name="T17" fmla="*/ 73 h 358"/>
              <a:gd name="T18" fmla="*/ 120 w 147"/>
              <a:gd name="T19" fmla="*/ 22 h 358"/>
              <a:gd name="T20" fmla="*/ 49 w 147"/>
              <a:gd name="T21" fmla="*/ 17 h 358"/>
              <a:gd name="T22" fmla="*/ 96 w 147"/>
              <a:gd name="T23" fmla="*/ 17 h 358"/>
              <a:gd name="T24" fmla="*/ 101 w 147"/>
              <a:gd name="T25" fmla="*/ 24 h 358"/>
              <a:gd name="T26" fmla="*/ 87 w 147"/>
              <a:gd name="T27" fmla="*/ 62 h 358"/>
              <a:gd name="T28" fmla="*/ 57 w 147"/>
              <a:gd name="T29" fmla="*/ 62 h 358"/>
              <a:gd name="T30" fmla="*/ 45 w 147"/>
              <a:gd name="T31" fmla="*/ 24 h 358"/>
              <a:gd name="T32" fmla="*/ 49 w 147"/>
              <a:gd name="T33" fmla="*/ 17 h 358"/>
              <a:gd name="T34" fmla="*/ 32 w 147"/>
              <a:gd name="T35" fmla="*/ 211 h 358"/>
              <a:gd name="T36" fmla="*/ 109 w 147"/>
              <a:gd name="T37" fmla="*/ 292 h 358"/>
              <a:gd name="T38" fmla="*/ 94 w 147"/>
              <a:gd name="T39" fmla="*/ 307 h 358"/>
              <a:gd name="T40" fmla="*/ 27 w 147"/>
              <a:gd name="T41" fmla="*/ 240 h 358"/>
              <a:gd name="T42" fmla="*/ 32 w 147"/>
              <a:gd name="T43" fmla="*/ 211 h 358"/>
              <a:gd name="T44" fmla="*/ 33 w 147"/>
              <a:gd name="T45" fmla="*/ 201 h 358"/>
              <a:gd name="T46" fmla="*/ 40 w 147"/>
              <a:gd name="T47" fmla="*/ 172 h 358"/>
              <a:gd name="T48" fmla="*/ 125 w 147"/>
              <a:gd name="T49" fmla="*/ 261 h 358"/>
              <a:gd name="T50" fmla="*/ 126 w 147"/>
              <a:gd name="T51" fmla="*/ 273 h 358"/>
              <a:gd name="T52" fmla="*/ 114 w 147"/>
              <a:gd name="T53" fmla="*/ 285 h 358"/>
              <a:gd name="T54" fmla="*/ 33 w 147"/>
              <a:gd name="T55" fmla="*/ 201 h 358"/>
              <a:gd name="T56" fmla="*/ 42 w 147"/>
              <a:gd name="T57" fmla="*/ 162 h 358"/>
              <a:gd name="T58" fmla="*/ 47 w 147"/>
              <a:gd name="T59" fmla="*/ 137 h 358"/>
              <a:gd name="T60" fmla="*/ 111 w 147"/>
              <a:gd name="T61" fmla="*/ 201 h 358"/>
              <a:gd name="T62" fmla="*/ 121 w 147"/>
              <a:gd name="T63" fmla="*/ 245 h 358"/>
              <a:gd name="T64" fmla="*/ 42 w 147"/>
              <a:gd name="T65" fmla="*/ 162 h 358"/>
              <a:gd name="T66" fmla="*/ 49 w 147"/>
              <a:gd name="T67" fmla="*/ 127 h 358"/>
              <a:gd name="T68" fmla="*/ 55 w 147"/>
              <a:gd name="T69" fmla="*/ 96 h 358"/>
              <a:gd name="T70" fmla="*/ 101 w 147"/>
              <a:gd name="T71" fmla="*/ 145 h 358"/>
              <a:gd name="T72" fmla="*/ 108 w 147"/>
              <a:gd name="T73" fmla="*/ 186 h 358"/>
              <a:gd name="T74" fmla="*/ 49 w 147"/>
              <a:gd name="T75" fmla="*/ 127 h 358"/>
              <a:gd name="T76" fmla="*/ 23 w 147"/>
              <a:gd name="T77" fmla="*/ 250 h 358"/>
              <a:gd name="T78" fmla="*/ 87 w 147"/>
              <a:gd name="T79" fmla="*/ 314 h 358"/>
              <a:gd name="T80" fmla="*/ 72 w 147"/>
              <a:gd name="T81" fmla="*/ 331 h 358"/>
              <a:gd name="T82" fmla="*/ 20 w 147"/>
              <a:gd name="T83" fmla="*/ 273 h 358"/>
              <a:gd name="T84" fmla="*/ 23 w 147"/>
              <a:gd name="T85" fmla="*/ 250 h 358"/>
              <a:gd name="T86" fmla="*/ 87 w 147"/>
              <a:gd name="T87" fmla="*/ 81 h 358"/>
              <a:gd name="T88" fmla="*/ 98 w 147"/>
              <a:gd name="T89" fmla="*/ 128 h 358"/>
              <a:gd name="T90" fmla="*/ 57 w 147"/>
              <a:gd name="T91" fmla="*/ 86 h 358"/>
              <a:gd name="T92" fmla="*/ 59 w 147"/>
              <a:gd name="T93" fmla="*/ 81 h 358"/>
              <a:gd name="T94" fmla="*/ 87 w 147"/>
              <a:gd name="T95" fmla="*/ 8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7" h="358">
                <a:moveTo>
                  <a:pt x="120" y="22"/>
                </a:moveTo>
                <a:lnTo>
                  <a:pt x="108" y="0"/>
                </a:lnTo>
                <a:lnTo>
                  <a:pt x="40" y="0"/>
                </a:lnTo>
                <a:lnTo>
                  <a:pt x="25" y="22"/>
                </a:lnTo>
                <a:lnTo>
                  <a:pt x="42" y="73"/>
                </a:lnTo>
                <a:lnTo>
                  <a:pt x="0" y="278"/>
                </a:lnTo>
                <a:lnTo>
                  <a:pt x="72" y="358"/>
                </a:lnTo>
                <a:lnTo>
                  <a:pt x="147" y="278"/>
                </a:lnTo>
                <a:lnTo>
                  <a:pt x="104" y="73"/>
                </a:lnTo>
                <a:lnTo>
                  <a:pt x="120" y="22"/>
                </a:lnTo>
                <a:close/>
                <a:moveTo>
                  <a:pt x="49" y="17"/>
                </a:moveTo>
                <a:lnTo>
                  <a:pt x="96" y="17"/>
                </a:lnTo>
                <a:lnTo>
                  <a:pt x="101" y="24"/>
                </a:lnTo>
                <a:lnTo>
                  <a:pt x="87" y="62"/>
                </a:lnTo>
                <a:lnTo>
                  <a:pt x="57" y="62"/>
                </a:lnTo>
                <a:lnTo>
                  <a:pt x="45" y="24"/>
                </a:lnTo>
                <a:lnTo>
                  <a:pt x="49" y="17"/>
                </a:lnTo>
                <a:close/>
                <a:moveTo>
                  <a:pt x="32" y="211"/>
                </a:moveTo>
                <a:lnTo>
                  <a:pt x="109" y="292"/>
                </a:lnTo>
                <a:lnTo>
                  <a:pt x="94" y="307"/>
                </a:lnTo>
                <a:lnTo>
                  <a:pt x="27" y="240"/>
                </a:lnTo>
                <a:lnTo>
                  <a:pt x="32" y="211"/>
                </a:lnTo>
                <a:close/>
                <a:moveTo>
                  <a:pt x="33" y="201"/>
                </a:moveTo>
                <a:lnTo>
                  <a:pt x="40" y="172"/>
                </a:lnTo>
                <a:lnTo>
                  <a:pt x="125" y="261"/>
                </a:lnTo>
                <a:lnTo>
                  <a:pt x="126" y="273"/>
                </a:lnTo>
                <a:lnTo>
                  <a:pt x="114" y="285"/>
                </a:lnTo>
                <a:lnTo>
                  <a:pt x="33" y="201"/>
                </a:lnTo>
                <a:close/>
                <a:moveTo>
                  <a:pt x="42" y="162"/>
                </a:moveTo>
                <a:lnTo>
                  <a:pt x="47" y="137"/>
                </a:lnTo>
                <a:lnTo>
                  <a:pt x="111" y="201"/>
                </a:lnTo>
                <a:lnTo>
                  <a:pt x="121" y="245"/>
                </a:lnTo>
                <a:lnTo>
                  <a:pt x="42" y="162"/>
                </a:lnTo>
                <a:close/>
                <a:moveTo>
                  <a:pt x="49" y="127"/>
                </a:moveTo>
                <a:lnTo>
                  <a:pt x="55" y="96"/>
                </a:lnTo>
                <a:lnTo>
                  <a:pt x="101" y="145"/>
                </a:lnTo>
                <a:lnTo>
                  <a:pt x="108" y="186"/>
                </a:lnTo>
                <a:lnTo>
                  <a:pt x="49" y="127"/>
                </a:lnTo>
                <a:close/>
                <a:moveTo>
                  <a:pt x="23" y="250"/>
                </a:moveTo>
                <a:lnTo>
                  <a:pt x="87" y="314"/>
                </a:lnTo>
                <a:lnTo>
                  <a:pt x="72" y="331"/>
                </a:lnTo>
                <a:lnTo>
                  <a:pt x="20" y="273"/>
                </a:lnTo>
                <a:lnTo>
                  <a:pt x="23" y="250"/>
                </a:lnTo>
                <a:close/>
                <a:moveTo>
                  <a:pt x="87" y="81"/>
                </a:moveTo>
                <a:lnTo>
                  <a:pt x="98" y="128"/>
                </a:lnTo>
                <a:lnTo>
                  <a:pt x="57" y="86"/>
                </a:lnTo>
                <a:lnTo>
                  <a:pt x="59" y="81"/>
                </a:lnTo>
                <a:lnTo>
                  <a:pt x="87" y="8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出自【趣你的PPT】(微信:qunideppt)：最优质的PPT资源库"/>
          <p:cNvSpPr>
            <a:spLocks noEditPoints="1"/>
          </p:cNvSpPr>
          <p:nvPr/>
        </p:nvSpPr>
        <p:spPr bwMode="auto">
          <a:xfrm rot="21545399">
            <a:off x="9104272" y="1968028"/>
            <a:ext cx="279933" cy="261703"/>
          </a:xfrm>
          <a:custGeom>
            <a:avLst/>
            <a:gdLst>
              <a:gd name="T0" fmla="*/ 159 w 282"/>
              <a:gd name="T1" fmla="*/ 0 h 264"/>
              <a:gd name="T2" fmla="*/ 0 w 282"/>
              <a:gd name="T3" fmla="*/ 176 h 264"/>
              <a:gd name="T4" fmla="*/ 53 w 282"/>
              <a:gd name="T5" fmla="*/ 176 h 264"/>
              <a:gd name="T6" fmla="*/ 106 w 282"/>
              <a:gd name="T7" fmla="*/ 194 h 264"/>
              <a:gd name="T8" fmla="*/ 159 w 282"/>
              <a:gd name="T9" fmla="*/ 264 h 264"/>
              <a:gd name="T10" fmla="*/ 282 w 282"/>
              <a:gd name="T11" fmla="*/ 124 h 264"/>
              <a:gd name="T12" fmla="*/ 159 w 282"/>
              <a:gd name="T13" fmla="*/ 0 h 264"/>
              <a:gd name="T14" fmla="*/ 71 w 282"/>
              <a:gd name="T15" fmla="*/ 128 h 264"/>
              <a:gd name="T16" fmla="*/ 49 w 282"/>
              <a:gd name="T17" fmla="*/ 106 h 264"/>
              <a:gd name="T18" fmla="*/ 71 w 282"/>
              <a:gd name="T19" fmla="*/ 84 h 264"/>
              <a:gd name="T20" fmla="*/ 93 w 282"/>
              <a:gd name="T21" fmla="*/ 106 h 264"/>
              <a:gd name="T22" fmla="*/ 71 w 282"/>
              <a:gd name="T23" fmla="*/ 128 h 264"/>
              <a:gd name="T24" fmla="*/ 110 w 282"/>
              <a:gd name="T25" fmla="*/ 62 h 264"/>
              <a:gd name="T26" fmla="*/ 132 w 282"/>
              <a:gd name="T27" fmla="*/ 40 h 264"/>
              <a:gd name="T28" fmla="*/ 154 w 282"/>
              <a:gd name="T29" fmla="*/ 62 h 264"/>
              <a:gd name="T30" fmla="*/ 132 w 282"/>
              <a:gd name="T31" fmla="*/ 84 h 264"/>
              <a:gd name="T32" fmla="*/ 110 w 282"/>
              <a:gd name="T33" fmla="*/ 62 h 264"/>
              <a:gd name="T34" fmla="*/ 167 w 282"/>
              <a:gd name="T35" fmla="*/ 216 h 264"/>
              <a:gd name="T36" fmla="*/ 137 w 282"/>
              <a:gd name="T37" fmla="*/ 185 h 264"/>
              <a:gd name="T38" fmla="*/ 167 w 282"/>
              <a:gd name="T39" fmla="*/ 154 h 264"/>
              <a:gd name="T40" fmla="*/ 198 w 282"/>
              <a:gd name="T41" fmla="*/ 185 h 264"/>
              <a:gd name="T42" fmla="*/ 167 w 282"/>
              <a:gd name="T43" fmla="*/ 216 h 264"/>
              <a:gd name="T44" fmla="*/ 220 w 282"/>
              <a:gd name="T45" fmla="*/ 163 h 264"/>
              <a:gd name="T46" fmla="*/ 207 w 282"/>
              <a:gd name="T47" fmla="*/ 150 h 264"/>
              <a:gd name="T48" fmla="*/ 220 w 282"/>
              <a:gd name="T49" fmla="*/ 137 h 264"/>
              <a:gd name="T50" fmla="*/ 233 w 282"/>
              <a:gd name="T51" fmla="*/ 150 h 264"/>
              <a:gd name="T52" fmla="*/ 220 w 282"/>
              <a:gd name="T53" fmla="*/ 163 h 264"/>
              <a:gd name="T54" fmla="*/ 203 w 282"/>
              <a:gd name="T55" fmla="*/ 110 h 264"/>
              <a:gd name="T56" fmla="*/ 172 w 282"/>
              <a:gd name="T57" fmla="*/ 80 h 264"/>
              <a:gd name="T58" fmla="*/ 203 w 282"/>
              <a:gd name="T59" fmla="*/ 49 h 264"/>
              <a:gd name="T60" fmla="*/ 233 w 282"/>
              <a:gd name="T61" fmla="*/ 80 h 264"/>
              <a:gd name="T62" fmla="*/ 203 w 282"/>
              <a:gd name="T63" fmla="*/ 11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2" h="264">
                <a:moveTo>
                  <a:pt x="159" y="0"/>
                </a:moveTo>
                <a:cubicBezTo>
                  <a:pt x="53" y="0"/>
                  <a:pt x="0" y="106"/>
                  <a:pt x="0" y="176"/>
                </a:cubicBezTo>
                <a:cubicBezTo>
                  <a:pt x="0" y="194"/>
                  <a:pt x="35" y="229"/>
                  <a:pt x="53" y="176"/>
                </a:cubicBezTo>
                <a:cubicBezTo>
                  <a:pt x="61" y="153"/>
                  <a:pt x="106" y="159"/>
                  <a:pt x="106" y="194"/>
                </a:cubicBezTo>
                <a:cubicBezTo>
                  <a:pt x="106" y="233"/>
                  <a:pt x="123" y="264"/>
                  <a:pt x="159" y="264"/>
                </a:cubicBezTo>
                <a:cubicBezTo>
                  <a:pt x="264" y="264"/>
                  <a:pt x="282" y="176"/>
                  <a:pt x="282" y="124"/>
                </a:cubicBezTo>
                <a:cubicBezTo>
                  <a:pt x="282" y="71"/>
                  <a:pt x="264" y="0"/>
                  <a:pt x="159" y="0"/>
                </a:cubicBezTo>
                <a:close/>
                <a:moveTo>
                  <a:pt x="71" y="128"/>
                </a:moveTo>
                <a:cubicBezTo>
                  <a:pt x="58" y="128"/>
                  <a:pt x="49" y="118"/>
                  <a:pt x="49" y="106"/>
                </a:cubicBezTo>
                <a:cubicBezTo>
                  <a:pt x="49" y="94"/>
                  <a:pt x="58" y="84"/>
                  <a:pt x="71" y="84"/>
                </a:cubicBezTo>
                <a:cubicBezTo>
                  <a:pt x="83" y="84"/>
                  <a:pt x="93" y="94"/>
                  <a:pt x="93" y="106"/>
                </a:cubicBezTo>
                <a:cubicBezTo>
                  <a:pt x="93" y="118"/>
                  <a:pt x="83" y="128"/>
                  <a:pt x="71" y="128"/>
                </a:cubicBezTo>
                <a:close/>
                <a:moveTo>
                  <a:pt x="110" y="62"/>
                </a:moveTo>
                <a:cubicBezTo>
                  <a:pt x="110" y="50"/>
                  <a:pt x="120" y="40"/>
                  <a:pt x="132" y="40"/>
                </a:cubicBezTo>
                <a:cubicBezTo>
                  <a:pt x="144" y="40"/>
                  <a:pt x="154" y="50"/>
                  <a:pt x="154" y="62"/>
                </a:cubicBezTo>
                <a:cubicBezTo>
                  <a:pt x="154" y="74"/>
                  <a:pt x="144" y="84"/>
                  <a:pt x="132" y="84"/>
                </a:cubicBezTo>
                <a:cubicBezTo>
                  <a:pt x="120" y="84"/>
                  <a:pt x="110" y="74"/>
                  <a:pt x="110" y="62"/>
                </a:cubicBezTo>
                <a:close/>
                <a:moveTo>
                  <a:pt x="167" y="216"/>
                </a:moveTo>
                <a:cubicBezTo>
                  <a:pt x="150" y="216"/>
                  <a:pt x="137" y="202"/>
                  <a:pt x="137" y="185"/>
                </a:cubicBezTo>
                <a:cubicBezTo>
                  <a:pt x="137" y="168"/>
                  <a:pt x="150" y="154"/>
                  <a:pt x="167" y="154"/>
                </a:cubicBezTo>
                <a:cubicBezTo>
                  <a:pt x="184" y="154"/>
                  <a:pt x="198" y="168"/>
                  <a:pt x="198" y="185"/>
                </a:cubicBezTo>
                <a:cubicBezTo>
                  <a:pt x="198" y="202"/>
                  <a:pt x="184" y="216"/>
                  <a:pt x="167" y="216"/>
                </a:cubicBezTo>
                <a:close/>
                <a:moveTo>
                  <a:pt x="220" y="163"/>
                </a:moveTo>
                <a:cubicBezTo>
                  <a:pt x="213" y="163"/>
                  <a:pt x="207" y="157"/>
                  <a:pt x="207" y="150"/>
                </a:cubicBezTo>
                <a:cubicBezTo>
                  <a:pt x="207" y="143"/>
                  <a:pt x="213" y="137"/>
                  <a:pt x="220" y="137"/>
                </a:cubicBezTo>
                <a:cubicBezTo>
                  <a:pt x="227" y="137"/>
                  <a:pt x="233" y="143"/>
                  <a:pt x="233" y="150"/>
                </a:cubicBezTo>
                <a:cubicBezTo>
                  <a:pt x="233" y="157"/>
                  <a:pt x="227" y="163"/>
                  <a:pt x="220" y="163"/>
                </a:cubicBezTo>
                <a:close/>
                <a:moveTo>
                  <a:pt x="203" y="110"/>
                </a:moveTo>
                <a:cubicBezTo>
                  <a:pt x="186" y="110"/>
                  <a:pt x="172" y="97"/>
                  <a:pt x="172" y="80"/>
                </a:cubicBezTo>
                <a:cubicBezTo>
                  <a:pt x="172" y="63"/>
                  <a:pt x="186" y="49"/>
                  <a:pt x="203" y="49"/>
                </a:cubicBezTo>
                <a:cubicBezTo>
                  <a:pt x="220" y="49"/>
                  <a:pt x="233" y="63"/>
                  <a:pt x="233" y="80"/>
                </a:cubicBezTo>
                <a:cubicBezTo>
                  <a:pt x="233" y="97"/>
                  <a:pt x="220" y="110"/>
                  <a:pt x="203" y="11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出自【趣你的PPT】(微信:qunideppt)：最优质的PPT资源库"/>
          <p:cNvSpPr>
            <a:spLocks noEditPoints="1"/>
          </p:cNvSpPr>
          <p:nvPr/>
        </p:nvSpPr>
        <p:spPr bwMode="auto">
          <a:xfrm rot="21545399">
            <a:off x="8845449" y="2134450"/>
            <a:ext cx="240073" cy="264570"/>
          </a:xfrm>
          <a:custGeom>
            <a:avLst/>
            <a:gdLst>
              <a:gd name="T0" fmla="*/ 132 w 145"/>
              <a:gd name="T1" fmla="*/ 0 h 160"/>
              <a:gd name="T2" fmla="*/ 13 w 145"/>
              <a:gd name="T3" fmla="*/ 0 h 160"/>
              <a:gd name="T4" fmla="*/ 0 w 145"/>
              <a:gd name="T5" fmla="*/ 13 h 160"/>
              <a:gd name="T6" fmla="*/ 0 w 145"/>
              <a:gd name="T7" fmla="*/ 147 h 160"/>
              <a:gd name="T8" fmla="*/ 13 w 145"/>
              <a:gd name="T9" fmla="*/ 160 h 160"/>
              <a:gd name="T10" fmla="*/ 132 w 145"/>
              <a:gd name="T11" fmla="*/ 160 h 160"/>
              <a:gd name="T12" fmla="*/ 145 w 145"/>
              <a:gd name="T13" fmla="*/ 147 h 160"/>
              <a:gd name="T14" fmla="*/ 145 w 145"/>
              <a:gd name="T15" fmla="*/ 13 h 160"/>
              <a:gd name="T16" fmla="*/ 132 w 145"/>
              <a:gd name="T17" fmla="*/ 0 h 160"/>
              <a:gd name="T18" fmla="*/ 10 w 145"/>
              <a:gd name="T19" fmla="*/ 147 h 160"/>
              <a:gd name="T20" fmla="*/ 10 w 145"/>
              <a:gd name="T21" fmla="*/ 13 h 160"/>
              <a:gd name="T22" fmla="*/ 13 w 145"/>
              <a:gd name="T23" fmla="*/ 10 h 160"/>
              <a:gd name="T24" fmla="*/ 36 w 145"/>
              <a:gd name="T25" fmla="*/ 10 h 160"/>
              <a:gd name="T26" fmla="*/ 36 w 145"/>
              <a:gd name="T27" fmla="*/ 150 h 160"/>
              <a:gd name="T28" fmla="*/ 13 w 145"/>
              <a:gd name="T29" fmla="*/ 150 h 160"/>
              <a:gd name="T30" fmla="*/ 10 w 145"/>
              <a:gd name="T31" fmla="*/ 147 h 160"/>
              <a:gd name="T32" fmla="*/ 134 w 145"/>
              <a:gd name="T33" fmla="*/ 147 h 160"/>
              <a:gd name="T34" fmla="*/ 132 w 145"/>
              <a:gd name="T35" fmla="*/ 150 h 160"/>
              <a:gd name="T36" fmla="*/ 41 w 145"/>
              <a:gd name="T37" fmla="*/ 150 h 160"/>
              <a:gd name="T38" fmla="*/ 41 w 145"/>
              <a:gd name="T39" fmla="*/ 10 h 160"/>
              <a:gd name="T40" fmla="*/ 85 w 145"/>
              <a:gd name="T41" fmla="*/ 10 h 160"/>
              <a:gd name="T42" fmla="*/ 85 w 145"/>
              <a:gd name="T43" fmla="*/ 48 h 160"/>
              <a:gd name="T44" fmla="*/ 98 w 145"/>
              <a:gd name="T45" fmla="*/ 36 h 160"/>
              <a:gd name="T46" fmla="*/ 111 w 145"/>
              <a:gd name="T47" fmla="*/ 48 h 160"/>
              <a:gd name="T48" fmla="*/ 111 w 145"/>
              <a:gd name="T49" fmla="*/ 10 h 160"/>
              <a:gd name="T50" fmla="*/ 132 w 145"/>
              <a:gd name="T51" fmla="*/ 10 h 160"/>
              <a:gd name="T52" fmla="*/ 134 w 145"/>
              <a:gd name="T53" fmla="*/ 13 h 160"/>
              <a:gd name="T54" fmla="*/ 134 w 145"/>
              <a:gd name="T55" fmla="*/ 14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5" h="160">
                <a:moveTo>
                  <a:pt x="132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55"/>
                  <a:pt x="6" y="160"/>
                  <a:pt x="13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39" y="160"/>
                  <a:pt x="145" y="155"/>
                  <a:pt x="145" y="147"/>
                </a:cubicBezTo>
                <a:cubicBezTo>
                  <a:pt x="145" y="13"/>
                  <a:pt x="145" y="13"/>
                  <a:pt x="145" y="13"/>
                </a:cubicBezTo>
                <a:cubicBezTo>
                  <a:pt x="145" y="6"/>
                  <a:pt x="139" y="0"/>
                  <a:pt x="132" y="0"/>
                </a:cubicBezTo>
                <a:close/>
                <a:moveTo>
                  <a:pt x="10" y="147"/>
                </a:move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2" y="10"/>
                  <a:pt x="13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150"/>
                  <a:pt x="36" y="150"/>
                  <a:pt x="36" y="150"/>
                </a:cubicBezTo>
                <a:cubicBezTo>
                  <a:pt x="13" y="150"/>
                  <a:pt x="13" y="150"/>
                  <a:pt x="13" y="150"/>
                </a:cubicBezTo>
                <a:cubicBezTo>
                  <a:pt x="12" y="150"/>
                  <a:pt x="10" y="149"/>
                  <a:pt x="10" y="147"/>
                </a:cubicBezTo>
                <a:close/>
                <a:moveTo>
                  <a:pt x="134" y="147"/>
                </a:moveTo>
                <a:cubicBezTo>
                  <a:pt x="134" y="149"/>
                  <a:pt x="133" y="150"/>
                  <a:pt x="132" y="150"/>
                </a:cubicBezTo>
                <a:cubicBezTo>
                  <a:pt x="41" y="150"/>
                  <a:pt x="41" y="150"/>
                  <a:pt x="41" y="150"/>
                </a:cubicBezTo>
                <a:cubicBezTo>
                  <a:pt x="41" y="10"/>
                  <a:pt x="41" y="10"/>
                  <a:pt x="41" y="10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48"/>
                  <a:pt x="85" y="48"/>
                  <a:pt x="85" y="48"/>
                </a:cubicBezTo>
                <a:cubicBezTo>
                  <a:pt x="98" y="36"/>
                  <a:pt x="98" y="36"/>
                  <a:pt x="98" y="36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11" y="10"/>
                  <a:pt x="111" y="10"/>
                  <a:pt x="111" y="1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33" y="10"/>
                  <a:pt x="134" y="12"/>
                  <a:pt x="134" y="13"/>
                </a:cubicBezTo>
                <a:lnTo>
                  <a:pt x="134" y="147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出自【趣你的PPT】(微信:qunideppt)：最优质的PPT资源库"/>
          <p:cNvSpPr/>
          <p:nvPr/>
        </p:nvSpPr>
        <p:spPr bwMode="auto">
          <a:xfrm rot="21545399">
            <a:off x="8835317" y="1747795"/>
            <a:ext cx="342860" cy="331101"/>
          </a:xfrm>
          <a:custGeom>
            <a:avLst/>
            <a:gdLst>
              <a:gd name="T0" fmla="*/ 118 w 224"/>
              <a:gd name="T1" fmla="*/ 199 h 217"/>
              <a:gd name="T2" fmla="*/ 116 w 224"/>
              <a:gd name="T3" fmla="*/ 185 h 217"/>
              <a:gd name="T4" fmla="*/ 93 w 224"/>
              <a:gd name="T5" fmla="*/ 164 h 217"/>
              <a:gd name="T6" fmla="*/ 112 w 224"/>
              <a:gd name="T7" fmla="*/ 126 h 217"/>
              <a:gd name="T8" fmla="*/ 151 w 224"/>
              <a:gd name="T9" fmla="*/ 145 h 217"/>
              <a:gd name="T10" fmla="*/ 144 w 224"/>
              <a:gd name="T11" fmla="*/ 176 h 217"/>
              <a:gd name="T12" fmla="*/ 149 w 224"/>
              <a:gd name="T13" fmla="*/ 185 h 217"/>
              <a:gd name="T14" fmla="*/ 175 w 224"/>
              <a:gd name="T15" fmla="*/ 173 h 217"/>
              <a:gd name="T16" fmla="*/ 180 w 224"/>
              <a:gd name="T17" fmla="*/ 162 h 217"/>
              <a:gd name="T18" fmla="*/ 163 w 224"/>
              <a:gd name="T19" fmla="*/ 121 h 217"/>
              <a:gd name="T20" fmla="*/ 169 w 224"/>
              <a:gd name="T21" fmla="*/ 117 h 217"/>
              <a:gd name="T22" fmla="*/ 200 w 224"/>
              <a:gd name="T23" fmla="*/ 124 h 217"/>
              <a:gd name="T24" fmla="*/ 219 w 224"/>
              <a:gd name="T25" fmla="*/ 86 h 217"/>
              <a:gd name="T26" fmla="*/ 181 w 224"/>
              <a:gd name="T27" fmla="*/ 66 h 217"/>
              <a:gd name="T28" fmla="*/ 160 w 224"/>
              <a:gd name="T29" fmla="*/ 90 h 217"/>
              <a:gd name="T30" fmla="*/ 152 w 224"/>
              <a:gd name="T31" fmla="*/ 91 h 217"/>
              <a:gd name="T32" fmla="*/ 142 w 224"/>
              <a:gd name="T33" fmla="*/ 46 h 217"/>
              <a:gd name="T34" fmla="*/ 131 w 224"/>
              <a:gd name="T35" fmla="*/ 40 h 217"/>
              <a:gd name="T36" fmla="*/ 84 w 224"/>
              <a:gd name="T37" fmla="*/ 60 h 217"/>
              <a:gd name="T38" fmla="*/ 81 w 224"/>
              <a:gd name="T39" fmla="*/ 55 h 217"/>
              <a:gd name="T40" fmla="*/ 89 w 224"/>
              <a:gd name="T41" fmla="*/ 24 h 217"/>
              <a:gd name="T42" fmla="*/ 50 w 224"/>
              <a:gd name="T43" fmla="*/ 5 h 217"/>
              <a:gd name="T44" fmla="*/ 31 w 224"/>
              <a:gd name="T45" fmla="*/ 43 h 217"/>
              <a:gd name="T46" fmla="*/ 54 w 224"/>
              <a:gd name="T47" fmla="*/ 64 h 217"/>
              <a:gd name="T48" fmla="*/ 55 w 224"/>
              <a:gd name="T49" fmla="*/ 71 h 217"/>
              <a:gd name="T50" fmla="*/ 6 w 224"/>
              <a:gd name="T51" fmla="*/ 81 h 217"/>
              <a:gd name="T52" fmla="*/ 1 w 224"/>
              <a:gd name="T53" fmla="*/ 92 h 217"/>
              <a:gd name="T54" fmla="*/ 11 w 224"/>
              <a:gd name="T55" fmla="*/ 140 h 217"/>
              <a:gd name="T56" fmla="*/ 22 w 224"/>
              <a:gd name="T57" fmla="*/ 139 h 217"/>
              <a:gd name="T58" fmla="*/ 42 w 224"/>
              <a:gd name="T59" fmla="*/ 115 h 217"/>
              <a:gd name="T60" fmla="*/ 81 w 224"/>
              <a:gd name="T61" fmla="*/ 135 h 217"/>
              <a:gd name="T62" fmla="*/ 61 w 224"/>
              <a:gd name="T63" fmla="*/ 173 h 217"/>
              <a:gd name="T64" fmla="*/ 30 w 224"/>
              <a:gd name="T65" fmla="*/ 166 h 217"/>
              <a:gd name="T66" fmla="*/ 23 w 224"/>
              <a:gd name="T67" fmla="*/ 171 h 217"/>
              <a:gd name="T68" fmla="*/ 39 w 224"/>
              <a:gd name="T69" fmla="*/ 208 h 217"/>
              <a:gd name="T70" fmla="*/ 50 w 224"/>
              <a:gd name="T71" fmla="*/ 214 h 217"/>
              <a:gd name="T72" fmla="*/ 118 w 224"/>
              <a:gd name="T73" fmla="*/ 199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4" h="217">
                <a:moveTo>
                  <a:pt x="118" y="199"/>
                </a:moveTo>
                <a:cubicBezTo>
                  <a:pt x="116" y="185"/>
                  <a:pt x="116" y="185"/>
                  <a:pt x="116" y="185"/>
                </a:cubicBezTo>
                <a:cubicBezTo>
                  <a:pt x="106" y="183"/>
                  <a:pt x="97" y="175"/>
                  <a:pt x="93" y="164"/>
                </a:cubicBezTo>
                <a:cubicBezTo>
                  <a:pt x="88" y="148"/>
                  <a:pt x="96" y="131"/>
                  <a:pt x="112" y="126"/>
                </a:cubicBezTo>
                <a:cubicBezTo>
                  <a:pt x="129" y="121"/>
                  <a:pt x="146" y="129"/>
                  <a:pt x="151" y="145"/>
                </a:cubicBezTo>
                <a:cubicBezTo>
                  <a:pt x="155" y="157"/>
                  <a:pt x="151" y="169"/>
                  <a:pt x="144" y="176"/>
                </a:cubicBezTo>
                <a:cubicBezTo>
                  <a:pt x="149" y="185"/>
                  <a:pt x="149" y="185"/>
                  <a:pt x="149" y="185"/>
                </a:cubicBezTo>
                <a:cubicBezTo>
                  <a:pt x="164" y="178"/>
                  <a:pt x="175" y="173"/>
                  <a:pt x="175" y="173"/>
                </a:cubicBezTo>
                <a:cubicBezTo>
                  <a:pt x="179" y="171"/>
                  <a:pt x="182" y="166"/>
                  <a:pt x="180" y="162"/>
                </a:cubicBezTo>
                <a:cubicBezTo>
                  <a:pt x="180" y="162"/>
                  <a:pt x="172" y="143"/>
                  <a:pt x="163" y="121"/>
                </a:cubicBezTo>
                <a:cubicBezTo>
                  <a:pt x="169" y="117"/>
                  <a:pt x="169" y="117"/>
                  <a:pt x="169" y="117"/>
                </a:cubicBezTo>
                <a:cubicBezTo>
                  <a:pt x="176" y="125"/>
                  <a:pt x="188" y="128"/>
                  <a:pt x="200" y="124"/>
                </a:cubicBezTo>
                <a:cubicBezTo>
                  <a:pt x="216" y="119"/>
                  <a:pt x="224" y="102"/>
                  <a:pt x="219" y="86"/>
                </a:cubicBezTo>
                <a:cubicBezTo>
                  <a:pt x="214" y="70"/>
                  <a:pt x="197" y="61"/>
                  <a:pt x="181" y="66"/>
                </a:cubicBezTo>
                <a:cubicBezTo>
                  <a:pt x="170" y="70"/>
                  <a:pt x="162" y="79"/>
                  <a:pt x="160" y="90"/>
                </a:cubicBezTo>
                <a:cubicBezTo>
                  <a:pt x="152" y="91"/>
                  <a:pt x="152" y="91"/>
                  <a:pt x="152" y="91"/>
                </a:cubicBezTo>
                <a:cubicBezTo>
                  <a:pt x="147" y="74"/>
                  <a:pt x="143" y="57"/>
                  <a:pt x="142" y="46"/>
                </a:cubicBezTo>
                <a:cubicBezTo>
                  <a:pt x="139" y="42"/>
                  <a:pt x="136" y="38"/>
                  <a:pt x="131" y="40"/>
                </a:cubicBezTo>
                <a:cubicBezTo>
                  <a:pt x="131" y="40"/>
                  <a:pt x="110" y="50"/>
                  <a:pt x="84" y="60"/>
                </a:cubicBezTo>
                <a:cubicBezTo>
                  <a:pt x="81" y="55"/>
                  <a:pt x="81" y="55"/>
                  <a:pt x="81" y="55"/>
                </a:cubicBezTo>
                <a:cubicBezTo>
                  <a:pt x="89" y="48"/>
                  <a:pt x="92" y="36"/>
                  <a:pt x="89" y="24"/>
                </a:cubicBezTo>
                <a:cubicBezTo>
                  <a:pt x="83" y="8"/>
                  <a:pt x="66" y="0"/>
                  <a:pt x="50" y="5"/>
                </a:cubicBezTo>
                <a:cubicBezTo>
                  <a:pt x="34" y="10"/>
                  <a:pt x="25" y="27"/>
                  <a:pt x="31" y="43"/>
                </a:cubicBezTo>
                <a:cubicBezTo>
                  <a:pt x="34" y="54"/>
                  <a:pt x="44" y="62"/>
                  <a:pt x="54" y="64"/>
                </a:cubicBezTo>
                <a:cubicBezTo>
                  <a:pt x="55" y="71"/>
                  <a:pt x="55" y="71"/>
                  <a:pt x="55" y="71"/>
                </a:cubicBezTo>
                <a:cubicBezTo>
                  <a:pt x="35" y="78"/>
                  <a:pt x="16" y="83"/>
                  <a:pt x="6" y="81"/>
                </a:cubicBezTo>
                <a:cubicBezTo>
                  <a:pt x="2" y="84"/>
                  <a:pt x="0" y="88"/>
                  <a:pt x="1" y="92"/>
                </a:cubicBezTo>
                <a:cubicBezTo>
                  <a:pt x="0" y="103"/>
                  <a:pt x="5" y="121"/>
                  <a:pt x="11" y="140"/>
                </a:cubicBezTo>
                <a:cubicBezTo>
                  <a:pt x="22" y="139"/>
                  <a:pt x="22" y="139"/>
                  <a:pt x="22" y="139"/>
                </a:cubicBezTo>
                <a:cubicBezTo>
                  <a:pt x="24" y="128"/>
                  <a:pt x="31" y="119"/>
                  <a:pt x="42" y="115"/>
                </a:cubicBezTo>
                <a:cubicBezTo>
                  <a:pt x="58" y="110"/>
                  <a:pt x="75" y="119"/>
                  <a:pt x="81" y="135"/>
                </a:cubicBezTo>
                <a:cubicBezTo>
                  <a:pt x="86" y="151"/>
                  <a:pt x="77" y="168"/>
                  <a:pt x="61" y="173"/>
                </a:cubicBezTo>
                <a:cubicBezTo>
                  <a:pt x="50" y="177"/>
                  <a:pt x="38" y="174"/>
                  <a:pt x="30" y="166"/>
                </a:cubicBezTo>
                <a:cubicBezTo>
                  <a:pt x="23" y="171"/>
                  <a:pt x="23" y="171"/>
                  <a:pt x="23" y="171"/>
                </a:cubicBezTo>
                <a:cubicBezTo>
                  <a:pt x="31" y="192"/>
                  <a:pt x="39" y="208"/>
                  <a:pt x="39" y="208"/>
                </a:cubicBezTo>
                <a:cubicBezTo>
                  <a:pt x="40" y="213"/>
                  <a:pt x="40" y="212"/>
                  <a:pt x="50" y="214"/>
                </a:cubicBezTo>
                <a:cubicBezTo>
                  <a:pt x="65" y="217"/>
                  <a:pt x="93" y="209"/>
                  <a:pt x="118" y="199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出自【趣你的PPT】(微信:qunideppt)：最优质的PPT资源库"/>
          <p:cNvSpPr>
            <a:spLocks noEditPoints="1"/>
          </p:cNvSpPr>
          <p:nvPr/>
        </p:nvSpPr>
        <p:spPr bwMode="auto">
          <a:xfrm rot="21545399">
            <a:off x="8566307" y="2054281"/>
            <a:ext cx="230645" cy="213842"/>
          </a:xfrm>
          <a:custGeom>
            <a:avLst/>
            <a:gdLst>
              <a:gd name="T0" fmla="*/ 90 w 179"/>
              <a:gd name="T1" fmla="*/ 25 h 166"/>
              <a:gd name="T2" fmla="*/ 0 w 179"/>
              <a:gd name="T3" fmla="*/ 76 h 166"/>
              <a:gd name="T4" fmla="*/ 64 w 179"/>
              <a:gd name="T5" fmla="*/ 166 h 166"/>
              <a:gd name="T6" fmla="*/ 90 w 179"/>
              <a:gd name="T7" fmla="*/ 153 h 166"/>
              <a:gd name="T8" fmla="*/ 115 w 179"/>
              <a:gd name="T9" fmla="*/ 166 h 166"/>
              <a:gd name="T10" fmla="*/ 179 w 179"/>
              <a:gd name="T11" fmla="*/ 76 h 166"/>
              <a:gd name="T12" fmla="*/ 90 w 179"/>
              <a:gd name="T13" fmla="*/ 25 h 166"/>
              <a:gd name="T14" fmla="*/ 39 w 179"/>
              <a:gd name="T15" fmla="*/ 127 h 166"/>
              <a:gd name="T16" fmla="*/ 39 w 179"/>
              <a:gd name="T17" fmla="*/ 38 h 166"/>
              <a:gd name="T18" fmla="*/ 64 w 179"/>
              <a:gd name="T19" fmla="*/ 38 h 166"/>
              <a:gd name="T20" fmla="*/ 39 w 179"/>
              <a:gd name="T21" fmla="*/ 12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" h="166">
                <a:moveTo>
                  <a:pt x="90" y="25"/>
                </a:moveTo>
                <a:cubicBezTo>
                  <a:pt x="23" y="0"/>
                  <a:pt x="0" y="38"/>
                  <a:pt x="0" y="76"/>
                </a:cubicBezTo>
                <a:cubicBezTo>
                  <a:pt x="0" y="115"/>
                  <a:pt x="46" y="166"/>
                  <a:pt x="64" y="166"/>
                </a:cubicBezTo>
                <a:cubicBezTo>
                  <a:pt x="90" y="166"/>
                  <a:pt x="90" y="153"/>
                  <a:pt x="90" y="153"/>
                </a:cubicBezTo>
                <a:cubicBezTo>
                  <a:pt x="90" y="153"/>
                  <a:pt x="89" y="166"/>
                  <a:pt x="115" y="166"/>
                </a:cubicBezTo>
                <a:cubicBezTo>
                  <a:pt x="134" y="166"/>
                  <a:pt x="179" y="115"/>
                  <a:pt x="179" y="76"/>
                </a:cubicBezTo>
                <a:cubicBezTo>
                  <a:pt x="179" y="38"/>
                  <a:pt x="157" y="0"/>
                  <a:pt x="90" y="25"/>
                </a:cubicBezTo>
                <a:close/>
                <a:moveTo>
                  <a:pt x="39" y="127"/>
                </a:moveTo>
                <a:cubicBezTo>
                  <a:pt x="0" y="76"/>
                  <a:pt x="39" y="38"/>
                  <a:pt x="39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39" y="64"/>
                  <a:pt x="39" y="127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1" name="出自【趣你的PPT】(微信:qunideppt)：最优质的PPT资源库"/>
          <p:cNvSpPr/>
          <p:nvPr/>
        </p:nvSpPr>
        <p:spPr bwMode="auto">
          <a:xfrm rot="21545399">
            <a:off x="8614764" y="2005927"/>
            <a:ext cx="65680" cy="65680"/>
          </a:xfrm>
          <a:custGeom>
            <a:avLst/>
            <a:gdLst>
              <a:gd name="T0" fmla="*/ 51 w 51"/>
              <a:gd name="T1" fmla="*/ 51 h 51"/>
              <a:gd name="T2" fmla="*/ 25 w 51"/>
              <a:gd name="T3" fmla="*/ 0 h 51"/>
              <a:gd name="T4" fmla="*/ 0 w 51"/>
              <a:gd name="T5" fmla="*/ 0 h 51"/>
              <a:gd name="T6" fmla="*/ 38 w 51"/>
              <a:gd name="T7" fmla="*/ 51 h 51"/>
              <a:gd name="T8" fmla="*/ 51 w 51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51">
                <a:moveTo>
                  <a:pt x="51" y="51"/>
                </a:moveTo>
                <a:cubicBezTo>
                  <a:pt x="38" y="25"/>
                  <a:pt x="25" y="0"/>
                  <a:pt x="25" y="0"/>
                </a:cubicBezTo>
                <a:cubicBezTo>
                  <a:pt x="0" y="0"/>
                  <a:pt x="0" y="0"/>
                  <a:pt x="0" y="0"/>
                </a:cubicBezTo>
                <a:cubicBezTo>
                  <a:pt x="38" y="51"/>
                  <a:pt x="38" y="51"/>
                  <a:pt x="38" y="51"/>
                </a:cubicBezTo>
                <a:lnTo>
                  <a:pt x="51" y="5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出自【趣你的PPT】(微信:qunideppt)：最优质的PPT资源库"/>
          <p:cNvSpPr/>
          <p:nvPr/>
        </p:nvSpPr>
        <p:spPr bwMode="auto">
          <a:xfrm rot="21545399">
            <a:off x="8680435" y="2004757"/>
            <a:ext cx="81718" cy="65680"/>
          </a:xfrm>
          <a:custGeom>
            <a:avLst/>
            <a:gdLst>
              <a:gd name="T0" fmla="*/ 63 w 63"/>
              <a:gd name="T1" fmla="*/ 0 h 51"/>
              <a:gd name="T2" fmla="*/ 0 w 63"/>
              <a:gd name="T3" fmla="*/ 51 h 51"/>
              <a:gd name="T4" fmla="*/ 63 w 63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51">
                <a:moveTo>
                  <a:pt x="63" y="0"/>
                </a:moveTo>
                <a:cubicBezTo>
                  <a:pt x="63" y="0"/>
                  <a:pt x="0" y="0"/>
                  <a:pt x="0" y="51"/>
                </a:cubicBezTo>
                <a:cubicBezTo>
                  <a:pt x="0" y="51"/>
                  <a:pt x="63" y="51"/>
                  <a:pt x="63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502277" y="1625162"/>
            <a:ext cx="319913" cy="330820"/>
          </a:xfrm>
          <a:custGeom>
            <a:avLst/>
            <a:gdLst>
              <a:gd name="T0" fmla="*/ 186 w 186"/>
              <a:gd name="T1" fmla="*/ 108 h 192"/>
              <a:gd name="T2" fmla="*/ 170 w 186"/>
              <a:gd name="T3" fmla="*/ 89 h 192"/>
              <a:gd name="T4" fmla="*/ 171 w 186"/>
              <a:gd name="T5" fmla="*/ 77 h 192"/>
              <a:gd name="T6" fmla="*/ 94 w 186"/>
              <a:gd name="T7" fmla="*/ 0 h 192"/>
              <a:gd name="T8" fmla="*/ 17 w 186"/>
              <a:gd name="T9" fmla="*/ 77 h 192"/>
              <a:gd name="T10" fmla="*/ 18 w 186"/>
              <a:gd name="T11" fmla="*/ 87 h 192"/>
              <a:gd name="T12" fmla="*/ 0 w 186"/>
              <a:gd name="T13" fmla="*/ 106 h 192"/>
              <a:gd name="T14" fmla="*/ 19 w 186"/>
              <a:gd name="T15" fmla="*/ 125 h 192"/>
              <a:gd name="T16" fmla="*/ 22 w 186"/>
              <a:gd name="T17" fmla="*/ 125 h 192"/>
              <a:gd name="T18" fmla="*/ 22 w 186"/>
              <a:gd name="T19" fmla="*/ 133 h 192"/>
              <a:gd name="T20" fmla="*/ 30 w 186"/>
              <a:gd name="T21" fmla="*/ 141 h 192"/>
              <a:gd name="T22" fmla="*/ 43 w 186"/>
              <a:gd name="T23" fmla="*/ 141 h 192"/>
              <a:gd name="T24" fmla="*/ 51 w 186"/>
              <a:gd name="T25" fmla="*/ 133 h 192"/>
              <a:gd name="T26" fmla="*/ 51 w 186"/>
              <a:gd name="T27" fmla="*/ 81 h 192"/>
              <a:gd name="T28" fmla="*/ 43 w 186"/>
              <a:gd name="T29" fmla="*/ 73 h 192"/>
              <a:gd name="T30" fmla="*/ 30 w 186"/>
              <a:gd name="T31" fmla="*/ 73 h 192"/>
              <a:gd name="T32" fmla="*/ 26 w 186"/>
              <a:gd name="T33" fmla="*/ 74 h 192"/>
              <a:gd name="T34" fmla="*/ 94 w 186"/>
              <a:gd name="T35" fmla="*/ 18 h 192"/>
              <a:gd name="T36" fmla="*/ 162 w 186"/>
              <a:gd name="T37" fmla="*/ 76 h 192"/>
              <a:gd name="T38" fmla="*/ 156 w 186"/>
              <a:gd name="T39" fmla="*/ 73 h 192"/>
              <a:gd name="T40" fmla="*/ 143 w 186"/>
              <a:gd name="T41" fmla="*/ 73 h 192"/>
              <a:gd name="T42" fmla="*/ 135 w 186"/>
              <a:gd name="T43" fmla="*/ 81 h 192"/>
              <a:gd name="T44" fmla="*/ 135 w 186"/>
              <a:gd name="T45" fmla="*/ 133 h 192"/>
              <a:gd name="T46" fmla="*/ 143 w 186"/>
              <a:gd name="T47" fmla="*/ 141 h 192"/>
              <a:gd name="T48" fmla="*/ 156 w 186"/>
              <a:gd name="T49" fmla="*/ 141 h 192"/>
              <a:gd name="T50" fmla="*/ 159 w 186"/>
              <a:gd name="T51" fmla="*/ 140 h 192"/>
              <a:gd name="T52" fmla="*/ 122 w 186"/>
              <a:gd name="T53" fmla="*/ 174 h 192"/>
              <a:gd name="T54" fmla="*/ 106 w 186"/>
              <a:gd name="T55" fmla="*/ 163 h 192"/>
              <a:gd name="T56" fmla="*/ 89 w 186"/>
              <a:gd name="T57" fmla="*/ 178 h 192"/>
              <a:gd name="T58" fmla="*/ 106 w 186"/>
              <a:gd name="T59" fmla="*/ 192 h 192"/>
              <a:gd name="T60" fmla="*/ 122 w 186"/>
              <a:gd name="T61" fmla="*/ 183 h 192"/>
              <a:gd name="T62" fmla="*/ 171 w 186"/>
              <a:gd name="T63" fmla="*/ 126 h 192"/>
              <a:gd name="T64" fmla="*/ 186 w 186"/>
              <a:gd name="T65" fmla="*/ 108 h 192"/>
              <a:gd name="T66" fmla="*/ 164 w 186"/>
              <a:gd name="T67" fmla="*/ 126 h 192"/>
              <a:gd name="T68" fmla="*/ 164 w 186"/>
              <a:gd name="T69" fmla="*/ 126 h 192"/>
              <a:gd name="T70" fmla="*/ 164 w 186"/>
              <a:gd name="T71" fmla="*/ 127 h 192"/>
              <a:gd name="T72" fmla="*/ 164 w 186"/>
              <a:gd name="T73" fmla="*/ 12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6" h="192">
                <a:moveTo>
                  <a:pt x="186" y="108"/>
                </a:moveTo>
                <a:cubicBezTo>
                  <a:pt x="186" y="99"/>
                  <a:pt x="179" y="91"/>
                  <a:pt x="170" y="89"/>
                </a:cubicBezTo>
                <a:cubicBezTo>
                  <a:pt x="171" y="85"/>
                  <a:pt x="171" y="81"/>
                  <a:pt x="171" y="77"/>
                </a:cubicBezTo>
                <a:cubicBezTo>
                  <a:pt x="171" y="35"/>
                  <a:pt x="137" y="0"/>
                  <a:pt x="94" y="0"/>
                </a:cubicBezTo>
                <a:cubicBezTo>
                  <a:pt x="51" y="0"/>
                  <a:pt x="17" y="35"/>
                  <a:pt x="17" y="77"/>
                </a:cubicBezTo>
                <a:cubicBezTo>
                  <a:pt x="17" y="81"/>
                  <a:pt x="17" y="84"/>
                  <a:pt x="18" y="87"/>
                </a:cubicBezTo>
                <a:cubicBezTo>
                  <a:pt x="8" y="88"/>
                  <a:pt x="0" y="96"/>
                  <a:pt x="0" y="106"/>
                </a:cubicBezTo>
                <a:cubicBezTo>
                  <a:pt x="0" y="117"/>
                  <a:pt x="8" y="125"/>
                  <a:pt x="19" y="125"/>
                </a:cubicBezTo>
                <a:cubicBezTo>
                  <a:pt x="20" y="125"/>
                  <a:pt x="21" y="125"/>
                  <a:pt x="22" y="125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22" y="137"/>
                  <a:pt x="25" y="141"/>
                  <a:pt x="30" y="141"/>
                </a:cubicBezTo>
                <a:cubicBezTo>
                  <a:pt x="43" y="141"/>
                  <a:pt x="43" y="141"/>
                  <a:pt x="43" y="141"/>
                </a:cubicBezTo>
                <a:cubicBezTo>
                  <a:pt x="48" y="141"/>
                  <a:pt x="51" y="137"/>
                  <a:pt x="51" y="133"/>
                </a:cubicBezTo>
                <a:cubicBezTo>
                  <a:pt x="51" y="81"/>
                  <a:pt x="51" y="81"/>
                  <a:pt x="51" y="81"/>
                </a:cubicBezTo>
                <a:cubicBezTo>
                  <a:pt x="51" y="77"/>
                  <a:pt x="48" y="73"/>
                  <a:pt x="43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29" y="73"/>
                  <a:pt x="27" y="74"/>
                  <a:pt x="26" y="74"/>
                </a:cubicBezTo>
                <a:cubicBezTo>
                  <a:pt x="32" y="42"/>
                  <a:pt x="60" y="18"/>
                  <a:pt x="94" y="18"/>
                </a:cubicBezTo>
                <a:cubicBezTo>
                  <a:pt x="129" y="18"/>
                  <a:pt x="157" y="43"/>
                  <a:pt x="162" y="76"/>
                </a:cubicBezTo>
                <a:cubicBezTo>
                  <a:pt x="161" y="74"/>
                  <a:pt x="159" y="73"/>
                  <a:pt x="156" y="73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138" y="73"/>
                  <a:pt x="135" y="77"/>
                  <a:pt x="135" y="81"/>
                </a:cubicBezTo>
                <a:cubicBezTo>
                  <a:pt x="135" y="133"/>
                  <a:pt x="135" y="133"/>
                  <a:pt x="135" y="133"/>
                </a:cubicBezTo>
                <a:cubicBezTo>
                  <a:pt x="135" y="137"/>
                  <a:pt x="138" y="141"/>
                  <a:pt x="143" y="141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7" y="141"/>
                  <a:pt x="158" y="141"/>
                  <a:pt x="159" y="140"/>
                </a:cubicBezTo>
                <a:cubicBezTo>
                  <a:pt x="151" y="157"/>
                  <a:pt x="138" y="169"/>
                  <a:pt x="122" y="174"/>
                </a:cubicBezTo>
                <a:cubicBezTo>
                  <a:pt x="120" y="168"/>
                  <a:pt x="114" y="163"/>
                  <a:pt x="106" y="163"/>
                </a:cubicBezTo>
                <a:cubicBezTo>
                  <a:pt x="97" y="163"/>
                  <a:pt x="89" y="170"/>
                  <a:pt x="89" y="178"/>
                </a:cubicBezTo>
                <a:cubicBezTo>
                  <a:pt x="89" y="186"/>
                  <a:pt x="97" y="192"/>
                  <a:pt x="106" y="192"/>
                </a:cubicBezTo>
                <a:cubicBezTo>
                  <a:pt x="113" y="192"/>
                  <a:pt x="119" y="188"/>
                  <a:pt x="122" y="183"/>
                </a:cubicBezTo>
                <a:cubicBezTo>
                  <a:pt x="146" y="178"/>
                  <a:pt x="166" y="156"/>
                  <a:pt x="171" y="126"/>
                </a:cubicBezTo>
                <a:cubicBezTo>
                  <a:pt x="179" y="125"/>
                  <a:pt x="186" y="117"/>
                  <a:pt x="186" y="108"/>
                </a:cubicBezTo>
                <a:close/>
                <a:moveTo>
                  <a:pt x="164" y="126"/>
                </a:moveTo>
                <a:cubicBezTo>
                  <a:pt x="164" y="126"/>
                  <a:pt x="164" y="126"/>
                  <a:pt x="164" y="126"/>
                </a:cubicBezTo>
                <a:cubicBezTo>
                  <a:pt x="164" y="127"/>
                  <a:pt x="164" y="127"/>
                  <a:pt x="164" y="127"/>
                </a:cubicBezTo>
                <a:lnTo>
                  <a:pt x="164" y="126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出自【趣你的PPT】(微信:qunideppt)：最优质的PPT资源库"/>
          <p:cNvSpPr/>
          <p:nvPr/>
        </p:nvSpPr>
        <p:spPr bwMode="auto">
          <a:xfrm>
            <a:off x="8110569" y="1617488"/>
            <a:ext cx="330769" cy="332457"/>
          </a:xfrm>
          <a:custGeom>
            <a:avLst/>
            <a:gdLst>
              <a:gd name="T0" fmla="*/ 158 w 166"/>
              <a:gd name="T1" fmla="*/ 51 h 166"/>
              <a:gd name="T2" fmla="*/ 144 w 166"/>
              <a:gd name="T3" fmla="*/ 45 h 166"/>
              <a:gd name="T4" fmla="*/ 133 w 166"/>
              <a:gd name="T5" fmla="*/ 55 h 166"/>
              <a:gd name="T6" fmla="*/ 140 w 166"/>
              <a:gd name="T7" fmla="*/ 83 h 166"/>
              <a:gd name="T8" fmla="*/ 83 w 166"/>
              <a:gd name="T9" fmla="*/ 140 h 166"/>
              <a:gd name="T10" fmla="*/ 26 w 166"/>
              <a:gd name="T11" fmla="*/ 83 h 166"/>
              <a:gd name="T12" fmla="*/ 83 w 166"/>
              <a:gd name="T13" fmla="*/ 26 h 166"/>
              <a:gd name="T14" fmla="*/ 112 w 166"/>
              <a:gd name="T15" fmla="*/ 34 h 166"/>
              <a:gd name="T16" fmla="*/ 122 w 166"/>
              <a:gd name="T17" fmla="*/ 24 h 166"/>
              <a:gd name="T18" fmla="*/ 116 w 166"/>
              <a:gd name="T19" fmla="*/ 9 h 166"/>
              <a:gd name="T20" fmla="*/ 115 w 166"/>
              <a:gd name="T21" fmla="*/ 6 h 166"/>
              <a:gd name="T22" fmla="*/ 83 w 166"/>
              <a:gd name="T23" fmla="*/ 0 h 166"/>
              <a:gd name="T24" fmla="*/ 0 w 166"/>
              <a:gd name="T25" fmla="*/ 83 h 166"/>
              <a:gd name="T26" fmla="*/ 83 w 166"/>
              <a:gd name="T27" fmla="*/ 166 h 166"/>
              <a:gd name="T28" fmla="*/ 166 w 166"/>
              <a:gd name="T29" fmla="*/ 83 h 166"/>
              <a:gd name="T30" fmla="*/ 160 w 166"/>
              <a:gd name="T31" fmla="*/ 52 h 166"/>
              <a:gd name="T32" fmla="*/ 158 w 166"/>
              <a:gd name="T33" fmla="*/ 51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" h="166">
                <a:moveTo>
                  <a:pt x="158" y="51"/>
                </a:moveTo>
                <a:cubicBezTo>
                  <a:pt x="144" y="45"/>
                  <a:pt x="144" y="45"/>
                  <a:pt x="144" y="45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7" y="64"/>
                  <a:pt x="140" y="73"/>
                  <a:pt x="140" y="83"/>
                </a:cubicBezTo>
                <a:cubicBezTo>
                  <a:pt x="140" y="114"/>
                  <a:pt x="114" y="140"/>
                  <a:pt x="83" y="140"/>
                </a:cubicBezTo>
                <a:cubicBezTo>
                  <a:pt x="51" y="140"/>
                  <a:pt x="26" y="114"/>
                  <a:pt x="26" y="83"/>
                </a:cubicBezTo>
                <a:cubicBezTo>
                  <a:pt x="26" y="51"/>
                  <a:pt x="51" y="26"/>
                  <a:pt x="83" y="26"/>
                </a:cubicBezTo>
                <a:cubicBezTo>
                  <a:pt x="93" y="26"/>
                  <a:pt x="103" y="29"/>
                  <a:pt x="112" y="34"/>
                </a:cubicBezTo>
                <a:cubicBezTo>
                  <a:pt x="122" y="24"/>
                  <a:pt x="122" y="24"/>
                  <a:pt x="122" y="24"/>
                </a:cubicBezTo>
                <a:cubicBezTo>
                  <a:pt x="116" y="9"/>
                  <a:pt x="116" y="9"/>
                  <a:pt x="116" y="9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2"/>
                  <a:pt x="94" y="0"/>
                  <a:pt x="83" y="0"/>
                </a:cubicBezTo>
                <a:cubicBezTo>
                  <a:pt x="37" y="0"/>
                  <a:pt x="0" y="37"/>
                  <a:pt x="0" y="83"/>
                </a:cubicBezTo>
                <a:cubicBezTo>
                  <a:pt x="0" y="129"/>
                  <a:pt x="37" y="166"/>
                  <a:pt x="83" y="166"/>
                </a:cubicBezTo>
                <a:cubicBezTo>
                  <a:pt x="129" y="166"/>
                  <a:pt x="166" y="129"/>
                  <a:pt x="166" y="83"/>
                </a:cubicBezTo>
                <a:cubicBezTo>
                  <a:pt x="166" y="72"/>
                  <a:pt x="164" y="61"/>
                  <a:pt x="160" y="52"/>
                </a:cubicBezTo>
                <a:lnTo>
                  <a:pt x="158" y="51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出自【趣你的PPT】(微信:qunideppt)：最优质的PPT资源库"/>
          <p:cNvSpPr/>
          <p:nvPr/>
        </p:nvSpPr>
        <p:spPr bwMode="auto">
          <a:xfrm>
            <a:off x="8267515" y="1567703"/>
            <a:ext cx="226138" cy="226138"/>
          </a:xfrm>
          <a:custGeom>
            <a:avLst/>
            <a:gdLst>
              <a:gd name="T0" fmla="*/ 97 w 113"/>
              <a:gd name="T1" fmla="*/ 16 h 113"/>
              <a:gd name="T2" fmla="*/ 88 w 113"/>
              <a:gd name="T3" fmla="*/ 16 h 113"/>
              <a:gd name="T4" fmla="*/ 84 w 113"/>
              <a:gd name="T5" fmla="*/ 20 h 113"/>
              <a:gd name="T6" fmla="*/ 75 w 113"/>
              <a:gd name="T7" fmla="*/ 0 h 113"/>
              <a:gd name="T8" fmla="*/ 45 w 113"/>
              <a:gd name="T9" fmla="*/ 31 h 113"/>
              <a:gd name="T10" fmla="*/ 53 w 113"/>
              <a:gd name="T11" fmla="*/ 51 h 113"/>
              <a:gd name="T12" fmla="*/ 2 w 113"/>
              <a:gd name="T13" fmla="*/ 102 h 113"/>
              <a:gd name="T14" fmla="*/ 2 w 113"/>
              <a:gd name="T15" fmla="*/ 111 h 113"/>
              <a:gd name="T16" fmla="*/ 11 w 113"/>
              <a:gd name="T17" fmla="*/ 111 h 113"/>
              <a:gd name="T18" fmla="*/ 63 w 113"/>
              <a:gd name="T19" fmla="*/ 60 h 113"/>
              <a:gd name="T20" fmla="*/ 82 w 113"/>
              <a:gd name="T21" fmla="*/ 68 h 113"/>
              <a:gd name="T22" fmla="*/ 113 w 113"/>
              <a:gd name="T23" fmla="*/ 38 h 113"/>
              <a:gd name="T24" fmla="*/ 93 w 113"/>
              <a:gd name="T25" fmla="*/ 29 h 113"/>
              <a:gd name="T26" fmla="*/ 97 w 113"/>
              <a:gd name="T27" fmla="*/ 25 h 113"/>
              <a:gd name="T28" fmla="*/ 97 w 113"/>
              <a:gd name="T29" fmla="*/ 1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113">
                <a:moveTo>
                  <a:pt x="97" y="16"/>
                </a:moveTo>
                <a:cubicBezTo>
                  <a:pt x="95" y="13"/>
                  <a:pt x="91" y="13"/>
                  <a:pt x="88" y="16"/>
                </a:cubicBezTo>
                <a:cubicBezTo>
                  <a:pt x="84" y="20"/>
                  <a:pt x="84" y="20"/>
                  <a:pt x="84" y="20"/>
                </a:cubicBezTo>
                <a:cubicBezTo>
                  <a:pt x="75" y="0"/>
                  <a:pt x="75" y="0"/>
                  <a:pt x="75" y="0"/>
                </a:cubicBezTo>
                <a:cubicBezTo>
                  <a:pt x="45" y="31"/>
                  <a:pt x="45" y="31"/>
                  <a:pt x="45" y="31"/>
                </a:cubicBezTo>
                <a:cubicBezTo>
                  <a:pt x="53" y="51"/>
                  <a:pt x="53" y="51"/>
                  <a:pt x="53" y="51"/>
                </a:cubicBezTo>
                <a:cubicBezTo>
                  <a:pt x="2" y="102"/>
                  <a:pt x="2" y="102"/>
                  <a:pt x="2" y="102"/>
                </a:cubicBezTo>
                <a:cubicBezTo>
                  <a:pt x="0" y="104"/>
                  <a:pt x="0" y="108"/>
                  <a:pt x="2" y="111"/>
                </a:cubicBezTo>
                <a:cubicBezTo>
                  <a:pt x="5" y="113"/>
                  <a:pt x="9" y="113"/>
                  <a:pt x="11" y="111"/>
                </a:cubicBezTo>
                <a:cubicBezTo>
                  <a:pt x="63" y="60"/>
                  <a:pt x="63" y="60"/>
                  <a:pt x="63" y="60"/>
                </a:cubicBezTo>
                <a:cubicBezTo>
                  <a:pt x="82" y="68"/>
                  <a:pt x="82" y="68"/>
                  <a:pt x="82" y="68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93" y="29"/>
                  <a:pt x="93" y="29"/>
                  <a:pt x="93" y="29"/>
                </a:cubicBezTo>
                <a:cubicBezTo>
                  <a:pt x="97" y="25"/>
                  <a:pt x="97" y="25"/>
                  <a:pt x="97" y="25"/>
                </a:cubicBezTo>
                <a:cubicBezTo>
                  <a:pt x="100" y="22"/>
                  <a:pt x="100" y="18"/>
                  <a:pt x="97" y="16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7" name="出自【趣你的PPT】(微信:qunideppt)：最优质的PPT资源库"/>
          <p:cNvSpPr/>
          <p:nvPr/>
        </p:nvSpPr>
        <p:spPr bwMode="auto">
          <a:xfrm>
            <a:off x="8194105" y="1701867"/>
            <a:ext cx="163697" cy="163697"/>
          </a:xfrm>
          <a:custGeom>
            <a:avLst/>
            <a:gdLst>
              <a:gd name="T0" fmla="*/ 55 w 82"/>
              <a:gd name="T1" fmla="*/ 50 h 82"/>
              <a:gd name="T2" fmla="*/ 33 w 82"/>
              <a:gd name="T3" fmla="*/ 50 h 82"/>
              <a:gd name="T4" fmla="*/ 33 w 82"/>
              <a:gd name="T5" fmla="*/ 28 h 82"/>
              <a:gd name="T6" fmla="*/ 58 w 82"/>
              <a:gd name="T7" fmla="*/ 4 h 82"/>
              <a:gd name="T8" fmla="*/ 41 w 82"/>
              <a:gd name="T9" fmla="*/ 0 h 82"/>
              <a:gd name="T10" fmla="*/ 0 w 82"/>
              <a:gd name="T11" fmla="*/ 41 h 82"/>
              <a:gd name="T12" fmla="*/ 41 w 82"/>
              <a:gd name="T13" fmla="*/ 82 h 82"/>
              <a:gd name="T14" fmla="*/ 82 w 82"/>
              <a:gd name="T15" fmla="*/ 41 h 82"/>
              <a:gd name="T16" fmla="*/ 79 w 82"/>
              <a:gd name="T17" fmla="*/ 26 h 82"/>
              <a:gd name="T18" fmla="*/ 55 w 82"/>
              <a:gd name="T19" fmla="*/ 5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55" y="50"/>
                </a:moveTo>
                <a:cubicBezTo>
                  <a:pt x="49" y="56"/>
                  <a:pt x="39" y="56"/>
                  <a:pt x="33" y="50"/>
                </a:cubicBezTo>
                <a:cubicBezTo>
                  <a:pt x="27" y="44"/>
                  <a:pt x="27" y="34"/>
                  <a:pt x="33" y="28"/>
                </a:cubicBezTo>
                <a:cubicBezTo>
                  <a:pt x="58" y="4"/>
                  <a:pt x="58" y="4"/>
                  <a:pt x="58" y="4"/>
                </a:cubicBezTo>
                <a:cubicBezTo>
                  <a:pt x="53" y="1"/>
                  <a:pt x="47" y="0"/>
                  <a:pt x="41" y="0"/>
                </a:cubicBezTo>
                <a:cubicBezTo>
                  <a:pt x="18" y="0"/>
                  <a:pt x="0" y="18"/>
                  <a:pt x="0" y="41"/>
                </a:cubicBezTo>
                <a:cubicBezTo>
                  <a:pt x="0" y="63"/>
                  <a:pt x="18" y="82"/>
                  <a:pt x="41" y="82"/>
                </a:cubicBezTo>
                <a:cubicBezTo>
                  <a:pt x="63" y="82"/>
                  <a:pt x="82" y="63"/>
                  <a:pt x="82" y="41"/>
                </a:cubicBezTo>
                <a:cubicBezTo>
                  <a:pt x="82" y="35"/>
                  <a:pt x="81" y="30"/>
                  <a:pt x="79" y="26"/>
                </a:cubicBezTo>
                <a:lnTo>
                  <a:pt x="55" y="5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8318114" y="2112180"/>
            <a:ext cx="59376" cy="59376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8450927" y="2112180"/>
            <a:ext cx="59376" cy="59376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288425" y="1963740"/>
            <a:ext cx="237502" cy="162502"/>
          </a:xfrm>
          <a:custGeom>
            <a:avLst/>
            <a:gdLst>
              <a:gd name="T0" fmla="*/ 62 w 64"/>
              <a:gd name="T1" fmla="*/ 0 h 44"/>
              <a:gd name="T2" fmla="*/ 22 w 64"/>
              <a:gd name="T3" fmla="*/ 0 h 44"/>
              <a:gd name="T4" fmla="*/ 20 w 64"/>
              <a:gd name="T5" fmla="*/ 2 h 44"/>
              <a:gd name="T6" fmla="*/ 20 w 64"/>
              <a:gd name="T7" fmla="*/ 8 h 44"/>
              <a:gd name="T8" fmla="*/ 10 w 64"/>
              <a:gd name="T9" fmla="*/ 8 h 44"/>
              <a:gd name="T10" fmla="*/ 7 w 64"/>
              <a:gd name="T11" fmla="*/ 10 h 44"/>
              <a:gd name="T12" fmla="*/ 1 w 64"/>
              <a:gd name="T13" fmla="*/ 22 h 44"/>
              <a:gd name="T14" fmla="*/ 0 w 64"/>
              <a:gd name="T15" fmla="*/ 26 h 44"/>
              <a:gd name="T16" fmla="*/ 0 w 64"/>
              <a:gd name="T17" fmla="*/ 38 h 44"/>
              <a:gd name="T18" fmla="*/ 1 w 64"/>
              <a:gd name="T19" fmla="*/ 41 h 44"/>
              <a:gd name="T20" fmla="*/ 3 w 64"/>
              <a:gd name="T21" fmla="*/ 43 h 44"/>
              <a:gd name="T22" fmla="*/ 5 w 64"/>
              <a:gd name="T23" fmla="*/ 44 h 44"/>
              <a:gd name="T24" fmla="*/ 16 w 64"/>
              <a:gd name="T25" fmla="*/ 36 h 44"/>
              <a:gd name="T26" fmla="*/ 27 w 64"/>
              <a:gd name="T27" fmla="*/ 44 h 44"/>
              <a:gd name="T28" fmla="*/ 41 w 64"/>
              <a:gd name="T29" fmla="*/ 44 h 44"/>
              <a:gd name="T30" fmla="*/ 52 w 64"/>
              <a:gd name="T31" fmla="*/ 36 h 44"/>
              <a:gd name="T32" fmla="*/ 63 w 64"/>
              <a:gd name="T33" fmla="*/ 44 h 44"/>
              <a:gd name="T34" fmla="*/ 64 w 64"/>
              <a:gd name="T35" fmla="*/ 42 h 44"/>
              <a:gd name="T36" fmla="*/ 64 w 64"/>
              <a:gd name="T37" fmla="*/ 2 h 44"/>
              <a:gd name="T38" fmla="*/ 62 w 64"/>
              <a:gd name="T39" fmla="*/ 0 h 44"/>
              <a:gd name="T40" fmla="*/ 20 w 64"/>
              <a:gd name="T41" fmla="*/ 24 h 44"/>
              <a:gd name="T42" fmla="*/ 8 w 64"/>
              <a:gd name="T43" fmla="*/ 24 h 44"/>
              <a:gd name="T44" fmla="*/ 12 w 64"/>
              <a:gd name="T45" fmla="*/ 12 h 44"/>
              <a:gd name="T46" fmla="*/ 20 w 64"/>
              <a:gd name="T47" fmla="*/ 12 h 44"/>
              <a:gd name="T48" fmla="*/ 20 w 64"/>
              <a:gd name="T49" fmla="*/ 2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44">
                <a:moveTo>
                  <a:pt x="62" y="0"/>
                </a:move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0" y="1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8"/>
                  <a:pt x="8" y="9"/>
                  <a:pt x="7" y="10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3"/>
                  <a:pt x="0" y="25"/>
                  <a:pt x="0" y="2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1" y="41"/>
                </a:cubicBezTo>
                <a:cubicBezTo>
                  <a:pt x="3" y="43"/>
                  <a:pt x="3" y="43"/>
                  <a:pt x="3" y="43"/>
                </a:cubicBezTo>
                <a:cubicBezTo>
                  <a:pt x="3" y="43"/>
                  <a:pt x="4" y="44"/>
                  <a:pt x="5" y="44"/>
                </a:cubicBezTo>
                <a:cubicBezTo>
                  <a:pt x="7" y="39"/>
                  <a:pt x="11" y="36"/>
                  <a:pt x="16" y="36"/>
                </a:cubicBezTo>
                <a:cubicBezTo>
                  <a:pt x="21" y="36"/>
                  <a:pt x="26" y="39"/>
                  <a:pt x="27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39"/>
                  <a:pt x="47" y="36"/>
                  <a:pt x="52" y="36"/>
                </a:cubicBezTo>
                <a:cubicBezTo>
                  <a:pt x="57" y="36"/>
                  <a:pt x="61" y="39"/>
                  <a:pt x="63" y="44"/>
                </a:cubicBezTo>
                <a:cubicBezTo>
                  <a:pt x="64" y="43"/>
                  <a:pt x="64" y="43"/>
                  <a:pt x="64" y="4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1"/>
                  <a:pt x="63" y="0"/>
                  <a:pt x="62" y="0"/>
                </a:cubicBezTo>
                <a:close/>
                <a:moveTo>
                  <a:pt x="20" y="24"/>
                </a:moveTo>
                <a:cubicBezTo>
                  <a:pt x="8" y="24"/>
                  <a:pt x="8" y="24"/>
                  <a:pt x="8" y="24"/>
                </a:cubicBezTo>
                <a:cubicBezTo>
                  <a:pt x="12" y="12"/>
                  <a:pt x="12" y="12"/>
                  <a:pt x="12" y="12"/>
                </a:cubicBezTo>
                <a:cubicBezTo>
                  <a:pt x="20" y="12"/>
                  <a:pt x="20" y="12"/>
                  <a:pt x="20" y="12"/>
                </a:cubicBezTo>
                <a:lnTo>
                  <a:pt x="20" y="2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012832" y="1922351"/>
            <a:ext cx="185915" cy="105634"/>
          </a:xfrm>
          <a:custGeom>
            <a:avLst/>
            <a:gdLst>
              <a:gd name="T0" fmla="*/ 4 w 56"/>
              <a:gd name="T1" fmla="*/ 32 h 32"/>
              <a:gd name="T2" fmla="*/ 52 w 56"/>
              <a:gd name="T3" fmla="*/ 32 h 32"/>
              <a:gd name="T4" fmla="*/ 56 w 56"/>
              <a:gd name="T5" fmla="*/ 28 h 32"/>
              <a:gd name="T6" fmla="*/ 52 w 56"/>
              <a:gd name="T7" fmla="*/ 24 h 32"/>
              <a:gd name="T8" fmla="*/ 40 w 56"/>
              <a:gd name="T9" fmla="*/ 24 h 32"/>
              <a:gd name="T10" fmla="*/ 36 w 56"/>
              <a:gd name="T11" fmla="*/ 20 h 32"/>
              <a:gd name="T12" fmla="*/ 36 w 56"/>
              <a:gd name="T13" fmla="*/ 4 h 32"/>
              <a:gd name="T14" fmla="*/ 32 w 56"/>
              <a:gd name="T15" fmla="*/ 0 h 32"/>
              <a:gd name="T16" fmla="*/ 24 w 56"/>
              <a:gd name="T17" fmla="*/ 0 h 32"/>
              <a:gd name="T18" fmla="*/ 20 w 56"/>
              <a:gd name="T19" fmla="*/ 4 h 32"/>
              <a:gd name="T20" fmla="*/ 20 w 56"/>
              <a:gd name="T21" fmla="*/ 20 h 32"/>
              <a:gd name="T22" fmla="*/ 16 w 56"/>
              <a:gd name="T23" fmla="*/ 24 h 32"/>
              <a:gd name="T24" fmla="*/ 4 w 56"/>
              <a:gd name="T25" fmla="*/ 24 h 32"/>
              <a:gd name="T26" fmla="*/ 0 w 56"/>
              <a:gd name="T27" fmla="*/ 28 h 32"/>
              <a:gd name="T28" fmla="*/ 4 w 56"/>
              <a:gd name="T29" fmla="*/ 32 h 32"/>
              <a:gd name="T30" fmla="*/ 26 w 56"/>
              <a:gd name="T31" fmla="*/ 4 h 32"/>
              <a:gd name="T32" fmla="*/ 30 w 56"/>
              <a:gd name="T33" fmla="*/ 4 h 32"/>
              <a:gd name="T34" fmla="*/ 32 w 56"/>
              <a:gd name="T35" fmla="*/ 6 h 32"/>
              <a:gd name="T36" fmla="*/ 30 w 56"/>
              <a:gd name="T37" fmla="*/ 8 h 32"/>
              <a:gd name="T38" fmla="*/ 26 w 56"/>
              <a:gd name="T39" fmla="*/ 8 h 32"/>
              <a:gd name="T40" fmla="*/ 24 w 56"/>
              <a:gd name="T41" fmla="*/ 6 h 32"/>
              <a:gd name="T42" fmla="*/ 26 w 56"/>
              <a:gd name="T43" fmla="*/ 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" h="32">
                <a:moveTo>
                  <a:pt x="4" y="32"/>
                </a:moveTo>
                <a:cubicBezTo>
                  <a:pt x="52" y="32"/>
                  <a:pt x="52" y="32"/>
                  <a:pt x="52" y="32"/>
                </a:cubicBez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2"/>
                  <a:pt x="34" y="0"/>
                  <a:pt x="3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2"/>
                  <a:pt x="18" y="24"/>
                  <a:pt x="16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4"/>
                  <a:pt x="0" y="26"/>
                  <a:pt x="0" y="28"/>
                </a:cubicBezTo>
                <a:cubicBezTo>
                  <a:pt x="0" y="30"/>
                  <a:pt x="2" y="32"/>
                  <a:pt x="4" y="32"/>
                </a:cubicBezTo>
                <a:close/>
                <a:moveTo>
                  <a:pt x="26" y="4"/>
                </a:moveTo>
                <a:cubicBezTo>
                  <a:pt x="30" y="4"/>
                  <a:pt x="30" y="4"/>
                  <a:pt x="30" y="4"/>
                </a:cubicBezTo>
                <a:cubicBezTo>
                  <a:pt x="31" y="4"/>
                  <a:pt x="32" y="5"/>
                  <a:pt x="32" y="6"/>
                </a:cubicBezTo>
                <a:cubicBezTo>
                  <a:pt x="32" y="7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7"/>
                  <a:pt x="24" y="6"/>
                </a:cubicBezTo>
                <a:cubicBezTo>
                  <a:pt x="24" y="5"/>
                  <a:pt x="25" y="4"/>
                  <a:pt x="26" y="4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出自【趣你的PPT】(微信:qunideppt)：最优质的PPT资源库"/>
          <p:cNvSpPr/>
          <p:nvPr/>
        </p:nvSpPr>
        <p:spPr bwMode="auto">
          <a:xfrm>
            <a:off x="8012832" y="2042069"/>
            <a:ext cx="185915" cy="92957"/>
          </a:xfrm>
          <a:custGeom>
            <a:avLst/>
            <a:gdLst>
              <a:gd name="T0" fmla="*/ 50 w 56"/>
              <a:gd name="T1" fmla="*/ 0 h 28"/>
              <a:gd name="T2" fmla="*/ 6 w 56"/>
              <a:gd name="T3" fmla="*/ 0 h 28"/>
              <a:gd name="T4" fmla="*/ 4 w 56"/>
              <a:gd name="T5" fmla="*/ 2 h 28"/>
              <a:gd name="T6" fmla="*/ 0 w 56"/>
              <a:gd name="T7" fmla="*/ 28 h 28"/>
              <a:gd name="T8" fmla="*/ 12 w 56"/>
              <a:gd name="T9" fmla="*/ 28 h 28"/>
              <a:gd name="T10" fmla="*/ 16 w 56"/>
              <a:gd name="T11" fmla="*/ 16 h 28"/>
              <a:gd name="T12" fmla="*/ 16 w 56"/>
              <a:gd name="T13" fmla="*/ 28 h 28"/>
              <a:gd name="T14" fmla="*/ 40 w 56"/>
              <a:gd name="T15" fmla="*/ 28 h 28"/>
              <a:gd name="T16" fmla="*/ 40 w 56"/>
              <a:gd name="T17" fmla="*/ 16 h 28"/>
              <a:gd name="T18" fmla="*/ 44 w 56"/>
              <a:gd name="T19" fmla="*/ 28 h 28"/>
              <a:gd name="T20" fmla="*/ 56 w 56"/>
              <a:gd name="T21" fmla="*/ 28 h 28"/>
              <a:gd name="T22" fmla="*/ 52 w 56"/>
              <a:gd name="T23" fmla="*/ 2 h 28"/>
              <a:gd name="T24" fmla="*/ 50 w 56"/>
              <a:gd name="T2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28">
                <a:moveTo>
                  <a:pt x="50" y="0"/>
                </a:moveTo>
                <a:cubicBezTo>
                  <a:pt x="6" y="0"/>
                  <a:pt x="6" y="0"/>
                  <a:pt x="6" y="0"/>
                </a:cubicBezTo>
                <a:cubicBezTo>
                  <a:pt x="5" y="0"/>
                  <a:pt x="4" y="1"/>
                  <a:pt x="4" y="2"/>
                </a:cubicBezTo>
                <a:cubicBezTo>
                  <a:pt x="0" y="28"/>
                  <a:pt x="0" y="28"/>
                  <a:pt x="0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28"/>
                  <a:pt x="16" y="28"/>
                  <a:pt x="16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16"/>
                  <a:pt x="40" y="16"/>
                  <a:pt x="40" y="16"/>
                </a:cubicBezTo>
                <a:cubicBezTo>
                  <a:pt x="44" y="28"/>
                  <a:pt x="44" y="28"/>
                  <a:pt x="44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1" y="0"/>
                  <a:pt x="50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5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725378" y="1894758"/>
            <a:ext cx="265555" cy="267313"/>
          </a:xfrm>
          <a:custGeom>
            <a:avLst/>
            <a:gdLst>
              <a:gd name="T0" fmla="*/ 0 w 151"/>
              <a:gd name="T1" fmla="*/ 0 h 152"/>
              <a:gd name="T2" fmla="*/ 19 w 151"/>
              <a:gd name="T3" fmla="*/ 133 h 152"/>
              <a:gd name="T4" fmla="*/ 76 w 151"/>
              <a:gd name="T5" fmla="*/ 152 h 152"/>
              <a:gd name="T6" fmla="*/ 132 w 151"/>
              <a:gd name="T7" fmla="*/ 133 h 152"/>
              <a:gd name="T8" fmla="*/ 151 w 151"/>
              <a:gd name="T9" fmla="*/ 0 h 152"/>
              <a:gd name="T10" fmla="*/ 0 w 151"/>
              <a:gd name="T11" fmla="*/ 0 h 152"/>
              <a:gd name="T12" fmla="*/ 121 w 151"/>
              <a:gd name="T13" fmla="*/ 38 h 152"/>
              <a:gd name="T14" fmla="*/ 54 w 151"/>
              <a:gd name="T15" fmla="*/ 38 h 152"/>
              <a:gd name="T16" fmla="*/ 57 w 151"/>
              <a:gd name="T17" fmla="*/ 57 h 152"/>
              <a:gd name="T18" fmla="*/ 118 w 151"/>
              <a:gd name="T19" fmla="*/ 57 h 152"/>
              <a:gd name="T20" fmla="*/ 113 w 151"/>
              <a:gd name="T21" fmla="*/ 114 h 152"/>
              <a:gd name="T22" fmla="*/ 76 w 151"/>
              <a:gd name="T23" fmla="*/ 123 h 152"/>
              <a:gd name="T24" fmla="*/ 38 w 151"/>
              <a:gd name="T25" fmla="*/ 114 h 152"/>
              <a:gd name="T26" fmla="*/ 35 w 151"/>
              <a:gd name="T27" fmla="*/ 85 h 152"/>
              <a:gd name="T28" fmla="*/ 57 w 151"/>
              <a:gd name="T29" fmla="*/ 85 h 152"/>
              <a:gd name="T30" fmla="*/ 59 w 151"/>
              <a:gd name="T31" fmla="*/ 99 h 152"/>
              <a:gd name="T32" fmla="*/ 76 w 151"/>
              <a:gd name="T33" fmla="*/ 104 h 152"/>
              <a:gd name="T34" fmla="*/ 94 w 151"/>
              <a:gd name="T35" fmla="*/ 99 h 152"/>
              <a:gd name="T36" fmla="*/ 97 w 151"/>
              <a:gd name="T37" fmla="*/ 76 h 152"/>
              <a:gd name="T38" fmla="*/ 33 w 151"/>
              <a:gd name="T39" fmla="*/ 76 h 152"/>
              <a:gd name="T40" fmla="*/ 28 w 151"/>
              <a:gd name="T41" fmla="*/ 19 h 152"/>
              <a:gd name="T42" fmla="*/ 123 w 151"/>
              <a:gd name="T43" fmla="*/ 19 h 152"/>
              <a:gd name="T44" fmla="*/ 121 w 151"/>
              <a:gd name="T45" fmla="*/ 3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1" h="152">
                <a:moveTo>
                  <a:pt x="0" y="0"/>
                </a:moveTo>
                <a:lnTo>
                  <a:pt x="19" y="133"/>
                </a:lnTo>
                <a:lnTo>
                  <a:pt x="76" y="152"/>
                </a:lnTo>
                <a:lnTo>
                  <a:pt x="132" y="133"/>
                </a:lnTo>
                <a:lnTo>
                  <a:pt x="151" y="0"/>
                </a:lnTo>
                <a:lnTo>
                  <a:pt x="0" y="0"/>
                </a:lnTo>
                <a:close/>
                <a:moveTo>
                  <a:pt x="121" y="38"/>
                </a:moveTo>
                <a:lnTo>
                  <a:pt x="54" y="38"/>
                </a:lnTo>
                <a:lnTo>
                  <a:pt x="57" y="57"/>
                </a:lnTo>
                <a:lnTo>
                  <a:pt x="118" y="57"/>
                </a:lnTo>
                <a:lnTo>
                  <a:pt x="113" y="114"/>
                </a:lnTo>
                <a:lnTo>
                  <a:pt x="76" y="123"/>
                </a:lnTo>
                <a:lnTo>
                  <a:pt x="38" y="114"/>
                </a:lnTo>
                <a:lnTo>
                  <a:pt x="35" y="85"/>
                </a:lnTo>
                <a:lnTo>
                  <a:pt x="57" y="85"/>
                </a:lnTo>
                <a:lnTo>
                  <a:pt x="59" y="99"/>
                </a:lnTo>
                <a:lnTo>
                  <a:pt x="76" y="104"/>
                </a:lnTo>
                <a:lnTo>
                  <a:pt x="94" y="99"/>
                </a:lnTo>
                <a:lnTo>
                  <a:pt x="97" y="76"/>
                </a:lnTo>
                <a:lnTo>
                  <a:pt x="33" y="76"/>
                </a:lnTo>
                <a:lnTo>
                  <a:pt x="28" y="19"/>
                </a:lnTo>
                <a:lnTo>
                  <a:pt x="123" y="19"/>
                </a:lnTo>
                <a:lnTo>
                  <a:pt x="121" y="3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798641" y="1580073"/>
            <a:ext cx="253517" cy="273295"/>
          </a:xfrm>
          <a:custGeom>
            <a:avLst/>
            <a:gdLst>
              <a:gd name="T0" fmla="*/ 56 w 60"/>
              <a:gd name="T1" fmla="*/ 16 h 64"/>
              <a:gd name="T2" fmla="*/ 24 w 60"/>
              <a:gd name="T3" fmla="*/ 16 h 64"/>
              <a:gd name="T4" fmla="*/ 24 w 60"/>
              <a:gd name="T5" fmla="*/ 12 h 64"/>
              <a:gd name="T6" fmla="*/ 30 w 60"/>
              <a:gd name="T7" fmla="*/ 12 h 64"/>
              <a:gd name="T8" fmla="*/ 36 w 60"/>
              <a:gd name="T9" fmla="*/ 6 h 64"/>
              <a:gd name="T10" fmla="*/ 30 w 60"/>
              <a:gd name="T11" fmla="*/ 0 h 64"/>
              <a:gd name="T12" fmla="*/ 20 w 60"/>
              <a:gd name="T13" fmla="*/ 0 h 64"/>
              <a:gd name="T14" fmla="*/ 16 w 60"/>
              <a:gd name="T15" fmla="*/ 4 h 64"/>
              <a:gd name="T16" fmla="*/ 16 w 60"/>
              <a:gd name="T17" fmla="*/ 16 h 64"/>
              <a:gd name="T18" fmla="*/ 4 w 60"/>
              <a:gd name="T19" fmla="*/ 16 h 64"/>
              <a:gd name="T20" fmla="*/ 0 w 60"/>
              <a:gd name="T21" fmla="*/ 20 h 64"/>
              <a:gd name="T22" fmla="*/ 0 w 60"/>
              <a:gd name="T23" fmla="*/ 44 h 64"/>
              <a:gd name="T24" fmla="*/ 4 w 60"/>
              <a:gd name="T25" fmla="*/ 48 h 64"/>
              <a:gd name="T26" fmla="*/ 24 w 60"/>
              <a:gd name="T27" fmla="*/ 48 h 64"/>
              <a:gd name="T28" fmla="*/ 24 w 60"/>
              <a:gd name="T29" fmla="*/ 64 h 64"/>
              <a:gd name="T30" fmla="*/ 40 w 60"/>
              <a:gd name="T31" fmla="*/ 64 h 64"/>
              <a:gd name="T32" fmla="*/ 40 w 60"/>
              <a:gd name="T33" fmla="*/ 48 h 64"/>
              <a:gd name="T34" fmla="*/ 56 w 60"/>
              <a:gd name="T35" fmla="*/ 48 h 64"/>
              <a:gd name="T36" fmla="*/ 60 w 60"/>
              <a:gd name="T37" fmla="*/ 44 h 64"/>
              <a:gd name="T38" fmla="*/ 60 w 60"/>
              <a:gd name="T39" fmla="*/ 20 h 64"/>
              <a:gd name="T40" fmla="*/ 56 w 60"/>
              <a:gd name="T41" fmla="*/ 16 h 64"/>
              <a:gd name="T42" fmla="*/ 32 w 60"/>
              <a:gd name="T43" fmla="*/ 60 h 64"/>
              <a:gd name="T44" fmla="*/ 28 w 60"/>
              <a:gd name="T45" fmla="*/ 60 h 64"/>
              <a:gd name="T46" fmla="*/ 28 w 60"/>
              <a:gd name="T47" fmla="*/ 48 h 64"/>
              <a:gd name="T48" fmla="*/ 32 w 60"/>
              <a:gd name="T49" fmla="*/ 48 h 64"/>
              <a:gd name="T50" fmla="*/ 32 w 60"/>
              <a:gd name="T51" fmla="*/ 60 h 64"/>
              <a:gd name="T52" fmla="*/ 56 w 60"/>
              <a:gd name="T53" fmla="*/ 44 h 64"/>
              <a:gd name="T54" fmla="*/ 4 w 60"/>
              <a:gd name="T55" fmla="*/ 44 h 64"/>
              <a:gd name="T56" fmla="*/ 4 w 60"/>
              <a:gd name="T57" fmla="*/ 20 h 64"/>
              <a:gd name="T58" fmla="*/ 16 w 60"/>
              <a:gd name="T59" fmla="*/ 20 h 64"/>
              <a:gd name="T60" fmla="*/ 16 w 60"/>
              <a:gd name="T61" fmla="*/ 32 h 64"/>
              <a:gd name="T62" fmla="*/ 20 w 60"/>
              <a:gd name="T63" fmla="*/ 36 h 64"/>
              <a:gd name="T64" fmla="*/ 24 w 60"/>
              <a:gd name="T65" fmla="*/ 32 h 64"/>
              <a:gd name="T66" fmla="*/ 24 w 60"/>
              <a:gd name="T67" fmla="*/ 20 h 64"/>
              <a:gd name="T68" fmla="*/ 56 w 60"/>
              <a:gd name="T69" fmla="*/ 20 h 64"/>
              <a:gd name="T70" fmla="*/ 56 w 60"/>
              <a:gd name="T71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" h="64">
                <a:moveTo>
                  <a:pt x="56" y="16"/>
                </a:moveTo>
                <a:cubicBezTo>
                  <a:pt x="24" y="16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3" y="12"/>
                  <a:pt x="36" y="9"/>
                  <a:pt x="36" y="6"/>
                </a:cubicBezTo>
                <a:cubicBezTo>
                  <a:pt x="36" y="3"/>
                  <a:pt x="33" y="0"/>
                  <a:pt x="3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0"/>
                  <a:pt x="16" y="2"/>
                  <a:pt x="16" y="4"/>
                </a:cubicBezTo>
                <a:cubicBezTo>
                  <a:pt x="16" y="16"/>
                  <a:pt x="16" y="16"/>
                  <a:pt x="16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8"/>
                  <a:pt x="0" y="2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48"/>
                  <a:pt x="40" y="48"/>
                  <a:pt x="40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8" y="48"/>
                  <a:pt x="60" y="46"/>
                  <a:pt x="60" y="44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18"/>
                  <a:pt x="58" y="16"/>
                  <a:pt x="56" y="16"/>
                </a:cubicBezTo>
                <a:close/>
                <a:moveTo>
                  <a:pt x="32" y="60"/>
                </a:moveTo>
                <a:cubicBezTo>
                  <a:pt x="28" y="60"/>
                  <a:pt x="28" y="60"/>
                  <a:pt x="28" y="60"/>
                </a:cubicBezTo>
                <a:cubicBezTo>
                  <a:pt x="28" y="48"/>
                  <a:pt x="28" y="48"/>
                  <a:pt x="28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60"/>
                </a:lnTo>
                <a:close/>
                <a:moveTo>
                  <a:pt x="56" y="44"/>
                </a:moveTo>
                <a:cubicBezTo>
                  <a:pt x="4" y="44"/>
                  <a:pt x="4" y="44"/>
                  <a:pt x="4" y="44"/>
                </a:cubicBezTo>
                <a:cubicBezTo>
                  <a:pt x="4" y="20"/>
                  <a:pt x="4" y="20"/>
                  <a:pt x="4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4"/>
                  <a:pt x="18" y="36"/>
                  <a:pt x="20" y="36"/>
                </a:cubicBezTo>
                <a:cubicBezTo>
                  <a:pt x="22" y="36"/>
                  <a:pt x="24" y="34"/>
                  <a:pt x="24" y="32"/>
                </a:cubicBezTo>
                <a:cubicBezTo>
                  <a:pt x="24" y="20"/>
                  <a:pt x="24" y="20"/>
                  <a:pt x="24" y="20"/>
                </a:cubicBezTo>
                <a:cubicBezTo>
                  <a:pt x="56" y="20"/>
                  <a:pt x="56" y="20"/>
                  <a:pt x="56" y="20"/>
                </a:cubicBezTo>
                <a:lnTo>
                  <a:pt x="56" y="4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291608" y="1767139"/>
            <a:ext cx="210400" cy="2104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8 h 64"/>
              <a:gd name="T12" fmla="*/ 36 w 64"/>
              <a:gd name="T13" fmla="*/ 8 h 64"/>
              <a:gd name="T14" fmla="*/ 36 w 64"/>
              <a:gd name="T15" fmla="*/ 28 h 64"/>
              <a:gd name="T16" fmla="*/ 28 w 64"/>
              <a:gd name="T17" fmla="*/ 28 h 64"/>
              <a:gd name="T18" fmla="*/ 28 w 64"/>
              <a:gd name="T19" fmla="*/ 8 h 64"/>
              <a:gd name="T20" fmla="*/ 32 w 64"/>
              <a:gd name="T21" fmla="*/ 53 h 64"/>
              <a:gd name="T22" fmla="*/ 11 w 64"/>
              <a:gd name="T23" fmla="*/ 32 h 64"/>
              <a:gd name="T24" fmla="*/ 24 w 64"/>
              <a:gd name="T25" fmla="*/ 13 h 64"/>
              <a:gd name="T26" fmla="*/ 24 w 64"/>
              <a:gd name="T27" fmla="*/ 12 h 64"/>
              <a:gd name="T28" fmla="*/ 24 w 64"/>
              <a:gd name="T29" fmla="*/ 20 h 64"/>
              <a:gd name="T30" fmla="*/ 17 w 64"/>
              <a:gd name="T31" fmla="*/ 32 h 64"/>
              <a:gd name="T32" fmla="*/ 32 w 64"/>
              <a:gd name="T33" fmla="*/ 47 h 64"/>
              <a:gd name="T34" fmla="*/ 47 w 64"/>
              <a:gd name="T35" fmla="*/ 32 h 64"/>
              <a:gd name="T36" fmla="*/ 40 w 64"/>
              <a:gd name="T37" fmla="*/ 20 h 64"/>
              <a:gd name="T38" fmla="*/ 40 w 64"/>
              <a:gd name="T39" fmla="*/ 12 h 64"/>
              <a:gd name="T40" fmla="*/ 40 w 64"/>
              <a:gd name="T41" fmla="*/ 13 h 64"/>
              <a:gd name="T42" fmla="*/ 53 w 64"/>
              <a:gd name="T43" fmla="*/ 32 h 64"/>
              <a:gd name="T44" fmla="*/ 32 w 64"/>
              <a:gd name="T45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28"/>
                  <a:pt x="36" y="28"/>
                  <a:pt x="36" y="28"/>
                </a:cubicBezTo>
                <a:cubicBezTo>
                  <a:pt x="28" y="28"/>
                  <a:pt x="28" y="28"/>
                  <a:pt x="28" y="28"/>
                </a:cubicBezTo>
                <a:lnTo>
                  <a:pt x="28" y="8"/>
                </a:lnTo>
                <a:close/>
                <a:moveTo>
                  <a:pt x="32" y="53"/>
                </a:moveTo>
                <a:cubicBezTo>
                  <a:pt x="20" y="53"/>
                  <a:pt x="11" y="44"/>
                  <a:pt x="11" y="32"/>
                </a:cubicBezTo>
                <a:cubicBezTo>
                  <a:pt x="11" y="24"/>
                  <a:pt x="16" y="16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0"/>
                  <a:pt x="24" y="20"/>
                  <a:pt x="24" y="20"/>
                </a:cubicBezTo>
                <a:cubicBezTo>
                  <a:pt x="20" y="22"/>
                  <a:pt x="17" y="27"/>
                  <a:pt x="17" y="32"/>
                </a:cubicBezTo>
                <a:cubicBezTo>
                  <a:pt x="17" y="40"/>
                  <a:pt x="24" y="47"/>
                  <a:pt x="32" y="47"/>
                </a:cubicBezTo>
                <a:cubicBezTo>
                  <a:pt x="40" y="47"/>
                  <a:pt x="47" y="40"/>
                  <a:pt x="47" y="32"/>
                </a:cubicBezTo>
                <a:cubicBezTo>
                  <a:pt x="47" y="27"/>
                  <a:pt x="44" y="22"/>
                  <a:pt x="40" y="20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8" y="16"/>
                  <a:pt x="53" y="24"/>
                  <a:pt x="53" y="32"/>
                </a:cubicBezTo>
                <a:cubicBezTo>
                  <a:pt x="53" y="44"/>
                  <a:pt x="44" y="53"/>
                  <a:pt x="32" y="53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434785" y="2012029"/>
            <a:ext cx="256931" cy="255240"/>
          </a:xfrm>
          <a:custGeom>
            <a:avLst/>
            <a:gdLst>
              <a:gd name="T0" fmla="*/ 0 w 152"/>
              <a:gd name="T1" fmla="*/ 0 h 151"/>
              <a:gd name="T2" fmla="*/ 0 w 152"/>
              <a:gd name="T3" fmla="*/ 151 h 151"/>
              <a:gd name="T4" fmla="*/ 152 w 152"/>
              <a:gd name="T5" fmla="*/ 151 h 151"/>
              <a:gd name="T6" fmla="*/ 152 w 152"/>
              <a:gd name="T7" fmla="*/ 0 h 151"/>
              <a:gd name="T8" fmla="*/ 0 w 152"/>
              <a:gd name="T9" fmla="*/ 0 h 151"/>
              <a:gd name="T10" fmla="*/ 57 w 152"/>
              <a:gd name="T11" fmla="*/ 19 h 151"/>
              <a:gd name="T12" fmla="*/ 67 w 152"/>
              <a:gd name="T13" fmla="*/ 19 h 151"/>
              <a:gd name="T14" fmla="*/ 67 w 152"/>
              <a:gd name="T15" fmla="*/ 28 h 151"/>
              <a:gd name="T16" fmla="*/ 57 w 152"/>
              <a:gd name="T17" fmla="*/ 28 h 151"/>
              <a:gd name="T18" fmla="*/ 57 w 152"/>
              <a:gd name="T19" fmla="*/ 19 h 151"/>
              <a:gd name="T20" fmla="*/ 38 w 152"/>
              <a:gd name="T21" fmla="*/ 19 h 151"/>
              <a:gd name="T22" fmla="*/ 48 w 152"/>
              <a:gd name="T23" fmla="*/ 19 h 151"/>
              <a:gd name="T24" fmla="*/ 48 w 152"/>
              <a:gd name="T25" fmla="*/ 28 h 151"/>
              <a:gd name="T26" fmla="*/ 38 w 152"/>
              <a:gd name="T27" fmla="*/ 28 h 151"/>
              <a:gd name="T28" fmla="*/ 38 w 152"/>
              <a:gd name="T29" fmla="*/ 19 h 151"/>
              <a:gd name="T30" fmla="*/ 19 w 152"/>
              <a:gd name="T31" fmla="*/ 19 h 151"/>
              <a:gd name="T32" fmla="*/ 29 w 152"/>
              <a:gd name="T33" fmla="*/ 19 h 151"/>
              <a:gd name="T34" fmla="*/ 29 w 152"/>
              <a:gd name="T35" fmla="*/ 28 h 151"/>
              <a:gd name="T36" fmla="*/ 19 w 152"/>
              <a:gd name="T37" fmla="*/ 28 h 151"/>
              <a:gd name="T38" fmla="*/ 19 w 152"/>
              <a:gd name="T39" fmla="*/ 19 h 151"/>
              <a:gd name="T40" fmla="*/ 133 w 152"/>
              <a:gd name="T41" fmla="*/ 132 h 151"/>
              <a:gd name="T42" fmla="*/ 19 w 152"/>
              <a:gd name="T43" fmla="*/ 132 h 151"/>
              <a:gd name="T44" fmla="*/ 19 w 152"/>
              <a:gd name="T45" fmla="*/ 38 h 151"/>
              <a:gd name="T46" fmla="*/ 133 w 152"/>
              <a:gd name="T47" fmla="*/ 38 h 151"/>
              <a:gd name="T48" fmla="*/ 133 w 152"/>
              <a:gd name="T49" fmla="*/ 13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2" h="151">
                <a:moveTo>
                  <a:pt x="0" y="0"/>
                </a:moveTo>
                <a:lnTo>
                  <a:pt x="0" y="151"/>
                </a:lnTo>
                <a:lnTo>
                  <a:pt x="152" y="151"/>
                </a:lnTo>
                <a:lnTo>
                  <a:pt x="152" y="0"/>
                </a:lnTo>
                <a:lnTo>
                  <a:pt x="0" y="0"/>
                </a:lnTo>
                <a:close/>
                <a:moveTo>
                  <a:pt x="57" y="19"/>
                </a:moveTo>
                <a:lnTo>
                  <a:pt x="67" y="19"/>
                </a:lnTo>
                <a:lnTo>
                  <a:pt x="67" y="28"/>
                </a:lnTo>
                <a:lnTo>
                  <a:pt x="57" y="28"/>
                </a:lnTo>
                <a:lnTo>
                  <a:pt x="57" y="19"/>
                </a:lnTo>
                <a:close/>
                <a:moveTo>
                  <a:pt x="38" y="19"/>
                </a:moveTo>
                <a:lnTo>
                  <a:pt x="48" y="19"/>
                </a:lnTo>
                <a:lnTo>
                  <a:pt x="48" y="28"/>
                </a:lnTo>
                <a:lnTo>
                  <a:pt x="38" y="28"/>
                </a:lnTo>
                <a:lnTo>
                  <a:pt x="38" y="19"/>
                </a:lnTo>
                <a:close/>
                <a:moveTo>
                  <a:pt x="19" y="19"/>
                </a:moveTo>
                <a:lnTo>
                  <a:pt x="29" y="19"/>
                </a:lnTo>
                <a:lnTo>
                  <a:pt x="29" y="28"/>
                </a:lnTo>
                <a:lnTo>
                  <a:pt x="19" y="28"/>
                </a:lnTo>
                <a:lnTo>
                  <a:pt x="19" y="19"/>
                </a:lnTo>
                <a:close/>
                <a:moveTo>
                  <a:pt x="133" y="132"/>
                </a:moveTo>
                <a:lnTo>
                  <a:pt x="19" y="132"/>
                </a:lnTo>
                <a:lnTo>
                  <a:pt x="19" y="38"/>
                </a:lnTo>
                <a:lnTo>
                  <a:pt x="133" y="38"/>
                </a:lnTo>
                <a:lnTo>
                  <a:pt x="133" y="13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" name="出自【趣你的PPT】(微信:qunideppt)：最优质的PPT资源库"/>
          <p:cNvSpPr/>
          <p:nvPr/>
        </p:nvSpPr>
        <p:spPr bwMode="auto">
          <a:xfrm>
            <a:off x="7549436" y="1667111"/>
            <a:ext cx="47306" cy="46062"/>
          </a:xfrm>
          <a:custGeom>
            <a:avLst/>
            <a:gdLst>
              <a:gd name="T0" fmla="*/ 14 w 16"/>
              <a:gd name="T1" fmla="*/ 0 h 16"/>
              <a:gd name="T2" fmla="*/ 2 w 16"/>
              <a:gd name="T3" fmla="*/ 0 h 16"/>
              <a:gd name="T4" fmla="*/ 0 w 16"/>
              <a:gd name="T5" fmla="*/ 2 h 16"/>
              <a:gd name="T6" fmla="*/ 0 w 16"/>
              <a:gd name="T7" fmla="*/ 14 h 16"/>
              <a:gd name="T8" fmla="*/ 2 w 16"/>
              <a:gd name="T9" fmla="*/ 16 h 16"/>
              <a:gd name="T10" fmla="*/ 14 w 16"/>
              <a:gd name="T11" fmla="*/ 16 h 16"/>
              <a:gd name="T12" fmla="*/ 16 w 16"/>
              <a:gd name="T13" fmla="*/ 14 h 16"/>
              <a:gd name="T14" fmla="*/ 16 w 16"/>
              <a:gd name="T15" fmla="*/ 2 h 16"/>
              <a:gd name="T16" fmla="*/ 14 w 16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6">
                <a:moveTo>
                  <a:pt x="1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5"/>
                  <a:pt x="16" y="14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5" y="0"/>
                  <a:pt x="14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1" name="出自【趣你的PPT】(微信:qunideppt)：最优质的PPT资源库"/>
          <p:cNvSpPr/>
          <p:nvPr/>
        </p:nvSpPr>
        <p:spPr bwMode="auto">
          <a:xfrm>
            <a:off x="7549436" y="1736826"/>
            <a:ext cx="47306" cy="47306"/>
          </a:xfrm>
          <a:custGeom>
            <a:avLst/>
            <a:gdLst>
              <a:gd name="T0" fmla="*/ 14 w 16"/>
              <a:gd name="T1" fmla="*/ 0 h 16"/>
              <a:gd name="T2" fmla="*/ 2 w 16"/>
              <a:gd name="T3" fmla="*/ 0 h 16"/>
              <a:gd name="T4" fmla="*/ 0 w 16"/>
              <a:gd name="T5" fmla="*/ 2 h 16"/>
              <a:gd name="T6" fmla="*/ 0 w 16"/>
              <a:gd name="T7" fmla="*/ 14 h 16"/>
              <a:gd name="T8" fmla="*/ 2 w 16"/>
              <a:gd name="T9" fmla="*/ 16 h 16"/>
              <a:gd name="T10" fmla="*/ 14 w 16"/>
              <a:gd name="T11" fmla="*/ 16 h 16"/>
              <a:gd name="T12" fmla="*/ 16 w 16"/>
              <a:gd name="T13" fmla="*/ 14 h 16"/>
              <a:gd name="T14" fmla="*/ 16 w 16"/>
              <a:gd name="T15" fmla="*/ 2 h 16"/>
              <a:gd name="T16" fmla="*/ 14 w 16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6">
                <a:moveTo>
                  <a:pt x="1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5"/>
                  <a:pt x="16" y="14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5" y="0"/>
                  <a:pt x="14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" name="出自【趣你的PPT】(微信:qunideppt)：最优质的PPT资源库"/>
          <p:cNvSpPr/>
          <p:nvPr/>
        </p:nvSpPr>
        <p:spPr bwMode="auto">
          <a:xfrm>
            <a:off x="7549436" y="1807786"/>
            <a:ext cx="47306" cy="47306"/>
          </a:xfrm>
          <a:custGeom>
            <a:avLst/>
            <a:gdLst>
              <a:gd name="T0" fmla="*/ 14 w 16"/>
              <a:gd name="T1" fmla="*/ 0 h 16"/>
              <a:gd name="T2" fmla="*/ 2 w 16"/>
              <a:gd name="T3" fmla="*/ 0 h 16"/>
              <a:gd name="T4" fmla="*/ 0 w 16"/>
              <a:gd name="T5" fmla="*/ 2 h 16"/>
              <a:gd name="T6" fmla="*/ 0 w 16"/>
              <a:gd name="T7" fmla="*/ 14 h 16"/>
              <a:gd name="T8" fmla="*/ 2 w 16"/>
              <a:gd name="T9" fmla="*/ 16 h 16"/>
              <a:gd name="T10" fmla="*/ 14 w 16"/>
              <a:gd name="T11" fmla="*/ 16 h 16"/>
              <a:gd name="T12" fmla="*/ 16 w 16"/>
              <a:gd name="T13" fmla="*/ 14 h 16"/>
              <a:gd name="T14" fmla="*/ 16 w 16"/>
              <a:gd name="T15" fmla="*/ 2 h 16"/>
              <a:gd name="T16" fmla="*/ 14 w 16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6">
                <a:moveTo>
                  <a:pt x="1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5"/>
                  <a:pt x="16" y="14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5" y="0"/>
                  <a:pt x="14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" name="出自【趣你的PPT】(微信:qunideppt)：最优质的PPT资源库"/>
          <p:cNvSpPr/>
          <p:nvPr/>
        </p:nvSpPr>
        <p:spPr bwMode="auto">
          <a:xfrm>
            <a:off x="7620396" y="1667111"/>
            <a:ext cx="117022" cy="46062"/>
          </a:xfrm>
          <a:custGeom>
            <a:avLst/>
            <a:gdLst>
              <a:gd name="T0" fmla="*/ 38 w 40"/>
              <a:gd name="T1" fmla="*/ 0 h 16"/>
              <a:gd name="T2" fmla="*/ 2 w 40"/>
              <a:gd name="T3" fmla="*/ 0 h 16"/>
              <a:gd name="T4" fmla="*/ 0 w 40"/>
              <a:gd name="T5" fmla="*/ 2 h 16"/>
              <a:gd name="T6" fmla="*/ 0 w 40"/>
              <a:gd name="T7" fmla="*/ 14 h 16"/>
              <a:gd name="T8" fmla="*/ 2 w 40"/>
              <a:gd name="T9" fmla="*/ 16 h 16"/>
              <a:gd name="T10" fmla="*/ 38 w 40"/>
              <a:gd name="T11" fmla="*/ 16 h 16"/>
              <a:gd name="T12" fmla="*/ 40 w 40"/>
              <a:gd name="T13" fmla="*/ 14 h 16"/>
              <a:gd name="T14" fmla="*/ 40 w 40"/>
              <a:gd name="T15" fmla="*/ 2 h 16"/>
              <a:gd name="T16" fmla="*/ 38 w 40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6">
                <a:moveTo>
                  <a:pt x="38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9" y="16"/>
                  <a:pt x="40" y="15"/>
                  <a:pt x="40" y="14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39" y="0"/>
                  <a:pt x="38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4" name="出自【趣你的PPT】(微信:qunideppt)：最优质的PPT资源库"/>
          <p:cNvSpPr/>
          <p:nvPr/>
        </p:nvSpPr>
        <p:spPr bwMode="auto">
          <a:xfrm>
            <a:off x="7620396" y="1736826"/>
            <a:ext cx="117022" cy="47306"/>
          </a:xfrm>
          <a:custGeom>
            <a:avLst/>
            <a:gdLst>
              <a:gd name="T0" fmla="*/ 38 w 40"/>
              <a:gd name="T1" fmla="*/ 0 h 16"/>
              <a:gd name="T2" fmla="*/ 2 w 40"/>
              <a:gd name="T3" fmla="*/ 0 h 16"/>
              <a:gd name="T4" fmla="*/ 0 w 40"/>
              <a:gd name="T5" fmla="*/ 2 h 16"/>
              <a:gd name="T6" fmla="*/ 0 w 40"/>
              <a:gd name="T7" fmla="*/ 14 h 16"/>
              <a:gd name="T8" fmla="*/ 2 w 40"/>
              <a:gd name="T9" fmla="*/ 16 h 16"/>
              <a:gd name="T10" fmla="*/ 38 w 40"/>
              <a:gd name="T11" fmla="*/ 16 h 16"/>
              <a:gd name="T12" fmla="*/ 40 w 40"/>
              <a:gd name="T13" fmla="*/ 14 h 16"/>
              <a:gd name="T14" fmla="*/ 40 w 40"/>
              <a:gd name="T15" fmla="*/ 2 h 16"/>
              <a:gd name="T16" fmla="*/ 38 w 40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6">
                <a:moveTo>
                  <a:pt x="38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9" y="16"/>
                  <a:pt x="40" y="15"/>
                  <a:pt x="40" y="14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39" y="0"/>
                  <a:pt x="38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5" name="出自【趣你的PPT】(微信:qunideppt)：最优质的PPT资源库"/>
          <p:cNvSpPr/>
          <p:nvPr/>
        </p:nvSpPr>
        <p:spPr bwMode="auto">
          <a:xfrm>
            <a:off x="7620396" y="1807786"/>
            <a:ext cx="117022" cy="47306"/>
          </a:xfrm>
          <a:custGeom>
            <a:avLst/>
            <a:gdLst>
              <a:gd name="T0" fmla="*/ 38 w 40"/>
              <a:gd name="T1" fmla="*/ 0 h 16"/>
              <a:gd name="T2" fmla="*/ 2 w 40"/>
              <a:gd name="T3" fmla="*/ 0 h 16"/>
              <a:gd name="T4" fmla="*/ 0 w 40"/>
              <a:gd name="T5" fmla="*/ 2 h 16"/>
              <a:gd name="T6" fmla="*/ 0 w 40"/>
              <a:gd name="T7" fmla="*/ 14 h 16"/>
              <a:gd name="T8" fmla="*/ 2 w 40"/>
              <a:gd name="T9" fmla="*/ 16 h 16"/>
              <a:gd name="T10" fmla="*/ 38 w 40"/>
              <a:gd name="T11" fmla="*/ 16 h 16"/>
              <a:gd name="T12" fmla="*/ 40 w 40"/>
              <a:gd name="T13" fmla="*/ 14 h 16"/>
              <a:gd name="T14" fmla="*/ 40 w 40"/>
              <a:gd name="T15" fmla="*/ 2 h 16"/>
              <a:gd name="T16" fmla="*/ 38 w 40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6">
                <a:moveTo>
                  <a:pt x="38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9" y="16"/>
                  <a:pt x="40" y="15"/>
                  <a:pt x="40" y="14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39" y="0"/>
                  <a:pt x="38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284953" y="2035142"/>
            <a:ext cx="93748" cy="156246"/>
          </a:xfrm>
          <a:custGeom>
            <a:avLst/>
            <a:gdLst>
              <a:gd name="T0" fmla="*/ 12 w 24"/>
              <a:gd name="T1" fmla="*/ 0 h 40"/>
              <a:gd name="T2" fmla="*/ 0 w 24"/>
              <a:gd name="T3" fmla="*/ 12 h 40"/>
              <a:gd name="T4" fmla="*/ 4 w 24"/>
              <a:gd name="T5" fmla="*/ 21 h 40"/>
              <a:gd name="T6" fmla="*/ 4 w 24"/>
              <a:gd name="T7" fmla="*/ 40 h 40"/>
              <a:gd name="T8" fmla="*/ 12 w 24"/>
              <a:gd name="T9" fmla="*/ 32 h 40"/>
              <a:gd name="T10" fmla="*/ 20 w 24"/>
              <a:gd name="T11" fmla="*/ 40 h 40"/>
              <a:gd name="T12" fmla="*/ 20 w 24"/>
              <a:gd name="T13" fmla="*/ 21 h 40"/>
              <a:gd name="T14" fmla="*/ 24 w 24"/>
              <a:gd name="T15" fmla="*/ 12 h 40"/>
              <a:gd name="T16" fmla="*/ 12 w 24"/>
              <a:gd name="T17" fmla="*/ 0 h 40"/>
              <a:gd name="T18" fmla="*/ 12 w 24"/>
              <a:gd name="T19" fmla="*/ 20 h 40"/>
              <a:gd name="T20" fmla="*/ 4 w 24"/>
              <a:gd name="T21" fmla="*/ 12 h 40"/>
              <a:gd name="T22" fmla="*/ 12 w 24"/>
              <a:gd name="T23" fmla="*/ 4 h 40"/>
              <a:gd name="T24" fmla="*/ 20 w 24"/>
              <a:gd name="T25" fmla="*/ 12 h 40"/>
              <a:gd name="T26" fmla="*/ 12 w 24"/>
              <a:gd name="T27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40"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  <a:cubicBezTo>
                  <a:pt x="4" y="40"/>
                  <a:pt x="4" y="40"/>
                  <a:pt x="4" y="40"/>
                </a:cubicBezTo>
                <a:cubicBezTo>
                  <a:pt x="12" y="32"/>
                  <a:pt x="12" y="32"/>
                  <a:pt x="12" y="3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21"/>
                  <a:pt x="20" y="21"/>
                  <a:pt x="20" y="21"/>
                </a:cubicBezTo>
                <a:cubicBezTo>
                  <a:pt x="22" y="19"/>
                  <a:pt x="24" y="16"/>
                  <a:pt x="24" y="12"/>
                </a:cubicBezTo>
                <a:cubicBezTo>
                  <a:pt x="24" y="5"/>
                  <a:pt x="19" y="0"/>
                  <a:pt x="12" y="0"/>
                </a:cubicBezTo>
                <a:close/>
                <a:moveTo>
                  <a:pt x="12" y="20"/>
                </a:moveTo>
                <a:cubicBezTo>
                  <a:pt x="8" y="20"/>
                  <a:pt x="4" y="16"/>
                  <a:pt x="4" y="12"/>
                </a:cubicBezTo>
                <a:cubicBezTo>
                  <a:pt x="4" y="8"/>
                  <a:pt x="8" y="4"/>
                  <a:pt x="12" y="4"/>
                </a:cubicBezTo>
                <a:cubicBezTo>
                  <a:pt x="16" y="4"/>
                  <a:pt x="20" y="8"/>
                  <a:pt x="20" y="12"/>
                </a:cubicBezTo>
                <a:cubicBezTo>
                  <a:pt x="20" y="16"/>
                  <a:pt x="16" y="20"/>
                  <a:pt x="12" y="2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8" name="出自【趣你的PPT】(微信:qunideppt)：最优质的PPT资源库"/>
          <p:cNvSpPr/>
          <p:nvPr/>
        </p:nvSpPr>
        <p:spPr bwMode="auto">
          <a:xfrm>
            <a:off x="7145154" y="1941394"/>
            <a:ext cx="202297" cy="249993"/>
          </a:xfrm>
          <a:custGeom>
            <a:avLst/>
            <a:gdLst>
              <a:gd name="T0" fmla="*/ 64 w 123"/>
              <a:gd name="T1" fmla="*/ 133 h 152"/>
              <a:gd name="T2" fmla="*/ 19 w 123"/>
              <a:gd name="T3" fmla="*/ 133 h 152"/>
              <a:gd name="T4" fmla="*/ 19 w 123"/>
              <a:gd name="T5" fmla="*/ 19 h 152"/>
              <a:gd name="T6" fmla="*/ 71 w 123"/>
              <a:gd name="T7" fmla="*/ 19 h 152"/>
              <a:gd name="T8" fmla="*/ 100 w 123"/>
              <a:gd name="T9" fmla="*/ 48 h 152"/>
              <a:gd name="T10" fmla="*/ 123 w 123"/>
              <a:gd name="T11" fmla="*/ 48 h 152"/>
              <a:gd name="T12" fmla="*/ 123 w 123"/>
              <a:gd name="T13" fmla="*/ 43 h 152"/>
              <a:gd name="T14" fmla="*/ 81 w 123"/>
              <a:gd name="T15" fmla="*/ 0 h 152"/>
              <a:gd name="T16" fmla="*/ 0 w 123"/>
              <a:gd name="T17" fmla="*/ 0 h 152"/>
              <a:gd name="T18" fmla="*/ 0 w 123"/>
              <a:gd name="T19" fmla="*/ 152 h 152"/>
              <a:gd name="T20" fmla="*/ 81 w 123"/>
              <a:gd name="T21" fmla="*/ 152 h 152"/>
              <a:gd name="T22" fmla="*/ 64 w 123"/>
              <a:gd name="T23" fmla="*/ 133 h 152"/>
              <a:gd name="T24" fmla="*/ 64 w 123"/>
              <a:gd name="T25" fmla="*/ 13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152">
                <a:moveTo>
                  <a:pt x="64" y="133"/>
                </a:moveTo>
                <a:lnTo>
                  <a:pt x="19" y="133"/>
                </a:lnTo>
                <a:lnTo>
                  <a:pt x="19" y="19"/>
                </a:lnTo>
                <a:lnTo>
                  <a:pt x="71" y="19"/>
                </a:lnTo>
                <a:lnTo>
                  <a:pt x="100" y="48"/>
                </a:lnTo>
                <a:lnTo>
                  <a:pt x="123" y="48"/>
                </a:lnTo>
                <a:lnTo>
                  <a:pt x="123" y="43"/>
                </a:lnTo>
                <a:lnTo>
                  <a:pt x="81" y="0"/>
                </a:lnTo>
                <a:lnTo>
                  <a:pt x="0" y="0"/>
                </a:lnTo>
                <a:lnTo>
                  <a:pt x="0" y="152"/>
                </a:lnTo>
                <a:lnTo>
                  <a:pt x="81" y="152"/>
                </a:lnTo>
                <a:lnTo>
                  <a:pt x="64" y="133"/>
                </a:lnTo>
                <a:lnTo>
                  <a:pt x="64" y="133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192850" y="2020340"/>
            <a:ext cx="77301" cy="14802"/>
          </a:xfrm>
          <a:prstGeom prst="rect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0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192850" y="2051589"/>
            <a:ext cx="77301" cy="14802"/>
          </a:xfrm>
          <a:prstGeom prst="rect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1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192850" y="2082838"/>
            <a:ext cx="77301" cy="14802"/>
          </a:xfrm>
          <a:prstGeom prst="rect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" name="出自【趣你的PPT】(微信:qunideppt)：最优质的PPT资源库"/>
          <p:cNvSpPr/>
          <p:nvPr/>
        </p:nvSpPr>
        <p:spPr bwMode="auto">
          <a:xfrm rot="21346805">
            <a:off x="6918203" y="2030265"/>
            <a:ext cx="171541" cy="171541"/>
          </a:xfrm>
          <a:custGeom>
            <a:avLst/>
            <a:gdLst>
              <a:gd name="T0" fmla="*/ 37 w 39"/>
              <a:gd name="T1" fmla="*/ 2 h 39"/>
              <a:gd name="T2" fmla="*/ 31 w 39"/>
              <a:gd name="T3" fmla="*/ 3 h 39"/>
              <a:gd name="T4" fmla="*/ 12 w 39"/>
              <a:gd name="T5" fmla="*/ 22 h 39"/>
              <a:gd name="T6" fmla="*/ 0 w 39"/>
              <a:gd name="T7" fmla="*/ 29 h 39"/>
              <a:gd name="T8" fmla="*/ 10 w 39"/>
              <a:gd name="T9" fmla="*/ 39 h 39"/>
              <a:gd name="T10" fmla="*/ 17 w 39"/>
              <a:gd name="T11" fmla="*/ 27 h 39"/>
              <a:gd name="T12" fmla="*/ 36 w 39"/>
              <a:gd name="T13" fmla="*/ 8 h 39"/>
              <a:gd name="T14" fmla="*/ 37 w 39"/>
              <a:gd name="T1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39">
                <a:moveTo>
                  <a:pt x="37" y="2"/>
                </a:moveTo>
                <a:cubicBezTo>
                  <a:pt x="34" y="0"/>
                  <a:pt x="31" y="3"/>
                  <a:pt x="31" y="3"/>
                </a:cubicBezTo>
                <a:cubicBezTo>
                  <a:pt x="31" y="3"/>
                  <a:pt x="15" y="19"/>
                  <a:pt x="12" y="22"/>
                </a:cubicBezTo>
                <a:cubicBezTo>
                  <a:pt x="9" y="25"/>
                  <a:pt x="0" y="29"/>
                  <a:pt x="0" y="2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4" y="30"/>
                  <a:pt x="17" y="27"/>
                </a:cubicBezTo>
                <a:cubicBezTo>
                  <a:pt x="20" y="24"/>
                  <a:pt x="36" y="8"/>
                  <a:pt x="36" y="8"/>
                </a:cubicBezTo>
                <a:cubicBezTo>
                  <a:pt x="36" y="8"/>
                  <a:pt x="39" y="5"/>
                  <a:pt x="37" y="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4" name="出自【趣你的PPT】(微信:qunideppt)：最优质的PPT资源库"/>
          <p:cNvSpPr>
            <a:spLocks noEditPoints="1"/>
          </p:cNvSpPr>
          <p:nvPr/>
        </p:nvSpPr>
        <p:spPr bwMode="auto">
          <a:xfrm rot="21346805">
            <a:off x="6821727" y="2180748"/>
            <a:ext cx="136115" cy="145437"/>
          </a:xfrm>
          <a:custGeom>
            <a:avLst/>
            <a:gdLst>
              <a:gd name="T0" fmla="*/ 12 w 31"/>
              <a:gd name="T1" fmla="*/ 7 h 33"/>
              <a:gd name="T2" fmla="*/ 0 w 31"/>
              <a:gd name="T3" fmla="*/ 27 h 33"/>
              <a:gd name="T4" fmla="*/ 31 w 31"/>
              <a:gd name="T5" fmla="*/ 10 h 33"/>
              <a:gd name="T6" fmla="*/ 21 w 31"/>
              <a:gd name="T7" fmla="*/ 0 h 33"/>
              <a:gd name="T8" fmla="*/ 12 w 31"/>
              <a:gd name="T9" fmla="*/ 7 h 33"/>
              <a:gd name="T10" fmla="*/ 9 w 31"/>
              <a:gd name="T11" fmla="*/ 24 h 33"/>
              <a:gd name="T12" fmla="*/ 20 w 31"/>
              <a:gd name="T13" fmla="*/ 4 h 33"/>
              <a:gd name="T14" fmla="*/ 9 w 31"/>
              <a:gd name="T15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33">
                <a:moveTo>
                  <a:pt x="12" y="7"/>
                </a:moveTo>
                <a:cubicBezTo>
                  <a:pt x="7" y="19"/>
                  <a:pt x="8" y="25"/>
                  <a:pt x="0" y="27"/>
                </a:cubicBezTo>
                <a:cubicBezTo>
                  <a:pt x="31" y="33"/>
                  <a:pt x="31" y="10"/>
                  <a:pt x="31" y="1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14" y="2"/>
                  <a:pt x="12" y="7"/>
                </a:cubicBezTo>
                <a:close/>
                <a:moveTo>
                  <a:pt x="9" y="24"/>
                </a:moveTo>
                <a:cubicBezTo>
                  <a:pt x="11" y="21"/>
                  <a:pt x="15" y="8"/>
                  <a:pt x="20" y="4"/>
                </a:cubicBezTo>
                <a:cubicBezTo>
                  <a:pt x="23" y="7"/>
                  <a:pt x="20" y="17"/>
                  <a:pt x="9" y="24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981441" y="2205185"/>
            <a:ext cx="299820" cy="301806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686643" y="2374196"/>
            <a:ext cx="264110" cy="231096"/>
          </a:xfrm>
          <a:custGeom>
            <a:avLst/>
            <a:gdLst>
              <a:gd name="T0" fmla="*/ 48 w 64"/>
              <a:gd name="T1" fmla="*/ 38 h 56"/>
              <a:gd name="T2" fmla="*/ 51 w 64"/>
              <a:gd name="T3" fmla="*/ 6 h 56"/>
              <a:gd name="T4" fmla="*/ 50 w 64"/>
              <a:gd name="T5" fmla="*/ 3 h 56"/>
              <a:gd name="T6" fmla="*/ 32 w 64"/>
              <a:gd name="T7" fmla="*/ 0 h 56"/>
              <a:gd name="T8" fmla="*/ 14 w 64"/>
              <a:gd name="T9" fmla="*/ 3 h 56"/>
              <a:gd name="T10" fmla="*/ 13 w 64"/>
              <a:gd name="T11" fmla="*/ 6 h 56"/>
              <a:gd name="T12" fmla="*/ 16 w 64"/>
              <a:gd name="T13" fmla="*/ 38 h 56"/>
              <a:gd name="T14" fmla="*/ 0 w 64"/>
              <a:gd name="T15" fmla="*/ 40 h 56"/>
              <a:gd name="T16" fmla="*/ 12 w 64"/>
              <a:gd name="T17" fmla="*/ 52 h 56"/>
              <a:gd name="T18" fmla="*/ 32 w 64"/>
              <a:gd name="T19" fmla="*/ 56 h 56"/>
              <a:gd name="T20" fmla="*/ 52 w 64"/>
              <a:gd name="T21" fmla="*/ 52 h 56"/>
              <a:gd name="T22" fmla="*/ 64 w 64"/>
              <a:gd name="T23" fmla="*/ 40 h 56"/>
              <a:gd name="T24" fmla="*/ 48 w 64"/>
              <a:gd name="T25" fmla="*/ 38 h 56"/>
              <a:gd name="T26" fmla="*/ 24 w 64"/>
              <a:gd name="T27" fmla="*/ 7 h 56"/>
              <a:gd name="T28" fmla="*/ 24 w 64"/>
              <a:gd name="T29" fmla="*/ 7 h 56"/>
              <a:gd name="T30" fmla="*/ 27 w 64"/>
              <a:gd name="T31" fmla="*/ 32 h 56"/>
              <a:gd name="T32" fmla="*/ 27 w 64"/>
              <a:gd name="T33" fmla="*/ 40 h 56"/>
              <a:gd name="T34" fmla="*/ 19 w 64"/>
              <a:gd name="T35" fmla="*/ 39 h 56"/>
              <a:gd name="T36" fmla="*/ 19 w 64"/>
              <a:gd name="T37" fmla="*/ 33 h 56"/>
              <a:gd name="T38" fmla="*/ 16 w 64"/>
              <a:gd name="T39" fmla="*/ 7 h 56"/>
              <a:gd name="T40" fmla="*/ 16 w 64"/>
              <a:gd name="T41" fmla="*/ 6 h 56"/>
              <a:gd name="T42" fmla="*/ 24 w 64"/>
              <a:gd name="T43" fmla="*/ 7 h 56"/>
              <a:gd name="T44" fmla="*/ 61 w 64"/>
              <a:gd name="T45" fmla="*/ 42 h 56"/>
              <a:gd name="T46" fmla="*/ 60 w 64"/>
              <a:gd name="T47" fmla="*/ 42 h 56"/>
              <a:gd name="T48" fmla="*/ 52 w 64"/>
              <a:gd name="T49" fmla="*/ 48 h 56"/>
              <a:gd name="T50" fmla="*/ 32 w 64"/>
              <a:gd name="T51" fmla="*/ 52 h 56"/>
              <a:gd name="T52" fmla="*/ 12 w 64"/>
              <a:gd name="T53" fmla="*/ 48 h 56"/>
              <a:gd name="T54" fmla="*/ 4 w 64"/>
              <a:gd name="T55" fmla="*/ 42 h 56"/>
              <a:gd name="T56" fmla="*/ 3 w 64"/>
              <a:gd name="T57" fmla="*/ 42 h 56"/>
              <a:gd name="T58" fmla="*/ 3 w 64"/>
              <a:gd name="T59" fmla="*/ 42 h 56"/>
              <a:gd name="T60" fmla="*/ 5 w 64"/>
              <a:gd name="T61" fmla="*/ 40 h 56"/>
              <a:gd name="T62" fmla="*/ 7 w 64"/>
              <a:gd name="T63" fmla="*/ 40 h 56"/>
              <a:gd name="T64" fmla="*/ 12 w 64"/>
              <a:gd name="T65" fmla="*/ 43 h 56"/>
              <a:gd name="T66" fmla="*/ 32 w 64"/>
              <a:gd name="T67" fmla="*/ 47 h 56"/>
              <a:gd name="T68" fmla="*/ 52 w 64"/>
              <a:gd name="T69" fmla="*/ 43 h 56"/>
              <a:gd name="T70" fmla="*/ 57 w 64"/>
              <a:gd name="T71" fmla="*/ 40 h 56"/>
              <a:gd name="T72" fmla="*/ 59 w 64"/>
              <a:gd name="T73" fmla="*/ 40 h 56"/>
              <a:gd name="T74" fmla="*/ 61 w 64"/>
              <a:gd name="T75" fmla="*/ 4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" h="56">
                <a:moveTo>
                  <a:pt x="48" y="38"/>
                </a:moveTo>
                <a:cubicBezTo>
                  <a:pt x="48" y="26"/>
                  <a:pt x="48" y="16"/>
                  <a:pt x="51" y="6"/>
                </a:cubicBezTo>
                <a:cubicBezTo>
                  <a:pt x="52" y="5"/>
                  <a:pt x="51" y="4"/>
                  <a:pt x="50" y="3"/>
                </a:cubicBezTo>
                <a:cubicBezTo>
                  <a:pt x="47" y="2"/>
                  <a:pt x="41" y="0"/>
                  <a:pt x="32" y="0"/>
                </a:cubicBezTo>
                <a:cubicBezTo>
                  <a:pt x="23" y="0"/>
                  <a:pt x="17" y="2"/>
                  <a:pt x="14" y="3"/>
                </a:cubicBezTo>
                <a:cubicBezTo>
                  <a:pt x="13" y="4"/>
                  <a:pt x="12" y="5"/>
                  <a:pt x="13" y="6"/>
                </a:cubicBezTo>
                <a:cubicBezTo>
                  <a:pt x="16" y="16"/>
                  <a:pt x="16" y="26"/>
                  <a:pt x="16" y="38"/>
                </a:cubicBezTo>
                <a:cubicBezTo>
                  <a:pt x="6" y="36"/>
                  <a:pt x="0" y="35"/>
                  <a:pt x="0" y="40"/>
                </a:cubicBezTo>
                <a:cubicBezTo>
                  <a:pt x="0" y="43"/>
                  <a:pt x="4" y="48"/>
                  <a:pt x="12" y="52"/>
                </a:cubicBezTo>
                <a:cubicBezTo>
                  <a:pt x="17" y="54"/>
                  <a:pt x="24" y="56"/>
                  <a:pt x="32" y="56"/>
                </a:cubicBezTo>
                <a:cubicBezTo>
                  <a:pt x="40" y="56"/>
                  <a:pt x="47" y="54"/>
                  <a:pt x="52" y="52"/>
                </a:cubicBezTo>
                <a:cubicBezTo>
                  <a:pt x="60" y="48"/>
                  <a:pt x="64" y="43"/>
                  <a:pt x="64" y="40"/>
                </a:cubicBezTo>
                <a:cubicBezTo>
                  <a:pt x="64" y="35"/>
                  <a:pt x="58" y="36"/>
                  <a:pt x="48" y="38"/>
                </a:cubicBezTo>
                <a:close/>
                <a:moveTo>
                  <a:pt x="24" y="7"/>
                </a:moveTo>
                <a:cubicBezTo>
                  <a:pt x="24" y="7"/>
                  <a:pt x="24" y="7"/>
                  <a:pt x="24" y="7"/>
                </a:cubicBezTo>
                <a:cubicBezTo>
                  <a:pt x="26" y="15"/>
                  <a:pt x="27" y="23"/>
                  <a:pt x="27" y="32"/>
                </a:cubicBezTo>
                <a:cubicBezTo>
                  <a:pt x="27" y="35"/>
                  <a:pt x="27" y="37"/>
                  <a:pt x="27" y="40"/>
                </a:cubicBezTo>
                <a:cubicBezTo>
                  <a:pt x="26" y="39"/>
                  <a:pt x="20" y="39"/>
                  <a:pt x="19" y="39"/>
                </a:cubicBezTo>
                <a:cubicBezTo>
                  <a:pt x="19" y="37"/>
                  <a:pt x="19" y="35"/>
                  <a:pt x="19" y="33"/>
                </a:cubicBezTo>
                <a:cubicBezTo>
                  <a:pt x="19" y="24"/>
                  <a:pt x="18" y="15"/>
                  <a:pt x="16" y="7"/>
                </a:cubicBezTo>
                <a:cubicBezTo>
                  <a:pt x="16" y="6"/>
                  <a:pt x="16" y="6"/>
                  <a:pt x="16" y="6"/>
                </a:cubicBezTo>
                <a:cubicBezTo>
                  <a:pt x="17" y="7"/>
                  <a:pt x="22" y="7"/>
                  <a:pt x="24" y="7"/>
                </a:cubicBezTo>
                <a:close/>
                <a:moveTo>
                  <a:pt x="61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58" y="45"/>
                  <a:pt x="55" y="46"/>
                  <a:pt x="52" y="48"/>
                </a:cubicBezTo>
                <a:cubicBezTo>
                  <a:pt x="47" y="51"/>
                  <a:pt x="40" y="52"/>
                  <a:pt x="32" y="52"/>
                </a:cubicBezTo>
                <a:cubicBezTo>
                  <a:pt x="25" y="52"/>
                  <a:pt x="17" y="51"/>
                  <a:pt x="12" y="48"/>
                </a:cubicBezTo>
                <a:cubicBezTo>
                  <a:pt x="9" y="46"/>
                  <a:pt x="6" y="45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41"/>
                  <a:pt x="4" y="40"/>
                  <a:pt x="5" y="40"/>
                </a:cubicBezTo>
                <a:cubicBezTo>
                  <a:pt x="6" y="39"/>
                  <a:pt x="7" y="39"/>
                  <a:pt x="7" y="40"/>
                </a:cubicBezTo>
                <a:cubicBezTo>
                  <a:pt x="9" y="41"/>
                  <a:pt x="10" y="42"/>
                  <a:pt x="12" y="43"/>
                </a:cubicBezTo>
                <a:cubicBezTo>
                  <a:pt x="17" y="45"/>
                  <a:pt x="25" y="47"/>
                  <a:pt x="32" y="47"/>
                </a:cubicBezTo>
                <a:cubicBezTo>
                  <a:pt x="39" y="47"/>
                  <a:pt x="47" y="45"/>
                  <a:pt x="52" y="43"/>
                </a:cubicBezTo>
                <a:cubicBezTo>
                  <a:pt x="54" y="42"/>
                  <a:pt x="55" y="41"/>
                  <a:pt x="57" y="40"/>
                </a:cubicBezTo>
                <a:cubicBezTo>
                  <a:pt x="58" y="39"/>
                  <a:pt x="59" y="39"/>
                  <a:pt x="59" y="40"/>
                </a:cubicBezTo>
                <a:cubicBezTo>
                  <a:pt x="60" y="40"/>
                  <a:pt x="61" y="41"/>
                  <a:pt x="61" y="42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5" name="出自【趣你的PPT】(微信:qunideppt)：最优质的PPT资源库"/>
          <p:cNvSpPr/>
          <p:nvPr/>
        </p:nvSpPr>
        <p:spPr bwMode="auto">
          <a:xfrm>
            <a:off x="7315753" y="2269859"/>
            <a:ext cx="110375" cy="109512"/>
          </a:xfrm>
          <a:custGeom>
            <a:avLst/>
            <a:gdLst>
              <a:gd name="T0" fmla="*/ 37 w 54"/>
              <a:gd name="T1" fmla="*/ 23 h 54"/>
              <a:gd name="T2" fmla="*/ 31 w 54"/>
              <a:gd name="T3" fmla="*/ 23 h 54"/>
              <a:gd name="T4" fmla="*/ 28 w 54"/>
              <a:gd name="T5" fmla="*/ 8 h 54"/>
              <a:gd name="T6" fmla="*/ 20 w 54"/>
              <a:gd name="T7" fmla="*/ 0 h 54"/>
              <a:gd name="T8" fmla="*/ 17 w 54"/>
              <a:gd name="T9" fmla="*/ 14 h 54"/>
              <a:gd name="T10" fmla="*/ 26 w 54"/>
              <a:gd name="T11" fmla="*/ 23 h 54"/>
              <a:gd name="T12" fmla="*/ 23 w 54"/>
              <a:gd name="T13" fmla="*/ 25 h 54"/>
              <a:gd name="T14" fmla="*/ 14 w 54"/>
              <a:gd name="T15" fmla="*/ 17 h 54"/>
              <a:gd name="T16" fmla="*/ 0 w 54"/>
              <a:gd name="T17" fmla="*/ 20 h 54"/>
              <a:gd name="T18" fmla="*/ 9 w 54"/>
              <a:gd name="T19" fmla="*/ 28 h 54"/>
              <a:gd name="T20" fmla="*/ 23 w 54"/>
              <a:gd name="T21" fmla="*/ 31 h 54"/>
              <a:gd name="T22" fmla="*/ 23 w 54"/>
              <a:gd name="T23" fmla="*/ 37 h 54"/>
              <a:gd name="T24" fmla="*/ 40 w 54"/>
              <a:gd name="T25" fmla="*/ 54 h 54"/>
              <a:gd name="T26" fmla="*/ 54 w 54"/>
              <a:gd name="T27" fmla="*/ 40 h 54"/>
              <a:gd name="T28" fmla="*/ 37 w 54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" h="54">
                <a:moveTo>
                  <a:pt x="37" y="23"/>
                </a:moveTo>
                <a:cubicBezTo>
                  <a:pt x="35" y="21"/>
                  <a:pt x="33" y="21"/>
                  <a:pt x="31" y="23"/>
                </a:cubicBezTo>
                <a:cubicBezTo>
                  <a:pt x="31" y="23"/>
                  <a:pt x="37" y="17"/>
                  <a:pt x="28" y="8"/>
                </a:cubicBezTo>
                <a:cubicBezTo>
                  <a:pt x="26" y="6"/>
                  <a:pt x="20" y="0"/>
                  <a:pt x="20" y="0"/>
                </a:cubicBezTo>
                <a:cubicBezTo>
                  <a:pt x="17" y="14"/>
                  <a:pt x="17" y="14"/>
                  <a:pt x="17" y="14"/>
                </a:cubicBezTo>
                <a:cubicBezTo>
                  <a:pt x="26" y="23"/>
                  <a:pt x="26" y="23"/>
                  <a:pt x="26" y="23"/>
                </a:cubicBezTo>
                <a:cubicBezTo>
                  <a:pt x="23" y="25"/>
                  <a:pt x="23" y="25"/>
                  <a:pt x="23" y="25"/>
                </a:cubicBezTo>
                <a:cubicBezTo>
                  <a:pt x="14" y="17"/>
                  <a:pt x="14" y="17"/>
                  <a:pt x="14" y="1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6" y="25"/>
                  <a:pt x="9" y="28"/>
                </a:cubicBezTo>
                <a:cubicBezTo>
                  <a:pt x="17" y="37"/>
                  <a:pt x="23" y="31"/>
                  <a:pt x="23" y="31"/>
                </a:cubicBezTo>
                <a:cubicBezTo>
                  <a:pt x="21" y="33"/>
                  <a:pt x="21" y="35"/>
                  <a:pt x="23" y="37"/>
                </a:cubicBezTo>
                <a:cubicBezTo>
                  <a:pt x="40" y="54"/>
                  <a:pt x="40" y="54"/>
                  <a:pt x="40" y="54"/>
                </a:cubicBezTo>
                <a:cubicBezTo>
                  <a:pt x="54" y="40"/>
                  <a:pt x="54" y="40"/>
                  <a:pt x="54" y="40"/>
                </a:cubicBezTo>
                <a:lnTo>
                  <a:pt x="37" y="2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6" name="出自【趣你的PPT】(微信:qunideppt)：最优质的PPT资源库"/>
          <p:cNvSpPr/>
          <p:nvPr/>
        </p:nvSpPr>
        <p:spPr bwMode="auto">
          <a:xfrm>
            <a:off x="7403707" y="2355226"/>
            <a:ext cx="44840" cy="46565"/>
          </a:xfrm>
          <a:custGeom>
            <a:avLst/>
            <a:gdLst>
              <a:gd name="T0" fmla="*/ 17 w 22"/>
              <a:gd name="T1" fmla="*/ 3 h 23"/>
              <a:gd name="T2" fmla="*/ 14 w 22"/>
              <a:gd name="T3" fmla="*/ 0 h 23"/>
              <a:gd name="T4" fmla="*/ 0 w 22"/>
              <a:gd name="T5" fmla="*/ 15 h 23"/>
              <a:gd name="T6" fmla="*/ 2 w 22"/>
              <a:gd name="T7" fmla="*/ 17 h 23"/>
              <a:gd name="T8" fmla="*/ 21 w 22"/>
              <a:gd name="T9" fmla="*/ 22 h 23"/>
              <a:gd name="T10" fmla="*/ 17 w 22"/>
              <a:gd name="T11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23">
                <a:moveTo>
                  <a:pt x="17" y="3"/>
                </a:moveTo>
                <a:cubicBezTo>
                  <a:pt x="14" y="0"/>
                  <a:pt x="14" y="0"/>
                  <a:pt x="14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2" y="17"/>
                </a:cubicBezTo>
                <a:cubicBezTo>
                  <a:pt x="8" y="23"/>
                  <a:pt x="21" y="22"/>
                  <a:pt x="21" y="22"/>
                </a:cubicBezTo>
                <a:cubicBezTo>
                  <a:pt x="21" y="22"/>
                  <a:pt x="22" y="9"/>
                  <a:pt x="17" y="3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064119" y="2608951"/>
            <a:ext cx="89052" cy="87197"/>
          </a:xfrm>
          <a:custGeom>
            <a:avLst/>
            <a:gdLst>
              <a:gd name="T0" fmla="*/ 10 w 20"/>
              <a:gd name="T1" fmla="*/ 0 h 20"/>
              <a:gd name="T2" fmla="*/ 0 w 20"/>
              <a:gd name="T3" fmla="*/ 10 h 20"/>
              <a:gd name="T4" fmla="*/ 10 w 20"/>
              <a:gd name="T5" fmla="*/ 20 h 20"/>
              <a:gd name="T6" fmla="*/ 20 w 20"/>
              <a:gd name="T7" fmla="*/ 10 h 20"/>
              <a:gd name="T8" fmla="*/ 10 w 20"/>
              <a:gd name="T9" fmla="*/ 0 h 20"/>
              <a:gd name="T10" fmla="*/ 7 w 20"/>
              <a:gd name="T11" fmla="*/ 16 h 20"/>
              <a:gd name="T12" fmla="*/ 5 w 20"/>
              <a:gd name="T13" fmla="*/ 11 h 20"/>
              <a:gd name="T14" fmla="*/ 11 w 20"/>
              <a:gd name="T15" fmla="*/ 5 h 20"/>
              <a:gd name="T16" fmla="*/ 16 w 20"/>
              <a:gd name="T17" fmla="*/ 8 h 20"/>
              <a:gd name="T18" fmla="*/ 7 w 20"/>
              <a:gd name="T19" fmla="*/ 1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10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16" y="20"/>
                  <a:pt x="20" y="16"/>
                  <a:pt x="20" y="10"/>
                </a:cubicBezTo>
                <a:cubicBezTo>
                  <a:pt x="20" y="5"/>
                  <a:pt x="16" y="0"/>
                  <a:pt x="10" y="0"/>
                </a:cubicBezTo>
                <a:close/>
                <a:moveTo>
                  <a:pt x="7" y="16"/>
                </a:moveTo>
                <a:cubicBezTo>
                  <a:pt x="6" y="15"/>
                  <a:pt x="5" y="13"/>
                  <a:pt x="5" y="11"/>
                </a:cubicBezTo>
                <a:cubicBezTo>
                  <a:pt x="5" y="8"/>
                  <a:pt x="8" y="5"/>
                  <a:pt x="11" y="5"/>
                </a:cubicBezTo>
                <a:cubicBezTo>
                  <a:pt x="13" y="5"/>
                  <a:pt x="15" y="6"/>
                  <a:pt x="16" y="8"/>
                </a:cubicBezTo>
                <a:cubicBezTo>
                  <a:pt x="11" y="8"/>
                  <a:pt x="8" y="11"/>
                  <a:pt x="7" y="16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9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963935" y="2547726"/>
            <a:ext cx="244894" cy="192947"/>
          </a:xfrm>
          <a:custGeom>
            <a:avLst/>
            <a:gdLst>
              <a:gd name="T0" fmla="*/ 52 w 56"/>
              <a:gd name="T1" fmla="*/ 4 h 44"/>
              <a:gd name="T2" fmla="*/ 48 w 56"/>
              <a:gd name="T3" fmla="*/ 4 h 44"/>
              <a:gd name="T4" fmla="*/ 48 w 56"/>
              <a:gd name="T5" fmla="*/ 0 h 44"/>
              <a:gd name="T6" fmla="*/ 44 w 56"/>
              <a:gd name="T7" fmla="*/ 0 h 44"/>
              <a:gd name="T8" fmla="*/ 44 w 56"/>
              <a:gd name="T9" fmla="*/ 4 h 44"/>
              <a:gd name="T10" fmla="*/ 24 w 56"/>
              <a:gd name="T11" fmla="*/ 4 h 44"/>
              <a:gd name="T12" fmla="*/ 20 w 56"/>
              <a:gd name="T13" fmla="*/ 0 h 44"/>
              <a:gd name="T14" fmla="*/ 12 w 56"/>
              <a:gd name="T15" fmla="*/ 0 h 44"/>
              <a:gd name="T16" fmla="*/ 8 w 56"/>
              <a:gd name="T17" fmla="*/ 4 h 44"/>
              <a:gd name="T18" fmla="*/ 4 w 56"/>
              <a:gd name="T19" fmla="*/ 4 h 44"/>
              <a:gd name="T20" fmla="*/ 0 w 56"/>
              <a:gd name="T21" fmla="*/ 8 h 44"/>
              <a:gd name="T22" fmla="*/ 0 w 56"/>
              <a:gd name="T23" fmla="*/ 40 h 44"/>
              <a:gd name="T24" fmla="*/ 4 w 56"/>
              <a:gd name="T25" fmla="*/ 44 h 44"/>
              <a:gd name="T26" fmla="*/ 52 w 56"/>
              <a:gd name="T27" fmla="*/ 44 h 44"/>
              <a:gd name="T28" fmla="*/ 56 w 56"/>
              <a:gd name="T29" fmla="*/ 40 h 44"/>
              <a:gd name="T30" fmla="*/ 56 w 56"/>
              <a:gd name="T31" fmla="*/ 8 h 44"/>
              <a:gd name="T32" fmla="*/ 52 w 56"/>
              <a:gd name="T33" fmla="*/ 4 h 44"/>
              <a:gd name="T34" fmla="*/ 10 w 56"/>
              <a:gd name="T35" fmla="*/ 17 h 44"/>
              <a:gd name="T36" fmla="*/ 7 w 56"/>
              <a:gd name="T37" fmla="*/ 15 h 44"/>
              <a:gd name="T38" fmla="*/ 10 w 56"/>
              <a:gd name="T39" fmla="*/ 12 h 44"/>
              <a:gd name="T40" fmla="*/ 12 w 56"/>
              <a:gd name="T41" fmla="*/ 15 h 44"/>
              <a:gd name="T42" fmla="*/ 10 w 56"/>
              <a:gd name="T43" fmla="*/ 17 h 44"/>
              <a:gd name="T44" fmla="*/ 33 w 56"/>
              <a:gd name="T45" fmla="*/ 40 h 44"/>
              <a:gd name="T46" fmla="*/ 18 w 56"/>
              <a:gd name="T47" fmla="*/ 24 h 44"/>
              <a:gd name="T48" fmla="*/ 33 w 56"/>
              <a:gd name="T49" fmla="*/ 9 h 44"/>
              <a:gd name="T50" fmla="*/ 48 w 56"/>
              <a:gd name="T51" fmla="*/ 24 h 44"/>
              <a:gd name="T52" fmla="*/ 33 w 56"/>
              <a:gd name="T53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6" h="44">
                <a:moveTo>
                  <a:pt x="52" y="4"/>
                </a:moveTo>
                <a:cubicBezTo>
                  <a:pt x="48" y="4"/>
                  <a:pt x="48" y="4"/>
                  <a:pt x="48" y="4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4"/>
                  <a:pt x="44" y="4"/>
                  <a:pt x="4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2"/>
                  <a:pt x="22" y="0"/>
                  <a:pt x="2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8" y="2"/>
                  <a:pt x="8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2" y="44"/>
                  <a:pt x="4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4" y="44"/>
                  <a:pt x="56" y="42"/>
                  <a:pt x="56" y="40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6"/>
                  <a:pt x="54" y="4"/>
                  <a:pt x="52" y="4"/>
                </a:cubicBezTo>
                <a:close/>
                <a:moveTo>
                  <a:pt x="10" y="17"/>
                </a:moveTo>
                <a:cubicBezTo>
                  <a:pt x="8" y="17"/>
                  <a:pt x="7" y="16"/>
                  <a:pt x="7" y="15"/>
                </a:cubicBezTo>
                <a:cubicBezTo>
                  <a:pt x="7" y="13"/>
                  <a:pt x="8" y="12"/>
                  <a:pt x="10" y="12"/>
                </a:cubicBezTo>
                <a:cubicBezTo>
                  <a:pt x="11" y="12"/>
                  <a:pt x="12" y="13"/>
                  <a:pt x="12" y="15"/>
                </a:cubicBezTo>
                <a:cubicBezTo>
                  <a:pt x="12" y="16"/>
                  <a:pt x="11" y="17"/>
                  <a:pt x="10" y="17"/>
                </a:cubicBezTo>
                <a:close/>
                <a:moveTo>
                  <a:pt x="33" y="40"/>
                </a:moveTo>
                <a:cubicBezTo>
                  <a:pt x="25" y="40"/>
                  <a:pt x="18" y="33"/>
                  <a:pt x="18" y="24"/>
                </a:cubicBezTo>
                <a:cubicBezTo>
                  <a:pt x="18" y="16"/>
                  <a:pt x="25" y="9"/>
                  <a:pt x="33" y="9"/>
                </a:cubicBezTo>
                <a:cubicBezTo>
                  <a:pt x="41" y="9"/>
                  <a:pt x="48" y="16"/>
                  <a:pt x="48" y="24"/>
                </a:cubicBezTo>
                <a:cubicBezTo>
                  <a:pt x="48" y="33"/>
                  <a:pt x="41" y="40"/>
                  <a:pt x="33" y="4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952678" y="2763955"/>
            <a:ext cx="124171" cy="62086"/>
          </a:xfrm>
          <a:custGeom>
            <a:avLst/>
            <a:gdLst>
              <a:gd name="T0" fmla="*/ 32 w 32"/>
              <a:gd name="T1" fmla="*/ 8 h 16"/>
              <a:gd name="T2" fmla="*/ 24 w 32"/>
              <a:gd name="T3" fmla="*/ 8 h 16"/>
              <a:gd name="T4" fmla="*/ 16 w 32"/>
              <a:gd name="T5" fmla="*/ 0 h 16"/>
              <a:gd name="T6" fmla="*/ 8 w 32"/>
              <a:gd name="T7" fmla="*/ 8 h 16"/>
              <a:gd name="T8" fmla="*/ 0 w 32"/>
              <a:gd name="T9" fmla="*/ 8 h 16"/>
              <a:gd name="T10" fmla="*/ 0 w 32"/>
              <a:gd name="T11" fmla="*/ 16 h 16"/>
              <a:gd name="T12" fmla="*/ 32 w 32"/>
              <a:gd name="T13" fmla="*/ 16 h 16"/>
              <a:gd name="T14" fmla="*/ 32 w 32"/>
              <a:gd name="T15" fmla="*/ 8 h 16"/>
              <a:gd name="T16" fmla="*/ 16 w 32"/>
              <a:gd name="T17" fmla="*/ 12 h 16"/>
              <a:gd name="T18" fmla="*/ 12 w 32"/>
              <a:gd name="T19" fmla="*/ 8 h 16"/>
              <a:gd name="T20" fmla="*/ 16 w 32"/>
              <a:gd name="T21" fmla="*/ 4 h 16"/>
              <a:gd name="T22" fmla="*/ 20 w 32"/>
              <a:gd name="T23" fmla="*/ 8 h 16"/>
              <a:gd name="T24" fmla="*/ 16 w 32"/>
              <a:gd name="T25" fmla="*/ 1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16">
                <a:moveTo>
                  <a:pt x="32" y="8"/>
                </a:moveTo>
                <a:cubicBezTo>
                  <a:pt x="24" y="8"/>
                  <a:pt x="24" y="8"/>
                  <a:pt x="24" y="8"/>
                </a:cubicBezTo>
                <a:cubicBezTo>
                  <a:pt x="24" y="4"/>
                  <a:pt x="20" y="0"/>
                  <a:pt x="16" y="0"/>
                </a:cubicBezTo>
                <a:cubicBezTo>
                  <a:pt x="12" y="0"/>
                  <a:pt x="8" y="4"/>
                  <a:pt x="8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32" y="16"/>
                  <a:pt x="32" y="16"/>
                  <a:pt x="32" y="16"/>
                </a:cubicBezTo>
                <a:lnTo>
                  <a:pt x="32" y="8"/>
                </a:lnTo>
                <a:close/>
                <a:moveTo>
                  <a:pt x="16" y="12"/>
                </a:moveTo>
                <a:cubicBezTo>
                  <a:pt x="14" y="12"/>
                  <a:pt x="12" y="10"/>
                  <a:pt x="12" y="8"/>
                </a:cubicBezTo>
                <a:cubicBezTo>
                  <a:pt x="12" y="6"/>
                  <a:pt x="14" y="4"/>
                  <a:pt x="16" y="4"/>
                </a:cubicBezTo>
                <a:cubicBezTo>
                  <a:pt x="18" y="4"/>
                  <a:pt x="20" y="6"/>
                  <a:pt x="20" y="8"/>
                </a:cubicBezTo>
                <a:cubicBezTo>
                  <a:pt x="20" y="10"/>
                  <a:pt x="18" y="12"/>
                  <a:pt x="16" y="1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906931" y="2794997"/>
            <a:ext cx="215666" cy="217300"/>
          </a:xfrm>
          <a:custGeom>
            <a:avLst/>
            <a:gdLst>
              <a:gd name="T0" fmla="*/ 113 w 132"/>
              <a:gd name="T1" fmla="*/ 0 h 133"/>
              <a:gd name="T2" fmla="*/ 113 w 132"/>
              <a:gd name="T3" fmla="*/ 29 h 133"/>
              <a:gd name="T4" fmla="*/ 19 w 132"/>
              <a:gd name="T5" fmla="*/ 29 h 133"/>
              <a:gd name="T6" fmla="*/ 19 w 132"/>
              <a:gd name="T7" fmla="*/ 0 h 133"/>
              <a:gd name="T8" fmla="*/ 0 w 132"/>
              <a:gd name="T9" fmla="*/ 0 h 133"/>
              <a:gd name="T10" fmla="*/ 0 w 132"/>
              <a:gd name="T11" fmla="*/ 133 h 133"/>
              <a:gd name="T12" fmla="*/ 132 w 132"/>
              <a:gd name="T13" fmla="*/ 133 h 133"/>
              <a:gd name="T14" fmla="*/ 132 w 132"/>
              <a:gd name="T15" fmla="*/ 0 h 133"/>
              <a:gd name="T16" fmla="*/ 113 w 132"/>
              <a:gd name="T17" fmla="*/ 0 h 133"/>
              <a:gd name="T18" fmla="*/ 61 w 132"/>
              <a:gd name="T19" fmla="*/ 111 h 133"/>
              <a:gd name="T20" fmla="*/ 54 w 132"/>
              <a:gd name="T21" fmla="*/ 107 h 133"/>
              <a:gd name="T22" fmla="*/ 28 w 132"/>
              <a:gd name="T23" fmla="*/ 78 h 133"/>
              <a:gd name="T24" fmla="*/ 42 w 132"/>
              <a:gd name="T25" fmla="*/ 66 h 133"/>
              <a:gd name="T26" fmla="*/ 61 w 132"/>
              <a:gd name="T27" fmla="*/ 85 h 133"/>
              <a:gd name="T28" fmla="*/ 99 w 132"/>
              <a:gd name="T29" fmla="*/ 47 h 133"/>
              <a:gd name="T30" fmla="*/ 113 w 132"/>
              <a:gd name="T31" fmla="*/ 62 h 133"/>
              <a:gd name="T32" fmla="*/ 61 w 132"/>
              <a:gd name="T33" fmla="*/ 11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133">
                <a:moveTo>
                  <a:pt x="113" y="0"/>
                </a:moveTo>
                <a:lnTo>
                  <a:pt x="113" y="29"/>
                </a:lnTo>
                <a:lnTo>
                  <a:pt x="19" y="29"/>
                </a:lnTo>
                <a:lnTo>
                  <a:pt x="19" y="0"/>
                </a:lnTo>
                <a:lnTo>
                  <a:pt x="0" y="0"/>
                </a:lnTo>
                <a:lnTo>
                  <a:pt x="0" y="133"/>
                </a:lnTo>
                <a:lnTo>
                  <a:pt x="132" y="133"/>
                </a:lnTo>
                <a:lnTo>
                  <a:pt x="132" y="0"/>
                </a:lnTo>
                <a:lnTo>
                  <a:pt x="113" y="0"/>
                </a:lnTo>
                <a:close/>
                <a:moveTo>
                  <a:pt x="61" y="111"/>
                </a:moveTo>
                <a:lnTo>
                  <a:pt x="54" y="107"/>
                </a:lnTo>
                <a:lnTo>
                  <a:pt x="28" y="78"/>
                </a:lnTo>
                <a:lnTo>
                  <a:pt x="42" y="66"/>
                </a:lnTo>
                <a:lnTo>
                  <a:pt x="61" y="85"/>
                </a:lnTo>
                <a:lnTo>
                  <a:pt x="99" y="47"/>
                </a:lnTo>
                <a:lnTo>
                  <a:pt x="113" y="62"/>
                </a:lnTo>
                <a:lnTo>
                  <a:pt x="61" y="11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7" name="出自【趣你的PPT】(微信:qunideppt)：最优质的PPT资源库"/>
          <p:cNvSpPr/>
          <p:nvPr/>
        </p:nvSpPr>
        <p:spPr bwMode="auto">
          <a:xfrm>
            <a:off x="6697925" y="2744015"/>
            <a:ext cx="102415" cy="104093"/>
          </a:xfrm>
          <a:custGeom>
            <a:avLst/>
            <a:gdLst>
              <a:gd name="T0" fmla="*/ 4 w 26"/>
              <a:gd name="T1" fmla="*/ 25 h 26"/>
              <a:gd name="T2" fmla="*/ 24 w 26"/>
              <a:gd name="T3" fmla="*/ 15 h 26"/>
              <a:gd name="T4" fmla="*/ 24 w 26"/>
              <a:gd name="T5" fmla="*/ 11 h 26"/>
              <a:gd name="T6" fmla="*/ 4 w 26"/>
              <a:gd name="T7" fmla="*/ 1 h 26"/>
              <a:gd name="T8" fmla="*/ 0 w 26"/>
              <a:gd name="T9" fmla="*/ 3 h 26"/>
              <a:gd name="T10" fmla="*/ 0 w 26"/>
              <a:gd name="T11" fmla="*/ 23 h 26"/>
              <a:gd name="T12" fmla="*/ 4 w 26"/>
              <a:gd name="T1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6">
                <a:moveTo>
                  <a:pt x="4" y="25"/>
                </a:moveTo>
                <a:cubicBezTo>
                  <a:pt x="24" y="15"/>
                  <a:pt x="24" y="15"/>
                  <a:pt x="24" y="15"/>
                </a:cubicBezTo>
                <a:cubicBezTo>
                  <a:pt x="26" y="14"/>
                  <a:pt x="26" y="12"/>
                  <a:pt x="24" y="11"/>
                </a:cubicBezTo>
                <a:cubicBezTo>
                  <a:pt x="4" y="1"/>
                  <a:pt x="4" y="1"/>
                  <a:pt x="4" y="1"/>
                </a:cubicBezTo>
                <a:cubicBezTo>
                  <a:pt x="2" y="0"/>
                  <a:pt x="0" y="1"/>
                  <a:pt x="0" y="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5"/>
                  <a:pt x="2" y="26"/>
                  <a:pt x="4" y="2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619015" y="2644959"/>
            <a:ext cx="253517" cy="253517"/>
          </a:xfrm>
          <a:custGeom>
            <a:avLst/>
            <a:gdLst>
              <a:gd name="T0" fmla="*/ 58 w 64"/>
              <a:gd name="T1" fmla="*/ 0 h 64"/>
              <a:gd name="T2" fmla="*/ 6 w 64"/>
              <a:gd name="T3" fmla="*/ 0 h 64"/>
              <a:gd name="T4" fmla="*/ 0 w 64"/>
              <a:gd name="T5" fmla="*/ 6 h 64"/>
              <a:gd name="T6" fmla="*/ 0 w 64"/>
              <a:gd name="T7" fmla="*/ 58 h 64"/>
              <a:gd name="T8" fmla="*/ 6 w 64"/>
              <a:gd name="T9" fmla="*/ 64 h 64"/>
              <a:gd name="T10" fmla="*/ 58 w 64"/>
              <a:gd name="T11" fmla="*/ 64 h 64"/>
              <a:gd name="T12" fmla="*/ 64 w 64"/>
              <a:gd name="T13" fmla="*/ 58 h 64"/>
              <a:gd name="T14" fmla="*/ 64 w 64"/>
              <a:gd name="T15" fmla="*/ 6 h 64"/>
              <a:gd name="T16" fmla="*/ 58 w 64"/>
              <a:gd name="T17" fmla="*/ 0 h 64"/>
              <a:gd name="T18" fmla="*/ 40 w 64"/>
              <a:gd name="T19" fmla="*/ 4 h 64"/>
              <a:gd name="T20" fmla="*/ 44 w 64"/>
              <a:gd name="T21" fmla="*/ 12 h 64"/>
              <a:gd name="T22" fmla="*/ 36 w 64"/>
              <a:gd name="T23" fmla="*/ 12 h 64"/>
              <a:gd name="T24" fmla="*/ 32 w 64"/>
              <a:gd name="T25" fmla="*/ 4 h 64"/>
              <a:gd name="T26" fmla="*/ 40 w 64"/>
              <a:gd name="T27" fmla="*/ 4 h 64"/>
              <a:gd name="T28" fmla="*/ 24 w 64"/>
              <a:gd name="T29" fmla="*/ 4 h 64"/>
              <a:gd name="T30" fmla="*/ 28 w 64"/>
              <a:gd name="T31" fmla="*/ 12 h 64"/>
              <a:gd name="T32" fmla="*/ 20 w 64"/>
              <a:gd name="T33" fmla="*/ 12 h 64"/>
              <a:gd name="T34" fmla="*/ 16 w 64"/>
              <a:gd name="T35" fmla="*/ 4 h 64"/>
              <a:gd name="T36" fmla="*/ 24 w 64"/>
              <a:gd name="T37" fmla="*/ 4 h 64"/>
              <a:gd name="T38" fmla="*/ 4 w 64"/>
              <a:gd name="T39" fmla="*/ 6 h 64"/>
              <a:gd name="T40" fmla="*/ 6 w 64"/>
              <a:gd name="T41" fmla="*/ 4 h 64"/>
              <a:gd name="T42" fmla="*/ 8 w 64"/>
              <a:gd name="T43" fmla="*/ 4 h 64"/>
              <a:gd name="T44" fmla="*/ 12 w 64"/>
              <a:gd name="T45" fmla="*/ 12 h 64"/>
              <a:gd name="T46" fmla="*/ 4 w 64"/>
              <a:gd name="T47" fmla="*/ 12 h 64"/>
              <a:gd name="T48" fmla="*/ 4 w 64"/>
              <a:gd name="T49" fmla="*/ 6 h 64"/>
              <a:gd name="T50" fmla="*/ 60 w 64"/>
              <a:gd name="T51" fmla="*/ 58 h 64"/>
              <a:gd name="T52" fmla="*/ 58 w 64"/>
              <a:gd name="T53" fmla="*/ 60 h 64"/>
              <a:gd name="T54" fmla="*/ 6 w 64"/>
              <a:gd name="T55" fmla="*/ 60 h 64"/>
              <a:gd name="T56" fmla="*/ 4 w 64"/>
              <a:gd name="T57" fmla="*/ 58 h 64"/>
              <a:gd name="T58" fmla="*/ 4 w 64"/>
              <a:gd name="T59" fmla="*/ 16 h 64"/>
              <a:gd name="T60" fmla="*/ 60 w 64"/>
              <a:gd name="T61" fmla="*/ 16 h 64"/>
              <a:gd name="T62" fmla="*/ 60 w 64"/>
              <a:gd name="T63" fmla="*/ 58 h 64"/>
              <a:gd name="T64" fmla="*/ 52 w 64"/>
              <a:gd name="T65" fmla="*/ 12 h 64"/>
              <a:gd name="T66" fmla="*/ 48 w 64"/>
              <a:gd name="T67" fmla="*/ 4 h 64"/>
              <a:gd name="T68" fmla="*/ 56 w 64"/>
              <a:gd name="T69" fmla="*/ 4 h 64"/>
              <a:gd name="T70" fmla="*/ 60 w 64"/>
              <a:gd name="T71" fmla="*/ 12 h 64"/>
              <a:gd name="T72" fmla="*/ 52 w 64"/>
              <a:gd name="T73" fmla="*/ 1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64">
                <a:moveTo>
                  <a:pt x="58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1"/>
                  <a:pt x="3" y="64"/>
                  <a:pt x="6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61" y="64"/>
                  <a:pt x="64" y="61"/>
                  <a:pt x="64" y="58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3"/>
                  <a:pt x="61" y="0"/>
                  <a:pt x="58" y="0"/>
                </a:cubicBezTo>
                <a:close/>
                <a:moveTo>
                  <a:pt x="40" y="4"/>
                </a:moveTo>
                <a:cubicBezTo>
                  <a:pt x="44" y="12"/>
                  <a:pt x="44" y="12"/>
                  <a:pt x="44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4"/>
                  <a:pt x="32" y="4"/>
                  <a:pt x="32" y="4"/>
                </a:cubicBezTo>
                <a:lnTo>
                  <a:pt x="40" y="4"/>
                </a:lnTo>
                <a:close/>
                <a:moveTo>
                  <a:pt x="24" y="4"/>
                </a:moveTo>
                <a:cubicBezTo>
                  <a:pt x="28" y="12"/>
                  <a:pt x="28" y="12"/>
                  <a:pt x="28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6" y="4"/>
                  <a:pt x="16" y="4"/>
                  <a:pt x="16" y="4"/>
                </a:cubicBezTo>
                <a:lnTo>
                  <a:pt x="24" y="4"/>
                </a:lnTo>
                <a:close/>
                <a:moveTo>
                  <a:pt x="4" y="6"/>
                </a:moveTo>
                <a:cubicBezTo>
                  <a:pt x="4" y="5"/>
                  <a:pt x="5" y="4"/>
                  <a:pt x="6" y="4"/>
                </a:cubicBezTo>
                <a:cubicBezTo>
                  <a:pt x="8" y="4"/>
                  <a:pt x="8" y="4"/>
                  <a:pt x="8" y="4"/>
                </a:cubicBezTo>
                <a:cubicBezTo>
                  <a:pt x="12" y="12"/>
                  <a:pt x="12" y="12"/>
                  <a:pt x="12" y="12"/>
                </a:cubicBezTo>
                <a:cubicBezTo>
                  <a:pt x="4" y="12"/>
                  <a:pt x="4" y="12"/>
                  <a:pt x="4" y="12"/>
                </a:cubicBezTo>
                <a:lnTo>
                  <a:pt x="4" y="6"/>
                </a:lnTo>
                <a:close/>
                <a:moveTo>
                  <a:pt x="60" y="58"/>
                </a:moveTo>
                <a:cubicBezTo>
                  <a:pt x="60" y="59"/>
                  <a:pt x="59" y="60"/>
                  <a:pt x="58" y="60"/>
                </a:cubicBezTo>
                <a:cubicBezTo>
                  <a:pt x="6" y="60"/>
                  <a:pt x="6" y="60"/>
                  <a:pt x="6" y="60"/>
                </a:cubicBezTo>
                <a:cubicBezTo>
                  <a:pt x="5" y="60"/>
                  <a:pt x="4" y="59"/>
                  <a:pt x="4" y="58"/>
                </a:cubicBezTo>
                <a:cubicBezTo>
                  <a:pt x="4" y="16"/>
                  <a:pt x="4" y="16"/>
                  <a:pt x="4" y="16"/>
                </a:cubicBezTo>
                <a:cubicBezTo>
                  <a:pt x="60" y="16"/>
                  <a:pt x="60" y="16"/>
                  <a:pt x="60" y="16"/>
                </a:cubicBezTo>
                <a:lnTo>
                  <a:pt x="60" y="58"/>
                </a:lnTo>
                <a:close/>
                <a:moveTo>
                  <a:pt x="52" y="12"/>
                </a:moveTo>
                <a:cubicBezTo>
                  <a:pt x="48" y="4"/>
                  <a:pt x="48" y="4"/>
                  <a:pt x="48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60" y="12"/>
                  <a:pt x="60" y="12"/>
                  <a:pt x="60" y="12"/>
                </a:cubicBezTo>
                <a:lnTo>
                  <a:pt x="52" y="1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0" name="出自【趣你的PPT】(微信:qunideppt)：最优质的PPT资源库"/>
          <p:cNvSpPr/>
          <p:nvPr/>
        </p:nvSpPr>
        <p:spPr bwMode="auto">
          <a:xfrm>
            <a:off x="6652768" y="3715933"/>
            <a:ext cx="347217" cy="259839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20 w 64"/>
              <a:gd name="T19" fmla="*/ 48 h 48"/>
              <a:gd name="T20" fmla="*/ 20 w 64"/>
              <a:gd name="T21" fmla="*/ 44 h 48"/>
              <a:gd name="T22" fmla="*/ 16 w 64"/>
              <a:gd name="T23" fmla="*/ 44 h 48"/>
              <a:gd name="T24" fmla="*/ 4 w 64"/>
              <a:gd name="T25" fmla="*/ 32 h 48"/>
              <a:gd name="T26" fmla="*/ 10 w 64"/>
              <a:gd name="T27" fmla="*/ 22 h 48"/>
              <a:gd name="T28" fmla="*/ 12 w 64"/>
              <a:gd name="T29" fmla="*/ 21 h 48"/>
              <a:gd name="T30" fmla="*/ 12 w 64"/>
              <a:gd name="T31" fmla="*/ 18 h 48"/>
              <a:gd name="T32" fmla="*/ 12 w 64"/>
              <a:gd name="T33" fmla="*/ 18 h 48"/>
              <a:gd name="T34" fmla="*/ 18 w 64"/>
              <a:gd name="T35" fmla="*/ 12 h 48"/>
              <a:gd name="T36" fmla="*/ 21 w 64"/>
              <a:gd name="T37" fmla="*/ 13 h 48"/>
              <a:gd name="T38" fmla="*/ 24 w 64"/>
              <a:gd name="T39" fmla="*/ 14 h 48"/>
              <a:gd name="T40" fmla="*/ 26 w 64"/>
              <a:gd name="T41" fmla="*/ 11 h 48"/>
              <a:gd name="T42" fmla="*/ 38 w 64"/>
              <a:gd name="T43" fmla="*/ 4 h 48"/>
              <a:gd name="T44" fmla="*/ 52 w 64"/>
              <a:gd name="T45" fmla="*/ 18 h 48"/>
              <a:gd name="T46" fmla="*/ 52 w 64"/>
              <a:gd name="T47" fmla="*/ 18 h 48"/>
              <a:gd name="T48" fmla="*/ 52 w 64"/>
              <a:gd name="T49" fmla="*/ 21 h 48"/>
              <a:gd name="T50" fmla="*/ 54 w 64"/>
              <a:gd name="T51" fmla="*/ 22 h 48"/>
              <a:gd name="T52" fmla="*/ 60 w 64"/>
              <a:gd name="T53" fmla="*/ 32 h 48"/>
              <a:gd name="T54" fmla="*/ 48 w 64"/>
              <a:gd name="T55" fmla="*/ 44 h 48"/>
              <a:gd name="T56" fmla="*/ 44 w 64"/>
              <a:gd name="T57" fmla="*/ 44 h 48"/>
              <a:gd name="T58" fmla="*/ 44 w 64"/>
              <a:gd name="T59" fmla="*/ 48 h 48"/>
              <a:gd name="T60" fmla="*/ 48 w 64"/>
              <a:gd name="T61" fmla="*/ 48 h 48"/>
              <a:gd name="T62" fmla="*/ 64 w 64"/>
              <a:gd name="T63" fmla="*/ 32 h 48"/>
              <a:gd name="T64" fmla="*/ 56 w 64"/>
              <a:gd name="T65" fmla="*/ 1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4"/>
                  <a:pt x="20" y="44"/>
                  <a:pt x="20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9" y="44"/>
                  <a:pt x="4" y="39"/>
                  <a:pt x="4" y="32"/>
                </a:cubicBezTo>
                <a:cubicBezTo>
                  <a:pt x="4" y="28"/>
                  <a:pt x="6" y="24"/>
                  <a:pt x="10" y="22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5"/>
                  <a:pt x="15" y="12"/>
                  <a:pt x="18" y="12"/>
                </a:cubicBezTo>
                <a:cubicBezTo>
                  <a:pt x="19" y="12"/>
                  <a:pt x="20" y="12"/>
                  <a:pt x="21" y="13"/>
                </a:cubicBezTo>
                <a:cubicBezTo>
                  <a:pt x="24" y="14"/>
                  <a:pt x="24" y="14"/>
                  <a:pt x="24" y="14"/>
                </a:cubicBezTo>
                <a:cubicBezTo>
                  <a:pt x="26" y="11"/>
                  <a:pt x="26" y="11"/>
                  <a:pt x="26" y="11"/>
                </a:cubicBezTo>
                <a:cubicBezTo>
                  <a:pt x="28" y="7"/>
                  <a:pt x="33" y="4"/>
                  <a:pt x="38" y="4"/>
                </a:cubicBezTo>
                <a:cubicBezTo>
                  <a:pt x="46" y="4"/>
                  <a:pt x="52" y="10"/>
                  <a:pt x="5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1"/>
                  <a:pt x="52" y="21"/>
                  <a:pt x="52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8" y="24"/>
                  <a:pt x="60" y="28"/>
                  <a:pt x="60" y="32"/>
                </a:cubicBezTo>
                <a:cubicBezTo>
                  <a:pt x="60" y="39"/>
                  <a:pt x="55" y="44"/>
                  <a:pt x="48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8"/>
                  <a:pt x="44" y="48"/>
                  <a:pt x="4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1" name="出自【趣你的PPT】(微信:qunideppt)：最优质的PPT资源库"/>
          <p:cNvSpPr/>
          <p:nvPr/>
        </p:nvSpPr>
        <p:spPr bwMode="auto">
          <a:xfrm>
            <a:off x="6760842" y="3824008"/>
            <a:ext cx="131069" cy="195454"/>
          </a:xfrm>
          <a:custGeom>
            <a:avLst/>
            <a:gdLst>
              <a:gd name="T0" fmla="*/ 28 w 57"/>
              <a:gd name="T1" fmla="*/ 0 h 85"/>
              <a:gd name="T2" fmla="*/ 0 w 57"/>
              <a:gd name="T3" fmla="*/ 38 h 85"/>
              <a:gd name="T4" fmla="*/ 19 w 57"/>
              <a:gd name="T5" fmla="*/ 38 h 85"/>
              <a:gd name="T6" fmla="*/ 19 w 57"/>
              <a:gd name="T7" fmla="*/ 85 h 85"/>
              <a:gd name="T8" fmla="*/ 38 w 57"/>
              <a:gd name="T9" fmla="*/ 85 h 85"/>
              <a:gd name="T10" fmla="*/ 38 w 57"/>
              <a:gd name="T11" fmla="*/ 38 h 85"/>
              <a:gd name="T12" fmla="*/ 57 w 57"/>
              <a:gd name="T13" fmla="*/ 38 h 85"/>
              <a:gd name="T14" fmla="*/ 28 w 57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85">
                <a:moveTo>
                  <a:pt x="28" y="0"/>
                </a:moveTo>
                <a:lnTo>
                  <a:pt x="0" y="38"/>
                </a:lnTo>
                <a:lnTo>
                  <a:pt x="19" y="38"/>
                </a:lnTo>
                <a:lnTo>
                  <a:pt x="19" y="85"/>
                </a:lnTo>
                <a:lnTo>
                  <a:pt x="38" y="85"/>
                </a:lnTo>
                <a:lnTo>
                  <a:pt x="38" y="38"/>
                </a:lnTo>
                <a:lnTo>
                  <a:pt x="57" y="38"/>
                </a:lnTo>
                <a:lnTo>
                  <a:pt x="28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" name="出自【趣你的PPT】(微信:qunideppt)：最优质的PPT资源库"/>
          <p:cNvSpPr/>
          <p:nvPr/>
        </p:nvSpPr>
        <p:spPr bwMode="auto">
          <a:xfrm>
            <a:off x="6644550" y="3074049"/>
            <a:ext cx="157507" cy="234879"/>
          </a:xfrm>
          <a:custGeom>
            <a:avLst/>
            <a:gdLst>
              <a:gd name="T0" fmla="*/ 38 w 57"/>
              <a:gd name="T1" fmla="*/ 0 h 85"/>
              <a:gd name="T2" fmla="*/ 19 w 57"/>
              <a:gd name="T3" fmla="*/ 0 h 85"/>
              <a:gd name="T4" fmla="*/ 19 w 57"/>
              <a:gd name="T5" fmla="*/ 47 h 85"/>
              <a:gd name="T6" fmla="*/ 0 w 57"/>
              <a:gd name="T7" fmla="*/ 47 h 85"/>
              <a:gd name="T8" fmla="*/ 28 w 57"/>
              <a:gd name="T9" fmla="*/ 85 h 85"/>
              <a:gd name="T10" fmla="*/ 57 w 57"/>
              <a:gd name="T11" fmla="*/ 47 h 85"/>
              <a:gd name="T12" fmla="*/ 38 w 57"/>
              <a:gd name="T13" fmla="*/ 47 h 85"/>
              <a:gd name="T14" fmla="*/ 38 w 57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85">
                <a:moveTo>
                  <a:pt x="38" y="0"/>
                </a:moveTo>
                <a:lnTo>
                  <a:pt x="19" y="0"/>
                </a:lnTo>
                <a:lnTo>
                  <a:pt x="19" y="47"/>
                </a:lnTo>
                <a:lnTo>
                  <a:pt x="0" y="47"/>
                </a:lnTo>
                <a:lnTo>
                  <a:pt x="28" y="85"/>
                </a:lnTo>
                <a:lnTo>
                  <a:pt x="57" y="47"/>
                </a:lnTo>
                <a:lnTo>
                  <a:pt x="38" y="47"/>
                </a:lnTo>
                <a:lnTo>
                  <a:pt x="38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4" name="出自【趣你的PPT】(微信:qunideppt)：最优质的PPT资源库"/>
          <p:cNvSpPr/>
          <p:nvPr/>
        </p:nvSpPr>
        <p:spPr bwMode="auto">
          <a:xfrm>
            <a:off x="6514676" y="2944175"/>
            <a:ext cx="417255" cy="312251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16 w 64"/>
              <a:gd name="T19" fmla="*/ 44 h 48"/>
              <a:gd name="T20" fmla="*/ 4 w 64"/>
              <a:gd name="T21" fmla="*/ 32 h 48"/>
              <a:gd name="T22" fmla="*/ 10 w 64"/>
              <a:gd name="T23" fmla="*/ 22 h 48"/>
              <a:gd name="T24" fmla="*/ 12 w 64"/>
              <a:gd name="T25" fmla="*/ 21 h 48"/>
              <a:gd name="T26" fmla="*/ 12 w 64"/>
              <a:gd name="T27" fmla="*/ 18 h 48"/>
              <a:gd name="T28" fmla="*/ 12 w 64"/>
              <a:gd name="T29" fmla="*/ 18 h 48"/>
              <a:gd name="T30" fmla="*/ 18 w 64"/>
              <a:gd name="T31" fmla="*/ 12 h 48"/>
              <a:gd name="T32" fmla="*/ 21 w 64"/>
              <a:gd name="T33" fmla="*/ 13 h 48"/>
              <a:gd name="T34" fmla="*/ 24 w 64"/>
              <a:gd name="T35" fmla="*/ 14 h 48"/>
              <a:gd name="T36" fmla="*/ 26 w 64"/>
              <a:gd name="T37" fmla="*/ 11 h 48"/>
              <a:gd name="T38" fmla="*/ 38 w 64"/>
              <a:gd name="T39" fmla="*/ 4 h 48"/>
              <a:gd name="T40" fmla="*/ 52 w 64"/>
              <a:gd name="T41" fmla="*/ 18 h 48"/>
              <a:gd name="T42" fmla="*/ 52 w 64"/>
              <a:gd name="T43" fmla="*/ 18 h 48"/>
              <a:gd name="T44" fmla="*/ 52 w 64"/>
              <a:gd name="T45" fmla="*/ 21 h 48"/>
              <a:gd name="T46" fmla="*/ 54 w 64"/>
              <a:gd name="T47" fmla="*/ 22 h 48"/>
              <a:gd name="T48" fmla="*/ 60 w 64"/>
              <a:gd name="T49" fmla="*/ 32 h 48"/>
              <a:gd name="T50" fmla="*/ 48 w 64"/>
              <a:gd name="T51" fmla="*/ 44 h 48"/>
              <a:gd name="T52" fmla="*/ 48 w 64"/>
              <a:gd name="T53" fmla="*/ 48 h 48"/>
              <a:gd name="T54" fmla="*/ 64 w 64"/>
              <a:gd name="T55" fmla="*/ 32 h 48"/>
              <a:gd name="T56" fmla="*/ 56 w 64"/>
              <a:gd name="T57" fmla="*/ 1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16" y="44"/>
                  <a:pt x="16" y="44"/>
                  <a:pt x="16" y="44"/>
                </a:cubicBezTo>
                <a:cubicBezTo>
                  <a:pt x="9" y="44"/>
                  <a:pt x="4" y="39"/>
                  <a:pt x="4" y="32"/>
                </a:cubicBezTo>
                <a:cubicBezTo>
                  <a:pt x="4" y="28"/>
                  <a:pt x="6" y="24"/>
                  <a:pt x="10" y="22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5"/>
                  <a:pt x="15" y="12"/>
                  <a:pt x="18" y="12"/>
                </a:cubicBezTo>
                <a:cubicBezTo>
                  <a:pt x="19" y="12"/>
                  <a:pt x="20" y="12"/>
                  <a:pt x="21" y="13"/>
                </a:cubicBezTo>
                <a:cubicBezTo>
                  <a:pt x="24" y="14"/>
                  <a:pt x="24" y="14"/>
                  <a:pt x="24" y="14"/>
                </a:cubicBezTo>
                <a:cubicBezTo>
                  <a:pt x="26" y="11"/>
                  <a:pt x="26" y="11"/>
                  <a:pt x="26" y="11"/>
                </a:cubicBezTo>
                <a:cubicBezTo>
                  <a:pt x="28" y="7"/>
                  <a:pt x="33" y="4"/>
                  <a:pt x="38" y="4"/>
                </a:cubicBezTo>
                <a:cubicBezTo>
                  <a:pt x="46" y="4"/>
                  <a:pt x="52" y="10"/>
                  <a:pt x="5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1"/>
                  <a:pt x="52" y="21"/>
                  <a:pt x="52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8" y="24"/>
                  <a:pt x="60" y="28"/>
                  <a:pt x="60" y="32"/>
                </a:cubicBezTo>
                <a:cubicBezTo>
                  <a:pt x="60" y="39"/>
                  <a:pt x="55" y="44"/>
                  <a:pt x="48" y="44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981634" y="3101976"/>
            <a:ext cx="57184" cy="59227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7" name="出自【趣你的PPT】(微信:qunideppt)：最优质的PPT资源库"/>
          <p:cNvSpPr/>
          <p:nvPr/>
        </p:nvSpPr>
        <p:spPr bwMode="auto">
          <a:xfrm>
            <a:off x="6953043" y="3185710"/>
            <a:ext cx="114367" cy="226693"/>
          </a:xfrm>
          <a:custGeom>
            <a:avLst/>
            <a:gdLst>
              <a:gd name="T0" fmla="*/ 18 w 24"/>
              <a:gd name="T1" fmla="*/ 0 h 47"/>
              <a:gd name="T2" fmla="*/ 12 w 24"/>
              <a:gd name="T3" fmla="*/ 11 h 47"/>
              <a:gd name="T4" fmla="*/ 6 w 24"/>
              <a:gd name="T5" fmla="*/ 0 h 47"/>
              <a:gd name="T6" fmla="*/ 0 w 24"/>
              <a:gd name="T7" fmla="*/ 2 h 47"/>
              <a:gd name="T8" fmla="*/ 0 w 24"/>
              <a:gd name="T9" fmla="*/ 23 h 47"/>
              <a:gd name="T10" fmla="*/ 6 w 24"/>
              <a:gd name="T11" fmla="*/ 23 h 47"/>
              <a:gd name="T12" fmla="*/ 8 w 24"/>
              <a:gd name="T13" fmla="*/ 47 h 47"/>
              <a:gd name="T14" fmla="*/ 16 w 24"/>
              <a:gd name="T15" fmla="*/ 47 h 47"/>
              <a:gd name="T16" fmla="*/ 18 w 24"/>
              <a:gd name="T17" fmla="*/ 23 h 47"/>
              <a:gd name="T18" fmla="*/ 24 w 24"/>
              <a:gd name="T19" fmla="*/ 23 h 47"/>
              <a:gd name="T20" fmla="*/ 24 w 24"/>
              <a:gd name="T21" fmla="*/ 2 h 47"/>
              <a:gd name="T22" fmla="*/ 18 w 24"/>
              <a:gd name="T2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" h="47">
                <a:moveTo>
                  <a:pt x="18" y="0"/>
                </a:moveTo>
                <a:cubicBezTo>
                  <a:pt x="12" y="11"/>
                  <a:pt x="12" y="11"/>
                  <a:pt x="12" y="11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1"/>
                  <a:pt x="0" y="2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8" y="47"/>
                  <a:pt x="8" y="47"/>
                  <a:pt x="8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8" y="23"/>
                  <a:pt x="18" y="23"/>
                  <a:pt x="18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"/>
                  <a:pt x="24" y="2"/>
                  <a:pt x="24" y="2"/>
                </a:cubicBezTo>
                <a:cubicBezTo>
                  <a:pt x="22" y="1"/>
                  <a:pt x="20" y="0"/>
                  <a:pt x="18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604761" y="3380903"/>
            <a:ext cx="277653" cy="183884"/>
          </a:xfrm>
          <a:custGeom>
            <a:avLst/>
            <a:gdLst>
              <a:gd name="T0" fmla="*/ 92 w 96"/>
              <a:gd name="T1" fmla="*/ 0 h 64"/>
              <a:gd name="T2" fmla="*/ 4 w 96"/>
              <a:gd name="T3" fmla="*/ 0 h 64"/>
              <a:gd name="T4" fmla="*/ 0 w 96"/>
              <a:gd name="T5" fmla="*/ 4 h 64"/>
              <a:gd name="T6" fmla="*/ 0 w 96"/>
              <a:gd name="T7" fmla="*/ 60 h 64"/>
              <a:gd name="T8" fmla="*/ 4 w 96"/>
              <a:gd name="T9" fmla="*/ 64 h 64"/>
              <a:gd name="T10" fmla="*/ 92 w 96"/>
              <a:gd name="T11" fmla="*/ 64 h 64"/>
              <a:gd name="T12" fmla="*/ 96 w 96"/>
              <a:gd name="T13" fmla="*/ 60 h 64"/>
              <a:gd name="T14" fmla="*/ 96 w 96"/>
              <a:gd name="T15" fmla="*/ 4 h 64"/>
              <a:gd name="T16" fmla="*/ 92 w 96"/>
              <a:gd name="T17" fmla="*/ 0 h 64"/>
              <a:gd name="T18" fmla="*/ 92 w 96"/>
              <a:gd name="T19" fmla="*/ 60 h 64"/>
              <a:gd name="T20" fmla="*/ 4 w 96"/>
              <a:gd name="T21" fmla="*/ 60 h 64"/>
              <a:gd name="T22" fmla="*/ 4 w 96"/>
              <a:gd name="T23" fmla="*/ 4 h 64"/>
              <a:gd name="T24" fmla="*/ 92 w 96"/>
              <a:gd name="T25" fmla="*/ 4 h 64"/>
              <a:gd name="T26" fmla="*/ 92 w 96"/>
              <a:gd name="T27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64">
                <a:moveTo>
                  <a:pt x="9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4" y="64"/>
                  <a:pt x="96" y="62"/>
                  <a:pt x="96" y="60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2"/>
                  <a:pt x="94" y="0"/>
                  <a:pt x="92" y="0"/>
                </a:cubicBezTo>
                <a:close/>
                <a:moveTo>
                  <a:pt x="92" y="60"/>
                </a:moveTo>
                <a:cubicBezTo>
                  <a:pt x="4" y="60"/>
                  <a:pt x="4" y="60"/>
                  <a:pt x="4" y="60"/>
                </a:cubicBezTo>
                <a:cubicBezTo>
                  <a:pt x="4" y="4"/>
                  <a:pt x="4" y="4"/>
                  <a:pt x="4" y="4"/>
                </a:cubicBezTo>
                <a:cubicBezTo>
                  <a:pt x="92" y="4"/>
                  <a:pt x="92" y="4"/>
                  <a:pt x="92" y="4"/>
                </a:cubicBezTo>
                <a:lnTo>
                  <a:pt x="92" y="6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9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558486" y="3334627"/>
            <a:ext cx="368986" cy="345848"/>
          </a:xfrm>
          <a:custGeom>
            <a:avLst/>
            <a:gdLst>
              <a:gd name="T0" fmla="*/ 116 w 128"/>
              <a:gd name="T1" fmla="*/ 0 h 120"/>
              <a:gd name="T2" fmla="*/ 12 w 128"/>
              <a:gd name="T3" fmla="*/ 0 h 120"/>
              <a:gd name="T4" fmla="*/ 0 w 128"/>
              <a:gd name="T5" fmla="*/ 12 h 120"/>
              <a:gd name="T6" fmla="*/ 0 w 128"/>
              <a:gd name="T7" fmla="*/ 92 h 120"/>
              <a:gd name="T8" fmla="*/ 12 w 128"/>
              <a:gd name="T9" fmla="*/ 104 h 120"/>
              <a:gd name="T10" fmla="*/ 52 w 128"/>
              <a:gd name="T11" fmla="*/ 104 h 120"/>
              <a:gd name="T12" fmla="*/ 52 w 128"/>
              <a:gd name="T13" fmla="*/ 109 h 120"/>
              <a:gd name="T14" fmla="*/ 27 w 128"/>
              <a:gd name="T15" fmla="*/ 112 h 120"/>
              <a:gd name="T16" fmla="*/ 24 w 128"/>
              <a:gd name="T17" fmla="*/ 116 h 120"/>
              <a:gd name="T18" fmla="*/ 28 w 128"/>
              <a:gd name="T19" fmla="*/ 120 h 120"/>
              <a:gd name="T20" fmla="*/ 100 w 128"/>
              <a:gd name="T21" fmla="*/ 120 h 120"/>
              <a:gd name="T22" fmla="*/ 104 w 128"/>
              <a:gd name="T23" fmla="*/ 116 h 120"/>
              <a:gd name="T24" fmla="*/ 101 w 128"/>
              <a:gd name="T25" fmla="*/ 112 h 120"/>
              <a:gd name="T26" fmla="*/ 76 w 128"/>
              <a:gd name="T27" fmla="*/ 109 h 120"/>
              <a:gd name="T28" fmla="*/ 76 w 128"/>
              <a:gd name="T29" fmla="*/ 104 h 120"/>
              <a:gd name="T30" fmla="*/ 116 w 128"/>
              <a:gd name="T31" fmla="*/ 104 h 120"/>
              <a:gd name="T32" fmla="*/ 128 w 128"/>
              <a:gd name="T33" fmla="*/ 92 h 120"/>
              <a:gd name="T34" fmla="*/ 128 w 128"/>
              <a:gd name="T35" fmla="*/ 12 h 120"/>
              <a:gd name="T36" fmla="*/ 116 w 128"/>
              <a:gd name="T37" fmla="*/ 0 h 120"/>
              <a:gd name="T38" fmla="*/ 120 w 128"/>
              <a:gd name="T39" fmla="*/ 92 h 120"/>
              <a:gd name="T40" fmla="*/ 116 w 128"/>
              <a:gd name="T41" fmla="*/ 96 h 120"/>
              <a:gd name="T42" fmla="*/ 80 w 128"/>
              <a:gd name="T43" fmla="*/ 96 h 120"/>
              <a:gd name="T44" fmla="*/ 48 w 128"/>
              <a:gd name="T45" fmla="*/ 96 h 120"/>
              <a:gd name="T46" fmla="*/ 12 w 128"/>
              <a:gd name="T47" fmla="*/ 96 h 120"/>
              <a:gd name="T48" fmla="*/ 8 w 128"/>
              <a:gd name="T49" fmla="*/ 92 h 120"/>
              <a:gd name="T50" fmla="*/ 8 w 128"/>
              <a:gd name="T51" fmla="*/ 12 h 120"/>
              <a:gd name="T52" fmla="*/ 12 w 128"/>
              <a:gd name="T53" fmla="*/ 8 h 120"/>
              <a:gd name="T54" fmla="*/ 116 w 128"/>
              <a:gd name="T55" fmla="*/ 8 h 120"/>
              <a:gd name="T56" fmla="*/ 120 w 128"/>
              <a:gd name="T57" fmla="*/ 12 h 120"/>
              <a:gd name="T58" fmla="*/ 120 w 128"/>
              <a:gd name="T59" fmla="*/ 9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8" h="120">
                <a:moveTo>
                  <a:pt x="116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9"/>
                  <a:pt x="5" y="104"/>
                  <a:pt x="12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25" y="113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100" y="120"/>
                  <a:pt x="100" y="120"/>
                  <a:pt x="100" y="120"/>
                </a:cubicBezTo>
                <a:cubicBezTo>
                  <a:pt x="102" y="120"/>
                  <a:pt x="104" y="118"/>
                  <a:pt x="104" y="116"/>
                </a:cubicBezTo>
                <a:cubicBezTo>
                  <a:pt x="104" y="114"/>
                  <a:pt x="103" y="113"/>
                  <a:pt x="101" y="112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116" y="104"/>
                  <a:pt x="116" y="104"/>
                  <a:pt x="116" y="104"/>
                </a:cubicBezTo>
                <a:cubicBezTo>
                  <a:pt x="123" y="104"/>
                  <a:pt x="128" y="99"/>
                  <a:pt x="128" y="92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5"/>
                  <a:pt x="123" y="0"/>
                  <a:pt x="116" y="0"/>
                </a:cubicBezTo>
                <a:close/>
                <a:moveTo>
                  <a:pt x="120" y="92"/>
                </a:moveTo>
                <a:cubicBezTo>
                  <a:pt x="120" y="94"/>
                  <a:pt x="118" y="96"/>
                  <a:pt x="116" y="96"/>
                </a:cubicBezTo>
                <a:cubicBezTo>
                  <a:pt x="80" y="96"/>
                  <a:pt x="80" y="96"/>
                  <a:pt x="80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12" y="96"/>
                  <a:pt x="12" y="96"/>
                  <a:pt x="12" y="96"/>
                </a:cubicBezTo>
                <a:cubicBezTo>
                  <a:pt x="10" y="96"/>
                  <a:pt x="8" y="94"/>
                  <a:pt x="8" y="9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8" y="8"/>
                  <a:pt x="120" y="10"/>
                  <a:pt x="120" y="12"/>
                </a:cubicBezTo>
                <a:lnTo>
                  <a:pt x="120" y="9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2" name="出自【趣你的PPT】(微信:qunideppt)：最优质的PPT资源库"/>
          <p:cNvSpPr>
            <a:spLocks noEditPoints="1"/>
          </p:cNvSpPr>
          <p:nvPr/>
        </p:nvSpPr>
        <p:spPr bwMode="auto">
          <a:xfrm rot="18900000">
            <a:off x="6926874" y="3525744"/>
            <a:ext cx="217286" cy="216568"/>
          </a:xfrm>
          <a:custGeom>
            <a:avLst/>
            <a:gdLst>
              <a:gd name="T0" fmla="*/ 88 w 128"/>
              <a:gd name="T1" fmla="*/ 0 h 128"/>
              <a:gd name="T2" fmla="*/ 48 w 128"/>
              <a:gd name="T3" fmla="*/ 40 h 128"/>
              <a:gd name="T4" fmla="*/ 51 w 128"/>
              <a:gd name="T5" fmla="*/ 55 h 128"/>
              <a:gd name="T6" fmla="*/ 2 w 128"/>
              <a:gd name="T7" fmla="*/ 103 h 128"/>
              <a:gd name="T8" fmla="*/ 0 w 128"/>
              <a:gd name="T9" fmla="*/ 108 h 128"/>
              <a:gd name="T10" fmla="*/ 0 w 128"/>
              <a:gd name="T11" fmla="*/ 120 h 128"/>
              <a:gd name="T12" fmla="*/ 8 w 128"/>
              <a:gd name="T13" fmla="*/ 128 h 128"/>
              <a:gd name="T14" fmla="*/ 20 w 128"/>
              <a:gd name="T15" fmla="*/ 128 h 128"/>
              <a:gd name="T16" fmla="*/ 25 w 128"/>
              <a:gd name="T17" fmla="*/ 126 h 128"/>
              <a:gd name="T18" fmla="*/ 31 w 128"/>
              <a:gd name="T19" fmla="*/ 120 h 128"/>
              <a:gd name="T20" fmla="*/ 40 w 128"/>
              <a:gd name="T21" fmla="*/ 120 h 128"/>
              <a:gd name="T22" fmla="*/ 48 w 128"/>
              <a:gd name="T23" fmla="*/ 112 h 128"/>
              <a:gd name="T24" fmla="*/ 48 w 128"/>
              <a:gd name="T25" fmla="*/ 104 h 128"/>
              <a:gd name="T26" fmla="*/ 56 w 128"/>
              <a:gd name="T27" fmla="*/ 104 h 128"/>
              <a:gd name="T28" fmla="*/ 64 w 128"/>
              <a:gd name="T29" fmla="*/ 96 h 128"/>
              <a:gd name="T30" fmla="*/ 64 w 128"/>
              <a:gd name="T31" fmla="*/ 87 h 128"/>
              <a:gd name="T32" fmla="*/ 73 w 128"/>
              <a:gd name="T33" fmla="*/ 77 h 128"/>
              <a:gd name="T34" fmla="*/ 88 w 128"/>
              <a:gd name="T35" fmla="*/ 80 h 128"/>
              <a:gd name="T36" fmla="*/ 128 w 128"/>
              <a:gd name="T37" fmla="*/ 40 h 128"/>
              <a:gd name="T38" fmla="*/ 88 w 128"/>
              <a:gd name="T39" fmla="*/ 0 h 128"/>
              <a:gd name="T40" fmla="*/ 88 w 128"/>
              <a:gd name="T41" fmla="*/ 72 h 128"/>
              <a:gd name="T42" fmla="*/ 72 w 128"/>
              <a:gd name="T43" fmla="*/ 67 h 128"/>
              <a:gd name="T44" fmla="*/ 70 w 128"/>
              <a:gd name="T45" fmla="*/ 69 h 128"/>
              <a:gd name="T46" fmla="*/ 66 w 128"/>
              <a:gd name="T47" fmla="*/ 73 h 128"/>
              <a:gd name="T48" fmla="*/ 58 w 128"/>
              <a:gd name="T49" fmla="*/ 81 h 128"/>
              <a:gd name="T50" fmla="*/ 56 w 128"/>
              <a:gd name="T51" fmla="*/ 87 h 128"/>
              <a:gd name="T52" fmla="*/ 56 w 128"/>
              <a:gd name="T53" fmla="*/ 96 h 128"/>
              <a:gd name="T54" fmla="*/ 48 w 128"/>
              <a:gd name="T55" fmla="*/ 96 h 128"/>
              <a:gd name="T56" fmla="*/ 40 w 128"/>
              <a:gd name="T57" fmla="*/ 104 h 128"/>
              <a:gd name="T58" fmla="*/ 40 w 128"/>
              <a:gd name="T59" fmla="*/ 112 h 128"/>
              <a:gd name="T60" fmla="*/ 31 w 128"/>
              <a:gd name="T61" fmla="*/ 112 h 128"/>
              <a:gd name="T62" fmla="*/ 25 w 128"/>
              <a:gd name="T63" fmla="*/ 114 h 128"/>
              <a:gd name="T64" fmla="*/ 19 w 128"/>
              <a:gd name="T65" fmla="*/ 120 h 128"/>
              <a:gd name="T66" fmla="*/ 8 w 128"/>
              <a:gd name="T67" fmla="*/ 120 h 128"/>
              <a:gd name="T68" fmla="*/ 8 w 128"/>
              <a:gd name="T69" fmla="*/ 109 h 128"/>
              <a:gd name="T70" fmla="*/ 55 w 128"/>
              <a:gd name="T71" fmla="*/ 62 h 128"/>
              <a:gd name="T72" fmla="*/ 55 w 128"/>
              <a:gd name="T73" fmla="*/ 62 h 128"/>
              <a:gd name="T74" fmla="*/ 61 w 128"/>
              <a:gd name="T75" fmla="*/ 56 h 128"/>
              <a:gd name="T76" fmla="*/ 56 w 128"/>
              <a:gd name="T77" fmla="*/ 40 h 128"/>
              <a:gd name="T78" fmla="*/ 88 w 128"/>
              <a:gd name="T79" fmla="*/ 8 h 128"/>
              <a:gd name="T80" fmla="*/ 120 w 128"/>
              <a:gd name="T81" fmla="*/ 40 h 128"/>
              <a:gd name="T82" fmla="*/ 88 w 128"/>
              <a:gd name="T83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88" y="0"/>
                </a:moveTo>
                <a:cubicBezTo>
                  <a:pt x="66" y="0"/>
                  <a:pt x="48" y="18"/>
                  <a:pt x="48" y="40"/>
                </a:cubicBezTo>
                <a:cubicBezTo>
                  <a:pt x="48" y="45"/>
                  <a:pt x="49" y="50"/>
                  <a:pt x="51" y="55"/>
                </a:cubicBezTo>
                <a:cubicBezTo>
                  <a:pt x="2" y="103"/>
                  <a:pt x="2" y="103"/>
                  <a:pt x="2" y="103"/>
                </a:cubicBezTo>
                <a:cubicBezTo>
                  <a:pt x="1" y="105"/>
                  <a:pt x="0" y="106"/>
                  <a:pt x="0" y="10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22" y="128"/>
                  <a:pt x="23" y="127"/>
                  <a:pt x="25" y="126"/>
                </a:cubicBezTo>
                <a:cubicBezTo>
                  <a:pt x="31" y="120"/>
                  <a:pt x="31" y="120"/>
                  <a:pt x="31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4" y="120"/>
                  <a:pt x="48" y="116"/>
                  <a:pt x="48" y="112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60" y="104"/>
                  <a:pt x="64" y="100"/>
                  <a:pt x="64" y="96"/>
                </a:cubicBezTo>
                <a:cubicBezTo>
                  <a:pt x="64" y="87"/>
                  <a:pt x="64" y="87"/>
                  <a:pt x="64" y="87"/>
                </a:cubicBezTo>
                <a:cubicBezTo>
                  <a:pt x="73" y="77"/>
                  <a:pt x="73" y="77"/>
                  <a:pt x="73" y="77"/>
                </a:cubicBezTo>
                <a:cubicBezTo>
                  <a:pt x="78" y="79"/>
                  <a:pt x="83" y="80"/>
                  <a:pt x="88" y="80"/>
                </a:cubicBezTo>
                <a:cubicBezTo>
                  <a:pt x="110" y="80"/>
                  <a:pt x="128" y="62"/>
                  <a:pt x="128" y="40"/>
                </a:cubicBezTo>
                <a:cubicBezTo>
                  <a:pt x="128" y="18"/>
                  <a:pt x="110" y="0"/>
                  <a:pt x="88" y="0"/>
                </a:cubicBezTo>
                <a:close/>
                <a:moveTo>
                  <a:pt x="88" y="72"/>
                </a:moveTo>
                <a:cubicBezTo>
                  <a:pt x="82" y="72"/>
                  <a:pt x="77" y="70"/>
                  <a:pt x="72" y="67"/>
                </a:cubicBezTo>
                <a:cubicBezTo>
                  <a:pt x="70" y="69"/>
                  <a:pt x="70" y="69"/>
                  <a:pt x="70" y="69"/>
                </a:cubicBezTo>
                <a:cubicBezTo>
                  <a:pt x="66" y="73"/>
                  <a:pt x="66" y="73"/>
                  <a:pt x="66" y="73"/>
                </a:cubicBezTo>
                <a:cubicBezTo>
                  <a:pt x="58" y="81"/>
                  <a:pt x="58" y="81"/>
                  <a:pt x="58" y="81"/>
                </a:cubicBezTo>
                <a:cubicBezTo>
                  <a:pt x="57" y="82"/>
                  <a:pt x="56" y="85"/>
                  <a:pt x="56" y="87"/>
                </a:cubicBezTo>
                <a:cubicBezTo>
                  <a:pt x="56" y="96"/>
                  <a:pt x="56" y="96"/>
                  <a:pt x="56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44" y="96"/>
                  <a:pt x="40" y="100"/>
                  <a:pt x="40" y="104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9" y="112"/>
                  <a:pt x="26" y="113"/>
                  <a:pt x="25" y="114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8" y="109"/>
                  <a:pt x="8" y="109"/>
                  <a:pt x="8" y="109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61" y="56"/>
                  <a:pt x="61" y="56"/>
                  <a:pt x="61" y="56"/>
                </a:cubicBezTo>
                <a:cubicBezTo>
                  <a:pt x="58" y="51"/>
                  <a:pt x="56" y="46"/>
                  <a:pt x="56" y="40"/>
                </a:cubicBezTo>
                <a:cubicBezTo>
                  <a:pt x="56" y="22"/>
                  <a:pt x="70" y="8"/>
                  <a:pt x="88" y="8"/>
                </a:cubicBezTo>
                <a:cubicBezTo>
                  <a:pt x="106" y="8"/>
                  <a:pt x="120" y="22"/>
                  <a:pt x="120" y="40"/>
                </a:cubicBezTo>
                <a:cubicBezTo>
                  <a:pt x="120" y="58"/>
                  <a:pt x="106" y="72"/>
                  <a:pt x="88" y="7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3" name="出自【趣你的PPT】(微信:qunideppt)：最优质的PPT资源库"/>
          <p:cNvSpPr>
            <a:spLocks noEditPoints="1"/>
          </p:cNvSpPr>
          <p:nvPr/>
        </p:nvSpPr>
        <p:spPr bwMode="auto">
          <a:xfrm rot="18900000">
            <a:off x="7008014" y="3529956"/>
            <a:ext cx="54500" cy="54500"/>
          </a:xfrm>
          <a:custGeom>
            <a:avLst/>
            <a:gdLst>
              <a:gd name="T0" fmla="*/ 31 w 32"/>
              <a:gd name="T1" fmla="*/ 17 h 32"/>
              <a:gd name="T2" fmla="*/ 15 w 32"/>
              <a:gd name="T3" fmla="*/ 1 h 32"/>
              <a:gd name="T4" fmla="*/ 12 w 32"/>
              <a:gd name="T5" fmla="*/ 0 h 32"/>
              <a:gd name="T6" fmla="*/ 0 w 32"/>
              <a:gd name="T7" fmla="*/ 12 h 32"/>
              <a:gd name="T8" fmla="*/ 0 w 32"/>
              <a:gd name="T9" fmla="*/ 13 h 32"/>
              <a:gd name="T10" fmla="*/ 1 w 32"/>
              <a:gd name="T11" fmla="*/ 15 h 32"/>
              <a:gd name="T12" fmla="*/ 17 w 32"/>
              <a:gd name="T13" fmla="*/ 31 h 32"/>
              <a:gd name="T14" fmla="*/ 20 w 32"/>
              <a:gd name="T15" fmla="*/ 32 h 32"/>
              <a:gd name="T16" fmla="*/ 32 w 32"/>
              <a:gd name="T17" fmla="*/ 20 h 32"/>
              <a:gd name="T18" fmla="*/ 32 w 32"/>
              <a:gd name="T19" fmla="*/ 19 h 32"/>
              <a:gd name="T20" fmla="*/ 31 w 32"/>
              <a:gd name="T21" fmla="*/ 17 h 32"/>
              <a:gd name="T22" fmla="*/ 19 w 32"/>
              <a:gd name="T23" fmla="*/ 28 h 32"/>
              <a:gd name="T24" fmla="*/ 4 w 32"/>
              <a:gd name="T25" fmla="*/ 13 h 32"/>
              <a:gd name="T26" fmla="*/ 13 w 32"/>
              <a:gd name="T27" fmla="*/ 4 h 32"/>
              <a:gd name="T28" fmla="*/ 28 w 32"/>
              <a:gd name="T29" fmla="*/ 19 h 32"/>
              <a:gd name="T30" fmla="*/ 19 w 32"/>
              <a:gd name="T31" fmla="*/ 2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" h="32">
                <a:moveTo>
                  <a:pt x="31" y="17"/>
                </a:moveTo>
                <a:cubicBezTo>
                  <a:pt x="27" y="11"/>
                  <a:pt x="21" y="5"/>
                  <a:pt x="15" y="1"/>
                </a:cubicBezTo>
                <a:cubicBezTo>
                  <a:pt x="14" y="0"/>
                  <a:pt x="13" y="0"/>
                  <a:pt x="12" y="0"/>
                </a:cubicBezTo>
                <a:cubicBezTo>
                  <a:pt x="6" y="2"/>
                  <a:pt x="2" y="6"/>
                  <a:pt x="0" y="12"/>
                </a:cubicBezTo>
                <a:cubicBezTo>
                  <a:pt x="0" y="12"/>
                  <a:pt x="0" y="12"/>
                  <a:pt x="0" y="13"/>
                </a:cubicBezTo>
                <a:cubicBezTo>
                  <a:pt x="0" y="14"/>
                  <a:pt x="0" y="14"/>
                  <a:pt x="1" y="15"/>
                </a:cubicBezTo>
                <a:cubicBezTo>
                  <a:pt x="5" y="21"/>
                  <a:pt x="11" y="27"/>
                  <a:pt x="17" y="31"/>
                </a:cubicBezTo>
                <a:cubicBezTo>
                  <a:pt x="18" y="32"/>
                  <a:pt x="19" y="32"/>
                  <a:pt x="20" y="32"/>
                </a:cubicBezTo>
                <a:cubicBezTo>
                  <a:pt x="26" y="30"/>
                  <a:pt x="30" y="26"/>
                  <a:pt x="32" y="20"/>
                </a:cubicBezTo>
                <a:cubicBezTo>
                  <a:pt x="32" y="20"/>
                  <a:pt x="32" y="20"/>
                  <a:pt x="32" y="19"/>
                </a:cubicBezTo>
                <a:cubicBezTo>
                  <a:pt x="32" y="18"/>
                  <a:pt x="32" y="18"/>
                  <a:pt x="31" y="17"/>
                </a:cubicBezTo>
                <a:close/>
                <a:moveTo>
                  <a:pt x="19" y="28"/>
                </a:moveTo>
                <a:cubicBezTo>
                  <a:pt x="13" y="24"/>
                  <a:pt x="8" y="19"/>
                  <a:pt x="4" y="13"/>
                </a:cubicBezTo>
                <a:cubicBezTo>
                  <a:pt x="6" y="8"/>
                  <a:pt x="8" y="6"/>
                  <a:pt x="13" y="4"/>
                </a:cubicBezTo>
                <a:cubicBezTo>
                  <a:pt x="19" y="8"/>
                  <a:pt x="24" y="13"/>
                  <a:pt x="28" y="19"/>
                </a:cubicBezTo>
                <a:cubicBezTo>
                  <a:pt x="26" y="24"/>
                  <a:pt x="24" y="26"/>
                  <a:pt x="19" y="2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5" name="出自【趣你的PPT】(微信:qunideppt)：最优质的PPT资源库"/>
          <p:cNvSpPr/>
          <p:nvPr/>
        </p:nvSpPr>
        <p:spPr bwMode="auto">
          <a:xfrm>
            <a:off x="7070953" y="3834436"/>
            <a:ext cx="78166" cy="50915"/>
          </a:xfrm>
          <a:custGeom>
            <a:avLst/>
            <a:gdLst>
              <a:gd name="T0" fmla="*/ 44 w 46"/>
              <a:gd name="T1" fmla="*/ 0 h 30"/>
              <a:gd name="T2" fmla="*/ 0 w 46"/>
              <a:gd name="T3" fmla="*/ 28 h 30"/>
              <a:gd name="T4" fmla="*/ 2 w 46"/>
              <a:gd name="T5" fmla="*/ 30 h 30"/>
              <a:gd name="T6" fmla="*/ 4 w 46"/>
              <a:gd name="T7" fmla="*/ 28 h 30"/>
              <a:gd name="T8" fmla="*/ 44 w 46"/>
              <a:gd name="T9" fmla="*/ 4 h 30"/>
              <a:gd name="T10" fmla="*/ 46 w 46"/>
              <a:gd name="T11" fmla="*/ 2 h 30"/>
              <a:gd name="T12" fmla="*/ 44 w 46"/>
              <a:gd name="T1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0">
                <a:moveTo>
                  <a:pt x="44" y="0"/>
                </a:moveTo>
                <a:cubicBezTo>
                  <a:pt x="20" y="0"/>
                  <a:pt x="0" y="13"/>
                  <a:pt x="0" y="28"/>
                </a:cubicBezTo>
                <a:cubicBezTo>
                  <a:pt x="0" y="29"/>
                  <a:pt x="1" y="30"/>
                  <a:pt x="2" y="30"/>
                </a:cubicBezTo>
                <a:cubicBezTo>
                  <a:pt x="3" y="30"/>
                  <a:pt x="4" y="29"/>
                  <a:pt x="4" y="28"/>
                </a:cubicBezTo>
                <a:cubicBezTo>
                  <a:pt x="4" y="15"/>
                  <a:pt x="23" y="4"/>
                  <a:pt x="44" y="4"/>
                </a:cubicBezTo>
                <a:cubicBezTo>
                  <a:pt x="45" y="4"/>
                  <a:pt x="46" y="3"/>
                  <a:pt x="46" y="2"/>
                </a:cubicBezTo>
                <a:cubicBezTo>
                  <a:pt x="46" y="1"/>
                  <a:pt x="45" y="0"/>
                  <a:pt x="44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037249" y="3800732"/>
            <a:ext cx="217286" cy="190035"/>
          </a:xfrm>
          <a:custGeom>
            <a:avLst/>
            <a:gdLst>
              <a:gd name="T0" fmla="*/ 64 w 128"/>
              <a:gd name="T1" fmla="*/ 0 h 112"/>
              <a:gd name="T2" fmla="*/ 0 w 128"/>
              <a:gd name="T3" fmla="*/ 48 h 112"/>
              <a:gd name="T4" fmla="*/ 28 w 128"/>
              <a:gd name="T5" fmla="*/ 88 h 112"/>
              <a:gd name="T6" fmla="*/ 28 w 128"/>
              <a:gd name="T7" fmla="*/ 88 h 112"/>
              <a:gd name="T8" fmla="*/ 20 w 128"/>
              <a:gd name="T9" fmla="*/ 107 h 112"/>
              <a:gd name="T10" fmla="*/ 20 w 128"/>
              <a:gd name="T11" fmla="*/ 107 h 112"/>
              <a:gd name="T12" fmla="*/ 20 w 128"/>
              <a:gd name="T13" fmla="*/ 108 h 112"/>
              <a:gd name="T14" fmla="*/ 24 w 128"/>
              <a:gd name="T15" fmla="*/ 112 h 112"/>
              <a:gd name="T16" fmla="*/ 25 w 128"/>
              <a:gd name="T17" fmla="*/ 112 h 112"/>
              <a:gd name="T18" fmla="*/ 52 w 128"/>
              <a:gd name="T19" fmla="*/ 95 h 112"/>
              <a:gd name="T20" fmla="*/ 64 w 128"/>
              <a:gd name="T21" fmla="*/ 96 h 112"/>
              <a:gd name="T22" fmla="*/ 128 w 128"/>
              <a:gd name="T23" fmla="*/ 48 h 112"/>
              <a:gd name="T24" fmla="*/ 64 w 128"/>
              <a:gd name="T25" fmla="*/ 0 h 112"/>
              <a:gd name="T26" fmla="*/ 64 w 128"/>
              <a:gd name="T27" fmla="*/ 88 h 112"/>
              <a:gd name="T28" fmla="*/ 53 w 128"/>
              <a:gd name="T29" fmla="*/ 87 h 112"/>
              <a:gd name="T30" fmla="*/ 52 w 128"/>
              <a:gd name="T31" fmla="*/ 87 h 112"/>
              <a:gd name="T32" fmla="*/ 45 w 128"/>
              <a:gd name="T33" fmla="*/ 90 h 112"/>
              <a:gd name="T34" fmla="*/ 33 w 128"/>
              <a:gd name="T35" fmla="*/ 100 h 112"/>
              <a:gd name="T36" fmla="*/ 36 w 128"/>
              <a:gd name="T37" fmla="*/ 88 h 112"/>
              <a:gd name="T38" fmla="*/ 36 w 128"/>
              <a:gd name="T39" fmla="*/ 88 h 112"/>
              <a:gd name="T40" fmla="*/ 32 w 128"/>
              <a:gd name="T41" fmla="*/ 81 h 112"/>
              <a:gd name="T42" fmla="*/ 8 w 128"/>
              <a:gd name="T43" fmla="*/ 48 h 112"/>
              <a:gd name="T44" fmla="*/ 64 w 128"/>
              <a:gd name="T45" fmla="*/ 8 h 112"/>
              <a:gd name="T46" fmla="*/ 120 w 128"/>
              <a:gd name="T47" fmla="*/ 48 h 112"/>
              <a:gd name="T48" fmla="*/ 64 w 128"/>
              <a:gd name="T49" fmla="*/ 8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" h="112">
                <a:moveTo>
                  <a:pt x="64" y="0"/>
                </a:moveTo>
                <a:cubicBezTo>
                  <a:pt x="29" y="0"/>
                  <a:pt x="0" y="21"/>
                  <a:pt x="0" y="48"/>
                </a:cubicBezTo>
                <a:cubicBezTo>
                  <a:pt x="0" y="65"/>
                  <a:pt x="11" y="79"/>
                  <a:pt x="28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95"/>
                  <a:pt x="23" y="103"/>
                  <a:pt x="20" y="107"/>
                </a:cubicBezTo>
                <a:cubicBezTo>
                  <a:pt x="20" y="107"/>
                  <a:pt x="20" y="107"/>
                  <a:pt x="20" y="107"/>
                </a:cubicBezTo>
                <a:cubicBezTo>
                  <a:pt x="20" y="107"/>
                  <a:pt x="20" y="108"/>
                  <a:pt x="20" y="108"/>
                </a:cubicBezTo>
                <a:cubicBezTo>
                  <a:pt x="20" y="110"/>
                  <a:pt x="22" y="112"/>
                  <a:pt x="24" y="112"/>
                </a:cubicBezTo>
                <a:cubicBezTo>
                  <a:pt x="24" y="112"/>
                  <a:pt x="25" y="112"/>
                  <a:pt x="25" y="112"/>
                </a:cubicBezTo>
                <a:cubicBezTo>
                  <a:pt x="37" y="110"/>
                  <a:pt x="49" y="98"/>
                  <a:pt x="52" y="95"/>
                </a:cubicBezTo>
                <a:cubicBezTo>
                  <a:pt x="56" y="96"/>
                  <a:pt x="60" y="96"/>
                  <a:pt x="64" y="96"/>
                </a:cubicBezTo>
                <a:cubicBezTo>
                  <a:pt x="99" y="96"/>
                  <a:pt x="128" y="75"/>
                  <a:pt x="128" y="48"/>
                </a:cubicBezTo>
                <a:cubicBezTo>
                  <a:pt x="128" y="21"/>
                  <a:pt x="99" y="0"/>
                  <a:pt x="64" y="0"/>
                </a:cubicBezTo>
                <a:close/>
                <a:moveTo>
                  <a:pt x="64" y="88"/>
                </a:moveTo>
                <a:cubicBezTo>
                  <a:pt x="60" y="88"/>
                  <a:pt x="57" y="88"/>
                  <a:pt x="53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49" y="87"/>
                  <a:pt x="47" y="88"/>
                  <a:pt x="45" y="90"/>
                </a:cubicBezTo>
                <a:cubicBezTo>
                  <a:pt x="44" y="92"/>
                  <a:pt x="39" y="97"/>
                  <a:pt x="33" y="100"/>
                </a:cubicBezTo>
                <a:cubicBezTo>
                  <a:pt x="35" y="97"/>
                  <a:pt x="36" y="93"/>
                  <a:pt x="36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6" y="85"/>
                  <a:pt x="34" y="82"/>
                  <a:pt x="32" y="81"/>
                </a:cubicBezTo>
                <a:cubicBezTo>
                  <a:pt x="17" y="73"/>
                  <a:pt x="8" y="61"/>
                  <a:pt x="8" y="48"/>
                </a:cubicBezTo>
                <a:cubicBezTo>
                  <a:pt x="8" y="26"/>
                  <a:pt x="33" y="8"/>
                  <a:pt x="64" y="8"/>
                </a:cubicBezTo>
                <a:cubicBezTo>
                  <a:pt x="95" y="8"/>
                  <a:pt x="120" y="26"/>
                  <a:pt x="120" y="48"/>
                </a:cubicBezTo>
                <a:cubicBezTo>
                  <a:pt x="120" y="70"/>
                  <a:pt x="95" y="88"/>
                  <a:pt x="64" y="8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2" name="出自【趣你的PPT】(微信:qunideppt)：最优质的PPT资源库"/>
          <p:cNvSpPr>
            <a:spLocks noEditPoints="1"/>
          </p:cNvSpPr>
          <p:nvPr/>
        </p:nvSpPr>
        <p:spPr bwMode="auto">
          <a:xfrm rot="404393">
            <a:off x="6785069" y="4070338"/>
            <a:ext cx="292196" cy="287631"/>
          </a:xfrm>
          <a:custGeom>
            <a:avLst/>
            <a:gdLst>
              <a:gd name="T0" fmla="*/ 69 w 114"/>
              <a:gd name="T1" fmla="*/ 112 h 112"/>
              <a:gd name="T2" fmla="*/ 66 w 114"/>
              <a:gd name="T3" fmla="*/ 111 h 112"/>
              <a:gd name="T4" fmla="*/ 1 w 114"/>
              <a:gd name="T5" fmla="*/ 46 h 112"/>
              <a:gd name="T6" fmla="*/ 0 w 114"/>
              <a:gd name="T7" fmla="*/ 44 h 112"/>
              <a:gd name="T8" fmla="*/ 0 w 114"/>
              <a:gd name="T9" fmla="*/ 4 h 112"/>
              <a:gd name="T10" fmla="*/ 4 w 114"/>
              <a:gd name="T11" fmla="*/ 0 h 112"/>
              <a:gd name="T12" fmla="*/ 45 w 114"/>
              <a:gd name="T13" fmla="*/ 0 h 112"/>
              <a:gd name="T14" fmla="*/ 48 w 114"/>
              <a:gd name="T15" fmla="*/ 1 h 112"/>
              <a:gd name="T16" fmla="*/ 112 w 114"/>
              <a:gd name="T17" fmla="*/ 65 h 112"/>
              <a:gd name="T18" fmla="*/ 112 w 114"/>
              <a:gd name="T19" fmla="*/ 71 h 112"/>
              <a:gd name="T20" fmla="*/ 72 w 114"/>
              <a:gd name="T21" fmla="*/ 111 h 112"/>
              <a:gd name="T22" fmla="*/ 69 w 114"/>
              <a:gd name="T23" fmla="*/ 112 h 112"/>
              <a:gd name="T24" fmla="*/ 8 w 114"/>
              <a:gd name="T25" fmla="*/ 42 h 112"/>
              <a:gd name="T26" fmla="*/ 69 w 114"/>
              <a:gd name="T27" fmla="*/ 102 h 112"/>
              <a:gd name="T28" fmla="*/ 104 w 114"/>
              <a:gd name="T29" fmla="*/ 68 h 112"/>
              <a:gd name="T30" fmla="*/ 44 w 114"/>
              <a:gd name="T31" fmla="*/ 8 h 112"/>
              <a:gd name="T32" fmla="*/ 8 w 114"/>
              <a:gd name="T33" fmla="*/ 8 h 112"/>
              <a:gd name="T34" fmla="*/ 8 w 114"/>
              <a:gd name="T35" fmla="*/ 4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2">
                <a:moveTo>
                  <a:pt x="69" y="112"/>
                </a:moveTo>
                <a:cubicBezTo>
                  <a:pt x="68" y="112"/>
                  <a:pt x="67" y="111"/>
                  <a:pt x="66" y="111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6"/>
                  <a:pt x="0" y="45"/>
                  <a:pt x="0" y="44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0"/>
                  <a:pt x="48" y="1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14" y="66"/>
                  <a:pt x="114" y="69"/>
                  <a:pt x="112" y="71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1" y="111"/>
                  <a:pt x="70" y="112"/>
                  <a:pt x="69" y="112"/>
                </a:cubicBezTo>
                <a:close/>
                <a:moveTo>
                  <a:pt x="8" y="42"/>
                </a:moveTo>
                <a:cubicBezTo>
                  <a:pt x="69" y="102"/>
                  <a:pt x="69" y="102"/>
                  <a:pt x="69" y="10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44" y="8"/>
                  <a:pt x="44" y="8"/>
                  <a:pt x="44" y="8"/>
                </a:cubicBezTo>
                <a:cubicBezTo>
                  <a:pt x="8" y="8"/>
                  <a:pt x="8" y="8"/>
                  <a:pt x="8" y="8"/>
                </a:cubicBezTo>
                <a:lnTo>
                  <a:pt x="8" y="4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3" name="出自【趣你的PPT】(微信:qunideppt)：最优质的PPT资源库"/>
          <p:cNvSpPr>
            <a:spLocks noEditPoints="1"/>
          </p:cNvSpPr>
          <p:nvPr/>
        </p:nvSpPr>
        <p:spPr bwMode="auto">
          <a:xfrm rot="404393">
            <a:off x="6835069" y="4103170"/>
            <a:ext cx="60874" cy="62396"/>
          </a:xfrm>
          <a:custGeom>
            <a:avLst/>
            <a:gdLst>
              <a:gd name="T0" fmla="*/ 12 w 24"/>
              <a:gd name="T1" fmla="*/ 4 h 24"/>
              <a:gd name="T2" fmla="*/ 20 w 24"/>
              <a:gd name="T3" fmla="*/ 12 h 24"/>
              <a:gd name="T4" fmla="*/ 12 w 24"/>
              <a:gd name="T5" fmla="*/ 20 h 24"/>
              <a:gd name="T6" fmla="*/ 4 w 24"/>
              <a:gd name="T7" fmla="*/ 12 h 24"/>
              <a:gd name="T8" fmla="*/ 12 w 24"/>
              <a:gd name="T9" fmla="*/ 4 h 24"/>
              <a:gd name="T10" fmla="*/ 12 w 24"/>
              <a:gd name="T11" fmla="*/ 0 h 24"/>
              <a:gd name="T12" fmla="*/ 0 w 24"/>
              <a:gd name="T13" fmla="*/ 12 h 24"/>
              <a:gd name="T14" fmla="*/ 12 w 24"/>
              <a:gd name="T15" fmla="*/ 24 h 24"/>
              <a:gd name="T16" fmla="*/ 24 w 24"/>
              <a:gd name="T17" fmla="*/ 12 h 24"/>
              <a:gd name="T18" fmla="*/ 12 w 24"/>
              <a:gd name="T1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24">
                <a:moveTo>
                  <a:pt x="12" y="4"/>
                </a:moveTo>
                <a:cubicBezTo>
                  <a:pt x="17" y="4"/>
                  <a:pt x="20" y="7"/>
                  <a:pt x="20" y="12"/>
                </a:cubicBezTo>
                <a:cubicBezTo>
                  <a:pt x="20" y="16"/>
                  <a:pt x="17" y="20"/>
                  <a:pt x="12" y="20"/>
                </a:cubicBezTo>
                <a:cubicBezTo>
                  <a:pt x="8" y="20"/>
                  <a:pt x="4" y="16"/>
                  <a:pt x="4" y="12"/>
                </a:cubicBezTo>
                <a:cubicBezTo>
                  <a:pt x="4" y="7"/>
                  <a:pt x="8" y="4"/>
                  <a:pt x="12" y="4"/>
                </a:cubicBezTo>
                <a:moveTo>
                  <a:pt x="12" y="0"/>
                </a:moveTo>
                <a:cubicBezTo>
                  <a:pt x="6" y="0"/>
                  <a:pt x="0" y="5"/>
                  <a:pt x="0" y="12"/>
                </a:cubicBezTo>
                <a:cubicBezTo>
                  <a:pt x="0" y="18"/>
                  <a:pt x="6" y="24"/>
                  <a:pt x="12" y="24"/>
                </a:cubicBezTo>
                <a:cubicBezTo>
                  <a:pt x="19" y="24"/>
                  <a:pt x="24" y="18"/>
                  <a:pt x="24" y="12"/>
                </a:cubicBezTo>
                <a:cubicBezTo>
                  <a:pt x="24" y="5"/>
                  <a:pt x="19" y="0"/>
                  <a:pt x="12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052032" y="3975598"/>
            <a:ext cx="269633" cy="318657"/>
          </a:xfrm>
          <a:custGeom>
            <a:avLst/>
            <a:gdLst>
              <a:gd name="T0" fmla="*/ 572 w 572"/>
              <a:gd name="T1" fmla="*/ 489 h 676"/>
              <a:gd name="T2" fmla="*/ 572 w 572"/>
              <a:gd name="T3" fmla="*/ 186 h 676"/>
              <a:gd name="T4" fmla="*/ 286 w 572"/>
              <a:gd name="T5" fmla="*/ 0 h 676"/>
              <a:gd name="T6" fmla="*/ 0 w 572"/>
              <a:gd name="T7" fmla="*/ 186 h 676"/>
              <a:gd name="T8" fmla="*/ 0 w 572"/>
              <a:gd name="T9" fmla="*/ 489 h 676"/>
              <a:gd name="T10" fmla="*/ 286 w 572"/>
              <a:gd name="T11" fmla="*/ 676 h 676"/>
              <a:gd name="T12" fmla="*/ 572 w 572"/>
              <a:gd name="T13" fmla="*/ 489 h 676"/>
              <a:gd name="T14" fmla="*/ 528 w 572"/>
              <a:gd name="T15" fmla="*/ 202 h 676"/>
              <a:gd name="T16" fmla="*/ 287 w 572"/>
              <a:gd name="T17" fmla="*/ 359 h 676"/>
              <a:gd name="T18" fmla="*/ 190 w 572"/>
              <a:gd name="T19" fmla="*/ 295 h 676"/>
              <a:gd name="T20" fmla="*/ 429 w 572"/>
              <a:gd name="T21" fmla="*/ 138 h 676"/>
              <a:gd name="T22" fmla="*/ 528 w 572"/>
              <a:gd name="T23" fmla="*/ 202 h 676"/>
              <a:gd name="T24" fmla="*/ 137 w 572"/>
              <a:gd name="T25" fmla="*/ 259 h 676"/>
              <a:gd name="T26" fmla="*/ 47 w 572"/>
              <a:gd name="T27" fmla="*/ 200 h 676"/>
              <a:gd name="T28" fmla="*/ 286 w 572"/>
              <a:gd name="T29" fmla="*/ 45 h 676"/>
              <a:gd name="T30" fmla="*/ 375 w 572"/>
              <a:gd name="T31" fmla="*/ 103 h 676"/>
              <a:gd name="T32" fmla="*/ 137 w 572"/>
              <a:gd name="T33" fmla="*/ 259 h 676"/>
              <a:gd name="T34" fmla="*/ 38 w 572"/>
              <a:gd name="T35" fmla="*/ 469 h 676"/>
              <a:gd name="T36" fmla="*/ 38 w 572"/>
              <a:gd name="T37" fmla="*/ 222 h 676"/>
              <a:gd name="T38" fmla="*/ 127 w 572"/>
              <a:gd name="T39" fmla="*/ 280 h 676"/>
              <a:gd name="T40" fmla="*/ 127 w 572"/>
              <a:gd name="T41" fmla="*/ 386 h 676"/>
              <a:gd name="T42" fmla="*/ 180 w 572"/>
              <a:gd name="T43" fmla="*/ 417 h 676"/>
              <a:gd name="T44" fmla="*/ 180 w 572"/>
              <a:gd name="T45" fmla="*/ 315 h 676"/>
              <a:gd name="T46" fmla="*/ 274 w 572"/>
              <a:gd name="T47" fmla="*/ 376 h 676"/>
              <a:gd name="T48" fmla="*/ 274 w 572"/>
              <a:gd name="T49" fmla="*/ 624 h 676"/>
              <a:gd name="T50" fmla="*/ 38 w 572"/>
              <a:gd name="T51" fmla="*/ 469 h 676"/>
              <a:gd name="T52" fmla="*/ 295 w 572"/>
              <a:gd name="T53" fmla="*/ 378 h 676"/>
              <a:gd name="T54" fmla="*/ 535 w 572"/>
              <a:gd name="T55" fmla="*/ 221 h 676"/>
              <a:gd name="T56" fmla="*/ 535 w 572"/>
              <a:gd name="T57" fmla="*/ 469 h 676"/>
              <a:gd name="T58" fmla="*/ 295 w 572"/>
              <a:gd name="T59" fmla="*/ 626 h 676"/>
              <a:gd name="T60" fmla="*/ 295 w 572"/>
              <a:gd name="T61" fmla="*/ 37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2" h="676">
                <a:moveTo>
                  <a:pt x="572" y="489"/>
                </a:moveTo>
                <a:lnTo>
                  <a:pt x="572" y="186"/>
                </a:lnTo>
                <a:lnTo>
                  <a:pt x="286" y="0"/>
                </a:lnTo>
                <a:lnTo>
                  <a:pt x="0" y="186"/>
                </a:lnTo>
                <a:lnTo>
                  <a:pt x="0" y="489"/>
                </a:lnTo>
                <a:lnTo>
                  <a:pt x="286" y="676"/>
                </a:lnTo>
                <a:lnTo>
                  <a:pt x="572" y="489"/>
                </a:lnTo>
                <a:close/>
                <a:moveTo>
                  <a:pt x="528" y="202"/>
                </a:moveTo>
                <a:lnTo>
                  <a:pt x="287" y="359"/>
                </a:lnTo>
                <a:lnTo>
                  <a:pt x="190" y="295"/>
                </a:lnTo>
                <a:lnTo>
                  <a:pt x="429" y="138"/>
                </a:lnTo>
                <a:lnTo>
                  <a:pt x="528" y="202"/>
                </a:lnTo>
                <a:close/>
                <a:moveTo>
                  <a:pt x="137" y="259"/>
                </a:moveTo>
                <a:lnTo>
                  <a:pt x="47" y="200"/>
                </a:lnTo>
                <a:lnTo>
                  <a:pt x="286" y="45"/>
                </a:lnTo>
                <a:lnTo>
                  <a:pt x="375" y="103"/>
                </a:lnTo>
                <a:lnTo>
                  <a:pt x="137" y="259"/>
                </a:lnTo>
                <a:close/>
                <a:moveTo>
                  <a:pt x="38" y="469"/>
                </a:moveTo>
                <a:lnTo>
                  <a:pt x="38" y="222"/>
                </a:lnTo>
                <a:lnTo>
                  <a:pt x="127" y="280"/>
                </a:lnTo>
                <a:lnTo>
                  <a:pt x="127" y="386"/>
                </a:lnTo>
                <a:lnTo>
                  <a:pt x="180" y="417"/>
                </a:lnTo>
                <a:lnTo>
                  <a:pt x="180" y="315"/>
                </a:lnTo>
                <a:lnTo>
                  <a:pt x="274" y="376"/>
                </a:lnTo>
                <a:lnTo>
                  <a:pt x="274" y="624"/>
                </a:lnTo>
                <a:lnTo>
                  <a:pt x="38" y="469"/>
                </a:lnTo>
                <a:close/>
                <a:moveTo>
                  <a:pt x="295" y="378"/>
                </a:moveTo>
                <a:lnTo>
                  <a:pt x="535" y="221"/>
                </a:lnTo>
                <a:lnTo>
                  <a:pt x="535" y="469"/>
                </a:lnTo>
                <a:lnTo>
                  <a:pt x="295" y="626"/>
                </a:lnTo>
                <a:lnTo>
                  <a:pt x="295" y="378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5" name="出自【趣你的PPT】(微信:qunideppt)：最优质的PPT资源库"/>
          <p:cNvSpPr>
            <a:spLocks noEditPoints="1"/>
          </p:cNvSpPr>
          <p:nvPr/>
        </p:nvSpPr>
        <p:spPr bwMode="auto">
          <a:xfrm flipH="1">
            <a:off x="7049238" y="4315908"/>
            <a:ext cx="240891" cy="237545"/>
          </a:xfrm>
          <a:custGeom>
            <a:avLst/>
            <a:gdLst>
              <a:gd name="T0" fmla="*/ 59 w 61"/>
              <a:gd name="T1" fmla="*/ 2 h 60"/>
              <a:gd name="T2" fmla="*/ 52 w 61"/>
              <a:gd name="T3" fmla="*/ 0 h 60"/>
              <a:gd name="T4" fmla="*/ 25 w 61"/>
              <a:gd name="T5" fmla="*/ 0 h 60"/>
              <a:gd name="T6" fmla="*/ 10 w 61"/>
              <a:gd name="T7" fmla="*/ 12 h 60"/>
              <a:gd name="T8" fmla="*/ 10 w 61"/>
              <a:gd name="T9" fmla="*/ 40 h 60"/>
              <a:gd name="T10" fmla="*/ 9 w 61"/>
              <a:gd name="T11" fmla="*/ 44 h 60"/>
              <a:gd name="T12" fmla="*/ 8 w 61"/>
              <a:gd name="T13" fmla="*/ 44 h 60"/>
              <a:gd name="T14" fmla="*/ 0 w 61"/>
              <a:gd name="T15" fmla="*/ 52 h 60"/>
              <a:gd name="T16" fmla="*/ 8 w 61"/>
              <a:gd name="T17" fmla="*/ 60 h 60"/>
              <a:gd name="T18" fmla="*/ 38 w 61"/>
              <a:gd name="T19" fmla="*/ 60 h 60"/>
              <a:gd name="T20" fmla="*/ 46 w 61"/>
              <a:gd name="T21" fmla="*/ 40 h 60"/>
              <a:gd name="T22" fmla="*/ 46 w 61"/>
              <a:gd name="T23" fmla="*/ 16 h 60"/>
              <a:gd name="T24" fmla="*/ 52 w 61"/>
              <a:gd name="T25" fmla="*/ 16 h 60"/>
              <a:gd name="T26" fmla="*/ 61 w 61"/>
              <a:gd name="T27" fmla="*/ 8 h 60"/>
              <a:gd name="T28" fmla="*/ 59 w 61"/>
              <a:gd name="T29" fmla="*/ 2 h 60"/>
              <a:gd name="T30" fmla="*/ 42 w 61"/>
              <a:gd name="T31" fmla="*/ 11 h 60"/>
              <a:gd name="T32" fmla="*/ 42 w 61"/>
              <a:gd name="T33" fmla="*/ 12 h 60"/>
              <a:gd name="T34" fmla="*/ 42 w 61"/>
              <a:gd name="T35" fmla="*/ 40 h 60"/>
              <a:gd name="T36" fmla="*/ 38 w 61"/>
              <a:gd name="T37" fmla="*/ 56 h 60"/>
              <a:gd name="T38" fmla="*/ 8 w 61"/>
              <a:gd name="T39" fmla="*/ 56 h 60"/>
              <a:gd name="T40" fmla="*/ 6 w 61"/>
              <a:gd name="T41" fmla="*/ 55 h 60"/>
              <a:gd name="T42" fmla="*/ 4 w 61"/>
              <a:gd name="T43" fmla="*/ 52 h 60"/>
              <a:gd name="T44" fmla="*/ 6 w 61"/>
              <a:gd name="T45" fmla="*/ 48 h 60"/>
              <a:gd name="T46" fmla="*/ 8 w 61"/>
              <a:gd name="T47" fmla="*/ 48 h 60"/>
              <a:gd name="T48" fmla="*/ 34 w 61"/>
              <a:gd name="T49" fmla="*/ 48 h 60"/>
              <a:gd name="T50" fmla="*/ 36 w 61"/>
              <a:gd name="T51" fmla="*/ 46 h 60"/>
              <a:gd name="T52" fmla="*/ 34 w 61"/>
              <a:gd name="T53" fmla="*/ 44 h 60"/>
              <a:gd name="T54" fmla="*/ 13 w 61"/>
              <a:gd name="T55" fmla="*/ 44 h 60"/>
              <a:gd name="T56" fmla="*/ 14 w 61"/>
              <a:gd name="T57" fmla="*/ 40 h 60"/>
              <a:gd name="T58" fmla="*/ 14 w 61"/>
              <a:gd name="T59" fmla="*/ 12 h 60"/>
              <a:gd name="T60" fmla="*/ 25 w 61"/>
              <a:gd name="T61" fmla="*/ 4 h 60"/>
              <a:gd name="T62" fmla="*/ 43 w 61"/>
              <a:gd name="T63" fmla="*/ 4 h 60"/>
              <a:gd name="T64" fmla="*/ 42 w 61"/>
              <a:gd name="T65" fmla="*/ 11 h 60"/>
              <a:gd name="T66" fmla="*/ 56 w 61"/>
              <a:gd name="T67" fmla="*/ 11 h 60"/>
              <a:gd name="T68" fmla="*/ 52 w 61"/>
              <a:gd name="T69" fmla="*/ 12 h 60"/>
              <a:gd name="T70" fmla="*/ 46 w 61"/>
              <a:gd name="T71" fmla="*/ 12 h 60"/>
              <a:gd name="T72" fmla="*/ 46 w 61"/>
              <a:gd name="T73" fmla="*/ 10 h 60"/>
              <a:gd name="T74" fmla="*/ 47 w 61"/>
              <a:gd name="T75" fmla="*/ 5 h 60"/>
              <a:gd name="T76" fmla="*/ 51 w 61"/>
              <a:gd name="T77" fmla="*/ 4 h 60"/>
              <a:gd name="T78" fmla="*/ 52 w 61"/>
              <a:gd name="T79" fmla="*/ 4 h 60"/>
              <a:gd name="T80" fmla="*/ 57 w 61"/>
              <a:gd name="T81" fmla="*/ 8 h 60"/>
              <a:gd name="T82" fmla="*/ 56 w 61"/>
              <a:gd name="T83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" h="60">
                <a:moveTo>
                  <a:pt x="59" y="2"/>
                </a:moveTo>
                <a:cubicBezTo>
                  <a:pt x="57" y="1"/>
                  <a:pt x="55" y="0"/>
                  <a:pt x="5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6" y="0"/>
                  <a:pt x="10" y="7"/>
                  <a:pt x="10" y="12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1"/>
                  <a:pt x="9" y="42"/>
                  <a:pt x="9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3" y="44"/>
                  <a:pt x="0" y="48"/>
                  <a:pt x="0" y="52"/>
                </a:cubicBezTo>
                <a:cubicBezTo>
                  <a:pt x="0" y="56"/>
                  <a:pt x="3" y="60"/>
                  <a:pt x="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45" y="60"/>
                  <a:pt x="46" y="40"/>
                  <a:pt x="46" y="40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7" y="16"/>
                  <a:pt x="61" y="12"/>
                  <a:pt x="61" y="8"/>
                </a:cubicBezTo>
                <a:cubicBezTo>
                  <a:pt x="61" y="5"/>
                  <a:pt x="60" y="4"/>
                  <a:pt x="59" y="2"/>
                </a:cubicBezTo>
                <a:close/>
                <a:moveTo>
                  <a:pt x="42" y="11"/>
                </a:moveTo>
                <a:cubicBezTo>
                  <a:pt x="42" y="11"/>
                  <a:pt x="42" y="12"/>
                  <a:pt x="42" y="12"/>
                </a:cubicBezTo>
                <a:cubicBezTo>
                  <a:pt x="42" y="40"/>
                  <a:pt x="42" y="40"/>
                  <a:pt x="42" y="40"/>
                </a:cubicBezTo>
                <a:cubicBezTo>
                  <a:pt x="42" y="45"/>
                  <a:pt x="40" y="55"/>
                  <a:pt x="38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6" y="56"/>
                  <a:pt x="6" y="55"/>
                </a:cubicBezTo>
                <a:cubicBezTo>
                  <a:pt x="4" y="54"/>
                  <a:pt x="4" y="53"/>
                  <a:pt x="4" y="52"/>
                </a:cubicBezTo>
                <a:cubicBezTo>
                  <a:pt x="4" y="51"/>
                  <a:pt x="5" y="49"/>
                  <a:pt x="6" y="48"/>
                </a:cubicBezTo>
                <a:cubicBezTo>
                  <a:pt x="7" y="48"/>
                  <a:pt x="7" y="48"/>
                  <a:pt x="8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5" y="48"/>
                  <a:pt x="36" y="47"/>
                  <a:pt x="36" y="46"/>
                </a:cubicBezTo>
                <a:cubicBezTo>
                  <a:pt x="36" y="45"/>
                  <a:pt x="35" y="44"/>
                  <a:pt x="34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3"/>
                  <a:pt x="14" y="41"/>
                  <a:pt x="14" y="40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8" y="4"/>
                  <a:pt x="25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2" y="6"/>
                  <a:pt x="42" y="9"/>
                  <a:pt x="42" y="11"/>
                </a:cubicBezTo>
                <a:close/>
                <a:moveTo>
                  <a:pt x="56" y="11"/>
                </a:moveTo>
                <a:cubicBezTo>
                  <a:pt x="55" y="11"/>
                  <a:pt x="54" y="12"/>
                  <a:pt x="52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1"/>
                  <a:pt x="46" y="10"/>
                </a:cubicBezTo>
                <a:cubicBezTo>
                  <a:pt x="46" y="8"/>
                  <a:pt x="46" y="6"/>
                  <a:pt x="47" y="5"/>
                </a:cubicBezTo>
                <a:cubicBezTo>
                  <a:pt x="48" y="4"/>
                  <a:pt x="49" y="4"/>
                  <a:pt x="51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5" y="4"/>
                  <a:pt x="57" y="5"/>
                  <a:pt x="57" y="8"/>
                </a:cubicBezTo>
                <a:cubicBezTo>
                  <a:pt x="57" y="9"/>
                  <a:pt x="56" y="10"/>
                  <a:pt x="56" y="11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7" name="出自【趣你的PPT】(微信:qunideppt)：最优质的PPT资源库"/>
          <p:cNvSpPr/>
          <p:nvPr/>
        </p:nvSpPr>
        <p:spPr bwMode="auto">
          <a:xfrm>
            <a:off x="7261819" y="4246694"/>
            <a:ext cx="185841" cy="196484"/>
          </a:xfrm>
          <a:custGeom>
            <a:avLst/>
            <a:gdLst>
              <a:gd name="T0" fmla="*/ 47 w 121"/>
              <a:gd name="T1" fmla="*/ 128 h 128"/>
              <a:gd name="T2" fmla="*/ 22 w 121"/>
              <a:gd name="T3" fmla="*/ 118 h 128"/>
              <a:gd name="T4" fmla="*/ 14 w 121"/>
              <a:gd name="T5" fmla="*/ 110 h 128"/>
              <a:gd name="T6" fmla="*/ 14 w 121"/>
              <a:gd name="T7" fmla="*/ 58 h 128"/>
              <a:gd name="T8" fmla="*/ 58 w 121"/>
              <a:gd name="T9" fmla="*/ 14 h 128"/>
              <a:gd name="T10" fmla="*/ 89 w 121"/>
              <a:gd name="T11" fmla="*/ 0 h 128"/>
              <a:gd name="T12" fmla="*/ 119 w 121"/>
              <a:gd name="T13" fmla="*/ 18 h 128"/>
              <a:gd name="T14" fmla="*/ 118 w 121"/>
              <a:gd name="T15" fmla="*/ 27 h 128"/>
              <a:gd name="T16" fmla="*/ 109 w 121"/>
              <a:gd name="T17" fmla="*/ 26 h 128"/>
              <a:gd name="T18" fmla="*/ 88 w 121"/>
              <a:gd name="T19" fmla="*/ 12 h 128"/>
              <a:gd name="T20" fmla="*/ 66 w 121"/>
              <a:gd name="T21" fmla="*/ 22 h 128"/>
              <a:gd name="T22" fmla="*/ 22 w 121"/>
              <a:gd name="T23" fmla="*/ 66 h 128"/>
              <a:gd name="T24" fmla="*/ 22 w 121"/>
              <a:gd name="T25" fmla="*/ 102 h 128"/>
              <a:gd name="T26" fmla="*/ 30 w 121"/>
              <a:gd name="T27" fmla="*/ 110 h 128"/>
              <a:gd name="T28" fmla="*/ 48 w 121"/>
              <a:gd name="T29" fmla="*/ 116 h 128"/>
              <a:gd name="T30" fmla="*/ 70 w 121"/>
              <a:gd name="T31" fmla="*/ 106 h 128"/>
              <a:gd name="T32" fmla="*/ 102 w 121"/>
              <a:gd name="T33" fmla="*/ 74 h 128"/>
              <a:gd name="T34" fmla="*/ 110 w 121"/>
              <a:gd name="T35" fmla="*/ 74 h 128"/>
              <a:gd name="T36" fmla="*/ 110 w 121"/>
              <a:gd name="T37" fmla="*/ 82 h 128"/>
              <a:gd name="T38" fmla="*/ 78 w 121"/>
              <a:gd name="T39" fmla="*/ 114 h 128"/>
              <a:gd name="T40" fmla="*/ 49 w 121"/>
              <a:gd name="T41" fmla="*/ 128 h 128"/>
              <a:gd name="T42" fmla="*/ 47 w 121"/>
              <a:gd name="T43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1" h="128">
                <a:moveTo>
                  <a:pt x="47" y="128"/>
                </a:moveTo>
                <a:cubicBezTo>
                  <a:pt x="37" y="128"/>
                  <a:pt x="28" y="125"/>
                  <a:pt x="22" y="118"/>
                </a:cubicBezTo>
                <a:cubicBezTo>
                  <a:pt x="14" y="110"/>
                  <a:pt x="14" y="110"/>
                  <a:pt x="14" y="110"/>
                </a:cubicBezTo>
                <a:cubicBezTo>
                  <a:pt x="0" y="96"/>
                  <a:pt x="0" y="72"/>
                  <a:pt x="14" y="58"/>
                </a:cubicBezTo>
                <a:cubicBezTo>
                  <a:pt x="58" y="14"/>
                  <a:pt x="58" y="14"/>
                  <a:pt x="58" y="14"/>
                </a:cubicBezTo>
                <a:cubicBezTo>
                  <a:pt x="70" y="2"/>
                  <a:pt x="81" y="0"/>
                  <a:pt x="89" y="0"/>
                </a:cubicBezTo>
                <a:cubicBezTo>
                  <a:pt x="100" y="1"/>
                  <a:pt x="111" y="7"/>
                  <a:pt x="119" y="18"/>
                </a:cubicBezTo>
                <a:cubicBezTo>
                  <a:pt x="121" y="21"/>
                  <a:pt x="120" y="25"/>
                  <a:pt x="118" y="27"/>
                </a:cubicBezTo>
                <a:cubicBezTo>
                  <a:pt x="115" y="29"/>
                  <a:pt x="111" y="28"/>
                  <a:pt x="109" y="26"/>
                </a:cubicBezTo>
                <a:cubicBezTo>
                  <a:pt x="103" y="17"/>
                  <a:pt x="96" y="13"/>
                  <a:pt x="88" y="12"/>
                </a:cubicBezTo>
                <a:cubicBezTo>
                  <a:pt x="81" y="12"/>
                  <a:pt x="73" y="15"/>
                  <a:pt x="66" y="22"/>
                </a:cubicBezTo>
                <a:cubicBezTo>
                  <a:pt x="22" y="66"/>
                  <a:pt x="22" y="66"/>
                  <a:pt x="22" y="66"/>
                </a:cubicBezTo>
                <a:cubicBezTo>
                  <a:pt x="13" y="76"/>
                  <a:pt x="13" y="92"/>
                  <a:pt x="22" y="102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5" y="114"/>
                  <a:pt x="41" y="117"/>
                  <a:pt x="48" y="116"/>
                </a:cubicBezTo>
                <a:cubicBezTo>
                  <a:pt x="56" y="116"/>
                  <a:pt x="63" y="112"/>
                  <a:pt x="70" y="106"/>
                </a:cubicBezTo>
                <a:cubicBezTo>
                  <a:pt x="102" y="74"/>
                  <a:pt x="102" y="74"/>
                  <a:pt x="102" y="74"/>
                </a:cubicBezTo>
                <a:cubicBezTo>
                  <a:pt x="104" y="71"/>
                  <a:pt x="108" y="71"/>
                  <a:pt x="110" y="74"/>
                </a:cubicBezTo>
                <a:cubicBezTo>
                  <a:pt x="113" y="76"/>
                  <a:pt x="113" y="80"/>
                  <a:pt x="110" y="82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0" y="123"/>
                  <a:pt x="59" y="128"/>
                  <a:pt x="49" y="128"/>
                </a:cubicBezTo>
                <a:cubicBezTo>
                  <a:pt x="48" y="128"/>
                  <a:pt x="47" y="128"/>
                  <a:pt x="47" y="12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8" name="出自【趣你的PPT】(微信:qunideppt)：最优质的PPT资源库"/>
          <p:cNvSpPr/>
          <p:nvPr/>
        </p:nvSpPr>
        <p:spPr bwMode="auto">
          <a:xfrm>
            <a:off x="7389534" y="4147633"/>
            <a:ext cx="168649" cy="202216"/>
          </a:xfrm>
          <a:custGeom>
            <a:avLst/>
            <a:gdLst>
              <a:gd name="T0" fmla="*/ 29 w 110"/>
              <a:gd name="T1" fmla="*/ 132 h 132"/>
              <a:gd name="T2" fmla="*/ 26 w 110"/>
              <a:gd name="T3" fmla="*/ 132 h 132"/>
              <a:gd name="T4" fmla="*/ 2 w 110"/>
              <a:gd name="T5" fmla="*/ 118 h 132"/>
              <a:gd name="T6" fmla="*/ 4 w 110"/>
              <a:gd name="T7" fmla="*/ 110 h 132"/>
              <a:gd name="T8" fmla="*/ 12 w 110"/>
              <a:gd name="T9" fmla="*/ 112 h 132"/>
              <a:gd name="T10" fmla="*/ 27 w 110"/>
              <a:gd name="T11" fmla="*/ 120 h 132"/>
              <a:gd name="T12" fmla="*/ 43 w 110"/>
              <a:gd name="T13" fmla="*/ 115 h 132"/>
              <a:gd name="T14" fmla="*/ 91 w 110"/>
              <a:gd name="T15" fmla="*/ 67 h 132"/>
              <a:gd name="T16" fmla="*/ 98 w 110"/>
              <a:gd name="T17" fmla="*/ 51 h 132"/>
              <a:gd name="T18" fmla="*/ 91 w 110"/>
              <a:gd name="T19" fmla="*/ 35 h 132"/>
              <a:gd name="T20" fmla="*/ 83 w 110"/>
              <a:gd name="T21" fmla="*/ 27 h 132"/>
              <a:gd name="T22" fmla="*/ 47 w 110"/>
              <a:gd name="T23" fmla="*/ 23 h 132"/>
              <a:gd name="T24" fmla="*/ 11 w 110"/>
              <a:gd name="T25" fmla="*/ 59 h 132"/>
              <a:gd name="T26" fmla="*/ 3 w 110"/>
              <a:gd name="T27" fmla="*/ 59 h 132"/>
              <a:gd name="T28" fmla="*/ 3 w 110"/>
              <a:gd name="T29" fmla="*/ 51 h 132"/>
              <a:gd name="T30" fmla="*/ 39 w 110"/>
              <a:gd name="T31" fmla="*/ 15 h 132"/>
              <a:gd name="T32" fmla="*/ 91 w 110"/>
              <a:gd name="T33" fmla="*/ 19 h 132"/>
              <a:gd name="T34" fmla="*/ 99 w 110"/>
              <a:gd name="T35" fmla="*/ 27 h 132"/>
              <a:gd name="T36" fmla="*/ 110 w 110"/>
              <a:gd name="T37" fmla="*/ 51 h 132"/>
              <a:gd name="T38" fmla="*/ 99 w 110"/>
              <a:gd name="T39" fmla="*/ 75 h 132"/>
              <a:gd name="T40" fmla="*/ 51 w 110"/>
              <a:gd name="T41" fmla="*/ 123 h 132"/>
              <a:gd name="T42" fmla="*/ 29 w 110"/>
              <a:gd name="T43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0" h="132">
                <a:moveTo>
                  <a:pt x="29" y="132"/>
                </a:moveTo>
                <a:cubicBezTo>
                  <a:pt x="28" y="132"/>
                  <a:pt x="27" y="132"/>
                  <a:pt x="26" y="132"/>
                </a:cubicBezTo>
                <a:cubicBezTo>
                  <a:pt x="16" y="131"/>
                  <a:pt x="7" y="126"/>
                  <a:pt x="2" y="118"/>
                </a:cubicBezTo>
                <a:cubicBezTo>
                  <a:pt x="0" y="116"/>
                  <a:pt x="1" y="112"/>
                  <a:pt x="4" y="110"/>
                </a:cubicBezTo>
                <a:cubicBezTo>
                  <a:pt x="6" y="108"/>
                  <a:pt x="10" y="109"/>
                  <a:pt x="12" y="112"/>
                </a:cubicBezTo>
                <a:cubicBezTo>
                  <a:pt x="15" y="116"/>
                  <a:pt x="21" y="120"/>
                  <a:pt x="27" y="120"/>
                </a:cubicBezTo>
                <a:cubicBezTo>
                  <a:pt x="33" y="121"/>
                  <a:pt x="39" y="119"/>
                  <a:pt x="43" y="115"/>
                </a:cubicBezTo>
                <a:cubicBezTo>
                  <a:pt x="91" y="67"/>
                  <a:pt x="91" y="67"/>
                  <a:pt x="91" y="67"/>
                </a:cubicBezTo>
                <a:cubicBezTo>
                  <a:pt x="95" y="62"/>
                  <a:pt x="98" y="57"/>
                  <a:pt x="98" y="51"/>
                </a:cubicBezTo>
                <a:cubicBezTo>
                  <a:pt x="98" y="45"/>
                  <a:pt x="95" y="40"/>
                  <a:pt x="91" y="35"/>
                </a:cubicBezTo>
                <a:cubicBezTo>
                  <a:pt x="83" y="27"/>
                  <a:pt x="83" y="27"/>
                  <a:pt x="83" y="27"/>
                </a:cubicBezTo>
                <a:cubicBezTo>
                  <a:pt x="73" y="18"/>
                  <a:pt x="57" y="14"/>
                  <a:pt x="47" y="23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2"/>
                  <a:pt x="5" y="62"/>
                  <a:pt x="3" y="59"/>
                </a:cubicBezTo>
                <a:cubicBezTo>
                  <a:pt x="0" y="57"/>
                  <a:pt x="0" y="53"/>
                  <a:pt x="3" y="51"/>
                </a:cubicBezTo>
                <a:cubicBezTo>
                  <a:pt x="39" y="15"/>
                  <a:pt x="39" y="15"/>
                  <a:pt x="39" y="15"/>
                </a:cubicBezTo>
                <a:cubicBezTo>
                  <a:pt x="53" y="0"/>
                  <a:pt x="78" y="5"/>
                  <a:pt x="91" y="19"/>
                </a:cubicBezTo>
                <a:cubicBezTo>
                  <a:pt x="99" y="27"/>
                  <a:pt x="99" y="27"/>
                  <a:pt x="99" y="27"/>
                </a:cubicBezTo>
                <a:cubicBezTo>
                  <a:pt x="106" y="34"/>
                  <a:pt x="110" y="42"/>
                  <a:pt x="110" y="51"/>
                </a:cubicBezTo>
                <a:cubicBezTo>
                  <a:pt x="110" y="60"/>
                  <a:pt x="106" y="68"/>
                  <a:pt x="99" y="75"/>
                </a:cubicBezTo>
                <a:cubicBezTo>
                  <a:pt x="51" y="123"/>
                  <a:pt x="51" y="123"/>
                  <a:pt x="51" y="123"/>
                </a:cubicBezTo>
                <a:cubicBezTo>
                  <a:pt x="45" y="129"/>
                  <a:pt x="38" y="132"/>
                  <a:pt x="29" y="13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0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456264" y="4618965"/>
            <a:ext cx="28458" cy="28459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343890" y="4499294"/>
            <a:ext cx="232045" cy="218911"/>
          </a:xfrm>
          <a:custGeom>
            <a:avLst/>
            <a:gdLst>
              <a:gd name="T0" fmla="*/ 116 w 132"/>
              <a:gd name="T1" fmla="*/ 48 h 124"/>
              <a:gd name="T2" fmla="*/ 116 w 132"/>
              <a:gd name="T3" fmla="*/ 22 h 124"/>
              <a:gd name="T4" fmla="*/ 104 w 132"/>
              <a:gd name="T5" fmla="*/ 0 h 124"/>
              <a:gd name="T6" fmla="*/ 22 w 132"/>
              <a:gd name="T7" fmla="*/ 0 h 124"/>
              <a:gd name="T8" fmla="*/ 0 w 132"/>
              <a:gd name="T9" fmla="*/ 102 h 124"/>
              <a:gd name="T10" fmla="*/ 94 w 132"/>
              <a:gd name="T11" fmla="*/ 124 h 124"/>
              <a:gd name="T12" fmla="*/ 116 w 132"/>
              <a:gd name="T13" fmla="*/ 96 h 124"/>
              <a:gd name="T14" fmla="*/ 116 w 132"/>
              <a:gd name="T15" fmla="*/ 48 h 124"/>
              <a:gd name="T16" fmla="*/ 88 w 132"/>
              <a:gd name="T17" fmla="*/ 8 h 124"/>
              <a:gd name="T18" fmla="*/ 108 w 132"/>
              <a:gd name="T19" fmla="*/ 12 h 124"/>
              <a:gd name="T20" fmla="*/ 108 w 132"/>
              <a:gd name="T21" fmla="*/ 24 h 124"/>
              <a:gd name="T22" fmla="*/ 104 w 132"/>
              <a:gd name="T23" fmla="*/ 36 h 124"/>
              <a:gd name="T24" fmla="*/ 104 w 132"/>
              <a:gd name="T25" fmla="*/ 32 h 124"/>
              <a:gd name="T26" fmla="*/ 104 w 132"/>
              <a:gd name="T27" fmla="*/ 16 h 124"/>
              <a:gd name="T28" fmla="*/ 16 w 132"/>
              <a:gd name="T29" fmla="*/ 12 h 124"/>
              <a:gd name="T30" fmla="*/ 12 w 132"/>
              <a:gd name="T31" fmla="*/ 24 h 124"/>
              <a:gd name="T32" fmla="*/ 8 w 132"/>
              <a:gd name="T33" fmla="*/ 22 h 124"/>
              <a:gd name="T34" fmla="*/ 100 w 132"/>
              <a:gd name="T35" fmla="*/ 20 h 124"/>
              <a:gd name="T36" fmla="*/ 16 w 132"/>
              <a:gd name="T37" fmla="*/ 16 h 124"/>
              <a:gd name="T38" fmla="*/ 100 w 132"/>
              <a:gd name="T39" fmla="*/ 20 h 124"/>
              <a:gd name="T40" fmla="*/ 100 w 132"/>
              <a:gd name="T41" fmla="*/ 28 h 124"/>
              <a:gd name="T42" fmla="*/ 16 w 132"/>
              <a:gd name="T43" fmla="*/ 24 h 124"/>
              <a:gd name="T44" fmla="*/ 100 w 132"/>
              <a:gd name="T45" fmla="*/ 32 h 124"/>
              <a:gd name="T46" fmla="*/ 88 w 132"/>
              <a:gd name="T47" fmla="*/ 36 h 124"/>
              <a:gd name="T48" fmla="*/ 16 w 132"/>
              <a:gd name="T49" fmla="*/ 35 h 124"/>
              <a:gd name="T50" fmla="*/ 100 w 132"/>
              <a:gd name="T51" fmla="*/ 32 h 124"/>
              <a:gd name="T52" fmla="*/ 94 w 132"/>
              <a:gd name="T53" fmla="*/ 116 h 124"/>
              <a:gd name="T54" fmla="*/ 8 w 132"/>
              <a:gd name="T55" fmla="*/ 102 h 124"/>
              <a:gd name="T56" fmla="*/ 22 w 132"/>
              <a:gd name="T57" fmla="*/ 44 h 124"/>
              <a:gd name="T58" fmla="*/ 104 w 132"/>
              <a:gd name="T59" fmla="*/ 44 h 124"/>
              <a:gd name="T60" fmla="*/ 108 w 132"/>
              <a:gd name="T61" fmla="*/ 56 h 124"/>
              <a:gd name="T62" fmla="*/ 52 w 132"/>
              <a:gd name="T63" fmla="*/ 76 h 124"/>
              <a:gd name="T64" fmla="*/ 108 w 132"/>
              <a:gd name="T65" fmla="*/ 96 h 124"/>
              <a:gd name="T66" fmla="*/ 113 w 132"/>
              <a:gd name="T67" fmla="*/ 88 h 124"/>
              <a:gd name="T68" fmla="*/ 60 w 132"/>
              <a:gd name="T69" fmla="*/ 76 h 124"/>
              <a:gd name="T70" fmla="*/ 108 w 132"/>
              <a:gd name="T71" fmla="*/ 64 h 124"/>
              <a:gd name="T72" fmla="*/ 115 w 132"/>
              <a:gd name="T73" fmla="*/ 59 h 124"/>
              <a:gd name="T74" fmla="*/ 120 w 132"/>
              <a:gd name="T75" fmla="*/ 7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2" h="124">
                <a:moveTo>
                  <a:pt x="116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5"/>
                  <a:pt x="111" y="0"/>
                  <a:pt x="10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14"/>
                  <a:pt x="10" y="124"/>
                  <a:pt x="22" y="124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106" y="124"/>
                  <a:pt x="116" y="114"/>
                  <a:pt x="116" y="102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84"/>
                  <a:pt x="132" y="60"/>
                  <a:pt x="116" y="48"/>
                </a:cubicBezTo>
                <a:close/>
                <a:moveTo>
                  <a:pt x="22" y="8"/>
                </a:moveTo>
                <a:cubicBezTo>
                  <a:pt x="88" y="8"/>
                  <a:pt x="88" y="8"/>
                  <a:pt x="88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06" y="8"/>
                  <a:pt x="108" y="10"/>
                  <a:pt x="108" y="1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7" y="36"/>
                  <a:pt x="105" y="36"/>
                  <a:pt x="104" y="36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4"/>
                  <a:pt x="102" y="12"/>
                  <a:pt x="100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4" y="12"/>
                  <a:pt x="12" y="14"/>
                  <a:pt x="12" y="16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32"/>
                  <a:pt x="12" y="32"/>
                  <a:pt x="12" y="32"/>
                </a:cubicBezTo>
                <a:cubicBezTo>
                  <a:pt x="10" y="29"/>
                  <a:pt x="8" y="26"/>
                  <a:pt x="8" y="22"/>
                </a:cubicBezTo>
                <a:cubicBezTo>
                  <a:pt x="8" y="14"/>
                  <a:pt x="14" y="8"/>
                  <a:pt x="22" y="8"/>
                </a:cubicBezTo>
                <a:close/>
                <a:moveTo>
                  <a:pt x="100" y="20"/>
                </a:moveTo>
                <a:cubicBezTo>
                  <a:pt x="16" y="20"/>
                  <a:pt x="16" y="20"/>
                  <a:pt x="16" y="20"/>
                </a:cubicBezTo>
                <a:cubicBezTo>
                  <a:pt x="16" y="16"/>
                  <a:pt x="16" y="16"/>
                  <a:pt x="16" y="16"/>
                </a:cubicBezTo>
                <a:cubicBezTo>
                  <a:pt x="100" y="16"/>
                  <a:pt x="100" y="16"/>
                  <a:pt x="100" y="16"/>
                </a:cubicBezTo>
                <a:lnTo>
                  <a:pt x="100" y="20"/>
                </a:lnTo>
                <a:close/>
                <a:moveTo>
                  <a:pt x="100" y="24"/>
                </a:moveTo>
                <a:cubicBezTo>
                  <a:pt x="100" y="28"/>
                  <a:pt x="100" y="28"/>
                  <a:pt x="10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4"/>
                  <a:pt x="16" y="24"/>
                  <a:pt x="16" y="24"/>
                </a:cubicBezTo>
                <a:lnTo>
                  <a:pt x="100" y="24"/>
                </a:lnTo>
                <a:close/>
                <a:moveTo>
                  <a:pt x="100" y="32"/>
                </a:moveTo>
                <a:cubicBezTo>
                  <a:pt x="100" y="36"/>
                  <a:pt x="100" y="36"/>
                  <a:pt x="100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0" y="36"/>
                  <a:pt x="18" y="35"/>
                  <a:pt x="16" y="35"/>
                </a:cubicBezTo>
                <a:cubicBezTo>
                  <a:pt x="16" y="32"/>
                  <a:pt x="16" y="32"/>
                  <a:pt x="16" y="32"/>
                </a:cubicBezTo>
                <a:lnTo>
                  <a:pt x="100" y="32"/>
                </a:lnTo>
                <a:close/>
                <a:moveTo>
                  <a:pt x="108" y="102"/>
                </a:moveTo>
                <a:cubicBezTo>
                  <a:pt x="108" y="110"/>
                  <a:pt x="102" y="116"/>
                  <a:pt x="94" y="116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14" y="116"/>
                  <a:pt x="8" y="110"/>
                  <a:pt x="8" y="102"/>
                </a:cubicBezTo>
                <a:cubicBezTo>
                  <a:pt x="8" y="39"/>
                  <a:pt x="8" y="39"/>
                  <a:pt x="8" y="39"/>
                </a:cubicBezTo>
                <a:cubicBezTo>
                  <a:pt x="12" y="42"/>
                  <a:pt x="17" y="44"/>
                  <a:pt x="22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6" y="44"/>
                  <a:pt x="108" y="46"/>
                  <a:pt x="108" y="48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61" y="56"/>
                  <a:pt x="52" y="65"/>
                  <a:pt x="52" y="76"/>
                </a:cubicBezTo>
                <a:cubicBezTo>
                  <a:pt x="52" y="87"/>
                  <a:pt x="61" y="96"/>
                  <a:pt x="7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102"/>
                </a:lnTo>
                <a:close/>
                <a:moveTo>
                  <a:pt x="113" y="88"/>
                </a:moveTo>
                <a:cubicBezTo>
                  <a:pt x="72" y="88"/>
                  <a:pt x="72" y="88"/>
                  <a:pt x="72" y="88"/>
                </a:cubicBezTo>
                <a:cubicBezTo>
                  <a:pt x="65" y="88"/>
                  <a:pt x="60" y="83"/>
                  <a:pt x="60" y="76"/>
                </a:cubicBezTo>
                <a:cubicBezTo>
                  <a:pt x="60" y="69"/>
                  <a:pt x="65" y="64"/>
                  <a:pt x="72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10" y="64"/>
                  <a:pt x="113" y="63"/>
                  <a:pt x="114" y="61"/>
                </a:cubicBezTo>
                <a:cubicBezTo>
                  <a:pt x="115" y="60"/>
                  <a:pt x="115" y="60"/>
                  <a:pt x="115" y="59"/>
                </a:cubicBezTo>
                <a:cubicBezTo>
                  <a:pt x="115" y="59"/>
                  <a:pt x="116" y="59"/>
                  <a:pt x="116" y="59"/>
                </a:cubicBezTo>
                <a:cubicBezTo>
                  <a:pt x="118" y="62"/>
                  <a:pt x="120" y="67"/>
                  <a:pt x="120" y="72"/>
                </a:cubicBezTo>
                <a:cubicBezTo>
                  <a:pt x="120" y="78"/>
                  <a:pt x="118" y="84"/>
                  <a:pt x="113" y="88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2" name="出自【趣你的PPT】(微信:qunideppt)：最优质的PPT资源库"/>
          <p:cNvSpPr/>
          <p:nvPr/>
        </p:nvSpPr>
        <p:spPr bwMode="auto">
          <a:xfrm>
            <a:off x="7559707" y="4306450"/>
            <a:ext cx="353248" cy="353248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3" name="出自【趣你的PPT】(微信:qunideppt)：最优质的PPT资源库"/>
          <p:cNvSpPr/>
          <p:nvPr/>
        </p:nvSpPr>
        <p:spPr bwMode="auto">
          <a:xfrm rot="5400000">
            <a:off x="7644284" y="4679908"/>
            <a:ext cx="155500" cy="234411"/>
          </a:xfrm>
          <a:custGeom>
            <a:avLst/>
            <a:gdLst>
              <a:gd name="T0" fmla="*/ 77 w 80"/>
              <a:gd name="T1" fmla="*/ 20 h 120"/>
              <a:gd name="T2" fmla="*/ 67 w 80"/>
              <a:gd name="T3" fmla="*/ 20 h 120"/>
              <a:gd name="T4" fmla="*/ 64 w 80"/>
              <a:gd name="T5" fmla="*/ 24 h 120"/>
              <a:gd name="T6" fmla="*/ 64 w 80"/>
              <a:gd name="T7" fmla="*/ 32 h 120"/>
              <a:gd name="T8" fmla="*/ 67 w 80"/>
              <a:gd name="T9" fmla="*/ 36 h 120"/>
              <a:gd name="T10" fmla="*/ 68 w 80"/>
              <a:gd name="T11" fmla="*/ 36 h 120"/>
              <a:gd name="T12" fmla="*/ 52 w 80"/>
              <a:gd name="T13" fmla="*/ 56 h 120"/>
              <a:gd name="T14" fmla="*/ 44 w 80"/>
              <a:gd name="T15" fmla="*/ 60 h 120"/>
              <a:gd name="T16" fmla="*/ 44 w 80"/>
              <a:gd name="T17" fmla="*/ 21 h 120"/>
              <a:gd name="T18" fmla="*/ 56 w 80"/>
              <a:gd name="T19" fmla="*/ 21 h 120"/>
              <a:gd name="T20" fmla="*/ 40 w 80"/>
              <a:gd name="T21" fmla="*/ 0 h 120"/>
              <a:gd name="T22" fmla="*/ 24 w 80"/>
              <a:gd name="T23" fmla="*/ 21 h 120"/>
              <a:gd name="T24" fmla="*/ 36 w 80"/>
              <a:gd name="T25" fmla="*/ 21 h 120"/>
              <a:gd name="T26" fmla="*/ 36 w 80"/>
              <a:gd name="T27" fmla="*/ 75 h 120"/>
              <a:gd name="T28" fmla="*/ 29 w 80"/>
              <a:gd name="T29" fmla="*/ 71 h 120"/>
              <a:gd name="T30" fmla="*/ 12 w 80"/>
              <a:gd name="T31" fmla="*/ 51 h 120"/>
              <a:gd name="T32" fmla="*/ 16 w 80"/>
              <a:gd name="T33" fmla="*/ 46 h 120"/>
              <a:gd name="T34" fmla="*/ 8 w 80"/>
              <a:gd name="T35" fmla="*/ 40 h 120"/>
              <a:gd name="T36" fmla="*/ 0 w 80"/>
              <a:gd name="T37" fmla="*/ 46 h 120"/>
              <a:gd name="T38" fmla="*/ 4 w 80"/>
              <a:gd name="T39" fmla="*/ 51 h 120"/>
              <a:gd name="T40" fmla="*/ 25 w 80"/>
              <a:gd name="T41" fmla="*/ 78 h 120"/>
              <a:gd name="T42" fmla="*/ 36 w 80"/>
              <a:gd name="T43" fmla="*/ 88 h 120"/>
              <a:gd name="T44" fmla="*/ 36 w 80"/>
              <a:gd name="T45" fmla="*/ 97 h 120"/>
              <a:gd name="T46" fmla="*/ 28 w 80"/>
              <a:gd name="T47" fmla="*/ 108 h 120"/>
              <a:gd name="T48" fmla="*/ 40 w 80"/>
              <a:gd name="T49" fmla="*/ 120 h 120"/>
              <a:gd name="T50" fmla="*/ 52 w 80"/>
              <a:gd name="T51" fmla="*/ 108 h 120"/>
              <a:gd name="T52" fmla="*/ 44 w 80"/>
              <a:gd name="T53" fmla="*/ 97 h 120"/>
              <a:gd name="T54" fmla="*/ 44 w 80"/>
              <a:gd name="T55" fmla="*/ 74 h 120"/>
              <a:gd name="T56" fmla="*/ 56 w 80"/>
              <a:gd name="T57" fmla="*/ 63 h 120"/>
              <a:gd name="T58" fmla="*/ 76 w 80"/>
              <a:gd name="T59" fmla="*/ 36 h 120"/>
              <a:gd name="T60" fmla="*/ 77 w 80"/>
              <a:gd name="T61" fmla="*/ 36 h 120"/>
              <a:gd name="T62" fmla="*/ 80 w 80"/>
              <a:gd name="T63" fmla="*/ 32 h 120"/>
              <a:gd name="T64" fmla="*/ 80 w 80"/>
              <a:gd name="T65" fmla="*/ 24 h 120"/>
              <a:gd name="T66" fmla="*/ 77 w 80"/>
              <a:gd name="T67" fmla="*/ 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" h="120">
                <a:moveTo>
                  <a:pt x="77" y="20"/>
                </a:moveTo>
                <a:cubicBezTo>
                  <a:pt x="67" y="20"/>
                  <a:pt x="67" y="20"/>
                  <a:pt x="67" y="20"/>
                </a:cubicBezTo>
                <a:cubicBezTo>
                  <a:pt x="65" y="20"/>
                  <a:pt x="64" y="22"/>
                  <a:pt x="64" y="24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4"/>
                  <a:pt x="65" y="36"/>
                  <a:pt x="67" y="36"/>
                </a:cubicBezTo>
                <a:cubicBezTo>
                  <a:pt x="68" y="36"/>
                  <a:pt x="68" y="36"/>
                  <a:pt x="68" y="36"/>
                </a:cubicBezTo>
                <a:cubicBezTo>
                  <a:pt x="68" y="47"/>
                  <a:pt x="60" y="51"/>
                  <a:pt x="52" y="56"/>
                </a:cubicBezTo>
                <a:cubicBezTo>
                  <a:pt x="49" y="57"/>
                  <a:pt x="46" y="59"/>
                  <a:pt x="44" y="60"/>
                </a:cubicBezTo>
                <a:cubicBezTo>
                  <a:pt x="44" y="21"/>
                  <a:pt x="44" y="21"/>
                  <a:pt x="44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75"/>
                  <a:pt x="36" y="75"/>
                  <a:pt x="36" y="75"/>
                </a:cubicBezTo>
                <a:cubicBezTo>
                  <a:pt x="34" y="73"/>
                  <a:pt x="31" y="72"/>
                  <a:pt x="29" y="71"/>
                </a:cubicBezTo>
                <a:cubicBezTo>
                  <a:pt x="21" y="66"/>
                  <a:pt x="13" y="62"/>
                  <a:pt x="12" y="51"/>
                </a:cubicBezTo>
                <a:cubicBezTo>
                  <a:pt x="14" y="50"/>
                  <a:pt x="16" y="48"/>
                  <a:pt x="16" y="46"/>
                </a:cubicBezTo>
                <a:cubicBezTo>
                  <a:pt x="16" y="43"/>
                  <a:pt x="12" y="40"/>
                  <a:pt x="8" y="40"/>
                </a:cubicBezTo>
                <a:cubicBezTo>
                  <a:pt x="4" y="40"/>
                  <a:pt x="0" y="43"/>
                  <a:pt x="0" y="46"/>
                </a:cubicBezTo>
                <a:cubicBezTo>
                  <a:pt x="0" y="48"/>
                  <a:pt x="2" y="50"/>
                  <a:pt x="4" y="51"/>
                </a:cubicBezTo>
                <a:cubicBezTo>
                  <a:pt x="6" y="67"/>
                  <a:pt x="17" y="73"/>
                  <a:pt x="25" y="78"/>
                </a:cubicBezTo>
                <a:cubicBezTo>
                  <a:pt x="32" y="81"/>
                  <a:pt x="36" y="84"/>
                  <a:pt x="36" y="88"/>
                </a:cubicBezTo>
                <a:cubicBezTo>
                  <a:pt x="36" y="97"/>
                  <a:pt x="36" y="97"/>
                  <a:pt x="36" y="97"/>
                </a:cubicBezTo>
                <a:cubicBezTo>
                  <a:pt x="31" y="98"/>
                  <a:pt x="28" y="103"/>
                  <a:pt x="28" y="108"/>
                </a:cubicBezTo>
                <a:cubicBezTo>
                  <a:pt x="28" y="115"/>
                  <a:pt x="33" y="120"/>
                  <a:pt x="40" y="120"/>
                </a:cubicBezTo>
                <a:cubicBezTo>
                  <a:pt x="47" y="120"/>
                  <a:pt x="52" y="115"/>
                  <a:pt x="52" y="108"/>
                </a:cubicBezTo>
                <a:cubicBezTo>
                  <a:pt x="52" y="103"/>
                  <a:pt x="49" y="98"/>
                  <a:pt x="44" y="97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69"/>
                  <a:pt x="48" y="67"/>
                  <a:pt x="56" y="63"/>
                </a:cubicBezTo>
                <a:cubicBezTo>
                  <a:pt x="65" y="58"/>
                  <a:pt x="76" y="52"/>
                  <a:pt x="76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9" y="36"/>
                  <a:pt x="80" y="34"/>
                  <a:pt x="80" y="32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22"/>
                  <a:pt x="79" y="20"/>
                  <a:pt x="77" y="2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960260" y="4387847"/>
            <a:ext cx="283819" cy="285698"/>
          </a:xfrm>
          <a:custGeom>
            <a:avLst/>
            <a:gdLst>
              <a:gd name="T0" fmla="*/ 56 w 64"/>
              <a:gd name="T1" fmla="*/ 20 h 64"/>
              <a:gd name="T2" fmla="*/ 44 w 64"/>
              <a:gd name="T3" fmla="*/ 16 h 64"/>
              <a:gd name="T4" fmla="*/ 52 w 64"/>
              <a:gd name="T5" fmla="*/ 12 h 64"/>
              <a:gd name="T6" fmla="*/ 28 w 64"/>
              <a:gd name="T7" fmla="*/ 0 h 64"/>
              <a:gd name="T8" fmla="*/ 37 w 64"/>
              <a:gd name="T9" fmla="*/ 12 h 64"/>
              <a:gd name="T10" fmla="*/ 12 w 64"/>
              <a:gd name="T11" fmla="*/ 16 h 64"/>
              <a:gd name="T12" fmla="*/ 4 w 64"/>
              <a:gd name="T13" fmla="*/ 48 h 64"/>
              <a:gd name="T14" fmla="*/ 0 w 64"/>
              <a:gd name="T15" fmla="*/ 64 h 64"/>
              <a:gd name="T16" fmla="*/ 64 w 64"/>
              <a:gd name="T17" fmla="*/ 48 h 64"/>
              <a:gd name="T18" fmla="*/ 44 w 64"/>
              <a:gd name="T19" fmla="*/ 24 h 64"/>
              <a:gd name="T20" fmla="*/ 48 w 64"/>
              <a:gd name="T21" fmla="*/ 28 h 64"/>
              <a:gd name="T22" fmla="*/ 44 w 64"/>
              <a:gd name="T23" fmla="*/ 24 h 64"/>
              <a:gd name="T24" fmla="*/ 48 w 64"/>
              <a:gd name="T25" fmla="*/ 32 h 64"/>
              <a:gd name="T26" fmla="*/ 44 w 64"/>
              <a:gd name="T27" fmla="*/ 36 h 64"/>
              <a:gd name="T28" fmla="*/ 44 w 64"/>
              <a:gd name="T29" fmla="*/ 40 h 64"/>
              <a:gd name="T30" fmla="*/ 48 w 64"/>
              <a:gd name="T31" fmla="*/ 44 h 64"/>
              <a:gd name="T32" fmla="*/ 44 w 64"/>
              <a:gd name="T33" fmla="*/ 40 h 64"/>
              <a:gd name="T34" fmla="*/ 32 w 64"/>
              <a:gd name="T35" fmla="*/ 4 h 64"/>
              <a:gd name="T36" fmla="*/ 48 w 64"/>
              <a:gd name="T37" fmla="*/ 8 h 64"/>
              <a:gd name="T38" fmla="*/ 36 w 64"/>
              <a:gd name="T39" fmla="*/ 24 h 64"/>
              <a:gd name="T40" fmla="*/ 40 w 64"/>
              <a:gd name="T41" fmla="*/ 28 h 64"/>
              <a:gd name="T42" fmla="*/ 36 w 64"/>
              <a:gd name="T43" fmla="*/ 24 h 64"/>
              <a:gd name="T44" fmla="*/ 40 w 64"/>
              <a:gd name="T45" fmla="*/ 32 h 64"/>
              <a:gd name="T46" fmla="*/ 36 w 64"/>
              <a:gd name="T47" fmla="*/ 36 h 64"/>
              <a:gd name="T48" fmla="*/ 36 w 64"/>
              <a:gd name="T49" fmla="*/ 40 h 64"/>
              <a:gd name="T50" fmla="*/ 40 w 64"/>
              <a:gd name="T51" fmla="*/ 44 h 64"/>
              <a:gd name="T52" fmla="*/ 36 w 64"/>
              <a:gd name="T53" fmla="*/ 40 h 64"/>
              <a:gd name="T54" fmla="*/ 28 w 64"/>
              <a:gd name="T55" fmla="*/ 24 h 64"/>
              <a:gd name="T56" fmla="*/ 12 w 64"/>
              <a:gd name="T57" fmla="*/ 32 h 64"/>
              <a:gd name="T58" fmla="*/ 60 w 64"/>
              <a:gd name="T59" fmla="*/ 56 h 64"/>
              <a:gd name="T60" fmla="*/ 4 w 64"/>
              <a:gd name="T61" fmla="*/ 52 h 64"/>
              <a:gd name="T62" fmla="*/ 60 w 64"/>
              <a:gd name="T63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4">
                <a:moveTo>
                  <a:pt x="60" y="48"/>
                </a:moveTo>
                <a:cubicBezTo>
                  <a:pt x="56" y="20"/>
                  <a:pt x="56" y="20"/>
                  <a:pt x="56" y="20"/>
                </a:cubicBezTo>
                <a:cubicBezTo>
                  <a:pt x="56" y="18"/>
                  <a:pt x="54" y="16"/>
                  <a:pt x="5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2"/>
                  <a:pt x="44" y="12"/>
                  <a:pt x="44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0"/>
                  <a:pt x="52" y="0"/>
                  <a:pt x="5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12"/>
                  <a:pt x="28" y="12"/>
                  <a:pt x="28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6"/>
                  <a:pt x="37" y="16"/>
                  <a:pt x="37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0" y="16"/>
                  <a:pt x="8" y="18"/>
                  <a:pt x="8" y="20"/>
                </a:cubicBezTo>
                <a:cubicBezTo>
                  <a:pt x="4" y="48"/>
                  <a:pt x="4" y="48"/>
                  <a:pt x="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48"/>
                  <a:pt x="64" y="48"/>
                  <a:pt x="64" y="48"/>
                </a:cubicBezTo>
                <a:lnTo>
                  <a:pt x="60" y="48"/>
                </a:lnTo>
                <a:close/>
                <a:moveTo>
                  <a:pt x="44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28"/>
                  <a:pt x="48" y="28"/>
                  <a:pt x="48" y="28"/>
                </a:cubicBezTo>
                <a:cubicBezTo>
                  <a:pt x="44" y="28"/>
                  <a:pt x="44" y="28"/>
                  <a:pt x="44" y="28"/>
                </a:cubicBezTo>
                <a:lnTo>
                  <a:pt x="44" y="24"/>
                </a:lnTo>
                <a:close/>
                <a:moveTo>
                  <a:pt x="44" y="32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36"/>
                  <a:pt x="48" y="36"/>
                  <a:pt x="48" y="36"/>
                </a:cubicBezTo>
                <a:cubicBezTo>
                  <a:pt x="44" y="36"/>
                  <a:pt x="44" y="36"/>
                  <a:pt x="44" y="36"/>
                </a:cubicBezTo>
                <a:lnTo>
                  <a:pt x="44" y="32"/>
                </a:lnTo>
                <a:close/>
                <a:moveTo>
                  <a:pt x="44" y="40"/>
                </a:moveTo>
                <a:cubicBezTo>
                  <a:pt x="48" y="40"/>
                  <a:pt x="48" y="40"/>
                  <a:pt x="48" y="40"/>
                </a:cubicBezTo>
                <a:cubicBezTo>
                  <a:pt x="48" y="44"/>
                  <a:pt x="48" y="44"/>
                  <a:pt x="48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40"/>
                </a:lnTo>
                <a:close/>
                <a:moveTo>
                  <a:pt x="32" y="8"/>
                </a:moveTo>
                <a:cubicBezTo>
                  <a:pt x="32" y="4"/>
                  <a:pt x="32" y="4"/>
                  <a:pt x="32" y="4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8"/>
                  <a:pt x="48" y="8"/>
                  <a:pt x="48" y="8"/>
                </a:cubicBezTo>
                <a:lnTo>
                  <a:pt x="32" y="8"/>
                </a:lnTo>
                <a:close/>
                <a:moveTo>
                  <a:pt x="36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40" y="28"/>
                  <a:pt x="40" y="28"/>
                  <a:pt x="40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24"/>
                </a:lnTo>
                <a:close/>
                <a:moveTo>
                  <a:pt x="36" y="32"/>
                </a:moveTo>
                <a:cubicBezTo>
                  <a:pt x="40" y="32"/>
                  <a:pt x="40" y="32"/>
                  <a:pt x="40" y="32"/>
                </a:cubicBezTo>
                <a:cubicBezTo>
                  <a:pt x="40" y="36"/>
                  <a:pt x="40" y="36"/>
                  <a:pt x="4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2"/>
                </a:lnTo>
                <a:close/>
                <a:moveTo>
                  <a:pt x="36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44"/>
                  <a:pt x="40" y="44"/>
                  <a:pt x="40" y="44"/>
                </a:cubicBezTo>
                <a:cubicBezTo>
                  <a:pt x="36" y="44"/>
                  <a:pt x="36" y="44"/>
                  <a:pt x="36" y="44"/>
                </a:cubicBezTo>
                <a:lnTo>
                  <a:pt x="36" y="40"/>
                </a:lnTo>
                <a:close/>
                <a:moveTo>
                  <a:pt x="12" y="24"/>
                </a:moveTo>
                <a:cubicBezTo>
                  <a:pt x="28" y="24"/>
                  <a:pt x="28" y="24"/>
                  <a:pt x="28" y="24"/>
                </a:cubicBezTo>
                <a:cubicBezTo>
                  <a:pt x="28" y="32"/>
                  <a:pt x="28" y="32"/>
                  <a:pt x="28" y="32"/>
                </a:cubicBezTo>
                <a:cubicBezTo>
                  <a:pt x="12" y="32"/>
                  <a:pt x="12" y="32"/>
                  <a:pt x="12" y="32"/>
                </a:cubicBezTo>
                <a:lnTo>
                  <a:pt x="12" y="24"/>
                </a:lnTo>
                <a:close/>
                <a:moveTo>
                  <a:pt x="60" y="56"/>
                </a:moveTo>
                <a:cubicBezTo>
                  <a:pt x="4" y="56"/>
                  <a:pt x="4" y="56"/>
                  <a:pt x="4" y="56"/>
                </a:cubicBezTo>
                <a:cubicBezTo>
                  <a:pt x="4" y="52"/>
                  <a:pt x="4" y="52"/>
                  <a:pt x="4" y="52"/>
                </a:cubicBezTo>
                <a:cubicBezTo>
                  <a:pt x="60" y="52"/>
                  <a:pt x="60" y="52"/>
                  <a:pt x="60" y="52"/>
                </a:cubicBezTo>
                <a:lnTo>
                  <a:pt x="60" y="56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8" name="出自【趣你的PPT】(微信:qunideppt)：最优质的PPT资源库"/>
          <p:cNvSpPr/>
          <p:nvPr/>
        </p:nvSpPr>
        <p:spPr bwMode="auto">
          <a:xfrm>
            <a:off x="7884508" y="4730408"/>
            <a:ext cx="183727" cy="186428"/>
          </a:xfrm>
          <a:custGeom>
            <a:avLst/>
            <a:gdLst>
              <a:gd name="T0" fmla="*/ 136 w 136"/>
              <a:gd name="T1" fmla="*/ 120 h 138"/>
              <a:gd name="T2" fmla="*/ 81 w 136"/>
              <a:gd name="T3" fmla="*/ 65 h 138"/>
              <a:gd name="T4" fmla="*/ 126 w 136"/>
              <a:gd name="T5" fmla="*/ 43 h 138"/>
              <a:gd name="T6" fmla="*/ 0 w 136"/>
              <a:gd name="T7" fmla="*/ 0 h 138"/>
              <a:gd name="T8" fmla="*/ 42 w 136"/>
              <a:gd name="T9" fmla="*/ 128 h 138"/>
              <a:gd name="T10" fmla="*/ 64 w 136"/>
              <a:gd name="T11" fmla="*/ 83 h 138"/>
              <a:gd name="T12" fmla="*/ 118 w 136"/>
              <a:gd name="T13" fmla="*/ 138 h 138"/>
              <a:gd name="T14" fmla="*/ 136 w 136"/>
              <a:gd name="T15" fmla="*/ 12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138">
                <a:moveTo>
                  <a:pt x="136" y="120"/>
                </a:moveTo>
                <a:lnTo>
                  <a:pt x="81" y="65"/>
                </a:lnTo>
                <a:lnTo>
                  <a:pt x="126" y="43"/>
                </a:lnTo>
                <a:lnTo>
                  <a:pt x="0" y="0"/>
                </a:lnTo>
                <a:lnTo>
                  <a:pt x="42" y="128"/>
                </a:lnTo>
                <a:lnTo>
                  <a:pt x="64" y="83"/>
                </a:lnTo>
                <a:lnTo>
                  <a:pt x="118" y="138"/>
                </a:lnTo>
                <a:lnTo>
                  <a:pt x="136" y="12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121806" y="4717186"/>
            <a:ext cx="303601" cy="132736"/>
          </a:xfrm>
          <a:custGeom>
            <a:avLst/>
            <a:gdLst>
              <a:gd name="T0" fmla="*/ 64 w 128"/>
              <a:gd name="T1" fmla="*/ 8 h 56"/>
              <a:gd name="T2" fmla="*/ 120 w 128"/>
              <a:gd name="T3" fmla="*/ 30 h 56"/>
              <a:gd name="T4" fmla="*/ 64 w 128"/>
              <a:gd name="T5" fmla="*/ 48 h 56"/>
              <a:gd name="T6" fmla="*/ 8 w 128"/>
              <a:gd name="T7" fmla="*/ 30 h 56"/>
              <a:gd name="T8" fmla="*/ 64 w 128"/>
              <a:gd name="T9" fmla="*/ 8 h 56"/>
              <a:gd name="T10" fmla="*/ 64 w 128"/>
              <a:gd name="T11" fmla="*/ 0 h 56"/>
              <a:gd name="T12" fmla="*/ 61 w 128"/>
              <a:gd name="T13" fmla="*/ 1 h 56"/>
              <a:gd name="T14" fmla="*/ 5 w 128"/>
              <a:gd name="T15" fmla="*/ 22 h 56"/>
              <a:gd name="T16" fmla="*/ 0 w 128"/>
              <a:gd name="T17" fmla="*/ 30 h 56"/>
              <a:gd name="T18" fmla="*/ 6 w 128"/>
              <a:gd name="T19" fmla="*/ 38 h 56"/>
              <a:gd name="T20" fmla="*/ 62 w 128"/>
              <a:gd name="T21" fmla="*/ 56 h 56"/>
              <a:gd name="T22" fmla="*/ 64 w 128"/>
              <a:gd name="T23" fmla="*/ 56 h 56"/>
              <a:gd name="T24" fmla="*/ 66 w 128"/>
              <a:gd name="T25" fmla="*/ 56 h 56"/>
              <a:gd name="T26" fmla="*/ 122 w 128"/>
              <a:gd name="T27" fmla="*/ 38 h 56"/>
              <a:gd name="T28" fmla="*/ 128 w 128"/>
              <a:gd name="T29" fmla="*/ 30 h 56"/>
              <a:gd name="T30" fmla="*/ 123 w 128"/>
              <a:gd name="T31" fmla="*/ 22 h 56"/>
              <a:gd name="T32" fmla="*/ 67 w 128"/>
              <a:gd name="T33" fmla="*/ 1 h 56"/>
              <a:gd name="T34" fmla="*/ 64 w 128"/>
              <a:gd name="T3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" h="56">
                <a:moveTo>
                  <a:pt x="64" y="8"/>
                </a:moveTo>
                <a:cubicBezTo>
                  <a:pt x="120" y="30"/>
                  <a:pt x="120" y="30"/>
                  <a:pt x="120" y="30"/>
                </a:cubicBezTo>
                <a:cubicBezTo>
                  <a:pt x="64" y="48"/>
                  <a:pt x="64" y="48"/>
                  <a:pt x="64" y="48"/>
                </a:cubicBezTo>
                <a:cubicBezTo>
                  <a:pt x="8" y="30"/>
                  <a:pt x="8" y="30"/>
                  <a:pt x="8" y="30"/>
                </a:cubicBezTo>
                <a:cubicBezTo>
                  <a:pt x="64" y="8"/>
                  <a:pt x="64" y="8"/>
                  <a:pt x="64" y="8"/>
                </a:cubicBezTo>
                <a:moveTo>
                  <a:pt x="64" y="0"/>
                </a:moveTo>
                <a:cubicBezTo>
                  <a:pt x="63" y="0"/>
                  <a:pt x="62" y="0"/>
                  <a:pt x="61" y="1"/>
                </a:cubicBezTo>
                <a:cubicBezTo>
                  <a:pt x="5" y="22"/>
                  <a:pt x="5" y="22"/>
                  <a:pt x="5" y="22"/>
                </a:cubicBezTo>
                <a:cubicBezTo>
                  <a:pt x="2" y="24"/>
                  <a:pt x="0" y="27"/>
                  <a:pt x="0" y="30"/>
                </a:cubicBezTo>
                <a:cubicBezTo>
                  <a:pt x="0" y="34"/>
                  <a:pt x="2" y="37"/>
                  <a:pt x="6" y="38"/>
                </a:cubicBezTo>
                <a:cubicBezTo>
                  <a:pt x="62" y="56"/>
                  <a:pt x="62" y="56"/>
                  <a:pt x="62" y="56"/>
                </a:cubicBezTo>
                <a:cubicBezTo>
                  <a:pt x="62" y="56"/>
                  <a:pt x="63" y="56"/>
                  <a:pt x="64" y="56"/>
                </a:cubicBezTo>
                <a:cubicBezTo>
                  <a:pt x="65" y="56"/>
                  <a:pt x="66" y="56"/>
                  <a:pt x="66" y="56"/>
                </a:cubicBezTo>
                <a:cubicBezTo>
                  <a:pt x="122" y="38"/>
                  <a:pt x="122" y="38"/>
                  <a:pt x="122" y="38"/>
                </a:cubicBezTo>
                <a:cubicBezTo>
                  <a:pt x="126" y="37"/>
                  <a:pt x="128" y="34"/>
                  <a:pt x="128" y="30"/>
                </a:cubicBezTo>
                <a:cubicBezTo>
                  <a:pt x="128" y="27"/>
                  <a:pt x="126" y="24"/>
                  <a:pt x="123" y="22"/>
                </a:cubicBez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2" name="出自【趣你的PPT】(微信:qunideppt)：最优质的PPT资源库"/>
          <p:cNvSpPr/>
          <p:nvPr/>
        </p:nvSpPr>
        <p:spPr bwMode="auto">
          <a:xfrm>
            <a:off x="8118982" y="4821681"/>
            <a:ext cx="306425" cy="66369"/>
          </a:xfrm>
          <a:custGeom>
            <a:avLst/>
            <a:gdLst>
              <a:gd name="T0" fmla="*/ 65 w 129"/>
              <a:gd name="T1" fmla="*/ 28 h 28"/>
              <a:gd name="T2" fmla="*/ 64 w 129"/>
              <a:gd name="T3" fmla="*/ 28 h 28"/>
              <a:gd name="T4" fmla="*/ 4 w 129"/>
              <a:gd name="T5" fmla="*/ 8 h 28"/>
              <a:gd name="T6" fmla="*/ 1 w 129"/>
              <a:gd name="T7" fmla="*/ 3 h 28"/>
              <a:gd name="T8" fmla="*/ 6 w 129"/>
              <a:gd name="T9" fmla="*/ 0 h 28"/>
              <a:gd name="T10" fmla="*/ 65 w 129"/>
              <a:gd name="T11" fmla="*/ 20 h 28"/>
              <a:gd name="T12" fmla="*/ 124 w 129"/>
              <a:gd name="T13" fmla="*/ 0 h 28"/>
              <a:gd name="T14" fmla="*/ 129 w 129"/>
              <a:gd name="T15" fmla="*/ 3 h 28"/>
              <a:gd name="T16" fmla="*/ 126 w 129"/>
              <a:gd name="T17" fmla="*/ 8 h 28"/>
              <a:gd name="T18" fmla="*/ 66 w 129"/>
              <a:gd name="T19" fmla="*/ 28 h 28"/>
              <a:gd name="T20" fmla="*/ 65 w 129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28">
                <a:moveTo>
                  <a:pt x="65" y="28"/>
                </a:moveTo>
                <a:cubicBezTo>
                  <a:pt x="65" y="28"/>
                  <a:pt x="64" y="28"/>
                  <a:pt x="64" y="28"/>
                </a:cubicBezTo>
                <a:cubicBezTo>
                  <a:pt x="4" y="8"/>
                  <a:pt x="4" y="8"/>
                  <a:pt x="4" y="8"/>
                </a:cubicBezTo>
                <a:cubicBezTo>
                  <a:pt x="2" y="7"/>
                  <a:pt x="0" y="5"/>
                  <a:pt x="1" y="3"/>
                </a:cubicBezTo>
                <a:cubicBezTo>
                  <a:pt x="2" y="1"/>
                  <a:pt x="4" y="0"/>
                  <a:pt x="6" y="0"/>
                </a:cubicBezTo>
                <a:cubicBezTo>
                  <a:pt x="65" y="20"/>
                  <a:pt x="65" y="20"/>
                  <a:pt x="65" y="2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6" y="0"/>
                  <a:pt x="128" y="1"/>
                  <a:pt x="129" y="3"/>
                </a:cubicBezTo>
                <a:cubicBezTo>
                  <a:pt x="129" y="5"/>
                  <a:pt x="128" y="7"/>
                  <a:pt x="126" y="8"/>
                </a:cubicBezTo>
                <a:cubicBezTo>
                  <a:pt x="66" y="28"/>
                  <a:pt x="66" y="28"/>
                  <a:pt x="66" y="28"/>
                </a:cubicBezTo>
                <a:cubicBezTo>
                  <a:pt x="66" y="28"/>
                  <a:pt x="65" y="28"/>
                  <a:pt x="65" y="2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3" name="出自【趣你的PPT】(微信:qunideppt)：最优质的PPT资源库"/>
          <p:cNvSpPr/>
          <p:nvPr/>
        </p:nvSpPr>
        <p:spPr bwMode="auto">
          <a:xfrm>
            <a:off x="8118982" y="4859807"/>
            <a:ext cx="306425" cy="66369"/>
          </a:xfrm>
          <a:custGeom>
            <a:avLst/>
            <a:gdLst>
              <a:gd name="T0" fmla="*/ 65 w 129"/>
              <a:gd name="T1" fmla="*/ 28 h 28"/>
              <a:gd name="T2" fmla="*/ 64 w 129"/>
              <a:gd name="T3" fmla="*/ 28 h 28"/>
              <a:gd name="T4" fmla="*/ 4 w 129"/>
              <a:gd name="T5" fmla="*/ 8 h 28"/>
              <a:gd name="T6" fmla="*/ 1 w 129"/>
              <a:gd name="T7" fmla="*/ 3 h 28"/>
              <a:gd name="T8" fmla="*/ 6 w 129"/>
              <a:gd name="T9" fmla="*/ 0 h 28"/>
              <a:gd name="T10" fmla="*/ 65 w 129"/>
              <a:gd name="T11" fmla="*/ 20 h 28"/>
              <a:gd name="T12" fmla="*/ 124 w 129"/>
              <a:gd name="T13" fmla="*/ 0 h 28"/>
              <a:gd name="T14" fmla="*/ 129 w 129"/>
              <a:gd name="T15" fmla="*/ 3 h 28"/>
              <a:gd name="T16" fmla="*/ 126 w 129"/>
              <a:gd name="T17" fmla="*/ 8 h 28"/>
              <a:gd name="T18" fmla="*/ 66 w 129"/>
              <a:gd name="T19" fmla="*/ 28 h 28"/>
              <a:gd name="T20" fmla="*/ 65 w 129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28">
                <a:moveTo>
                  <a:pt x="65" y="28"/>
                </a:moveTo>
                <a:cubicBezTo>
                  <a:pt x="65" y="28"/>
                  <a:pt x="64" y="28"/>
                  <a:pt x="64" y="28"/>
                </a:cubicBezTo>
                <a:cubicBezTo>
                  <a:pt x="4" y="8"/>
                  <a:pt x="4" y="8"/>
                  <a:pt x="4" y="8"/>
                </a:cubicBezTo>
                <a:cubicBezTo>
                  <a:pt x="2" y="7"/>
                  <a:pt x="0" y="5"/>
                  <a:pt x="1" y="3"/>
                </a:cubicBezTo>
                <a:cubicBezTo>
                  <a:pt x="2" y="1"/>
                  <a:pt x="4" y="0"/>
                  <a:pt x="6" y="0"/>
                </a:cubicBezTo>
                <a:cubicBezTo>
                  <a:pt x="65" y="20"/>
                  <a:pt x="65" y="20"/>
                  <a:pt x="65" y="2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6" y="0"/>
                  <a:pt x="128" y="1"/>
                  <a:pt x="129" y="3"/>
                </a:cubicBezTo>
                <a:cubicBezTo>
                  <a:pt x="129" y="5"/>
                  <a:pt x="128" y="7"/>
                  <a:pt x="126" y="8"/>
                </a:cubicBezTo>
                <a:cubicBezTo>
                  <a:pt x="66" y="28"/>
                  <a:pt x="66" y="28"/>
                  <a:pt x="66" y="28"/>
                </a:cubicBezTo>
                <a:cubicBezTo>
                  <a:pt x="66" y="28"/>
                  <a:pt x="65" y="28"/>
                  <a:pt x="65" y="2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282883" y="4370418"/>
            <a:ext cx="339622" cy="339622"/>
          </a:xfrm>
          <a:custGeom>
            <a:avLst/>
            <a:gdLst>
              <a:gd name="T0" fmla="*/ 64 w 112"/>
              <a:gd name="T1" fmla="*/ 12 h 112"/>
              <a:gd name="T2" fmla="*/ 78 w 112"/>
              <a:gd name="T3" fmla="*/ 23 h 112"/>
              <a:gd name="T4" fmla="*/ 84 w 112"/>
              <a:gd name="T5" fmla="*/ 18 h 112"/>
              <a:gd name="T6" fmla="*/ 93 w 112"/>
              <a:gd name="T7" fmla="*/ 25 h 112"/>
              <a:gd name="T8" fmla="*/ 89 w 112"/>
              <a:gd name="T9" fmla="*/ 34 h 112"/>
              <a:gd name="T10" fmla="*/ 100 w 112"/>
              <a:gd name="T11" fmla="*/ 48 h 112"/>
              <a:gd name="T12" fmla="*/ 104 w 112"/>
              <a:gd name="T13" fmla="*/ 60 h 112"/>
              <a:gd name="T14" fmla="*/ 95 w 112"/>
              <a:gd name="T15" fmla="*/ 64 h 112"/>
              <a:gd name="T16" fmla="*/ 93 w 112"/>
              <a:gd name="T17" fmla="*/ 81 h 112"/>
              <a:gd name="T18" fmla="*/ 87 w 112"/>
              <a:gd name="T19" fmla="*/ 93 h 112"/>
              <a:gd name="T20" fmla="*/ 81 w 112"/>
              <a:gd name="T21" fmla="*/ 93 h 112"/>
              <a:gd name="T22" fmla="*/ 64 w 112"/>
              <a:gd name="T23" fmla="*/ 95 h 112"/>
              <a:gd name="T24" fmla="*/ 60 w 112"/>
              <a:gd name="T25" fmla="*/ 104 h 112"/>
              <a:gd name="T26" fmla="*/ 48 w 112"/>
              <a:gd name="T27" fmla="*/ 100 h 112"/>
              <a:gd name="T28" fmla="*/ 34 w 112"/>
              <a:gd name="T29" fmla="*/ 89 h 112"/>
              <a:gd name="T30" fmla="*/ 28 w 112"/>
              <a:gd name="T31" fmla="*/ 94 h 112"/>
              <a:gd name="T32" fmla="*/ 19 w 112"/>
              <a:gd name="T33" fmla="*/ 87 h 112"/>
              <a:gd name="T34" fmla="*/ 23 w 112"/>
              <a:gd name="T35" fmla="*/ 78 h 112"/>
              <a:gd name="T36" fmla="*/ 12 w 112"/>
              <a:gd name="T37" fmla="*/ 64 h 112"/>
              <a:gd name="T38" fmla="*/ 8 w 112"/>
              <a:gd name="T39" fmla="*/ 52 h 112"/>
              <a:gd name="T40" fmla="*/ 17 w 112"/>
              <a:gd name="T41" fmla="*/ 48 h 112"/>
              <a:gd name="T42" fmla="*/ 19 w 112"/>
              <a:gd name="T43" fmla="*/ 31 h 112"/>
              <a:gd name="T44" fmla="*/ 25 w 112"/>
              <a:gd name="T45" fmla="*/ 19 h 112"/>
              <a:gd name="T46" fmla="*/ 31 w 112"/>
              <a:gd name="T47" fmla="*/ 19 h 112"/>
              <a:gd name="T48" fmla="*/ 48 w 112"/>
              <a:gd name="T49" fmla="*/ 17 h 112"/>
              <a:gd name="T50" fmla="*/ 52 w 112"/>
              <a:gd name="T51" fmla="*/ 8 h 112"/>
              <a:gd name="T52" fmla="*/ 60 w 112"/>
              <a:gd name="T53" fmla="*/ 0 h 112"/>
              <a:gd name="T54" fmla="*/ 40 w 112"/>
              <a:gd name="T55" fmla="*/ 11 h 112"/>
              <a:gd name="T56" fmla="*/ 28 w 112"/>
              <a:gd name="T57" fmla="*/ 10 h 112"/>
              <a:gd name="T58" fmla="*/ 14 w 112"/>
              <a:gd name="T59" fmla="*/ 19 h 112"/>
              <a:gd name="T60" fmla="*/ 13 w 112"/>
              <a:gd name="T61" fmla="*/ 35 h 112"/>
              <a:gd name="T62" fmla="*/ 0 w 112"/>
              <a:gd name="T63" fmla="*/ 52 h 112"/>
              <a:gd name="T64" fmla="*/ 11 w 112"/>
              <a:gd name="T65" fmla="*/ 72 h 112"/>
              <a:gd name="T66" fmla="*/ 10 w 112"/>
              <a:gd name="T67" fmla="*/ 84 h 112"/>
              <a:gd name="T68" fmla="*/ 19 w 112"/>
              <a:gd name="T69" fmla="*/ 98 h 112"/>
              <a:gd name="T70" fmla="*/ 35 w 112"/>
              <a:gd name="T71" fmla="*/ 99 h 112"/>
              <a:gd name="T72" fmla="*/ 52 w 112"/>
              <a:gd name="T73" fmla="*/ 112 h 112"/>
              <a:gd name="T74" fmla="*/ 72 w 112"/>
              <a:gd name="T75" fmla="*/ 101 h 112"/>
              <a:gd name="T76" fmla="*/ 84 w 112"/>
              <a:gd name="T77" fmla="*/ 102 h 112"/>
              <a:gd name="T78" fmla="*/ 98 w 112"/>
              <a:gd name="T79" fmla="*/ 93 h 112"/>
              <a:gd name="T80" fmla="*/ 99 w 112"/>
              <a:gd name="T81" fmla="*/ 77 h 112"/>
              <a:gd name="T82" fmla="*/ 112 w 112"/>
              <a:gd name="T83" fmla="*/ 60 h 112"/>
              <a:gd name="T84" fmla="*/ 101 w 112"/>
              <a:gd name="T85" fmla="*/ 40 h 112"/>
              <a:gd name="T86" fmla="*/ 102 w 112"/>
              <a:gd name="T87" fmla="*/ 28 h 112"/>
              <a:gd name="T88" fmla="*/ 93 w 112"/>
              <a:gd name="T89" fmla="*/ 14 h 112"/>
              <a:gd name="T90" fmla="*/ 77 w 112"/>
              <a:gd name="T91" fmla="*/ 13 h 112"/>
              <a:gd name="T92" fmla="*/ 60 w 112"/>
              <a:gd name="T9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2" h="112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17"/>
                  <a:pt x="64" y="17"/>
                  <a:pt x="64" y="17"/>
                </a:cubicBezTo>
                <a:cubicBezTo>
                  <a:pt x="69" y="18"/>
                  <a:pt x="74" y="20"/>
                  <a:pt x="78" y="23"/>
                </a:cubicBezTo>
                <a:cubicBezTo>
                  <a:pt x="81" y="19"/>
                  <a:pt x="81" y="19"/>
                  <a:pt x="81" y="19"/>
                </a:cubicBezTo>
                <a:cubicBezTo>
                  <a:pt x="82" y="18"/>
                  <a:pt x="83" y="18"/>
                  <a:pt x="84" y="18"/>
                </a:cubicBezTo>
                <a:cubicBezTo>
                  <a:pt x="85" y="18"/>
                  <a:pt x="86" y="18"/>
                  <a:pt x="87" y="19"/>
                </a:cubicBezTo>
                <a:cubicBezTo>
                  <a:pt x="93" y="25"/>
                  <a:pt x="93" y="25"/>
                  <a:pt x="93" y="25"/>
                </a:cubicBezTo>
                <a:cubicBezTo>
                  <a:pt x="94" y="26"/>
                  <a:pt x="94" y="29"/>
                  <a:pt x="93" y="31"/>
                </a:cubicBezTo>
                <a:cubicBezTo>
                  <a:pt x="89" y="34"/>
                  <a:pt x="89" y="34"/>
                  <a:pt x="89" y="34"/>
                </a:cubicBezTo>
                <a:cubicBezTo>
                  <a:pt x="92" y="38"/>
                  <a:pt x="94" y="43"/>
                  <a:pt x="95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50"/>
                  <a:pt x="104" y="5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4" y="62"/>
                  <a:pt x="102" y="64"/>
                  <a:pt x="100" y="64"/>
                </a:cubicBezTo>
                <a:cubicBezTo>
                  <a:pt x="95" y="64"/>
                  <a:pt x="95" y="64"/>
                  <a:pt x="95" y="64"/>
                </a:cubicBezTo>
                <a:cubicBezTo>
                  <a:pt x="94" y="69"/>
                  <a:pt x="92" y="74"/>
                  <a:pt x="89" y="78"/>
                </a:cubicBezTo>
                <a:cubicBezTo>
                  <a:pt x="93" y="81"/>
                  <a:pt x="93" y="81"/>
                  <a:pt x="93" y="81"/>
                </a:cubicBezTo>
                <a:cubicBezTo>
                  <a:pt x="94" y="83"/>
                  <a:pt x="94" y="86"/>
                  <a:pt x="93" y="87"/>
                </a:cubicBezTo>
                <a:cubicBezTo>
                  <a:pt x="87" y="93"/>
                  <a:pt x="87" y="93"/>
                  <a:pt x="87" y="93"/>
                </a:cubicBezTo>
                <a:cubicBezTo>
                  <a:pt x="86" y="94"/>
                  <a:pt x="85" y="94"/>
                  <a:pt x="84" y="94"/>
                </a:cubicBezTo>
                <a:cubicBezTo>
                  <a:pt x="83" y="94"/>
                  <a:pt x="82" y="94"/>
                  <a:pt x="81" y="93"/>
                </a:cubicBezTo>
                <a:cubicBezTo>
                  <a:pt x="78" y="89"/>
                  <a:pt x="78" y="89"/>
                  <a:pt x="78" y="89"/>
                </a:cubicBezTo>
                <a:cubicBezTo>
                  <a:pt x="74" y="92"/>
                  <a:pt x="69" y="94"/>
                  <a:pt x="64" y="95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2"/>
                  <a:pt x="62" y="104"/>
                  <a:pt x="60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0" y="104"/>
                  <a:pt x="48" y="102"/>
                  <a:pt x="48" y="100"/>
                </a:cubicBezTo>
                <a:cubicBezTo>
                  <a:pt x="48" y="95"/>
                  <a:pt x="48" y="95"/>
                  <a:pt x="48" y="95"/>
                </a:cubicBezTo>
                <a:cubicBezTo>
                  <a:pt x="43" y="94"/>
                  <a:pt x="38" y="92"/>
                  <a:pt x="34" y="89"/>
                </a:cubicBezTo>
                <a:cubicBezTo>
                  <a:pt x="31" y="93"/>
                  <a:pt x="31" y="93"/>
                  <a:pt x="31" y="93"/>
                </a:cubicBezTo>
                <a:cubicBezTo>
                  <a:pt x="30" y="94"/>
                  <a:pt x="29" y="94"/>
                  <a:pt x="28" y="94"/>
                </a:cubicBezTo>
                <a:cubicBezTo>
                  <a:pt x="27" y="94"/>
                  <a:pt x="26" y="94"/>
                  <a:pt x="25" y="93"/>
                </a:cubicBezTo>
                <a:cubicBezTo>
                  <a:pt x="19" y="87"/>
                  <a:pt x="19" y="87"/>
                  <a:pt x="19" y="87"/>
                </a:cubicBezTo>
                <a:cubicBezTo>
                  <a:pt x="18" y="86"/>
                  <a:pt x="18" y="83"/>
                  <a:pt x="19" y="81"/>
                </a:cubicBezTo>
                <a:cubicBezTo>
                  <a:pt x="23" y="78"/>
                  <a:pt x="23" y="78"/>
                  <a:pt x="23" y="78"/>
                </a:cubicBezTo>
                <a:cubicBezTo>
                  <a:pt x="20" y="74"/>
                  <a:pt x="18" y="69"/>
                  <a:pt x="17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0" y="64"/>
                  <a:pt x="8" y="62"/>
                  <a:pt x="8" y="60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0"/>
                  <a:pt x="10" y="48"/>
                  <a:pt x="12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3"/>
                  <a:pt x="20" y="38"/>
                  <a:pt x="23" y="34"/>
                </a:cubicBezTo>
                <a:cubicBezTo>
                  <a:pt x="19" y="31"/>
                  <a:pt x="19" y="31"/>
                  <a:pt x="19" y="31"/>
                </a:cubicBezTo>
                <a:cubicBezTo>
                  <a:pt x="18" y="29"/>
                  <a:pt x="18" y="26"/>
                  <a:pt x="19" y="25"/>
                </a:cubicBezTo>
                <a:cubicBezTo>
                  <a:pt x="25" y="19"/>
                  <a:pt x="25" y="19"/>
                  <a:pt x="25" y="19"/>
                </a:cubicBezTo>
                <a:cubicBezTo>
                  <a:pt x="26" y="18"/>
                  <a:pt x="27" y="18"/>
                  <a:pt x="28" y="18"/>
                </a:cubicBezTo>
                <a:cubicBezTo>
                  <a:pt x="29" y="18"/>
                  <a:pt x="30" y="18"/>
                  <a:pt x="31" y="19"/>
                </a:cubicBezTo>
                <a:cubicBezTo>
                  <a:pt x="34" y="23"/>
                  <a:pt x="34" y="23"/>
                  <a:pt x="34" y="23"/>
                </a:cubicBezTo>
                <a:cubicBezTo>
                  <a:pt x="38" y="20"/>
                  <a:pt x="43" y="18"/>
                  <a:pt x="48" y="17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0"/>
                  <a:pt x="50" y="8"/>
                  <a:pt x="5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52" y="0"/>
                  <a:pt x="52" y="0"/>
                  <a:pt x="52" y="0"/>
                </a:cubicBezTo>
                <a:cubicBezTo>
                  <a:pt x="46" y="0"/>
                  <a:pt x="41" y="5"/>
                  <a:pt x="40" y="11"/>
                </a:cubicBezTo>
                <a:cubicBezTo>
                  <a:pt x="38" y="11"/>
                  <a:pt x="37" y="12"/>
                  <a:pt x="35" y="13"/>
                </a:cubicBezTo>
                <a:cubicBezTo>
                  <a:pt x="33" y="11"/>
                  <a:pt x="31" y="10"/>
                  <a:pt x="28" y="10"/>
                </a:cubicBezTo>
                <a:cubicBezTo>
                  <a:pt x="25" y="10"/>
                  <a:pt x="21" y="11"/>
                  <a:pt x="19" y="14"/>
                </a:cubicBezTo>
                <a:cubicBezTo>
                  <a:pt x="14" y="19"/>
                  <a:pt x="14" y="19"/>
                  <a:pt x="14" y="19"/>
                </a:cubicBezTo>
                <a:cubicBezTo>
                  <a:pt x="11" y="22"/>
                  <a:pt x="10" y="25"/>
                  <a:pt x="10" y="28"/>
                </a:cubicBezTo>
                <a:cubicBezTo>
                  <a:pt x="10" y="31"/>
                  <a:pt x="11" y="33"/>
                  <a:pt x="13" y="35"/>
                </a:cubicBezTo>
                <a:cubicBezTo>
                  <a:pt x="12" y="37"/>
                  <a:pt x="11" y="38"/>
                  <a:pt x="11" y="40"/>
                </a:cubicBezTo>
                <a:cubicBezTo>
                  <a:pt x="5" y="41"/>
                  <a:pt x="0" y="46"/>
                  <a:pt x="0" y="52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6"/>
                  <a:pt x="5" y="71"/>
                  <a:pt x="11" y="72"/>
                </a:cubicBezTo>
                <a:cubicBezTo>
                  <a:pt x="11" y="74"/>
                  <a:pt x="12" y="75"/>
                  <a:pt x="13" y="77"/>
                </a:cubicBezTo>
                <a:cubicBezTo>
                  <a:pt x="11" y="79"/>
                  <a:pt x="10" y="81"/>
                  <a:pt x="10" y="84"/>
                </a:cubicBezTo>
                <a:cubicBezTo>
                  <a:pt x="10" y="87"/>
                  <a:pt x="11" y="91"/>
                  <a:pt x="14" y="93"/>
                </a:cubicBezTo>
                <a:cubicBezTo>
                  <a:pt x="19" y="98"/>
                  <a:pt x="19" y="98"/>
                  <a:pt x="19" y="98"/>
                </a:cubicBezTo>
                <a:cubicBezTo>
                  <a:pt x="21" y="101"/>
                  <a:pt x="25" y="102"/>
                  <a:pt x="28" y="102"/>
                </a:cubicBezTo>
                <a:cubicBezTo>
                  <a:pt x="31" y="102"/>
                  <a:pt x="33" y="101"/>
                  <a:pt x="35" y="99"/>
                </a:cubicBezTo>
                <a:cubicBezTo>
                  <a:pt x="37" y="100"/>
                  <a:pt x="38" y="101"/>
                  <a:pt x="40" y="101"/>
                </a:cubicBezTo>
                <a:cubicBezTo>
                  <a:pt x="41" y="107"/>
                  <a:pt x="46" y="112"/>
                  <a:pt x="52" y="112"/>
                </a:cubicBezTo>
                <a:cubicBezTo>
                  <a:pt x="60" y="112"/>
                  <a:pt x="60" y="112"/>
                  <a:pt x="60" y="112"/>
                </a:cubicBezTo>
                <a:cubicBezTo>
                  <a:pt x="66" y="112"/>
                  <a:pt x="71" y="107"/>
                  <a:pt x="72" y="101"/>
                </a:cubicBezTo>
                <a:cubicBezTo>
                  <a:pt x="74" y="101"/>
                  <a:pt x="75" y="100"/>
                  <a:pt x="77" y="99"/>
                </a:cubicBezTo>
                <a:cubicBezTo>
                  <a:pt x="79" y="101"/>
                  <a:pt x="81" y="102"/>
                  <a:pt x="84" y="102"/>
                </a:cubicBezTo>
                <a:cubicBezTo>
                  <a:pt x="87" y="102"/>
                  <a:pt x="91" y="101"/>
                  <a:pt x="93" y="98"/>
                </a:cubicBezTo>
                <a:cubicBezTo>
                  <a:pt x="98" y="93"/>
                  <a:pt x="98" y="93"/>
                  <a:pt x="98" y="93"/>
                </a:cubicBezTo>
                <a:cubicBezTo>
                  <a:pt x="101" y="91"/>
                  <a:pt x="102" y="87"/>
                  <a:pt x="102" y="84"/>
                </a:cubicBezTo>
                <a:cubicBezTo>
                  <a:pt x="102" y="81"/>
                  <a:pt x="101" y="79"/>
                  <a:pt x="99" y="77"/>
                </a:cubicBezTo>
                <a:cubicBezTo>
                  <a:pt x="100" y="75"/>
                  <a:pt x="101" y="74"/>
                  <a:pt x="101" y="72"/>
                </a:cubicBezTo>
                <a:cubicBezTo>
                  <a:pt x="107" y="71"/>
                  <a:pt x="112" y="66"/>
                  <a:pt x="112" y="60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46"/>
                  <a:pt x="107" y="41"/>
                  <a:pt x="101" y="40"/>
                </a:cubicBezTo>
                <a:cubicBezTo>
                  <a:pt x="101" y="38"/>
                  <a:pt x="100" y="37"/>
                  <a:pt x="99" y="35"/>
                </a:cubicBezTo>
                <a:cubicBezTo>
                  <a:pt x="101" y="33"/>
                  <a:pt x="102" y="31"/>
                  <a:pt x="102" y="28"/>
                </a:cubicBezTo>
                <a:cubicBezTo>
                  <a:pt x="102" y="25"/>
                  <a:pt x="101" y="22"/>
                  <a:pt x="98" y="19"/>
                </a:cubicBezTo>
                <a:cubicBezTo>
                  <a:pt x="93" y="14"/>
                  <a:pt x="93" y="14"/>
                  <a:pt x="93" y="14"/>
                </a:cubicBezTo>
                <a:cubicBezTo>
                  <a:pt x="91" y="11"/>
                  <a:pt x="87" y="10"/>
                  <a:pt x="84" y="10"/>
                </a:cubicBezTo>
                <a:cubicBezTo>
                  <a:pt x="81" y="10"/>
                  <a:pt x="79" y="11"/>
                  <a:pt x="77" y="13"/>
                </a:cubicBezTo>
                <a:cubicBezTo>
                  <a:pt x="75" y="12"/>
                  <a:pt x="74" y="11"/>
                  <a:pt x="72" y="11"/>
                </a:cubicBezTo>
                <a:cubicBezTo>
                  <a:pt x="71" y="5"/>
                  <a:pt x="66" y="0"/>
                  <a:pt x="60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373208" y="4460743"/>
            <a:ext cx="157166" cy="158972"/>
          </a:xfrm>
          <a:custGeom>
            <a:avLst/>
            <a:gdLst>
              <a:gd name="T0" fmla="*/ 26 w 52"/>
              <a:gd name="T1" fmla="*/ 52 h 52"/>
              <a:gd name="T2" fmla="*/ 0 w 52"/>
              <a:gd name="T3" fmla="*/ 26 h 52"/>
              <a:gd name="T4" fmla="*/ 26 w 52"/>
              <a:gd name="T5" fmla="*/ 0 h 52"/>
              <a:gd name="T6" fmla="*/ 52 w 52"/>
              <a:gd name="T7" fmla="*/ 26 h 52"/>
              <a:gd name="T8" fmla="*/ 26 w 52"/>
              <a:gd name="T9" fmla="*/ 52 h 52"/>
              <a:gd name="T10" fmla="*/ 26 w 52"/>
              <a:gd name="T11" fmla="*/ 4 h 52"/>
              <a:gd name="T12" fmla="*/ 4 w 52"/>
              <a:gd name="T13" fmla="*/ 26 h 52"/>
              <a:gd name="T14" fmla="*/ 26 w 52"/>
              <a:gd name="T15" fmla="*/ 48 h 52"/>
              <a:gd name="T16" fmla="*/ 48 w 52"/>
              <a:gd name="T17" fmla="*/ 26 h 52"/>
              <a:gd name="T18" fmla="*/ 26 w 52"/>
              <a:gd name="T19" fmla="*/ 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12" y="52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40" y="0"/>
                  <a:pt x="52" y="12"/>
                  <a:pt x="52" y="26"/>
                </a:cubicBezTo>
                <a:cubicBezTo>
                  <a:pt x="52" y="40"/>
                  <a:pt x="40" y="52"/>
                  <a:pt x="26" y="52"/>
                </a:cubicBezTo>
                <a:close/>
                <a:moveTo>
                  <a:pt x="26" y="4"/>
                </a:moveTo>
                <a:cubicBezTo>
                  <a:pt x="14" y="4"/>
                  <a:pt x="4" y="14"/>
                  <a:pt x="4" y="26"/>
                </a:cubicBezTo>
                <a:cubicBezTo>
                  <a:pt x="4" y="38"/>
                  <a:pt x="14" y="48"/>
                  <a:pt x="26" y="48"/>
                </a:cubicBezTo>
                <a:cubicBezTo>
                  <a:pt x="38" y="48"/>
                  <a:pt x="48" y="38"/>
                  <a:pt x="48" y="26"/>
                </a:cubicBezTo>
                <a:cubicBezTo>
                  <a:pt x="48" y="14"/>
                  <a:pt x="38" y="4"/>
                  <a:pt x="26" y="4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409338" y="4496873"/>
            <a:ext cx="84906" cy="84906"/>
          </a:xfrm>
          <a:custGeom>
            <a:avLst/>
            <a:gdLst>
              <a:gd name="T0" fmla="*/ 14 w 28"/>
              <a:gd name="T1" fmla="*/ 28 h 28"/>
              <a:gd name="T2" fmla="*/ 0 w 28"/>
              <a:gd name="T3" fmla="*/ 14 h 28"/>
              <a:gd name="T4" fmla="*/ 14 w 28"/>
              <a:gd name="T5" fmla="*/ 0 h 28"/>
              <a:gd name="T6" fmla="*/ 28 w 28"/>
              <a:gd name="T7" fmla="*/ 14 h 28"/>
              <a:gd name="T8" fmla="*/ 14 w 28"/>
              <a:gd name="T9" fmla="*/ 28 h 28"/>
              <a:gd name="T10" fmla="*/ 14 w 28"/>
              <a:gd name="T11" fmla="*/ 4 h 28"/>
              <a:gd name="T12" fmla="*/ 4 w 28"/>
              <a:gd name="T13" fmla="*/ 14 h 28"/>
              <a:gd name="T14" fmla="*/ 14 w 28"/>
              <a:gd name="T15" fmla="*/ 24 h 28"/>
              <a:gd name="T16" fmla="*/ 24 w 28"/>
              <a:gd name="T17" fmla="*/ 14 h 28"/>
              <a:gd name="T18" fmla="*/ 14 w 28"/>
              <a:gd name="T19" fmla="*/ 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28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22"/>
                  <a:pt x="22" y="28"/>
                  <a:pt x="14" y="28"/>
                </a:cubicBezTo>
                <a:close/>
                <a:moveTo>
                  <a:pt x="14" y="4"/>
                </a:moveTo>
                <a:cubicBezTo>
                  <a:pt x="8" y="4"/>
                  <a:pt x="4" y="8"/>
                  <a:pt x="4" y="14"/>
                </a:cubicBezTo>
                <a:cubicBezTo>
                  <a:pt x="4" y="20"/>
                  <a:pt x="8" y="24"/>
                  <a:pt x="14" y="24"/>
                </a:cubicBezTo>
                <a:cubicBezTo>
                  <a:pt x="20" y="24"/>
                  <a:pt x="24" y="20"/>
                  <a:pt x="24" y="14"/>
                </a:cubicBezTo>
                <a:cubicBezTo>
                  <a:pt x="24" y="8"/>
                  <a:pt x="20" y="4"/>
                  <a:pt x="14" y="4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497679" y="4661261"/>
            <a:ext cx="223740" cy="217286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719452" y="4433366"/>
            <a:ext cx="311168" cy="311168"/>
          </a:xfrm>
          <a:custGeom>
            <a:avLst/>
            <a:gdLst>
              <a:gd name="T0" fmla="*/ 0 w 136"/>
              <a:gd name="T1" fmla="*/ 68 h 136"/>
              <a:gd name="T2" fmla="*/ 136 w 136"/>
              <a:gd name="T3" fmla="*/ 68 h 136"/>
              <a:gd name="T4" fmla="*/ 63 w 136"/>
              <a:gd name="T5" fmla="*/ 40 h 136"/>
              <a:gd name="T6" fmla="*/ 63 w 136"/>
              <a:gd name="T7" fmla="*/ 12 h 136"/>
              <a:gd name="T8" fmla="*/ 63 w 136"/>
              <a:gd name="T9" fmla="*/ 51 h 136"/>
              <a:gd name="T10" fmla="*/ 41 w 136"/>
              <a:gd name="T11" fmla="*/ 63 h 136"/>
              <a:gd name="T12" fmla="*/ 63 w 136"/>
              <a:gd name="T13" fmla="*/ 51 h 136"/>
              <a:gd name="T14" fmla="*/ 63 w 136"/>
              <a:gd name="T15" fmla="*/ 86 h 136"/>
              <a:gd name="T16" fmla="*/ 41 w 136"/>
              <a:gd name="T17" fmla="*/ 73 h 136"/>
              <a:gd name="T18" fmla="*/ 63 w 136"/>
              <a:gd name="T19" fmla="*/ 96 h 136"/>
              <a:gd name="T20" fmla="*/ 45 w 136"/>
              <a:gd name="T21" fmla="*/ 100 h 136"/>
              <a:gd name="T22" fmla="*/ 74 w 136"/>
              <a:gd name="T23" fmla="*/ 96 h 136"/>
              <a:gd name="T24" fmla="*/ 74 w 136"/>
              <a:gd name="T25" fmla="*/ 124 h 136"/>
              <a:gd name="T26" fmla="*/ 74 w 136"/>
              <a:gd name="T27" fmla="*/ 86 h 136"/>
              <a:gd name="T28" fmla="*/ 96 w 136"/>
              <a:gd name="T29" fmla="*/ 73 h 136"/>
              <a:gd name="T30" fmla="*/ 74 w 136"/>
              <a:gd name="T31" fmla="*/ 86 h 136"/>
              <a:gd name="T32" fmla="*/ 74 w 136"/>
              <a:gd name="T33" fmla="*/ 51 h 136"/>
              <a:gd name="T34" fmla="*/ 96 w 136"/>
              <a:gd name="T35" fmla="*/ 63 h 136"/>
              <a:gd name="T36" fmla="*/ 74 w 136"/>
              <a:gd name="T37" fmla="*/ 40 h 136"/>
              <a:gd name="T38" fmla="*/ 92 w 136"/>
              <a:gd name="T39" fmla="*/ 36 h 136"/>
              <a:gd name="T40" fmla="*/ 94 w 136"/>
              <a:gd name="T41" fmla="*/ 16 h 136"/>
              <a:gd name="T42" fmla="*/ 101 w 136"/>
              <a:gd name="T43" fmla="*/ 31 h 136"/>
              <a:gd name="T44" fmla="*/ 36 w 136"/>
              <a:gd name="T45" fmla="*/ 31 h 136"/>
              <a:gd name="T46" fmla="*/ 43 w 136"/>
              <a:gd name="T47" fmla="*/ 16 h 136"/>
              <a:gd name="T48" fmla="*/ 33 w 136"/>
              <a:gd name="T49" fmla="*/ 42 h 136"/>
              <a:gd name="T50" fmla="*/ 11 w 136"/>
              <a:gd name="T51" fmla="*/ 63 h 136"/>
              <a:gd name="T52" fmla="*/ 33 w 136"/>
              <a:gd name="T53" fmla="*/ 42 h 136"/>
              <a:gd name="T54" fmla="*/ 33 w 136"/>
              <a:gd name="T55" fmla="*/ 95 h 136"/>
              <a:gd name="T56" fmla="*/ 11 w 136"/>
              <a:gd name="T57" fmla="*/ 73 h 136"/>
              <a:gd name="T58" fmla="*/ 36 w 136"/>
              <a:gd name="T59" fmla="*/ 105 h 136"/>
              <a:gd name="T60" fmla="*/ 29 w 136"/>
              <a:gd name="T61" fmla="*/ 110 h 136"/>
              <a:gd name="T62" fmla="*/ 101 w 136"/>
              <a:gd name="T63" fmla="*/ 105 h 136"/>
              <a:gd name="T64" fmla="*/ 94 w 136"/>
              <a:gd name="T65" fmla="*/ 120 h 136"/>
              <a:gd name="T66" fmla="*/ 104 w 136"/>
              <a:gd name="T67" fmla="*/ 95 h 136"/>
              <a:gd name="T68" fmla="*/ 126 w 136"/>
              <a:gd name="T69" fmla="*/ 73 h 136"/>
              <a:gd name="T70" fmla="*/ 104 w 136"/>
              <a:gd name="T71" fmla="*/ 95 h 136"/>
              <a:gd name="T72" fmla="*/ 104 w 136"/>
              <a:gd name="T73" fmla="*/ 42 h 136"/>
              <a:gd name="T74" fmla="*/ 126 w 136"/>
              <a:gd name="T75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6" h="136">
                <a:moveTo>
                  <a:pt x="68" y="0"/>
                </a:moveTo>
                <a:cubicBezTo>
                  <a:pt x="31" y="0"/>
                  <a:pt x="0" y="30"/>
                  <a:pt x="0" y="68"/>
                </a:cubicBezTo>
                <a:cubicBezTo>
                  <a:pt x="0" y="105"/>
                  <a:pt x="31" y="136"/>
                  <a:pt x="68" y="136"/>
                </a:cubicBezTo>
                <a:cubicBezTo>
                  <a:pt x="106" y="136"/>
                  <a:pt x="136" y="105"/>
                  <a:pt x="136" y="68"/>
                </a:cubicBezTo>
                <a:cubicBezTo>
                  <a:pt x="136" y="30"/>
                  <a:pt x="106" y="0"/>
                  <a:pt x="68" y="0"/>
                </a:cubicBezTo>
                <a:close/>
                <a:moveTo>
                  <a:pt x="63" y="40"/>
                </a:moveTo>
                <a:cubicBezTo>
                  <a:pt x="57" y="40"/>
                  <a:pt x="51" y="38"/>
                  <a:pt x="45" y="36"/>
                </a:cubicBezTo>
                <a:cubicBezTo>
                  <a:pt x="49" y="23"/>
                  <a:pt x="56" y="15"/>
                  <a:pt x="63" y="12"/>
                </a:cubicBezTo>
                <a:lnTo>
                  <a:pt x="63" y="40"/>
                </a:lnTo>
                <a:close/>
                <a:moveTo>
                  <a:pt x="63" y="51"/>
                </a:moveTo>
                <a:cubicBezTo>
                  <a:pt x="63" y="63"/>
                  <a:pt x="63" y="63"/>
                  <a:pt x="63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57"/>
                  <a:pt x="41" y="51"/>
                  <a:pt x="43" y="46"/>
                </a:cubicBezTo>
                <a:cubicBezTo>
                  <a:pt x="49" y="49"/>
                  <a:pt x="56" y="50"/>
                  <a:pt x="63" y="51"/>
                </a:cubicBezTo>
                <a:close/>
                <a:moveTo>
                  <a:pt x="63" y="73"/>
                </a:moveTo>
                <a:cubicBezTo>
                  <a:pt x="63" y="86"/>
                  <a:pt x="63" y="86"/>
                  <a:pt x="63" y="86"/>
                </a:cubicBezTo>
                <a:cubicBezTo>
                  <a:pt x="56" y="86"/>
                  <a:pt x="49" y="88"/>
                  <a:pt x="43" y="90"/>
                </a:cubicBezTo>
                <a:cubicBezTo>
                  <a:pt x="42" y="85"/>
                  <a:pt x="41" y="79"/>
                  <a:pt x="41" y="73"/>
                </a:cubicBezTo>
                <a:lnTo>
                  <a:pt x="63" y="73"/>
                </a:lnTo>
                <a:close/>
                <a:moveTo>
                  <a:pt x="63" y="96"/>
                </a:moveTo>
                <a:cubicBezTo>
                  <a:pt x="63" y="124"/>
                  <a:pt x="63" y="124"/>
                  <a:pt x="63" y="124"/>
                </a:cubicBezTo>
                <a:cubicBezTo>
                  <a:pt x="56" y="121"/>
                  <a:pt x="50" y="113"/>
                  <a:pt x="45" y="100"/>
                </a:cubicBezTo>
                <a:cubicBezTo>
                  <a:pt x="51" y="98"/>
                  <a:pt x="57" y="97"/>
                  <a:pt x="63" y="96"/>
                </a:cubicBezTo>
                <a:close/>
                <a:moveTo>
                  <a:pt x="74" y="96"/>
                </a:moveTo>
                <a:cubicBezTo>
                  <a:pt x="80" y="97"/>
                  <a:pt x="86" y="98"/>
                  <a:pt x="91" y="100"/>
                </a:cubicBezTo>
                <a:cubicBezTo>
                  <a:pt x="87" y="113"/>
                  <a:pt x="80" y="121"/>
                  <a:pt x="74" y="124"/>
                </a:cubicBezTo>
                <a:lnTo>
                  <a:pt x="74" y="96"/>
                </a:lnTo>
                <a:close/>
                <a:moveTo>
                  <a:pt x="74" y="86"/>
                </a:moveTo>
                <a:cubicBezTo>
                  <a:pt x="74" y="73"/>
                  <a:pt x="74" y="73"/>
                  <a:pt x="74" y="73"/>
                </a:cubicBezTo>
                <a:cubicBezTo>
                  <a:pt x="96" y="73"/>
                  <a:pt x="96" y="73"/>
                  <a:pt x="96" y="73"/>
                </a:cubicBezTo>
                <a:cubicBezTo>
                  <a:pt x="96" y="79"/>
                  <a:pt x="95" y="85"/>
                  <a:pt x="94" y="90"/>
                </a:cubicBezTo>
                <a:cubicBezTo>
                  <a:pt x="87" y="88"/>
                  <a:pt x="81" y="86"/>
                  <a:pt x="74" y="86"/>
                </a:cubicBezTo>
                <a:close/>
                <a:moveTo>
                  <a:pt x="74" y="63"/>
                </a:moveTo>
                <a:cubicBezTo>
                  <a:pt x="74" y="51"/>
                  <a:pt x="74" y="51"/>
                  <a:pt x="74" y="51"/>
                </a:cubicBezTo>
                <a:cubicBezTo>
                  <a:pt x="81" y="50"/>
                  <a:pt x="88" y="49"/>
                  <a:pt x="94" y="46"/>
                </a:cubicBezTo>
                <a:cubicBezTo>
                  <a:pt x="95" y="51"/>
                  <a:pt x="96" y="57"/>
                  <a:pt x="96" y="63"/>
                </a:cubicBezTo>
                <a:lnTo>
                  <a:pt x="74" y="63"/>
                </a:lnTo>
                <a:close/>
                <a:moveTo>
                  <a:pt x="74" y="40"/>
                </a:moveTo>
                <a:cubicBezTo>
                  <a:pt x="74" y="12"/>
                  <a:pt x="74" y="12"/>
                  <a:pt x="74" y="12"/>
                </a:cubicBezTo>
                <a:cubicBezTo>
                  <a:pt x="81" y="15"/>
                  <a:pt x="87" y="23"/>
                  <a:pt x="92" y="36"/>
                </a:cubicBezTo>
                <a:cubicBezTo>
                  <a:pt x="86" y="38"/>
                  <a:pt x="80" y="40"/>
                  <a:pt x="74" y="40"/>
                </a:cubicBezTo>
                <a:close/>
                <a:moveTo>
                  <a:pt x="94" y="16"/>
                </a:moveTo>
                <a:cubicBezTo>
                  <a:pt x="99" y="19"/>
                  <a:pt x="104" y="22"/>
                  <a:pt x="108" y="26"/>
                </a:cubicBezTo>
                <a:cubicBezTo>
                  <a:pt x="106" y="28"/>
                  <a:pt x="103" y="30"/>
                  <a:pt x="101" y="31"/>
                </a:cubicBezTo>
                <a:cubicBezTo>
                  <a:pt x="99" y="26"/>
                  <a:pt x="97" y="21"/>
                  <a:pt x="94" y="16"/>
                </a:cubicBezTo>
                <a:close/>
                <a:moveTo>
                  <a:pt x="36" y="31"/>
                </a:moveTo>
                <a:cubicBezTo>
                  <a:pt x="33" y="30"/>
                  <a:pt x="31" y="28"/>
                  <a:pt x="29" y="26"/>
                </a:cubicBezTo>
                <a:cubicBezTo>
                  <a:pt x="33" y="22"/>
                  <a:pt x="38" y="19"/>
                  <a:pt x="43" y="16"/>
                </a:cubicBezTo>
                <a:cubicBezTo>
                  <a:pt x="40" y="21"/>
                  <a:pt x="38" y="26"/>
                  <a:pt x="36" y="31"/>
                </a:cubicBezTo>
                <a:close/>
                <a:moveTo>
                  <a:pt x="33" y="42"/>
                </a:moveTo>
                <a:cubicBezTo>
                  <a:pt x="31" y="48"/>
                  <a:pt x="30" y="55"/>
                  <a:pt x="30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12" y="52"/>
                  <a:pt x="16" y="43"/>
                  <a:pt x="22" y="34"/>
                </a:cubicBezTo>
                <a:cubicBezTo>
                  <a:pt x="25" y="37"/>
                  <a:pt x="29" y="40"/>
                  <a:pt x="33" y="42"/>
                </a:cubicBezTo>
                <a:close/>
                <a:moveTo>
                  <a:pt x="30" y="73"/>
                </a:moveTo>
                <a:cubicBezTo>
                  <a:pt x="30" y="81"/>
                  <a:pt x="31" y="88"/>
                  <a:pt x="33" y="95"/>
                </a:cubicBezTo>
                <a:cubicBezTo>
                  <a:pt x="29" y="97"/>
                  <a:pt x="25" y="99"/>
                  <a:pt x="22" y="102"/>
                </a:cubicBezTo>
                <a:cubicBezTo>
                  <a:pt x="16" y="94"/>
                  <a:pt x="12" y="84"/>
                  <a:pt x="11" y="73"/>
                </a:cubicBezTo>
                <a:lnTo>
                  <a:pt x="30" y="73"/>
                </a:lnTo>
                <a:close/>
                <a:moveTo>
                  <a:pt x="36" y="105"/>
                </a:moveTo>
                <a:cubicBezTo>
                  <a:pt x="38" y="110"/>
                  <a:pt x="40" y="115"/>
                  <a:pt x="43" y="120"/>
                </a:cubicBezTo>
                <a:cubicBezTo>
                  <a:pt x="38" y="117"/>
                  <a:pt x="33" y="114"/>
                  <a:pt x="29" y="110"/>
                </a:cubicBezTo>
                <a:cubicBezTo>
                  <a:pt x="31" y="108"/>
                  <a:pt x="34" y="106"/>
                  <a:pt x="36" y="105"/>
                </a:cubicBezTo>
                <a:close/>
                <a:moveTo>
                  <a:pt x="101" y="105"/>
                </a:moveTo>
                <a:cubicBezTo>
                  <a:pt x="103" y="106"/>
                  <a:pt x="106" y="108"/>
                  <a:pt x="108" y="110"/>
                </a:cubicBezTo>
                <a:cubicBezTo>
                  <a:pt x="104" y="114"/>
                  <a:pt x="99" y="117"/>
                  <a:pt x="94" y="120"/>
                </a:cubicBezTo>
                <a:cubicBezTo>
                  <a:pt x="96" y="115"/>
                  <a:pt x="99" y="110"/>
                  <a:pt x="101" y="105"/>
                </a:cubicBezTo>
                <a:close/>
                <a:moveTo>
                  <a:pt x="104" y="95"/>
                </a:moveTo>
                <a:cubicBezTo>
                  <a:pt x="105" y="88"/>
                  <a:pt x="106" y="81"/>
                  <a:pt x="107" y="73"/>
                </a:cubicBezTo>
                <a:cubicBezTo>
                  <a:pt x="126" y="73"/>
                  <a:pt x="126" y="73"/>
                  <a:pt x="126" y="73"/>
                </a:cubicBezTo>
                <a:cubicBezTo>
                  <a:pt x="125" y="84"/>
                  <a:pt x="121" y="94"/>
                  <a:pt x="115" y="102"/>
                </a:cubicBezTo>
                <a:cubicBezTo>
                  <a:pt x="111" y="99"/>
                  <a:pt x="108" y="97"/>
                  <a:pt x="104" y="95"/>
                </a:cubicBezTo>
                <a:close/>
                <a:moveTo>
                  <a:pt x="107" y="63"/>
                </a:moveTo>
                <a:cubicBezTo>
                  <a:pt x="106" y="55"/>
                  <a:pt x="105" y="48"/>
                  <a:pt x="104" y="42"/>
                </a:cubicBezTo>
                <a:cubicBezTo>
                  <a:pt x="108" y="40"/>
                  <a:pt x="112" y="37"/>
                  <a:pt x="115" y="34"/>
                </a:cubicBezTo>
                <a:cubicBezTo>
                  <a:pt x="121" y="43"/>
                  <a:pt x="125" y="52"/>
                  <a:pt x="126" y="63"/>
                </a:cubicBezTo>
                <a:lnTo>
                  <a:pt x="107" y="6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3" name="出自【趣你的PPT】(微信:qunideppt)：最优质的PPT资源库"/>
          <p:cNvSpPr/>
          <p:nvPr/>
        </p:nvSpPr>
        <p:spPr bwMode="auto">
          <a:xfrm rot="20646933">
            <a:off x="8685849" y="4204519"/>
            <a:ext cx="152560" cy="152560"/>
          </a:xfrm>
          <a:custGeom>
            <a:avLst/>
            <a:gdLst>
              <a:gd name="T0" fmla="*/ 37 w 39"/>
              <a:gd name="T1" fmla="*/ 2 h 39"/>
              <a:gd name="T2" fmla="*/ 31 w 39"/>
              <a:gd name="T3" fmla="*/ 3 h 39"/>
              <a:gd name="T4" fmla="*/ 12 w 39"/>
              <a:gd name="T5" fmla="*/ 22 h 39"/>
              <a:gd name="T6" fmla="*/ 0 w 39"/>
              <a:gd name="T7" fmla="*/ 29 h 39"/>
              <a:gd name="T8" fmla="*/ 10 w 39"/>
              <a:gd name="T9" fmla="*/ 39 h 39"/>
              <a:gd name="T10" fmla="*/ 17 w 39"/>
              <a:gd name="T11" fmla="*/ 27 h 39"/>
              <a:gd name="T12" fmla="*/ 36 w 39"/>
              <a:gd name="T13" fmla="*/ 8 h 39"/>
              <a:gd name="T14" fmla="*/ 37 w 39"/>
              <a:gd name="T1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39">
                <a:moveTo>
                  <a:pt x="37" y="2"/>
                </a:moveTo>
                <a:cubicBezTo>
                  <a:pt x="34" y="0"/>
                  <a:pt x="31" y="3"/>
                  <a:pt x="31" y="3"/>
                </a:cubicBezTo>
                <a:cubicBezTo>
                  <a:pt x="31" y="3"/>
                  <a:pt x="15" y="19"/>
                  <a:pt x="12" y="22"/>
                </a:cubicBezTo>
                <a:cubicBezTo>
                  <a:pt x="9" y="25"/>
                  <a:pt x="0" y="29"/>
                  <a:pt x="0" y="2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4" y="30"/>
                  <a:pt x="17" y="27"/>
                </a:cubicBezTo>
                <a:cubicBezTo>
                  <a:pt x="20" y="24"/>
                  <a:pt x="36" y="8"/>
                  <a:pt x="36" y="8"/>
                </a:cubicBezTo>
                <a:cubicBezTo>
                  <a:pt x="36" y="8"/>
                  <a:pt x="39" y="5"/>
                  <a:pt x="37" y="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4" name="出自【趣你的PPT】(微信:qunideppt)：最优质的PPT资源库"/>
          <p:cNvSpPr>
            <a:spLocks noEditPoints="1"/>
          </p:cNvSpPr>
          <p:nvPr/>
        </p:nvSpPr>
        <p:spPr bwMode="auto">
          <a:xfrm rot="20646933">
            <a:off x="8626856" y="4356359"/>
            <a:ext cx="121053" cy="129344"/>
          </a:xfrm>
          <a:custGeom>
            <a:avLst/>
            <a:gdLst>
              <a:gd name="T0" fmla="*/ 12 w 31"/>
              <a:gd name="T1" fmla="*/ 7 h 33"/>
              <a:gd name="T2" fmla="*/ 0 w 31"/>
              <a:gd name="T3" fmla="*/ 27 h 33"/>
              <a:gd name="T4" fmla="*/ 31 w 31"/>
              <a:gd name="T5" fmla="*/ 10 h 33"/>
              <a:gd name="T6" fmla="*/ 21 w 31"/>
              <a:gd name="T7" fmla="*/ 0 h 33"/>
              <a:gd name="T8" fmla="*/ 12 w 31"/>
              <a:gd name="T9" fmla="*/ 7 h 33"/>
              <a:gd name="T10" fmla="*/ 9 w 31"/>
              <a:gd name="T11" fmla="*/ 24 h 33"/>
              <a:gd name="T12" fmla="*/ 20 w 31"/>
              <a:gd name="T13" fmla="*/ 4 h 33"/>
              <a:gd name="T14" fmla="*/ 9 w 31"/>
              <a:gd name="T15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33">
                <a:moveTo>
                  <a:pt x="12" y="7"/>
                </a:moveTo>
                <a:cubicBezTo>
                  <a:pt x="7" y="19"/>
                  <a:pt x="8" y="25"/>
                  <a:pt x="0" y="27"/>
                </a:cubicBezTo>
                <a:cubicBezTo>
                  <a:pt x="31" y="33"/>
                  <a:pt x="31" y="10"/>
                  <a:pt x="31" y="1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14" y="2"/>
                  <a:pt x="12" y="7"/>
                </a:cubicBezTo>
                <a:close/>
                <a:moveTo>
                  <a:pt x="9" y="24"/>
                </a:moveTo>
                <a:cubicBezTo>
                  <a:pt x="11" y="21"/>
                  <a:pt x="15" y="8"/>
                  <a:pt x="20" y="4"/>
                </a:cubicBezTo>
                <a:cubicBezTo>
                  <a:pt x="23" y="7"/>
                  <a:pt x="20" y="17"/>
                  <a:pt x="9" y="24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842760" y="4181083"/>
            <a:ext cx="283065" cy="158294"/>
          </a:xfrm>
          <a:custGeom>
            <a:avLst/>
            <a:gdLst>
              <a:gd name="T0" fmla="*/ 142 w 152"/>
              <a:gd name="T1" fmla="*/ 28 h 85"/>
              <a:gd name="T2" fmla="*/ 142 w 152"/>
              <a:gd name="T3" fmla="*/ 0 h 85"/>
              <a:gd name="T4" fmla="*/ 0 w 152"/>
              <a:gd name="T5" fmla="*/ 0 h 85"/>
              <a:gd name="T6" fmla="*/ 0 w 152"/>
              <a:gd name="T7" fmla="*/ 85 h 85"/>
              <a:gd name="T8" fmla="*/ 142 w 152"/>
              <a:gd name="T9" fmla="*/ 85 h 85"/>
              <a:gd name="T10" fmla="*/ 142 w 152"/>
              <a:gd name="T11" fmla="*/ 66 h 85"/>
              <a:gd name="T12" fmla="*/ 152 w 152"/>
              <a:gd name="T13" fmla="*/ 66 h 85"/>
              <a:gd name="T14" fmla="*/ 152 w 152"/>
              <a:gd name="T15" fmla="*/ 28 h 85"/>
              <a:gd name="T16" fmla="*/ 142 w 152"/>
              <a:gd name="T17" fmla="*/ 28 h 85"/>
              <a:gd name="T18" fmla="*/ 123 w 152"/>
              <a:gd name="T19" fmla="*/ 66 h 85"/>
              <a:gd name="T20" fmla="*/ 19 w 152"/>
              <a:gd name="T21" fmla="*/ 66 h 85"/>
              <a:gd name="T22" fmla="*/ 19 w 152"/>
              <a:gd name="T23" fmla="*/ 19 h 85"/>
              <a:gd name="T24" fmla="*/ 123 w 152"/>
              <a:gd name="T25" fmla="*/ 19 h 85"/>
              <a:gd name="T26" fmla="*/ 123 w 152"/>
              <a:gd name="T27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" h="85">
                <a:moveTo>
                  <a:pt x="142" y="28"/>
                </a:moveTo>
                <a:lnTo>
                  <a:pt x="142" y="0"/>
                </a:lnTo>
                <a:lnTo>
                  <a:pt x="0" y="0"/>
                </a:lnTo>
                <a:lnTo>
                  <a:pt x="0" y="85"/>
                </a:lnTo>
                <a:lnTo>
                  <a:pt x="142" y="85"/>
                </a:lnTo>
                <a:lnTo>
                  <a:pt x="142" y="66"/>
                </a:lnTo>
                <a:lnTo>
                  <a:pt x="152" y="66"/>
                </a:lnTo>
                <a:lnTo>
                  <a:pt x="152" y="28"/>
                </a:lnTo>
                <a:lnTo>
                  <a:pt x="142" y="28"/>
                </a:lnTo>
                <a:close/>
                <a:moveTo>
                  <a:pt x="123" y="66"/>
                </a:moveTo>
                <a:lnTo>
                  <a:pt x="19" y="66"/>
                </a:lnTo>
                <a:lnTo>
                  <a:pt x="19" y="19"/>
                </a:lnTo>
                <a:lnTo>
                  <a:pt x="123" y="19"/>
                </a:lnTo>
                <a:lnTo>
                  <a:pt x="123" y="66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7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8896765" y="4233227"/>
            <a:ext cx="158294" cy="54006"/>
          </a:xfrm>
          <a:prstGeom prst="rect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106625" y="4275689"/>
            <a:ext cx="149484" cy="297002"/>
          </a:xfrm>
          <a:custGeom>
            <a:avLst/>
            <a:gdLst>
              <a:gd name="T0" fmla="*/ 24 w 32"/>
              <a:gd name="T1" fmla="*/ 34 h 64"/>
              <a:gd name="T2" fmla="*/ 24 w 32"/>
              <a:gd name="T3" fmla="*/ 28 h 64"/>
              <a:gd name="T4" fmla="*/ 24 w 32"/>
              <a:gd name="T5" fmla="*/ 8 h 64"/>
              <a:gd name="T6" fmla="*/ 16 w 32"/>
              <a:gd name="T7" fmla="*/ 0 h 64"/>
              <a:gd name="T8" fmla="*/ 8 w 32"/>
              <a:gd name="T9" fmla="*/ 8 h 64"/>
              <a:gd name="T10" fmla="*/ 8 w 32"/>
              <a:gd name="T11" fmla="*/ 28 h 64"/>
              <a:gd name="T12" fmla="*/ 8 w 32"/>
              <a:gd name="T13" fmla="*/ 34 h 64"/>
              <a:gd name="T14" fmla="*/ 0 w 32"/>
              <a:gd name="T15" fmla="*/ 48 h 64"/>
              <a:gd name="T16" fmla="*/ 16 w 32"/>
              <a:gd name="T17" fmla="*/ 64 h 64"/>
              <a:gd name="T18" fmla="*/ 32 w 32"/>
              <a:gd name="T19" fmla="*/ 48 h 64"/>
              <a:gd name="T20" fmla="*/ 24 w 32"/>
              <a:gd name="T21" fmla="*/ 34 h 64"/>
              <a:gd name="T22" fmla="*/ 12 w 32"/>
              <a:gd name="T23" fmla="*/ 24 h 64"/>
              <a:gd name="T24" fmla="*/ 16 w 32"/>
              <a:gd name="T25" fmla="*/ 24 h 64"/>
              <a:gd name="T26" fmla="*/ 16 w 32"/>
              <a:gd name="T27" fmla="*/ 20 h 64"/>
              <a:gd name="T28" fmla="*/ 12 w 32"/>
              <a:gd name="T29" fmla="*/ 20 h 64"/>
              <a:gd name="T30" fmla="*/ 12 w 32"/>
              <a:gd name="T31" fmla="*/ 16 h 64"/>
              <a:gd name="T32" fmla="*/ 16 w 32"/>
              <a:gd name="T33" fmla="*/ 16 h 64"/>
              <a:gd name="T34" fmla="*/ 16 w 32"/>
              <a:gd name="T35" fmla="*/ 12 h 64"/>
              <a:gd name="T36" fmla="*/ 12 w 32"/>
              <a:gd name="T37" fmla="*/ 12 h 64"/>
              <a:gd name="T38" fmla="*/ 12 w 32"/>
              <a:gd name="T39" fmla="*/ 8 h 64"/>
              <a:gd name="T40" fmla="*/ 16 w 32"/>
              <a:gd name="T41" fmla="*/ 4 h 64"/>
              <a:gd name="T42" fmla="*/ 20 w 32"/>
              <a:gd name="T43" fmla="*/ 8 h 64"/>
              <a:gd name="T44" fmla="*/ 20 w 32"/>
              <a:gd name="T45" fmla="*/ 28 h 64"/>
              <a:gd name="T46" fmla="*/ 12 w 32"/>
              <a:gd name="T47" fmla="*/ 28 h 64"/>
              <a:gd name="T48" fmla="*/ 12 w 32"/>
              <a:gd name="T49" fmla="*/ 24 h 64"/>
              <a:gd name="T50" fmla="*/ 16 w 32"/>
              <a:gd name="T51" fmla="*/ 60 h 64"/>
              <a:gd name="T52" fmla="*/ 4 w 32"/>
              <a:gd name="T53" fmla="*/ 48 h 64"/>
              <a:gd name="T54" fmla="*/ 4 w 32"/>
              <a:gd name="T55" fmla="*/ 46 h 64"/>
              <a:gd name="T56" fmla="*/ 16 w 32"/>
              <a:gd name="T57" fmla="*/ 56 h 64"/>
              <a:gd name="T58" fmla="*/ 28 w 32"/>
              <a:gd name="T59" fmla="*/ 46 h 64"/>
              <a:gd name="T60" fmla="*/ 28 w 32"/>
              <a:gd name="T61" fmla="*/ 48 h 64"/>
              <a:gd name="T62" fmla="*/ 16 w 32"/>
              <a:gd name="T6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" h="64">
                <a:moveTo>
                  <a:pt x="24" y="34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4"/>
                  <a:pt x="20" y="0"/>
                  <a:pt x="16" y="0"/>
                </a:cubicBezTo>
                <a:cubicBezTo>
                  <a:pt x="12" y="0"/>
                  <a:pt x="8" y="4"/>
                  <a:pt x="8" y="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34"/>
                  <a:pt x="8" y="34"/>
                  <a:pt x="8" y="34"/>
                </a:cubicBezTo>
                <a:cubicBezTo>
                  <a:pt x="3" y="37"/>
                  <a:pt x="0" y="42"/>
                  <a:pt x="0" y="48"/>
                </a:cubicBezTo>
                <a:cubicBezTo>
                  <a:pt x="0" y="57"/>
                  <a:pt x="7" y="64"/>
                  <a:pt x="16" y="64"/>
                </a:cubicBezTo>
                <a:cubicBezTo>
                  <a:pt x="25" y="64"/>
                  <a:pt x="32" y="57"/>
                  <a:pt x="32" y="48"/>
                </a:cubicBezTo>
                <a:cubicBezTo>
                  <a:pt x="32" y="42"/>
                  <a:pt x="29" y="37"/>
                  <a:pt x="24" y="34"/>
                </a:cubicBezTo>
                <a:close/>
                <a:moveTo>
                  <a:pt x="12" y="24"/>
                </a:move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6"/>
                  <a:pt x="12" y="16"/>
                  <a:pt x="1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2"/>
                  <a:pt x="16" y="12"/>
                  <a:pt x="16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6"/>
                  <a:pt x="14" y="4"/>
                  <a:pt x="16" y="4"/>
                </a:cubicBezTo>
                <a:cubicBezTo>
                  <a:pt x="18" y="4"/>
                  <a:pt x="20" y="6"/>
                  <a:pt x="20" y="8"/>
                </a:cubicBezTo>
                <a:cubicBezTo>
                  <a:pt x="20" y="28"/>
                  <a:pt x="20" y="28"/>
                  <a:pt x="20" y="28"/>
                </a:cubicBezTo>
                <a:cubicBezTo>
                  <a:pt x="12" y="28"/>
                  <a:pt x="12" y="28"/>
                  <a:pt x="12" y="28"/>
                </a:cubicBezTo>
                <a:lnTo>
                  <a:pt x="12" y="24"/>
                </a:lnTo>
                <a:close/>
                <a:moveTo>
                  <a:pt x="16" y="60"/>
                </a:moveTo>
                <a:cubicBezTo>
                  <a:pt x="9" y="60"/>
                  <a:pt x="4" y="55"/>
                  <a:pt x="4" y="48"/>
                </a:cubicBezTo>
                <a:cubicBezTo>
                  <a:pt x="4" y="47"/>
                  <a:pt x="4" y="47"/>
                  <a:pt x="4" y="46"/>
                </a:cubicBezTo>
                <a:cubicBezTo>
                  <a:pt x="5" y="52"/>
                  <a:pt x="10" y="56"/>
                  <a:pt x="16" y="56"/>
                </a:cubicBezTo>
                <a:cubicBezTo>
                  <a:pt x="22" y="56"/>
                  <a:pt x="27" y="52"/>
                  <a:pt x="28" y="46"/>
                </a:cubicBezTo>
                <a:cubicBezTo>
                  <a:pt x="28" y="47"/>
                  <a:pt x="28" y="47"/>
                  <a:pt x="28" y="48"/>
                </a:cubicBezTo>
                <a:cubicBezTo>
                  <a:pt x="28" y="55"/>
                  <a:pt x="23" y="60"/>
                  <a:pt x="16" y="6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" name="出自【趣你的PPT】(微信:qunideppt)：最优质的PPT资源库"/>
          <p:cNvSpPr/>
          <p:nvPr/>
        </p:nvSpPr>
        <p:spPr bwMode="auto">
          <a:xfrm>
            <a:off x="8609159" y="3700781"/>
            <a:ext cx="137523" cy="188286"/>
          </a:xfrm>
          <a:custGeom>
            <a:avLst/>
            <a:gdLst>
              <a:gd name="T0" fmla="*/ 118 w 141"/>
              <a:gd name="T1" fmla="*/ 145 h 193"/>
              <a:gd name="T2" fmla="*/ 81 w 141"/>
              <a:gd name="T3" fmla="*/ 145 h 193"/>
              <a:gd name="T4" fmla="*/ 50 w 141"/>
              <a:gd name="T5" fmla="*/ 122 h 193"/>
              <a:gd name="T6" fmla="*/ 51 w 141"/>
              <a:gd name="T7" fmla="*/ 98 h 193"/>
              <a:gd name="T8" fmla="*/ 113 w 141"/>
              <a:gd name="T9" fmla="*/ 98 h 193"/>
              <a:gd name="T10" fmla="*/ 140 w 141"/>
              <a:gd name="T11" fmla="*/ 77 h 193"/>
              <a:gd name="T12" fmla="*/ 121 w 141"/>
              <a:gd name="T13" fmla="*/ 49 h 193"/>
              <a:gd name="T14" fmla="*/ 52 w 141"/>
              <a:gd name="T15" fmla="*/ 49 h 193"/>
              <a:gd name="T16" fmla="*/ 26 w 141"/>
              <a:gd name="T17" fmla="*/ 0 h 193"/>
              <a:gd name="T18" fmla="*/ 5 w 141"/>
              <a:gd name="T19" fmla="*/ 14 h 193"/>
              <a:gd name="T20" fmla="*/ 1 w 141"/>
              <a:gd name="T21" fmla="*/ 57 h 193"/>
              <a:gd name="T22" fmla="*/ 1 w 141"/>
              <a:gd name="T23" fmla="*/ 65 h 193"/>
              <a:gd name="T24" fmla="*/ 2 w 141"/>
              <a:gd name="T25" fmla="*/ 92 h 193"/>
              <a:gd name="T26" fmla="*/ 2 w 141"/>
              <a:gd name="T27" fmla="*/ 121 h 193"/>
              <a:gd name="T28" fmla="*/ 61 w 141"/>
              <a:gd name="T29" fmla="*/ 192 h 193"/>
              <a:gd name="T30" fmla="*/ 115 w 141"/>
              <a:gd name="T31" fmla="*/ 193 h 193"/>
              <a:gd name="T32" fmla="*/ 141 w 141"/>
              <a:gd name="T33" fmla="*/ 171 h 193"/>
              <a:gd name="T34" fmla="*/ 118 w 141"/>
              <a:gd name="T35" fmla="*/ 14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1" h="193">
                <a:moveTo>
                  <a:pt x="118" y="145"/>
                </a:moveTo>
                <a:cubicBezTo>
                  <a:pt x="81" y="145"/>
                  <a:pt x="81" y="145"/>
                  <a:pt x="81" y="145"/>
                </a:cubicBezTo>
                <a:cubicBezTo>
                  <a:pt x="55" y="145"/>
                  <a:pt x="50" y="133"/>
                  <a:pt x="50" y="122"/>
                </a:cubicBezTo>
                <a:cubicBezTo>
                  <a:pt x="50" y="117"/>
                  <a:pt x="51" y="108"/>
                  <a:pt x="51" y="98"/>
                </a:cubicBezTo>
                <a:cubicBezTo>
                  <a:pt x="113" y="98"/>
                  <a:pt x="113" y="98"/>
                  <a:pt x="113" y="98"/>
                </a:cubicBezTo>
                <a:cubicBezTo>
                  <a:pt x="123" y="98"/>
                  <a:pt x="140" y="94"/>
                  <a:pt x="140" y="77"/>
                </a:cubicBezTo>
                <a:cubicBezTo>
                  <a:pt x="140" y="60"/>
                  <a:pt x="132" y="49"/>
                  <a:pt x="121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2" y="24"/>
                  <a:pt x="50" y="0"/>
                  <a:pt x="26" y="0"/>
                </a:cubicBezTo>
                <a:cubicBezTo>
                  <a:pt x="16" y="0"/>
                  <a:pt x="8" y="4"/>
                  <a:pt x="5" y="14"/>
                </a:cubicBezTo>
                <a:cubicBezTo>
                  <a:pt x="0" y="27"/>
                  <a:pt x="1" y="43"/>
                  <a:pt x="1" y="57"/>
                </a:cubicBezTo>
                <a:cubicBezTo>
                  <a:pt x="1" y="59"/>
                  <a:pt x="1" y="62"/>
                  <a:pt x="1" y="65"/>
                </a:cubicBezTo>
                <a:cubicBezTo>
                  <a:pt x="1" y="74"/>
                  <a:pt x="2" y="83"/>
                  <a:pt x="2" y="92"/>
                </a:cubicBezTo>
                <a:cubicBezTo>
                  <a:pt x="2" y="102"/>
                  <a:pt x="2" y="111"/>
                  <a:pt x="2" y="121"/>
                </a:cubicBezTo>
                <a:cubicBezTo>
                  <a:pt x="2" y="176"/>
                  <a:pt x="52" y="192"/>
                  <a:pt x="61" y="192"/>
                </a:cubicBezTo>
                <a:cubicBezTo>
                  <a:pt x="71" y="192"/>
                  <a:pt x="108" y="193"/>
                  <a:pt x="115" y="193"/>
                </a:cubicBezTo>
                <a:cubicBezTo>
                  <a:pt x="122" y="193"/>
                  <a:pt x="141" y="191"/>
                  <a:pt x="141" y="171"/>
                </a:cubicBezTo>
                <a:cubicBezTo>
                  <a:pt x="141" y="152"/>
                  <a:pt x="128" y="145"/>
                  <a:pt x="118" y="145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6" name="出自【趣你的PPT】(微信:qunideppt)：最优质的PPT资源库"/>
          <p:cNvSpPr/>
          <p:nvPr/>
        </p:nvSpPr>
        <p:spPr bwMode="auto">
          <a:xfrm>
            <a:off x="8828826" y="2907948"/>
            <a:ext cx="88605" cy="188286"/>
          </a:xfrm>
          <a:custGeom>
            <a:avLst/>
            <a:gdLst>
              <a:gd name="T0" fmla="*/ 90 w 90"/>
              <a:gd name="T1" fmla="*/ 62 h 193"/>
              <a:gd name="T2" fmla="*/ 60 w 90"/>
              <a:gd name="T3" fmla="*/ 62 h 193"/>
              <a:gd name="T4" fmla="*/ 60 w 90"/>
              <a:gd name="T5" fmla="*/ 42 h 193"/>
              <a:gd name="T6" fmla="*/ 68 w 90"/>
              <a:gd name="T7" fmla="*/ 33 h 193"/>
              <a:gd name="T8" fmla="*/ 90 w 90"/>
              <a:gd name="T9" fmla="*/ 33 h 193"/>
              <a:gd name="T10" fmla="*/ 90 w 90"/>
              <a:gd name="T11" fmla="*/ 0 h 193"/>
              <a:gd name="T12" fmla="*/ 60 w 90"/>
              <a:gd name="T13" fmla="*/ 0 h 193"/>
              <a:gd name="T14" fmla="*/ 20 w 90"/>
              <a:gd name="T15" fmla="*/ 40 h 193"/>
              <a:gd name="T16" fmla="*/ 20 w 90"/>
              <a:gd name="T17" fmla="*/ 62 h 193"/>
              <a:gd name="T18" fmla="*/ 0 w 90"/>
              <a:gd name="T19" fmla="*/ 62 h 193"/>
              <a:gd name="T20" fmla="*/ 0 w 90"/>
              <a:gd name="T21" fmla="*/ 96 h 193"/>
              <a:gd name="T22" fmla="*/ 20 w 90"/>
              <a:gd name="T23" fmla="*/ 96 h 193"/>
              <a:gd name="T24" fmla="*/ 20 w 90"/>
              <a:gd name="T25" fmla="*/ 193 h 193"/>
              <a:gd name="T26" fmla="*/ 60 w 90"/>
              <a:gd name="T27" fmla="*/ 193 h 193"/>
              <a:gd name="T28" fmla="*/ 60 w 90"/>
              <a:gd name="T29" fmla="*/ 96 h 193"/>
              <a:gd name="T30" fmla="*/ 87 w 90"/>
              <a:gd name="T31" fmla="*/ 96 h 193"/>
              <a:gd name="T32" fmla="*/ 90 w 90"/>
              <a:gd name="T33" fmla="*/ 6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193">
                <a:moveTo>
                  <a:pt x="90" y="62"/>
                </a:moveTo>
                <a:cubicBezTo>
                  <a:pt x="60" y="62"/>
                  <a:pt x="60" y="62"/>
                  <a:pt x="60" y="62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35"/>
                  <a:pt x="65" y="33"/>
                  <a:pt x="68" y="33"/>
                </a:cubicBezTo>
                <a:cubicBezTo>
                  <a:pt x="72" y="33"/>
                  <a:pt x="90" y="33"/>
                  <a:pt x="90" y="33"/>
                </a:cubicBezTo>
                <a:cubicBezTo>
                  <a:pt x="90" y="0"/>
                  <a:pt x="90" y="0"/>
                  <a:pt x="9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20" y="24"/>
                  <a:pt x="20" y="40"/>
                </a:cubicBezTo>
                <a:cubicBezTo>
                  <a:pt x="20" y="62"/>
                  <a:pt x="20" y="62"/>
                  <a:pt x="2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96"/>
                  <a:pt x="0" y="96"/>
                  <a:pt x="0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140"/>
                  <a:pt x="20" y="193"/>
                  <a:pt x="20" y="193"/>
                </a:cubicBezTo>
                <a:cubicBezTo>
                  <a:pt x="60" y="193"/>
                  <a:pt x="60" y="193"/>
                  <a:pt x="60" y="193"/>
                </a:cubicBezTo>
                <a:cubicBezTo>
                  <a:pt x="60" y="193"/>
                  <a:pt x="60" y="139"/>
                  <a:pt x="60" y="96"/>
                </a:cubicBezTo>
                <a:cubicBezTo>
                  <a:pt x="87" y="96"/>
                  <a:pt x="87" y="96"/>
                  <a:pt x="87" y="96"/>
                </a:cubicBezTo>
                <a:lnTo>
                  <a:pt x="90" y="62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749451" y="3174689"/>
            <a:ext cx="192901" cy="193824"/>
          </a:xfrm>
          <a:custGeom>
            <a:avLst/>
            <a:gdLst>
              <a:gd name="T0" fmla="*/ 190 w 198"/>
              <a:gd name="T1" fmla="*/ 61 h 198"/>
              <a:gd name="T2" fmla="*/ 169 w 198"/>
              <a:gd name="T3" fmla="*/ 29 h 198"/>
              <a:gd name="T4" fmla="*/ 138 w 198"/>
              <a:gd name="T5" fmla="*/ 8 h 198"/>
              <a:gd name="T6" fmla="*/ 99 w 198"/>
              <a:gd name="T7" fmla="*/ 0 h 198"/>
              <a:gd name="T8" fmla="*/ 61 w 198"/>
              <a:gd name="T9" fmla="*/ 8 h 198"/>
              <a:gd name="T10" fmla="*/ 29 w 198"/>
              <a:gd name="T11" fmla="*/ 29 h 198"/>
              <a:gd name="T12" fmla="*/ 8 w 198"/>
              <a:gd name="T13" fmla="*/ 61 h 198"/>
              <a:gd name="T14" fmla="*/ 0 w 198"/>
              <a:gd name="T15" fmla="*/ 99 h 198"/>
              <a:gd name="T16" fmla="*/ 8 w 198"/>
              <a:gd name="T17" fmla="*/ 138 h 198"/>
              <a:gd name="T18" fmla="*/ 29 w 198"/>
              <a:gd name="T19" fmla="*/ 169 h 198"/>
              <a:gd name="T20" fmla="*/ 61 w 198"/>
              <a:gd name="T21" fmla="*/ 190 h 198"/>
              <a:gd name="T22" fmla="*/ 99 w 198"/>
              <a:gd name="T23" fmla="*/ 198 h 198"/>
              <a:gd name="T24" fmla="*/ 138 w 198"/>
              <a:gd name="T25" fmla="*/ 190 h 198"/>
              <a:gd name="T26" fmla="*/ 169 w 198"/>
              <a:gd name="T27" fmla="*/ 169 h 198"/>
              <a:gd name="T28" fmla="*/ 190 w 198"/>
              <a:gd name="T29" fmla="*/ 138 h 198"/>
              <a:gd name="T30" fmla="*/ 198 w 198"/>
              <a:gd name="T31" fmla="*/ 99 h 198"/>
              <a:gd name="T32" fmla="*/ 184 w 198"/>
              <a:gd name="T33" fmla="*/ 98 h 198"/>
              <a:gd name="T34" fmla="*/ 123 w 198"/>
              <a:gd name="T35" fmla="*/ 91 h 198"/>
              <a:gd name="T36" fmla="*/ 164 w 198"/>
              <a:gd name="T37" fmla="*/ 45 h 198"/>
              <a:gd name="T38" fmla="*/ 155 w 198"/>
              <a:gd name="T39" fmla="*/ 36 h 198"/>
              <a:gd name="T40" fmla="*/ 79 w 198"/>
              <a:gd name="T41" fmla="*/ 17 h 198"/>
              <a:gd name="T42" fmla="*/ 155 w 198"/>
              <a:gd name="T43" fmla="*/ 36 h 198"/>
              <a:gd name="T44" fmla="*/ 79 w 198"/>
              <a:gd name="T45" fmla="*/ 17 h 198"/>
              <a:gd name="T46" fmla="*/ 79 w 198"/>
              <a:gd name="T47" fmla="*/ 17 h 198"/>
              <a:gd name="T48" fmla="*/ 94 w 198"/>
              <a:gd name="T49" fmla="*/ 71 h 198"/>
              <a:gd name="T50" fmla="*/ 63 w 198"/>
              <a:gd name="T51" fmla="*/ 23 h 198"/>
              <a:gd name="T52" fmla="*/ 15 w 198"/>
              <a:gd name="T53" fmla="*/ 96 h 198"/>
              <a:gd name="T54" fmla="*/ 108 w 198"/>
              <a:gd name="T55" fmla="*/ 99 h 198"/>
              <a:gd name="T56" fmla="*/ 36 w 198"/>
              <a:gd name="T57" fmla="*/ 156 h 198"/>
              <a:gd name="T58" fmla="*/ 15 w 198"/>
              <a:gd name="T59" fmla="*/ 99 h 198"/>
              <a:gd name="T60" fmla="*/ 45 w 198"/>
              <a:gd name="T61" fmla="*/ 164 h 198"/>
              <a:gd name="T62" fmla="*/ 114 w 198"/>
              <a:gd name="T63" fmla="*/ 113 h 198"/>
              <a:gd name="T64" fmla="*/ 132 w 198"/>
              <a:gd name="T65" fmla="*/ 177 h 198"/>
              <a:gd name="T66" fmla="*/ 146 w 198"/>
              <a:gd name="T67" fmla="*/ 169 h 198"/>
              <a:gd name="T68" fmla="*/ 183 w 198"/>
              <a:gd name="T69" fmla="*/ 11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8" h="198">
                <a:moveTo>
                  <a:pt x="196" y="79"/>
                </a:moveTo>
                <a:cubicBezTo>
                  <a:pt x="195" y="73"/>
                  <a:pt x="193" y="67"/>
                  <a:pt x="190" y="61"/>
                </a:cubicBezTo>
                <a:cubicBezTo>
                  <a:pt x="188" y="55"/>
                  <a:pt x="185" y="49"/>
                  <a:pt x="181" y="44"/>
                </a:cubicBezTo>
                <a:cubicBezTo>
                  <a:pt x="178" y="39"/>
                  <a:pt x="174" y="34"/>
                  <a:pt x="169" y="29"/>
                </a:cubicBezTo>
                <a:cubicBezTo>
                  <a:pt x="165" y="25"/>
                  <a:pt x="160" y="21"/>
                  <a:pt x="154" y="17"/>
                </a:cubicBezTo>
                <a:cubicBezTo>
                  <a:pt x="149" y="14"/>
                  <a:pt x="144" y="10"/>
                  <a:pt x="138" y="8"/>
                </a:cubicBezTo>
                <a:cubicBezTo>
                  <a:pt x="132" y="5"/>
                  <a:pt x="125" y="4"/>
                  <a:pt x="119" y="2"/>
                </a:cubicBezTo>
                <a:cubicBezTo>
                  <a:pt x="113" y="1"/>
                  <a:pt x="106" y="0"/>
                  <a:pt x="99" y="0"/>
                </a:cubicBezTo>
                <a:cubicBezTo>
                  <a:pt x="92" y="0"/>
                  <a:pt x="86" y="1"/>
                  <a:pt x="79" y="2"/>
                </a:cubicBezTo>
                <a:cubicBezTo>
                  <a:pt x="73" y="4"/>
                  <a:pt x="67" y="5"/>
                  <a:pt x="61" y="8"/>
                </a:cubicBezTo>
                <a:cubicBezTo>
                  <a:pt x="55" y="10"/>
                  <a:pt x="49" y="14"/>
                  <a:pt x="44" y="17"/>
                </a:cubicBezTo>
                <a:cubicBezTo>
                  <a:pt x="39" y="21"/>
                  <a:pt x="34" y="25"/>
                  <a:pt x="29" y="29"/>
                </a:cubicBezTo>
                <a:cubicBezTo>
                  <a:pt x="25" y="34"/>
                  <a:pt x="21" y="39"/>
                  <a:pt x="17" y="44"/>
                </a:cubicBezTo>
                <a:cubicBezTo>
                  <a:pt x="14" y="49"/>
                  <a:pt x="11" y="55"/>
                  <a:pt x="8" y="61"/>
                </a:cubicBezTo>
                <a:cubicBezTo>
                  <a:pt x="6" y="67"/>
                  <a:pt x="4" y="73"/>
                  <a:pt x="2" y="79"/>
                </a:cubicBezTo>
                <a:cubicBezTo>
                  <a:pt x="1" y="86"/>
                  <a:pt x="0" y="92"/>
                  <a:pt x="0" y="99"/>
                </a:cubicBezTo>
                <a:cubicBezTo>
                  <a:pt x="0" y="106"/>
                  <a:pt x="1" y="113"/>
                  <a:pt x="2" y="119"/>
                </a:cubicBezTo>
                <a:cubicBezTo>
                  <a:pt x="4" y="125"/>
                  <a:pt x="6" y="132"/>
                  <a:pt x="8" y="138"/>
                </a:cubicBezTo>
                <a:cubicBezTo>
                  <a:pt x="11" y="143"/>
                  <a:pt x="14" y="149"/>
                  <a:pt x="17" y="154"/>
                </a:cubicBezTo>
                <a:cubicBezTo>
                  <a:pt x="21" y="160"/>
                  <a:pt x="25" y="165"/>
                  <a:pt x="29" y="169"/>
                </a:cubicBezTo>
                <a:cubicBezTo>
                  <a:pt x="34" y="174"/>
                  <a:pt x="39" y="178"/>
                  <a:pt x="44" y="181"/>
                </a:cubicBezTo>
                <a:cubicBezTo>
                  <a:pt x="49" y="185"/>
                  <a:pt x="55" y="188"/>
                  <a:pt x="61" y="190"/>
                </a:cubicBezTo>
                <a:cubicBezTo>
                  <a:pt x="67" y="193"/>
                  <a:pt x="73" y="195"/>
                  <a:pt x="79" y="196"/>
                </a:cubicBezTo>
                <a:cubicBezTo>
                  <a:pt x="86" y="197"/>
                  <a:pt x="92" y="198"/>
                  <a:pt x="99" y="198"/>
                </a:cubicBezTo>
                <a:cubicBezTo>
                  <a:pt x="106" y="198"/>
                  <a:pt x="113" y="197"/>
                  <a:pt x="119" y="196"/>
                </a:cubicBezTo>
                <a:cubicBezTo>
                  <a:pt x="125" y="195"/>
                  <a:pt x="132" y="193"/>
                  <a:pt x="138" y="190"/>
                </a:cubicBezTo>
                <a:cubicBezTo>
                  <a:pt x="144" y="188"/>
                  <a:pt x="149" y="185"/>
                  <a:pt x="154" y="181"/>
                </a:cubicBezTo>
                <a:cubicBezTo>
                  <a:pt x="160" y="178"/>
                  <a:pt x="165" y="174"/>
                  <a:pt x="169" y="169"/>
                </a:cubicBezTo>
                <a:cubicBezTo>
                  <a:pt x="174" y="165"/>
                  <a:pt x="178" y="160"/>
                  <a:pt x="181" y="154"/>
                </a:cubicBezTo>
                <a:cubicBezTo>
                  <a:pt x="185" y="149"/>
                  <a:pt x="188" y="143"/>
                  <a:pt x="190" y="138"/>
                </a:cubicBezTo>
                <a:cubicBezTo>
                  <a:pt x="193" y="132"/>
                  <a:pt x="195" y="125"/>
                  <a:pt x="196" y="119"/>
                </a:cubicBezTo>
                <a:cubicBezTo>
                  <a:pt x="197" y="113"/>
                  <a:pt x="198" y="106"/>
                  <a:pt x="198" y="99"/>
                </a:cubicBezTo>
                <a:cubicBezTo>
                  <a:pt x="198" y="92"/>
                  <a:pt x="197" y="86"/>
                  <a:pt x="196" y="79"/>
                </a:cubicBezTo>
                <a:close/>
                <a:moveTo>
                  <a:pt x="184" y="98"/>
                </a:moveTo>
                <a:cubicBezTo>
                  <a:pt x="182" y="98"/>
                  <a:pt x="154" y="92"/>
                  <a:pt x="125" y="96"/>
                </a:cubicBezTo>
                <a:cubicBezTo>
                  <a:pt x="124" y="94"/>
                  <a:pt x="124" y="93"/>
                  <a:pt x="123" y="91"/>
                </a:cubicBezTo>
                <a:cubicBezTo>
                  <a:pt x="121" y="87"/>
                  <a:pt x="119" y="83"/>
                  <a:pt x="117" y="79"/>
                </a:cubicBezTo>
                <a:cubicBezTo>
                  <a:pt x="151" y="65"/>
                  <a:pt x="164" y="46"/>
                  <a:pt x="164" y="45"/>
                </a:cubicBezTo>
                <a:cubicBezTo>
                  <a:pt x="176" y="60"/>
                  <a:pt x="183" y="78"/>
                  <a:pt x="184" y="98"/>
                </a:cubicBezTo>
                <a:close/>
                <a:moveTo>
                  <a:pt x="155" y="36"/>
                </a:moveTo>
                <a:cubicBezTo>
                  <a:pt x="155" y="36"/>
                  <a:pt x="143" y="54"/>
                  <a:pt x="111" y="66"/>
                </a:cubicBezTo>
                <a:cubicBezTo>
                  <a:pt x="96" y="40"/>
                  <a:pt x="81" y="19"/>
                  <a:pt x="79" y="17"/>
                </a:cubicBezTo>
                <a:cubicBezTo>
                  <a:pt x="86" y="16"/>
                  <a:pt x="92" y="15"/>
                  <a:pt x="99" y="15"/>
                </a:cubicBezTo>
                <a:cubicBezTo>
                  <a:pt x="121" y="15"/>
                  <a:pt x="140" y="23"/>
                  <a:pt x="155" y="36"/>
                </a:cubicBezTo>
                <a:close/>
                <a:moveTo>
                  <a:pt x="79" y="17"/>
                </a:moveTo>
                <a:cubicBezTo>
                  <a:pt x="79" y="17"/>
                  <a:pt x="79" y="17"/>
                  <a:pt x="79" y="17"/>
                </a:cubicBezTo>
                <a:cubicBezTo>
                  <a:pt x="79" y="17"/>
                  <a:pt x="79" y="17"/>
                  <a:pt x="79" y="17"/>
                </a:cubicBezTo>
                <a:cubicBezTo>
                  <a:pt x="79" y="17"/>
                  <a:pt x="79" y="17"/>
                  <a:pt x="79" y="17"/>
                </a:cubicBezTo>
                <a:close/>
                <a:moveTo>
                  <a:pt x="63" y="23"/>
                </a:moveTo>
                <a:cubicBezTo>
                  <a:pt x="64" y="24"/>
                  <a:pt x="80" y="45"/>
                  <a:pt x="94" y="71"/>
                </a:cubicBezTo>
                <a:cubicBezTo>
                  <a:pt x="54" y="82"/>
                  <a:pt x="19" y="82"/>
                  <a:pt x="17" y="82"/>
                </a:cubicBezTo>
                <a:cubicBezTo>
                  <a:pt x="22" y="56"/>
                  <a:pt x="40" y="34"/>
                  <a:pt x="63" y="23"/>
                </a:cubicBezTo>
                <a:close/>
                <a:moveTo>
                  <a:pt x="15" y="99"/>
                </a:moveTo>
                <a:cubicBezTo>
                  <a:pt x="15" y="98"/>
                  <a:pt x="15" y="97"/>
                  <a:pt x="15" y="96"/>
                </a:cubicBezTo>
                <a:cubicBezTo>
                  <a:pt x="16" y="96"/>
                  <a:pt x="58" y="97"/>
                  <a:pt x="101" y="84"/>
                </a:cubicBezTo>
                <a:cubicBezTo>
                  <a:pt x="104" y="89"/>
                  <a:pt x="106" y="94"/>
                  <a:pt x="108" y="99"/>
                </a:cubicBezTo>
                <a:cubicBezTo>
                  <a:pt x="107" y="99"/>
                  <a:pt x="106" y="99"/>
                  <a:pt x="105" y="100"/>
                </a:cubicBezTo>
                <a:cubicBezTo>
                  <a:pt x="59" y="115"/>
                  <a:pt x="36" y="156"/>
                  <a:pt x="36" y="156"/>
                </a:cubicBezTo>
                <a:cubicBezTo>
                  <a:pt x="36" y="156"/>
                  <a:pt x="36" y="156"/>
                  <a:pt x="36" y="156"/>
                </a:cubicBezTo>
                <a:cubicBezTo>
                  <a:pt x="23" y="141"/>
                  <a:pt x="15" y="121"/>
                  <a:pt x="15" y="99"/>
                </a:cubicBezTo>
                <a:close/>
                <a:moveTo>
                  <a:pt x="99" y="184"/>
                </a:moveTo>
                <a:cubicBezTo>
                  <a:pt x="79" y="184"/>
                  <a:pt x="60" y="176"/>
                  <a:pt x="45" y="164"/>
                </a:cubicBezTo>
                <a:cubicBezTo>
                  <a:pt x="46" y="165"/>
                  <a:pt x="47" y="166"/>
                  <a:pt x="47" y="166"/>
                </a:cubicBezTo>
                <a:cubicBezTo>
                  <a:pt x="47" y="166"/>
                  <a:pt x="63" y="130"/>
                  <a:pt x="114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26" y="144"/>
                  <a:pt x="131" y="169"/>
                  <a:pt x="132" y="177"/>
                </a:cubicBezTo>
                <a:cubicBezTo>
                  <a:pt x="122" y="181"/>
                  <a:pt x="111" y="184"/>
                  <a:pt x="99" y="184"/>
                </a:cubicBezTo>
                <a:close/>
                <a:moveTo>
                  <a:pt x="146" y="169"/>
                </a:moveTo>
                <a:cubicBezTo>
                  <a:pt x="145" y="164"/>
                  <a:pt x="141" y="139"/>
                  <a:pt x="130" y="109"/>
                </a:cubicBezTo>
                <a:cubicBezTo>
                  <a:pt x="157" y="104"/>
                  <a:pt x="181" y="112"/>
                  <a:pt x="183" y="113"/>
                </a:cubicBezTo>
                <a:cubicBezTo>
                  <a:pt x="179" y="136"/>
                  <a:pt x="165" y="156"/>
                  <a:pt x="146" y="169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593893" y="2735355"/>
            <a:ext cx="192901" cy="193824"/>
          </a:xfrm>
          <a:custGeom>
            <a:avLst/>
            <a:gdLst>
              <a:gd name="T0" fmla="*/ 183 w 198"/>
              <a:gd name="T1" fmla="*/ 0 h 199"/>
              <a:gd name="T2" fmla="*/ 15 w 198"/>
              <a:gd name="T3" fmla="*/ 0 h 199"/>
              <a:gd name="T4" fmla="*/ 0 w 198"/>
              <a:gd name="T5" fmla="*/ 14 h 199"/>
              <a:gd name="T6" fmla="*/ 0 w 198"/>
              <a:gd name="T7" fmla="*/ 185 h 199"/>
              <a:gd name="T8" fmla="*/ 15 w 198"/>
              <a:gd name="T9" fmla="*/ 199 h 199"/>
              <a:gd name="T10" fmla="*/ 183 w 198"/>
              <a:gd name="T11" fmla="*/ 199 h 199"/>
              <a:gd name="T12" fmla="*/ 198 w 198"/>
              <a:gd name="T13" fmla="*/ 185 h 199"/>
              <a:gd name="T14" fmla="*/ 198 w 198"/>
              <a:gd name="T15" fmla="*/ 14 h 199"/>
              <a:gd name="T16" fmla="*/ 183 w 198"/>
              <a:gd name="T17" fmla="*/ 0 h 199"/>
              <a:gd name="T18" fmla="*/ 60 w 198"/>
              <a:gd name="T19" fmla="*/ 166 h 199"/>
              <a:gd name="T20" fmla="*/ 30 w 198"/>
              <a:gd name="T21" fmla="*/ 166 h 199"/>
              <a:gd name="T22" fmla="*/ 30 w 198"/>
              <a:gd name="T23" fmla="*/ 77 h 199"/>
              <a:gd name="T24" fmla="*/ 60 w 198"/>
              <a:gd name="T25" fmla="*/ 77 h 199"/>
              <a:gd name="T26" fmla="*/ 60 w 198"/>
              <a:gd name="T27" fmla="*/ 166 h 199"/>
              <a:gd name="T28" fmla="*/ 45 w 198"/>
              <a:gd name="T29" fmla="*/ 64 h 199"/>
              <a:gd name="T30" fmla="*/ 45 w 198"/>
              <a:gd name="T31" fmla="*/ 64 h 199"/>
              <a:gd name="T32" fmla="*/ 29 w 198"/>
              <a:gd name="T33" fmla="*/ 49 h 199"/>
              <a:gd name="T34" fmla="*/ 45 w 198"/>
              <a:gd name="T35" fmla="*/ 33 h 199"/>
              <a:gd name="T36" fmla="*/ 62 w 198"/>
              <a:gd name="T37" fmla="*/ 49 h 199"/>
              <a:gd name="T38" fmla="*/ 45 w 198"/>
              <a:gd name="T39" fmla="*/ 64 h 199"/>
              <a:gd name="T40" fmla="*/ 168 w 198"/>
              <a:gd name="T41" fmla="*/ 166 h 199"/>
              <a:gd name="T42" fmla="*/ 138 w 198"/>
              <a:gd name="T43" fmla="*/ 166 h 199"/>
              <a:gd name="T44" fmla="*/ 138 w 198"/>
              <a:gd name="T45" fmla="*/ 118 h 199"/>
              <a:gd name="T46" fmla="*/ 123 w 198"/>
              <a:gd name="T47" fmla="*/ 98 h 199"/>
              <a:gd name="T48" fmla="*/ 108 w 198"/>
              <a:gd name="T49" fmla="*/ 109 h 199"/>
              <a:gd name="T50" fmla="*/ 107 w 198"/>
              <a:gd name="T51" fmla="*/ 116 h 199"/>
              <a:gd name="T52" fmla="*/ 107 w 198"/>
              <a:gd name="T53" fmla="*/ 166 h 199"/>
              <a:gd name="T54" fmla="*/ 77 w 198"/>
              <a:gd name="T55" fmla="*/ 166 h 199"/>
              <a:gd name="T56" fmla="*/ 77 w 198"/>
              <a:gd name="T57" fmla="*/ 77 h 199"/>
              <a:gd name="T58" fmla="*/ 107 w 198"/>
              <a:gd name="T59" fmla="*/ 77 h 199"/>
              <a:gd name="T60" fmla="*/ 107 w 198"/>
              <a:gd name="T61" fmla="*/ 89 h 199"/>
              <a:gd name="T62" fmla="*/ 134 w 198"/>
              <a:gd name="T63" fmla="*/ 74 h 199"/>
              <a:gd name="T64" fmla="*/ 168 w 198"/>
              <a:gd name="T65" fmla="*/ 115 h 199"/>
              <a:gd name="T66" fmla="*/ 168 w 198"/>
              <a:gd name="T67" fmla="*/ 16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8" h="199">
                <a:moveTo>
                  <a:pt x="18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92"/>
                  <a:pt x="7" y="199"/>
                  <a:pt x="15" y="199"/>
                </a:cubicBezTo>
                <a:cubicBezTo>
                  <a:pt x="183" y="199"/>
                  <a:pt x="183" y="199"/>
                  <a:pt x="183" y="199"/>
                </a:cubicBezTo>
                <a:cubicBezTo>
                  <a:pt x="191" y="199"/>
                  <a:pt x="198" y="192"/>
                  <a:pt x="198" y="185"/>
                </a:cubicBezTo>
                <a:cubicBezTo>
                  <a:pt x="198" y="14"/>
                  <a:pt x="198" y="14"/>
                  <a:pt x="198" y="14"/>
                </a:cubicBezTo>
                <a:cubicBezTo>
                  <a:pt x="198" y="6"/>
                  <a:pt x="191" y="0"/>
                  <a:pt x="183" y="0"/>
                </a:cubicBezTo>
                <a:close/>
                <a:moveTo>
                  <a:pt x="60" y="166"/>
                </a:moveTo>
                <a:cubicBezTo>
                  <a:pt x="30" y="166"/>
                  <a:pt x="30" y="166"/>
                  <a:pt x="30" y="166"/>
                </a:cubicBezTo>
                <a:cubicBezTo>
                  <a:pt x="30" y="77"/>
                  <a:pt x="30" y="77"/>
                  <a:pt x="30" y="77"/>
                </a:cubicBezTo>
                <a:cubicBezTo>
                  <a:pt x="60" y="77"/>
                  <a:pt x="60" y="77"/>
                  <a:pt x="60" y="77"/>
                </a:cubicBezTo>
                <a:lnTo>
                  <a:pt x="60" y="166"/>
                </a:lnTo>
                <a:close/>
                <a:moveTo>
                  <a:pt x="45" y="64"/>
                </a:moveTo>
                <a:cubicBezTo>
                  <a:pt x="45" y="64"/>
                  <a:pt x="45" y="64"/>
                  <a:pt x="45" y="64"/>
                </a:cubicBezTo>
                <a:cubicBezTo>
                  <a:pt x="35" y="64"/>
                  <a:pt x="29" y="57"/>
                  <a:pt x="29" y="49"/>
                </a:cubicBezTo>
                <a:cubicBezTo>
                  <a:pt x="29" y="40"/>
                  <a:pt x="35" y="33"/>
                  <a:pt x="45" y="33"/>
                </a:cubicBezTo>
                <a:cubicBezTo>
                  <a:pt x="56" y="33"/>
                  <a:pt x="62" y="40"/>
                  <a:pt x="62" y="49"/>
                </a:cubicBezTo>
                <a:cubicBezTo>
                  <a:pt x="62" y="57"/>
                  <a:pt x="56" y="64"/>
                  <a:pt x="45" y="64"/>
                </a:cubicBezTo>
                <a:close/>
                <a:moveTo>
                  <a:pt x="168" y="166"/>
                </a:moveTo>
                <a:cubicBezTo>
                  <a:pt x="138" y="166"/>
                  <a:pt x="138" y="166"/>
                  <a:pt x="138" y="166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38" y="106"/>
                  <a:pt x="134" y="98"/>
                  <a:pt x="123" y="98"/>
                </a:cubicBezTo>
                <a:cubicBezTo>
                  <a:pt x="115" y="98"/>
                  <a:pt x="110" y="104"/>
                  <a:pt x="108" y="109"/>
                </a:cubicBezTo>
                <a:cubicBezTo>
                  <a:pt x="107" y="111"/>
                  <a:pt x="107" y="114"/>
                  <a:pt x="107" y="116"/>
                </a:cubicBezTo>
                <a:cubicBezTo>
                  <a:pt x="107" y="166"/>
                  <a:pt x="107" y="166"/>
                  <a:pt x="107" y="166"/>
                </a:cubicBezTo>
                <a:cubicBezTo>
                  <a:pt x="77" y="166"/>
                  <a:pt x="77" y="166"/>
                  <a:pt x="77" y="166"/>
                </a:cubicBezTo>
                <a:cubicBezTo>
                  <a:pt x="77" y="166"/>
                  <a:pt x="77" y="85"/>
                  <a:pt x="77" y="77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11" y="83"/>
                  <a:pt x="118" y="74"/>
                  <a:pt x="134" y="74"/>
                </a:cubicBezTo>
                <a:cubicBezTo>
                  <a:pt x="153" y="74"/>
                  <a:pt x="168" y="87"/>
                  <a:pt x="168" y="115"/>
                </a:cubicBezTo>
                <a:lnTo>
                  <a:pt x="168" y="166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9" name="出自【趣你的PPT】(微信:qunideppt)：最优质的PPT资源库"/>
          <p:cNvSpPr/>
          <p:nvPr/>
        </p:nvSpPr>
        <p:spPr bwMode="auto">
          <a:xfrm>
            <a:off x="7357612" y="3096235"/>
            <a:ext cx="203054" cy="196593"/>
          </a:xfrm>
          <a:custGeom>
            <a:avLst/>
            <a:gdLst>
              <a:gd name="T0" fmla="*/ 0 w 208"/>
              <a:gd name="T1" fmla="*/ 68 h 202"/>
              <a:gd name="T2" fmla="*/ 8 w 208"/>
              <a:gd name="T3" fmla="*/ 79 h 202"/>
              <a:gd name="T4" fmla="*/ 30 w 208"/>
              <a:gd name="T5" fmla="*/ 72 h 202"/>
              <a:gd name="T6" fmla="*/ 64 w 208"/>
              <a:gd name="T7" fmla="*/ 172 h 202"/>
              <a:gd name="T8" fmla="*/ 105 w 208"/>
              <a:gd name="T9" fmla="*/ 190 h 202"/>
              <a:gd name="T10" fmla="*/ 197 w 208"/>
              <a:gd name="T11" fmla="*/ 63 h 202"/>
              <a:gd name="T12" fmla="*/ 113 w 208"/>
              <a:gd name="T13" fmla="*/ 68 h 202"/>
              <a:gd name="T14" fmla="*/ 137 w 208"/>
              <a:gd name="T15" fmla="*/ 95 h 202"/>
              <a:gd name="T16" fmla="*/ 109 w 208"/>
              <a:gd name="T17" fmla="*/ 130 h 202"/>
              <a:gd name="T18" fmla="*/ 93 w 208"/>
              <a:gd name="T19" fmla="*/ 91 h 202"/>
              <a:gd name="T20" fmla="*/ 59 w 208"/>
              <a:gd name="T21" fmla="*/ 23 h 202"/>
              <a:gd name="T22" fmla="*/ 0 w 208"/>
              <a:gd name="T23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2">
                <a:moveTo>
                  <a:pt x="0" y="68"/>
                </a:moveTo>
                <a:cubicBezTo>
                  <a:pt x="8" y="79"/>
                  <a:pt x="8" y="79"/>
                  <a:pt x="8" y="79"/>
                </a:cubicBezTo>
                <a:cubicBezTo>
                  <a:pt x="8" y="79"/>
                  <a:pt x="24" y="66"/>
                  <a:pt x="30" y="72"/>
                </a:cubicBezTo>
                <a:cubicBezTo>
                  <a:pt x="36" y="79"/>
                  <a:pt x="57" y="157"/>
                  <a:pt x="64" y="172"/>
                </a:cubicBezTo>
                <a:cubicBezTo>
                  <a:pt x="70" y="185"/>
                  <a:pt x="87" y="202"/>
                  <a:pt x="105" y="190"/>
                </a:cubicBezTo>
                <a:cubicBezTo>
                  <a:pt x="124" y="178"/>
                  <a:pt x="186" y="125"/>
                  <a:pt x="197" y="63"/>
                </a:cubicBezTo>
                <a:cubicBezTo>
                  <a:pt x="208" y="0"/>
                  <a:pt x="122" y="13"/>
                  <a:pt x="113" y="68"/>
                </a:cubicBezTo>
                <a:cubicBezTo>
                  <a:pt x="136" y="54"/>
                  <a:pt x="148" y="73"/>
                  <a:pt x="137" y="95"/>
                </a:cubicBezTo>
                <a:cubicBezTo>
                  <a:pt x="125" y="116"/>
                  <a:pt x="114" y="130"/>
                  <a:pt x="109" y="130"/>
                </a:cubicBezTo>
                <a:cubicBezTo>
                  <a:pt x="103" y="130"/>
                  <a:pt x="99" y="116"/>
                  <a:pt x="93" y="91"/>
                </a:cubicBezTo>
                <a:cubicBezTo>
                  <a:pt x="86" y="65"/>
                  <a:pt x="86" y="17"/>
                  <a:pt x="59" y="23"/>
                </a:cubicBezTo>
                <a:cubicBezTo>
                  <a:pt x="34" y="28"/>
                  <a:pt x="0" y="68"/>
                  <a:pt x="0" y="6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0" name="出自【趣你的PPT】(微信:qunideppt)：最优质的PPT资源库"/>
          <p:cNvSpPr/>
          <p:nvPr/>
        </p:nvSpPr>
        <p:spPr bwMode="auto">
          <a:xfrm>
            <a:off x="8047994" y="3837380"/>
            <a:ext cx="120909" cy="191978"/>
          </a:xfrm>
          <a:custGeom>
            <a:avLst/>
            <a:gdLst>
              <a:gd name="T0" fmla="*/ 71 w 124"/>
              <a:gd name="T1" fmla="*/ 0 h 197"/>
              <a:gd name="T2" fmla="*/ 71 w 124"/>
              <a:gd name="T3" fmla="*/ 45 h 197"/>
              <a:gd name="T4" fmla="*/ 116 w 124"/>
              <a:gd name="T5" fmla="*/ 45 h 197"/>
              <a:gd name="T6" fmla="*/ 116 w 124"/>
              <a:gd name="T7" fmla="*/ 80 h 197"/>
              <a:gd name="T8" fmla="*/ 71 w 124"/>
              <a:gd name="T9" fmla="*/ 80 h 197"/>
              <a:gd name="T10" fmla="*/ 71 w 124"/>
              <a:gd name="T11" fmla="*/ 131 h 197"/>
              <a:gd name="T12" fmla="*/ 72 w 124"/>
              <a:gd name="T13" fmla="*/ 152 h 197"/>
              <a:gd name="T14" fmla="*/ 79 w 124"/>
              <a:gd name="T15" fmla="*/ 161 h 197"/>
              <a:gd name="T16" fmla="*/ 94 w 124"/>
              <a:gd name="T17" fmla="*/ 165 h 197"/>
              <a:gd name="T18" fmla="*/ 124 w 124"/>
              <a:gd name="T19" fmla="*/ 155 h 197"/>
              <a:gd name="T20" fmla="*/ 124 w 124"/>
              <a:gd name="T21" fmla="*/ 186 h 197"/>
              <a:gd name="T22" fmla="*/ 101 w 124"/>
              <a:gd name="T23" fmla="*/ 194 h 197"/>
              <a:gd name="T24" fmla="*/ 79 w 124"/>
              <a:gd name="T25" fmla="*/ 197 h 197"/>
              <a:gd name="T26" fmla="*/ 58 w 124"/>
              <a:gd name="T27" fmla="*/ 193 h 197"/>
              <a:gd name="T28" fmla="*/ 40 w 124"/>
              <a:gd name="T29" fmla="*/ 184 h 197"/>
              <a:gd name="T30" fmla="*/ 30 w 124"/>
              <a:gd name="T31" fmla="*/ 170 h 197"/>
              <a:gd name="T32" fmla="*/ 27 w 124"/>
              <a:gd name="T33" fmla="*/ 149 h 197"/>
              <a:gd name="T34" fmla="*/ 27 w 124"/>
              <a:gd name="T35" fmla="*/ 80 h 197"/>
              <a:gd name="T36" fmla="*/ 0 w 124"/>
              <a:gd name="T37" fmla="*/ 80 h 197"/>
              <a:gd name="T38" fmla="*/ 0 w 124"/>
              <a:gd name="T39" fmla="*/ 53 h 197"/>
              <a:gd name="T40" fmla="*/ 23 w 124"/>
              <a:gd name="T41" fmla="*/ 42 h 197"/>
              <a:gd name="T42" fmla="*/ 36 w 124"/>
              <a:gd name="T43" fmla="*/ 25 h 197"/>
              <a:gd name="T44" fmla="*/ 43 w 124"/>
              <a:gd name="T45" fmla="*/ 0 h 197"/>
              <a:gd name="T46" fmla="*/ 71 w 124"/>
              <a:gd name="T4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4" h="197">
                <a:moveTo>
                  <a:pt x="71" y="0"/>
                </a:moveTo>
                <a:cubicBezTo>
                  <a:pt x="71" y="45"/>
                  <a:pt x="71" y="45"/>
                  <a:pt x="71" y="45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131"/>
                  <a:pt x="71" y="131"/>
                  <a:pt x="71" y="131"/>
                </a:cubicBezTo>
                <a:cubicBezTo>
                  <a:pt x="71" y="142"/>
                  <a:pt x="71" y="149"/>
                  <a:pt x="72" y="152"/>
                </a:cubicBezTo>
                <a:cubicBezTo>
                  <a:pt x="73" y="155"/>
                  <a:pt x="76" y="159"/>
                  <a:pt x="79" y="161"/>
                </a:cubicBezTo>
                <a:cubicBezTo>
                  <a:pt x="84" y="163"/>
                  <a:pt x="89" y="165"/>
                  <a:pt x="94" y="165"/>
                </a:cubicBezTo>
                <a:cubicBezTo>
                  <a:pt x="104" y="165"/>
                  <a:pt x="114" y="161"/>
                  <a:pt x="124" y="155"/>
                </a:cubicBezTo>
                <a:cubicBezTo>
                  <a:pt x="124" y="186"/>
                  <a:pt x="124" y="186"/>
                  <a:pt x="124" y="186"/>
                </a:cubicBezTo>
                <a:cubicBezTo>
                  <a:pt x="116" y="190"/>
                  <a:pt x="108" y="193"/>
                  <a:pt x="101" y="194"/>
                </a:cubicBezTo>
                <a:cubicBezTo>
                  <a:pt x="94" y="196"/>
                  <a:pt x="87" y="197"/>
                  <a:pt x="79" y="197"/>
                </a:cubicBezTo>
                <a:cubicBezTo>
                  <a:pt x="70" y="197"/>
                  <a:pt x="65" y="195"/>
                  <a:pt x="58" y="193"/>
                </a:cubicBezTo>
                <a:cubicBezTo>
                  <a:pt x="51" y="191"/>
                  <a:pt x="45" y="188"/>
                  <a:pt x="40" y="184"/>
                </a:cubicBezTo>
                <a:cubicBezTo>
                  <a:pt x="35" y="179"/>
                  <a:pt x="32" y="175"/>
                  <a:pt x="30" y="170"/>
                </a:cubicBezTo>
                <a:cubicBezTo>
                  <a:pt x="28" y="165"/>
                  <a:pt x="27" y="158"/>
                  <a:pt x="27" y="149"/>
                </a:cubicBezTo>
                <a:cubicBezTo>
                  <a:pt x="27" y="80"/>
                  <a:pt x="27" y="80"/>
                  <a:pt x="27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0"/>
                  <a:pt x="17" y="46"/>
                  <a:pt x="23" y="42"/>
                </a:cubicBezTo>
                <a:cubicBezTo>
                  <a:pt x="28" y="37"/>
                  <a:pt x="33" y="31"/>
                  <a:pt x="36" y="25"/>
                </a:cubicBezTo>
                <a:cubicBezTo>
                  <a:pt x="39" y="18"/>
                  <a:pt x="42" y="10"/>
                  <a:pt x="43" y="0"/>
                </a:cubicBezTo>
                <a:lnTo>
                  <a:pt x="71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471137" y="3593716"/>
            <a:ext cx="212283" cy="107065"/>
          </a:xfrm>
          <a:custGeom>
            <a:avLst/>
            <a:gdLst>
              <a:gd name="T0" fmla="*/ 92 w 218"/>
              <a:gd name="T1" fmla="*/ 32 h 109"/>
              <a:gd name="T2" fmla="*/ 174 w 218"/>
              <a:gd name="T3" fmla="*/ 46 h 109"/>
              <a:gd name="T4" fmla="*/ 143 w 218"/>
              <a:gd name="T5" fmla="*/ 54 h 109"/>
              <a:gd name="T6" fmla="*/ 135 w 218"/>
              <a:gd name="T7" fmla="*/ 38 h 109"/>
              <a:gd name="T8" fmla="*/ 107 w 218"/>
              <a:gd name="T9" fmla="*/ 37 h 109"/>
              <a:gd name="T10" fmla="*/ 128 w 218"/>
              <a:gd name="T11" fmla="*/ 80 h 109"/>
              <a:gd name="T12" fmla="*/ 218 w 218"/>
              <a:gd name="T13" fmla="*/ 54 h 109"/>
              <a:gd name="T14" fmla="*/ 87 w 218"/>
              <a:gd name="T15" fmla="*/ 19 h 109"/>
              <a:gd name="T16" fmla="*/ 86 w 218"/>
              <a:gd name="T17" fmla="*/ 19 h 109"/>
              <a:gd name="T18" fmla="*/ 76 w 218"/>
              <a:gd name="T19" fmla="*/ 0 h 109"/>
              <a:gd name="T20" fmla="*/ 48 w 218"/>
              <a:gd name="T21" fmla="*/ 3 h 109"/>
              <a:gd name="T22" fmla="*/ 59 w 218"/>
              <a:gd name="T23" fmla="*/ 27 h 109"/>
              <a:gd name="T24" fmla="*/ 26 w 218"/>
              <a:gd name="T25" fmla="*/ 109 h 109"/>
              <a:gd name="T26" fmla="*/ 117 w 218"/>
              <a:gd name="T27" fmla="*/ 83 h 109"/>
              <a:gd name="T28" fmla="*/ 92 w 218"/>
              <a:gd name="T29" fmla="*/ 32 h 109"/>
              <a:gd name="T30" fmla="*/ 51 w 218"/>
              <a:gd name="T31" fmla="*/ 79 h 109"/>
              <a:gd name="T32" fmla="*/ 67 w 218"/>
              <a:gd name="T33" fmla="*/ 43 h 109"/>
              <a:gd name="T34" fmla="*/ 81 w 218"/>
              <a:gd name="T35" fmla="*/ 71 h 109"/>
              <a:gd name="T36" fmla="*/ 51 w 218"/>
              <a:gd name="T37" fmla="*/ 7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" h="109">
                <a:moveTo>
                  <a:pt x="92" y="32"/>
                </a:moveTo>
                <a:cubicBezTo>
                  <a:pt x="137" y="20"/>
                  <a:pt x="174" y="46"/>
                  <a:pt x="174" y="46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35" y="38"/>
                  <a:pt x="135" y="38"/>
                  <a:pt x="135" y="38"/>
                </a:cubicBezTo>
                <a:cubicBezTo>
                  <a:pt x="126" y="36"/>
                  <a:pt x="117" y="36"/>
                  <a:pt x="107" y="37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185" y="2"/>
                  <a:pt x="87" y="19"/>
                </a:cubicBezTo>
                <a:cubicBezTo>
                  <a:pt x="87" y="19"/>
                  <a:pt x="86" y="19"/>
                  <a:pt x="86" y="19"/>
                </a:cubicBezTo>
                <a:cubicBezTo>
                  <a:pt x="76" y="0"/>
                  <a:pt x="76" y="0"/>
                  <a:pt x="76" y="0"/>
                </a:cubicBezTo>
                <a:cubicBezTo>
                  <a:pt x="48" y="3"/>
                  <a:pt x="48" y="3"/>
                  <a:pt x="48" y="3"/>
                </a:cubicBezTo>
                <a:cubicBezTo>
                  <a:pt x="59" y="27"/>
                  <a:pt x="59" y="27"/>
                  <a:pt x="59" y="27"/>
                </a:cubicBezTo>
                <a:cubicBezTo>
                  <a:pt x="0" y="51"/>
                  <a:pt x="26" y="109"/>
                  <a:pt x="26" y="109"/>
                </a:cubicBezTo>
                <a:cubicBezTo>
                  <a:pt x="117" y="83"/>
                  <a:pt x="117" y="83"/>
                  <a:pt x="117" y="83"/>
                </a:cubicBezTo>
                <a:lnTo>
                  <a:pt x="92" y="32"/>
                </a:lnTo>
                <a:close/>
                <a:moveTo>
                  <a:pt x="51" y="79"/>
                </a:moveTo>
                <a:cubicBezTo>
                  <a:pt x="51" y="79"/>
                  <a:pt x="42" y="60"/>
                  <a:pt x="67" y="43"/>
                </a:cubicBezTo>
                <a:cubicBezTo>
                  <a:pt x="81" y="71"/>
                  <a:pt x="81" y="71"/>
                  <a:pt x="81" y="71"/>
                </a:cubicBezTo>
                <a:lnTo>
                  <a:pt x="51" y="79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2" name="出自【趣你的PPT】(微信:qunideppt)：最优质的PPT资源库"/>
          <p:cNvSpPr/>
          <p:nvPr/>
        </p:nvSpPr>
        <p:spPr bwMode="auto">
          <a:xfrm>
            <a:off x="8162442" y="2441850"/>
            <a:ext cx="191978" cy="156905"/>
          </a:xfrm>
          <a:custGeom>
            <a:avLst/>
            <a:gdLst>
              <a:gd name="T0" fmla="*/ 197 w 197"/>
              <a:gd name="T1" fmla="*/ 19 h 160"/>
              <a:gd name="T2" fmla="*/ 174 w 197"/>
              <a:gd name="T3" fmla="*/ 26 h 160"/>
              <a:gd name="T4" fmla="*/ 192 w 197"/>
              <a:gd name="T5" fmla="*/ 3 h 160"/>
              <a:gd name="T6" fmla="*/ 166 w 197"/>
              <a:gd name="T7" fmla="*/ 13 h 160"/>
              <a:gd name="T8" fmla="*/ 137 w 197"/>
              <a:gd name="T9" fmla="*/ 0 h 160"/>
              <a:gd name="T10" fmla="*/ 96 w 197"/>
              <a:gd name="T11" fmla="*/ 41 h 160"/>
              <a:gd name="T12" fmla="*/ 97 w 197"/>
              <a:gd name="T13" fmla="*/ 50 h 160"/>
              <a:gd name="T14" fmla="*/ 14 w 197"/>
              <a:gd name="T15" fmla="*/ 8 h 160"/>
              <a:gd name="T16" fmla="*/ 8 w 197"/>
              <a:gd name="T17" fmla="*/ 28 h 160"/>
              <a:gd name="T18" fmla="*/ 26 w 197"/>
              <a:gd name="T19" fmla="*/ 62 h 160"/>
              <a:gd name="T20" fmla="*/ 8 w 197"/>
              <a:gd name="T21" fmla="*/ 57 h 160"/>
              <a:gd name="T22" fmla="*/ 8 w 197"/>
              <a:gd name="T23" fmla="*/ 57 h 160"/>
              <a:gd name="T24" fmla="*/ 41 w 197"/>
              <a:gd name="T25" fmla="*/ 97 h 160"/>
              <a:gd name="T26" fmla="*/ 30 w 197"/>
              <a:gd name="T27" fmla="*/ 98 h 160"/>
              <a:gd name="T28" fmla="*/ 22 w 197"/>
              <a:gd name="T29" fmla="*/ 97 h 160"/>
              <a:gd name="T30" fmla="*/ 60 w 197"/>
              <a:gd name="T31" fmla="*/ 125 h 160"/>
              <a:gd name="T32" fmla="*/ 10 w 197"/>
              <a:gd name="T33" fmla="*/ 143 h 160"/>
              <a:gd name="T34" fmla="*/ 0 w 197"/>
              <a:gd name="T35" fmla="*/ 142 h 160"/>
              <a:gd name="T36" fmla="*/ 62 w 197"/>
              <a:gd name="T37" fmla="*/ 160 h 160"/>
              <a:gd name="T38" fmla="*/ 177 w 197"/>
              <a:gd name="T39" fmla="*/ 45 h 160"/>
              <a:gd name="T40" fmla="*/ 177 w 197"/>
              <a:gd name="T41" fmla="*/ 40 h 160"/>
              <a:gd name="T42" fmla="*/ 197 w 197"/>
              <a:gd name="T43" fmla="*/ 1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7" h="160">
                <a:moveTo>
                  <a:pt x="197" y="19"/>
                </a:moveTo>
                <a:cubicBezTo>
                  <a:pt x="190" y="22"/>
                  <a:pt x="182" y="25"/>
                  <a:pt x="174" y="26"/>
                </a:cubicBezTo>
                <a:cubicBezTo>
                  <a:pt x="182" y="21"/>
                  <a:pt x="189" y="13"/>
                  <a:pt x="192" y="3"/>
                </a:cubicBezTo>
                <a:cubicBezTo>
                  <a:pt x="184" y="8"/>
                  <a:pt x="175" y="11"/>
                  <a:pt x="166" y="13"/>
                </a:cubicBezTo>
                <a:cubicBezTo>
                  <a:pt x="159" y="5"/>
                  <a:pt x="148" y="0"/>
                  <a:pt x="137" y="0"/>
                </a:cubicBezTo>
                <a:cubicBezTo>
                  <a:pt x="114" y="0"/>
                  <a:pt x="96" y="18"/>
                  <a:pt x="96" y="41"/>
                </a:cubicBezTo>
                <a:cubicBezTo>
                  <a:pt x="96" y="44"/>
                  <a:pt x="97" y="47"/>
                  <a:pt x="97" y="50"/>
                </a:cubicBezTo>
                <a:cubicBezTo>
                  <a:pt x="64" y="48"/>
                  <a:pt x="34" y="32"/>
                  <a:pt x="14" y="8"/>
                </a:cubicBezTo>
                <a:cubicBezTo>
                  <a:pt x="10" y="14"/>
                  <a:pt x="8" y="21"/>
                  <a:pt x="8" y="28"/>
                </a:cubicBezTo>
                <a:cubicBezTo>
                  <a:pt x="8" y="42"/>
                  <a:pt x="16" y="54"/>
                  <a:pt x="26" y="62"/>
                </a:cubicBezTo>
                <a:cubicBezTo>
                  <a:pt x="20" y="61"/>
                  <a:pt x="14" y="60"/>
                  <a:pt x="8" y="57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77"/>
                  <a:pt x="22" y="93"/>
                  <a:pt x="41" y="97"/>
                </a:cubicBezTo>
                <a:cubicBezTo>
                  <a:pt x="37" y="98"/>
                  <a:pt x="34" y="98"/>
                  <a:pt x="30" y="98"/>
                </a:cubicBezTo>
                <a:cubicBezTo>
                  <a:pt x="27" y="98"/>
                  <a:pt x="25" y="98"/>
                  <a:pt x="22" y="97"/>
                </a:cubicBezTo>
                <a:cubicBezTo>
                  <a:pt x="27" y="113"/>
                  <a:pt x="42" y="125"/>
                  <a:pt x="60" y="125"/>
                </a:cubicBezTo>
                <a:cubicBezTo>
                  <a:pt x="46" y="136"/>
                  <a:pt x="29" y="143"/>
                  <a:pt x="10" y="143"/>
                </a:cubicBezTo>
                <a:cubicBezTo>
                  <a:pt x="7" y="143"/>
                  <a:pt x="3" y="143"/>
                  <a:pt x="0" y="142"/>
                </a:cubicBezTo>
                <a:cubicBezTo>
                  <a:pt x="18" y="154"/>
                  <a:pt x="39" y="160"/>
                  <a:pt x="62" y="160"/>
                </a:cubicBezTo>
                <a:cubicBezTo>
                  <a:pt x="137" y="160"/>
                  <a:pt x="177" y="99"/>
                  <a:pt x="177" y="45"/>
                </a:cubicBezTo>
                <a:cubicBezTo>
                  <a:pt x="177" y="44"/>
                  <a:pt x="177" y="42"/>
                  <a:pt x="177" y="40"/>
                </a:cubicBezTo>
                <a:cubicBezTo>
                  <a:pt x="185" y="34"/>
                  <a:pt x="192" y="27"/>
                  <a:pt x="197" y="19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出自【趣你的PPT】(微信:qunideppt)：最优质的PPT资源库"/>
          <p:cNvSpPr txBox="1"/>
          <p:nvPr/>
        </p:nvSpPr>
        <p:spPr>
          <a:xfrm>
            <a:off x="7637718" y="3021854"/>
            <a:ext cx="1118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</a:t>
            </a:r>
          </a:p>
          <a:p>
            <a:pPr algn="ctr"/>
            <a:r>
              <a:rPr lang="en-US" altLang="zh-CN" sz="20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  <a:endParaRPr lang="zh-CN" altLang="en-US" sz="20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759071" y="1819825"/>
            <a:ext cx="562384" cy="562384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0" name="Freeform 543"/>
          <p:cNvSpPr/>
          <p:nvPr/>
        </p:nvSpPr>
        <p:spPr bwMode="auto">
          <a:xfrm>
            <a:off x="1905548" y="2123686"/>
            <a:ext cx="296873" cy="62202"/>
          </a:xfrm>
          <a:custGeom>
            <a:avLst/>
            <a:gdLst>
              <a:gd name="T0" fmla="*/ 61 w 210"/>
              <a:gd name="T1" fmla="*/ 44 h 44"/>
              <a:gd name="T2" fmla="*/ 210 w 210"/>
              <a:gd name="T3" fmla="*/ 44 h 44"/>
              <a:gd name="T4" fmla="*/ 177 w 210"/>
              <a:gd name="T5" fmla="*/ 20 h 44"/>
              <a:gd name="T6" fmla="*/ 61 w 210"/>
              <a:gd name="T7" fmla="*/ 20 h 44"/>
              <a:gd name="T8" fmla="*/ 55 w 210"/>
              <a:gd name="T9" fmla="*/ 20 h 44"/>
              <a:gd name="T10" fmla="*/ 51 w 210"/>
              <a:gd name="T11" fmla="*/ 17 h 44"/>
              <a:gd name="T12" fmla="*/ 27 w 210"/>
              <a:gd name="T13" fmla="*/ 0 h 44"/>
              <a:gd name="T14" fmla="*/ 0 w 210"/>
              <a:gd name="T15" fmla="*/ 0 h 44"/>
              <a:gd name="T16" fmla="*/ 61 w 210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44">
                <a:moveTo>
                  <a:pt x="61" y="44"/>
                </a:moveTo>
                <a:lnTo>
                  <a:pt x="210" y="44"/>
                </a:lnTo>
                <a:lnTo>
                  <a:pt x="177" y="20"/>
                </a:lnTo>
                <a:lnTo>
                  <a:pt x="61" y="20"/>
                </a:lnTo>
                <a:lnTo>
                  <a:pt x="55" y="20"/>
                </a:lnTo>
                <a:lnTo>
                  <a:pt x="51" y="17"/>
                </a:lnTo>
                <a:lnTo>
                  <a:pt x="27" y="0"/>
                </a:lnTo>
                <a:lnTo>
                  <a:pt x="0" y="0"/>
                </a:lnTo>
                <a:lnTo>
                  <a:pt x="61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1" name="Freeform 544"/>
          <p:cNvSpPr/>
          <p:nvPr/>
        </p:nvSpPr>
        <p:spPr bwMode="auto">
          <a:xfrm>
            <a:off x="1905548" y="2065725"/>
            <a:ext cx="296873" cy="62202"/>
          </a:xfrm>
          <a:custGeom>
            <a:avLst/>
            <a:gdLst>
              <a:gd name="T0" fmla="*/ 210 w 210"/>
              <a:gd name="T1" fmla="*/ 44 h 44"/>
              <a:gd name="T2" fmla="*/ 177 w 210"/>
              <a:gd name="T3" fmla="*/ 20 h 44"/>
              <a:gd name="T4" fmla="*/ 61 w 210"/>
              <a:gd name="T5" fmla="*/ 20 h 44"/>
              <a:gd name="T6" fmla="*/ 55 w 210"/>
              <a:gd name="T7" fmla="*/ 20 h 44"/>
              <a:gd name="T8" fmla="*/ 51 w 210"/>
              <a:gd name="T9" fmla="*/ 17 h 44"/>
              <a:gd name="T10" fmla="*/ 27 w 210"/>
              <a:gd name="T11" fmla="*/ 0 h 44"/>
              <a:gd name="T12" fmla="*/ 0 w 210"/>
              <a:gd name="T13" fmla="*/ 0 h 44"/>
              <a:gd name="T14" fmla="*/ 61 w 210"/>
              <a:gd name="T15" fmla="*/ 44 h 44"/>
              <a:gd name="T16" fmla="*/ 210 w 210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44">
                <a:moveTo>
                  <a:pt x="210" y="44"/>
                </a:moveTo>
                <a:lnTo>
                  <a:pt x="177" y="20"/>
                </a:lnTo>
                <a:lnTo>
                  <a:pt x="61" y="20"/>
                </a:lnTo>
                <a:lnTo>
                  <a:pt x="55" y="20"/>
                </a:lnTo>
                <a:lnTo>
                  <a:pt x="51" y="17"/>
                </a:lnTo>
                <a:lnTo>
                  <a:pt x="27" y="0"/>
                </a:lnTo>
                <a:lnTo>
                  <a:pt x="0" y="0"/>
                </a:lnTo>
                <a:lnTo>
                  <a:pt x="61" y="44"/>
                </a:lnTo>
                <a:lnTo>
                  <a:pt x="210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2" name="Freeform 545"/>
          <p:cNvSpPr/>
          <p:nvPr/>
        </p:nvSpPr>
        <p:spPr bwMode="auto">
          <a:xfrm>
            <a:off x="1905548" y="2007764"/>
            <a:ext cx="296873" cy="62202"/>
          </a:xfrm>
          <a:custGeom>
            <a:avLst/>
            <a:gdLst>
              <a:gd name="T0" fmla="*/ 210 w 210"/>
              <a:gd name="T1" fmla="*/ 44 h 44"/>
              <a:gd name="T2" fmla="*/ 149 w 210"/>
              <a:gd name="T3" fmla="*/ 0 h 44"/>
              <a:gd name="T4" fmla="*/ 0 w 210"/>
              <a:gd name="T5" fmla="*/ 0 h 44"/>
              <a:gd name="T6" fmla="*/ 61 w 210"/>
              <a:gd name="T7" fmla="*/ 44 h 44"/>
              <a:gd name="T8" fmla="*/ 210 w 210"/>
              <a:gd name="T9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44">
                <a:moveTo>
                  <a:pt x="210" y="44"/>
                </a:moveTo>
                <a:lnTo>
                  <a:pt x="149" y="0"/>
                </a:lnTo>
                <a:lnTo>
                  <a:pt x="0" y="0"/>
                </a:lnTo>
                <a:lnTo>
                  <a:pt x="61" y="44"/>
                </a:lnTo>
                <a:lnTo>
                  <a:pt x="210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1789856" y="2743801"/>
            <a:ext cx="562384" cy="562384"/>
          </a:xfrm>
          <a:prstGeom prst="ellipse">
            <a:avLst/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7" name="Freeform 556"/>
          <p:cNvSpPr/>
          <p:nvPr/>
        </p:nvSpPr>
        <p:spPr bwMode="auto">
          <a:xfrm>
            <a:off x="2140277" y="2853218"/>
            <a:ext cx="8482" cy="0"/>
          </a:xfrm>
          <a:custGeom>
            <a:avLst/>
            <a:gdLst>
              <a:gd name="T0" fmla="*/ 0 w 6"/>
              <a:gd name="T1" fmla="*/ 6 w 6"/>
              <a:gd name="T2" fmla="*/ 0 w 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">
                <a:moveTo>
                  <a:pt x="0" y="0"/>
                </a:move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0" name="Line 557"/>
          <p:cNvSpPr>
            <a:spLocks noChangeShapeType="1"/>
          </p:cNvSpPr>
          <p:nvPr/>
        </p:nvSpPr>
        <p:spPr bwMode="auto">
          <a:xfrm>
            <a:off x="2140277" y="2853218"/>
            <a:ext cx="848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3" name="Freeform 558"/>
          <p:cNvSpPr>
            <a:spLocks noEditPoints="1"/>
          </p:cNvSpPr>
          <p:nvPr/>
        </p:nvSpPr>
        <p:spPr bwMode="auto">
          <a:xfrm>
            <a:off x="1980531" y="2853218"/>
            <a:ext cx="182365" cy="298287"/>
          </a:xfrm>
          <a:custGeom>
            <a:avLst/>
            <a:gdLst>
              <a:gd name="T0" fmla="*/ 155 w 176"/>
              <a:gd name="T1" fmla="*/ 0 h 289"/>
              <a:gd name="T2" fmla="*/ 22 w 176"/>
              <a:gd name="T3" fmla="*/ 0 h 289"/>
              <a:gd name="T4" fmla="*/ 0 w 176"/>
              <a:gd name="T5" fmla="*/ 21 h 289"/>
              <a:gd name="T6" fmla="*/ 0 w 176"/>
              <a:gd name="T7" fmla="*/ 267 h 289"/>
              <a:gd name="T8" fmla="*/ 22 w 176"/>
              <a:gd name="T9" fmla="*/ 289 h 289"/>
              <a:gd name="T10" fmla="*/ 155 w 176"/>
              <a:gd name="T11" fmla="*/ 289 h 289"/>
              <a:gd name="T12" fmla="*/ 176 w 176"/>
              <a:gd name="T13" fmla="*/ 267 h 289"/>
              <a:gd name="T14" fmla="*/ 176 w 176"/>
              <a:gd name="T15" fmla="*/ 21 h 289"/>
              <a:gd name="T16" fmla="*/ 155 w 176"/>
              <a:gd name="T17" fmla="*/ 0 h 289"/>
              <a:gd name="T18" fmla="*/ 88 w 176"/>
              <a:gd name="T19" fmla="*/ 274 h 289"/>
              <a:gd name="T20" fmla="*/ 75 w 176"/>
              <a:gd name="T21" fmla="*/ 261 h 289"/>
              <a:gd name="T22" fmla="*/ 88 w 176"/>
              <a:gd name="T23" fmla="*/ 247 h 289"/>
              <a:gd name="T24" fmla="*/ 102 w 176"/>
              <a:gd name="T25" fmla="*/ 261 h 289"/>
              <a:gd name="T26" fmla="*/ 88 w 176"/>
              <a:gd name="T27" fmla="*/ 274 h 289"/>
              <a:gd name="T28" fmla="*/ 160 w 176"/>
              <a:gd name="T29" fmla="*/ 233 h 289"/>
              <a:gd name="T30" fmla="*/ 16 w 176"/>
              <a:gd name="T31" fmla="*/ 233 h 289"/>
              <a:gd name="T32" fmla="*/ 16 w 176"/>
              <a:gd name="T33" fmla="*/ 56 h 289"/>
              <a:gd name="T34" fmla="*/ 160 w 176"/>
              <a:gd name="T35" fmla="*/ 56 h 289"/>
              <a:gd name="T36" fmla="*/ 160 w 176"/>
              <a:gd name="T37" fmla="*/ 233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6" h="289">
                <a:moveTo>
                  <a:pt x="15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79"/>
                  <a:pt x="10" y="289"/>
                  <a:pt x="22" y="289"/>
                </a:cubicBezTo>
                <a:cubicBezTo>
                  <a:pt x="155" y="289"/>
                  <a:pt x="155" y="289"/>
                  <a:pt x="155" y="289"/>
                </a:cubicBezTo>
                <a:cubicBezTo>
                  <a:pt x="167" y="289"/>
                  <a:pt x="176" y="279"/>
                  <a:pt x="176" y="267"/>
                </a:cubicBezTo>
                <a:cubicBezTo>
                  <a:pt x="176" y="21"/>
                  <a:pt x="176" y="21"/>
                  <a:pt x="176" y="21"/>
                </a:cubicBezTo>
                <a:cubicBezTo>
                  <a:pt x="176" y="9"/>
                  <a:pt x="167" y="0"/>
                  <a:pt x="155" y="0"/>
                </a:cubicBezTo>
                <a:close/>
                <a:moveTo>
                  <a:pt x="88" y="274"/>
                </a:moveTo>
                <a:cubicBezTo>
                  <a:pt x="81" y="274"/>
                  <a:pt x="75" y="268"/>
                  <a:pt x="75" y="261"/>
                </a:cubicBezTo>
                <a:cubicBezTo>
                  <a:pt x="75" y="253"/>
                  <a:pt x="81" y="247"/>
                  <a:pt x="88" y="247"/>
                </a:cubicBezTo>
                <a:cubicBezTo>
                  <a:pt x="96" y="247"/>
                  <a:pt x="102" y="253"/>
                  <a:pt x="102" y="261"/>
                </a:cubicBezTo>
                <a:cubicBezTo>
                  <a:pt x="102" y="268"/>
                  <a:pt x="96" y="274"/>
                  <a:pt x="88" y="274"/>
                </a:cubicBezTo>
                <a:close/>
                <a:moveTo>
                  <a:pt x="160" y="233"/>
                </a:moveTo>
                <a:cubicBezTo>
                  <a:pt x="16" y="233"/>
                  <a:pt x="16" y="233"/>
                  <a:pt x="16" y="233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1739658" y="3671440"/>
            <a:ext cx="562384" cy="562384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6" name="Freeform 634"/>
          <p:cNvSpPr>
            <a:spLocks noEditPoints="1"/>
          </p:cNvSpPr>
          <p:nvPr/>
        </p:nvSpPr>
        <p:spPr bwMode="auto">
          <a:xfrm>
            <a:off x="1896733" y="3759478"/>
            <a:ext cx="272472" cy="271737"/>
          </a:xfrm>
          <a:custGeom>
            <a:avLst/>
            <a:gdLst>
              <a:gd name="T0" fmla="*/ 225 w 314"/>
              <a:gd name="T1" fmla="*/ 39 h 313"/>
              <a:gd name="T2" fmla="*/ 34 w 314"/>
              <a:gd name="T3" fmla="*/ 89 h 313"/>
              <a:gd name="T4" fmla="*/ 62 w 314"/>
              <a:gd name="T5" fmla="*/ 264 h 313"/>
              <a:gd name="T6" fmla="*/ 84 w 314"/>
              <a:gd name="T7" fmla="*/ 280 h 313"/>
              <a:gd name="T8" fmla="*/ 110 w 314"/>
              <a:gd name="T9" fmla="*/ 292 h 313"/>
              <a:gd name="T10" fmla="*/ 275 w 314"/>
              <a:gd name="T11" fmla="*/ 230 h 313"/>
              <a:gd name="T12" fmla="*/ 225 w 314"/>
              <a:gd name="T13" fmla="*/ 39 h 313"/>
              <a:gd name="T14" fmla="*/ 229 w 314"/>
              <a:gd name="T15" fmla="*/ 203 h 313"/>
              <a:gd name="T16" fmla="*/ 111 w 314"/>
              <a:gd name="T17" fmla="*/ 234 h 313"/>
              <a:gd name="T18" fmla="*/ 79 w 314"/>
              <a:gd name="T19" fmla="*/ 116 h 313"/>
              <a:gd name="T20" fmla="*/ 198 w 314"/>
              <a:gd name="T21" fmla="*/ 84 h 313"/>
              <a:gd name="T22" fmla="*/ 229 w 314"/>
              <a:gd name="T23" fmla="*/ 203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4" h="313">
                <a:moveTo>
                  <a:pt x="225" y="39"/>
                </a:moveTo>
                <a:cubicBezTo>
                  <a:pt x="158" y="0"/>
                  <a:pt x="72" y="23"/>
                  <a:pt x="34" y="89"/>
                </a:cubicBezTo>
                <a:cubicBezTo>
                  <a:pt x="0" y="148"/>
                  <a:pt x="13" y="221"/>
                  <a:pt x="62" y="264"/>
                </a:cubicBezTo>
                <a:cubicBezTo>
                  <a:pt x="69" y="270"/>
                  <a:pt x="76" y="275"/>
                  <a:pt x="84" y="280"/>
                </a:cubicBezTo>
                <a:cubicBezTo>
                  <a:pt x="92" y="285"/>
                  <a:pt x="101" y="289"/>
                  <a:pt x="110" y="292"/>
                </a:cubicBezTo>
                <a:cubicBezTo>
                  <a:pt x="171" y="313"/>
                  <a:pt x="241" y="288"/>
                  <a:pt x="275" y="230"/>
                </a:cubicBezTo>
                <a:cubicBezTo>
                  <a:pt x="314" y="163"/>
                  <a:pt x="291" y="77"/>
                  <a:pt x="225" y="39"/>
                </a:cubicBezTo>
                <a:close/>
                <a:moveTo>
                  <a:pt x="229" y="203"/>
                </a:moveTo>
                <a:cubicBezTo>
                  <a:pt x="205" y="244"/>
                  <a:pt x="152" y="259"/>
                  <a:pt x="111" y="234"/>
                </a:cubicBezTo>
                <a:cubicBezTo>
                  <a:pt x="69" y="210"/>
                  <a:pt x="55" y="157"/>
                  <a:pt x="79" y="116"/>
                </a:cubicBezTo>
                <a:cubicBezTo>
                  <a:pt x="103" y="74"/>
                  <a:pt x="157" y="60"/>
                  <a:pt x="198" y="84"/>
                </a:cubicBezTo>
                <a:cubicBezTo>
                  <a:pt x="239" y="108"/>
                  <a:pt x="254" y="162"/>
                  <a:pt x="229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latin typeface="微软雅黑" panose="020B0503020204020204" pitchFamily="34" charset="-122"/>
            </a:endParaRPr>
          </a:p>
        </p:txBody>
      </p:sp>
      <p:sp>
        <p:nvSpPr>
          <p:cNvPr id="159" name="Oval 635"/>
          <p:cNvSpPr>
            <a:spLocks noChangeArrowheads="1"/>
          </p:cNvSpPr>
          <p:nvPr/>
        </p:nvSpPr>
        <p:spPr bwMode="auto">
          <a:xfrm>
            <a:off x="2009468" y="3844671"/>
            <a:ext cx="43331" cy="4443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latin typeface="微软雅黑" panose="020B0503020204020204" pitchFamily="34" charset="-122"/>
            </a:endParaRPr>
          </a:p>
        </p:txBody>
      </p:sp>
      <p:sp>
        <p:nvSpPr>
          <p:cNvPr id="162" name="Freeform 636"/>
          <p:cNvSpPr/>
          <p:nvPr/>
        </p:nvSpPr>
        <p:spPr bwMode="auto">
          <a:xfrm>
            <a:off x="2031133" y="3893143"/>
            <a:ext cx="47003" cy="50308"/>
          </a:xfrm>
          <a:custGeom>
            <a:avLst/>
            <a:gdLst>
              <a:gd name="T0" fmla="*/ 13 w 54"/>
              <a:gd name="T1" fmla="*/ 0 h 58"/>
              <a:gd name="T2" fmla="*/ 0 w 54"/>
              <a:gd name="T3" fmla="*/ 11 h 58"/>
              <a:gd name="T4" fmla="*/ 13 w 54"/>
              <a:gd name="T5" fmla="*/ 40 h 58"/>
              <a:gd name="T6" fmla="*/ 0 w 54"/>
              <a:gd name="T7" fmla="*/ 58 h 58"/>
              <a:gd name="T8" fmla="*/ 4 w 54"/>
              <a:gd name="T9" fmla="*/ 58 h 58"/>
              <a:gd name="T10" fmla="*/ 44 w 54"/>
              <a:gd name="T11" fmla="*/ 16 h 58"/>
              <a:gd name="T12" fmla="*/ 13 w 54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58">
                <a:moveTo>
                  <a:pt x="13" y="0"/>
                </a:moveTo>
                <a:cubicBezTo>
                  <a:pt x="0" y="11"/>
                  <a:pt x="0" y="11"/>
                  <a:pt x="0" y="11"/>
                </a:cubicBezTo>
                <a:cubicBezTo>
                  <a:pt x="13" y="40"/>
                  <a:pt x="13" y="40"/>
                  <a:pt x="13" y="40"/>
                </a:cubicBezTo>
                <a:cubicBezTo>
                  <a:pt x="0" y="58"/>
                  <a:pt x="0" y="58"/>
                  <a:pt x="0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54" y="58"/>
                  <a:pt x="44" y="29"/>
                  <a:pt x="44" y="16"/>
                </a:cubicBezTo>
                <a:cubicBezTo>
                  <a:pt x="44" y="6"/>
                  <a:pt x="24" y="2"/>
                  <a:pt x="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latin typeface="微软雅黑" panose="020B0503020204020204" pitchFamily="34" charset="-122"/>
            </a:endParaRPr>
          </a:p>
        </p:txBody>
      </p:sp>
      <p:sp>
        <p:nvSpPr>
          <p:cNvPr id="165" name="Freeform 637"/>
          <p:cNvSpPr/>
          <p:nvPr/>
        </p:nvSpPr>
        <p:spPr bwMode="auto">
          <a:xfrm>
            <a:off x="1984497" y="3893143"/>
            <a:ext cx="46636" cy="50308"/>
          </a:xfrm>
          <a:custGeom>
            <a:avLst/>
            <a:gdLst>
              <a:gd name="T0" fmla="*/ 54 w 54"/>
              <a:gd name="T1" fmla="*/ 11 h 58"/>
              <a:gd name="T2" fmla="*/ 41 w 54"/>
              <a:gd name="T3" fmla="*/ 0 h 58"/>
              <a:gd name="T4" fmla="*/ 11 w 54"/>
              <a:gd name="T5" fmla="*/ 16 h 58"/>
              <a:gd name="T6" fmla="*/ 50 w 54"/>
              <a:gd name="T7" fmla="*/ 58 h 58"/>
              <a:gd name="T8" fmla="*/ 54 w 54"/>
              <a:gd name="T9" fmla="*/ 58 h 58"/>
              <a:gd name="T10" fmla="*/ 41 w 54"/>
              <a:gd name="T11" fmla="*/ 40 h 58"/>
              <a:gd name="T12" fmla="*/ 54 w 54"/>
              <a:gd name="T13" fmla="*/ 1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58">
                <a:moveTo>
                  <a:pt x="54" y="11"/>
                </a:moveTo>
                <a:cubicBezTo>
                  <a:pt x="41" y="0"/>
                  <a:pt x="41" y="0"/>
                  <a:pt x="41" y="0"/>
                </a:cubicBezTo>
                <a:cubicBezTo>
                  <a:pt x="30" y="2"/>
                  <a:pt x="11" y="6"/>
                  <a:pt x="11" y="16"/>
                </a:cubicBezTo>
                <a:cubicBezTo>
                  <a:pt x="11" y="29"/>
                  <a:pt x="0" y="58"/>
                  <a:pt x="50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41" y="40"/>
                  <a:pt x="41" y="40"/>
                  <a:pt x="41" y="40"/>
                </a:cubicBezTo>
                <a:lnTo>
                  <a:pt x="54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latin typeface="微软雅黑" panose="020B0503020204020204" pitchFamily="34" charset="-122"/>
            </a:endParaRPr>
          </a:p>
        </p:txBody>
      </p:sp>
      <p:sp>
        <p:nvSpPr>
          <p:cNvPr id="171" name="Freeform 638"/>
          <p:cNvSpPr/>
          <p:nvPr/>
        </p:nvSpPr>
        <p:spPr bwMode="auto">
          <a:xfrm>
            <a:off x="1872497" y="3996697"/>
            <a:ext cx="114570" cy="149088"/>
          </a:xfrm>
          <a:custGeom>
            <a:avLst/>
            <a:gdLst>
              <a:gd name="T0" fmla="*/ 85 w 132"/>
              <a:gd name="T1" fmla="*/ 0 h 172"/>
              <a:gd name="T2" fmla="*/ 12 w 132"/>
              <a:gd name="T3" fmla="*/ 125 h 172"/>
              <a:gd name="T4" fmla="*/ 25 w 132"/>
              <a:gd name="T5" fmla="*/ 158 h 172"/>
              <a:gd name="T6" fmla="*/ 58 w 132"/>
              <a:gd name="T7" fmla="*/ 156 h 172"/>
              <a:gd name="T8" fmla="*/ 132 w 132"/>
              <a:gd name="T9" fmla="*/ 28 h 172"/>
              <a:gd name="T10" fmla="*/ 105 w 132"/>
              <a:gd name="T11" fmla="*/ 19 h 172"/>
              <a:gd name="T12" fmla="*/ 85 w 132"/>
              <a:gd name="T13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" h="172">
                <a:moveTo>
                  <a:pt x="85" y="0"/>
                </a:moveTo>
                <a:cubicBezTo>
                  <a:pt x="12" y="125"/>
                  <a:pt x="12" y="125"/>
                  <a:pt x="12" y="125"/>
                </a:cubicBezTo>
                <a:cubicBezTo>
                  <a:pt x="12" y="125"/>
                  <a:pt x="0" y="144"/>
                  <a:pt x="25" y="158"/>
                </a:cubicBezTo>
                <a:cubicBezTo>
                  <a:pt x="49" y="172"/>
                  <a:pt x="58" y="156"/>
                  <a:pt x="58" y="156"/>
                </a:cubicBezTo>
                <a:cubicBezTo>
                  <a:pt x="132" y="28"/>
                  <a:pt x="132" y="28"/>
                  <a:pt x="132" y="28"/>
                </a:cubicBezTo>
                <a:cubicBezTo>
                  <a:pt x="132" y="28"/>
                  <a:pt x="119" y="27"/>
                  <a:pt x="105" y="19"/>
                </a:cubicBezTo>
                <a:cubicBezTo>
                  <a:pt x="92" y="11"/>
                  <a:pt x="85" y="0"/>
                  <a:pt x="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latin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758859" y="4595415"/>
            <a:ext cx="562384" cy="562384"/>
          </a:xfrm>
          <a:prstGeom prst="ellipse">
            <a:avLst/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81" name="Freeform 570"/>
          <p:cNvSpPr/>
          <p:nvPr/>
        </p:nvSpPr>
        <p:spPr bwMode="auto">
          <a:xfrm>
            <a:off x="1906074" y="4727463"/>
            <a:ext cx="299701" cy="298287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86" name="Text Placeholder 2"/>
          <p:cNvSpPr txBox="1"/>
          <p:nvPr/>
        </p:nvSpPr>
        <p:spPr>
          <a:xfrm>
            <a:off x="2467932" y="1819825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61"/>
          <p:cNvSpPr txBox="1"/>
          <p:nvPr/>
        </p:nvSpPr>
        <p:spPr>
          <a:xfrm>
            <a:off x="2540160" y="2144536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4" name="Text Placeholder 2"/>
          <p:cNvSpPr txBox="1"/>
          <p:nvPr/>
        </p:nvSpPr>
        <p:spPr>
          <a:xfrm>
            <a:off x="2467932" y="2743801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TextBox 61"/>
          <p:cNvSpPr txBox="1"/>
          <p:nvPr/>
        </p:nvSpPr>
        <p:spPr>
          <a:xfrm>
            <a:off x="2540160" y="3068512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6" name="Text Placeholder 2"/>
          <p:cNvSpPr txBox="1"/>
          <p:nvPr/>
        </p:nvSpPr>
        <p:spPr>
          <a:xfrm>
            <a:off x="2467932" y="3667778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TextBox 61"/>
          <p:cNvSpPr txBox="1"/>
          <p:nvPr/>
        </p:nvSpPr>
        <p:spPr>
          <a:xfrm>
            <a:off x="2540160" y="3992489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0" name="Text Placeholder 2"/>
          <p:cNvSpPr txBox="1"/>
          <p:nvPr/>
        </p:nvSpPr>
        <p:spPr>
          <a:xfrm>
            <a:off x="2467932" y="4591756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TextBox 61"/>
          <p:cNvSpPr txBox="1"/>
          <p:nvPr/>
        </p:nvSpPr>
        <p:spPr>
          <a:xfrm>
            <a:off x="2540160" y="4916467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978" y="5148265"/>
            <a:ext cx="517604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</a:t>
            </a:r>
          </a:p>
        </p:txBody>
      </p:sp>
      <p:sp>
        <p:nvSpPr>
          <p:cNvPr id="6" name="椭圆 5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1706036" y="2785537"/>
            <a:ext cx="2112433" cy="1200149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rgbClr val="00C1A5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3369735" y="3611035"/>
            <a:ext cx="2110318" cy="1200149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rgbClr val="199F8E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6697135" y="3611035"/>
            <a:ext cx="2110318" cy="1200149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rgbClr val="199F8E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5033435" y="2785537"/>
            <a:ext cx="2110318" cy="1200149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latin typeface="微软雅黑" panose="020B0503020204020204" pitchFamily="34" charset="-122"/>
            </a:endParaRPr>
          </a:p>
        </p:txBody>
      </p:sp>
      <p:sp>
        <p:nvSpPr>
          <p:cNvPr id="11" name="Freeform 9"/>
          <p:cNvSpPr/>
          <p:nvPr/>
        </p:nvSpPr>
        <p:spPr bwMode="auto">
          <a:xfrm>
            <a:off x="8371416" y="2785537"/>
            <a:ext cx="2110318" cy="1200149"/>
          </a:xfrm>
          <a:custGeom>
            <a:avLst/>
            <a:gdLst>
              <a:gd name="T0" fmla="*/ 1701 w 1775"/>
              <a:gd name="T1" fmla="*/ 843 h 1009"/>
              <a:gd name="T2" fmla="*/ 850 w 1775"/>
              <a:gd name="T3" fmla="*/ 0 h 1009"/>
              <a:gd name="T4" fmla="*/ 0 w 1775"/>
              <a:gd name="T5" fmla="*/ 798 h 1009"/>
              <a:gd name="T6" fmla="*/ 142 w 1775"/>
              <a:gd name="T7" fmla="*/ 694 h 1009"/>
              <a:gd name="T8" fmla="*/ 304 w 1775"/>
              <a:gd name="T9" fmla="*/ 814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49 w 1775"/>
              <a:gd name="T17" fmla="*/ 1009 h 1009"/>
              <a:gd name="T18" fmla="*/ 1775 w 1775"/>
              <a:gd name="T19" fmla="*/ 843 h 1009"/>
              <a:gd name="T20" fmla="*/ 1701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1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8" y="0"/>
                  <a:pt x="28" y="353"/>
                  <a:pt x="0" y="798"/>
                </a:cubicBezTo>
                <a:cubicBezTo>
                  <a:pt x="142" y="694"/>
                  <a:pt x="142" y="694"/>
                  <a:pt x="142" y="694"/>
                </a:cubicBezTo>
                <a:cubicBezTo>
                  <a:pt x="304" y="814"/>
                  <a:pt x="304" y="814"/>
                  <a:pt x="304" y="814"/>
                </a:cubicBezTo>
                <a:cubicBezTo>
                  <a:pt x="323" y="529"/>
                  <a:pt x="560" y="304"/>
                  <a:pt x="850" y="304"/>
                </a:cubicBezTo>
                <a:cubicBezTo>
                  <a:pt x="1149" y="304"/>
                  <a:pt x="1392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49" y="1009"/>
                  <a:pt x="1549" y="1009"/>
                  <a:pt x="1549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1" y="843"/>
                </a:ln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latin typeface="微软雅黑" panose="020B0503020204020204" pitchFamily="34" charset="-122"/>
            </a:endParaRPr>
          </a:p>
        </p:txBody>
      </p:sp>
      <p:sp>
        <p:nvSpPr>
          <p:cNvPr id="72" name="Freeform 23"/>
          <p:cNvSpPr>
            <a:spLocks noEditPoints="1"/>
          </p:cNvSpPr>
          <p:nvPr/>
        </p:nvSpPr>
        <p:spPr bwMode="auto">
          <a:xfrm>
            <a:off x="9513232" y="3676645"/>
            <a:ext cx="92930" cy="123906"/>
          </a:xfrm>
          <a:custGeom>
            <a:avLst/>
            <a:gdLst/>
            <a:ahLst/>
            <a:cxnLst>
              <a:cxn ang="0">
                <a:pos x="22" y="4"/>
              </a:cxn>
              <a:cxn ang="0">
                <a:pos x="22" y="4"/>
              </a:cxn>
              <a:cxn ang="0">
                <a:pos x="20" y="0"/>
              </a:cxn>
              <a:cxn ang="0">
                <a:pos x="16" y="0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2" y="2"/>
              </a:cxn>
              <a:cxn ang="0">
                <a:pos x="0" y="4"/>
              </a:cxn>
              <a:cxn ang="0">
                <a:pos x="0" y="8"/>
              </a:cxn>
              <a:cxn ang="0">
                <a:pos x="0" y="56"/>
              </a:cxn>
              <a:cxn ang="0">
                <a:pos x="0" y="56"/>
              </a:cxn>
              <a:cxn ang="0">
                <a:pos x="0" y="60"/>
              </a:cxn>
              <a:cxn ang="0">
                <a:pos x="2" y="62"/>
              </a:cxn>
              <a:cxn ang="0">
                <a:pos x="4" y="64"/>
              </a:cxn>
              <a:cxn ang="0">
                <a:pos x="8" y="64"/>
              </a:cxn>
              <a:cxn ang="0">
                <a:pos x="40" y="64"/>
              </a:cxn>
              <a:cxn ang="0">
                <a:pos x="40" y="64"/>
              </a:cxn>
              <a:cxn ang="0">
                <a:pos x="44" y="64"/>
              </a:cxn>
              <a:cxn ang="0">
                <a:pos x="46" y="62"/>
              </a:cxn>
              <a:cxn ang="0">
                <a:pos x="48" y="60"/>
              </a:cxn>
              <a:cxn ang="0">
                <a:pos x="48" y="56"/>
              </a:cxn>
              <a:cxn ang="0">
                <a:pos x="48" y="44"/>
              </a:cxn>
              <a:cxn ang="0">
                <a:pos x="48" y="44"/>
              </a:cxn>
              <a:cxn ang="0">
                <a:pos x="46" y="40"/>
              </a:cxn>
              <a:cxn ang="0">
                <a:pos x="22" y="4"/>
              </a:cxn>
              <a:cxn ang="0">
                <a:pos x="40" y="56"/>
              </a:cxn>
              <a:cxn ang="0">
                <a:pos x="8" y="56"/>
              </a:cxn>
              <a:cxn ang="0">
                <a:pos x="8" y="8"/>
              </a:cxn>
              <a:cxn ang="0">
                <a:pos x="16" y="8"/>
              </a:cxn>
              <a:cxn ang="0">
                <a:pos x="40" y="44"/>
              </a:cxn>
              <a:cxn ang="0">
                <a:pos x="40" y="56"/>
              </a:cxn>
            </a:cxnLst>
            <a:rect l="0" t="0" r="r" b="b"/>
            <a:pathLst>
              <a:path w="48" h="64">
                <a:moveTo>
                  <a:pt x="22" y="4"/>
                </a:moveTo>
                <a:lnTo>
                  <a:pt x="22" y="4"/>
                </a:lnTo>
                <a:lnTo>
                  <a:pt x="20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56"/>
                </a:lnTo>
                <a:lnTo>
                  <a:pt x="0" y="56"/>
                </a:lnTo>
                <a:lnTo>
                  <a:pt x="0" y="60"/>
                </a:lnTo>
                <a:lnTo>
                  <a:pt x="2" y="62"/>
                </a:lnTo>
                <a:lnTo>
                  <a:pt x="4" y="64"/>
                </a:lnTo>
                <a:lnTo>
                  <a:pt x="8" y="64"/>
                </a:lnTo>
                <a:lnTo>
                  <a:pt x="40" y="64"/>
                </a:lnTo>
                <a:lnTo>
                  <a:pt x="40" y="64"/>
                </a:lnTo>
                <a:lnTo>
                  <a:pt x="44" y="64"/>
                </a:lnTo>
                <a:lnTo>
                  <a:pt x="46" y="62"/>
                </a:lnTo>
                <a:lnTo>
                  <a:pt x="48" y="60"/>
                </a:lnTo>
                <a:lnTo>
                  <a:pt x="48" y="56"/>
                </a:lnTo>
                <a:lnTo>
                  <a:pt x="48" y="44"/>
                </a:lnTo>
                <a:lnTo>
                  <a:pt x="48" y="44"/>
                </a:lnTo>
                <a:lnTo>
                  <a:pt x="46" y="40"/>
                </a:lnTo>
                <a:lnTo>
                  <a:pt x="22" y="4"/>
                </a:lnTo>
                <a:close/>
                <a:moveTo>
                  <a:pt x="40" y="56"/>
                </a:moveTo>
                <a:lnTo>
                  <a:pt x="8" y="56"/>
                </a:lnTo>
                <a:lnTo>
                  <a:pt x="8" y="8"/>
                </a:lnTo>
                <a:lnTo>
                  <a:pt x="16" y="8"/>
                </a:lnTo>
                <a:lnTo>
                  <a:pt x="40" y="44"/>
                </a:lnTo>
                <a:lnTo>
                  <a:pt x="40" y="56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3" name="Freeform 24"/>
          <p:cNvSpPr>
            <a:spLocks noEditPoints="1"/>
          </p:cNvSpPr>
          <p:nvPr/>
        </p:nvSpPr>
        <p:spPr bwMode="auto">
          <a:xfrm>
            <a:off x="9172488" y="3552739"/>
            <a:ext cx="495627" cy="402693"/>
          </a:xfrm>
          <a:custGeom>
            <a:avLst/>
            <a:gdLst/>
            <a:ahLst/>
            <a:cxnLst>
              <a:cxn ang="0">
                <a:pos x="220" y="50"/>
              </a:cxn>
              <a:cxn ang="0">
                <a:pos x="206" y="40"/>
              </a:cxn>
              <a:cxn ang="0">
                <a:pos x="168" y="24"/>
              </a:cxn>
              <a:cxn ang="0">
                <a:pos x="160" y="8"/>
              </a:cxn>
              <a:cxn ang="0">
                <a:pos x="24" y="0"/>
              </a:cxn>
              <a:cxn ang="0">
                <a:pos x="8" y="8"/>
              </a:cxn>
              <a:cxn ang="0">
                <a:pos x="0" y="112"/>
              </a:cxn>
              <a:cxn ang="0">
                <a:pos x="8" y="128"/>
              </a:cxn>
              <a:cxn ang="0">
                <a:pos x="24" y="136"/>
              </a:cxn>
              <a:cxn ang="0">
                <a:pos x="26" y="170"/>
              </a:cxn>
              <a:cxn ang="0">
                <a:pos x="48" y="184"/>
              </a:cxn>
              <a:cxn ang="0">
                <a:pos x="62" y="194"/>
              </a:cxn>
              <a:cxn ang="0">
                <a:pos x="88" y="208"/>
              </a:cxn>
              <a:cxn ang="0">
                <a:pos x="108" y="202"/>
              </a:cxn>
              <a:cxn ang="0">
                <a:pos x="162" y="184"/>
              </a:cxn>
              <a:cxn ang="0">
                <a:pos x="172" y="202"/>
              </a:cxn>
              <a:cxn ang="0">
                <a:pos x="192" y="208"/>
              </a:cxn>
              <a:cxn ang="0">
                <a:pos x="218" y="194"/>
              </a:cxn>
              <a:cxn ang="0">
                <a:pos x="232" y="184"/>
              </a:cxn>
              <a:cxn ang="0">
                <a:pos x="254" y="170"/>
              </a:cxn>
              <a:cxn ang="0">
                <a:pos x="256" y="112"/>
              </a:cxn>
              <a:cxn ang="0">
                <a:pos x="24" y="120"/>
              </a:cxn>
              <a:cxn ang="0">
                <a:pos x="18" y="118"/>
              </a:cxn>
              <a:cxn ang="0">
                <a:pos x="16" y="24"/>
              </a:cxn>
              <a:cxn ang="0">
                <a:pos x="18" y="18"/>
              </a:cxn>
              <a:cxn ang="0">
                <a:pos x="144" y="16"/>
              </a:cxn>
              <a:cxn ang="0">
                <a:pos x="150" y="18"/>
              </a:cxn>
              <a:cxn ang="0">
                <a:pos x="152" y="40"/>
              </a:cxn>
              <a:cxn ang="0">
                <a:pos x="152" y="112"/>
              </a:cxn>
              <a:cxn ang="0">
                <a:pos x="148" y="120"/>
              </a:cxn>
              <a:cxn ang="0">
                <a:pos x="88" y="192"/>
              </a:cxn>
              <a:cxn ang="0">
                <a:pos x="76" y="188"/>
              </a:cxn>
              <a:cxn ang="0">
                <a:pos x="72" y="176"/>
              </a:cxn>
              <a:cxn ang="0">
                <a:pos x="82" y="162"/>
              </a:cxn>
              <a:cxn ang="0">
                <a:pos x="94" y="162"/>
              </a:cxn>
              <a:cxn ang="0">
                <a:pos x="104" y="176"/>
              </a:cxn>
              <a:cxn ang="0">
                <a:pos x="100" y="188"/>
              </a:cxn>
              <a:cxn ang="0">
                <a:pos x="192" y="192"/>
              </a:cxn>
              <a:cxn ang="0">
                <a:pos x="180" y="188"/>
              </a:cxn>
              <a:cxn ang="0">
                <a:pos x="176" y="176"/>
              </a:cxn>
              <a:cxn ang="0">
                <a:pos x="186" y="162"/>
              </a:cxn>
              <a:cxn ang="0">
                <a:pos x="198" y="162"/>
              </a:cxn>
              <a:cxn ang="0">
                <a:pos x="208" y="176"/>
              </a:cxn>
              <a:cxn ang="0">
                <a:pos x="204" y="188"/>
              </a:cxn>
              <a:cxn ang="0">
                <a:pos x="240" y="160"/>
              </a:cxn>
              <a:cxn ang="0">
                <a:pos x="238" y="166"/>
              </a:cxn>
              <a:cxn ang="0">
                <a:pos x="222" y="168"/>
              </a:cxn>
              <a:cxn ang="0">
                <a:pos x="212" y="150"/>
              </a:cxn>
              <a:cxn ang="0">
                <a:pos x="192" y="144"/>
              </a:cxn>
              <a:cxn ang="0">
                <a:pos x="166" y="158"/>
              </a:cxn>
              <a:cxn ang="0">
                <a:pos x="118" y="168"/>
              </a:cxn>
              <a:cxn ang="0">
                <a:pos x="98" y="146"/>
              </a:cxn>
              <a:cxn ang="0">
                <a:pos x="78" y="146"/>
              </a:cxn>
              <a:cxn ang="0">
                <a:pos x="58" y="168"/>
              </a:cxn>
              <a:cxn ang="0">
                <a:pos x="44" y="168"/>
              </a:cxn>
              <a:cxn ang="0">
                <a:pos x="40" y="160"/>
              </a:cxn>
              <a:cxn ang="0">
                <a:pos x="144" y="136"/>
              </a:cxn>
              <a:cxn ang="0">
                <a:pos x="166" y="122"/>
              </a:cxn>
              <a:cxn ang="0">
                <a:pos x="200" y="56"/>
              </a:cxn>
              <a:cxn ang="0">
                <a:pos x="206" y="60"/>
              </a:cxn>
              <a:cxn ang="0">
                <a:pos x="240" y="112"/>
              </a:cxn>
            </a:cxnLst>
            <a:rect l="0" t="0" r="r" b="b"/>
            <a:pathLst>
              <a:path w="256" h="208">
                <a:moveTo>
                  <a:pt x="252" y="98"/>
                </a:moveTo>
                <a:lnTo>
                  <a:pt x="220" y="50"/>
                </a:lnTo>
                <a:lnTo>
                  <a:pt x="220" y="50"/>
                </a:lnTo>
                <a:lnTo>
                  <a:pt x="216" y="46"/>
                </a:lnTo>
                <a:lnTo>
                  <a:pt x="212" y="42"/>
                </a:lnTo>
                <a:lnTo>
                  <a:pt x="206" y="40"/>
                </a:lnTo>
                <a:lnTo>
                  <a:pt x="200" y="40"/>
                </a:lnTo>
                <a:lnTo>
                  <a:pt x="168" y="40"/>
                </a:lnTo>
                <a:lnTo>
                  <a:pt x="168" y="24"/>
                </a:lnTo>
                <a:lnTo>
                  <a:pt x="168" y="24"/>
                </a:lnTo>
                <a:lnTo>
                  <a:pt x="166" y="14"/>
                </a:lnTo>
                <a:lnTo>
                  <a:pt x="160" y="8"/>
                </a:lnTo>
                <a:lnTo>
                  <a:pt x="154" y="2"/>
                </a:lnTo>
                <a:lnTo>
                  <a:pt x="144" y="0"/>
                </a:ln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136"/>
                </a:lnTo>
                <a:lnTo>
                  <a:pt x="24" y="160"/>
                </a:lnTo>
                <a:lnTo>
                  <a:pt x="24" y="160"/>
                </a:lnTo>
                <a:lnTo>
                  <a:pt x="26" y="170"/>
                </a:lnTo>
                <a:lnTo>
                  <a:pt x="32" y="176"/>
                </a:lnTo>
                <a:lnTo>
                  <a:pt x="38" y="182"/>
                </a:lnTo>
                <a:lnTo>
                  <a:pt x="48" y="184"/>
                </a:lnTo>
                <a:lnTo>
                  <a:pt x="58" y="184"/>
                </a:lnTo>
                <a:lnTo>
                  <a:pt x="58" y="184"/>
                </a:lnTo>
                <a:lnTo>
                  <a:pt x="62" y="194"/>
                </a:lnTo>
                <a:lnTo>
                  <a:pt x="68" y="202"/>
                </a:lnTo>
                <a:lnTo>
                  <a:pt x="78" y="206"/>
                </a:lnTo>
                <a:lnTo>
                  <a:pt x="88" y="208"/>
                </a:lnTo>
                <a:lnTo>
                  <a:pt x="88" y="208"/>
                </a:lnTo>
                <a:lnTo>
                  <a:pt x="98" y="206"/>
                </a:lnTo>
                <a:lnTo>
                  <a:pt x="108" y="202"/>
                </a:lnTo>
                <a:lnTo>
                  <a:pt x="114" y="194"/>
                </a:lnTo>
                <a:lnTo>
                  <a:pt x="118" y="184"/>
                </a:lnTo>
                <a:lnTo>
                  <a:pt x="162" y="184"/>
                </a:lnTo>
                <a:lnTo>
                  <a:pt x="162" y="184"/>
                </a:lnTo>
                <a:lnTo>
                  <a:pt x="166" y="194"/>
                </a:lnTo>
                <a:lnTo>
                  <a:pt x="172" y="202"/>
                </a:lnTo>
                <a:lnTo>
                  <a:pt x="182" y="206"/>
                </a:lnTo>
                <a:lnTo>
                  <a:pt x="192" y="208"/>
                </a:lnTo>
                <a:lnTo>
                  <a:pt x="192" y="208"/>
                </a:lnTo>
                <a:lnTo>
                  <a:pt x="202" y="206"/>
                </a:lnTo>
                <a:lnTo>
                  <a:pt x="212" y="202"/>
                </a:lnTo>
                <a:lnTo>
                  <a:pt x="218" y="194"/>
                </a:lnTo>
                <a:lnTo>
                  <a:pt x="222" y="184"/>
                </a:lnTo>
                <a:lnTo>
                  <a:pt x="232" y="184"/>
                </a:lnTo>
                <a:lnTo>
                  <a:pt x="232" y="184"/>
                </a:lnTo>
                <a:lnTo>
                  <a:pt x="242" y="182"/>
                </a:lnTo>
                <a:lnTo>
                  <a:pt x="248" y="176"/>
                </a:lnTo>
                <a:lnTo>
                  <a:pt x="254" y="170"/>
                </a:lnTo>
                <a:lnTo>
                  <a:pt x="256" y="160"/>
                </a:lnTo>
                <a:lnTo>
                  <a:pt x="256" y="112"/>
                </a:lnTo>
                <a:lnTo>
                  <a:pt x="256" y="112"/>
                </a:lnTo>
                <a:lnTo>
                  <a:pt x="254" y="106"/>
                </a:lnTo>
                <a:lnTo>
                  <a:pt x="252" y="98"/>
                </a:lnTo>
                <a:close/>
                <a:moveTo>
                  <a:pt x="24" y="120"/>
                </a:move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144" y="16"/>
                </a:lnTo>
                <a:lnTo>
                  <a:pt x="144" y="16"/>
                </a:lnTo>
                <a:lnTo>
                  <a:pt x="148" y="16"/>
                </a:lnTo>
                <a:lnTo>
                  <a:pt x="150" y="18"/>
                </a:lnTo>
                <a:lnTo>
                  <a:pt x="152" y="20"/>
                </a:lnTo>
                <a:lnTo>
                  <a:pt x="152" y="24"/>
                </a:lnTo>
                <a:lnTo>
                  <a:pt x="152" y="40"/>
                </a:lnTo>
                <a:lnTo>
                  <a:pt x="152" y="56"/>
                </a:lnTo>
                <a:lnTo>
                  <a:pt x="152" y="112"/>
                </a:lnTo>
                <a:lnTo>
                  <a:pt x="152" y="112"/>
                </a:lnTo>
                <a:lnTo>
                  <a:pt x="152" y="116"/>
                </a:lnTo>
                <a:lnTo>
                  <a:pt x="150" y="118"/>
                </a:lnTo>
                <a:lnTo>
                  <a:pt x="148" y="120"/>
                </a:lnTo>
                <a:lnTo>
                  <a:pt x="144" y="120"/>
                </a:lnTo>
                <a:lnTo>
                  <a:pt x="24" y="120"/>
                </a:lnTo>
                <a:close/>
                <a:moveTo>
                  <a:pt x="88" y="192"/>
                </a:moveTo>
                <a:lnTo>
                  <a:pt x="88" y="192"/>
                </a:lnTo>
                <a:lnTo>
                  <a:pt x="82" y="190"/>
                </a:lnTo>
                <a:lnTo>
                  <a:pt x="76" y="188"/>
                </a:lnTo>
                <a:lnTo>
                  <a:pt x="74" y="182"/>
                </a:lnTo>
                <a:lnTo>
                  <a:pt x="72" y="176"/>
                </a:lnTo>
                <a:lnTo>
                  <a:pt x="72" y="176"/>
                </a:lnTo>
                <a:lnTo>
                  <a:pt x="74" y="170"/>
                </a:lnTo>
                <a:lnTo>
                  <a:pt x="76" y="164"/>
                </a:lnTo>
                <a:lnTo>
                  <a:pt x="82" y="162"/>
                </a:lnTo>
                <a:lnTo>
                  <a:pt x="88" y="160"/>
                </a:lnTo>
                <a:lnTo>
                  <a:pt x="88" y="160"/>
                </a:lnTo>
                <a:lnTo>
                  <a:pt x="94" y="162"/>
                </a:lnTo>
                <a:lnTo>
                  <a:pt x="100" y="164"/>
                </a:lnTo>
                <a:lnTo>
                  <a:pt x="102" y="170"/>
                </a:lnTo>
                <a:lnTo>
                  <a:pt x="104" y="176"/>
                </a:lnTo>
                <a:lnTo>
                  <a:pt x="104" y="176"/>
                </a:lnTo>
                <a:lnTo>
                  <a:pt x="102" y="182"/>
                </a:lnTo>
                <a:lnTo>
                  <a:pt x="100" y="188"/>
                </a:lnTo>
                <a:lnTo>
                  <a:pt x="94" y="190"/>
                </a:lnTo>
                <a:lnTo>
                  <a:pt x="88" y="192"/>
                </a:lnTo>
                <a:close/>
                <a:moveTo>
                  <a:pt x="192" y="192"/>
                </a:moveTo>
                <a:lnTo>
                  <a:pt x="192" y="192"/>
                </a:lnTo>
                <a:lnTo>
                  <a:pt x="186" y="190"/>
                </a:lnTo>
                <a:lnTo>
                  <a:pt x="180" y="188"/>
                </a:lnTo>
                <a:lnTo>
                  <a:pt x="178" y="182"/>
                </a:lnTo>
                <a:lnTo>
                  <a:pt x="176" y="176"/>
                </a:lnTo>
                <a:lnTo>
                  <a:pt x="176" y="176"/>
                </a:lnTo>
                <a:lnTo>
                  <a:pt x="178" y="170"/>
                </a:lnTo>
                <a:lnTo>
                  <a:pt x="180" y="164"/>
                </a:lnTo>
                <a:lnTo>
                  <a:pt x="186" y="162"/>
                </a:lnTo>
                <a:lnTo>
                  <a:pt x="192" y="160"/>
                </a:lnTo>
                <a:lnTo>
                  <a:pt x="192" y="160"/>
                </a:lnTo>
                <a:lnTo>
                  <a:pt x="198" y="162"/>
                </a:lnTo>
                <a:lnTo>
                  <a:pt x="204" y="164"/>
                </a:lnTo>
                <a:lnTo>
                  <a:pt x="206" y="170"/>
                </a:lnTo>
                <a:lnTo>
                  <a:pt x="208" y="176"/>
                </a:lnTo>
                <a:lnTo>
                  <a:pt x="208" y="176"/>
                </a:lnTo>
                <a:lnTo>
                  <a:pt x="206" y="182"/>
                </a:lnTo>
                <a:lnTo>
                  <a:pt x="204" y="188"/>
                </a:lnTo>
                <a:lnTo>
                  <a:pt x="198" y="190"/>
                </a:lnTo>
                <a:lnTo>
                  <a:pt x="192" y="192"/>
                </a:lnTo>
                <a:close/>
                <a:moveTo>
                  <a:pt x="240" y="160"/>
                </a:moveTo>
                <a:lnTo>
                  <a:pt x="240" y="160"/>
                </a:lnTo>
                <a:lnTo>
                  <a:pt x="240" y="164"/>
                </a:lnTo>
                <a:lnTo>
                  <a:pt x="238" y="166"/>
                </a:lnTo>
                <a:lnTo>
                  <a:pt x="236" y="168"/>
                </a:lnTo>
                <a:lnTo>
                  <a:pt x="232" y="168"/>
                </a:lnTo>
                <a:lnTo>
                  <a:pt x="222" y="168"/>
                </a:lnTo>
                <a:lnTo>
                  <a:pt x="222" y="168"/>
                </a:lnTo>
                <a:lnTo>
                  <a:pt x="218" y="158"/>
                </a:lnTo>
                <a:lnTo>
                  <a:pt x="212" y="150"/>
                </a:lnTo>
                <a:lnTo>
                  <a:pt x="202" y="146"/>
                </a:lnTo>
                <a:lnTo>
                  <a:pt x="192" y="144"/>
                </a:lnTo>
                <a:lnTo>
                  <a:pt x="192" y="144"/>
                </a:lnTo>
                <a:lnTo>
                  <a:pt x="182" y="146"/>
                </a:lnTo>
                <a:lnTo>
                  <a:pt x="172" y="150"/>
                </a:lnTo>
                <a:lnTo>
                  <a:pt x="166" y="158"/>
                </a:lnTo>
                <a:lnTo>
                  <a:pt x="162" y="168"/>
                </a:lnTo>
                <a:lnTo>
                  <a:pt x="118" y="168"/>
                </a:lnTo>
                <a:lnTo>
                  <a:pt x="118" y="168"/>
                </a:lnTo>
                <a:lnTo>
                  <a:pt x="114" y="158"/>
                </a:lnTo>
                <a:lnTo>
                  <a:pt x="108" y="150"/>
                </a:lnTo>
                <a:lnTo>
                  <a:pt x="98" y="146"/>
                </a:lnTo>
                <a:lnTo>
                  <a:pt x="88" y="144"/>
                </a:lnTo>
                <a:lnTo>
                  <a:pt x="88" y="144"/>
                </a:lnTo>
                <a:lnTo>
                  <a:pt x="78" y="146"/>
                </a:lnTo>
                <a:lnTo>
                  <a:pt x="68" y="150"/>
                </a:lnTo>
                <a:lnTo>
                  <a:pt x="62" y="158"/>
                </a:lnTo>
                <a:lnTo>
                  <a:pt x="58" y="168"/>
                </a:lnTo>
                <a:lnTo>
                  <a:pt x="48" y="168"/>
                </a:lnTo>
                <a:lnTo>
                  <a:pt x="48" y="168"/>
                </a:lnTo>
                <a:lnTo>
                  <a:pt x="44" y="168"/>
                </a:lnTo>
                <a:lnTo>
                  <a:pt x="42" y="166"/>
                </a:lnTo>
                <a:lnTo>
                  <a:pt x="40" y="164"/>
                </a:lnTo>
                <a:lnTo>
                  <a:pt x="40" y="160"/>
                </a:lnTo>
                <a:lnTo>
                  <a:pt x="40" y="136"/>
                </a:lnTo>
                <a:lnTo>
                  <a:pt x="144" y="136"/>
                </a:lnTo>
                <a:lnTo>
                  <a:pt x="144" y="136"/>
                </a:lnTo>
                <a:lnTo>
                  <a:pt x="154" y="134"/>
                </a:lnTo>
                <a:lnTo>
                  <a:pt x="160" y="128"/>
                </a:lnTo>
                <a:lnTo>
                  <a:pt x="166" y="122"/>
                </a:lnTo>
                <a:lnTo>
                  <a:pt x="168" y="112"/>
                </a:lnTo>
                <a:lnTo>
                  <a:pt x="168" y="56"/>
                </a:lnTo>
                <a:lnTo>
                  <a:pt x="200" y="56"/>
                </a:lnTo>
                <a:lnTo>
                  <a:pt x="200" y="56"/>
                </a:lnTo>
                <a:lnTo>
                  <a:pt x="204" y="56"/>
                </a:lnTo>
                <a:lnTo>
                  <a:pt x="206" y="60"/>
                </a:lnTo>
                <a:lnTo>
                  <a:pt x="238" y="108"/>
                </a:lnTo>
                <a:lnTo>
                  <a:pt x="238" y="108"/>
                </a:lnTo>
                <a:lnTo>
                  <a:pt x="240" y="112"/>
                </a:lnTo>
                <a:lnTo>
                  <a:pt x="240" y="160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5" name="Freeform 46"/>
          <p:cNvSpPr>
            <a:spLocks noEditPoints="1"/>
          </p:cNvSpPr>
          <p:nvPr/>
        </p:nvSpPr>
        <p:spPr bwMode="auto">
          <a:xfrm>
            <a:off x="7533049" y="3650275"/>
            <a:ext cx="371719" cy="247813"/>
          </a:xfrm>
          <a:custGeom>
            <a:avLst/>
            <a:gdLst/>
            <a:ahLst/>
            <a:cxnLst>
              <a:cxn ang="0">
                <a:pos x="184" y="0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2" y="2"/>
              </a:cxn>
              <a:cxn ang="0">
                <a:pos x="0" y="4"/>
              </a:cxn>
              <a:cxn ang="0">
                <a:pos x="0" y="8"/>
              </a:cxn>
              <a:cxn ang="0">
                <a:pos x="0" y="120"/>
              </a:cxn>
              <a:cxn ang="0">
                <a:pos x="0" y="120"/>
              </a:cxn>
              <a:cxn ang="0">
                <a:pos x="0" y="124"/>
              </a:cxn>
              <a:cxn ang="0">
                <a:pos x="2" y="126"/>
              </a:cxn>
              <a:cxn ang="0">
                <a:pos x="4" y="128"/>
              </a:cxn>
              <a:cxn ang="0">
                <a:pos x="8" y="128"/>
              </a:cxn>
              <a:cxn ang="0">
                <a:pos x="184" y="128"/>
              </a:cxn>
              <a:cxn ang="0">
                <a:pos x="184" y="128"/>
              </a:cxn>
              <a:cxn ang="0">
                <a:pos x="188" y="128"/>
              </a:cxn>
              <a:cxn ang="0">
                <a:pos x="190" y="126"/>
              </a:cxn>
              <a:cxn ang="0">
                <a:pos x="192" y="124"/>
              </a:cxn>
              <a:cxn ang="0">
                <a:pos x="192" y="120"/>
              </a:cxn>
              <a:cxn ang="0">
                <a:pos x="192" y="8"/>
              </a:cxn>
              <a:cxn ang="0">
                <a:pos x="192" y="8"/>
              </a:cxn>
              <a:cxn ang="0">
                <a:pos x="192" y="4"/>
              </a:cxn>
              <a:cxn ang="0">
                <a:pos x="190" y="2"/>
              </a:cxn>
              <a:cxn ang="0">
                <a:pos x="188" y="0"/>
              </a:cxn>
              <a:cxn ang="0">
                <a:pos x="184" y="0"/>
              </a:cxn>
              <a:cxn ang="0">
                <a:pos x="184" y="120"/>
              </a:cxn>
              <a:cxn ang="0">
                <a:pos x="8" y="120"/>
              </a:cxn>
              <a:cxn ang="0">
                <a:pos x="8" y="8"/>
              </a:cxn>
              <a:cxn ang="0">
                <a:pos x="184" y="8"/>
              </a:cxn>
              <a:cxn ang="0">
                <a:pos x="184" y="120"/>
              </a:cxn>
            </a:cxnLst>
            <a:rect l="0" t="0" r="r" b="b"/>
            <a:pathLst>
              <a:path w="192" h="128">
                <a:moveTo>
                  <a:pt x="184" y="0"/>
                </a:move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120"/>
                </a:lnTo>
                <a:lnTo>
                  <a:pt x="0" y="120"/>
                </a:lnTo>
                <a:lnTo>
                  <a:pt x="0" y="124"/>
                </a:lnTo>
                <a:lnTo>
                  <a:pt x="2" y="126"/>
                </a:lnTo>
                <a:lnTo>
                  <a:pt x="4" y="128"/>
                </a:lnTo>
                <a:lnTo>
                  <a:pt x="8" y="128"/>
                </a:lnTo>
                <a:lnTo>
                  <a:pt x="184" y="128"/>
                </a:lnTo>
                <a:lnTo>
                  <a:pt x="184" y="128"/>
                </a:lnTo>
                <a:lnTo>
                  <a:pt x="188" y="128"/>
                </a:lnTo>
                <a:lnTo>
                  <a:pt x="190" y="126"/>
                </a:lnTo>
                <a:lnTo>
                  <a:pt x="192" y="124"/>
                </a:lnTo>
                <a:lnTo>
                  <a:pt x="192" y="120"/>
                </a:lnTo>
                <a:lnTo>
                  <a:pt x="192" y="8"/>
                </a:lnTo>
                <a:lnTo>
                  <a:pt x="192" y="8"/>
                </a:lnTo>
                <a:lnTo>
                  <a:pt x="192" y="4"/>
                </a:lnTo>
                <a:lnTo>
                  <a:pt x="190" y="2"/>
                </a:lnTo>
                <a:lnTo>
                  <a:pt x="188" y="0"/>
                </a:lnTo>
                <a:lnTo>
                  <a:pt x="184" y="0"/>
                </a:lnTo>
                <a:close/>
                <a:moveTo>
                  <a:pt x="184" y="120"/>
                </a:moveTo>
                <a:lnTo>
                  <a:pt x="8" y="120"/>
                </a:lnTo>
                <a:lnTo>
                  <a:pt x="8" y="8"/>
                </a:lnTo>
                <a:lnTo>
                  <a:pt x="184" y="8"/>
                </a:lnTo>
                <a:lnTo>
                  <a:pt x="184" y="120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6" name="Freeform 49"/>
          <p:cNvSpPr>
            <a:spLocks noEditPoints="1"/>
          </p:cNvSpPr>
          <p:nvPr/>
        </p:nvSpPr>
        <p:spPr bwMode="auto">
          <a:xfrm>
            <a:off x="7471096" y="3588322"/>
            <a:ext cx="495625" cy="464649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4" y="2"/>
              </a:cxn>
              <a:cxn ang="0">
                <a:pos x="2" y="14"/>
              </a:cxn>
              <a:cxn ang="0">
                <a:pos x="0" y="184"/>
              </a:cxn>
              <a:cxn ang="0">
                <a:pos x="2" y="194"/>
              </a:cxn>
              <a:cxn ang="0">
                <a:pos x="14" y="206"/>
              </a:cxn>
              <a:cxn ang="0">
                <a:pos x="104" y="208"/>
              </a:cxn>
              <a:cxn ang="0">
                <a:pos x="54" y="224"/>
              </a:cxn>
              <a:cxn ang="0">
                <a:pos x="50" y="228"/>
              </a:cxn>
              <a:cxn ang="0">
                <a:pos x="48" y="232"/>
              </a:cxn>
              <a:cxn ang="0">
                <a:pos x="50" y="238"/>
              </a:cxn>
              <a:cxn ang="0">
                <a:pos x="56" y="240"/>
              </a:cxn>
              <a:cxn ang="0">
                <a:pos x="200" y="240"/>
              </a:cxn>
              <a:cxn ang="0">
                <a:pos x="206" y="238"/>
              </a:cxn>
              <a:cxn ang="0">
                <a:pos x="208" y="232"/>
              </a:cxn>
              <a:cxn ang="0">
                <a:pos x="206" y="228"/>
              </a:cxn>
              <a:cxn ang="0">
                <a:pos x="152" y="218"/>
              </a:cxn>
              <a:cxn ang="0">
                <a:pos x="232" y="208"/>
              </a:cxn>
              <a:cxn ang="0">
                <a:pos x="242" y="206"/>
              </a:cxn>
              <a:cxn ang="0">
                <a:pos x="254" y="194"/>
              </a:cxn>
              <a:cxn ang="0">
                <a:pos x="256" y="24"/>
              </a:cxn>
              <a:cxn ang="0">
                <a:pos x="254" y="14"/>
              </a:cxn>
              <a:cxn ang="0">
                <a:pos x="242" y="2"/>
              </a:cxn>
              <a:cxn ang="0">
                <a:pos x="240" y="184"/>
              </a:cxn>
              <a:cxn ang="0">
                <a:pos x="240" y="188"/>
              </a:cxn>
              <a:cxn ang="0">
                <a:pos x="236" y="192"/>
              </a:cxn>
              <a:cxn ang="0">
                <a:pos x="160" y="192"/>
              </a:cxn>
              <a:cxn ang="0">
                <a:pos x="24" y="192"/>
              </a:cxn>
              <a:cxn ang="0">
                <a:pos x="20" y="192"/>
              </a:cxn>
              <a:cxn ang="0">
                <a:pos x="16" y="188"/>
              </a:cxn>
              <a:cxn ang="0">
                <a:pos x="16" y="24"/>
              </a:cxn>
              <a:cxn ang="0">
                <a:pos x="16" y="20"/>
              </a:cxn>
              <a:cxn ang="0">
                <a:pos x="20" y="16"/>
              </a:cxn>
              <a:cxn ang="0">
                <a:pos x="232" y="16"/>
              </a:cxn>
              <a:cxn ang="0">
                <a:pos x="236" y="16"/>
              </a:cxn>
              <a:cxn ang="0">
                <a:pos x="240" y="20"/>
              </a:cxn>
              <a:cxn ang="0">
                <a:pos x="240" y="184"/>
              </a:cxn>
            </a:cxnLst>
            <a:rect l="0" t="0" r="r" b="b"/>
            <a:pathLst>
              <a:path w="256" h="240">
                <a:moveTo>
                  <a:pt x="232" y="0"/>
                </a:move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184"/>
                </a:lnTo>
                <a:lnTo>
                  <a:pt x="0" y="184"/>
                </a:lnTo>
                <a:lnTo>
                  <a:pt x="2" y="194"/>
                </a:lnTo>
                <a:lnTo>
                  <a:pt x="8" y="200"/>
                </a:lnTo>
                <a:lnTo>
                  <a:pt x="14" y="206"/>
                </a:lnTo>
                <a:lnTo>
                  <a:pt x="24" y="208"/>
                </a:lnTo>
                <a:lnTo>
                  <a:pt x="104" y="208"/>
                </a:lnTo>
                <a:lnTo>
                  <a:pt x="104" y="218"/>
                </a:lnTo>
                <a:lnTo>
                  <a:pt x="54" y="224"/>
                </a:lnTo>
                <a:lnTo>
                  <a:pt x="54" y="224"/>
                </a:lnTo>
                <a:lnTo>
                  <a:pt x="50" y="228"/>
                </a:lnTo>
                <a:lnTo>
                  <a:pt x="48" y="232"/>
                </a:lnTo>
                <a:lnTo>
                  <a:pt x="48" y="232"/>
                </a:lnTo>
                <a:lnTo>
                  <a:pt x="48" y="236"/>
                </a:lnTo>
                <a:lnTo>
                  <a:pt x="50" y="238"/>
                </a:lnTo>
                <a:lnTo>
                  <a:pt x="52" y="240"/>
                </a:lnTo>
                <a:lnTo>
                  <a:pt x="56" y="240"/>
                </a:lnTo>
                <a:lnTo>
                  <a:pt x="200" y="240"/>
                </a:lnTo>
                <a:lnTo>
                  <a:pt x="200" y="240"/>
                </a:lnTo>
                <a:lnTo>
                  <a:pt x="204" y="240"/>
                </a:lnTo>
                <a:lnTo>
                  <a:pt x="206" y="238"/>
                </a:lnTo>
                <a:lnTo>
                  <a:pt x="208" y="236"/>
                </a:lnTo>
                <a:lnTo>
                  <a:pt x="208" y="232"/>
                </a:lnTo>
                <a:lnTo>
                  <a:pt x="208" y="232"/>
                </a:lnTo>
                <a:lnTo>
                  <a:pt x="206" y="228"/>
                </a:lnTo>
                <a:lnTo>
                  <a:pt x="202" y="224"/>
                </a:lnTo>
                <a:lnTo>
                  <a:pt x="152" y="218"/>
                </a:lnTo>
                <a:lnTo>
                  <a:pt x="152" y="208"/>
                </a:lnTo>
                <a:lnTo>
                  <a:pt x="232" y="208"/>
                </a:lnTo>
                <a:lnTo>
                  <a:pt x="232" y="208"/>
                </a:lnTo>
                <a:lnTo>
                  <a:pt x="242" y="206"/>
                </a:lnTo>
                <a:lnTo>
                  <a:pt x="248" y="200"/>
                </a:lnTo>
                <a:lnTo>
                  <a:pt x="254" y="194"/>
                </a:lnTo>
                <a:lnTo>
                  <a:pt x="256" y="184"/>
                </a:lnTo>
                <a:lnTo>
                  <a:pt x="256" y="24"/>
                </a:lnTo>
                <a:lnTo>
                  <a:pt x="256" y="24"/>
                </a:lnTo>
                <a:lnTo>
                  <a:pt x="254" y="14"/>
                </a:lnTo>
                <a:lnTo>
                  <a:pt x="248" y="8"/>
                </a:lnTo>
                <a:lnTo>
                  <a:pt x="242" y="2"/>
                </a:lnTo>
                <a:lnTo>
                  <a:pt x="232" y="0"/>
                </a:lnTo>
                <a:close/>
                <a:moveTo>
                  <a:pt x="240" y="184"/>
                </a:moveTo>
                <a:lnTo>
                  <a:pt x="240" y="184"/>
                </a:lnTo>
                <a:lnTo>
                  <a:pt x="240" y="188"/>
                </a:lnTo>
                <a:lnTo>
                  <a:pt x="238" y="190"/>
                </a:lnTo>
                <a:lnTo>
                  <a:pt x="236" y="192"/>
                </a:lnTo>
                <a:lnTo>
                  <a:pt x="232" y="192"/>
                </a:lnTo>
                <a:lnTo>
                  <a:pt x="160" y="192"/>
                </a:lnTo>
                <a:lnTo>
                  <a:pt x="96" y="192"/>
                </a:lnTo>
                <a:lnTo>
                  <a:pt x="24" y="192"/>
                </a:lnTo>
                <a:lnTo>
                  <a:pt x="24" y="192"/>
                </a:lnTo>
                <a:lnTo>
                  <a:pt x="20" y="192"/>
                </a:lnTo>
                <a:lnTo>
                  <a:pt x="18" y="190"/>
                </a:lnTo>
                <a:lnTo>
                  <a:pt x="16" y="188"/>
                </a:lnTo>
                <a:lnTo>
                  <a:pt x="16" y="184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232" y="16"/>
                </a:lnTo>
                <a:lnTo>
                  <a:pt x="232" y="16"/>
                </a:lnTo>
                <a:lnTo>
                  <a:pt x="236" y="16"/>
                </a:lnTo>
                <a:lnTo>
                  <a:pt x="238" y="18"/>
                </a:lnTo>
                <a:lnTo>
                  <a:pt x="240" y="20"/>
                </a:lnTo>
                <a:lnTo>
                  <a:pt x="240" y="24"/>
                </a:lnTo>
                <a:lnTo>
                  <a:pt x="240" y="184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8" name="Freeform 60"/>
          <p:cNvSpPr>
            <a:spLocks noEditPoints="1"/>
          </p:cNvSpPr>
          <p:nvPr/>
        </p:nvSpPr>
        <p:spPr bwMode="auto">
          <a:xfrm>
            <a:off x="2535997" y="3591162"/>
            <a:ext cx="340745" cy="495627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54" y="6"/>
              </a:cxn>
              <a:cxn ang="0">
                <a:pos x="26" y="26"/>
              </a:cxn>
              <a:cxn ang="0">
                <a:pos x="6" y="54"/>
              </a:cxn>
              <a:cxn ang="0">
                <a:pos x="0" y="88"/>
              </a:cxn>
              <a:cxn ang="0">
                <a:pos x="2" y="100"/>
              </a:cxn>
              <a:cxn ang="0">
                <a:pos x="16" y="138"/>
              </a:cxn>
              <a:cxn ang="0">
                <a:pos x="40" y="184"/>
              </a:cxn>
              <a:cxn ang="0">
                <a:pos x="50" y="214"/>
              </a:cxn>
              <a:cxn ang="0">
                <a:pos x="62" y="246"/>
              </a:cxn>
              <a:cxn ang="0">
                <a:pos x="76" y="254"/>
              </a:cxn>
              <a:cxn ang="0">
                <a:pos x="88" y="256"/>
              </a:cxn>
              <a:cxn ang="0">
                <a:pos x="108" y="252"/>
              </a:cxn>
              <a:cxn ang="0">
                <a:pos x="118" y="238"/>
              </a:cxn>
              <a:cxn ang="0">
                <a:pos x="136" y="184"/>
              </a:cxn>
              <a:cxn ang="0">
                <a:pos x="146" y="162"/>
              </a:cxn>
              <a:cxn ang="0">
                <a:pos x="172" y="112"/>
              </a:cxn>
              <a:cxn ang="0">
                <a:pos x="176" y="88"/>
              </a:cxn>
              <a:cxn ang="0">
                <a:pos x="174" y="70"/>
              </a:cxn>
              <a:cxn ang="0">
                <a:pos x="160" y="38"/>
              </a:cxn>
              <a:cxn ang="0">
                <a:pos x="138" y="16"/>
              </a:cxn>
              <a:cxn ang="0">
                <a:pos x="106" y="2"/>
              </a:cxn>
              <a:cxn ang="0">
                <a:pos x="108" y="218"/>
              </a:cxn>
              <a:cxn ang="0">
                <a:pos x="70" y="222"/>
              </a:cxn>
              <a:cxn ang="0">
                <a:pos x="64" y="208"/>
              </a:cxn>
              <a:cxn ang="0">
                <a:pos x="114" y="200"/>
              </a:cxn>
              <a:cxn ang="0">
                <a:pos x="112" y="208"/>
              </a:cxn>
              <a:cxn ang="0">
                <a:pos x="108" y="218"/>
              </a:cxn>
              <a:cxn ang="0">
                <a:pos x="62" y="200"/>
              </a:cxn>
              <a:cxn ang="0">
                <a:pos x="120" y="184"/>
              </a:cxn>
              <a:cxn ang="0">
                <a:pos x="116" y="192"/>
              </a:cxn>
              <a:cxn ang="0">
                <a:pos x="88" y="240"/>
              </a:cxn>
              <a:cxn ang="0">
                <a:pos x="82" y="240"/>
              </a:cxn>
              <a:cxn ang="0">
                <a:pos x="76" y="236"/>
              </a:cxn>
              <a:cxn ang="0">
                <a:pos x="106" y="226"/>
              </a:cxn>
              <a:cxn ang="0">
                <a:pos x="102" y="234"/>
              </a:cxn>
              <a:cxn ang="0">
                <a:pos x="94" y="240"/>
              </a:cxn>
              <a:cxn ang="0">
                <a:pos x="126" y="168"/>
              </a:cxn>
              <a:cxn ang="0">
                <a:pos x="50" y="168"/>
              </a:cxn>
              <a:cxn ang="0">
                <a:pos x="38" y="142"/>
              </a:cxn>
              <a:cxn ang="0">
                <a:pos x="18" y="100"/>
              </a:cxn>
              <a:cxn ang="0">
                <a:pos x="16" y="88"/>
              </a:cxn>
              <a:cxn ang="0">
                <a:pos x="22" y="60"/>
              </a:cxn>
              <a:cxn ang="0">
                <a:pos x="38" y="38"/>
              </a:cxn>
              <a:cxn ang="0">
                <a:pos x="60" y="22"/>
              </a:cxn>
              <a:cxn ang="0">
                <a:pos x="88" y="16"/>
              </a:cxn>
              <a:cxn ang="0">
                <a:pos x="102" y="18"/>
              </a:cxn>
              <a:cxn ang="0">
                <a:pos x="128" y="28"/>
              </a:cxn>
              <a:cxn ang="0">
                <a:pos x="148" y="48"/>
              </a:cxn>
              <a:cxn ang="0">
                <a:pos x="158" y="74"/>
              </a:cxn>
              <a:cxn ang="0">
                <a:pos x="160" y="88"/>
              </a:cxn>
              <a:cxn ang="0">
                <a:pos x="154" y="114"/>
              </a:cxn>
              <a:cxn ang="0">
                <a:pos x="138" y="142"/>
              </a:cxn>
            </a:cxnLst>
            <a:rect l="0" t="0" r="r" b="b"/>
            <a:pathLst>
              <a:path w="176" h="256">
                <a:moveTo>
                  <a:pt x="88" y="0"/>
                </a:moveTo>
                <a:lnTo>
                  <a:pt x="88" y="0"/>
                </a:lnTo>
                <a:lnTo>
                  <a:pt x="70" y="2"/>
                </a:lnTo>
                <a:lnTo>
                  <a:pt x="54" y="6"/>
                </a:lnTo>
                <a:lnTo>
                  <a:pt x="38" y="16"/>
                </a:lnTo>
                <a:lnTo>
                  <a:pt x="26" y="26"/>
                </a:lnTo>
                <a:lnTo>
                  <a:pt x="16" y="38"/>
                </a:lnTo>
                <a:lnTo>
                  <a:pt x="6" y="54"/>
                </a:lnTo>
                <a:lnTo>
                  <a:pt x="2" y="70"/>
                </a:lnTo>
                <a:lnTo>
                  <a:pt x="0" y="88"/>
                </a:lnTo>
                <a:lnTo>
                  <a:pt x="0" y="88"/>
                </a:lnTo>
                <a:lnTo>
                  <a:pt x="2" y="100"/>
                </a:lnTo>
                <a:lnTo>
                  <a:pt x="4" y="112"/>
                </a:lnTo>
                <a:lnTo>
                  <a:pt x="16" y="138"/>
                </a:lnTo>
                <a:lnTo>
                  <a:pt x="30" y="162"/>
                </a:lnTo>
                <a:lnTo>
                  <a:pt x="40" y="184"/>
                </a:lnTo>
                <a:lnTo>
                  <a:pt x="40" y="184"/>
                </a:lnTo>
                <a:lnTo>
                  <a:pt x="50" y="214"/>
                </a:lnTo>
                <a:lnTo>
                  <a:pt x="58" y="238"/>
                </a:lnTo>
                <a:lnTo>
                  <a:pt x="62" y="246"/>
                </a:lnTo>
                <a:lnTo>
                  <a:pt x="68" y="252"/>
                </a:lnTo>
                <a:lnTo>
                  <a:pt x="76" y="254"/>
                </a:lnTo>
                <a:lnTo>
                  <a:pt x="88" y="256"/>
                </a:lnTo>
                <a:lnTo>
                  <a:pt x="88" y="256"/>
                </a:lnTo>
                <a:lnTo>
                  <a:pt x="100" y="254"/>
                </a:lnTo>
                <a:lnTo>
                  <a:pt x="108" y="252"/>
                </a:lnTo>
                <a:lnTo>
                  <a:pt x="114" y="246"/>
                </a:lnTo>
                <a:lnTo>
                  <a:pt x="118" y="238"/>
                </a:lnTo>
                <a:lnTo>
                  <a:pt x="126" y="214"/>
                </a:lnTo>
                <a:lnTo>
                  <a:pt x="136" y="184"/>
                </a:lnTo>
                <a:lnTo>
                  <a:pt x="136" y="184"/>
                </a:lnTo>
                <a:lnTo>
                  <a:pt x="146" y="162"/>
                </a:lnTo>
                <a:lnTo>
                  <a:pt x="160" y="138"/>
                </a:lnTo>
                <a:lnTo>
                  <a:pt x="172" y="112"/>
                </a:lnTo>
                <a:lnTo>
                  <a:pt x="174" y="100"/>
                </a:lnTo>
                <a:lnTo>
                  <a:pt x="176" y="88"/>
                </a:lnTo>
                <a:lnTo>
                  <a:pt x="176" y="88"/>
                </a:lnTo>
                <a:lnTo>
                  <a:pt x="174" y="70"/>
                </a:lnTo>
                <a:lnTo>
                  <a:pt x="170" y="54"/>
                </a:lnTo>
                <a:lnTo>
                  <a:pt x="160" y="38"/>
                </a:lnTo>
                <a:lnTo>
                  <a:pt x="150" y="26"/>
                </a:lnTo>
                <a:lnTo>
                  <a:pt x="138" y="16"/>
                </a:lnTo>
                <a:lnTo>
                  <a:pt x="122" y="6"/>
                </a:lnTo>
                <a:lnTo>
                  <a:pt x="106" y="2"/>
                </a:lnTo>
                <a:lnTo>
                  <a:pt x="88" y="0"/>
                </a:lnTo>
                <a:close/>
                <a:moveTo>
                  <a:pt x="108" y="218"/>
                </a:moveTo>
                <a:lnTo>
                  <a:pt x="70" y="222"/>
                </a:lnTo>
                <a:lnTo>
                  <a:pt x="70" y="222"/>
                </a:lnTo>
                <a:lnTo>
                  <a:pt x="64" y="208"/>
                </a:lnTo>
                <a:lnTo>
                  <a:pt x="64" y="208"/>
                </a:lnTo>
                <a:lnTo>
                  <a:pt x="64" y="206"/>
                </a:lnTo>
                <a:lnTo>
                  <a:pt x="114" y="200"/>
                </a:lnTo>
                <a:lnTo>
                  <a:pt x="114" y="200"/>
                </a:lnTo>
                <a:lnTo>
                  <a:pt x="112" y="208"/>
                </a:lnTo>
                <a:lnTo>
                  <a:pt x="112" y="208"/>
                </a:lnTo>
                <a:lnTo>
                  <a:pt x="108" y="218"/>
                </a:lnTo>
                <a:close/>
                <a:moveTo>
                  <a:pt x="62" y="200"/>
                </a:moveTo>
                <a:lnTo>
                  <a:pt x="62" y="200"/>
                </a:lnTo>
                <a:lnTo>
                  <a:pt x="56" y="184"/>
                </a:lnTo>
                <a:lnTo>
                  <a:pt x="120" y="184"/>
                </a:lnTo>
                <a:lnTo>
                  <a:pt x="120" y="184"/>
                </a:lnTo>
                <a:lnTo>
                  <a:pt x="116" y="192"/>
                </a:lnTo>
                <a:lnTo>
                  <a:pt x="62" y="200"/>
                </a:lnTo>
                <a:close/>
                <a:moveTo>
                  <a:pt x="88" y="240"/>
                </a:moveTo>
                <a:lnTo>
                  <a:pt x="88" y="240"/>
                </a:lnTo>
                <a:lnTo>
                  <a:pt x="82" y="240"/>
                </a:lnTo>
                <a:lnTo>
                  <a:pt x="78" y="238"/>
                </a:lnTo>
                <a:lnTo>
                  <a:pt x="76" y="236"/>
                </a:lnTo>
                <a:lnTo>
                  <a:pt x="72" y="230"/>
                </a:lnTo>
                <a:lnTo>
                  <a:pt x="106" y="226"/>
                </a:lnTo>
                <a:lnTo>
                  <a:pt x="106" y="226"/>
                </a:lnTo>
                <a:lnTo>
                  <a:pt x="102" y="234"/>
                </a:lnTo>
                <a:lnTo>
                  <a:pt x="98" y="238"/>
                </a:lnTo>
                <a:lnTo>
                  <a:pt x="94" y="240"/>
                </a:lnTo>
                <a:lnTo>
                  <a:pt x="88" y="240"/>
                </a:lnTo>
                <a:close/>
                <a:moveTo>
                  <a:pt x="126" y="168"/>
                </a:moveTo>
                <a:lnTo>
                  <a:pt x="50" y="168"/>
                </a:lnTo>
                <a:lnTo>
                  <a:pt x="50" y="168"/>
                </a:lnTo>
                <a:lnTo>
                  <a:pt x="38" y="142"/>
                </a:lnTo>
                <a:lnTo>
                  <a:pt x="38" y="142"/>
                </a:lnTo>
                <a:lnTo>
                  <a:pt x="22" y="114"/>
                </a:lnTo>
                <a:lnTo>
                  <a:pt x="18" y="100"/>
                </a:lnTo>
                <a:lnTo>
                  <a:pt x="16" y="88"/>
                </a:lnTo>
                <a:lnTo>
                  <a:pt x="16" y="88"/>
                </a:lnTo>
                <a:lnTo>
                  <a:pt x="18" y="74"/>
                </a:lnTo>
                <a:lnTo>
                  <a:pt x="22" y="60"/>
                </a:lnTo>
                <a:lnTo>
                  <a:pt x="28" y="48"/>
                </a:lnTo>
                <a:lnTo>
                  <a:pt x="38" y="38"/>
                </a:lnTo>
                <a:lnTo>
                  <a:pt x="48" y="28"/>
                </a:lnTo>
                <a:lnTo>
                  <a:pt x="60" y="22"/>
                </a:lnTo>
                <a:lnTo>
                  <a:pt x="74" y="18"/>
                </a:lnTo>
                <a:lnTo>
                  <a:pt x="88" y="16"/>
                </a:lnTo>
                <a:lnTo>
                  <a:pt x="88" y="16"/>
                </a:lnTo>
                <a:lnTo>
                  <a:pt x="102" y="18"/>
                </a:lnTo>
                <a:lnTo>
                  <a:pt x="116" y="22"/>
                </a:lnTo>
                <a:lnTo>
                  <a:pt x="128" y="28"/>
                </a:lnTo>
                <a:lnTo>
                  <a:pt x="138" y="38"/>
                </a:lnTo>
                <a:lnTo>
                  <a:pt x="148" y="48"/>
                </a:lnTo>
                <a:lnTo>
                  <a:pt x="154" y="60"/>
                </a:lnTo>
                <a:lnTo>
                  <a:pt x="158" y="74"/>
                </a:lnTo>
                <a:lnTo>
                  <a:pt x="160" y="88"/>
                </a:lnTo>
                <a:lnTo>
                  <a:pt x="160" y="88"/>
                </a:lnTo>
                <a:lnTo>
                  <a:pt x="158" y="100"/>
                </a:lnTo>
                <a:lnTo>
                  <a:pt x="154" y="114"/>
                </a:lnTo>
                <a:lnTo>
                  <a:pt x="138" y="142"/>
                </a:lnTo>
                <a:lnTo>
                  <a:pt x="138" y="142"/>
                </a:lnTo>
                <a:lnTo>
                  <a:pt x="126" y="168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9" name="Freeform 66"/>
          <p:cNvSpPr/>
          <p:nvPr/>
        </p:nvSpPr>
        <p:spPr bwMode="auto">
          <a:xfrm>
            <a:off x="2613439" y="3668604"/>
            <a:ext cx="100675" cy="100674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0"/>
              </a:cxn>
              <a:cxn ang="0">
                <a:pos x="38" y="0"/>
              </a:cxn>
              <a:cxn ang="0">
                <a:pos x="30" y="4"/>
              </a:cxn>
              <a:cxn ang="0">
                <a:pos x="22" y="8"/>
              </a:cxn>
              <a:cxn ang="0">
                <a:pos x="14" y="14"/>
              </a:cxn>
              <a:cxn ang="0">
                <a:pos x="8" y="22"/>
              </a:cxn>
              <a:cxn ang="0">
                <a:pos x="4" y="30"/>
              </a:cxn>
              <a:cxn ang="0">
                <a:pos x="0" y="38"/>
              </a:cxn>
              <a:cxn ang="0">
                <a:pos x="0" y="48"/>
              </a:cxn>
              <a:cxn ang="0">
                <a:pos x="0" y="48"/>
              </a:cxn>
              <a:cxn ang="0">
                <a:pos x="2" y="50"/>
              </a:cxn>
              <a:cxn ang="0">
                <a:pos x="4" y="52"/>
              </a:cxn>
              <a:cxn ang="0">
                <a:pos x="4" y="52"/>
              </a:cxn>
              <a:cxn ang="0">
                <a:pos x="6" y="50"/>
              </a:cxn>
              <a:cxn ang="0">
                <a:pos x="8" y="48"/>
              </a:cxn>
              <a:cxn ang="0">
                <a:pos x="8" y="48"/>
              </a:cxn>
              <a:cxn ang="0">
                <a:pos x="8" y="40"/>
              </a:cxn>
              <a:cxn ang="0">
                <a:pos x="12" y="32"/>
              </a:cxn>
              <a:cxn ang="0">
                <a:pos x="14" y="26"/>
              </a:cxn>
              <a:cxn ang="0">
                <a:pos x="20" y="20"/>
              </a:cxn>
              <a:cxn ang="0">
                <a:pos x="26" y="14"/>
              </a:cxn>
              <a:cxn ang="0">
                <a:pos x="32" y="12"/>
              </a:cxn>
              <a:cxn ang="0">
                <a:pos x="40" y="8"/>
              </a:cxn>
              <a:cxn ang="0">
                <a:pos x="48" y="8"/>
              </a:cxn>
              <a:cxn ang="0">
                <a:pos x="48" y="8"/>
              </a:cxn>
              <a:cxn ang="0">
                <a:pos x="50" y="6"/>
              </a:cxn>
              <a:cxn ang="0">
                <a:pos x="52" y="4"/>
              </a:cxn>
              <a:cxn ang="0">
                <a:pos x="52" y="4"/>
              </a:cxn>
              <a:cxn ang="0">
                <a:pos x="50" y="2"/>
              </a:cxn>
              <a:cxn ang="0">
                <a:pos x="48" y="0"/>
              </a:cxn>
            </a:cxnLst>
            <a:rect l="0" t="0" r="r" b="b"/>
            <a:pathLst>
              <a:path w="52" h="52">
                <a:moveTo>
                  <a:pt x="48" y="0"/>
                </a:moveTo>
                <a:lnTo>
                  <a:pt x="48" y="0"/>
                </a:lnTo>
                <a:lnTo>
                  <a:pt x="38" y="0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0" y="38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0"/>
                </a:lnTo>
                <a:lnTo>
                  <a:pt x="8" y="48"/>
                </a:lnTo>
                <a:lnTo>
                  <a:pt x="8" y="48"/>
                </a:lnTo>
                <a:lnTo>
                  <a:pt x="8" y="40"/>
                </a:lnTo>
                <a:lnTo>
                  <a:pt x="12" y="32"/>
                </a:lnTo>
                <a:lnTo>
                  <a:pt x="14" y="26"/>
                </a:lnTo>
                <a:lnTo>
                  <a:pt x="20" y="20"/>
                </a:lnTo>
                <a:lnTo>
                  <a:pt x="26" y="14"/>
                </a:lnTo>
                <a:lnTo>
                  <a:pt x="32" y="12"/>
                </a:lnTo>
                <a:lnTo>
                  <a:pt x="40" y="8"/>
                </a:lnTo>
                <a:lnTo>
                  <a:pt x="48" y="8"/>
                </a:lnTo>
                <a:lnTo>
                  <a:pt x="48" y="8"/>
                </a:lnTo>
                <a:lnTo>
                  <a:pt x="50" y="6"/>
                </a:lnTo>
                <a:lnTo>
                  <a:pt x="52" y="4"/>
                </a:lnTo>
                <a:lnTo>
                  <a:pt x="52" y="4"/>
                </a:lnTo>
                <a:lnTo>
                  <a:pt x="50" y="2"/>
                </a:lnTo>
                <a:lnTo>
                  <a:pt x="48" y="0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0" name="Freeform 67"/>
          <p:cNvSpPr/>
          <p:nvPr/>
        </p:nvSpPr>
        <p:spPr bwMode="auto">
          <a:xfrm>
            <a:off x="2613439" y="3668604"/>
            <a:ext cx="100675" cy="100674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0"/>
              </a:cxn>
              <a:cxn ang="0">
                <a:pos x="38" y="0"/>
              </a:cxn>
              <a:cxn ang="0">
                <a:pos x="30" y="4"/>
              </a:cxn>
              <a:cxn ang="0">
                <a:pos x="22" y="8"/>
              </a:cxn>
              <a:cxn ang="0">
                <a:pos x="14" y="14"/>
              </a:cxn>
              <a:cxn ang="0">
                <a:pos x="8" y="22"/>
              </a:cxn>
              <a:cxn ang="0">
                <a:pos x="4" y="30"/>
              </a:cxn>
              <a:cxn ang="0">
                <a:pos x="0" y="38"/>
              </a:cxn>
              <a:cxn ang="0">
                <a:pos x="0" y="48"/>
              </a:cxn>
              <a:cxn ang="0">
                <a:pos x="0" y="48"/>
              </a:cxn>
              <a:cxn ang="0">
                <a:pos x="2" y="50"/>
              </a:cxn>
              <a:cxn ang="0">
                <a:pos x="4" y="52"/>
              </a:cxn>
              <a:cxn ang="0">
                <a:pos x="4" y="52"/>
              </a:cxn>
              <a:cxn ang="0">
                <a:pos x="6" y="50"/>
              </a:cxn>
              <a:cxn ang="0">
                <a:pos x="8" y="48"/>
              </a:cxn>
              <a:cxn ang="0">
                <a:pos x="8" y="48"/>
              </a:cxn>
              <a:cxn ang="0">
                <a:pos x="8" y="40"/>
              </a:cxn>
              <a:cxn ang="0">
                <a:pos x="12" y="32"/>
              </a:cxn>
              <a:cxn ang="0">
                <a:pos x="14" y="26"/>
              </a:cxn>
              <a:cxn ang="0">
                <a:pos x="20" y="20"/>
              </a:cxn>
              <a:cxn ang="0">
                <a:pos x="26" y="14"/>
              </a:cxn>
              <a:cxn ang="0">
                <a:pos x="32" y="12"/>
              </a:cxn>
              <a:cxn ang="0">
                <a:pos x="40" y="8"/>
              </a:cxn>
              <a:cxn ang="0">
                <a:pos x="48" y="8"/>
              </a:cxn>
              <a:cxn ang="0">
                <a:pos x="48" y="8"/>
              </a:cxn>
              <a:cxn ang="0">
                <a:pos x="50" y="6"/>
              </a:cxn>
              <a:cxn ang="0">
                <a:pos x="52" y="4"/>
              </a:cxn>
              <a:cxn ang="0">
                <a:pos x="52" y="4"/>
              </a:cxn>
              <a:cxn ang="0">
                <a:pos x="50" y="2"/>
              </a:cxn>
              <a:cxn ang="0">
                <a:pos x="48" y="0"/>
              </a:cxn>
            </a:cxnLst>
            <a:rect l="0" t="0" r="r" b="b"/>
            <a:pathLst>
              <a:path w="52" h="52">
                <a:moveTo>
                  <a:pt x="48" y="0"/>
                </a:moveTo>
                <a:lnTo>
                  <a:pt x="48" y="0"/>
                </a:lnTo>
                <a:lnTo>
                  <a:pt x="38" y="0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0" y="38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0"/>
                </a:lnTo>
                <a:lnTo>
                  <a:pt x="8" y="48"/>
                </a:lnTo>
                <a:lnTo>
                  <a:pt x="8" y="48"/>
                </a:lnTo>
                <a:lnTo>
                  <a:pt x="8" y="40"/>
                </a:lnTo>
                <a:lnTo>
                  <a:pt x="12" y="32"/>
                </a:lnTo>
                <a:lnTo>
                  <a:pt x="14" y="26"/>
                </a:lnTo>
                <a:lnTo>
                  <a:pt x="20" y="20"/>
                </a:lnTo>
                <a:lnTo>
                  <a:pt x="26" y="14"/>
                </a:lnTo>
                <a:lnTo>
                  <a:pt x="32" y="12"/>
                </a:lnTo>
                <a:lnTo>
                  <a:pt x="40" y="8"/>
                </a:lnTo>
                <a:lnTo>
                  <a:pt x="48" y="8"/>
                </a:lnTo>
                <a:lnTo>
                  <a:pt x="48" y="8"/>
                </a:lnTo>
                <a:lnTo>
                  <a:pt x="50" y="6"/>
                </a:lnTo>
                <a:lnTo>
                  <a:pt x="52" y="4"/>
                </a:lnTo>
                <a:lnTo>
                  <a:pt x="52" y="4"/>
                </a:lnTo>
                <a:lnTo>
                  <a:pt x="50" y="2"/>
                </a:lnTo>
                <a:lnTo>
                  <a:pt x="48" y="0"/>
                </a:lnTo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2" name="Freeform 106"/>
          <p:cNvSpPr>
            <a:spLocks noEditPoints="1"/>
          </p:cNvSpPr>
          <p:nvPr/>
        </p:nvSpPr>
        <p:spPr bwMode="auto">
          <a:xfrm>
            <a:off x="5803574" y="3591162"/>
            <a:ext cx="495627" cy="495627"/>
          </a:xfrm>
          <a:custGeom>
            <a:avLst/>
            <a:gdLst/>
            <a:ahLst/>
            <a:cxnLst>
              <a:cxn ang="0">
                <a:pos x="214" y="86"/>
              </a:cxn>
              <a:cxn ang="0">
                <a:pos x="230" y="54"/>
              </a:cxn>
              <a:cxn ang="0">
                <a:pos x="210" y="30"/>
              </a:cxn>
              <a:cxn ang="0">
                <a:pos x="194" y="26"/>
              </a:cxn>
              <a:cxn ang="0">
                <a:pos x="160" y="38"/>
              </a:cxn>
              <a:cxn ang="0">
                <a:pos x="150" y="4"/>
              </a:cxn>
              <a:cxn ang="0">
                <a:pos x="118" y="0"/>
              </a:cxn>
              <a:cxn ang="0">
                <a:pos x="102" y="12"/>
              </a:cxn>
              <a:cxn ang="0">
                <a:pos x="66" y="28"/>
              </a:cxn>
              <a:cxn ang="0">
                <a:pos x="56" y="26"/>
              </a:cxn>
              <a:cxn ang="0">
                <a:pos x="30" y="46"/>
              </a:cxn>
              <a:cxn ang="0">
                <a:pos x="28" y="66"/>
              </a:cxn>
              <a:cxn ang="0">
                <a:pos x="12" y="102"/>
              </a:cxn>
              <a:cxn ang="0">
                <a:pos x="0" y="112"/>
              </a:cxn>
              <a:cxn ang="0">
                <a:pos x="0" y="144"/>
              </a:cxn>
              <a:cxn ang="0">
                <a:pos x="38" y="160"/>
              </a:cxn>
              <a:cxn ang="0">
                <a:pos x="28" y="190"/>
              </a:cxn>
              <a:cxn ang="0">
                <a:pos x="30" y="210"/>
              </a:cxn>
              <a:cxn ang="0">
                <a:pos x="56" y="230"/>
              </a:cxn>
              <a:cxn ang="0">
                <a:pos x="86" y="214"/>
              </a:cxn>
              <a:cxn ang="0">
                <a:pos x="102" y="244"/>
              </a:cxn>
              <a:cxn ang="0">
                <a:pos x="118" y="256"/>
              </a:cxn>
              <a:cxn ang="0">
                <a:pos x="150" y="252"/>
              </a:cxn>
              <a:cxn ang="0">
                <a:pos x="160" y="218"/>
              </a:cxn>
              <a:cxn ang="0">
                <a:pos x="194" y="230"/>
              </a:cxn>
              <a:cxn ang="0">
                <a:pos x="210" y="226"/>
              </a:cxn>
              <a:cxn ang="0">
                <a:pos x="230" y="202"/>
              </a:cxn>
              <a:cxn ang="0">
                <a:pos x="214" y="170"/>
              </a:cxn>
              <a:cxn ang="0">
                <a:pos x="248" y="152"/>
              </a:cxn>
              <a:cxn ang="0">
                <a:pos x="256" y="118"/>
              </a:cxn>
              <a:cxn ang="0">
                <a:pos x="248" y="104"/>
              </a:cxn>
              <a:cxn ang="0">
                <a:pos x="208" y="148"/>
              </a:cxn>
              <a:cxn ang="0">
                <a:pos x="200" y="162"/>
              </a:cxn>
              <a:cxn ang="0">
                <a:pos x="200" y="214"/>
              </a:cxn>
              <a:cxn ang="0">
                <a:pos x="170" y="198"/>
              </a:cxn>
              <a:cxn ang="0">
                <a:pos x="154" y="204"/>
              </a:cxn>
              <a:cxn ang="0">
                <a:pos x="138" y="240"/>
              </a:cxn>
              <a:cxn ang="0">
                <a:pos x="108" y="208"/>
              </a:cxn>
              <a:cxn ang="0">
                <a:pos x="94" y="200"/>
              </a:cxn>
              <a:cxn ang="0">
                <a:pos x="78" y="202"/>
              </a:cxn>
              <a:cxn ang="0">
                <a:pos x="54" y="178"/>
              </a:cxn>
              <a:cxn ang="0">
                <a:pos x="52" y="154"/>
              </a:cxn>
              <a:cxn ang="0">
                <a:pos x="16" y="138"/>
              </a:cxn>
              <a:cxn ang="0">
                <a:pos x="48" y="108"/>
              </a:cxn>
              <a:cxn ang="0">
                <a:pos x="56" y="94"/>
              </a:cxn>
              <a:cxn ang="0">
                <a:pos x="56" y="42"/>
              </a:cxn>
              <a:cxn ang="0">
                <a:pos x="86" y="58"/>
              </a:cxn>
              <a:cxn ang="0">
                <a:pos x="102" y="52"/>
              </a:cxn>
              <a:cxn ang="0">
                <a:pos x="118" y="16"/>
              </a:cxn>
              <a:cxn ang="0">
                <a:pos x="148" y="48"/>
              </a:cxn>
              <a:cxn ang="0">
                <a:pos x="162" y="56"/>
              </a:cxn>
              <a:cxn ang="0">
                <a:pos x="178" y="54"/>
              </a:cxn>
              <a:cxn ang="0">
                <a:pos x="202" y="78"/>
              </a:cxn>
              <a:cxn ang="0">
                <a:pos x="204" y="102"/>
              </a:cxn>
              <a:cxn ang="0">
                <a:pos x="240" y="118"/>
              </a:cxn>
            </a:cxnLst>
            <a:rect l="0" t="0" r="r" b="b"/>
            <a:pathLst>
              <a:path w="256" h="256">
                <a:moveTo>
                  <a:pt x="244" y="102"/>
                </a:moveTo>
                <a:lnTo>
                  <a:pt x="218" y="96"/>
                </a:lnTo>
                <a:lnTo>
                  <a:pt x="218" y="96"/>
                </a:lnTo>
                <a:lnTo>
                  <a:pt x="214" y="86"/>
                </a:lnTo>
                <a:lnTo>
                  <a:pt x="228" y="66"/>
                </a:lnTo>
                <a:lnTo>
                  <a:pt x="228" y="66"/>
                </a:lnTo>
                <a:lnTo>
                  <a:pt x="230" y="60"/>
                </a:lnTo>
                <a:lnTo>
                  <a:pt x="230" y="54"/>
                </a:lnTo>
                <a:lnTo>
                  <a:pt x="230" y="50"/>
                </a:lnTo>
                <a:lnTo>
                  <a:pt x="226" y="46"/>
                </a:lnTo>
                <a:lnTo>
                  <a:pt x="210" y="30"/>
                </a:lnTo>
                <a:lnTo>
                  <a:pt x="210" y="30"/>
                </a:lnTo>
                <a:lnTo>
                  <a:pt x="206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6"/>
                </a:lnTo>
                <a:lnTo>
                  <a:pt x="190" y="28"/>
                </a:lnTo>
                <a:lnTo>
                  <a:pt x="170" y="42"/>
                </a:lnTo>
                <a:lnTo>
                  <a:pt x="170" y="42"/>
                </a:lnTo>
                <a:lnTo>
                  <a:pt x="160" y="38"/>
                </a:lnTo>
                <a:lnTo>
                  <a:pt x="154" y="12"/>
                </a:lnTo>
                <a:lnTo>
                  <a:pt x="154" y="12"/>
                </a:lnTo>
                <a:lnTo>
                  <a:pt x="152" y="8"/>
                </a:lnTo>
                <a:lnTo>
                  <a:pt x="150" y="4"/>
                </a:lnTo>
                <a:lnTo>
                  <a:pt x="144" y="0"/>
                </a:lnTo>
                <a:lnTo>
                  <a:pt x="138" y="0"/>
                </a:lnTo>
                <a:lnTo>
                  <a:pt x="118" y="0"/>
                </a:lnTo>
                <a:lnTo>
                  <a:pt x="118" y="0"/>
                </a:lnTo>
                <a:lnTo>
                  <a:pt x="112" y="0"/>
                </a:lnTo>
                <a:lnTo>
                  <a:pt x="106" y="4"/>
                </a:lnTo>
                <a:lnTo>
                  <a:pt x="104" y="8"/>
                </a:lnTo>
                <a:lnTo>
                  <a:pt x="102" y="12"/>
                </a:lnTo>
                <a:lnTo>
                  <a:pt x="96" y="38"/>
                </a:lnTo>
                <a:lnTo>
                  <a:pt x="96" y="38"/>
                </a:lnTo>
                <a:lnTo>
                  <a:pt x="86" y="42"/>
                </a:lnTo>
                <a:lnTo>
                  <a:pt x="66" y="28"/>
                </a:lnTo>
                <a:lnTo>
                  <a:pt x="66" y="28"/>
                </a:lnTo>
                <a:lnTo>
                  <a:pt x="62" y="26"/>
                </a:lnTo>
                <a:lnTo>
                  <a:pt x="56" y="26"/>
                </a:lnTo>
                <a:lnTo>
                  <a:pt x="56" y="26"/>
                </a:lnTo>
                <a:lnTo>
                  <a:pt x="50" y="26"/>
                </a:lnTo>
                <a:lnTo>
                  <a:pt x="46" y="30"/>
                </a:lnTo>
                <a:lnTo>
                  <a:pt x="30" y="46"/>
                </a:lnTo>
                <a:lnTo>
                  <a:pt x="30" y="46"/>
                </a:lnTo>
                <a:lnTo>
                  <a:pt x="26" y="50"/>
                </a:lnTo>
                <a:lnTo>
                  <a:pt x="26" y="54"/>
                </a:lnTo>
                <a:lnTo>
                  <a:pt x="26" y="60"/>
                </a:lnTo>
                <a:lnTo>
                  <a:pt x="28" y="66"/>
                </a:lnTo>
                <a:lnTo>
                  <a:pt x="42" y="86"/>
                </a:lnTo>
                <a:lnTo>
                  <a:pt x="42" y="86"/>
                </a:lnTo>
                <a:lnTo>
                  <a:pt x="38" y="96"/>
                </a:lnTo>
                <a:lnTo>
                  <a:pt x="12" y="102"/>
                </a:lnTo>
                <a:lnTo>
                  <a:pt x="12" y="102"/>
                </a:lnTo>
                <a:lnTo>
                  <a:pt x="8" y="104"/>
                </a:lnTo>
                <a:lnTo>
                  <a:pt x="4" y="106"/>
                </a:lnTo>
                <a:lnTo>
                  <a:pt x="0" y="112"/>
                </a:lnTo>
                <a:lnTo>
                  <a:pt x="0" y="118"/>
                </a:lnTo>
                <a:lnTo>
                  <a:pt x="0" y="138"/>
                </a:lnTo>
                <a:lnTo>
                  <a:pt x="0" y="138"/>
                </a:lnTo>
                <a:lnTo>
                  <a:pt x="0" y="144"/>
                </a:lnTo>
                <a:lnTo>
                  <a:pt x="4" y="150"/>
                </a:lnTo>
                <a:lnTo>
                  <a:pt x="8" y="152"/>
                </a:lnTo>
                <a:lnTo>
                  <a:pt x="12" y="154"/>
                </a:lnTo>
                <a:lnTo>
                  <a:pt x="38" y="160"/>
                </a:lnTo>
                <a:lnTo>
                  <a:pt x="38" y="160"/>
                </a:lnTo>
                <a:lnTo>
                  <a:pt x="42" y="170"/>
                </a:lnTo>
                <a:lnTo>
                  <a:pt x="28" y="190"/>
                </a:lnTo>
                <a:lnTo>
                  <a:pt x="28" y="190"/>
                </a:lnTo>
                <a:lnTo>
                  <a:pt x="26" y="196"/>
                </a:lnTo>
                <a:lnTo>
                  <a:pt x="26" y="202"/>
                </a:lnTo>
                <a:lnTo>
                  <a:pt x="26" y="206"/>
                </a:lnTo>
                <a:lnTo>
                  <a:pt x="30" y="210"/>
                </a:lnTo>
                <a:lnTo>
                  <a:pt x="46" y="226"/>
                </a:lnTo>
                <a:lnTo>
                  <a:pt x="46" y="226"/>
                </a:lnTo>
                <a:lnTo>
                  <a:pt x="50" y="230"/>
                </a:lnTo>
                <a:lnTo>
                  <a:pt x="56" y="230"/>
                </a:lnTo>
                <a:lnTo>
                  <a:pt x="56" y="230"/>
                </a:lnTo>
                <a:lnTo>
                  <a:pt x="62" y="230"/>
                </a:lnTo>
                <a:lnTo>
                  <a:pt x="66" y="228"/>
                </a:lnTo>
                <a:lnTo>
                  <a:pt x="86" y="214"/>
                </a:lnTo>
                <a:lnTo>
                  <a:pt x="86" y="214"/>
                </a:lnTo>
                <a:lnTo>
                  <a:pt x="96" y="218"/>
                </a:lnTo>
                <a:lnTo>
                  <a:pt x="102" y="244"/>
                </a:lnTo>
                <a:lnTo>
                  <a:pt x="102" y="244"/>
                </a:lnTo>
                <a:lnTo>
                  <a:pt x="104" y="248"/>
                </a:lnTo>
                <a:lnTo>
                  <a:pt x="106" y="252"/>
                </a:lnTo>
                <a:lnTo>
                  <a:pt x="112" y="256"/>
                </a:lnTo>
                <a:lnTo>
                  <a:pt x="118" y="256"/>
                </a:lnTo>
                <a:lnTo>
                  <a:pt x="138" y="256"/>
                </a:lnTo>
                <a:lnTo>
                  <a:pt x="138" y="256"/>
                </a:lnTo>
                <a:lnTo>
                  <a:pt x="144" y="256"/>
                </a:lnTo>
                <a:lnTo>
                  <a:pt x="150" y="252"/>
                </a:lnTo>
                <a:lnTo>
                  <a:pt x="152" y="248"/>
                </a:lnTo>
                <a:lnTo>
                  <a:pt x="154" y="244"/>
                </a:lnTo>
                <a:lnTo>
                  <a:pt x="160" y="218"/>
                </a:lnTo>
                <a:lnTo>
                  <a:pt x="160" y="218"/>
                </a:lnTo>
                <a:lnTo>
                  <a:pt x="170" y="214"/>
                </a:lnTo>
                <a:lnTo>
                  <a:pt x="190" y="228"/>
                </a:lnTo>
                <a:lnTo>
                  <a:pt x="190" y="228"/>
                </a:lnTo>
                <a:lnTo>
                  <a:pt x="194" y="230"/>
                </a:lnTo>
                <a:lnTo>
                  <a:pt x="200" y="230"/>
                </a:lnTo>
                <a:lnTo>
                  <a:pt x="200" y="230"/>
                </a:lnTo>
                <a:lnTo>
                  <a:pt x="206" y="230"/>
                </a:lnTo>
                <a:lnTo>
                  <a:pt x="210" y="226"/>
                </a:lnTo>
                <a:lnTo>
                  <a:pt x="226" y="210"/>
                </a:lnTo>
                <a:lnTo>
                  <a:pt x="226" y="210"/>
                </a:lnTo>
                <a:lnTo>
                  <a:pt x="230" y="206"/>
                </a:lnTo>
                <a:lnTo>
                  <a:pt x="230" y="202"/>
                </a:lnTo>
                <a:lnTo>
                  <a:pt x="230" y="196"/>
                </a:lnTo>
                <a:lnTo>
                  <a:pt x="228" y="190"/>
                </a:lnTo>
                <a:lnTo>
                  <a:pt x="214" y="170"/>
                </a:lnTo>
                <a:lnTo>
                  <a:pt x="214" y="170"/>
                </a:lnTo>
                <a:lnTo>
                  <a:pt x="218" y="160"/>
                </a:lnTo>
                <a:lnTo>
                  <a:pt x="244" y="154"/>
                </a:lnTo>
                <a:lnTo>
                  <a:pt x="244" y="154"/>
                </a:lnTo>
                <a:lnTo>
                  <a:pt x="248" y="152"/>
                </a:lnTo>
                <a:lnTo>
                  <a:pt x="252" y="150"/>
                </a:lnTo>
                <a:lnTo>
                  <a:pt x="256" y="144"/>
                </a:lnTo>
                <a:lnTo>
                  <a:pt x="256" y="138"/>
                </a:lnTo>
                <a:lnTo>
                  <a:pt x="256" y="118"/>
                </a:lnTo>
                <a:lnTo>
                  <a:pt x="256" y="118"/>
                </a:lnTo>
                <a:lnTo>
                  <a:pt x="256" y="112"/>
                </a:lnTo>
                <a:lnTo>
                  <a:pt x="252" y="106"/>
                </a:lnTo>
                <a:lnTo>
                  <a:pt x="248" y="104"/>
                </a:lnTo>
                <a:lnTo>
                  <a:pt x="244" y="102"/>
                </a:lnTo>
                <a:close/>
                <a:moveTo>
                  <a:pt x="216" y="144"/>
                </a:moveTo>
                <a:lnTo>
                  <a:pt x="216" y="144"/>
                </a:lnTo>
                <a:lnTo>
                  <a:pt x="208" y="148"/>
                </a:lnTo>
                <a:lnTo>
                  <a:pt x="204" y="154"/>
                </a:lnTo>
                <a:lnTo>
                  <a:pt x="204" y="154"/>
                </a:lnTo>
                <a:lnTo>
                  <a:pt x="200" y="162"/>
                </a:lnTo>
                <a:lnTo>
                  <a:pt x="200" y="162"/>
                </a:lnTo>
                <a:lnTo>
                  <a:pt x="198" y="170"/>
                </a:lnTo>
                <a:lnTo>
                  <a:pt x="202" y="178"/>
                </a:lnTo>
                <a:lnTo>
                  <a:pt x="214" y="200"/>
                </a:lnTo>
                <a:lnTo>
                  <a:pt x="200" y="214"/>
                </a:lnTo>
                <a:lnTo>
                  <a:pt x="178" y="202"/>
                </a:lnTo>
                <a:lnTo>
                  <a:pt x="178" y="202"/>
                </a:lnTo>
                <a:lnTo>
                  <a:pt x="174" y="198"/>
                </a:lnTo>
                <a:lnTo>
                  <a:pt x="170" y="198"/>
                </a:lnTo>
                <a:lnTo>
                  <a:pt x="170" y="198"/>
                </a:lnTo>
                <a:lnTo>
                  <a:pt x="162" y="200"/>
                </a:lnTo>
                <a:lnTo>
                  <a:pt x="162" y="200"/>
                </a:lnTo>
                <a:lnTo>
                  <a:pt x="154" y="204"/>
                </a:lnTo>
                <a:lnTo>
                  <a:pt x="154" y="204"/>
                </a:lnTo>
                <a:lnTo>
                  <a:pt x="148" y="208"/>
                </a:lnTo>
                <a:lnTo>
                  <a:pt x="144" y="216"/>
                </a:lnTo>
                <a:lnTo>
                  <a:pt x="138" y="240"/>
                </a:lnTo>
                <a:lnTo>
                  <a:pt x="118" y="240"/>
                </a:lnTo>
                <a:lnTo>
                  <a:pt x="112" y="216"/>
                </a:lnTo>
                <a:lnTo>
                  <a:pt x="112" y="216"/>
                </a:lnTo>
                <a:lnTo>
                  <a:pt x="108" y="208"/>
                </a:lnTo>
                <a:lnTo>
                  <a:pt x="102" y="204"/>
                </a:lnTo>
                <a:lnTo>
                  <a:pt x="102" y="204"/>
                </a:lnTo>
                <a:lnTo>
                  <a:pt x="94" y="200"/>
                </a:lnTo>
                <a:lnTo>
                  <a:pt x="94" y="200"/>
                </a:lnTo>
                <a:lnTo>
                  <a:pt x="86" y="198"/>
                </a:lnTo>
                <a:lnTo>
                  <a:pt x="86" y="198"/>
                </a:lnTo>
                <a:lnTo>
                  <a:pt x="82" y="198"/>
                </a:lnTo>
                <a:lnTo>
                  <a:pt x="78" y="202"/>
                </a:lnTo>
                <a:lnTo>
                  <a:pt x="56" y="214"/>
                </a:lnTo>
                <a:lnTo>
                  <a:pt x="42" y="200"/>
                </a:lnTo>
                <a:lnTo>
                  <a:pt x="54" y="178"/>
                </a:lnTo>
                <a:lnTo>
                  <a:pt x="54" y="178"/>
                </a:lnTo>
                <a:lnTo>
                  <a:pt x="58" y="170"/>
                </a:lnTo>
                <a:lnTo>
                  <a:pt x="56" y="162"/>
                </a:lnTo>
                <a:lnTo>
                  <a:pt x="56" y="162"/>
                </a:lnTo>
                <a:lnTo>
                  <a:pt x="52" y="154"/>
                </a:lnTo>
                <a:lnTo>
                  <a:pt x="52" y="154"/>
                </a:lnTo>
                <a:lnTo>
                  <a:pt x="48" y="148"/>
                </a:lnTo>
                <a:lnTo>
                  <a:pt x="40" y="144"/>
                </a:lnTo>
                <a:lnTo>
                  <a:pt x="16" y="138"/>
                </a:lnTo>
                <a:lnTo>
                  <a:pt x="16" y="118"/>
                </a:lnTo>
                <a:lnTo>
                  <a:pt x="40" y="112"/>
                </a:lnTo>
                <a:lnTo>
                  <a:pt x="40" y="112"/>
                </a:lnTo>
                <a:lnTo>
                  <a:pt x="48" y="108"/>
                </a:lnTo>
                <a:lnTo>
                  <a:pt x="52" y="102"/>
                </a:lnTo>
                <a:lnTo>
                  <a:pt x="52" y="102"/>
                </a:lnTo>
                <a:lnTo>
                  <a:pt x="56" y="94"/>
                </a:lnTo>
                <a:lnTo>
                  <a:pt x="56" y="94"/>
                </a:lnTo>
                <a:lnTo>
                  <a:pt x="58" y="86"/>
                </a:lnTo>
                <a:lnTo>
                  <a:pt x="54" y="78"/>
                </a:lnTo>
                <a:lnTo>
                  <a:pt x="42" y="56"/>
                </a:lnTo>
                <a:lnTo>
                  <a:pt x="56" y="42"/>
                </a:lnTo>
                <a:lnTo>
                  <a:pt x="78" y="54"/>
                </a:lnTo>
                <a:lnTo>
                  <a:pt x="78" y="54"/>
                </a:lnTo>
                <a:lnTo>
                  <a:pt x="82" y="58"/>
                </a:lnTo>
                <a:lnTo>
                  <a:pt x="86" y="58"/>
                </a:lnTo>
                <a:lnTo>
                  <a:pt x="86" y="58"/>
                </a:lnTo>
                <a:lnTo>
                  <a:pt x="94" y="56"/>
                </a:lnTo>
                <a:lnTo>
                  <a:pt x="94" y="56"/>
                </a:lnTo>
                <a:lnTo>
                  <a:pt x="102" y="52"/>
                </a:lnTo>
                <a:lnTo>
                  <a:pt x="102" y="52"/>
                </a:lnTo>
                <a:lnTo>
                  <a:pt x="108" y="48"/>
                </a:lnTo>
                <a:lnTo>
                  <a:pt x="112" y="40"/>
                </a:lnTo>
                <a:lnTo>
                  <a:pt x="118" y="16"/>
                </a:lnTo>
                <a:lnTo>
                  <a:pt x="138" y="16"/>
                </a:lnTo>
                <a:lnTo>
                  <a:pt x="144" y="40"/>
                </a:lnTo>
                <a:lnTo>
                  <a:pt x="144" y="40"/>
                </a:lnTo>
                <a:lnTo>
                  <a:pt x="148" y="48"/>
                </a:lnTo>
                <a:lnTo>
                  <a:pt x="154" y="52"/>
                </a:lnTo>
                <a:lnTo>
                  <a:pt x="154" y="52"/>
                </a:lnTo>
                <a:lnTo>
                  <a:pt x="162" y="56"/>
                </a:lnTo>
                <a:lnTo>
                  <a:pt x="162" y="56"/>
                </a:lnTo>
                <a:lnTo>
                  <a:pt x="170" y="58"/>
                </a:lnTo>
                <a:lnTo>
                  <a:pt x="170" y="58"/>
                </a:lnTo>
                <a:lnTo>
                  <a:pt x="174" y="58"/>
                </a:lnTo>
                <a:lnTo>
                  <a:pt x="178" y="54"/>
                </a:lnTo>
                <a:lnTo>
                  <a:pt x="200" y="42"/>
                </a:lnTo>
                <a:lnTo>
                  <a:pt x="214" y="56"/>
                </a:lnTo>
                <a:lnTo>
                  <a:pt x="202" y="78"/>
                </a:lnTo>
                <a:lnTo>
                  <a:pt x="202" y="78"/>
                </a:lnTo>
                <a:lnTo>
                  <a:pt x="198" y="86"/>
                </a:lnTo>
                <a:lnTo>
                  <a:pt x="200" y="94"/>
                </a:lnTo>
                <a:lnTo>
                  <a:pt x="200" y="94"/>
                </a:lnTo>
                <a:lnTo>
                  <a:pt x="204" y="102"/>
                </a:lnTo>
                <a:lnTo>
                  <a:pt x="204" y="102"/>
                </a:lnTo>
                <a:lnTo>
                  <a:pt x="208" y="108"/>
                </a:lnTo>
                <a:lnTo>
                  <a:pt x="216" y="112"/>
                </a:lnTo>
                <a:lnTo>
                  <a:pt x="240" y="118"/>
                </a:lnTo>
                <a:lnTo>
                  <a:pt x="240" y="138"/>
                </a:lnTo>
                <a:lnTo>
                  <a:pt x="216" y="144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3" name="Freeform 109"/>
          <p:cNvSpPr>
            <a:spLocks noEditPoints="1"/>
          </p:cNvSpPr>
          <p:nvPr/>
        </p:nvSpPr>
        <p:spPr bwMode="auto">
          <a:xfrm>
            <a:off x="5942969" y="3730557"/>
            <a:ext cx="216837" cy="216837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34" y="4"/>
              </a:cxn>
              <a:cxn ang="0">
                <a:pos x="16" y="16"/>
              </a:cxn>
              <a:cxn ang="0">
                <a:pos x="4" y="34"/>
              </a:cxn>
              <a:cxn ang="0">
                <a:pos x="0" y="56"/>
              </a:cxn>
              <a:cxn ang="0">
                <a:pos x="2" y="68"/>
              </a:cxn>
              <a:cxn ang="0">
                <a:pos x="10" y="88"/>
              </a:cxn>
              <a:cxn ang="0">
                <a:pos x="24" y="102"/>
              </a:cxn>
              <a:cxn ang="0">
                <a:pos x="44" y="110"/>
              </a:cxn>
              <a:cxn ang="0">
                <a:pos x="56" y="112"/>
              </a:cxn>
              <a:cxn ang="0">
                <a:pos x="78" y="108"/>
              </a:cxn>
              <a:cxn ang="0">
                <a:pos x="96" y="96"/>
              </a:cxn>
              <a:cxn ang="0">
                <a:pos x="108" y="78"/>
              </a:cxn>
              <a:cxn ang="0">
                <a:pos x="112" y="56"/>
              </a:cxn>
              <a:cxn ang="0">
                <a:pos x="110" y="44"/>
              </a:cxn>
              <a:cxn ang="0">
                <a:pos x="102" y="24"/>
              </a:cxn>
              <a:cxn ang="0">
                <a:pos x="88" y="10"/>
              </a:cxn>
              <a:cxn ang="0">
                <a:pos x="68" y="2"/>
              </a:cxn>
              <a:cxn ang="0">
                <a:pos x="56" y="104"/>
              </a:cxn>
              <a:cxn ang="0">
                <a:pos x="46" y="104"/>
              </a:cxn>
              <a:cxn ang="0">
                <a:pos x="28" y="96"/>
              </a:cxn>
              <a:cxn ang="0">
                <a:pos x="16" y="84"/>
              </a:cxn>
              <a:cxn ang="0">
                <a:pos x="8" y="66"/>
              </a:cxn>
              <a:cxn ang="0">
                <a:pos x="8" y="56"/>
              </a:cxn>
              <a:cxn ang="0">
                <a:pos x="10" y="36"/>
              </a:cxn>
              <a:cxn ang="0">
                <a:pos x="22" y="22"/>
              </a:cxn>
              <a:cxn ang="0">
                <a:pos x="36" y="10"/>
              </a:cxn>
              <a:cxn ang="0">
                <a:pos x="56" y="6"/>
              </a:cxn>
              <a:cxn ang="0">
                <a:pos x="66" y="8"/>
              </a:cxn>
              <a:cxn ang="0">
                <a:pos x="84" y="16"/>
              </a:cxn>
              <a:cxn ang="0">
                <a:pos x="96" y="28"/>
              </a:cxn>
              <a:cxn ang="0">
                <a:pos x="104" y="46"/>
              </a:cxn>
              <a:cxn ang="0">
                <a:pos x="106" y="56"/>
              </a:cxn>
              <a:cxn ang="0">
                <a:pos x="102" y="76"/>
              </a:cxn>
              <a:cxn ang="0">
                <a:pos x="90" y="90"/>
              </a:cxn>
              <a:cxn ang="0">
                <a:pos x="76" y="102"/>
              </a:cxn>
              <a:cxn ang="0">
                <a:pos x="56" y="104"/>
              </a:cxn>
            </a:cxnLst>
            <a:rect l="0" t="0" r="r" b="b"/>
            <a:pathLst>
              <a:path w="112" h="112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68"/>
                </a:lnTo>
                <a:lnTo>
                  <a:pt x="4" y="78"/>
                </a:lnTo>
                <a:lnTo>
                  <a:pt x="10" y="88"/>
                </a:lnTo>
                <a:lnTo>
                  <a:pt x="16" y="96"/>
                </a:lnTo>
                <a:lnTo>
                  <a:pt x="24" y="102"/>
                </a:lnTo>
                <a:lnTo>
                  <a:pt x="34" y="108"/>
                </a:lnTo>
                <a:lnTo>
                  <a:pt x="44" y="110"/>
                </a:lnTo>
                <a:lnTo>
                  <a:pt x="56" y="112"/>
                </a:lnTo>
                <a:lnTo>
                  <a:pt x="56" y="112"/>
                </a:lnTo>
                <a:lnTo>
                  <a:pt x="68" y="110"/>
                </a:lnTo>
                <a:lnTo>
                  <a:pt x="78" y="108"/>
                </a:lnTo>
                <a:lnTo>
                  <a:pt x="88" y="102"/>
                </a:lnTo>
                <a:lnTo>
                  <a:pt x="96" y="96"/>
                </a:lnTo>
                <a:lnTo>
                  <a:pt x="102" y="88"/>
                </a:lnTo>
                <a:lnTo>
                  <a:pt x="108" y="78"/>
                </a:lnTo>
                <a:lnTo>
                  <a:pt x="110" y="68"/>
                </a:lnTo>
                <a:lnTo>
                  <a:pt x="112" y="56"/>
                </a:lnTo>
                <a:lnTo>
                  <a:pt x="112" y="56"/>
                </a:lnTo>
                <a:lnTo>
                  <a:pt x="110" y="44"/>
                </a:lnTo>
                <a:lnTo>
                  <a:pt x="108" y="34"/>
                </a:lnTo>
                <a:lnTo>
                  <a:pt x="102" y="24"/>
                </a:lnTo>
                <a:lnTo>
                  <a:pt x="96" y="16"/>
                </a:lnTo>
                <a:lnTo>
                  <a:pt x="88" y="10"/>
                </a:lnTo>
                <a:lnTo>
                  <a:pt x="78" y="4"/>
                </a:lnTo>
                <a:lnTo>
                  <a:pt x="68" y="2"/>
                </a:lnTo>
                <a:lnTo>
                  <a:pt x="56" y="0"/>
                </a:lnTo>
                <a:close/>
                <a:moveTo>
                  <a:pt x="56" y="104"/>
                </a:moveTo>
                <a:lnTo>
                  <a:pt x="56" y="104"/>
                </a:lnTo>
                <a:lnTo>
                  <a:pt x="46" y="104"/>
                </a:lnTo>
                <a:lnTo>
                  <a:pt x="36" y="102"/>
                </a:lnTo>
                <a:lnTo>
                  <a:pt x="28" y="96"/>
                </a:lnTo>
                <a:lnTo>
                  <a:pt x="22" y="90"/>
                </a:lnTo>
                <a:lnTo>
                  <a:pt x="16" y="84"/>
                </a:lnTo>
                <a:lnTo>
                  <a:pt x="10" y="76"/>
                </a:lnTo>
                <a:lnTo>
                  <a:pt x="8" y="66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0" y="36"/>
                </a:lnTo>
                <a:lnTo>
                  <a:pt x="16" y="28"/>
                </a:lnTo>
                <a:lnTo>
                  <a:pt x="22" y="22"/>
                </a:lnTo>
                <a:lnTo>
                  <a:pt x="28" y="16"/>
                </a:lnTo>
                <a:lnTo>
                  <a:pt x="36" y="10"/>
                </a:lnTo>
                <a:lnTo>
                  <a:pt x="46" y="8"/>
                </a:lnTo>
                <a:lnTo>
                  <a:pt x="56" y="6"/>
                </a:lnTo>
                <a:lnTo>
                  <a:pt x="56" y="6"/>
                </a:lnTo>
                <a:lnTo>
                  <a:pt x="66" y="8"/>
                </a:lnTo>
                <a:lnTo>
                  <a:pt x="76" y="10"/>
                </a:lnTo>
                <a:lnTo>
                  <a:pt x="84" y="16"/>
                </a:lnTo>
                <a:lnTo>
                  <a:pt x="90" y="22"/>
                </a:lnTo>
                <a:lnTo>
                  <a:pt x="96" y="28"/>
                </a:lnTo>
                <a:lnTo>
                  <a:pt x="102" y="36"/>
                </a:lnTo>
                <a:lnTo>
                  <a:pt x="104" y="46"/>
                </a:lnTo>
                <a:lnTo>
                  <a:pt x="106" y="56"/>
                </a:lnTo>
                <a:lnTo>
                  <a:pt x="106" y="56"/>
                </a:lnTo>
                <a:lnTo>
                  <a:pt x="104" y="66"/>
                </a:lnTo>
                <a:lnTo>
                  <a:pt x="102" y="76"/>
                </a:lnTo>
                <a:lnTo>
                  <a:pt x="96" y="84"/>
                </a:lnTo>
                <a:lnTo>
                  <a:pt x="90" y="90"/>
                </a:lnTo>
                <a:lnTo>
                  <a:pt x="84" y="96"/>
                </a:lnTo>
                <a:lnTo>
                  <a:pt x="76" y="102"/>
                </a:lnTo>
                <a:lnTo>
                  <a:pt x="66" y="104"/>
                </a:lnTo>
                <a:lnTo>
                  <a:pt x="56" y="104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4" name="Freeform 112"/>
          <p:cNvSpPr>
            <a:spLocks noEditPoints="1"/>
          </p:cNvSpPr>
          <p:nvPr/>
        </p:nvSpPr>
        <p:spPr bwMode="auto">
          <a:xfrm>
            <a:off x="5989434" y="3777022"/>
            <a:ext cx="123907" cy="123907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0"/>
              </a:cxn>
              <a:cxn ang="0">
                <a:pos x="26" y="0"/>
              </a:cxn>
              <a:cxn ang="0">
                <a:pos x="20" y="2"/>
              </a:cxn>
              <a:cxn ang="0">
                <a:pos x="10" y="10"/>
              </a:cxn>
              <a:cxn ang="0">
                <a:pos x="2" y="20"/>
              </a:cxn>
              <a:cxn ang="0">
                <a:pos x="0" y="26"/>
              </a:cxn>
              <a:cxn ang="0">
                <a:pos x="0" y="32"/>
              </a:cxn>
              <a:cxn ang="0">
                <a:pos x="0" y="32"/>
              </a:cxn>
              <a:cxn ang="0">
                <a:pos x="0" y="38"/>
              </a:cxn>
              <a:cxn ang="0">
                <a:pos x="2" y="44"/>
              </a:cxn>
              <a:cxn ang="0">
                <a:pos x="10" y="54"/>
              </a:cxn>
              <a:cxn ang="0">
                <a:pos x="20" y="62"/>
              </a:cxn>
              <a:cxn ang="0">
                <a:pos x="26" y="64"/>
              </a:cxn>
              <a:cxn ang="0">
                <a:pos x="32" y="64"/>
              </a:cxn>
              <a:cxn ang="0">
                <a:pos x="32" y="64"/>
              </a:cxn>
              <a:cxn ang="0">
                <a:pos x="38" y="64"/>
              </a:cxn>
              <a:cxn ang="0">
                <a:pos x="44" y="62"/>
              </a:cxn>
              <a:cxn ang="0">
                <a:pos x="54" y="54"/>
              </a:cxn>
              <a:cxn ang="0">
                <a:pos x="62" y="44"/>
              </a:cxn>
              <a:cxn ang="0">
                <a:pos x="64" y="38"/>
              </a:cxn>
              <a:cxn ang="0">
                <a:pos x="64" y="32"/>
              </a:cxn>
              <a:cxn ang="0">
                <a:pos x="64" y="32"/>
              </a:cxn>
              <a:cxn ang="0">
                <a:pos x="64" y="26"/>
              </a:cxn>
              <a:cxn ang="0">
                <a:pos x="62" y="20"/>
              </a:cxn>
              <a:cxn ang="0">
                <a:pos x="54" y="10"/>
              </a:cxn>
              <a:cxn ang="0">
                <a:pos x="44" y="2"/>
              </a:cxn>
              <a:cxn ang="0">
                <a:pos x="38" y="0"/>
              </a:cxn>
              <a:cxn ang="0">
                <a:pos x="32" y="0"/>
              </a:cxn>
              <a:cxn ang="0">
                <a:pos x="32" y="56"/>
              </a:cxn>
              <a:cxn ang="0">
                <a:pos x="32" y="56"/>
              </a:cxn>
              <a:cxn ang="0">
                <a:pos x="22" y="54"/>
              </a:cxn>
              <a:cxn ang="0">
                <a:pos x="16" y="48"/>
              </a:cxn>
              <a:cxn ang="0">
                <a:pos x="10" y="42"/>
              </a:cxn>
              <a:cxn ang="0">
                <a:pos x="8" y="32"/>
              </a:cxn>
              <a:cxn ang="0">
                <a:pos x="8" y="32"/>
              </a:cxn>
              <a:cxn ang="0">
                <a:pos x="10" y="22"/>
              </a:cxn>
              <a:cxn ang="0">
                <a:pos x="16" y="16"/>
              </a:cxn>
              <a:cxn ang="0">
                <a:pos x="22" y="10"/>
              </a:cxn>
              <a:cxn ang="0">
                <a:pos x="32" y="8"/>
              </a:cxn>
              <a:cxn ang="0">
                <a:pos x="32" y="8"/>
              </a:cxn>
              <a:cxn ang="0">
                <a:pos x="42" y="10"/>
              </a:cxn>
              <a:cxn ang="0">
                <a:pos x="48" y="16"/>
              </a:cxn>
              <a:cxn ang="0">
                <a:pos x="54" y="22"/>
              </a:cxn>
              <a:cxn ang="0">
                <a:pos x="56" y="32"/>
              </a:cxn>
              <a:cxn ang="0">
                <a:pos x="56" y="32"/>
              </a:cxn>
              <a:cxn ang="0">
                <a:pos x="54" y="42"/>
              </a:cxn>
              <a:cxn ang="0">
                <a:pos x="48" y="48"/>
              </a:cxn>
              <a:cxn ang="0">
                <a:pos x="42" y="54"/>
              </a:cxn>
              <a:cxn ang="0">
                <a:pos x="32" y="56"/>
              </a:cxn>
            </a:cxnLst>
            <a:rect l="0" t="0" r="r" b="b"/>
            <a:pathLst>
              <a:path w="64" h="64">
                <a:moveTo>
                  <a:pt x="32" y="0"/>
                </a:moveTo>
                <a:lnTo>
                  <a:pt x="32" y="0"/>
                </a:lnTo>
                <a:lnTo>
                  <a:pt x="26" y="0"/>
                </a:lnTo>
                <a:lnTo>
                  <a:pt x="20" y="2"/>
                </a:lnTo>
                <a:lnTo>
                  <a:pt x="10" y="10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32"/>
                </a:lnTo>
                <a:lnTo>
                  <a:pt x="0" y="38"/>
                </a:lnTo>
                <a:lnTo>
                  <a:pt x="2" y="44"/>
                </a:lnTo>
                <a:lnTo>
                  <a:pt x="10" y="54"/>
                </a:lnTo>
                <a:lnTo>
                  <a:pt x="20" y="62"/>
                </a:lnTo>
                <a:lnTo>
                  <a:pt x="26" y="64"/>
                </a:lnTo>
                <a:lnTo>
                  <a:pt x="32" y="64"/>
                </a:lnTo>
                <a:lnTo>
                  <a:pt x="32" y="64"/>
                </a:lnTo>
                <a:lnTo>
                  <a:pt x="38" y="64"/>
                </a:lnTo>
                <a:lnTo>
                  <a:pt x="44" y="62"/>
                </a:lnTo>
                <a:lnTo>
                  <a:pt x="54" y="54"/>
                </a:lnTo>
                <a:lnTo>
                  <a:pt x="62" y="44"/>
                </a:lnTo>
                <a:lnTo>
                  <a:pt x="64" y="38"/>
                </a:lnTo>
                <a:lnTo>
                  <a:pt x="64" y="32"/>
                </a:lnTo>
                <a:lnTo>
                  <a:pt x="64" y="32"/>
                </a:lnTo>
                <a:lnTo>
                  <a:pt x="64" y="26"/>
                </a:lnTo>
                <a:lnTo>
                  <a:pt x="62" y="20"/>
                </a:lnTo>
                <a:lnTo>
                  <a:pt x="54" y="10"/>
                </a:lnTo>
                <a:lnTo>
                  <a:pt x="44" y="2"/>
                </a:lnTo>
                <a:lnTo>
                  <a:pt x="38" y="0"/>
                </a:lnTo>
                <a:lnTo>
                  <a:pt x="32" y="0"/>
                </a:lnTo>
                <a:close/>
                <a:moveTo>
                  <a:pt x="32" y="56"/>
                </a:moveTo>
                <a:lnTo>
                  <a:pt x="32" y="56"/>
                </a:lnTo>
                <a:lnTo>
                  <a:pt x="22" y="54"/>
                </a:lnTo>
                <a:lnTo>
                  <a:pt x="16" y="48"/>
                </a:lnTo>
                <a:lnTo>
                  <a:pt x="10" y="42"/>
                </a:lnTo>
                <a:lnTo>
                  <a:pt x="8" y="32"/>
                </a:lnTo>
                <a:lnTo>
                  <a:pt x="8" y="32"/>
                </a:lnTo>
                <a:lnTo>
                  <a:pt x="10" y="22"/>
                </a:lnTo>
                <a:lnTo>
                  <a:pt x="16" y="16"/>
                </a:lnTo>
                <a:lnTo>
                  <a:pt x="22" y="10"/>
                </a:lnTo>
                <a:lnTo>
                  <a:pt x="32" y="8"/>
                </a:lnTo>
                <a:lnTo>
                  <a:pt x="32" y="8"/>
                </a:lnTo>
                <a:lnTo>
                  <a:pt x="42" y="10"/>
                </a:lnTo>
                <a:lnTo>
                  <a:pt x="48" y="16"/>
                </a:lnTo>
                <a:lnTo>
                  <a:pt x="54" y="22"/>
                </a:lnTo>
                <a:lnTo>
                  <a:pt x="56" y="32"/>
                </a:lnTo>
                <a:lnTo>
                  <a:pt x="56" y="32"/>
                </a:lnTo>
                <a:lnTo>
                  <a:pt x="54" y="42"/>
                </a:lnTo>
                <a:lnTo>
                  <a:pt x="48" y="48"/>
                </a:lnTo>
                <a:lnTo>
                  <a:pt x="42" y="54"/>
                </a:lnTo>
                <a:lnTo>
                  <a:pt x="32" y="56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6" name="Freeform 115"/>
          <p:cNvSpPr>
            <a:spLocks noEditPoints="1"/>
          </p:cNvSpPr>
          <p:nvPr/>
        </p:nvSpPr>
        <p:spPr bwMode="auto">
          <a:xfrm>
            <a:off x="4102182" y="3561254"/>
            <a:ext cx="495627" cy="495627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22" y="8"/>
              </a:cxn>
              <a:cxn ang="0">
                <a:pos x="92" y="28"/>
              </a:cxn>
              <a:cxn ang="0">
                <a:pos x="72" y="58"/>
              </a:cxn>
              <a:cxn ang="0">
                <a:pos x="64" y="96"/>
              </a:cxn>
              <a:cxn ang="0">
                <a:pos x="64" y="108"/>
              </a:cxn>
              <a:cxn ang="0">
                <a:pos x="70" y="130"/>
              </a:cxn>
              <a:cxn ang="0">
                <a:pos x="8" y="208"/>
              </a:cxn>
              <a:cxn ang="0">
                <a:pos x="8" y="208"/>
              </a:cxn>
              <a:cxn ang="0">
                <a:pos x="0" y="228"/>
              </a:cxn>
              <a:cxn ang="0">
                <a:pos x="2" y="238"/>
              </a:cxn>
              <a:cxn ang="0">
                <a:pos x="18" y="254"/>
              </a:cxn>
              <a:cxn ang="0">
                <a:pos x="28" y="256"/>
              </a:cxn>
              <a:cxn ang="0">
                <a:pos x="48" y="248"/>
              </a:cxn>
              <a:cxn ang="0">
                <a:pos x="116" y="180"/>
              </a:cxn>
              <a:cxn ang="0">
                <a:pos x="126" y="186"/>
              </a:cxn>
              <a:cxn ang="0">
                <a:pos x="148" y="192"/>
              </a:cxn>
              <a:cxn ang="0">
                <a:pos x="160" y="192"/>
              </a:cxn>
              <a:cxn ang="0">
                <a:pos x="198" y="184"/>
              </a:cxn>
              <a:cxn ang="0">
                <a:pos x="228" y="164"/>
              </a:cxn>
              <a:cxn ang="0">
                <a:pos x="248" y="134"/>
              </a:cxn>
              <a:cxn ang="0">
                <a:pos x="256" y="96"/>
              </a:cxn>
              <a:cxn ang="0">
                <a:pos x="254" y="76"/>
              </a:cxn>
              <a:cxn ang="0">
                <a:pos x="240" y="42"/>
              </a:cxn>
              <a:cxn ang="0">
                <a:pos x="214" y="16"/>
              </a:cxn>
              <a:cxn ang="0">
                <a:pos x="180" y="2"/>
              </a:cxn>
              <a:cxn ang="0">
                <a:pos x="38" y="238"/>
              </a:cxn>
              <a:cxn ang="0">
                <a:pos x="34" y="240"/>
              </a:cxn>
              <a:cxn ang="0">
                <a:pos x="28" y="242"/>
              </a:cxn>
              <a:cxn ang="0">
                <a:pos x="18" y="238"/>
              </a:cxn>
              <a:cxn ang="0">
                <a:pos x="14" y="228"/>
              </a:cxn>
              <a:cxn ang="0">
                <a:pos x="16" y="222"/>
              </a:cxn>
              <a:cxn ang="0">
                <a:pos x="18" y="218"/>
              </a:cxn>
              <a:cxn ang="0">
                <a:pos x="82" y="154"/>
              </a:cxn>
              <a:cxn ang="0">
                <a:pos x="102" y="174"/>
              </a:cxn>
              <a:cxn ang="0">
                <a:pos x="160" y="176"/>
              </a:cxn>
              <a:cxn ang="0">
                <a:pos x="144" y="174"/>
              </a:cxn>
              <a:cxn ang="0">
                <a:pos x="116" y="162"/>
              </a:cxn>
              <a:cxn ang="0">
                <a:pos x="94" y="140"/>
              </a:cxn>
              <a:cxn ang="0">
                <a:pos x="82" y="112"/>
              </a:cxn>
              <a:cxn ang="0">
                <a:pos x="80" y="96"/>
              </a:cxn>
              <a:cxn ang="0">
                <a:pos x="86" y="64"/>
              </a:cxn>
              <a:cxn ang="0">
                <a:pos x="104" y="40"/>
              </a:cxn>
              <a:cxn ang="0">
                <a:pos x="128" y="22"/>
              </a:cxn>
              <a:cxn ang="0">
                <a:pos x="160" y="16"/>
              </a:cxn>
              <a:cxn ang="0">
                <a:pos x="176" y="18"/>
              </a:cxn>
              <a:cxn ang="0">
                <a:pos x="204" y="30"/>
              </a:cxn>
              <a:cxn ang="0">
                <a:pos x="226" y="52"/>
              </a:cxn>
              <a:cxn ang="0">
                <a:pos x="238" y="80"/>
              </a:cxn>
              <a:cxn ang="0">
                <a:pos x="240" y="96"/>
              </a:cxn>
              <a:cxn ang="0">
                <a:pos x="234" y="128"/>
              </a:cxn>
              <a:cxn ang="0">
                <a:pos x="216" y="152"/>
              </a:cxn>
              <a:cxn ang="0">
                <a:pos x="192" y="170"/>
              </a:cxn>
              <a:cxn ang="0">
                <a:pos x="160" y="176"/>
              </a:cxn>
            </a:cxnLst>
            <a:rect l="0" t="0" r="r" b="b"/>
            <a:pathLst>
              <a:path w="256" h="256">
                <a:moveTo>
                  <a:pt x="160" y="0"/>
                </a:moveTo>
                <a:lnTo>
                  <a:pt x="160" y="0"/>
                </a:lnTo>
                <a:lnTo>
                  <a:pt x="140" y="2"/>
                </a:lnTo>
                <a:lnTo>
                  <a:pt x="122" y="8"/>
                </a:lnTo>
                <a:lnTo>
                  <a:pt x="106" y="16"/>
                </a:lnTo>
                <a:lnTo>
                  <a:pt x="92" y="28"/>
                </a:lnTo>
                <a:lnTo>
                  <a:pt x="80" y="42"/>
                </a:lnTo>
                <a:lnTo>
                  <a:pt x="72" y="58"/>
                </a:lnTo>
                <a:lnTo>
                  <a:pt x="66" y="76"/>
                </a:lnTo>
                <a:lnTo>
                  <a:pt x="64" y="96"/>
                </a:lnTo>
                <a:lnTo>
                  <a:pt x="64" y="96"/>
                </a:lnTo>
                <a:lnTo>
                  <a:pt x="64" y="108"/>
                </a:lnTo>
                <a:lnTo>
                  <a:pt x="66" y="120"/>
                </a:lnTo>
                <a:lnTo>
                  <a:pt x="70" y="130"/>
                </a:lnTo>
                <a:lnTo>
                  <a:pt x="76" y="140"/>
                </a:lnTo>
                <a:lnTo>
                  <a:pt x="8" y="208"/>
                </a:lnTo>
                <a:lnTo>
                  <a:pt x="8" y="208"/>
                </a:lnTo>
                <a:lnTo>
                  <a:pt x="8" y="208"/>
                </a:lnTo>
                <a:lnTo>
                  <a:pt x="2" y="216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40" y="254"/>
                </a:lnTo>
                <a:lnTo>
                  <a:pt x="48" y="248"/>
                </a:lnTo>
                <a:lnTo>
                  <a:pt x="48" y="248"/>
                </a:lnTo>
                <a:lnTo>
                  <a:pt x="116" y="180"/>
                </a:lnTo>
                <a:lnTo>
                  <a:pt x="116" y="180"/>
                </a:lnTo>
                <a:lnTo>
                  <a:pt x="126" y="186"/>
                </a:lnTo>
                <a:lnTo>
                  <a:pt x="136" y="190"/>
                </a:lnTo>
                <a:lnTo>
                  <a:pt x="148" y="192"/>
                </a:lnTo>
                <a:lnTo>
                  <a:pt x="160" y="192"/>
                </a:lnTo>
                <a:lnTo>
                  <a:pt x="160" y="192"/>
                </a:lnTo>
                <a:lnTo>
                  <a:pt x="180" y="190"/>
                </a:lnTo>
                <a:lnTo>
                  <a:pt x="198" y="184"/>
                </a:lnTo>
                <a:lnTo>
                  <a:pt x="214" y="176"/>
                </a:lnTo>
                <a:lnTo>
                  <a:pt x="228" y="164"/>
                </a:lnTo>
                <a:lnTo>
                  <a:pt x="240" y="150"/>
                </a:lnTo>
                <a:lnTo>
                  <a:pt x="248" y="134"/>
                </a:lnTo>
                <a:lnTo>
                  <a:pt x="254" y="116"/>
                </a:lnTo>
                <a:lnTo>
                  <a:pt x="256" y="96"/>
                </a:lnTo>
                <a:lnTo>
                  <a:pt x="256" y="96"/>
                </a:lnTo>
                <a:lnTo>
                  <a:pt x="254" y="76"/>
                </a:lnTo>
                <a:lnTo>
                  <a:pt x="248" y="58"/>
                </a:lnTo>
                <a:lnTo>
                  <a:pt x="240" y="42"/>
                </a:lnTo>
                <a:lnTo>
                  <a:pt x="228" y="28"/>
                </a:lnTo>
                <a:lnTo>
                  <a:pt x="214" y="16"/>
                </a:lnTo>
                <a:lnTo>
                  <a:pt x="198" y="8"/>
                </a:lnTo>
                <a:lnTo>
                  <a:pt x="180" y="2"/>
                </a:lnTo>
                <a:lnTo>
                  <a:pt x="160" y="0"/>
                </a:lnTo>
                <a:close/>
                <a:moveTo>
                  <a:pt x="38" y="238"/>
                </a:moveTo>
                <a:lnTo>
                  <a:pt x="38" y="238"/>
                </a:lnTo>
                <a:lnTo>
                  <a:pt x="34" y="240"/>
                </a:lnTo>
                <a:lnTo>
                  <a:pt x="28" y="242"/>
                </a:lnTo>
                <a:lnTo>
                  <a:pt x="28" y="242"/>
                </a:lnTo>
                <a:lnTo>
                  <a:pt x="22" y="240"/>
                </a:lnTo>
                <a:lnTo>
                  <a:pt x="18" y="238"/>
                </a:lnTo>
                <a:lnTo>
                  <a:pt x="16" y="234"/>
                </a:lnTo>
                <a:lnTo>
                  <a:pt x="14" y="228"/>
                </a:lnTo>
                <a:lnTo>
                  <a:pt x="14" y="228"/>
                </a:lnTo>
                <a:lnTo>
                  <a:pt x="16" y="222"/>
                </a:lnTo>
                <a:lnTo>
                  <a:pt x="18" y="218"/>
                </a:lnTo>
                <a:lnTo>
                  <a:pt x="18" y="218"/>
                </a:lnTo>
                <a:lnTo>
                  <a:pt x="82" y="154"/>
                </a:lnTo>
                <a:lnTo>
                  <a:pt x="82" y="154"/>
                </a:lnTo>
                <a:lnTo>
                  <a:pt x="92" y="164"/>
                </a:lnTo>
                <a:lnTo>
                  <a:pt x="102" y="174"/>
                </a:lnTo>
                <a:lnTo>
                  <a:pt x="38" y="238"/>
                </a:lnTo>
                <a:close/>
                <a:moveTo>
                  <a:pt x="160" y="176"/>
                </a:moveTo>
                <a:lnTo>
                  <a:pt x="160" y="176"/>
                </a:lnTo>
                <a:lnTo>
                  <a:pt x="144" y="174"/>
                </a:lnTo>
                <a:lnTo>
                  <a:pt x="128" y="170"/>
                </a:lnTo>
                <a:lnTo>
                  <a:pt x="116" y="162"/>
                </a:lnTo>
                <a:lnTo>
                  <a:pt x="104" y="152"/>
                </a:lnTo>
                <a:lnTo>
                  <a:pt x="94" y="140"/>
                </a:lnTo>
                <a:lnTo>
                  <a:pt x="86" y="128"/>
                </a:lnTo>
                <a:lnTo>
                  <a:pt x="82" y="112"/>
                </a:lnTo>
                <a:lnTo>
                  <a:pt x="80" y="96"/>
                </a:lnTo>
                <a:lnTo>
                  <a:pt x="80" y="96"/>
                </a:lnTo>
                <a:lnTo>
                  <a:pt x="82" y="80"/>
                </a:lnTo>
                <a:lnTo>
                  <a:pt x="86" y="64"/>
                </a:lnTo>
                <a:lnTo>
                  <a:pt x="94" y="52"/>
                </a:lnTo>
                <a:lnTo>
                  <a:pt x="104" y="40"/>
                </a:lnTo>
                <a:lnTo>
                  <a:pt x="116" y="30"/>
                </a:lnTo>
                <a:lnTo>
                  <a:pt x="128" y="22"/>
                </a:lnTo>
                <a:lnTo>
                  <a:pt x="144" y="18"/>
                </a:lnTo>
                <a:lnTo>
                  <a:pt x="160" y="16"/>
                </a:lnTo>
                <a:lnTo>
                  <a:pt x="160" y="16"/>
                </a:lnTo>
                <a:lnTo>
                  <a:pt x="176" y="18"/>
                </a:lnTo>
                <a:lnTo>
                  <a:pt x="192" y="22"/>
                </a:lnTo>
                <a:lnTo>
                  <a:pt x="204" y="30"/>
                </a:lnTo>
                <a:lnTo>
                  <a:pt x="216" y="40"/>
                </a:lnTo>
                <a:lnTo>
                  <a:pt x="226" y="52"/>
                </a:lnTo>
                <a:lnTo>
                  <a:pt x="234" y="64"/>
                </a:lnTo>
                <a:lnTo>
                  <a:pt x="238" y="80"/>
                </a:lnTo>
                <a:lnTo>
                  <a:pt x="240" y="96"/>
                </a:lnTo>
                <a:lnTo>
                  <a:pt x="240" y="96"/>
                </a:lnTo>
                <a:lnTo>
                  <a:pt x="238" y="112"/>
                </a:lnTo>
                <a:lnTo>
                  <a:pt x="234" y="128"/>
                </a:lnTo>
                <a:lnTo>
                  <a:pt x="226" y="140"/>
                </a:lnTo>
                <a:lnTo>
                  <a:pt x="216" y="152"/>
                </a:lnTo>
                <a:lnTo>
                  <a:pt x="204" y="162"/>
                </a:lnTo>
                <a:lnTo>
                  <a:pt x="192" y="170"/>
                </a:lnTo>
                <a:lnTo>
                  <a:pt x="176" y="174"/>
                </a:lnTo>
                <a:lnTo>
                  <a:pt x="160" y="176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7" name="Freeform 119"/>
          <p:cNvSpPr/>
          <p:nvPr/>
        </p:nvSpPr>
        <p:spPr bwMode="auto">
          <a:xfrm>
            <a:off x="4303530" y="3638696"/>
            <a:ext cx="116163" cy="116163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6" y="0"/>
              </a:cxn>
              <a:cxn ang="0">
                <a:pos x="44" y="2"/>
              </a:cxn>
              <a:cxn ang="0">
                <a:pos x="34" y="4"/>
              </a:cxn>
              <a:cxn ang="0">
                <a:pos x="24" y="10"/>
              </a:cxn>
              <a:cxn ang="0">
                <a:pos x="16" y="16"/>
              </a:cxn>
              <a:cxn ang="0">
                <a:pos x="10" y="24"/>
              </a:cxn>
              <a:cxn ang="0">
                <a:pos x="4" y="34"/>
              </a:cxn>
              <a:cxn ang="0">
                <a:pos x="2" y="44"/>
              </a:cxn>
              <a:cxn ang="0">
                <a:pos x="0" y="56"/>
              </a:cxn>
              <a:cxn ang="0">
                <a:pos x="0" y="56"/>
              </a:cxn>
              <a:cxn ang="0">
                <a:pos x="2" y="58"/>
              </a:cxn>
              <a:cxn ang="0">
                <a:pos x="4" y="60"/>
              </a:cxn>
              <a:cxn ang="0">
                <a:pos x="4" y="60"/>
              </a:cxn>
              <a:cxn ang="0">
                <a:pos x="6" y="58"/>
              </a:cxn>
              <a:cxn ang="0">
                <a:pos x="8" y="56"/>
              </a:cxn>
              <a:cxn ang="0">
                <a:pos x="8" y="56"/>
              </a:cxn>
              <a:cxn ang="0">
                <a:pos x="8" y="46"/>
              </a:cxn>
              <a:cxn ang="0">
                <a:pos x="12" y="38"/>
              </a:cxn>
              <a:cxn ang="0">
                <a:pos x="16" y="30"/>
              </a:cxn>
              <a:cxn ang="0">
                <a:pos x="22" y="22"/>
              </a:cxn>
              <a:cxn ang="0">
                <a:pos x="30" y="16"/>
              </a:cxn>
              <a:cxn ang="0">
                <a:pos x="38" y="12"/>
              </a:cxn>
              <a:cxn ang="0">
                <a:pos x="46" y="8"/>
              </a:cxn>
              <a:cxn ang="0">
                <a:pos x="56" y="8"/>
              </a:cxn>
              <a:cxn ang="0">
                <a:pos x="56" y="8"/>
              </a:cxn>
              <a:cxn ang="0">
                <a:pos x="58" y="6"/>
              </a:cxn>
              <a:cxn ang="0">
                <a:pos x="60" y="4"/>
              </a:cxn>
              <a:cxn ang="0">
                <a:pos x="60" y="4"/>
              </a:cxn>
              <a:cxn ang="0">
                <a:pos x="58" y="2"/>
              </a:cxn>
              <a:cxn ang="0">
                <a:pos x="56" y="0"/>
              </a:cxn>
            </a:cxnLst>
            <a:rect l="0" t="0" r="r" b="b"/>
            <a:pathLst>
              <a:path w="60" h="60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2" y="38"/>
                </a:lnTo>
                <a:lnTo>
                  <a:pt x="16" y="30"/>
                </a:lnTo>
                <a:lnTo>
                  <a:pt x="22" y="22"/>
                </a:lnTo>
                <a:lnTo>
                  <a:pt x="30" y="16"/>
                </a:lnTo>
                <a:lnTo>
                  <a:pt x="38" y="12"/>
                </a:lnTo>
                <a:lnTo>
                  <a:pt x="46" y="8"/>
                </a:lnTo>
                <a:lnTo>
                  <a:pt x="56" y="8"/>
                </a:lnTo>
                <a:lnTo>
                  <a:pt x="56" y="8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6" y="0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8" name="Freeform 120"/>
          <p:cNvSpPr/>
          <p:nvPr/>
        </p:nvSpPr>
        <p:spPr bwMode="auto">
          <a:xfrm>
            <a:off x="4303530" y="3638696"/>
            <a:ext cx="116163" cy="116163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6" y="0"/>
              </a:cxn>
              <a:cxn ang="0">
                <a:pos x="44" y="2"/>
              </a:cxn>
              <a:cxn ang="0">
                <a:pos x="34" y="4"/>
              </a:cxn>
              <a:cxn ang="0">
                <a:pos x="24" y="10"/>
              </a:cxn>
              <a:cxn ang="0">
                <a:pos x="16" y="16"/>
              </a:cxn>
              <a:cxn ang="0">
                <a:pos x="10" y="24"/>
              </a:cxn>
              <a:cxn ang="0">
                <a:pos x="4" y="34"/>
              </a:cxn>
              <a:cxn ang="0">
                <a:pos x="2" y="44"/>
              </a:cxn>
              <a:cxn ang="0">
                <a:pos x="0" y="56"/>
              </a:cxn>
              <a:cxn ang="0">
                <a:pos x="0" y="56"/>
              </a:cxn>
              <a:cxn ang="0">
                <a:pos x="2" y="58"/>
              </a:cxn>
              <a:cxn ang="0">
                <a:pos x="4" y="60"/>
              </a:cxn>
              <a:cxn ang="0">
                <a:pos x="4" y="60"/>
              </a:cxn>
              <a:cxn ang="0">
                <a:pos x="6" y="58"/>
              </a:cxn>
              <a:cxn ang="0">
                <a:pos x="8" y="56"/>
              </a:cxn>
              <a:cxn ang="0">
                <a:pos x="8" y="56"/>
              </a:cxn>
              <a:cxn ang="0">
                <a:pos x="8" y="46"/>
              </a:cxn>
              <a:cxn ang="0">
                <a:pos x="12" y="38"/>
              </a:cxn>
              <a:cxn ang="0">
                <a:pos x="16" y="30"/>
              </a:cxn>
              <a:cxn ang="0">
                <a:pos x="22" y="22"/>
              </a:cxn>
              <a:cxn ang="0">
                <a:pos x="30" y="16"/>
              </a:cxn>
              <a:cxn ang="0">
                <a:pos x="38" y="12"/>
              </a:cxn>
              <a:cxn ang="0">
                <a:pos x="46" y="8"/>
              </a:cxn>
              <a:cxn ang="0">
                <a:pos x="56" y="8"/>
              </a:cxn>
              <a:cxn ang="0">
                <a:pos x="56" y="8"/>
              </a:cxn>
              <a:cxn ang="0">
                <a:pos x="58" y="6"/>
              </a:cxn>
              <a:cxn ang="0">
                <a:pos x="60" y="4"/>
              </a:cxn>
              <a:cxn ang="0">
                <a:pos x="60" y="4"/>
              </a:cxn>
              <a:cxn ang="0">
                <a:pos x="58" y="2"/>
              </a:cxn>
              <a:cxn ang="0">
                <a:pos x="56" y="0"/>
              </a:cxn>
            </a:cxnLst>
            <a:rect l="0" t="0" r="r" b="b"/>
            <a:pathLst>
              <a:path w="60" h="60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2" y="38"/>
                </a:lnTo>
                <a:lnTo>
                  <a:pt x="16" y="30"/>
                </a:lnTo>
                <a:lnTo>
                  <a:pt x="22" y="22"/>
                </a:lnTo>
                <a:lnTo>
                  <a:pt x="30" y="16"/>
                </a:lnTo>
                <a:lnTo>
                  <a:pt x="38" y="12"/>
                </a:lnTo>
                <a:lnTo>
                  <a:pt x="46" y="8"/>
                </a:lnTo>
                <a:lnTo>
                  <a:pt x="56" y="8"/>
                </a:lnTo>
                <a:lnTo>
                  <a:pt x="56" y="8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6" y="0"/>
                </a:lnTo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631097" y="3988299"/>
            <a:ext cx="5087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rgbClr val="199F8E"/>
                </a:solidFill>
                <a:latin typeface="微软雅黑" panose="020B0503020204020204" pitchFamily="34" charset="-122"/>
              </a:rPr>
              <a:t>Start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972946" y="4165145"/>
            <a:ext cx="5087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rgbClr val="199F8E"/>
                </a:solidFill>
                <a:latin typeface="微软雅黑" panose="020B0503020204020204" pitchFamily="34" charset="-122"/>
              </a:rPr>
              <a:t>Finish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09782" y="3071924"/>
            <a:ext cx="1403344" cy="1352544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2000"/>
              </a:lnSpc>
              <a:spcAft>
                <a:spcPts val="800"/>
              </a:spcAft>
            </a:pPr>
            <a:r>
              <a:rPr lang="en-US" sz="1200" b="1" cap="all" dirty="0">
                <a:solidFill>
                  <a:schemeClr val="bg1"/>
                </a:solidFill>
                <a:latin typeface="微软雅黑" panose="020B0503020204020204" pitchFamily="34" charset="-122"/>
              </a:rPr>
              <a:t>creative idea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90724" y="3289724"/>
            <a:ext cx="1603577" cy="1341120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Down">
              <a:avLst>
                <a:gd name="adj" fmla="val 21055539"/>
              </a:avLst>
            </a:prstTxWarp>
            <a:spAutoFit/>
          </a:bodyPr>
          <a:lstStyle/>
          <a:p>
            <a:pPr algn="ctr"/>
            <a:r>
              <a:rPr lang="en-US" sz="1200" b="1" cap="all" spc="133" dirty="0">
                <a:solidFill>
                  <a:schemeClr val="bg1"/>
                </a:solidFill>
                <a:latin typeface="微软雅黑" panose="020B0503020204020204" pitchFamily="34" charset="-122"/>
              </a:rPr>
              <a:t>Research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330623" y="3071924"/>
            <a:ext cx="1403344" cy="1352544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2000"/>
              </a:lnSpc>
              <a:spcAft>
                <a:spcPts val="800"/>
              </a:spcAft>
            </a:pPr>
            <a:r>
              <a:rPr lang="en-US" sz="1200" b="1" cap="all" dirty="0">
                <a:solidFill>
                  <a:schemeClr val="bg1"/>
                </a:solidFill>
                <a:latin typeface="微软雅黑" panose="020B0503020204020204" pitchFamily="34" charset="-122"/>
              </a:rPr>
              <a:t>concept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14326" y="3071924"/>
            <a:ext cx="1331376" cy="1352544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2000"/>
              </a:lnSpc>
              <a:spcAft>
                <a:spcPts val="800"/>
              </a:spcAft>
            </a:pPr>
            <a:r>
              <a:rPr lang="en-US" sz="1200" b="1" cap="all" dirty="0">
                <a:solidFill>
                  <a:schemeClr val="bg1"/>
                </a:solidFill>
                <a:latin typeface="微软雅黑" panose="020B0503020204020204" pitchFamily="34" charset="-122"/>
              </a:rPr>
              <a:t>delivery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54503" y="3289724"/>
            <a:ext cx="1505813" cy="1341120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Down">
              <a:avLst>
                <a:gd name="adj" fmla="val 21055539"/>
              </a:avLst>
            </a:prstTxWarp>
            <a:spAutoFit/>
          </a:bodyPr>
          <a:lstStyle/>
          <a:p>
            <a:pPr algn="ctr"/>
            <a:r>
              <a:rPr lang="en-US" sz="1200" b="1" cap="all" spc="133" dirty="0">
                <a:solidFill>
                  <a:schemeClr val="bg1"/>
                </a:solidFill>
                <a:latin typeface="微软雅黑" panose="020B0503020204020204" pitchFamily="34" charset="-122"/>
              </a:rPr>
              <a:t>design</a:t>
            </a:r>
          </a:p>
        </p:txBody>
      </p:sp>
      <p:sp>
        <p:nvSpPr>
          <p:cNvPr id="4" name="Oval 3"/>
          <p:cNvSpPr/>
          <p:nvPr/>
        </p:nvSpPr>
        <p:spPr>
          <a:xfrm>
            <a:off x="1831967" y="3877857"/>
            <a:ext cx="94069" cy="94069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180306" y="4051978"/>
            <a:ext cx="94069" cy="94069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41" name="TextBox 101"/>
          <p:cNvSpPr txBox="1"/>
          <p:nvPr/>
        </p:nvSpPr>
        <p:spPr>
          <a:xfrm>
            <a:off x="5405455" y="19334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Rectangle 102"/>
          <p:cNvSpPr/>
          <p:nvPr/>
        </p:nvSpPr>
        <p:spPr>
          <a:xfrm>
            <a:off x="4856467" y="2215075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Box 101"/>
          <p:cNvSpPr txBox="1"/>
          <p:nvPr/>
        </p:nvSpPr>
        <p:spPr>
          <a:xfrm>
            <a:off x="2009782" y="19334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Rectangle 102"/>
          <p:cNvSpPr/>
          <p:nvPr/>
        </p:nvSpPr>
        <p:spPr>
          <a:xfrm>
            <a:off x="1460794" y="2215075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TextBox 101"/>
          <p:cNvSpPr txBox="1"/>
          <p:nvPr/>
        </p:nvSpPr>
        <p:spPr>
          <a:xfrm>
            <a:off x="8805346" y="193006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Rectangle 102"/>
          <p:cNvSpPr/>
          <p:nvPr/>
        </p:nvSpPr>
        <p:spPr>
          <a:xfrm>
            <a:off x="8256358" y="2211706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TextBox 101"/>
          <p:cNvSpPr txBox="1"/>
          <p:nvPr/>
        </p:nvSpPr>
        <p:spPr>
          <a:xfrm>
            <a:off x="7044544" y="501174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Rectangle 102"/>
          <p:cNvSpPr/>
          <p:nvPr/>
        </p:nvSpPr>
        <p:spPr>
          <a:xfrm>
            <a:off x="6495556" y="5293384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TextBox 101"/>
          <p:cNvSpPr txBox="1"/>
          <p:nvPr/>
        </p:nvSpPr>
        <p:spPr>
          <a:xfrm>
            <a:off x="3617663" y="501174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Rectangle 102"/>
          <p:cNvSpPr/>
          <p:nvPr/>
        </p:nvSpPr>
        <p:spPr>
          <a:xfrm>
            <a:off x="3068675" y="5293384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1426</Words>
  <Application>Microsoft Office PowerPoint</Application>
  <PresentationFormat>宽屏</PresentationFormat>
  <Paragraphs>204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Bebas Neue</vt:lpstr>
      <vt:lpstr>FontAwesome</vt:lpstr>
      <vt:lpstr>Helvetica Light</vt:lpstr>
      <vt:lpstr>Kontrapunkt Bob Bold</vt:lpstr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Hymira</dc:creator>
  <cp:lastModifiedBy>Hymira</cp:lastModifiedBy>
  <cp:revision>15</cp:revision>
  <dcterms:created xsi:type="dcterms:W3CDTF">2017-05-20T02:38:00Z</dcterms:created>
  <dcterms:modified xsi:type="dcterms:W3CDTF">2019-03-31T02:59:44Z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