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6544"/>
    <a:srgbClr val="74CACE"/>
    <a:srgbClr val="44B7BE"/>
    <a:srgbClr val="389DA2"/>
    <a:srgbClr val="3AD0B3"/>
    <a:srgbClr val="3C744D"/>
    <a:srgbClr val="54A26C"/>
    <a:srgbClr val="8AC29B"/>
    <a:srgbClr val="C8E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637" autoAdjust="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text</c:v>
                </c:pt>
              </c:strCache>
            </c:strRef>
          </c:tx>
          <c:dPt>
            <c:idx val="0"/>
            <c:bubble3D val="0"/>
            <c:spPr>
              <a:solidFill>
                <a:srgbClr val="44B7BE"/>
              </a:solidFill>
              <a:ln w="25400">
                <a:solidFill>
                  <a:schemeClr val="lt1"/>
                </a:solidFill>
              </a:ln>
              <a:effectLst/>
              <a:sp3d contourW="25400">
                <a:contourClr>
                  <a:schemeClr val="lt1"/>
                </a:contourClr>
              </a:sp3d>
            </c:spPr>
            <c:extLst>
              <c:ext xmlns:c16="http://schemas.microsoft.com/office/drawing/2014/chart" uri="{C3380CC4-5D6E-409C-BE32-E72D297353CC}">
                <c16:uniqueId val="{00000000-A90C-4665-B758-FA662FBC5AD7}"/>
              </c:ext>
            </c:extLst>
          </c:dPt>
          <c:dPt>
            <c:idx val="1"/>
            <c:bubble3D val="0"/>
            <c:spPr>
              <a:solidFill>
                <a:srgbClr val="3AD0B3"/>
              </a:solidFill>
              <a:ln w="25400">
                <a:solidFill>
                  <a:schemeClr val="lt1"/>
                </a:solidFill>
              </a:ln>
              <a:effectLst/>
              <a:sp3d contourW="25400">
                <a:contourClr>
                  <a:schemeClr val="lt1"/>
                </a:contourClr>
              </a:sp3d>
            </c:spPr>
            <c:extLst>
              <c:ext xmlns:c16="http://schemas.microsoft.com/office/drawing/2014/chart" uri="{C3380CC4-5D6E-409C-BE32-E72D297353CC}">
                <c16:uniqueId val="{00000001-A90C-4665-B758-FA662FBC5AD7}"/>
              </c:ext>
            </c:extLst>
          </c:dPt>
          <c:dPt>
            <c:idx val="2"/>
            <c:bubble3D val="0"/>
            <c:spPr>
              <a:solidFill>
                <a:srgbClr val="74CACE"/>
              </a:solidFill>
              <a:ln w="25400">
                <a:solidFill>
                  <a:schemeClr val="lt1"/>
                </a:solidFill>
              </a:ln>
              <a:effectLst/>
              <a:sp3d contourW="25400">
                <a:contourClr>
                  <a:schemeClr val="lt1"/>
                </a:contourClr>
              </a:sp3d>
            </c:spPr>
            <c:extLst>
              <c:ext xmlns:c16="http://schemas.microsoft.com/office/drawing/2014/chart" uri="{C3380CC4-5D6E-409C-BE32-E72D297353CC}">
                <c16:uniqueId val="{00000002-A90C-4665-B758-FA662FBC5AD7}"/>
              </c:ext>
            </c:extLst>
          </c:dPt>
          <c:dPt>
            <c:idx val="3"/>
            <c:bubble3D val="0"/>
            <c:spPr>
              <a:solidFill>
                <a:srgbClr val="389DA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90C-4665-B758-FA662FBC5AD7}"/>
              </c:ext>
            </c:extLst>
          </c:dPt>
          <c:cat>
            <c:strRef>
              <c:f>Sheet1!$A$2:$A$5</c:f>
              <c:strCache>
                <c:ptCount val="4"/>
                <c:pt idx="0">
                  <c:v>text</c:v>
                </c:pt>
                <c:pt idx="1">
                  <c:v>text</c:v>
                </c:pt>
                <c:pt idx="2">
                  <c:v>text</c:v>
                </c:pt>
                <c:pt idx="3">
                  <c:v>text</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A90C-4665-B758-FA662FBC5AD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亮亮图文旗舰店</a:t>
            </a:r>
            <a:r>
              <a:rPr lang="en-US" altLang="zh-CN" dirty="0"/>
              <a:t>https://liangliangtuwen.tmall.com</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4787AE-CABA-48AF-BA71-E2603734B9D3}"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09C9E7-EA2B-48AA-8886-4C6ACD10F90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787AE-CABA-48AF-BA71-E2603734B9D3}" type="datetimeFigureOut">
              <a:rPr lang="zh-CN" altLang="en-US" smtClean="0"/>
              <a:pPr/>
              <a:t>2019/3/31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9C9E7-EA2B-48AA-8886-4C6ACD10F90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lum contrast="20000"/>
          </a:blip>
          <a:stretch>
            <a:fillRect/>
          </a:stretch>
        </p:blipFill>
        <p:spPr>
          <a:xfrm>
            <a:off x="4819650" y="1122532"/>
            <a:ext cx="2552700" cy="2212340"/>
          </a:xfrm>
          <a:prstGeom prst="rect">
            <a:avLst/>
          </a:prstGeom>
        </p:spPr>
      </p:pic>
      <p:sp>
        <p:nvSpPr>
          <p:cNvPr id="8" name="文本框 7"/>
          <p:cNvSpPr txBox="1"/>
          <p:nvPr/>
        </p:nvSpPr>
        <p:spPr>
          <a:xfrm>
            <a:off x="1113928" y="3334872"/>
            <a:ext cx="9964143" cy="584775"/>
          </a:xfrm>
          <a:prstGeom prst="rect">
            <a:avLst/>
          </a:prstGeom>
          <a:noFill/>
        </p:spPr>
        <p:txBody>
          <a:bodyPr wrap="square" rtlCol="0">
            <a:spAutoFit/>
          </a:bodyPr>
          <a:lstStyle/>
          <a:p>
            <a:pPr algn="ctr"/>
            <a:r>
              <a:rPr lang="zh-CN" altLang="en-US" sz="3200" dirty="0">
                <a:solidFill>
                  <a:srgbClr val="356544"/>
                </a:solidFill>
                <a:latin typeface="微软雅黑" panose="020B0503020204020204" pitchFamily="34" charset="-122"/>
                <a:ea typeface="微软雅黑" panose="020B0503020204020204" pitchFamily="34" charset="-122"/>
              </a:rPr>
              <a:t>清新简约答辩汇报模板</a:t>
            </a:r>
          </a:p>
        </p:txBody>
      </p:sp>
      <p:sp>
        <p:nvSpPr>
          <p:cNvPr id="9" name="文本框 8"/>
          <p:cNvSpPr txBox="1"/>
          <p:nvPr/>
        </p:nvSpPr>
        <p:spPr>
          <a:xfrm>
            <a:off x="1499669" y="3972726"/>
            <a:ext cx="9192660" cy="253916"/>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r>
              <a:rPr lang="en-US" altLang="zh-CN" sz="1000" b="0" dirty="0">
                <a:solidFill>
                  <a:srgbClr val="356544"/>
                </a:solidFill>
                <a:latin typeface="微软雅黑" panose="020B0503020204020204" pitchFamily="34" charset="-122"/>
                <a:ea typeface="微软雅黑" panose="020B0503020204020204" pitchFamily="34" charset="-122"/>
              </a:rPr>
              <a:t>PROFESSIONAL GENERATION GRADUATION REPORT </a:t>
            </a:r>
            <a:r>
              <a:rPr lang="en-US" altLang="zh-CN" sz="900" b="0" dirty="0">
                <a:solidFill>
                  <a:srgbClr val="356544"/>
                </a:solidFill>
                <a:latin typeface="微软雅黑" panose="020B0503020204020204" pitchFamily="34" charset="-122"/>
                <a:ea typeface="微软雅黑" panose="020B0503020204020204" pitchFamily="34" charset="-122"/>
              </a:rPr>
              <a:t>POWERPOINT</a:t>
            </a:r>
            <a:r>
              <a:rPr lang="en-US" altLang="zh-CN" sz="1000" b="0" dirty="0">
                <a:solidFill>
                  <a:srgbClr val="356544"/>
                </a:solidFill>
                <a:latin typeface="微软雅黑" panose="020B0503020204020204" pitchFamily="34" charset="-122"/>
                <a:ea typeface="微软雅黑" panose="020B0503020204020204" pitchFamily="34" charset="-122"/>
              </a:rPr>
              <a:t> TEMPLATE</a:t>
            </a:r>
            <a:endParaRPr lang="zh-CN" altLang="en-US" sz="1000" b="0" dirty="0">
              <a:solidFill>
                <a:srgbClr val="356544"/>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813316" y="4258361"/>
            <a:ext cx="4565650" cy="337185"/>
            <a:chOff x="3827155" y="3889740"/>
            <a:chExt cx="4565650" cy="337185"/>
          </a:xfrm>
        </p:grpSpPr>
        <p:sp>
          <p:nvSpPr>
            <p:cNvPr id="11" name="文本框 10"/>
            <p:cNvSpPr txBox="1"/>
            <p:nvPr/>
          </p:nvSpPr>
          <p:spPr>
            <a:xfrm>
              <a:off x="3827155" y="3889740"/>
              <a:ext cx="2174240" cy="337185"/>
            </a:xfrm>
            <a:prstGeom prst="rect">
              <a:avLst/>
            </a:prstGeom>
            <a:noFill/>
          </p:spPr>
          <p:txBody>
            <a:bodyPr wrap="square" rtlCol="0">
              <a:spAutoFit/>
            </a:bodyPr>
            <a:lstStyle/>
            <a:p>
              <a:pPr algn="ctr"/>
              <a:r>
                <a:rPr lang="zh-CN" altLang="en-US" sz="1600" dirty="0">
                  <a:solidFill>
                    <a:srgbClr val="356544"/>
                  </a:solidFill>
                  <a:latin typeface="微软雅黑" panose="020B0503020204020204" pitchFamily="34" charset="-122"/>
                  <a:ea typeface="微软雅黑" panose="020B0503020204020204" pitchFamily="34" charset="-122"/>
                </a:rPr>
                <a:t>答辩人：</a:t>
              </a:r>
              <a:r>
                <a:rPr lang="en-US" altLang="zh-CN" sz="1600" dirty="0">
                  <a:solidFill>
                    <a:srgbClr val="356544"/>
                  </a:solidFill>
                  <a:latin typeface="微软雅黑" panose="020B0503020204020204" pitchFamily="34" charset="-122"/>
                  <a:ea typeface="微软雅黑" panose="020B0503020204020204" pitchFamily="34" charset="-122"/>
                </a:rPr>
                <a:t>XXX</a:t>
              </a:r>
              <a:endParaRPr lang="zh-CN" altLang="en-US" sz="1600" dirty="0">
                <a:solidFill>
                  <a:srgbClr val="35654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868045" y="3889740"/>
              <a:ext cx="2524760" cy="337185"/>
            </a:xfrm>
            <a:prstGeom prst="rect">
              <a:avLst/>
            </a:prstGeom>
            <a:noFill/>
          </p:spPr>
          <p:txBody>
            <a:bodyPr wrap="square" rtlCol="0">
              <a:spAutoFit/>
            </a:bodyPr>
            <a:lstStyle/>
            <a:p>
              <a:pPr algn="ctr"/>
              <a:r>
                <a:rPr lang="zh-CN" altLang="en-US" sz="1600" dirty="0">
                  <a:solidFill>
                    <a:srgbClr val="356544"/>
                  </a:solidFill>
                  <a:latin typeface="微软雅黑" panose="020B0503020204020204" pitchFamily="34" charset="-122"/>
                  <a:ea typeface="微软雅黑" panose="020B0503020204020204" pitchFamily="34" charset="-122"/>
                </a:rPr>
                <a:t>指导老师：</a:t>
              </a:r>
              <a:r>
                <a:rPr lang="en-US" altLang="zh-CN" sz="1600">
                  <a:solidFill>
                    <a:srgbClr val="356544"/>
                  </a:solidFill>
                  <a:latin typeface="微软雅黑" panose="020B0503020204020204" pitchFamily="34" charset="-122"/>
                  <a:ea typeface="微软雅黑" panose="020B0503020204020204" pitchFamily="34" charset="-122"/>
                </a:rPr>
                <a:t>XXX</a:t>
              </a:r>
              <a:endParaRPr lang="zh-CN" altLang="en-US" sz="1600" dirty="0">
                <a:solidFill>
                  <a:srgbClr val="356544"/>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2100573" y="350329"/>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p:txBody>
      </p:sp>
      <p:sp>
        <p:nvSpPr>
          <p:cNvPr id="40" name="文本框 39"/>
          <p:cNvSpPr txBox="1"/>
          <p:nvPr/>
        </p:nvSpPr>
        <p:spPr>
          <a:xfrm>
            <a:off x="836015" y="966314"/>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1128489" y="2327515"/>
            <a:ext cx="9870478" cy="3752244"/>
            <a:chOff x="997172" y="2277866"/>
            <a:chExt cx="10133112" cy="3852083"/>
          </a:xfrm>
        </p:grpSpPr>
        <p:sp>
          <p:nvSpPr>
            <p:cNvPr id="45" name="Teardrop 6"/>
            <p:cNvSpPr/>
            <p:nvPr/>
          </p:nvSpPr>
          <p:spPr>
            <a:xfrm rot="8100000">
              <a:off x="6460726" y="2688074"/>
              <a:ext cx="1895093" cy="1895093"/>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Flowchart: Merge 7"/>
            <p:cNvSpPr/>
            <p:nvPr/>
          </p:nvSpPr>
          <p:spPr>
            <a:xfrm>
              <a:off x="7106616" y="4457624"/>
              <a:ext cx="604235" cy="338635"/>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Teardrop 9"/>
            <p:cNvSpPr/>
            <p:nvPr/>
          </p:nvSpPr>
          <p:spPr>
            <a:xfrm rot="18900000">
              <a:off x="9107717" y="3821485"/>
              <a:ext cx="1895093" cy="1895094"/>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Flowchart: Merge 10"/>
            <p:cNvSpPr/>
            <p:nvPr/>
          </p:nvSpPr>
          <p:spPr>
            <a:xfrm rot="10800000">
              <a:off x="9752685" y="3591034"/>
              <a:ext cx="604235" cy="338635"/>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Teardrop 13"/>
            <p:cNvSpPr/>
            <p:nvPr/>
          </p:nvSpPr>
          <p:spPr>
            <a:xfrm rot="8100000">
              <a:off x="1113549" y="2688073"/>
              <a:ext cx="1895093" cy="1895093"/>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Flowchart: Merge 15"/>
            <p:cNvSpPr/>
            <p:nvPr/>
          </p:nvSpPr>
          <p:spPr>
            <a:xfrm>
              <a:off x="1759439" y="4457623"/>
              <a:ext cx="604235" cy="338635"/>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Teardrop 18"/>
            <p:cNvSpPr/>
            <p:nvPr/>
          </p:nvSpPr>
          <p:spPr>
            <a:xfrm rot="18900000">
              <a:off x="3770535" y="3821485"/>
              <a:ext cx="1895093" cy="1895094"/>
            </a:xfrm>
            <a:prstGeom prst="teardrop">
              <a:avLst/>
            </a:prstGeom>
            <a:solidFill>
              <a:srgbClr val="44B7BE"/>
            </a:solidFill>
            <a:ln>
              <a:noFill/>
            </a:ln>
            <a:effectLst>
              <a:outerShdw blurRad="50800" dist="127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Flowchart: Merge 19"/>
            <p:cNvSpPr/>
            <p:nvPr/>
          </p:nvSpPr>
          <p:spPr>
            <a:xfrm rot="10800000">
              <a:off x="4415503" y="3591034"/>
              <a:ext cx="604235" cy="338635"/>
            </a:xfrm>
            <a:prstGeom prst="flowChartMerg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文本框 81"/>
            <p:cNvSpPr txBox="1"/>
            <p:nvPr/>
          </p:nvSpPr>
          <p:spPr>
            <a:xfrm>
              <a:off x="997172" y="5324236"/>
              <a:ext cx="2162190" cy="80571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3" name="文本框 82"/>
            <p:cNvSpPr txBox="1"/>
            <p:nvPr/>
          </p:nvSpPr>
          <p:spPr>
            <a:xfrm>
              <a:off x="1398393" y="5026023"/>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4" name="文本框 83"/>
            <p:cNvSpPr txBox="1"/>
            <p:nvPr/>
          </p:nvSpPr>
          <p:spPr>
            <a:xfrm>
              <a:off x="6345918" y="5324235"/>
              <a:ext cx="2162190" cy="80571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5" name="文本框 84"/>
            <p:cNvSpPr txBox="1"/>
            <p:nvPr/>
          </p:nvSpPr>
          <p:spPr>
            <a:xfrm>
              <a:off x="6747139" y="5026023"/>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6" name="文本框 85"/>
            <p:cNvSpPr txBox="1"/>
            <p:nvPr/>
          </p:nvSpPr>
          <p:spPr>
            <a:xfrm>
              <a:off x="3619348" y="2576079"/>
              <a:ext cx="2162190" cy="80571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7" name="文本框 86"/>
            <p:cNvSpPr txBox="1"/>
            <p:nvPr/>
          </p:nvSpPr>
          <p:spPr>
            <a:xfrm>
              <a:off x="4020569" y="2277866"/>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8" name="文本框 87"/>
            <p:cNvSpPr txBox="1"/>
            <p:nvPr/>
          </p:nvSpPr>
          <p:spPr>
            <a:xfrm>
              <a:off x="8968093" y="2576079"/>
              <a:ext cx="2162191" cy="80571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9" name="文本框 88"/>
            <p:cNvSpPr txBox="1"/>
            <p:nvPr/>
          </p:nvSpPr>
          <p:spPr>
            <a:xfrm>
              <a:off x="9369315" y="2277866"/>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90" name="文本框 89"/>
            <p:cNvSpPr txBox="1"/>
            <p:nvPr/>
          </p:nvSpPr>
          <p:spPr>
            <a:xfrm>
              <a:off x="1552560" y="3429000"/>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91" name="文本框 90"/>
            <p:cNvSpPr txBox="1"/>
            <p:nvPr/>
          </p:nvSpPr>
          <p:spPr>
            <a:xfrm>
              <a:off x="6894476" y="3429000"/>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92" name="文本框 91"/>
            <p:cNvSpPr txBox="1"/>
            <p:nvPr/>
          </p:nvSpPr>
          <p:spPr>
            <a:xfrm>
              <a:off x="4183178" y="4532192"/>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93" name="文本框 92"/>
            <p:cNvSpPr txBox="1"/>
            <p:nvPr/>
          </p:nvSpPr>
          <p:spPr>
            <a:xfrm>
              <a:off x="9525094" y="4532192"/>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47980" y="3930112"/>
            <a:ext cx="9296040"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389712" y="4584205"/>
            <a:ext cx="9412574" cy="747890"/>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452478" y="343457"/>
            <a:ext cx="1800493"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0" name="Group 25"/>
          <p:cNvGrpSpPr/>
          <p:nvPr/>
        </p:nvGrpSpPr>
        <p:grpSpPr>
          <a:xfrm>
            <a:off x="4250316" y="3014809"/>
            <a:ext cx="1296144" cy="1728192"/>
            <a:chOff x="5220072" y="1707654"/>
            <a:chExt cx="1152128" cy="1728192"/>
          </a:xfrm>
        </p:grpSpPr>
        <p:cxnSp>
          <p:nvCxnSpPr>
            <p:cNvPr id="31" name="Elbow Connector 26"/>
            <p:cNvCxnSpPr/>
            <p:nvPr/>
          </p:nvCxnSpPr>
          <p:spPr>
            <a:xfrm flipV="1">
              <a:off x="5220072" y="1707654"/>
              <a:ext cx="1152128" cy="885983"/>
            </a:xfrm>
            <a:prstGeom prst="bentConnector3">
              <a:avLst/>
            </a:prstGeom>
            <a:ln w="25400" cap="rnd">
              <a:solidFill>
                <a:schemeClr val="bg1"/>
              </a:solidFill>
              <a:round/>
              <a:headEnd type="oval"/>
            </a:ln>
          </p:spPr>
          <p:style>
            <a:lnRef idx="1">
              <a:schemeClr val="accent1"/>
            </a:lnRef>
            <a:fillRef idx="0">
              <a:schemeClr val="accent1"/>
            </a:fillRef>
            <a:effectRef idx="0">
              <a:schemeClr val="accent1"/>
            </a:effectRef>
            <a:fontRef idx="minor">
              <a:schemeClr val="tx1"/>
            </a:fontRef>
          </p:style>
        </p:cxnSp>
        <p:cxnSp>
          <p:nvCxnSpPr>
            <p:cNvPr id="32" name="Straight Connector 27"/>
            <p:cNvCxnSpPr/>
            <p:nvPr/>
          </p:nvCxnSpPr>
          <p:spPr>
            <a:xfrm>
              <a:off x="5795779" y="2593637"/>
              <a:ext cx="0" cy="842209"/>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cxnSp>
          <p:nvCxnSpPr>
            <p:cNvPr id="33" name="Straight Connector 28"/>
            <p:cNvCxnSpPr/>
            <p:nvPr/>
          </p:nvCxnSpPr>
          <p:spPr>
            <a:xfrm>
              <a:off x="5796136" y="3435846"/>
              <a:ext cx="576064" cy="0"/>
            </a:xfrm>
            <a:prstGeom prst="line">
              <a:avLst/>
            </a:prstGeom>
            <a:ln w="25400" cap="rnd">
              <a:solidFill>
                <a:schemeClr val="bg1"/>
              </a:solidFill>
              <a:round/>
              <a:headEnd type="none"/>
            </a:ln>
          </p:spPr>
          <p:style>
            <a:lnRef idx="1">
              <a:schemeClr val="accent1"/>
            </a:lnRef>
            <a:fillRef idx="0">
              <a:schemeClr val="accent1"/>
            </a:fillRef>
            <a:effectRef idx="0">
              <a:schemeClr val="accent1"/>
            </a:effectRef>
            <a:fontRef idx="minor">
              <a:schemeClr val="tx1"/>
            </a:fontRef>
          </p:style>
        </p:cxnSp>
      </p:grpSp>
      <p:sp>
        <p:nvSpPr>
          <p:cNvPr id="37" name="Rounded Rectangle 35"/>
          <p:cNvSpPr/>
          <p:nvPr/>
        </p:nvSpPr>
        <p:spPr>
          <a:xfrm rot="5400000">
            <a:off x="1776313" y="2746768"/>
            <a:ext cx="2205724" cy="2323075"/>
          </a:xfrm>
          <a:prstGeom prst="roundRect">
            <a:avLst>
              <a:gd name="adj" fmla="val 2985"/>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entagon 38"/>
          <p:cNvSpPr/>
          <p:nvPr/>
        </p:nvSpPr>
        <p:spPr>
          <a:xfrm rot="16200000">
            <a:off x="8432444" y="2015267"/>
            <a:ext cx="1587107" cy="2140190"/>
          </a:xfrm>
          <a:prstGeom prst="homePlate">
            <a:avLst/>
          </a:prstGeom>
          <a:solidFill>
            <a:srgbClr val="44B7BE"/>
          </a:solidFill>
          <a:ln>
            <a:noFill/>
          </a:ln>
          <a:effectLst>
            <a:outerShdw blurRad="63500" sx="101000" sy="101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4" name="Pentagon 41"/>
          <p:cNvSpPr/>
          <p:nvPr/>
        </p:nvSpPr>
        <p:spPr>
          <a:xfrm rot="5400000">
            <a:off x="8432218" y="3829210"/>
            <a:ext cx="1585815" cy="2138448"/>
          </a:xfrm>
          <a:prstGeom prst="homePlate">
            <a:avLst/>
          </a:prstGeom>
          <a:solidFill>
            <a:srgbClr val="44B7BE"/>
          </a:solidFill>
          <a:ln>
            <a:noFill/>
          </a:ln>
          <a:effectLst>
            <a:outerShdw blurRad="63500" sx="101000" sy="101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61" name="文本框 60"/>
          <p:cNvSpPr txBox="1"/>
          <p:nvPr/>
        </p:nvSpPr>
        <p:spPr>
          <a:xfrm>
            <a:off x="1818322" y="3588654"/>
            <a:ext cx="2053244"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2" name="文本框 61"/>
          <p:cNvSpPr txBox="1"/>
          <p:nvPr/>
        </p:nvSpPr>
        <p:spPr>
          <a:xfrm>
            <a:off x="2165070" y="3290441"/>
            <a:ext cx="1359748"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编辑标题</a:t>
            </a:r>
          </a:p>
        </p:txBody>
      </p:sp>
      <p:sp>
        <p:nvSpPr>
          <p:cNvPr id="63" name="文本框 62"/>
          <p:cNvSpPr txBox="1"/>
          <p:nvPr/>
        </p:nvSpPr>
        <p:spPr>
          <a:xfrm>
            <a:off x="5556056" y="3059456"/>
            <a:ext cx="2053244"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4" name="文本框 63"/>
          <p:cNvSpPr txBox="1"/>
          <p:nvPr/>
        </p:nvSpPr>
        <p:spPr>
          <a:xfrm>
            <a:off x="5556056" y="2761243"/>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5" name="文本框 64"/>
          <p:cNvSpPr txBox="1"/>
          <p:nvPr/>
        </p:nvSpPr>
        <p:spPr>
          <a:xfrm>
            <a:off x="5556056" y="4743001"/>
            <a:ext cx="2053244"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6" name="文本框 65"/>
          <p:cNvSpPr txBox="1"/>
          <p:nvPr/>
        </p:nvSpPr>
        <p:spPr>
          <a:xfrm>
            <a:off x="5556056" y="444478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7" name="文本框 66"/>
          <p:cNvSpPr txBox="1"/>
          <p:nvPr/>
        </p:nvSpPr>
        <p:spPr>
          <a:xfrm>
            <a:off x="8198503" y="3029323"/>
            <a:ext cx="2053244" cy="7848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8" name="文本框 67"/>
          <p:cNvSpPr txBox="1"/>
          <p:nvPr/>
        </p:nvSpPr>
        <p:spPr>
          <a:xfrm>
            <a:off x="8198503" y="4134554"/>
            <a:ext cx="2053244" cy="784830"/>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452478" y="343457"/>
            <a:ext cx="1800493"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2" name="Freeform 40"/>
          <p:cNvSpPr/>
          <p:nvPr/>
        </p:nvSpPr>
        <p:spPr>
          <a:xfrm>
            <a:off x="3788439" y="1840816"/>
            <a:ext cx="4636920" cy="4625931"/>
          </a:xfrm>
          <a:custGeom>
            <a:avLst/>
            <a:gdLst>
              <a:gd name="connsiteX0" fmla="*/ 1408519 w 4636920"/>
              <a:gd name="connsiteY0" fmla="*/ 0 h 4625931"/>
              <a:gd name="connsiteX1" fmla="*/ 1573833 w 4636920"/>
              <a:gd name="connsiteY1" fmla="*/ 89009 h 4625931"/>
              <a:gd name="connsiteX2" fmla="*/ 1580191 w 4636920"/>
              <a:gd name="connsiteY2" fmla="*/ 97485 h 4625931"/>
              <a:gd name="connsiteX3" fmla="*/ 1607743 w 4636920"/>
              <a:gd name="connsiteY3" fmla="*/ 199209 h 4625931"/>
              <a:gd name="connsiteX4" fmla="*/ 1558997 w 4636920"/>
              <a:gd name="connsiteY4" fmla="*/ 370869 h 4625931"/>
              <a:gd name="connsiteX5" fmla="*/ 1641654 w 4636920"/>
              <a:gd name="connsiteY5" fmla="*/ 498024 h 4625931"/>
              <a:gd name="connsiteX6" fmla="*/ 2182103 w 4636920"/>
              <a:gd name="connsiteY6" fmla="*/ 498024 h 4625931"/>
              <a:gd name="connsiteX7" fmla="*/ 2319865 w 4636920"/>
              <a:gd name="connsiteY7" fmla="*/ 498024 h 4625931"/>
              <a:gd name="connsiteX8" fmla="*/ 2319865 w 4636920"/>
              <a:gd name="connsiteY8" fmla="*/ 498174 h 4625931"/>
              <a:gd name="connsiteX9" fmla="*/ 2320182 w 4636920"/>
              <a:gd name="connsiteY9" fmla="*/ 498174 h 4625931"/>
              <a:gd name="connsiteX10" fmla="*/ 2428661 w 4636920"/>
              <a:gd name="connsiteY10" fmla="*/ 498174 h 4625931"/>
              <a:gd name="connsiteX11" fmla="*/ 2456211 w 4636920"/>
              <a:gd name="connsiteY11" fmla="*/ 502413 h 4625931"/>
              <a:gd name="connsiteX12" fmla="*/ 2998739 w 4636920"/>
              <a:gd name="connsiteY12" fmla="*/ 502413 h 4625931"/>
              <a:gd name="connsiteX13" fmla="*/ 3079271 w 4636920"/>
              <a:gd name="connsiteY13" fmla="*/ 627448 h 4625931"/>
              <a:gd name="connsiteX14" fmla="*/ 3030528 w 4636920"/>
              <a:gd name="connsiteY14" fmla="*/ 799107 h 4625931"/>
              <a:gd name="connsiteX15" fmla="*/ 3229738 w 4636920"/>
              <a:gd name="connsiteY15" fmla="*/ 998317 h 4625931"/>
              <a:gd name="connsiteX16" fmla="*/ 3428947 w 4636920"/>
              <a:gd name="connsiteY16" fmla="*/ 799107 h 4625931"/>
              <a:gd name="connsiteX17" fmla="*/ 3378085 w 4636920"/>
              <a:gd name="connsiteY17" fmla="*/ 627448 h 4625931"/>
              <a:gd name="connsiteX18" fmla="*/ 3460736 w 4636920"/>
              <a:gd name="connsiteY18" fmla="*/ 502413 h 4625931"/>
              <a:gd name="connsiteX19" fmla="*/ 4003264 w 4636920"/>
              <a:gd name="connsiteY19" fmla="*/ 502413 h 4625931"/>
              <a:gd name="connsiteX20" fmla="*/ 4030814 w 4636920"/>
              <a:gd name="connsiteY20" fmla="*/ 498174 h 4625931"/>
              <a:gd name="connsiteX21" fmla="*/ 4141015 w 4636920"/>
              <a:gd name="connsiteY21" fmla="*/ 498174 h 4625931"/>
              <a:gd name="connsiteX22" fmla="*/ 4141015 w 4636920"/>
              <a:gd name="connsiteY22" fmla="*/ 635925 h 4625931"/>
              <a:gd name="connsiteX23" fmla="*/ 4141015 w 4636920"/>
              <a:gd name="connsiteY23" fmla="*/ 1178453 h 4625931"/>
              <a:gd name="connsiteX24" fmla="*/ 4266051 w 4636920"/>
              <a:gd name="connsiteY24" fmla="*/ 1261104 h 4625931"/>
              <a:gd name="connsiteX25" fmla="*/ 4268170 w 4636920"/>
              <a:gd name="connsiteY25" fmla="*/ 1258984 h 4625931"/>
              <a:gd name="connsiteX26" fmla="*/ 4437710 w 4636920"/>
              <a:gd name="connsiteY26" fmla="*/ 1210242 h 4625931"/>
              <a:gd name="connsiteX27" fmla="*/ 4541554 w 4636920"/>
              <a:gd name="connsiteY27" fmla="*/ 1239911 h 4625931"/>
              <a:gd name="connsiteX28" fmla="*/ 4550031 w 4636920"/>
              <a:gd name="connsiteY28" fmla="*/ 1244150 h 4625931"/>
              <a:gd name="connsiteX29" fmla="*/ 4636920 w 4636920"/>
              <a:gd name="connsiteY29" fmla="*/ 1409451 h 4625931"/>
              <a:gd name="connsiteX30" fmla="*/ 4550031 w 4636920"/>
              <a:gd name="connsiteY30" fmla="*/ 1574753 h 4625931"/>
              <a:gd name="connsiteX31" fmla="*/ 4541554 w 4636920"/>
              <a:gd name="connsiteY31" fmla="*/ 1578991 h 4625931"/>
              <a:gd name="connsiteX32" fmla="*/ 4437710 w 4636920"/>
              <a:gd name="connsiteY32" fmla="*/ 1608661 h 4625931"/>
              <a:gd name="connsiteX33" fmla="*/ 4268170 w 4636920"/>
              <a:gd name="connsiteY33" fmla="*/ 1559918 h 4625931"/>
              <a:gd name="connsiteX34" fmla="*/ 4266051 w 4636920"/>
              <a:gd name="connsiteY34" fmla="*/ 1557799 h 4625931"/>
              <a:gd name="connsiteX35" fmla="*/ 4141015 w 4636920"/>
              <a:gd name="connsiteY35" fmla="*/ 1640449 h 4625931"/>
              <a:gd name="connsiteX36" fmla="*/ 4141015 w 4636920"/>
              <a:gd name="connsiteY36" fmla="*/ 2182977 h 4625931"/>
              <a:gd name="connsiteX37" fmla="*/ 4141015 w 4636920"/>
              <a:gd name="connsiteY37" fmla="*/ 2320729 h 4625931"/>
              <a:gd name="connsiteX38" fmla="*/ 4138863 w 4636920"/>
              <a:gd name="connsiteY38" fmla="*/ 2320729 h 4625931"/>
              <a:gd name="connsiteX39" fmla="*/ 4136712 w 4636920"/>
              <a:gd name="connsiteY39" fmla="*/ 2320729 h 4625931"/>
              <a:gd name="connsiteX40" fmla="*/ 4136712 w 4636920"/>
              <a:gd name="connsiteY40" fmla="*/ 2321247 h 4625931"/>
              <a:gd name="connsiteX41" fmla="*/ 4136712 w 4636920"/>
              <a:gd name="connsiteY41" fmla="*/ 2417673 h 4625931"/>
              <a:gd name="connsiteX42" fmla="*/ 4132474 w 4636920"/>
              <a:gd name="connsiteY42" fmla="*/ 2445223 h 4625931"/>
              <a:gd name="connsiteX43" fmla="*/ 4132474 w 4636920"/>
              <a:gd name="connsiteY43" fmla="*/ 2987751 h 4625931"/>
              <a:gd name="connsiteX44" fmla="*/ 4007438 w 4636920"/>
              <a:gd name="connsiteY44" fmla="*/ 3070402 h 4625931"/>
              <a:gd name="connsiteX45" fmla="*/ 3835778 w 4636920"/>
              <a:gd name="connsiteY45" fmla="*/ 3019540 h 4625931"/>
              <a:gd name="connsiteX46" fmla="*/ 3636569 w 4636920"/>
              <a:gd name="connsiteY46" fmla="*/ 3218750 h 4625931"/>
              <a:gd name="connsiteX47" fmla="*/ 3835778 w 4636920"/>
              <a:gd name="connsiteY47" fmla="*/ 3417959 h 4625931"/>
              <a:gd name="connsiteX48" fmla="*/ 4007438 w 4636920"/>
              <a:gd name="connsiteY48" fmla="*/ 3369216 h 4625931"/>
              <a:gd name="connsiteX49" fmla="*/ 4132474 w 4636920"/>
              <a:gd name="connsiteY49" fmla="*/ 3451867 h 4625931"/>
              <a:gd name="connsiteX50" fmla="*/ 4132474 w 4636920"/>
              <a:gd name="connsiteY50" fmla="*/ 3992276 h 4625931"/>
              <a:gd name="connsiteX51" fmla="*/ 4136712 w 4636920"/>
              <a:gd name="connsiteY51" fmla="*/ 4019826 h 4625931"/>
              <a:gd name="connsiteX52" fmla="*/ 4136712 w 4636920"/>
              <a:gd name="connsiteY52" fmla="*/ 4130027 h 4625931"/>
              <a:gd name="connsiteX53" fmla="*/ 3998961 w 4636920"/>
              <a:gd name="connsiteY53" fmla="*/ 4130027 h 4625931"/>
              <a:gd name="connsiteX54" fmla="*/ 3456433 w 4636920"/>
              <a:gd name="connsiteY54" fmla="*/ 4130027 h 4625931"/>
              <a:gd name="connsiteX55" fmla="*/ 3373782 w 4636920"/>
              <a:gd name="connsiteY55" fmla="*/ 4255063 h 4625931"/>
              <a:gd name="connsiteX56" fmla="*/ 3373782 w 4636920"/>
              <a:gd name="connsiteY56" fmla="*/ 4257182 h 4625931"/>
              <a:gd name="connsiteX57" fmla="*/ 3424644 w 4636920"/>
              <a:gd name="connsiteY57" fmla="*/ 4426722 h 4625931"/>
              <a:gd name="connsiteX58" fmla="*/ 3394974 w 4636920"/>
              <a:gd name="connsiteY58" fmla="*/ 4530565 h 4625931"/>
              <a:gd name="connsiteX59" fmla="*/ 3390736 w 4636920"/>
              <a:gd name="connsiteY59" fmla="*/ 4539042 h 4625931"/>
              <a:gd name="connsiteX60" fmla="*/ 3225434 w 4636920"/>
              <a:gd name="connsiteY60" fmla="*/ 4625931 h 4625931"/>
              <a:gd name="connsiteX61" fmla="*/ 3060133 w 4636920"/>
              <a:gd name="connsiteY61" fmla="*/ 4539042 h 4625931"/>
              <a:gd name="connsiteX62" fmla="*/ 3053775 w 4636920"/>
              <a:gd name="connsiteY62" fmla="*/ 4530565 h 4625931"/>
              <a:gd name="connsiteX63" fmla="*/ 3026225 w 4636920"/>
              <a:gd name="connsiteY63" fmla="*/ 4426722 h 4625931"/>
              <a:gd name="connsiteX64" fmla="*/ 3074968 w 4636920"/>
              <a:gd name="connsiteY64" fmla="*/ 4257182 h 4625931"/>
              <a:gd name="connsiteX65" fmla="*/ 3074968 w 4636920"/>
              <a:gd name="connsiteY65" fmla="*/ 4255063 h 4625931"/>
              <a:gd name="connsiteX66" fmla="*/ 2992317 w 4636920"/>
              <a:gd name="connsiteY66" fmla="*/ 4130027 h 4625931"/>
              <a:gd name="connsiteX67" fmla="*/ 2451908 w 4636920"/>
              <a:gd name="connsiteY67" fmla="*/ 4130027 h 4625931"/>
              <a:gd name="connsiteX68" fmla="*/ 2314157 w 4636920"/>
              <a:gd name="connsiteY68" fmla="*/ 4130027 h 4625931"/>
              <a:gd name="connsiteX69" fmla="*/ 2314157 w 4636920"/>
              <a:gd name="connsiteY69" fmla="*/ 4128821 h 4625931"/>
              <a:gd name="connsiteX70" fmla="*/ 2304950 w 4636920"/>
              <a:gd name="connsiteY70" fmla="*/ 4128821 h 4625931"/>
              <a:gd name="connsiteX71" fmla="*/ 2210378 w 4636920"/>
              <a:gd name="connsiteY71" fmla="*/ 4128821 h 4625931"/>
              <a:gd name="connsiteX72" fmla="*/ 2180709 w 4636920"/>
              <a:gd name="connsiteY72" fmla="*/ 4126701 h 4625931"/>
              <a:gd name="connsiteX73" fmla="*/ 1640300 w 4636920"/>
              <a:gd name="connsiteY73" fmla="*/ 4126701 h 4625931"/>
              <a:gd name="connsiteX74" fmla="*/ 1557649 w 4636920"/>
              <a:gd name="connsiteY74" fmla="*/ 3999483 h 4625931"/>
              <a:gd name="connsiteX75" fmla="*/ 1606392 w 4636920"/>
              <a:gd name="connsiteY75" fmla="*/ 3827739 h 4625931"/>
              <a:gd name="connsiteX76" fmla="*/ 1407182 w 4636920"/>
              <a:gd name="connsiteY76" fmla="*/ 3628431 h 4625931"/>
              <a:gd name="connsiteX77" fmla="*/ 1207973 w 4636920"/>
              <a:gd name="connsiteY77" fmla="*/ 3827739 h 4625931"/>
              <a:gd name="connsiteX78" fmla="*/ 1258835 w 4636920"/>
              <a:gd name="connsiteY78" fmla="*/ 3999483 h 4625931"/>
              <a:gd name="connsiteX79" fmla="*/ 1176184 w 4636920"/>
              <a:gd name="connsiteY79" fmla="*/ 4126701 h 4625931"/>
              <a:gd name="connsiteX80" fmla="*/ 635775 w 4636920"/>
              <a:gd name="connsiteY80" fmla="*/ 4126701 h 4625931"/>
              <a:gd name="connsiteX81" fmla="*/ 606105 w 4636920"/>
              <a:gd name="connsiteY81" fmla="*/ 4128821 h 4625931"/>
              <a:gd name="connsiteX82" fmla="*/ 495904 w 4636920"/>
              <a:gd name="connsiteY82" fmla="*/ 4128821 h 4625931"/>
              <a:gd name="connsiteX83" fmla="*/ 495904 w 4636920"/>
              <a:gd name="connsiteY83" fmla="*/ 3991002 h 4625931"/>
              <a:gd name="connsiteX84" fmla="*/ 495904 w 4636920"/>
              <a:gd name="connsiteY84" fmla="*/ 3450326 h 4625931"/>
              <a:gd name="connsiteX85" fmla="*/ 370869 w 4636920"/>
              <a:gd name="connsiteY85" fmla="*/ 3367634 h 4625931"/>
              <a:gd name="connsiteX86" fmla="*/ 199209 w 4636920"/>
              <a:gd name="connsiteY86" fmla="*/ 3416401 h 4625931"/>
              <a:gd name="connsiteX87" fmla="*/ 95366 w 4636920"/>
              <a:gd name="connsiteY87" fmla="*/ 3388837 h 4625931"/>
              <a:gd name="connsiteX88" fmla="*/ 86889 w 4636920"/>
              <a:gd name="connsiteY88" fmla="*/ 3382476 h 4625931"/>
              <a:gd name="connsiteX89" fmla="*/ 0 w 4636920"/>
              <a:gd name="connsiteY89" fmla="*/ 3217093 h 4625931"/>
              <a:gd name="connsiteX90" fmla="*/ 86889 w 4636920"/>
              <a:gd name="connsiteY90" fmla="*/ 3051710 h 4625931"/>
              <a:gd name="connsiteX91" fmla="*/ 95366 w 4636920"/>
              <a:gd name="connsiteY91" fmla="*/ 3047469 h 4625931"/>
              <a:gd name="connsiteX92" fmla="*/ 199209 w 4636920"/>
              <a:gd name="connsiteY92" fmla="*/ 3017785 h 4625931"/>
              <a:gd name="connsiteX93" fmla="*/ 370869 w 4636920"/>
              <a:gd name="connsiteY93" fmla="*/ 3068672 h 4625931"/>
              <a:gd name="connsiteX94" fmla="*/ 495904 w 4636920"/>
              <a:gd name="connsiteY94" fmla="*/ 2985981 h 4625931"/>
              <a:gd name="connsiteX95" fmla="*/ 495904 w 4636920"/>
              <a:gd name="connsiteY95" fmla="*/ 2443184 h 4625931"/>
              <a:gd name="connsiteX96" fmla="*/ 495904 w 4636920"/>
              <a:gd name="connsiteY96" fmla="*/ 2305365 h 4625931"/>
              <a:gd name="connsiteX97" fmla="*/ 497173 w 4636920"/>
              <a:gd name="connsiteY97" fmla="*/ 2305365 h 4625931"/>
              <a:gd name="connsiteX98" fmla="*/ 497173 w 4636920"/>
              <a:gd name="connsiteY98" fmla="*/ 2304949 h 4625931"/>
              <a:gd name="connsiteX99" fmla="*/ 497173 w 4636920"/>
              <a:gd name="connsiteY99" fmla="*/ 2210377 h 4625931"/>
              <a:gd name="connsiteX100" fmla="*/ 501412 w 4636920"/>
              <a:gd name="connsiteY100" fmla="*/ 2180708 h 4625931"/>
              <a:gd name="connsiteX101" fmla="*/ 501412 w 4636920"/>
              <a:gd name="connsiteY101" fmla="*/ 1640299 h 4625931"/>
              <a:gd name="connsiteX102" fmla="*/ 628576 w 4636920"/>
              <a:gd name="connsiteY102" fmla="*/ 1557648 h 4625931"/>
              <a:gd name="connsiteX103" fmla="*/ 798129 w 4636920"/>
              <a:gd name="connsiteY103" fmla="*/ 1608510 h 4625931"/>
              <a:gd name="connsiteX104" fmla="*/ 997354 w 4636920"/>
              <a:gd name="connsiteY104" fmla="*/ 1409301 h 4625931"/>
              <a:gd name="connsiteX105" fmla="*/ 798129 w 4636920"/>
              <a:gd name="connsiteY105" fmla="*/ 1210091 h 4625931"/>
              <a:gd name="connsiteX106" fmla="*/ 628576 w 4636920"/>
              <a:gd name="connsiteY106" fmla="*/ 1258834 h 4625931"/>
              <a:gd name="connsiteX107" fmla="*/ 501412 w 4636920"/>
              <a:gd name="connsiteY107" fmla="*/ 1176183 h 4625931"/>
              <a:gd name="connsiteX108" fmla="*/ 501412 w 4636920"/>
              <a:gd name="connsiteY108" fmla="*/ 635775 h 4625931"/>
              <a:gd name="connsiteX109" fmla="*/ 497173 w 4636920"/>
              <a:gd name="connsiteY109" fmla="*/ 606105 h 4625931"/>
              <a:gd name="connsiteX110" fmla="*/ 497173 w 4636920"/>
              <a:gd name="connsiteY110" fmla="*/ 498024 h 4625931"/>
              <a:gd name="connsiteX111" fmla="*/ 634934 w 4636920"/>
              <a:gd name="connsiteY111" fmla="*/ 498024 h 4625931"/>
              <a:gd name="connsiteX112" fmla="*/ 637054 w 4636920"/>
              <a:gd name="connsiteY112" fmla="*/ 498024 h 4625931"/>
              <a:gd name="connsiteX113" fmla="*/ 1177503 w 4636920"/>
              <a:gd name="connsiteY113" fmla="*/ 498024 h 4625931"/>
              <a:gd name="connsiteX114" fmla="*/ 1260160 w 4636920"/>
              <a:gd name="connsiteY114" fmla="*/ 370869 h 4625931"/>
              <a:gd name="connsiteX115" fmla="*/ 1209294 w 4636920"/>
              <a:gd name="connsiteY115" fmla="*/ 199209 h 4625931"/>
              <a:gd name="connsiteX116" fmla="*/ 1238966 w 4636920"/>
              <a:gd name="connsiteY116" fmla="*/ 97485 h 4625931"/>
              <a:gd name="connsiteX117" fmla="*/ 1243205 w 4636920"/>
              <a:gd name="connsiteY117" fmla="*/ 89009 h 4625931"/>
              <a:gd name="connsiteX118" fmla="*/ 1408519 w 4636920"/>
              <a:gd name="connsiteY118" fmla="*/ 0 h 462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636920" h="4625931">
                <a:moveTo>
                  <a:pt x="1408519" y="0"/>
                </a:moveTo>
                <a:cubicBezTo>
                  <a:pt x="1478459" y="0"/>
                  <a:pt x="1537803" y="36027"/>
                  <a:pt x="1573833" y="89009"/>
                </a:cubicBezTo>
                <a:cubicBezTo>
                  <a:pt x="1575952" y="91128"/>
                  <a:pt x="1578072" y="93247"/>
                  <a:pt x="1580191" y="97485"/>
                </a:cubicBezTo>
                <a:cubicBezTo>
                  <a:pt x="1597146" y="127155"/>
                  <a:pt x="1607743" y="163182"/>
                  <a:pt x="1607743" y="199209"/>
                </a:cubicBezTo>
                <a:cubicBezTo>
                  <a:pt x="1607743" y="254310"/>
                  <a:pt x="1563236" y="362392"/>
                  <a:pt x="1558997" y="370869"/>
                </a:cubicBezTo>
                <a:cubicBezTo>
                  <a:pt x="1527206" y="440804"/>
                  <a:pt x="1565355" y="498024"/>
                  <a:pt x="1641654" y="498024"/>
                </a:cubicBezTo>
                <a:cubicBezTo>
                  <a:pt x="1641654" y="498024"/>
                  <a:pt x="1641654" y="498024"/>
                  <a:pt x="2182103" y="498024"/>
                </a:cubicBezTo>
                <a:cubicBezTo>
                  <a:pt x="2182103" y="498024"/>
                  <a:pt x="2182103" y="498024"/>
                  <a:pt x="2319865" y="498024"/>
                </a:cubicBezTo>
                <a:lnTo>
                  <a:pt x="2319865" y="498174"/>
                </a:lnTo>
                <a:lnTo>
                  <a:pt x="2320182" y="498174"/>
                </a:lnTo>
                <a:cubicBezTo>
                  <a:pt x="2325348" y="498174"/>
                  <a:pt x="2346010" y="498174"/>
                  <a:pt x="2428661" y="498174"/>
                </a:cubicBezTo>
                <a:cubicBezTo>
                  <a:pt x="2437138" y="500293"/>
                  <a:pt x="2447734" y="502413"/>
                  <a:pt x="2456211" y="502413"/>
                </a:cubicBezTo>
                <a:cubicBezTo>
                  <a:pt x="2456211" y="502413"/>
                  <a:pt x="2456211" y="502413"/>
                  <a:pt x="2998739" y="502413"/>
                </a:cubicBezTo>
                <a:cubicBezTo>
                  <a:pt x="3072913" y="502413"/>
                  <a:pt x="3111060" y="557513"/>
                  <a:pt x="3079271" y="627448"/>
                </a:cubicBezTo>
                <a:cubicBezTo>
                  <a:pt x="3079271" y="627448"/>
                  <a:pt x="3030528" y="741888"/>
                  <a:pt x="3030528" y="799107"/>
                </a:cubicBezTo>
                <a:cubicBezTo>
                  <a:pt x="3030528" y="909308"/>
                  <a:pt x="3119537" y="998317"/>
                  <a:pt x="3229738" y="998317"/>
                </a:cubicBezTo>
                <a:cubicBezTo>
                  <a:pt x="3339939" y="998317"/>
                  <a:pt x="3428947" y="909308"/>
                  <a:pt x="3428947" y="799107"/>
                </a:cubicBezTo>
                <a:cubicBezTo>
                  <a:pt x="3428947" y="741888"/>
                  <a:pt x="3378085" y="627448"/>
                  <a:pt x="3378085" y="627448"/>
                </a:cubicBezTo>
                <a:cubicBezTo>
                  <a:pt x="3348416" y="557513"/>
                  <a:pt x="3386562" y="502413"/>
                  <a:pt x="3460736" y="502413"/>
                </a:cubicBezTo>
                <a:cubicBezTo>
                  <a:pt x="3460736" y="502413"/>
                  <a:pt x="3460736" y="502413"/>
                  <a:pt x="4003264" y="502413"/>
                </a:cubicBezTo>
                <a:cubicBezTo>
                  <a:pt x="4011741" y="502413"/>
                  <a:pt x="4022337" y="500293"/>
                  <a:pt x="4030814" y="498174"/>
                </a:cubicBezTo>
                <a:cubicBezTo>
                  <a:pt x="4030814" y="498174"/>
                  <a:pt x="4030814" y="498174"/>
                  <a:pt x="4141015" y="498174"/>
                </a:cubicBezTo>
                <a:cubicBezTo>
                  <a:pt x="4141015" y="498174"/>
                  <a:pt x="4141015" y="498174"/>
                  <a:pt x="4141015" y="635925"/>
                </a:cubicBezTo>
                <a:cubicBezTo>
                  <a:pt x="4141015" y="635925"/>
                  <a:pt x="4141015" y="635925"/>
                  <a:pt x="4141015" y="1178453"/>
                </a:cubicBezTo>
                <a:cubicBezTo>
                  <a:pt x="4141015" y="1252627"/>
                  <a:pt x="4198235" y="1290773"/>
                  <a:pt x="4266051" y="1261104"/>
                </a:cubicBezTo>
                <a:cubicBezTo>
                  <a:pt x="4266051" y="1258984"/>
                  <a:pt x="4268170" y="1258984"/>
                  <a:pt x="4268170" y="1258984"/>
                </a:cubicBezTo>
                <a:cubicBezTo>
                  <a:pt x="4276647" y="1256865"/>
                  <a:pt x="4382610" y="1210242"/>
                  <a:pt x="4437710" y="1210242"/>
                </a:cubicBezTo>
                <a:cubicBezTo>
                  <a:pt x="4475857" y="1210242"/>
                  <a:pt x="4511884" y="1220838"/>
                  <a:pt x="4541554" y="1239911"/>
                </a:cubicBezTo>
                <a:cubicBezTo>
                  <a:pt x="4543673" y="1239911"/>
                  <a:pt x="4547912" y="1242030"/>
                  <a:pt x="4550031" y="1244150"/>
                </a:cubicBezTo>
                <a:cubicBezTo>
                  <a:pt x="4603012" y="1280177"/>
                  <a:pt x="4636920" y="1339516"/>
                  <a:pt x="4636920" y="1409451"/>
                </a:cubicBezTo>
                <a:cubicBezTo>
                  <a:pt x="4636920" y="1477267"/>
                  <a:pt x="4603012" y="1538725"/>
                  <a:pt x="4550031" y="1574753"/>
                </a:cubicBezTo>
                <a:cubicBezTo>
                  <a:pt x="4547912" y="1576872"/>
                  <a:pt x="4543673" y="1578991"/>
                  <a:pt x="4541554" y="1578991"/>
                </a:cubicBezTo>
                <a:cubicBezTo>
                  <a:pt x="4511884" y="1598064"/>
                  <a:pt x="4475857" y="1608661"/>
                  <a:pt x="4437710" y="1608661"/>
                </a:cubicBezTo>
                <a:cubicBezTo>
                  <a:pt x="4382610" y="1608661"/>
                  <a:pt x="4276647" y="1562037"/>
                  <a:pt x="4268170" y="1559918"/>
                </a:cubicBezTo>
                <a:cubicBezTo>
                  <a:pt x="4268170" y="1559918"/>
                  <a:pt x="4266051" y="1557799"/>
                  <a:pt x="4266051" y="1557799"/>
                </a:cubicBezTo>
                <a:cubicBezTo>
                  <a:pt x="4198235" y="1528129"/>
                  <a:pt x="4141015" y="1566276"/>
                  <a:pt x="4141015" y="1640449"/>
                </a:cubicBezTo>
                <a:cubicBezTo>
                  <a:pt x="4141015" y="1640449"/>
                  <a:pt x="4141015" y="1640449"/>
                  <a:pt x="4141015" y="2182977"/>
                </a:cubicBezTo>
                <a:cubicBezTo>
                  <a:pt x="4141015" y="2182977"/>
                  <a:pt x="4141015" y="2182977"/>
                  <a:pt x="4141015" y="2320729"/>
                </a:cubicBezTo>
                <a:cubicBezTo>
                  <a:pt x="4141015" y="2320729"/>
                  <a:pt x="4141015" y="2320729"/>
                  <a:pt x="4138863" y="2320729"/>
                </a:cubicBezTo>
                <a:lnTo>
                  <a:pt x="4136712" y="2320729"/>
                </a:lnTo>
                <a:lnTo>
                  <a:pt x="4136712" y="2321247"/>
                </a:lnTo>
                <a:cubicBezTo>
                  <a:pt x="4136712" y="2335022"/>
                  <a:pt x="4136712" y="2362573"/>
                  <a:pt x="4136712" y="2417673"/>
                </a:cubicBezTo>
                <a:cubicBezTo>
                  <a:pt x="4134593" y="2426150"/>
                  <a:pt x="4132474" y="2436746"/>
                  <a:pt x="4132474" y="2445223"/>
                </a:cubicBezTo>
                <a:cubicBezTo>
                  <a:pt x="4132474" y="2445223"/>
                  <a:pt x="4132474" y="2445223"/>
                  <a:pt x="4132474" y="2987751"/>
                </a:cubicBezTo>
                <a:cubicBezTo>
                  <a:pt x="4132474" y="3061925"/>
                  <a:pt x="4075254" y="3100072"/>
                  <a:pt x="4007438" y="3070402"/>
                </a:cubicBezTo>
                <a:cubicBezTo>
                  <a:pt x="4007438" y="3070402"/>
                  <a:pt x="3892998" y="3019540"/>
                  <a:pt x="3835778" y="3019540"/>
                </a:cubicBezTo>
                <a:cubicBezTo>
                  <a:pt x="3725577" y="3019540"/>
                  <a:pt x="3636569" y="3108549"/>
                  <a:pt x="3636569" y="3218750"/>
                </a:cubicBezTo>
                <a:cubicBezTo>
                  <a:pt x="3636569" y="3328950"/>
                  <a:pt x="3725577" y="3417959"/>
                  <a:pt x="3835778" y="3417959"/>
                </a:cubicBezTo>
                <a:cubicBezTo>
                  <a:pt x="3892998" y="3417959"/>
                  <a:pt x="4007438" y="3369216"/>
                  <a:pt x="4007438" y="3369216"/>
                </a:cubicBezTo>
                <a:cubicBezTo>
                  <a:pt x="4075254" y="3337427"/>
                  <a:pt x="4132474" y="3375574"/>
                  <a:pt x="4132474" y="3451867"/>
                </a:cubicBezTo>
                <a:cubicBezTo>
                  <a:pt x="4132474" y="3451867"/>
                  <a:pt x="4132474" y="3451867"/>
                  <a:pt x="4132474" y="3992276"/>
                </a:cubicBezTo>
                <a:cubicBezTo>
                  <a:pt x="4132474" y="4000753"/>
                  <a:pt x="4134593" y="4011349"/>
                  <a:pt x="4136712" y="4019826"/>
                </a:cubicBezTo>
                <a:cubicBezTo>
                  <a:pt x="4136712" y="4019826"/>
                  <a:pt x="4136712" y="4019826"/>
                  <a:pt x="4136712" y="4130027"/>
                </a:cubicBezTo>
                <a:cubicBezTo>
                  <a:pt x="4136712" y="4130027"/>
                  <a:pt x="4136712" y="4130027"/>
                  <a:pt x="3998961" y="4130027"/>
                </a:cubicBezTo>
                <a:cubicBezTo>
                  <a:pt x="3998961" y="4130027"/>
                  <a:pt x="3998961" y="4130027"/>
                  <a:pt x="3456433" y="4130027"/>
                </a:cubicBezTo>
                <a:cubicBezTo>
                  <a:pt x="3382259" y="4130027"/>
                  <a:pt x="3344112" y="4187247"/>
                  <a:pt x="3373782" y="4255063"/>
                </a:cubicBezTo>
                <a:cubicBezTo>
                  <a:pt x="3373782" y="4255063"/>
                  <a:pt x="3373782" y="4257182"/>
                  <a:pt x="3373782" y="4257182"/>
                </a:cubicBezTo>
                <a:cubicBezTo>
                  <a:pt x="3378020" y="4265659"/>
                  <a:pt x="3424644" y="4371621"/>
                  <a:pt x="3424644" y="4426722"/>
                </a:cubicBezTo>
                <a:cubicBezTo>
                  <a:pt x="3424644" y="4464868"/>
                  <a:pt x="3414048" y="4500895"/>
                  <a:pt x="3394974" y="4530565"/>
                </a:cubicBezTo>
                <a:cubicBezTo>
                  <a:pt x="3394974" y="4532684"/>
                  <a:pt x="3392855" y="4536923"/>
                  <a:pt x="3390736" y="4539042"/>
                </a:cubicBezTo>
                <a:cubicBezTo>
                  <a:pt x="3354709" y="4592023"/>
                  <a:pt x="3293250" y="4625931"/>
                  <a:pt x="3225434" y="4625931"/>
                </a:cubicBezTo>
                <a:cubicBezTo>
                  <a:pt x="3155499" y="4625931"/>
                  <a:pt x="3096160" y="4592023"/>
                  <a:pt x="3060133" y="4539042"/>
                </a:cubicBezTo>
                <a:cubicBezTo>
                  <a:pt x="3058014" y="4536923"/>
                  <a:pt x="3055894" y="4532684"/>
                  <a:pt x="3053775" y="4530565"/>
                </a:cubicBezTo>
                <a:cubicBezTo>
                  <a:pt x="3036821" y="4500895"/>
                  <a:pt x="3026225" y="4464868"/>
                  <a:pt x="3026225" y="4426722"/>
                </a:cubicBezTo>
                <a:cubicBezTo>
                  <a:pt x="3026225" y="4371621"/>
                  <a:pt x="3070729" y="4265659"/>
                  <a:pt x="3074968" y="4257182"/>
                </a:cubicBezTo>
                <a:cubicBezTo>
                  <a:pt x="3074968" y="4257182"/>
                  <a:pt x="3074968" y="4255063"/>
                  <a:pt x="3074968" y="4255063"/>
                </a:cubicBezTo>
                <a:cubicBezTo>
                  <a:pt x="3106756" y="4187247"/>
                  <a:pt x="3068610" y="4130027"/>
                  <a:pt x="2992317" y="4130027"/>
                </a:cubicBezTo>
                <a:cubicBezTo>
                  <a:pt x="2992317" y="4130027"/>
                  <a:pt x="2992317" y="4130027"/>
                  <a:pt x="2451908" y="4130027"/>
                </a:cubicBezTo>
                <a:cubicBezTo>
                  <a:pt x="2451908" y="4130027"/>
                  <a:pt x="2451908" y="4130027"/>
                  <a:pt x="2314157" y="4130027"/>
                </a:cubicBezTo>
                <a:lnTo>
                  <a:pt x="2314157" y="4128821"/>
                </a:lnTo>
                <a:lnTo>
                  <a:pt x="2304950" y="4128821"/>
                </a:lnTo>
                <a:cubicBezTo>
                  <a:pt x="2291439" y="4128821"/>
                  <a:pt x="2264419" y="4128821"/>
                  <a:pt x="2210378" y="4128821"/>
                </a:cubicBezTo>
                <a:cubicBezTo>
                  <a:pt x="2199782" y="4126701"/>
                  <a:pt x="2191305" y="4126701"/>
                  <a:pt x="2180709" y="4126701"/>
                </a:cubicBezTo>
                <a:cubicBezTo>
                  <a:pt x="2180709" y="4126701"/>
                  <a:pt x="2180709" y="4126701"/>
                  <a:pt x="1640300" y="4126701"/>
                </a:cubicBezTo>
                <a:cubicBezTo>
                  <a:pt x="1564007" y="4126701"/>
                  <a:pt x="1525860" y="4069453"/>
                  <a:pt x="1557649" y="3999483"/>
                </a:cubicBezTo>
                <a:cubicBezTo>
                  <a:pt x="1557649" y="3999483"/>
                  <a:pt x="1606392" y="3884987"/>
                  <a:pt x="1606392" y="3827739"/>
                </a:cubicBezTo>
                <a:cubicBezTo>
                  <a:pt x="1606392" y="3717483"/>
                  <a:pt x="1517383" y="3628431"/>
                  <a:pt x="1407182" y="3628431"/>
                </a:cubicBezTo>
                <a:cubicBezTo>
                  <a:pt x="1296981" y="3628431"/>
                  <a:pt x="1207973" y="3717483"/>
                  <a:pt x="1207973" y="3827739"/>
                </a:cubicBezTo>
                <a:cubicBezTo>
                  <a:pt x="1207973" y="3884987"/>
                  <a:pt x="1258835" y="3999483"/>
                  <a:pt x="1258835" y="3999483"/>
                </a:cubicBezTo>
                <a:cubicBezTo>
                  <a:pt x="1288504" y="4069453"/>
                  <a:pt x="1252477" y="4126701"/>
                  <a:pt x="1176184" y="4126701"/>
                </a:cubicBezTo>
                <a:cubicBezTo>
                  <a:pt x="1176184" y="4126701"/>
                  <a:pt x="1176184" y="4126701"/>
                  <a:pt x="635775" y="4126701"/>
                </a:cubicBezTo>
                <a:cubicBezTo>
                  <a:pt x="625179" y="4126701"/>
                  <a:pt x="614582" y="4126701"/>
                  <a:pt x="606105" y="4128821"/>
                </a:cubicBezTo>
                <a:cubicBezTo>
                  <a:pt x="606105" y="4128821"/>
                  <a:pt x="606105" y="4128821"/>
                  <a:pt x="495904" y="4128821"/>
                </a:cubicBezTo>
                <a:cubicBezTo>
                  <a:pt x="495904" y="4128821"/>
                  <a:pt x="495904" y="4128821"/>
                  <a:pt x="495904" y="3991002"/>
                </a:cubicBezTo>
                <a:cubicBezTo>
                  <a:pt x="495904" y="3991002"/>
                  <a:pt x="495904" y="3991002"/>
                  <a:pt x="495904" y="3450326"/>
                </a:cubicBezTo>
                <a:cubicBezTo>
                  <a:pt x="495904" y="3373995"/>
                  <a:pt x="440804" y="3335830"/>
                  <a:pt x="370869" y="3367634"/>
                </a:cubicBezTo>
                <a:cubicBezTo>
                  <a:pt x="360272" y="3371875"/>
                  <a:pt x="254310" y="3416401"/>
                  <a:pt x="199209" y="3416401"/>
                </a:cubicBezTo>
                <a:cubicBezTo>
                  <a:pt x="161063" y="3416401"/>
                  <a:pt x="127155" y="3405800"/>
                  <a:pt x="95366" y="3388837"/>
                </a:cubicBezTo>
                <a:cubicBezTo>
                  <a:pt x="93247" y="3386717"/>
                  <a:pt x="91128" y="3384597"/>
                  <a:pt x="86889" y="3382476"/>
                </a:cubicBezTo>
                <a:cubicBezTo>
                  <a:pt x="33908" y="3346431"/>
                  <a:pt x="0" y="3287063"/>
                  <a:pt x="0" y="3217093"/>
                </a:cubicBezTo>
                <a:cubicBezTo>
                  <a:pt x="0" y="3149244"/>
                  <a:pt x="33908" y="3087755"/>
                  <a:pt x="86889" y="3051710"/>
                </a:cubicBezTo>
                <a:cubicBezTo>
                  <a:pt x="91128" y="3049590"/>
                  <a:pt x="93247" y="3047469"/>
                  <a:pt x="95366" y="3047469"/>
                </a:cubicBezTo>
                <a:cubicBezTo>
                  <a:pt x="127155" y="3028387"/>
                  <a:pt x="161063" y="3017785"/>
                  <a:pt x="199209" y="3017785"/>
                </a:cubicBezTo>
                <a:cubicBezTo>
                  <a:pt x="254310" y="3017785"/>
                  <a:pt x="360272" y="3064432"/>
                  <a:pt x="370869" y="3068672"/>
                </a:cubicBezTo>
                <a:cubicBezTo>
                  <a:pt x="440804" y="3098356"/>
                  <a:pt x="495904" y="3060191"/>
                  <a:pt x="495904" y="2985981"/>
                </a:cubicBezTo>
                <a:cubicBezTo>
                  <a:pt x="495904" y="2985981"/>
                  <a:pt x="495904" y="2985981"/>
                  <a:pt x="495904" y="2443184"/>
                </a:cubicBezTo>
                <a:cubicBezTo>
                  <a:pt x="495904" y="2443184"/>
                  <a:pt x="495904" y="2443184"/>
                  <a:pt x="495904" y="2305365"/>
                </a:cubicBezTo>
                <a:lnTo>
                  <a:pt x="497173" y="2305365"/>
                </a:lnTo>
                <a:lnTo>
                  <a:pt x="497173" y="2304949"/>
                </a:lnTo>
                <a:cubicBezTo>
                  <a:pt x="497173" y="2291438"/>
                  <a:pt x="497173" y="2264418"/>
                  <a:pt x="497173" y="2210377"/>
                </a:cubicBezTo>
                <a:cubicBezTo>
                  <a:pt x="499292" y="2201900"/>
                  <a:pt x="501412" y="2191304"/>
                  <a:pt x="501412" y="2180708"/>
                </a:cubicBezTo>
                <a:cubicBezTo>
                  <a:pt x="501412" y="2180708"/>
                  <a:pt x="501412" y="2180708"/>
                  <a:pt x="501412" y="1640299"/>
                </a:cubicBezTo>
                <a:cubicBezTo>
                  <a:pt x="501412" y="1564006"/>
                  <a:pt x="558636" y="1527979"/>
                  <a:pt x="628576" y="1557648"/>
                </a:cubicBezTo>
                <a:cubicBezTo>
                  <a:pt x="628576" y="1557648"/>
                  <a:pt x="740905" y="1608510"/>
                  <a:pt x="798129" y="1608510"/>
                </a:cubicBezTo>
                <a:cubicBezTo>
                  <a:pt x="908338" y="1608510"/>
                  <a:pt x="997354" y="1519502"/>
                  <a:pt x="997354" y="1409301"/>
                </a:cubicBezTo>
                <a:cubicBezTo>
                  <a:pt x="997354" y="1299100"/>
                  <a:pt x="908338" y="1210091"/>
                  <a:pt x="798129" y="1210091"/>
                </a:cubicBezTo>
                <a:cubicBezTo>
                  <a:pt x="740905" y="1210091"/>
                  <a:pt x="628576" y="1258834"/>
                  <a:pt x="628576" y="1258834"/>
                </a:cubicBezTo>
                <a:cubicBezTo>
                  <a:pt x="558636" y="1290623"/>
                  <a:pt x="501412" y="1252476"/>
                  <a:pt x="501412" y="1176183"/>
                </a:cubicBezTo>
                <a:cubicBezTo>
                  <a:pt x="501412" y="1176183"/>
                  <a:pt x="501412" y="1176183"/>
                  <a:pt x="501412" y="635775"/>
                </a:cubicBezTo>
                <a:cubicBezTo>
                  <a:pt x="501412" y="625179"/>
                  <a:pt x="499292" y="616702"/>
                  <a:pt x="497173" y="606105"/>
                </a:cubicBezTo>
                <a:cubicBezTo>
                  <a:pt x="497173" y="606105"/>
                  <a:pt x="497173" y="606105"/>
                  <a:pt x="497173" y="498024"/>
                </a:cubicBezTo>
                <a:cubicBezTo>
                  <a:pt x="497173" y="498024"/>
                  <a:pt x="497173" y="498024"/>
                  <a:pt x="634934" y="498024"/>
                </a:cubicBezTo>
                <a:cubicBezTo>
                  <a:pt x="637054" y="498024"/>
                  <a:pt x="637054" y="498024"/>
                  <a:pt x="637054" y="498024"/>
                </a:cubicBezTo>
                <a:cubicBezTo>
                  <a:pt x="637054" y="498024"/>
                  <a:pt x="637054" y="498024"/>
                  <a:pt x="1177503" y="498024"/>
                </a:cubicBezTo>
                <a:cubicBezTo>
                  <a:pt x="1253802" y="498024"/>
                  <a:pt x="1289832" y="440804"/>
                  <a:pt x="1260160" y="370869"/>
                </a:cubicBezTo>
                <a:cubicBezTo>
                  <a:pt x="1255922" y="362392"/>
                  <a:pt x="1209294" y="254310"/>
                  <a:pt x="1209294" y="199209"/>
                </a:cubicBezTo>
                <a:cubicBezTo>
                  <a:pt x="1209294" y="163182"/>
                  <a:pt x="1219892" y="127155"/>
                  <a:pt x="1238966" y="97485"/>
                </a:cubicBezTo>
                <a:cubicBezTo>
                  <a:pt x="1241086" y="93247"/>
                  <a:pt x="1241086" y="91128"/>
                  <a:pt x="1243205" y="89009"/>
                </a:cubicBezTo>
                <a:cubicBezTo>
                  <a:pt x="1279235" y="36027"/>
                  <a:pt x="1340698" y="0"/>
                  <a:pt x="1408519" y="0"/>
                </a:cubicBezTo>
                <a:close/>
              </a:path>
            </a:pathLst>
          </a:custGeom>
          <a:noFill/>
          <a:ln w="165100">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2"/>
          <p:cNvSpPr/>
          <p:nvPr/>
        </p:nvSpPr>
        <p:spPr bwMode="auto">
          <a:xfrm>
            <a:off x="5634829" y="4143733"/>
            <a:ext cx="2170112" cy="2170112"/>
          </a:xfrm>
          <a:custGeom>
            <a:avLst/>
            <a:gdLst>
              <a:gd name="T0" fmla="*/ 94 w 1094"/>
              <a:gd name="T1" fmla="*/ 524 h 1094"/>
              <a:gd name="T2" fmla="*/ 174 w 1094"/>
              <a:gd name="T3" fmla="*/ 501 h 1094"/>
              <a:gd name="T4" fmla="*/ 234 w 1094"/>
              <a:gd name="T5" fmla="*/ 540 h 1094"/>
              <a:gd name="T6" fmla="*/ 234 w 1094"/>
              <a:gd name="T7" fmla="*/ 795 h 1094"/>
              <a:gd name="T8" fmla="*/ 234 w 1094"/>
              <a:gd name="T9" fmla="*/ 795 h 1094"/>
              <a:gd name="T10" fmla="*/ 234 w 1094"/>
              <a:gd name="T11" fmla="*/ 860 h 1094"/>
              <a:gd name="T12" fmla="*/ 299 w 1094"/>
              <a:gd name="T13" fmla="*/ 860 h 1094"/>
              <a:gd name="T14" fmla="*/ 299 w 1094"/>
              <a:gd name="T15" fmla="*/ 860 h 1094"/>
              <a:gd name="T16" fmla="*/ 554 w 1094"/>
              <a:gd name="T17" fmla="*/ 860 h 1094"/>
              <a:gd name="T18" fmla="*/ 593 w 1094"/>
              <a:gd name="T19" fmla="*/ 919 h 1094"/>
              <a:gd name="T20" fmla="*/ 593 w 1094"/>
              <a:gd name="T21" fmla="*/ 920 h 1094"/>
              <a:gd name="T22" fmla="*/ 570 w 1094"/>
              <a:gd name="T23" fmla="*/ 1000 h 1094"/>
              <a:gd name="T24" fmla="*/ 570 w 1094"/>
              <a:gd name="T25" fmla="*/ 1000 h 1094"/>
              <a:gd name="T26" fmla="*/ 570 w 1094"/>
              <a:gd name="T27" fmla="*/ 1000 h 1094"/>
              <a:gd name="T28" fmla="*/ 570 w 1094"/>
              <a:gd name="T29" fmla="*/ 1000 h 1094"/>
              <a:gd name="T30" fmla="*/ 583 w 1094"/>
              <a:gd name="T31" fmla="*/ 1049 h 1094"/>
              <a:gd name="T32" fmla="*/ 586 w 1094"/>
              <a:gd name="T33" fmla="*/ 1053 h 1094"/>
              <a:gd name="T34" fmla="*/ 664 w 1094"/>
              <a:gd name="T35" fmla="*/ 1094 h 1094"/>
              <a:gd name="T36" fmla="*/ 742 w 1094"/>
              <a:gd name="T37" fmla="*/ 1053 h 1094"/>
              <a:gd name="T38" fmla="*/ 744 w 1094"/>
              <a:gd name="T39" fmla="*/ 1049 h 1094"/>
              <a:gd name="T40" fmla="*/ 758 w 1094"/>
              <a:gd name="T41" fmla="*/ 1000 h 1094"/>
              <a:gd name="T42" fmla="*/ 758 w 1094"/>
              <a:gd name="T43" fmla="*/ 1000 h 1094"/>
              <a:gd name="T44" fmla="*/ 758 w 1094"/>
              <a:gd name="T45" fmla="*/ 1000 h 1094"/>
              <a:gd name="T46" fmla="*/ 758 w 1094"/>
              <a:gd name="T47" fmla="*/ 1000 h 1094"/>
              <a:gd name="T48" fmla="*/ 734 w 1094"/>
              <a:gd name="T49" fmla="*/ 920 h 1094"/>
              <a:gd name="T50" fmla="*/ 734 w 1094"/>
              <a:gd name="T51" fmla="*/ 919 h 1094"/>
              <a:gd name="T52" fmla="*/ 773 w 1094"/>
              <a:gd name="T53" fmla="*/ 860 h 1094"/>
              <a:gd name="T54" fmla="*/ 1029 w 1094"/>
              <a:gd name="T55" fmla="*/ 860 h 1094"/>
              <a:gd name="T56" fmla="*/ 1029 w 1094"/>
              <a:gd name="T57" fmla="*/ 860 h 1094"/>
              <a:gd name="T58" fmla="*/ 1094 w 1094"/>
              <a:gd name="T59" fmla="*/ 860 h 1094"/>
              <a:gd name="T60" fmla="*/ 1094 w 1094"/>
              <a:gd name="T61" fmla="*/ 808 h 1094"/>
              <a:gd name="T62" fmla="*/ 1092 w 1094"/>
              <a:gd name="T63" fmla="*/ 795 h 1094"/>
              <a:gd name="T64" fmla="*/ 1092 w 1094"/>
              <a:gd name="T65" fmla="*/ 540 h 1094"/>
              <a:gd name="T66" fmla="*/ 1033 w 1094"/>
              <a:gd name="T67" fmla="*/ 501 h 1094"/>
              <a:gd name="T68" fmla="*/ 952 w 1094"/>
              <a:gd name="T69" fmla="*/ 524 h 1094"/>
              <a:gd name="T70" fmla="*/ 858 w 1094"/>
              <a:gd name="T71" fmla="*/ 430 h 1094"/>
              <a:gd name="T72" fmla="*/ 952 w 1094"/>
              <a:gd name="T73" fmla="*/ 336 h 1094"/>
              <a:gd name="T74" fmla="*/ 1033 w 1094"/>
              <a:gd name="T75" fmla="*/ 360 h 1094"/>
              <a:gd name="T76" fmla="*/ 1092 w 1094"/>
              <a:gd name="T77" fmla="*/ 321 h 1094"/>
              <a:gd name="T78" fmla="*/ 1092 w 1094"/>
              <a:gd name="T79" fmla="*/ 65 h 1094"/>
              <a:gd name="T80" fmla="*/ 1094 w 1094"/>
              <a:gd name="T81" fmla="*/ 52 h 1094"/>
              <a:gd name="T82" fmla="*/ 1094 w 1094"/>
              <a:gd name="T83" fmla="*/ 0 h 1094"/>
              <a:gd name="T84" fmla="*/ 1029 w 1094"/>
              <a:gd name="T85" fmla="*/ 0 h 1094"/>
              <a:gd name="T86" fmla="*/ 773 w 1094"/>
              <a:gd name="T87" fmla="*/ 0 h 1094"/>
              <a:gd name="T88" fmla="*/ 734 w 1094"/>
              <a:gd name="T89" fmla="*/ 60 h 1094"/>
              <a:gd name="T90" fmla="*/ 758 w 1094"/>
              <a:gd name="T91" fmla="*/ 141 h 1094"/>
              <a:gd name="T92" fmla="*/ 664 w 1094"/>
              <a:gd name="T93" fmla="*/ 235 h 1094"/>
              <a:gd name="T94" fmla="*/ 570 w 1094"/>
              <a:gd name="T95" fmla="*/ 141 h 1094"/>
              <a:gd name="T96" fmla="*/ 593 w 1094"/>
              <a:gd name="T97" fmla="*/ 60 h 1094"/>
              <a:gd name="T98" fmla="*/ 554 w 1094"/>
              <a:gd name="T99" fmla="*/ 0 h 1094"/>
              <a:gd name="T100" fmla="*/ 299 w 1094"/>
              <a:gd name="T101" fmla="*/ 0 h 1094"/>
              <a:gd name="T102" fmla="*/ 234 w 1094"/>
              <a:gd name="T103" fmla="*/ 0 h 1094"/>
              <a:gd name="T104" fmla="*/ 234 w 1094"/>
              <a:gd name="T105" fmla="*/ 65 h 1094"/>
              <a:gd name="T106" fmla="*/ 234 w 1094"/>
              <a:gd name="T107" fmla="*/ 321 h 1094"/>
              <a:gd name="T108" fmla="*/ 174 w 1094"/>
              <a:gd name="T109" fmla="*/ 360 h 1094"/>
              <a:gd name="T110" fmla="*/ 94 w 1094"/>
              <a:gd name="T111" fmla="*/ 336 h 1094"/>
              <a:gd name="T112" fmla="*/ 0 w 1094"/>
              <a:gd name="T113" fmla="*/ 430 h 1094"/>
              <a:gd name="T114" fmla="*/ 94 w 1094"/>
              <a:gd name="T115" fmla="*/ 52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4" h="1094">
                <a:moveTo>
                  <a:pt x="94" y="524"/>
                </a:moveTo>
                <a:cubicBezTo>
                  <a:pt x="121" y="524"/>
                  <a:pt x="174" y="501"/>
                  <a:pt x="174" y="501"/>
                </a:cubicBezTo>
                <a:cubicBezTo>
                  <a:pt x="207" y="486"/>
                  <a:pt x="234" y="504"/>
                  <a:pt x="234" y="540"/>
                </a:cubicBezTo>
                <a:cubicBezTo>
                  <a:pt x="234" y="795"/>
                  <a:pt x="234" y="795"/>
                  <a:pt x="234" y="795"/>
                </a:cubicBezTo>
                <a:cubicBezTo>
                  <a:pt x="234" y="795"/>
                  <a:pt x="234" y="795"/>
                  <a:pt x="234" y="795"/>
                </a:cubicBezTo>
                <a:cubicBezTo>
                  <a:pt x="234" y="860"/>
                  <a:pt x="234" y="860"/>
                  <a:pt x="234" y="860"/>
                </a:cubicBezTo>
                <a:cubicBezTo>
                  <a:pt x="299" y="860"/>
                  <a:pt x="299" y="860"/>
                  <a:pt x="299" y="860"/>
                </a:cubicBezTo>
                <a:cubicBezTo>
                  <a:pt x="299" y="860"/>
                  <a:pt x="299" y="860"/>
                  <a:pt x="299" y="860"/>
                </a:cubicBezTo>
                <a:cubicBezTo>
                  <a:pt x="554" y="860"/>
                  <a:pt x="554" y="860"/>
                  <a:pt x="554" y="860"/>
                </a:cubicBezTo>
                <a:cubicBezTo>
                  <a:pt x="590" y="860"/>
                  <a:pt x="608" y="887"/>
                  <a:pt x="593" y="919"/>
                </a:cubicBezTo>
                <a:cubicBezTo>
                  <a:pt x="593" y="919"/>
                  <a:pt x="593" y="920"/>
                  <a:pt x="593" y="920"/>
                </a:cubicBezTo>
                <a:cubicBezTo>
                  <a:pt x="591" y="924"/>
                  <a:pt x="570" y="974"/>
                  <a:pt x="570" y="1000"/>
                </a:cubicBezTo>
                <a:cubicBezTo>
                  <a:pt x="570" y="1000"/>
                  <a:pt x="570" y="1000"/>
                  <a:pt x="570" y="1000"/>
                </a:cubicBezTo>
                <a:cubicBezTo>
                  <a:pt x="570" y="1000"/>
                  <a:pt x="570" y="1000"/>
                  <a:pt x="570" y="1000"/>
                </a:cubicBezTo>
                <a:cubicBezTo>
                  <a:pt x="570" y="1000"/>
                  <a:pt x="570" y="1000"/>
                  <a:pt x="570" y="1000"/>
                </a:cubicBezTo>
                <a:cubicBezTo>
                  <a:pt x="570" y="1018"/>
                  <a:pt x="575" y="1035"/>
                  <a:pt x="583" y="1049"/>
                </a:cubicBezTo>
                <a:cubicBezTo>
                  <a:pt x="584" y="1050"/>
                  <a:pt x="585" y="1052"/>
                  <a:pt x="586" y="1053"/>
                </a:cubicBezTo>
                <a:cubicBezTo>
                  <a:pt x="603" y="1078"/>
                  <a:pt x="631" y="1094"/>
                  <a:pt x="664" y="1094"/>
                </a:cubicBezTo>
                <a:cubicBezTo>
                  <a:pt x="696" y="1094"/>
                  <a:pt x="725" y="1078"/>
                  <a:pt x="742" y="1053"/>
                </a:cubicBezTo>
                <a:cubicBezTo>
                  <a:pt x="743" y="1052"/>
                  <a:pt x="744" y="1050"/>
                  <a:pt x="744" y="1049"/>
                </a:cubicBezTo>
                <a:cubicBezTo>
                  <a:pt x="753" y="1035"/>
                  <a:pt x="758" y="1018"/>
                  <a:pt x="758" y="1000"/>
                </a:cubicBezTo>
                <a:cubicBezTo>
                  <a:pt x="758" y="1000"/>
                  <a:pt x="758" y="1000"/>
                  <a:pt x="758" y="1000"/>
                </a:cubicBezTo>
                <a:cubicBezTo>
                  <a:pt x="758" y="1000"/>
                  <a:pt x="758" y="1000"/>
                  <a:pt x="758" y="1000"/>
                </a:cubicBezTo>
                <a:cubicBezTo>
                  <a:pt x="758" y="1000"/>
                  <a:pt x="758" y="1000"/>
                  <a:pt x="758" y="1000"/>
                </a:cubicBezTo>
                <a:cubicBezTo>
                  <a:pt x="758" y="974"/>
                  <a:pt x="736" y="924"/>
                  <a:pt x="734" y="920"/>
                </a:cubicBezTo>
                <a:cubicBezTo>
                  <a:pt x="734" y="920"/>
                  <a:pt x="734" y="919"/>
                  <a:pt x="734" y="919"/>
                </a:cubicBezTo>
                <a:cubicBezTo>
                  <a:pt x="720" y="887"/>
                  <a:pt x="738" y="860"/>
                  <a:pt x="773" y="860"/>
                </a:cubicBezTo>
                <a:cubicBezTo>
                  <a:pt x="1029" y="860"/>
                  <a:pt x="1029" y="860"/>
                  <a:pt x="1029" y="860"/>
                </a:cubicBezTo>
                <a:cubicBezTo>
                  <a:pt x="1029" y="860"/>
                  <a:pt x="1029" y="860"/>
                  <a:pt x="1029" y="860"/>
                </a:cubicBezTo>
                <a:cubicBezTo>
                  <a:pt x="1094" y="860"/>
                  <a:pt x="1094" y="860"/>
                  <a:pt x="1094" y="860"/>
                </a:cubicBezTo>
                <a:cubicBezTo>
                  <a:pt x="1094" y="808"/>
                  <a:pt x="1094" y="808"/>
                  <a:pt x="1094" y="808"/>
                </a:cubicBezTo>
                <a:cubicBezTo>
                  <a:pt x="1093" y="804"/>
                  <a:pt x="1092" y="799"/>
                  <a:pt x="1092" y="795"/>
                </a:cubicBezTo>
                <a:cubicBezTo>
                  <a:pt x="1092" y="540"/>
                  <a:pt x="1092" y="540"/>
                  <a:pt x="1092" y="540"/>
                </a:cubicBezTo>
                <a:cubicBezTo>
                  <a:pt x="1092" y="504"/>
                  <a:pt x="1065" y="486"/>
                  <a:pt x="1033" y="501"/>
                </a:cubicBezTo>
                <a:cubicBezTo>
                  <a:pt x="1033" y="501"/>
                  <a:pt x="979" y="524"/>
                  <a:pt x="952" y="524"/>
                </a:cubicBezTo>
                <a:cubicBezTo>
                  <a:pt x="900" y="524"/>
                  <a:pt x="858" y="482"/>
                  <a:pt x="858" y="430"/>
                </a:cubicBezTo>
                <a:cubicBezTo>
                  <a:pt x="858" y="378"/>
                  <a:pt x="900" y="336"/>
                  <a:pt x="952" y="336"/>
                </a:cubicBezTo>
                <a:cubicBezTo>
                  <a:pt x="979" y="336"/>
                  <a:pt x="1033" y="360"/>
                  <a:pt x="1033" y="360"/>
                </a:cubicBezTo>
                <a:cubicBezTo>
                  <a:pt x="1065" y="374"/>
                  <a:pt x="1092" y="356"/>
                  <a:pt x="1092" y="321"/>
                </a:cubicBezTo>
                <a:cubicBezTo>
                  <a:pt x="1092" y="65"/>
                  <a:pt x="1092" y="65"/>
                  <a:pt x="1092" y="65"/>
                </a:cubicBezTo>
                <a:cubicBezTo>
                  <a:pt x="1092" y="61"/>
                  <a:pt x="1093" y="56"/>
                  <a:pt x="1094" y="52"/>
                </a:cubicBezTo>
                <a:cubicBezTo>
                  <a:pt x="1094" y="0"/>
                  <a:pt x="1094" y="0"/>
                  <a:pt x="1094" y="0"/>
                </a:cubicBezTo>
                <a:cubicBezTo>
                  <a:pt x="1029" y="0"/>
                  <a:pt x="1029" y="0"/>
                  <a:pt x="1029" y="0"/>
                </a:cubicBezTo>
                <a:cubicBezTo>
                  <a:pt x="773" y="0"/>
                  <a:pt x="773" y="0"/>
                  <a:pt x="773" y="0"/>
                </a:cubicBezTo>
                <a:cubicBezTo>
                  <a:pt x="737" y="0"/>
                  <a:pt x="720" y="27"/>
                  <a:pt x="734" y="60"/>
                </a:cubicBezTo>
                <a:cubicBezTo>
                  <a:pt x="734" y="60"/>
                  <a:pt x="758" y="114"/>
                  <a:pt x="758" y="141"/>
                </a:cubicBezTo>
                <a:cubicBezTo>
                  <a:pt x="758" y="193"/>
                  <a:pt x="716" y="235"/>
                  <a:pt x="664" y="235"/>
                </a:cubicBezTo>
                <a:cubicBezTo>
                  <a:pt x="612" y="235"/>
                  <a:pt x="570" y="193"/>
                  <a:pt x="570" y="141"/>
                </a:cubicBezTo>
                <a:cubicBezTo>
                  <a:pt x="570" y="114"/>
                  <a:pt x="593" y="60"/>
                  <a:pt x="593" y="60"/>
                </a:cubicBezTo>
                <a:cubicBezTo>
                  <a:pt x="608" y="27"/>
                  <a:pt x="590" y="0"/>
                  <a:pt x="554" y="0"/>
                </a:cubicBezTo>
                <a:cubicBezTo>
                  <a:pt x="299" y="0"/>
                  <a:pt x="299" y="0"/>
                  <a:pt x="299" y="0"/>
                </a:cubicBezTo>
                <a:cubicBezTo>
                  <a:pt x="234" y="0"/>
                  <a:pt x="234" y="0"/>
                  <a:pt x="234" y="0"/>
                </a:cubicBezTo>
                <a:cubicBezTo>
                  <a:pt x="234" y="65"/>
                  <a:pt x="234" y="65"/>
                  <a:pt x="234" y="65"/>
                </a:cubicBezTo>
                <a:cubicBezTo>
                  <a:pt x="234" y="321"/>
                  <a:pt x="234" y="321"/>
                  <a:pt x="234" y="321"/>
                </a:cubicBezTo>
                <a:cubicBezTo>
                  <a:pt x="234" y="356"/>
                  <a:pt x="207" y="374"/>
                  <a:pt x="174" y="360"/>
                </a:cubicBezTo>
                <a:cubicBezTo>
                  <a:pt x="174" y="360"/>
                  <a:pt x="121" y="336"/>
                  <a:pt x="94" y="336"/>
                </a:cubicBezTo>
                <a:cubicBezTo>
                  <a:pt x="42" y="336"/>
                  <a:pt x="0" y="378"/>
                  <a:pt x="0" y="430"/>
                </a:cubicBezTo>
                <a:cubicBezTo>
                  <a:pt x="0" y="482"/>
                  <a:pt x="42" y="524"/>
                  <a:pt x="94" y="524"/>
                </a:cubicBezTo>
                <a:close/>
              </a:path>
            </a:pathLst>
          </a:custGeom>
          <a:solidFill>
            <a:srgbClr val="44B7BE"/>
          </a:solidFill>
          <a:ln>
            <a:solidFill>
              <a:schemeClr val="bg1"/>
            </a:solidFill>
          </a:ln>
          <a:effectLst/>
        </p:spPr>
        <p:txBody>
          <a:bodyPr vert="horz" wrap="square" lIns="91440" tIns="45720" rIns="91440" bIns="45720" numCol="1" anchor="t" anchorCtr="0" compatLnSpc="1"/>
          <a:lstStyle/>
          <a:p>
            <a:endParaRPr lang="en-US"/>
          </a:p>
        </p:txBody>
      </p:sp>
      <p:sp>
        <p:nvSpPr>
          <p:cNvPr id="25" name="Freeform 13"/>
          <p:cNvSpPr/>
          <p:nvPr/>
        </p:nvSpPr>
        <p:spPr bwMode="auto">
          <a:xfrm>
            <a:off x="4398280" y="1983905"/>
            <a:ext cx="2172258" cy="2170112"/>
          </a:xfrm>
          <a:custGeom>
            <a:avLst/>
            <a:gdLst>
              <a:gd name="T0" fmla="*/ 1000 w 1095"/>
              <a:gd name="T1" fmla="*/ 571 h 1094"/>
              <a:gd name="T2" fmla="*/ 920 w 1095"/>
              <a:gd name="T3" fmla="*/ 594 h 1094"/>
              <a:gd name="T4" fmla="*/ 860 w 1095"/>
              <a:gd name="T5" fmla="*/ 555 h 1094"/>
              <a:gd name="T6" fmla="*/ 860 w 1095"/>
              <a:gd name="T7" fmla="*/ 300 h 1094"/>
              <a:gd name="T8" fmla="*/ 860 w 1095"/>
              <a:gd name="T9" fmla="*/ 300 h 1094"/>
              <a:gd name="T10" fmla="*/ 860 w 1095"/>
              <a:gd name="T11" fmla="*/ 235 h 1094"/>
              <a:gd name="T12" fmla="*/ 795 w 1095"/>
              <a:gd name="T13" fmla="*/ 235 h 1094"/>
              <a:gd name="T14" fmla="*/ 795 w 1095"/>
              <a:gd name="T15" fmla="*/ 235 h 1094"/>
              <a:gd name="T16" fmla="*/ 540 w 1095"/>
              <a:gd name="T17" fmla="*/ 235 h 1094"/>
              <a:gd name="T18" fmla="*/ 501 w 1095"/>
              <a:gd name="T19" fmla="*/ 175 h 1094"/>
              <a:gd name="T20" fmla="*/ 501 w 1095"/>
              <a:gd name="T21" fmla="*/ 175 h 1094"/>
              <a:gd name="T22" fmla="*/ 524 w 1095"/>
              <a:gd name="T23" fmla="*/ 94 h 1094"/>
              <a:gd name="T24" fmla="*/ 524 w 1095"/>
              <a:gd name="T25" fmla="*/ 94 h 1094"/>
              <a:gd name="T26" fmla="*/ 524 w 1095"/>
              <a:gd name="T27" fmla="*/ 94 h 1094"/>
              <a:gd name="T28" fmla="*/ 524 w 1095"/>
              <a:gd name="T29" fmla="*/ 94 h 1094"/>
              <a:gd name="T30" fmla="*/ 511 w 1095"/>
              <a:gd name="T31" fmla="*/ 46 h 1094"/>
              <a:gd name="T32" fmla="*/ 508 w 1095"/>
              <a:gd name="T33" fmla="*/ 42 h 1094"/>
              <a:gd name="T34" fmla="*/ 430 w 1095"/>
              <a:gd name="T35" fmla="*/ 0 h 1094"/>
              <a:gd name="T36" fmla="*/ 352 w 1095"/>
              <a:gd name="T37" fmla="*/ 42 h 1094"/>
              <a:gd name="T38" fmla="*/ 350 w 1095"/>
              <a:gd name="T39" fmla="*/ 46 h 1094"/>
              <a:gd name="T40" fmla="*/ 336 w 1095"/>
              <a:gd name="T41" fmla="*/ 94 h 1094"/>
              <a:gd name="T42" fmla="*/ 336 w 1095"/>
              <a:gd name="T43" fmla="*/ 94 h 1094"/>
              <a:gd name="T44" fmla="*/ 336 w 1095"/>
              <a:gd name="T45" fmla="*/ 94 h 1094"/>
              <a:gd name="T46" fmla="*/ 336 w 1095"/>
              <a:gd name="T47" fmla="*/ 94 h 1094"/>
              <a:gd name="T48" fmla="*/ 360 w 1095"/>
              <a:gd name="T49" fmla="*/ 175 h 1094"/>
              <a:gd name="T50" fmla="*/ 360 w 1095"/>
              <a:gd name="T51" fmla="*/ 175 h 1094"/>
              <a:gd name="T52" fmla="*/ 321 w 1095"/>
              <a:gd name="T53" fmla="*/ 235 h 1094"/>
              <a:gd name="T54" fmla="*/ 66 w 1095"/>
              <a:gd name="T55" fmla="*/ 235 h 1094"/>
              <a:gd name="T56" fmla="*/ 65 w 1095"/>
              <a:gd name="T57" fmla="*/ 235 h 1094"/>
              <a:gd name="T58" fmla="*/ 0 w 1095"/>
              <a:gd name="T59" fmla="*/ 235 h 1094"/>
              <a:gd name="T60" fmla="*/ 0 w 1095"/>
              <a:gd name="T61" fmla="*/ 286 h 1094"/>
              <a:gd name="T62" fmla="*/ 2 w 1095"/>
              <a:gd name="T63" fmla="*/ 300 h 1094"/>
              <a:gd name="T64" fmla="*/ 2 w 1095"/>
              <a:gd name="T65" fmla="*/ 555 h 1094"/>
              <a:gd name="T66" fmla="*/ 62 w 1095"/>
              <a:gd name="T67" fmla="*/ 594 h 1094"/>
              <a:gd name="T68" fmla="*/ 142 w 1095"/>
              <a:gd name="T69" fmla="*/ 571 h 1094"/>
              <a:gd name="T70" fmla="*/ 236 w 1095"/>
              <a:gd name="T71" fmla="*/ 665 h 1094"/>
              <a:gd name="T72" fmla="*/ 142 w 1095"/>
              <a:gd name="T73" fmla="*/ 759 h 1094"/>
              <a:gd name="T74" fmla="*/ 62 w 1095"/>
              <a:gd name="T75" fmla="*/ 735 h 1094"/>
              <a:gd name="T76" fmla="*/ 2 w 1095"/>
              <a:gd name="T77" fmla="*/ 774 h 1094"/>
              <a:gd name="T78" fmla="*/ 2 w 1095"/>
              <a:gd name="T79" fmla="*/ 1029 h 1094"/>
              <a:gd name="T80" fmla="*/ 0 w 1095"/>
              <a:gd name="T81" fmla="*/ 1043 h 1094"/>
              <a:gd name="T82" fmla="*/ 0 w 1095"/>
              <a:gd name="T83" fmla="*/ 1094 h 1094"/>
              <a:gd name="T84" fmla="*/ 66 w 1095"/>
              <a:gd name="T85" fmla="*/ 1094 h 1094"/>
              <a:gd name="T86" fmla="*/ 321 w 1095"/>
              <a:gd name="T87" fmla="*/ 1094 h 1094"/>
              <a:gd name="T88" fmla="*/ 360 w 1095"/>
              <a:gd name="T89" fmla="*/ 1035 h 1094"/>
              <a:gd name="T90" fmla="*/ 336 w 1095"/>
              <a:gd name="T91" fmla="*/ 954 h 1094"/>
              <a:gd name="T92" fmla="*/ 430 w 1095"/>
              <a:gd name="T93" fmla="*/ 860 h 1094"/>
              <a:gd name="T94" fmla="*/ 524 w 1095"/>
              <a:gd name="T95" fmla="*/ 954 h 1094"/>
              <a:gd name="T96" fmla="*/ 501 w 1095"/>
              <a:gd name="T97" fmla="*/ 1035 h 1094"/>
              <a:gd name="T98" fmla="*/ 540 w 1095"/>
              <a:gd name="T99" fmla="*/ 1094 h 1094"/>
              <a:gd name="T100" fmla="*/ 795 w 1095"/>
              <a:gd name="T101" fmla="*/ 1094 h 1094"/>
              <a:gd name="T102" fmla="*/ 860 w 1095"/>
              <a:gd name="T103" fmla="*/ 1094 h 1094"/>
              <a:gd name="T104" fmla="*/ 860 w 1095"/>
              <a:gd name="T105" fmla="*/ 1029 h 1094"/>
              <a:gd name="T106" fmla="*/ 860 w 1095"/>
              <a:gd name="T107" fmla="*/ 774 h 1094"/>
              <a:gd name="T108" fmla="*/ 920 w 1095"/>
              <a:gd name="T109" fmla="*/ 735 h 1094"/>
              <a:gd name="T110" fmla="*/ 1000 w 1095"/>
              <a:gd name="T111" fmla="*/ 759 h 1094"/>
              <a:gd name="T112" fmla="*/ 1095 w 1095"/>
              <a:gd name="T113" fmla="*/ 665 h 1094"/>
              <a:gd name="T114" fmla="*/ 1000 w 1095"/>
              <a:gd name="T115" fmla="*/ 57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5" h="1094">
                <a:moveTo>
                  <a:pt x="1000" y="571"/>
                </a:moveTo>
                <a:cubicBezTo>
                  <a:pt x="974" y="571"/>
                  <a:pt x="920" y="594"/>
                  <a:pt x="920" y="594"/>
                </a:cubicBezTo>
                <a:cubicBezTo>
                  <a:pt x="887" y="609"/>
                  <a:pt x="860" y="591"/>
                  <a:pt x="860" y="555"/>
                </a:cubicBezTo>
                <a:cubicBezTo>
                  <a:pt x="860" y="300"/>
                  <a:pt x="860" y="300"/>
                  <a:pt x="860" y="300"/>
                </a:cubicBezTo>
                <a:cubicBezTo>
                  <a:pt x="860" y="300"/>
                  <a:pt x="860" y="300"/>
                  <a:pt x="860" y="300"/>
                </a:cubicBezTo>
                <a:cubicBezTo>
                  <a:pt x="860" y="235"/>
                  <a:pt x="860" y="235"/>
                  <a:pt x="860" y="235"/>
                </a:cubicBezTo>
                <a:cubicBezTo>
                  <a:pt x="795" y="235"/>
                  <a:pt x="795" y="235"/>
                  <a:pt x="795" y="235"/>
                </a:cubicBezTo>
                <a:cubicBezTo>
                  <a:pt x="795" y="235"/>
                  <a:pt x="795" y="235"/>
                  <a:pt x="795" y="235"/>
                </a:cubicBezTo>
                <a:cubicBezTo>
                  <a:pt x="540" y="235"/>
                  <a:pt x="540" y="235"/>
                  <a:pt x="540" y="235"/>
                </a:cubicBezTo>
                <a:cubicBezTo>
                  <a:pt x="504" y="235"/>
                  <a:pt x="486" y="208"/>
                  <a:pt x="501" y="175"/>
                </a:cubicBezTo>
                <a:cubicBezTo>
                  <a:pt x="501" y="175"/>
                  <a:pt x="501" y="175"/>
                  <a:pt x="501" y="175"/>
                </a:cubicBezTo>
                <a:cubicBezTo>
                  <a:pt x="503" y="171"/>
                  <a:pt x="524" y="120"/>
                  <a:pt x="524" y="94"/>
                </a:cubicBezTo>
                <a:cubicBezTo>
                  <a:pt x="524" y="94"/>
                  <a:pt x="524" y="94"/>
                  <a:pt x="524" y="94"/>
                </a:cubicBezTo>
                <a:cubicBezTo>
                  <a:pt x="524" y="94"/>
                  <a:pt x="524" y="94"/>
                  <a:pt x="524" y="94"/>
                </a:cubicBezTo>
                <a:cubicBezTo>
                  <a:pt x="524" y="94"/>
                  <a:pt x="524" y="94"/>
                  <a:pt x="524" y="94"/>
                </a:cubicBezTo>
                <a:cubicBezTo>
                  <a:pt x="524" y="77"/>
                  <a:pt x="519" y="60"/>
                  <a:pt x="511" y="46"/>
                </a:cubicBezTo>
                <a:cubicBezTo>
                  <a:pt x="510" y="44"/>
                  <a:pt x="509" y="43"/>
                  <a:pt x="508" y="42"/>
                </a:cubicBezTo>
                <a:cubicBezTo>
                  <a:pt x="491" y="17"/>
                  <a:pt x="463" y="0"/>
                  <a:pt x="430" y="0"/>
                </a:cubicBezTo>
                <a:cubicBezTo>
                  <a:pt x="398" y="0"/>
                  <a:pt x="369" y="17"/>
                  <a:pt x="352" y="42"/>
                </a:cubicBezTo>
                <a:cubicBezTo>
                  <a:pt x="351" y="43"/>
                  <a:pt x="351" y="44"/>
                  <a:pt x="350" y="46"/>
                </a:cubicBezTo>
                <a:cubicBezTo>
                  <a:pt x="341" y="60"/>
                  <a:pt x="336" y="77"/>
                  <a:pt x="336" y="94"/>
                </a:cubicBezTo>
                <a:cubicBezTo>
                  <a:pt x="336" y="94"/>
                  <a:pt x="336" y="94"/>
                  <a:pt x="336" y="94"/>
                </a:cubicBezTo>
                <a:cubicBezTo>
                  <a:pt x="336" y="94"/>
                  <a:pt x="336" y="94"/>
                  <a:pt x="336" y="94"/>
                </a:cubicBezTo>
                <a:cubicBezTo>
                  <a:pt x="336" y="94"/>
                  <a:pt x="336" y="94"/>
                  <a:pt x="336" y="94"/>
                </a:cubicBezTo>
                <a:cubicBezTo>
                  <a:pt x="336" y="120"/>
                  <a:pt x="358" y="171"/>
                  <a:pt x="360" y="175"/>
                </a:cubicBezTo>
                <a:cubicBezTo>
                  <a:pt x="360" y="175"/>
                  <a:pt x="360" y="175"/>
                  <a:pt x="360" y="175"/>
                </a:cubicBezTo>
                <a:cubicBezTo>
                  <a:pt x="374" y="208"/>
                  <a:pt x="357" y="235"/>
                  <a:pt x="321" y="235"/>
                </a:cubicBezTo>
                <a:cubicBezTo>
                  <a:pt x="66" y="235"/>
                  <a:pt x="66" y="235"/>
                  <a:pt x="66" y="235"/>
                </a:cubicBezTo>
                <a:cubicBezTo>
                  <a:pt x="66" y="235"/>
                  <a:pt x="66" y="235"/>
                  <a:pt x="65" y="235"/>
                </a:cubicBezTo>
                <a:cubicBezTo>
                  <a:pt x="0" y="235"/>
                  <a:pt x="0" y="235"/>
                  <a:pt x="0" y="235"/>
                </a:cubicBezTo>
                <a:cubicBezTo>
                  <a:pt x="0" y="286"/>
                  <a:pt x="0" y="286"/>
                  <a:pt x="0" y="286"/>
                </a:cubicBezTo>
                <a:cubicBezTo>
                  <a:pt x="1" y="291"/>
                  <a:pt x="2" y="295"/>
                  <a:pt x="2" y="300"/>
                </a:cubicBezTo>
                <a:cubicBezTo>
                  <a:pt x="2" y="555"/>
                  <a:pt x="2" y="555"/>
                  <a:pt x="2" y="555"/>
                </a:cubicBezTo>
                <a:cubicBezTo>
                  <a:pt x="2" y="591"/>
                  <a:pt x="29" y="609"/>
                  <a:pt x="62" y="594"/>
                </a:cubicBezTo>
                <a:cubicBezTo>
                  <a:pt x="62" y="594"/>
                  <a:pt x="115" y="571"/>
                  <a:pt x="142" y="571"/>
                </a:cubicBezTo>
                <a:cubicBezTo>
                  <a:pt x="194" y="571"/>
                  <a:pt x="236" y="613"/>
                  <a:pt x="236" y="665"/>
                </a:cubicBezTo>
                <a:cubicBezTo>
                  <a:pt x="236" y="717"/>
                  <a:pt x="194" y="759"/>
                  <a:pt x="142" y="759"/>
                </a:cubicBezTo>
                <a:cubicBezTo>
                  <a:pt x="115" y="759"/>
                  <a:pt x="62" y="735"/>
                  <a:pt x="62" y="735"/>
                </a:cubicBezTo>
                <a:cubicBezTo>
                  <a:pt x="29" y="721"/>
                  <a:pt x="2" y="738"/>
                  <a:pt x="2" y="774"/>
                </a:cubicBezTo>
                <a:cubicBezTo>
                  <a:pt x="2" y="1029"/>
                  <a:pt x="2" y="1029"/>
                  <a:pt x="2" y="1029"/>
                </a:cubicBezTo>
                <a:cubicBezTo>
                  <a:pt x="2" y="1034"/>
                  <a:pt x="1" y="1039"/>
                  <a:pt x="0" y="1043"/>
                </a:cubicBezTo>
                <a:cubicBezTo>
                  <a:pt x="0" y="1094"/>
                  <a:pt x="0" y="1094"/>
                  <a:pt x="0" y="1094"/>
                </a:cubicBezTo>
                <a:cubicBezTo>
                  <a:pt x="66" y="1094"/>
                  <a:pt x="66" y="1094"/>
                  <a:pt x="66" y="1094"/>
                </a:cubicBezTo>
                <a:cubicBezTo>
                  <a:pt x="321" y="1094"/>
                  <a:pt x="321" y="1094"/>
                  <a:pt x="321" y="1094"/>
                </a:cubicBezTo>
                <a:cubicBezTo>
                  <a:pt x="357" y="1094"/>
                  <a:pt x="374" y="1068"/>
                  <a:pt x="360" y="1035"/>
                </a:cubicBezTo>
                <a:cubicBezTo>
                  <a:pt x="360" y="1035"/>
                  <a:pt x="336" y="981"/>
                  <a:pt x="336" y="954"/>
                </a:cubicBezTo>
                <a:cubicBezTo>
                  <a:pt x="336" y="902"/>
                  <a:pt x="378" y="860"/>
                  <a:pt x="430" y="860"/>
                </a:cubicBezTo>
                <a:cubicBezTo>
                  <a:pt x="482" y="860"/>
                  <a:pt x="524" y="902"/>
                  <a:pt x="524" y="954"/>
                </a:cubicBezTo>
                <a:cubicBezTo>
                  <a:pt x="524" y="981"/>
                  <a:pt x="501" y="1035"/>
                  <a:pt x="501" y="1035"/>
                </a:cubicBezTo>
                <a:cubicBezTo>
                  <a:pt x="486" y="1068"/>
                  <a:pt x="504" y="1094"/>
                  <a:pt x="540" y="1094"/>
                </a:cubicBezTo>
                <a:cubicBezTo>
                  <a:pt x="795" y="1094"/>
                  <a:pt x="795" y="1094"/>
                  <a:pt x="795" y="1094"/>
                </a:cubicBezTo>
                <a:cubicBezTo>
                  <a:pt x="860" y="1094"/>
                  <a:pt x="860" y="1094"/>
                  <a:pt x="860" y="1094"/>
                </a:cubicBezTo>
                <a:cubicBezTo>
                  <a:pt x="860" y="1029"/>
                  <a:pt x="860" y="1029"/>
                  <a:pt x="860" y="1029"/>
                </a:cubicBezTo>
                <a:cubicBezTo>
                  <a:pt x="860" y="774"/>
                  <a:pt x="860" y="774"/>
                  <a:pt x="860" y="774"/>
                </a:cubicBezTo>
                <a:cubicBezTo>
                  <a:pt x="860" y="738"/>
                  <a:pt x="887" y="721"/>
                  <a:pt x="920" y="735"/>
                </a:cubicBezTo>
                <a:cubicBezTo>
                  <a:pt x="920" y="735"/>
                  <a:pt x="974" y="759"/>
                  <a:pt x="1000" y="759"/>
                </a:cubicBezTo>
                <a:cubicBezTo>
                  <a:pt x="1052" y="759"/>
                  <a:pt x="1095" y="717"/>
                  <a:pt x="1095" y="665"/>
                </a:cubicBezTo>
                <a:cubicBezTo>
                  <a:pt x="1095" y="613"/>
                  <a:pt x="1052" y="571"/>
                  <a:pt x="1000" y="571"/>
                </a:cubicBezTo>
                <a:close/>
              </a:path>
            </a:pathLst>
          </a:custGeom>
          <a:solidFill>
            <a:srgbClr val="44B7BE"/>
          </a:solidFill>
          <a:ln w="73025">
            <a:solidFill>
              <a:schemeClr val="bg1"/>
            </a:solidFill>
          </a:ln>
          <a:effectLst/>
        </p:spPr>
        <p:txBody>
          <a:bodyPr vert="horz" wrap="square" lIns="91440" tIns="45720" rIns="91440" bIns="45720" numCol="1" anchor="t" anchorCtr="0" compatLnSpc="1"/>
          <a:lstStyle/>
          <a:p>
            <a:endParaRPr lang="en-US"/>
          </a:p>
        </p:txBody>
      </p:sp>
      <p:sp>
        <p:nvSpPr>
          <p:cNvPr id="26" name="Freeform 14"/>
          <p:cNvSpPr/>
          <p:nvPr/>
        </p:nvSpPr>
        <p:spPr bwMode="auto">
          <a:xfrm>
            <a:off x="3932919" y="3677357"/>
            <a:ext cx="2170112" cy="2171186"/>
          </a:xfrm>
          <a:custGeom>
            <a:avLst/>
            <a:gdLst>
              <a:gd name="T0" fmla="*/ 570 w 1094"/>
              <a:gd name="T1" fmla="*/ 94 h 1094"/>
              <a:gd name="T2" fmla="*/ 594 w 1094"/>
              <a:gd name="T3" fmla="*/ 175 h 1094"/>
              <a:gd name="T4" fmla="*/ 555 w 1094"/>
              <a:gd name="T5" fmla="*/ 234 h 1094"/>
              <a:gd name="T6" fmla="*/ 300 w 1094"/>
              <a:gd name="T7" fmla="*/ 234 h 1094"/>
              <a:gd name="T8" fmla="*/ 300 w 1094"/>
              <a:gd name="T9" fmla="*/ 234 h 1094"/>
              <a:gd name="T10" fmla="*/ 234 w 1094"/>
              <a:gd name="T11" fmla="*/ 234 h 1094"/>
              <a:gd name="T12" fmla="*/ 234 w 1094"/>
              <a:gd name="T13" fmla="*/ 299 h 1094"/>
              <a:gd name="T14" fmla="*/ 234 w 1094"/>
              <a:gd name="T15" fmla="*/ 299 h 1094"/>
              <a:gd name="T16" fmla="*/ 234 w 1094"/>
              <a:gd name="T17" fmla="*/ 555 h 1094"/>
              <a:gd name="T18" fmla="*/ 175 w 1094"/>
              <a:gd name="T19" fmla="*/ 594 h 1094"/>
              <a:gd name="T20" fmla="*/ 175 w 1094"/>
              <a:gd name="T21" fmla="*/ 594 h 1094"/>
              <a:gd name="T22" fmla="*/ 94 w 1094"/>
              <a:gd name="T23" fmla="*/ 570 h 1094"/>
              <a:gd name="T24" fmla="*/ 94 w 1094"/>
              <a:gd name="T25" fmla="*/ 570 h 1094"/>
              <a:gd name="T26" fmla="*/ 94 w 1094"/>
              <a:gd name="T27" fmla="*/ 570 h 1094"/>
              <a:gd name="T28" fmla="*/ 94 w 1094"/>
              <a:gd name="T29" fmla="*/ 570 h 1094"/>
              <a:gd name="T30" fmla="*/ 45 w 1094"/>
              <a:gd name="T31" fmla="*/ 584 h 1094"/>
              <a:gd name="T32" fmla="*/ 41 w 1094"/>
              <a:gd name="T33" fmla="*/ 586 h 1094"/>
              <a:gd name="T34" fmla="*/ 0 w 1094"/>
              <a:gd name="T35" fmla="*/ 664 h 1094"/>
              <a:gd name="T36" fmla="*/ 41 w 1094"/>
              <a:gd name="T37" fmla="*/ 742 h 1094"/>
              <a:gd name="T38" fmla="*/ 45 w 1094"/>
              <a:gd name="T39" fmla="*/ 745 h 1094"/>
              <a:gd name="T40" fmla="*/ 94 w 1094"/>
              <a:gd name="T41" fmla="*/ 758 h 1094"/>
              <a:gd name="T42" fmla="*/ 94 w 1094"/>
              <a:gd name="T43" fmla="*/ 758 h 1094"/>
              <a:gd name="T44" fmla="*/ 94 w 1094"/>
              <a:gd name="T45" fmla="*/ 758 h 1094"/>
              <a:gd name="T46" fmla="*/ 94 w 1094"/>
              <a:gd name="T47" fmla="*/ 758 h 1094"/>
              <a:gd name="T48" fmla="*/ 175 w 1094"/>
              <a:gd name="T49" fmla="*/ 735 h 1094"/>
              <a:gd name="T50" fmla="*/ 175 w 1094"/>
              <a:gd name="T51" fmla="*/ 735 h 1094"/>
              <a:gd name="T52" fmla="*/ 234 w 1094"/>
              <a:gd name="T53" fmla="*/ 774 h 1094"/>
              <a:gd name="T54" fmla="*/ 234 w 1094"/>
              <a:gd name="T55" fmla="*/ 1029 h 1094"/>
              <a:gd name="T56" fmla="*/ 234 w 1094"/>
              <a:gd name="T57" fmla="*/ 1029 h 1094"/>
              <a:gd name="T58" fmla="*/ 234 w 1094"/>
              <a:gd name="T59" fmla="*/ 1094 h 1094"/>
              <a:gd name="T60" fmla="*/ 286 w 1094"/>
              <a:gd name="T61" fmla="*/ 1094 h 1094"/>
              <a:gd name="T62" fmla="*/ 300 w 1094"/>
              <a:gd name="T63" fmla="*/ 1093 h 1094"/>
              <a:gd name="T64" fmla="*/ 555 w 1094"/>
              <a:gd name="T65" fmla="*/ 1093 h 1094"/>
              <a:gd name="T66" fmla="*/ 594 w 1094"/>
              <a:gd name="T67" fmla="*/ 1033 h 1094"/>
              <a:gd name="T68" fmla="*/ 570 w 1094"/>
              <a:gd name="T69" fmla="*/ 952 h 1094"/>
              <a:gd name="T70" fmla="*/ 664 w 1094"/>
              <a:gd name="T71" fmla="*/ 858 h 1094"/>
              <a:gd name="T72" fmla="*/ 758 w 1094"/>
              <a:gd name="T73" fmla="*/ 952 h 1094"/>
              <a:gd name="T74" fmla="*/ 735 w 1094"/>
              <a:gd name="T75" fmla="*/ 1033 h 1094"/>
              <a:gd name="T76" fmla="*/ 774 w 1094"/>
              <a:gd name="T77" fmla="*/ 1093 h 1094"/>
              <a:gd name="T78" fmla="*/ 1029 w 1094"/>
              <a:gd name="T79" fmla="*/ 1093 h 1094"/>
              <a:gd name="T80" fmla="*/ 1043 w 1094"/>
              <a:gd name="T81" fmla="*/ 1094 h 1094"/>
              <a:gd name="T82" fmla="*/ 1094 w 1094"/>
              <a:gd name="T83" fmla="*/ 1094 h 1094"/>
              <a:gd name="T84" fmla="*/ 1094 w 1094"/>
              <a:gd name="T85" fmla="*/ 1029 h 1094"/>
              <a:gd name="T86" fmla="*/ 1094 w 1094"/>
              <a:gd name="T87" fmla="*/ 774 h 1094"/>
              <a:gd name="T88" fmla="*/ 1035 w 1094"/>
              <a:gd name="T89" fmla="*/ 735 h 1094"/>
              <a:gd name="T90" fmla="*/ 954 w 1094"/>
              <a:gd name="T91" fmla="*/ 758 h 1094"/>
              <a:gd name="T92" fmla="*/ 860 w 1094"/>
              <a:gd name="T93" fmla="*/ 664 h 1094"/>
              <a:gd name="T94" fmla="*/ 954 w 1094"/>
              <a:gd name="T95" fmla="*/ 570 h 1094"/>
              <a:gd name="T96" fmla="*/ 1035 w 1094"/>
              <a:gd name="T97" fmla="*/ 594 h 1094"/>
              <a:gd name="T98" fmla="*/ 1094 w 1094"/>
              <a:gd name="T99" fmla="*/ 555 h 1094"/>
              <a:gd name="T100" fmla="*/ 1094 w 1094"/>
              <a:gd name="T101" fmla="*/ 299 h 1094"/>
              <a:gd name="T102" fmla="*/ 1094 w 1094"/>
              <a:gd name="T103" fmla="*/ 234 h 1094"/>
              <a:gd name="T104" fmla="*/ 1029 w 1094"/>
              <a:gd name="T105" fmla="*/ 234 h 1094"/>
              <a:gd name="T106" fmla="*/ 774 w 1094"/>
              <a:gd name="T107" fmla="*/ 234 h 1094"/>
              <a:gd name="T108" fmla="*/ 735 w 1094"/>
              <a:gd name="T109" fmla="*/ 175 h 1094"/>
              <a:gd name="T110" fmla="*/ 758 w 1094"/>
              <a:gd name="T111" fmla="*/ 94 h 1094"/>
              <a:gd name="T112" fmla="*/ 664 w 1094"/>
              <a:gd name="T113" fmla="*/ 0 h 1094"/>
              <a:gd name="T114" fmla="*/ 570 w 1094"/>
              <a:gd name="T115" fmla="*/ 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4" h="1094">
                <a:moveTo>
                  <a:pt x="570" y="94"/>
                </a:moveTo>
                <a:cubicBezTo>
                  <a:pt x="570" y="121"/>
                  <a:pt x="594" y="175"/>
                  <a:pt x="594" y="175"/>
                </a:cubicBezTo>
                <a:cubicBezTo>
                  <a:pt x="608" y="207"/>
                  <a:pt x="591" y="234"/>
                  <a:pt x="555" y="234"/>
                </a:cubicBezTo>
                <a:cubicBezTo>
                  <a:pt x="300" y="234"/>
                  <a:pt x="300" y="234"/>
                  <a:pt x="300" y="234"/>
                </a:cubicBezTo>
                <a:cubicBezTo>
                  <a:pt x="300" y="234"/>
                  <a:pt x="300" y="234"/>
                  <a:pt x="300" y="234"/>
                </a:cubicBezTo>
                <a:cubicBezTo>
                  <a:pt x="234" y="234"/>
                  <a:pt x="234" y="234"/>
                  <a:pt x="234" y="234"/>
                </a:cubicBezTo>
                <a:cubicBezTo>
                  <a:pt x="234" y="299"/>
                  <a:pt x="234" y="299"/>
                  <a:pt x="234" y="299"/>
                </a:cubicBezTo>
                <a:cubicBezTo>
                  <a:pt x="234" y="299"/>
                  <a:pt x="234" y="299"/>
                  <a:pt x="234" y="299"/>
                </a:cubicBezTo>
                <a:cubicBezTo>
                  <a:pt x="234" y="555"/>
                  <a:pt x="234" y="555"/>
                  <a:pt x="234" y="555"/>
                </a:cubicBezTo>
                <a:cubicBezTo>
                  <a:pt x="234" y="590"/>
                  <a:pt x="208" y="608"/>
                  <a:pt x="175" y="594"/>
                </a:cubicBezTo>
                <a:cubicBezTo>
                  <a:pt x="175" y="594"/>
                  <a:pt x="175" y="594"/>
                  <a:pt x="175" y="594"/>
                </a:cubicBezTo>
                <a:cubicBezTo>
                  <a:pt x="170" y="592"/>
                  <a:pt x="120" y="570"/>
                  <a:pt x="94" y="570"/>
                </a:cubicBezTo>
                <a:cubicBezTo>
                  <a:pt x="94" y="570"/>
                  <a:pt x="94" y="570"/>
                  <a:pt x="94" y="570"/>
                </a:cubicBezTo>
                <a:cubicBezTo>
                  <a:pt x="94" y="570"/>
                  <a:pt x="94" y="570"/>
                  <a:pt x="94" y="570"/>
                </a:cubicBezTo>
                <a:cubicBezTo>
                  <a:pt x="94" y="570"/>
                  <a:pt x="94" y="570"/>
                  <a:pt x="94" y="570"/>
                </a:cubicBezTo>
                <a:cubicBezTo>
                  <a:pt x="76" y="570"/>
                  <a:pt x="60" y="575"/>
                  <a:pt x="45" y="584"/>
                </a:cubicBezTo>
                <a:cubicBezTo>
                  <a:pt x="44" y="584"/>
                  <a:pt x="43" y="585"/>
                  <a:pt x="41" y="586"/>
                </a:cubicBezTo>
                <a:cubicBezTo>
                  <a:pt x="16" y="603"/>
                  <a:pt x="0" y="632"/>
                  <a:pt x="0" y="664"/>
                </a:cubicBezTo>
                <a:cubicBezTo>
                  <a:pt x="0" y="697"/>
                  <a:pt x="16" y="725"/>
                  <a:pt x="41" y="742"/>
                </a:cubicBezTo>
                <a:cubicBezTo>
                  <a:pt x="43" y="743"/>
                  <a:pt x="44" y="744"/>
                  <a:pt x="45" y="745"/>
                </a:cubicBezTo>
                <a:cubicBezTo>
                  <a:pt x="60" y="753"/>
                  <a:pt x="76" y="758"/>
                  <a:pt x="94" y="758"/>
                </a:cubicBezTo>
                <a:cubicBezTo>
                  <a:pt x="94" y="758"/>
                  <a:pt x="94" y="758"/>
                  <a:pt x="94" y="758"/>
                </a:cubicBezTo>
                <a:cubicBezTo>
                  <a:pt x="94" y="758"/>
                  <a:pt x="94" y="758"/>
                  <a:pt x="94" y="758"/>
                </a:cubicBezTo>
                <a:cubicBezTo>
                  <a:pt x="94" y="758"/>
                  <a:pt x="94" y="758"/>
                  <a:pt x="94" y="758"/>
                </a:cubicBezTo>
                <a:cubicBezTo>
                  <a:pt x="120" y="758"/>
                  <a:pt x="170" y="737"/>
                  <a:pt x="175" y="735"/>
                </a:cubicBezTo>
                <a:cubicBezTo>
                  <a:pt x="175" y="735"/>
                  <a:pt x="175" y="735"/>
                  <a:pt x="175" y="735"/>
                </a:cubicBezTo>
                <a:cubicBezTo>
                  <a:pt x="208" y="720"/>
                  <a:pt x="234" y="738"/>
                  <a:pt x="234" y="774"/>
                </a:cubicBezTo>
                <a:cubicBezTo>
                  <a:pt x="234" y="1029"/>
                  <a:pt x="234" y="1029"/>
                  <a:pt x="234" y="1029"/>
                </a:cubicBezTo>
                <a:cubicBezTo>
                  <a:pt x="234" y="1029"/>
                  <a:pt x="234" y="1029"/>
                  <a:pt x="234" y="1029"/>
                </a:cubicBezTo>
                <a:cubicBezTo>
                  <a:pt x="234" y="1094"/>
                  <a:pt x="234" y="1094"/>
                  <a:pt x="234" y="1094"/>
                </a:cubicBezTo>
                <a:cubicBezTo>
                  <a:pt x="286" y="1094"/>
                  <a:pt x="286" y="1094"/>
                  <a:pt x="286" y="1094"/>
                </a:cubicBezTo>
                <a:cubicBezTo>
                  <a:pt x="290" y="1093"/>
                  <a:pt x="295" y="1093"/>
                  <a:pt x="300" y="1093"/>
                </a:cubicBezTo>
                <a:cubicBezTo>
                  <a:pt x="555" y="1093"/>
                  <a:pt x="555" y="1093"/>
                  <a:pt x="555" y="1093"/>
                </a:cubicBezTo>
                <a:cubicBezTo>
                  <a:pt x="591" y="1093"/>
                  <a:pt x="608" y="1066"/>
                  <a:pt x="594" y="1033"/>
                </a:cubicBezTo>
                <a:cubicBezTo>
                  <a:pt x="594" y="1033"/>
                  <a:pt x="570" y="979"/>
                  <a:pt x="570" y="952"/>
                </a:cubicBezTo>
                <a:cubicBezTo>
                  <a:pt x="570" y="900"/>
                  <a:pt x="612" y="858"/>
                  <a:pt x="664" y="858"/>
                </a:cubicBezTo>
                <a:cubicBezTo>
                  <a:pt x="716" y="858"/>
                  <a:pt x="758" y="900"/>
                  <a:pt x="758" y="952"/>
                </a:cubicBezTo>
                <a:cubicBezTo>
                  <a:pt x="758" y="979"/>
                  <a:pt x="735" y="1033"/>
                  <a:pt x="735" y="1033"/>
                </a:cubicBezTo>
                <a:cubicBezTo>
                  <a:pt x="720" y="1066"/>
                  <a:pt x="738" y="1093"/>
                  <a:pt x="774" y="1093"/>
                </a:cubicBezTo>
                <a:cubicBezTo>
                  <a:pt x="1029" y="1093"/>
                  <a:pt x="1029" y="1093"/>
                  <a:pt x="1029" y="1093"/>
                </a:cubicBezTo>
                <a:cubicBezTo>
                  <a:pt x="1034" y="1093"/>
                  <a:pt x="1038" y="1093"/>
                  <a:pt x="1043" y="1094"/>
                </a:cubicBezTo>
                <a:cubicBezTo>
                  <a:pt x="1094" y="1094"/>
                  <a:pt x="1094" y="1094"/>
                  <a:pt x="1094" y="1094"/>
                </a:cubicBezTo>
                <a:cubicBezTo>
                  <a:pt x="1094" y="1029"/>
                  <a:pt x="1094" y="1029"/>
                  <a:pt x="1094" y="1029"/>
                </a:cubicBezTo>
                <a:cubicBezTo>
                  <a:pt x="1094" y="774"/>
                  <a:pt x="1094" y="774"/>
                  <a:pt x="1094" y="774"/>
                </a:cubicBezTo>
                <a:cubicBezTo>
                  <a:pt x="1094" y="738"/>
                  <a:pt x="1067" y="720"/>
                  <a:pt x="1035" y="735"/>
                </a:cubicBezTo>
                <a:cubicBezTo>
                  <a:pt x="1035" y="735"/>
                  <a:pt x="981" y="758"/>
                  <a:pt x="954" y="758"/>
                </a:cubicBezTo>
                <a:cubicBezTo>
                  <a:pt x="902" y="758"/>
                  <a:pt x="860" y="716"/>
                  <a:pt x="860" y="664"/>
                </a:cubicBezTo>
                <a:cubicBezTo>
                  <a:pt x="860" y="612"/>
                  <a:pt x="902" y="570"/>
                  <a:pt x="954" y="570"/>
                </a:cubicBezTo>
                <a:cubicBezTo>
                  <a:pt x="981" y="570"/>
                  <a:pt x="1035" y="594"/>
                  <a:pt x="1035" y="594"/>
                </a:cubicBezTo>
                <a:cubicBezTo>
                  <a:pt x="1067" y="608"/>
                  <a:pt x="1094" y="591"/>
                  <a:pt x="1094" y="555"/>
                </a:cubicBezTo>
                <a:cubicBezTo>
                  <a:pt x="1094" y="299"/>
                  <a:pt x="1094" y="299"/>
                  <a:pt x="1094" y="299"/>
                </a:cubicBezTo>
                <a:cubicBezTo>
                  <a:pt x="1094" y="234"/>
                  <a:pt x="1094" y="234"/>
                  <a:pt x="1094" y="234"/>
                </a:cubicBezTo>
                <a:cubicBezTo>
                  <a:pt x="1029" y="234"/>
                  <a:pt x="1029" y="234"/>
                  <a:pt x="1029" y="234"/>
                </a:cubicBezTo>
                <a:cubicBezTo>
                  <a:pt x="774" y="234"/>
                  <a:pt x="774" y="234"/>
                  <a:pt x="774" y="234"/>
                </a:cubicBezTo>
                <a:cubicBezTo>
                  <a:pt x="738" y="234"/>
                  <a:pt x="720" y="207"/>
                  <a:pt x="735" y="175"/>
                </a:cubicBezTo>
                <a:cubicBezTo>
                  <a:pt x="735" y="175"/>
                  <a:pt x="758" y="121"/>
                  <a:pt x="758" y="94"/>
                </a:cubicBezTo>
                <a:cubicBezTo>
                  <a:pt x="758" y="42"/>
                  <a:pt x="716" y="0"/>
                  <a:pt x="664" y="0"/>
                </a:cubicBezTo>
                <a:cubicBezTo>
                  <a:pt x="612" y="0"/>
                  <a:pt x="570" y="42"/>
                  <a:pt x="570" y="94"/>
                </a:cubicBezTo>
                <a:close/>
              </a:path>
            </a:pathLst>
          </a:custGeom>
          <a:solidFill>
            <a:srgbClr val="44B7BE"/>
          </a:solidFill>
          <a:ln>
            <a:solidFill>
              <a:schemeClr val="bg1"/>
            </a:solidFill>
          </a:ln>
          <a:effectLst/>
        </p:spPr>
        <p:txBody>
          <a:bodyPr vert="horz" wrap="square" lIns="91440" tIns="45720" rIns="91440" bIns="45720" numCol="1" anchor="t" anchorCtr="0" compatLnSpc="1"/>
          <a:lstStyle/>
          <a:p>
            <a:endParaRPr lang="en-US"/>
          </a:p>
        </p:txBody>
      </p:sp>
      <p:sp>
        <p:nvSpPr>
          <p:cNvPr id="27" name="Freeform 15"/>
          <p:cNvSpPr/>
          <p:nvPr/>
        </p:nvSpPr>
        <p:spPr bwMode="auto">
          <a:xfrm>
            <a:off x="6103031" y="2450203"/>
            <a:ext cx="2170112" cy="2170112"/>
          </a:xfrm>
          <a:custGeom>
            <a:avLst/>
            <a:gdLst>
              <a:gd name="T0" fmla="*/ 524 w 1094"/>
              <a:gd name="T1" fmla="*/ 1000 h 1094"/>
              <a:gd name="T2" fmla="*/ 500 w 1094"/>
              <a:gd name="T3" fmla="*/ 919 h 1094"/>
              <a:gd name="T4" fmla="*/ 539 w 1094"/>
              <a:gd name="T5" fmla="*/ 860 h 1094"/>
              <a:gd name="T6" fmla="*/ 795 w 1094"/>
              <a:gd name="T7" fmla="*/ 860 h 1094"/>
              <a:gd name="T8" fmla="*/ 795 w 1094"/>
              <a:gd name="T9" fmla="*/ 860 h 1094"/>
              <a:gd name="T10" fmla="*/ 860 w 1094"/>
              <a:gd name="T11" fmla="*/ 860 h 1094"/>
              <a:gd name="T12" fmla="*/ 860 w 1094"/>
              <a:gd name="T13" fmla="*/ 795 h 1094"/>
              <a:gd name="T14" fmla="*/ 860 w 1094"/>
              <a:gd name="T15" fmla="*/ 795 h 1094"/>
              <a:gd name="T16" fmla="*/ 860 w 1094"/>
              <a:gd name="T17" fmla="*/ 539 h 1094"/>
              <a:gd name="T18" fmla="*/ 919 w 1094"/>
              <a:gd name="T19" fmla="*/ 500 h 1094"/>
              <a:gd name="T20" fmla="*/ 920 w 1094"/>
              <a:gd name="T21" fmla="*/ 501 h 1094"/>
              <a:gd name="T22" fmla="*/ 1000 w 1094"/>
              <a:gd name="T23" fmla="*/ 524 h 1094"/>
              <a:gd name="T24" fmla="*/ 1000 w 1094"/>
              <a:gd name="T25" fmla="*/ 524 h 1094"/>
              <a:gd name="T26" fmla="*/ 1000 w 1094"/>
              <a:gd name="T27" fmla="*/ 524 h 1094"/>
              <a:gd name="T28" fmla="*/ 1000 w 1094"/>
              <a:gd name="T29" fmla="*/ 524 h 1094"/>
              <a:gd name="T30" fmla="*/ 1049 w 1094"/>
              <a:gd name="T31" fmla="*/ 510 h 1094"/>
              <a:gd name="T32" fmla="*/ 1053 w 1094"/>
              <a:gd name="T33" fmla="*/ 508 h 1094"/>
              <a:gd name="T34" fmla="*/ 1094 w 1094"/>
              <a:gd name="T35" fmla="*/ 430 h 1094"/>
              <a:gd name="T36" fmla="*/ 1053 w 1094"/>
              <a:gd name="T37" fmla="*/ 352 h 1094"/>
              <a:gd name="T38" fmla="*/ 1049 w 1094"/>
              <a:gd name="T39" fmla="*/ 350 h 1094"/>
              <a:gd name="T40" fmla="*/ 1000 w 1094"/>
              <a:gd name="T41" fmla="*/ 336 h 1094"/>
              <a:gd name="T42" fmla="*/ 1000 w 1094"/>
              <a:gd name="T43" fmla="*/ 336 h 1094"/>
              <a:gd name="T44" fmla="*/ 1000 w 1094"/>
              <a:gd name="T45" fmla="*/ 336 h 1094"/>
              <a:gd name="T46" fmla="*/ 1000 w 1094"/>
              <a:gd name="T47" fmla="*/ 336 h 1094"/>
              <a:gd name="T48" fmla="*/ 920 w 1094"/>
              <a:gd name="T49" fmla="*/ 359 h 1094"/>
              <a:gd name="T50" fmla="*/ 919 w 1094"/>
              <a:gd name="T51" fmla="*/ 360 h 1094"/>
              <a:gd name="T52" fmla="*/ 860 w 1094"/>
              <a:gd name="T53" fmla="*/ 321 h 1094"/>
              <a:gd name="T54" fmla="*/ 860 w 1094"/>
              <a:gd name="T55" fmla="*/ 65 h 1094"/>
              <a:gd name="T56" fmla="*/ 860 w 1094"/>
              <a:gd name="T57" fmla="*/ 65 h 1094"/>
              <a:gd name="T58" fmla="*/ 860 w 1094"/>
              <a:gd name="T59" fmla="*/ 0 h 1094"/>
              <a:gd name="T60" fmla="*/ 808 w 1094"/>
              <a:gd name="T61" fmla="*/ 0 h 1094"/>
              <a:gd name="T62" fmla="*/ 795 w 1094"/>
              <a:gd name="T63" fmla="*/ 2 h 1094"/>
              <a:gd name="T64" fmla="*/ 539 w 1094"/>
              <a:gd name="T65" fmla="*/ 2 h 1094"/>
              <a:gd name="T66" fmla="*/ 500 w 1094"/>
              <a:gd name="T67" fmla="*/ 61 h 1094"/>
              <a:gd name="T68" fmla="*/ 524 w 1094"/>
              <a:gd name="T69" fmla="*/ 142 h 1094"/>
              <a:gd name="T70" fmla="*/ 430 w 1094"/>
              <a:gd name="T71" fmla="*/ 236 h 1094"/>
              <a:gd name="T72" fmla="*/ 336 w 1094"/>
              <a:gd name="T73" fmla="*/ 142 h 1094"/>
              <a:gd name="T74" fmla="*/ 359 w 1094"/>
              <a:gd name="T75" fmla="*/ 61 h 1094"/>
              <a:gd name="T76" fmla="*/ 321 w 1094"/>
              <a:gd name="T77" fmla="*/ 2 h 1094"/>
              <a:gd name="T78" fmla="*/ 65 w 1094"/>
              <a:gd name="T79" fmla="*/ 2 h 1094"/>
              <a:gd name="T80" fmla="*/ 52 w 1094"/>
              <a:gd name="T81" fmla="*/ 0 h 1094"/>
              <a:gd name="T82" fmla="*/ 0 w 1094"/>
              <a:gd name="T83" fmla="*/ 0 h 1094"/>
              <a:gd name="T84" fmla="*/ 0 w 1094"/>
              <a:gd name="T85" fmla="*/ 65 h 1094"/>
              <a:gd name="T86" fmla="*/ 0 w 1094"/>
              <a:gd name="T87" fmla="*/ 321 h 1094"/>
              <a:gd name="T88" fmla="*/ 60 w 1094"/>
              <a:gd name="T89" fmla="*/ 359 h 1094"/>
              <a:gd name="T90" fmla="*/ 141 w 1094"/>
              <a:gd name="T91" fmla="*/ 336 h 1094"/>
              <a:gd name="T92" fmla="*/ 235 w 1094"/>
              <a:gd name="T93" fmla="*/ 430 h 1094"/>
              <a:gd name="T94" fmla="*/ 141 w 1094"/>
              <a:gd name="T95" fmla="*/ 524 h 1094"/>
              <a:gd name="T96" fmla="*/ 60 w 1094"/>
              <a:gd name="T97" fmla="*/ 500 h 1094"/>
              <a:gd name="T98" fmla="*/ 0 w 1094"/>
              <a:gd name="T99" fmla="*/ 539 h 1094"/>
              <a:gd name="T100" fmla="*/ 0 w 1094"/>
              <a:gd name="T101" fmla="*/ 795 h 1094"/>
              <a:gd name="T102" fmla="*/ 0 w 1094"/>
              <a:gd name="T103" fmla="*/ 860 h 1094"/>
              <a:gd name="T104" fmla="*/ 65 w 1094"/>
              <a:gd name="T105" fmla="*/ 860 h 1094"/>
              <a:gd name="T106" fmla="*/ 321 w 1094"/>
              <a:gd name="T107" fmla="*/ 860 h 1094"/>
              <a:gd name="T108" fmla="*/ 359 w 1094"/>
              <a:gd name="T109" fmla="*/ 919 h 1094"/>
              <a:gd name="T110" fmla="*/ 336 w 1094"/>
              <a:gd name="T111" fmla="*/ 1000 h 1094"/>
              <a:gd name="T112" fmla="*/ 430 w 1094"/>
              <a:gd name="T113" fmla="*/ 1094 h 1094"/>
              <a:gd name="T114" fmla="*/ 524 w 1094"/>
              <a:gd name="T115" fmla="*/ 1000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94" h="1094">
                <a:moveTo>
                  <a:pt x="524" y="1000"/>
                </a:moveTo>
                <a:cubicBezTo>
                  <a:pt x="524" y="973"/>
                  <a:pt x="500" y="919"/>
                  <a:pt x="500" y="919"/>
                </a:cubicBezTo>
                <a:cubicBezTo>
                  <a:pt x="486" y="887"/>
                  <a:pt x="504" y="860"/>
                  <a:pt x="539" y="860"/>
                </a:cubicBezTo>
                <a:cubicBezTo>
                  <a:pt x="795" y="860"/>
                  <a:pt x="795" y="860"/>
                  <a:pt x="795" y="860"/>
                </a:cubicBezTo>
                <a:cubicBezTo>
                  <a:pt x="795" y="860"/>
                  <a:pt x="795" y="860"/>
                  <a:pt x="795" y="860"/>
                </a:cubicBezTo>
                <a:cubicBezTo>
                  <a:pt x="860" y="860"/>
                  <a:pt x="860" y="860"/>
                  <a:pt x="860" y="860"/>
                </a:cubicBezTo>
                <a:cubicBezTo>
                  <a:pt x="860" y="795"/>
                  <a:pt x="860" y="795"/>
                  <a:pt x="860" y="795"/>
                </a:cubicBezTo>
                <a:cubicBezTo>
                  <a:pt x="860" y="795"/>
                  <a:pt x="860" y="795"/>
                  <a:pt x="860" y="795"/>
                </a:cubicBezTo>
                <a:cubicBezTo>
                  <a:pt x="860" y="539"/>
                  <a:pt x="860" y="539"/>
                  <a:pt x="860" y="539"/>
                </a:cubicBezTo>
                <a:cubicBezTo>
                  <a:pt x="860" y="504"/>
                  <a:pt x="887" y="486"/>
                  <a:pt x="919" y="500"/>
                </a:cubicBezTo>
                <a:cubicBezTo>
                  <a:pt x="919" y="500"/>
                  <a:pt x="920" y="501"/>
                  <a:pt x="920" y="501"/>
                </a:cubicBezTo>
                <a:cubicBezTo>
                  <a:pt x="924" y="502"/>
                  <a:pt x="974" y="524"/>
                  <a:pt x="1000" y="524"/>
                </a:cubicBezTo>
                <a:cubicBezTo>
                  <a:pt x="1000" y="524"/>
                  <a:pt x="1000" y="524"/>
                  <a:pt x="1000" y="524"/>
                </a:cubicBezTo>
                <a:cubicBezTo>
                  <a:pt x="1000" y="524"/>
                  <a:pt x="1000" y="524"/>
                  <a:pt x="1000" y="524"/>
                </a:cubicBezTo>
                <a:cubicBezTo>
                  <a:pt x="1000" y="524"/>
                  <a:pt x="1000" y="524"/>
                  <a:pt x="1000" y="524"/>
                </a:cubicBezTo>
                <a:cubicBezTo>
                  <a:pt x="1018" y="524"/>
                  <a:pt x="1035" y="519"/>
                  <a:pt x="1049" y="510"/>
                </a:cubicBezTo>
                <a:cubicBezTo>
                  <a:pt x="1050" y="510"/>
                  <a:pt x="1052" y="509"/>
                  <a:pt x="1053" y="508"/>
                </a:cubicBezTo>
                <a:cubicBezTo>
                  <a:pt x="1078" y="491"/>
                  <a:pt x="1094" y="462"/>
                  <a:pt x="1094" y="430"/>
                </a:cubicBezTo>
                <a:cubicBezTo>
                  <a:pt x="1094" y="397"/>
                  <a:pt x="1078" y="369"/>
                  <a:pt x="1053" y="352"/>
                </a:cubicBezTo>
                <a:cubicBezTo>
                  <a:pt x="1052" y="351"/>
                  <a:pt x="1050" y="350"/>
                  <a:pt x="1049" y="350"/>
                </a:cubicBezTo>
                <a:cubicBezTo>
                  <a:pt x="1035" y="341"/>
                  <a:pt x="1018" y="336"/>
                  <a:pt x="1000" y="336"/>
                </a:cubicBezTo>
                <a:cubicBezTo>
                  <a:pt x="1000" y="336"/>
                  <a:pt x="1000" y="336"/>
                  <a:pt x="1000" y="336"/>
                </a:cubicBezTo>
                <a:cubicBezTo>
                  <a:pt x="1000" y="336"/>
                  <a:pt x="1000" y="336"/>
                  <a:pt x="1000" y="336"/>
                </a:cubicBezTo>
                <a:cubicBezTo>
                  <a:pt x="1000" y="336"/>
                  <a:pt x="1000" y="336"/>
                  <a:pt x="1000" y="336"/>
                </a:cubicBezTo>
                <a:cubicBezTo>
                  <a:pt x="974" y="336"/>
                  <a:pt x="924" y="358"/>
                  <a:pt x="920" y="359"/>
                </a:cubicBezTo>
                <a:cubicBezTo>
                  <a:pt x="920" y="359"/>
                  <a:pt x="919" y="359"/>
                  <a:pt x="919" y="360"/>
                </a:cubicBezTo>
                <a:cubicBezTo>
                  <a:pt x="887" y="374"/>
                  <a:pt x="860" y="356"/>
                  <a:pt x="860" y="321"/>
                </a:cubicBezTo>
                <a:cubicBezTo>
                  <a:pt x="860" y="65"/>
                  <a:pt x="860" y="65"/>
                  <a:pt x="860" y="65"/>
                </a:cubicBezTo>
                <a:cubicBezTo>
                  <a:pt x="860" y="65"/>
                  <a:pt x="860" y="65"/>
                  <a:pt x="860" y="65"/>
                </a:cubicBezTo>
                <a:cubicBezTo>
                  <a:pt x="860" y="0"/>
                  <a:pt x="860" y="0"/>
                  <a:pt x="860" y="0"/>
                </a:cubicBezTo>
                <a:cubicBezTo>
                  <a:pt x="808" y="0"/>
                  <a:pt x="808" y="0"/>
                  <a:pt x="808" y="0"/>
                </a:cubicBezTo>
                <a:cubicBezTo>
                  <a:pt x="804" y="1"/>
                  <a:pt x="799" y="2"/>
                  <a:pt x="795" y="2"/>
                </a:cubicBezTo>
                <a:cubicBezTo>
                  <a:pt x="539" y="2"/>
                  <a:pt x="539" y="2"/>
                  <a:pt x="539" y="2"/>
                </a:cubicBezTo>
                <a:cubicBezTo>
                  <a:pt x="504" y="2"/>
                  <a:pt x="486" y="28"/>
                  <a:pt x="500" y="61"/>
                </a:cubicBezTo>
                <a:cubicBezTo>
                  <a:pt x="500" y="61"/>
                  <a:pt x="524" y="115"/>
                  <a:pt x="524" y="142"/>
                </a:cubicBezTo>
                <a:cubicBezTo>
                  <a:pt x="524" y="194"/>
                  <a:pt x="482" y="236"/>
                  <a:pt x="430" y="236"/>
                </a:cubicBezTo>
                <a:cubicBezTo>
                  <a:pt x="378" y="236"/>
                  <a:pt x="336" y="194"/>
                  <a:pt x="336" y="142"/>
                </a:cubicBezTo>
                <a:cubicBezTo>
                  <a:pt x="336" y="115"/>
                  <a:pt x="359" y="61"/>
                  <a:pt x="359" y="61"/>
                </a:cubicBezTo>
                <a:cubicBezTo>
                  <a:pt x="374" y="28"/>
                  <a:pt x="356" y="2"/>
                  <a:pt x="321" y="2"/>
                </a:cubicBezTo>
                <a:cubicBezTo>
                  <a:pt x="65" y="2"/>
                  <a:pt x="65" y="2"/>
                  <a:pt x="65" y="2"/>
                </a:cubicBezTo>
                <a:cubicBezTo>
                  <a:pt x="61" y="2"/>
                  <a:pt x="56" y="1"/>
                  <a:pt x="52" y="0"/>
                </a:cubicBezTo>
                <a:cubicBezTo>
                  <a:pt x="0" y="0"/>
                  <a:pt x="0" y="0"/>
                  <a:pt x="0" y="0"/>
                </a:cubicBezTo>
                <a:cubicBezTo>
                  <a:pt x="0" y="65"/>
                  <a:pt x="0" y="65"/>
                  <a:pt x="0" y="65"/>
                </a:cubicBezTo>
                <a:cubicBezTo>
                  <a:pt x="0" y="321"/>
                  <a:pt x="0" y="321"/>
                  <a:pt x="0" y="321"/>
                </a:cubicBezTo>
                <a:cubicBezTo>
                  <a:pt x="0" y="356"/>
                  <a:pt x="27" y="374"/>
                  <a:pt x="60" y="359"/>
                </a:cubicBezTo>
                <a:cubicBezTo>
                  <a:pt x="60" y="359"/>
                  <a:pt x="114" y="336"/>
                  <a:pt x="141" y="336"/>
                </a:cubicBezTo>
                <a:cubicBezTo>
                  <a:pt x="192" y="336"/>
                  <a:pt x="235" y="378"/>
                  <a:pt x="235" y="430"/>
                </a:cubicBezTo>
                <a:cubicBezTo>
                  <a:pt x="235" y="482"/>
                  <a:pt x="192" y="524"/>
                  <a:pt x="141" y="524"/>
                </a:cubicBezTo>
                <a:cubicBezTo>
                  <a:pt x="114" y="524"/>
                  <a:pt x="60" y="500"/>
                  <a:pt x="60" y="500"/>
                </a:cubicBezTo>
                <a:cubicBezTo>
                  <a:pt x="27" y="486"/>
                  <a:pt x="0" y="504"/>
                  <a:pt x="0" y="539"/>
                </a:cubicBezTo>
                <a:cubicBezTo>
                  <a:pt x="0" y="795"/>
                  <a:pt x="0" y="795"/>
                  <a:pt x="0" y="795"/>
                </a:cubicBezTo>
                <a:cubicBezTo>
                  <a:pt x="0" y="860"/>
                  <a:pt x="0" y="860"/>
                  <a:pt x="0" y="860"/>
                </a:cubicBezTo>
                <a:cubicBezTo>
                  <a:pt x="65" y="860"/>
                  <a:pt x="65" y="860"/>
                  <a:pt x="65" y="860"/>
                </a:cubicBezTo>
                <a:cubicBezTo>
                  <a:pt x="321" y="860"/>
                  <a:pt x="321" y="860"/>
                  <a:pt x="321" y="860"/>
                </a:cubicBezTo>
                <a:cubicBezTo>
                  <a:pt x="356" y="860"/>
                  <a:pt x="374" y="887"/>
                  <a:pt x="359" y="919"/>
                </a:cubicBezTo>
                <a:cubicBezTo>
                  <a:pt x="359" y="919"/>
                  <a:pt x="336" y="973"/>
                  <a:pt x="336" y="1000"/>
                </a:cubicBezTo>
                <a:cubicBezTo>
                  <a:pt x="336" y="1052"/>
                  <a:pt x="378" y="1094"/>
                  <a:pt x="430" y="1094"/>
                </a:cubicBezTo>
                <a:cubicBezTo>
                  <a:pt x="482" y="1094"/>
                  <a:pt x="524" y="1052"/>
                  <a:pt x="524" y="1000"/>
                </a:cubicBezTo>
                <a:close/>
              </a:path>
            </a:pathLst>
          </a:custGeom>
          <a:solidFill>
            <a:srgbClr val="44B7BE"/>
          </a:solidFill>
          <a:ln>
            <a:solidFill>
              <a:schemeClr val="bg1"/>
            </a:solidFill>
          </a:ln>
          <a:effectLst/>
        </p:spPr>
        <p:txBody>
          <a:bodyPr vert="horz" wrap="square" lIns="91440" tIns="45720" rIns="91440" bIns="45720" numCol="1" anchor="t" anchorCtr="0" compatLnSpc="1"/>
          <a:lstStyle/>
          <a:p>
            <a:endParaRPr lang="en-US"/>
          </a:p>
        </p:txBody>
      </p:sp>
      <p:sp>
        <p:nvSpPr>
          <p:cNvPr id="40" name="文本框 39"/>
          <p:cNvSpPr txBox="1"/>
          <p:nvPr/>
        </p:nvSpPr>
        <p:spPr>
          <a:xfrm>
            <a:off x="4970371" y="3108168"/>
            <a:ext cx="1037469" cy="359760"/>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42" name="文本框 41"/>
          <p:cNvSpPr txBox="1"/>
          <p:nvPr/>
        </p:nvSpPr>
        <p:spPr>
          <a:xfrm>
            <a:off x="6661644" y="3108168"/>
            <a:ext cx="1037469" cy="359760"/>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43" name="文本框 42"/>
          <p:cNvSpPr txBox="1"/>
          <p:nvPr/>
        </p:nvSpPr>
        <p:spPr>
          <a:xfrm>
            <a:off x="4536972" y="4820902"/>
            <a:ext cx="1037469" cy="359760"/>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45" name="文本框 44"/>
          <p:cNvSpPr txBox="1"/>
          <p:nvPr/>
        </p:nvSpPr>
        <p:spPr>
          <a:xfrm>
            <a:off x="6228245" y="4820902"/>
            <a:ext cx="1037469" cy="359760"/>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46" name="文本框 45"/>
          <p:cNvSpPr txBox="1"/>
          <p:nvPr/>
        </p:nvSpPr>
        <p:spPr>
          <a:xfrm>
            <a:off x="8569839" y="2892527"/>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7" name="文本框 46"/>
          <p:cNvSpPr txBox="1"/>
          <p:nvPr/>
        </p:nvSpPr>
        <p:spPr>
          <a:xfrm>
            <a:off x="8569839" y="2594314"/>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48" name="文本框 47"/>
          <p:cNvSpPr txBox="1"/>
          <p:nvPr/>
        </p:nvSpPr>
        <p:spPr>
          <a:xfrm>
            <a:off x="8569839" y="4780561"/>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9" name="文本框 48"/>
          <p:cNvSpPr txBox="1"/>
          <p:nvPr/>
        </p:nvSpPr>
        <p:spPr>
          <a:xfrm>
            <a:off x="8569839" y="448234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0" name="文本框 49"/>
          <p:cNvSpPr txBox="1"/>
          <p:nvPr/>
        </p:nvSpPr>
        <p:spPr>
          <a:xfrm>
            <a:off x="1604460" y="2892527"/>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1" name="文本框 50"/>
          <p:cNvSpPr txBox="1"/>
          <p:nvPr/>
        </p:nvSpPr>
        <p:spPr>
          <a:xfrm>
            <a:off x="1604460" y="2594314"/>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2" name="文本框 51"/>
          <p:cNvSpPr txBox="1"/>
          <p:nvPr/>
        </p:nvSpPr>
        <p:spPr>
          <a:xfrm>
            <a:off x="1604460" y="4780561"/>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3" name="文本框 52"/>
          <p:cNvSpPr txBox="1"/>
          <p:nvPr/>
        </p:nvSpPr>
        <p:spPr>
          <a:xfrm>
            <a:off x="1604460" y="448234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452478" y="343457"/>
            <a:ext cx="1800493"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41671" y="951025"/>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4294669" y="2584427"/>
            <a:ext cx="3347970" cy="3347970"/>
            <a:chOff x="3942268" y="2144940"/>
            <a:chExt cx="4226944" cy="4226944"/>
          </a:xfrm>
        </p:grpSpPr>
        <p:sp>
          <p:nvSpPr>
            <p:cNvPr id="31" name="Oval 5"/>
            <p:cNvSpPr/>
            <p:nvPr/>
          </p:nvSpPr>
          <p:spPr>
            <a:xfrm>
              <a:off x="3942268" y="2144940"/>
              <a:ext cx="4226944" cy="4226944"/>
            </a:xfrm>
            <a:prstGeom prst="ellipse">
              <a:avLst/>
            </a:prstGeom>
            <a:solidFill>
              <a:srgbClr val="44B7BE">
                <a:alpha val="45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6"/>
            <p:cNvSpPr/>
            <p:nvPr/>
          </p:nvSpPr>
          <p:spPr>
            <a:xfrm>
              <a:off x="4123999" y="3209223"/>
              <a:ext cx="2833985" cy="2833985"/>
            </a:xfrm>
            <a:prstGeom prst="ellipse">
              <a:avLst/>
            </a:prstGeom>
            <a:solidFill>
              <a:srgbClr val="44B7BE">
                <a:alpha val="35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7"/>
            <p:cNvSpPr/>
            <p:nvPr/>
          </p:nvSpPr>
          <p:spPr>
            <a:xfrm>
              <a:off x="4250655" y="3991988"/>
              <a:ext cx="1828634" cy="1828634"/>
            </a:xfrm>
            <a:prstGeom prst="ellipse">
              <a:avLst/>
            </a:prstGeom>
            <a:solidFill>
              <a:srgbClr val="44B7BE"/>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000">
                <a:solidFill>
                  <a:srgbClr val="44749D"/>
                </a:solidFill>
              </a:endParaRPr>
            </a:p>
          </p:txBody>
        </p:sp>
        <p:sp>
          <p:nvSpPr>
            <p:cNvPr id="34" name="Footer Placeholder 3"/>
            <p:cNvSpPr txBox="1"/>
            <p:nvPr/>
          </p:nvSpPr>
          <p:spPr>
            <a:xfrm>
              <a:off x="4248253" y="4752416"/>
              <a:ext cx="1737680" cy="307777"/>
            </a:xfrm>
            <a:prstGeom prst="rect">
              <a:avLst/>
            </a:prstGeom>
            <a:noFill/>
          </p:spPr>
          <p:txBody>
            <a:bodyPr wrap="square" lIns="0" tIns="0" rIns="0" bIns="0" rtlCol="0">
              <a:spAutoFit/>
            </a:bodyPr>
            <a:lstStyle>
              <a:defPPr>
                <a:defRPr lang="en-US"/>
              </a:defPPr>
              <a:lvl1pPr algn="ctr">
                <a:defRPr sz="3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2000" b="0" dirty="0">
                  <a:solidFill>
                    <a:schemeClr val="bg1"/>
                  </a:solidFill>
                  <a:effectLst/>
                  <a:latin typeface="Arial" panose="020B0604020202020204" pitchFamily="34" charset="0"/>
                  <a:cs typeface="Arial" panose="020B0604020202020204" pitchFamily="34" charset="0"/>
                </a:rPr>
                <a:t>text</a:t>
              </a:r>
              <a:endParaRPr lang="lv-LV" sz="2000" b="0" dirty="0">
                <a:solidFill>
                  <a:schemeClr val="bg1"/>
                </a:solidFill>
                <a:effectLst/>
                <a:latin typeface="Arial" panose="020B0604020202020204" pitchFamily="34" charset="0"/>
                <a:cs typeface="Arial" panose="020B0604020202020204" pitchFamily="34" charset="0"/>
              </a:endParaRPr>
            </a:p>
          </p:txBody>
        </p:sp>
        <p:cxnSp>
          <p:nvCxnSpPr>
            <p:cNvPr id="35" name="Straight Arrow Connector 9"/>
            <p:cNvCxnSpPr>
              <a:stCxn id="33" idx="7"/>
            </p:cNvCxnSpPr>
            <p:nvPr/>
          </p:nvCxnSpPr>
          <p:spPr>
            <a:xfrm flipV="1">
              <a:off x="5811491" y="4056188"/>
              <a:ext cx="269146" cy="203598"/>
            </a:xfrm>
            <a:prstGeom prst="straightConnector1">
              <a:avLst/>
            </a:prstGeom>
            <a:ln w="31750" cap="sq">
              <a:solidFill>
                <a:schemeClr val="bg1"/>
              </a:solidFill>
              <a:beve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10"/>
            <p:cNvCxnSpPr/>
            <p:nvPr/>
          </p:nvCxnSpPr>
          <p:spPr>
            <a:xfrm flipV="1">
              <a:off x="6629331" y="3479042"/>
              <a:ext cx="269146" cy="203598"/>
            </a:xfrm>
            <a:prstGeom prst="straightConnector1">
              <a:avLst/>
            </a:prstGeom>
            <a:ln w="31750" cap="sq">
              <a:solidFill>
                <a:schemeClr val="bg1"/>
              </a:solidFill>
              <a:bevel/>
              <a:tailEnd type="triangle"/>
            </a:ln>
          </p:spPr>
          <p:style>
            <a:lnRef idx="1">
              <a:schemeClr val="accent1"/>
            </a:lnRef>
            <a:fillRef idx="0">
              <a:schemeClr val="accent1"/>
            </a:fillRef>
            <a:effectRef idx="0">
              <a:schemeClr val="accent1"/>
            </a:effectRef>
            <a:fontRef idx="minor">
              <a:schemeClr val="tx1"/>
            </a:fontRef>
          </p:style>
        </p:cxnSp>
        <p:sp>
          <p:nvSpPr>
            <p:cNvPr id="37" name="Footer Placeholder 3"/>
            <p:cNvSpPr txBox="1"/>
            <p:nvPr/>
          </p:nvSpPr>
          <p:spPr>
            <a:xfrm>
              <a:off x="6556075" y="3128133"/>
              <a:ext cx="1338793" cy="276999"/>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38" name="Footer Placeholder 3"/>
            <p:cNvSpPr txBox="1"/>
            <p:nvPr/>
          </p:nvSpPr>
          <p:spPr>
            <a:xfrm>
              <a:off x="5613081" y="3735208"/>
              <a:ext cx="1111916" cy="276999"/>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grpSp>
      <p:sp>
        <p:nvSpPr>
          <p:cNvPr id="56" name="文本框 55"/>
          <p:cNvSpPr txBox="1"/>
          <p:nvPr/>
        </p:nvSpPr>
        <p:spPr>
          <a:xfrm>
            <a:off x="7913643" y="2819945"/>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57" name="文本框 56"/>
          <p:cNvSpPr txBox="1"/>
          <p:nvPr/>
        </p:nvSpPr>
        <p:spPr>
          <a:xfrm>
            <a:off x="7940832" y="2511247"/>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8" name="TextBox 38"/>
          <p:cNvSpPr txBox="1"/>
          <p:nvPr/>
        </p:nvSpPr>
        <p:spPr>
          <a:xfrm>
            <a:off x="8000433" y="3991102"/>
            <a:ext cx="3335224"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9" name="文本框 58"/>
          <p:cNvSpPr txBox="1"/>
          <p:nvPr/>
        </p:nvSpPr>
        <p:spPr>
          <a:xfrm>
            <a:off x="7913643" y="4945389"/>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0" name="文本框 59"/>
          <p:cNvSpPr txBox="1"/>
          <p:nvPr/>
        </p:nvSpPr>
        <p:spPr>
          <a:xfrm>
            <a:off x="522131" y="2819945"/>
            <a:ext cx="3474345"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1" name="文本框 60"/>
          <p:cNvSpPr txBox="1"/>
          <p:nvPr/>
        </p:nvSpPr>
        <p:spPr>
          <a:xfrm>
            <a:off x="2636728" y="2511247"/>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2" name="TextBox 38"/>
          <p:cNvSpPr txBox="1"/>
          <p:nvPr/>
        </p:nvSpPr>
        <p:spPr>
          <a:xfrm>
            <a:off x="661252" y="3991102"/>
            <a:ext cx="3335224" cy="738664"/>
          </a:xfrm>
          <a:prstGeom prst="rect">
            <a:avLst/>
          </a:prstGeom>
          <a:noFill/>
        </p:spPr>
        <p:txBody>
          <a:bodyPr wrap="square" lIns="0" tIns="0" rIns="0" bIns="0" rtlCol="0">
            <a:spAutoFit/>
          </a:bodyPr>
          <a:lstStyle/>
          <a:p>
            <a:pPr algn="r"/>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3" name="文本框 62"/>
          <p:cNvSpPr txBox="1"/>
          <p:nvPr/>
        </p:nvSpPr>
        <p:spPr>
          <a:xfrm>
            <a:off x="522131" y="4945389"/>
            <a:ext cx="3474345"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494052" y="3930112"/>
            <a:ext cx="9203897"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436362" y="4584205"/>
            <a:ext cx="9319276" cy="685351"/>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934001" y="486836"/>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037382" y="934381"/>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2325122" y="2219754"/>
            <a:ext cx="7501050" cy="3223518"/>
            <a:chOff x="1693463" y="1948303"/>
            <a:chExt cx="8764367" cy="3766419"/>
          </a:xfrm>
        </p:grpSpPr>
        <p:sp>
          <p:nvSpPr>
            <p:cNvPr id="27" name="Freeform 5"/>
            <p:cNvSpPr/>
            <p:nvPr/>
          </p:nvSpPr>
          <p:spPr bwMode="auto">
            <a:xfrm>
              <a:off x="3456444" y="2905125"/>
              <a:ext cx="5069189" cy="2809597"/>
            </a:xfrm>
            <a:custGeom>
              <a:avLst/>
              <a:gdLst>
                <a:gd name="T0" fmla="*/ 1870 w 1870"/>
                <a:gd name="T1" fmla="*/ 745 h 1035"/>
                <a:gd name="T2" fmla="*/ 1580 w 1870"/>
                <a:gd name="T3" fmla="*/ 455 h 1035"/>
                <a:gd name="T4" fmla="*/ 1504 w 1870"/>
                <a:gd name="T5" fmla="*/ 465 h 1035"/>
                <a:gd name="T6" fmla="*/ 1505 w 1870"/>
                <a:gd name="T7" fmla="*/ 455 h 1035"/>
                <a:gd name="T8" fmla="*/ 1242 w 1870"/>
                <a:gd name="T9" fmla="*/ 192 h 1035"/>
                <a:gd name="T10" fmla="*/ 1109 w 1870"/>
                <a:gd name="T11" fmla="*/ 228 h 1035"/>
                <a:gd name="T12" fmla="*/ 783 w 1870"/>
                <a:gd name="T13" fmla="*/ 0 h 1035"/>
                <a:gd name="T14" fmla="*/ 445 w 1870"/>
                <a:gd name="T15" fmla="*/ 261 h 1035"/>
                <a:gd name="T16" fmla="*/ 293 w 1870"/>
                <a:gd name="T17" fmla="*/ 445 h 1035"/>
                <a:gd name="T18" fmla="*/ 293 w 1870"/>
                <a:gd name="T19" fmla="*/ 456 h 1035"/>
                <a:gd name="T20" fmla="*/ 289 w 1870"/>
                <a:gd name="T21" fmla="*/ 456 h 1035"/>
                <a:gd name="T22" fmla="*/ 0 w 1870"/>
                <a:gd name="T23" fmla="*/ 746 h 1035"/>
                <a:gd name="T24" fmla="*/ 289 w 1870"/>
                <a:gd name="T25" fmla="*/ 1035 h 1035"/>
                <a:gd name="T26" fmla="*/ 1585 w 1870"/>
                <a:gd name="T27" fmla="*/ 1035 h 1035"/>
                <a:gd name="T28" fmla="*/ 1585 w 1870"/>
                <a:gd name="T29" fmla="*/ 1035 h 1035"/>
                <a:gd name="T30" fmla="*/ 1870 w 1870"/>
                <a:gd name="T31" fmla="*/ 74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70" h="1035">
                  <a:moveTo>
                    <a:pt x="1870" y="745"/>
                  </a:moveTo>
                  <a:cubicBezTo>
                    <a:pt x="1870" y="585"/>
                    <a:pt x="1740" y="455"/>
                    <a:pt x="1580" y="455"/>
                  </a:cubicBezTo>
                  <a:cubicBezTo>
                    <a:pt x="1554" y="455"/>
                    <a:pt x="1528" y="458"/>
                    <a:pt x="1504" y="465"/>
                  </a:cubicBezTo>
                  <a:cubicBezTo>
                    <a:pt x="1504" y="461"/>
                    <a:pt x="1505" y="458"/>
                    <a:pt x="1505" y="455"/>
                  </a:cubicBezTo>
                  <a:cubicBezTo>
                    <a:pt x="1505" y="310"/>
                    <a:pt x="1387" y="192"/>
                    <a:pt x="1242" y="192"/>
                  </a:cubicBezTo>
                  <a:cubicBezTo>
                    <a:pt x="1194" y="192"/>
                    <a:pt x="1148" y="205"/>
                    <a:pt x="1109" y="228"/>
                  </a:cubicBezTo>
                  <a:cubicBezTo>
                    <a:pt x="1060" y="95"/>
                    <a:pt x="933" y="0"/>
                    <a:pt x="783" y="0"/>
                  </a:cubicBezTo>
                  <a:cubicBezTo>
                    <a:pt x="620" y="0"/>
                    <a:pt x="484" y="111"/>
                    <a:pt x="445" y="261"/>
                  </a:cubicBezTo>
                  <a:cubicBezTo>
                    <a:pt x="359" y="277"/>
                    <a:pt x="293" y="353"/>
                    <a:pt x="293" y="445"/>
                  </a:cubicBezTo>
                  <a:cubicBezTo>
                    <a:pt x="293" y="448"/>
                    <a:pt x="293" y="452"/>
                    <a:pt x="293" y="456"/>
                  </a:cubicBezTo>
                  <a:cubicBezTo>
                    <a:pt x="292" y="456"/>
                    <a:pt x="291" y="456"/>
                    <a:pt x="289" y="456"/>
                  </a:cubicBezTo>
                  <a:cubicBezTo>
                    <a:pt x="129" y="456"/>
                    <a:pt x="0" y="585"/>
                    <a:pt x="0" y="746"/>
                  </a:cubicBezTo>
                  <a:cubicBezTo>
                    <a:pt x="0" y="906"/>
                    <a:pt x="129" y="1035"/>
                    <a:pt x="289" y="1035"/>
                  </a:cubicBezTo>
                  <a:cubicBezTo>
                    <a:pt x="1585" y="1035"/>
                    <a:pt x="1585" y="1035"/>
                    <a:pt x="1585" y="1035"/>
                  </a:cubicBezTo>
                  <a:cubicBezTo>
                    <a:pt x="1585" y="1035"/>
                    <a:pt x="1585" y="1035"/>
                    <a:pt x="1585" y="1035"/>
                  </a:cubicBezTo>
                  <a:cubicBezTo>
                    <a:pt x="1743" y="1032"/>
                    <a:pt x="1870" y="904"/>
                    <a:pt x="1870" y="745"/>
                  </a:cubicBezTo>
                  <a:close/>
                </a:path>
              </a:pathLst>
            </a:custGeom>
            <a:solidFill>
              <a:srgbClr val="44B7BE">
                <a:alpha val="25000"/>
              </a:srgbClr>
            </a:solidFill>
            <a:ln w="215900">
              <a:solidFill>
                <a:schemeClr val="bg1"/>
              </a:solidFill>
            </a:ln>
          </p:spPr>
          <p:txBody>
            <a:bodyPr vert="horz" wrap="square" lIns="91440" tIns="45720" rIns="91440" bIns="45720" numCol="1" anchor="t" anchorCtr="0" compatLnSpc="1"/>
            <a:lstStyle/>
            <a:p>
              <a:endParaRPr lang="en-US"/>
            </a:p>
          </p:txBody>
        </p:sp>
        <p:sp>
          <p:nvSpPr>
            <p:cNvPr id="39" name="Freeform 26"/>
            <p:cNvSpPr/>
            <p:nvPr/>
          </p:nvSpPr>
          <p:spPr>
            <a:xfrm rot="16927000">
              <a:off x="3428202" y="2113748"/>
              <a:ext cx="710335" cy="1609825"/>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74700"/>
                <a:gd name="connsiteY0-26" fmla="*/ 393722 h 393722"/>
                <a:gd name="connsiteX1-27" fmla="*/ 774700 w 774700"/>
                <a:gd name="connsiteY1-28" fmla="*/ 22 h 393722"/>
                <a:gd name="connsiteX0-29" fmla="*/ 0 w 774700"/>
                <a:gd name="connsiteY0-30" fmla="*/ 393700 h 393700"/>
                <a:gd name="connsiteX1-31" fmla="*/ 774700 w 774700"/>
                <a:gd name="connsiteY1-32" fmla="*/ 0 h 393700"/>
                <a:gd name="connsiteX0-33" fmla="*/ 0 w 774700"/>
                <a:gd name="connsiteY0-34" fmla="*/ 393700 h 393700"/>
                <a:gd name="connsiteX1-35" fmla="*/ 774700 w 774700"/>
                <a:gd name="connsiteY1-36" fmla="*/ 0 h 393700"/>
                <a:gd name="connsiteX0-37" fmla="*/ 0 w 774700"/>
                <a:gd name="connsiteY0-38" fmla="*/ 393700 h 393700"/>
                <a:gd name="connsiteX1-39" fmla="*/ 774700 w 774700"/>
                <a:gd name="connsiteY1-40" fmla="*/ 0 h 393700"/>
                <a:gd name="connsiteX0-41" fmla="*/ 0 w 774700"/>
                <a:gd name="connsiteY0-42" fmla="*/ 393700 h 393700"/>
                <a:gd name="connsiteX1-43" fmla="*/ 774700 w 774700"/>
                <a:gd name="connsiteY1-44" fmla="*/ 0 h 393700"/>
                <a:gd name="connsiteX0-45" fmla="*/ 0 w 834461"/>
                <a:gd name="connsiteY0-46" fmla="*/ 328673 h 328673"/>
                <a:gd name="connsiteX1-47" fmla="*/ 834461 w 834461"/>
                <a:gd name="connsiteY1-48" fmla="*/ 0 h 328673"/>
                <a:gd name="connsiteX0-49" fmla="*/ 0 w 834461"/>
                <a:gd name="connsiteY0-50" fmla="*/ 328673 h 328673"/>
                <a:gd name="connsiteX1-51" fmla="*/ 834461 w 834461"/>
                <a:gd name="connsiteY1-52" fmla="*/ 0 h 328673"/>
              </a:gdLst>
              <a:ahLst/>
              <a:cxnLst>
                <a:cxn ang="0">
                  <a:pos x="connsiteX0-1" y="connsiteY0-2"/>
                </a:cxn>
                <a:cxn ang="0">
                  <a:pos x="connsiteX1-3" y="connsiteY1-4"/>
                </a:cxn>
              </a:cxnLst>
              <a:rect l="l" t="t" r="r" b="b"/>
              <a:pathLst>
                <a:path w="834461" h="328673">
                  <a:moveTo>
                    <a:pt x="0" y="328673"/>
                  </a:moveTo>
                  <a:cubicBezTo>
                    <a:pt x="440197" y="242596"/>
                    <a:pt x="676038" y="180332"/>
                    <a:pt x="834461" y="0"/>
                  </a:cubicBezTo>
                </a:path>
              </a:pathLst>
            </a:cu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29"/>
            <p:cNvSpPr/>
            <p:nvPr/>
          </p:nvSpPr>
          <p:spPr>
            <a:xfrm rot="6180681" flipH="1">
              <a:off x="7105593" y="1825280"/>
              <a:ext cx="1214636" cy="2060763"/>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74700"/>
                <a:gd name="connsiteY0-26" fmla="*/ 393722 h 393722"/>
                <a:gd name="connsiteX1-27" fmla="*/ 774700 w 774700"/>
                <a:gd name="connsiteY1-28" fmla="*/ 22 h 393722"/>
                <a:gd name="connsiteX0-29" fmla="*/ 0 w 774700"/>
                <a:gd name="connsiteY0-30" fmla="*/ 393700 h 393700"/>
                <a:gd name="connsiteX1-31" fmla="*/ 774700 w 774700"/>
                <a:gd name="connsiteY1-32" fmla="*/ 0 h 393700"/>
                <a:gd name="connsiteX0-33" fmla="*/ 0 w 774700"/>
                <a:gd name="connsiteY0-34" fmla="*/ 393700 h 393700"/>
                <a:gd name="connsiteX1-35" fmla="*/ 774700 w 774700"/>
                <a:gd name="connsiteY1-36" fmla="*/ 0 h 393700"/>
                <a:gd name="connsiteX0-37" fmla="*/ 0 w 774700"/>
                <a:gd name="connsiteY0-38" fmla="*/ 393700 h 393700"/>
                <a:gd name="connsiteX1-39" fmla="*/ 774700 w 774700"/>
                <a:gd name="connsiteY1-40" fmla="*/ 0 h 393700"/>
                <a:gd name="connsiteX0-41" fmla="*/ 0 w 774700"/>
                <a:gd name="connsiteY0-42" fmla="*/ 393700 h 393700"/>
                <a:gd name="connsiteX1-43" fmla="*/ 774700 w 774700"/>
                <a:gd name="connsiteY1-44" fmla="*/ 0 h 393700"/>
                <a:gd name="connsiteX0-45" fmla="*/ 0 w 834461"/>
                <a:gd name="connsiteY0-46" fmla="*/ 328673 h 328673"/>
                <a:gd name="connsiteX1-47" fmla="*/ 834461 w 834461"/>
                <a:gd name="connsiteY1-48" fmla="*/ 0 h 328673"/>
                <a:gd name="connsiteX0-49" fmla="*/ 0 w 834461"/>
                <a:gd name="connsiteY0-50" fmla="*/ 328673 h 328673"/>
                <a:gd name="connsiteX1-51" fmla="*/ 834461 w 834461"/>
                <a:gd name="connsiteY1-52" fmla="*/ 0 h 328673"/>
              </a:gdLst>
              <a:ahLst/>
              <a:cxnLst>
                <a:cxn ang="0">
                  <a:pos x="connsiteX0-1" y="connsiteY0-2"/>
                </a:cxn>
                <a:cxn ang="0">
                  <a:pos x="connsiteX1-3" y="connsiteY1-4"/>
                </a:cxn>
              </a:cxnLst>
              <a:rect l="l" t="t" r="r" b="b"/>
              <a:pathLst>
                <a:path w="834461" h="328673">
                  <a:moveTo>
                    <a:pt x="0" y="328673"/>
                  </a:moveTo>
                  <a:cubicBezTo>
                    <a:pt x="440197" y="242596"/>
                    <a:pt x="676038" y="180332"/>
                    <a:pt x="834461" y="0"/>
                  </a:cubicBezTo>
                </a:path>
              </a:pathLst>
            </a:cu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32"/>
            <p:cNvSpPr/>
            <p:nvPr/>
          </p:nvSpPr>
          <p:spPr>
            <a:xfrm rot="15419319">
              <a:off x="2910331" y="4627297"/>
              <a:ext cx="142631" cy="606550"/>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74700"/>
                <a:gd name="connsiteY0-26" fmla="*/ 393722 h 393722"/>
                <a:gd name="connsiteX1-27" fmla="*/ 774700 w 774700"/>
                <a:gd name="connsiteY1-28" fmla="*/ 22 h 393722"/>
                <a:gd name="connsiteX0-29" fmla="*/ 0 w 774700"/>
                <a:gd name="connsiteY0-30" fmla="*/ 393700 h 393700"/>
                <a:gd name="connsiteX1-31" fmla="*/ 774700 w 774700"/>
                <a:gd name="connsiteY1-32" fmla="*/ 0 h 393700"/>
                <a:gd name="connsiteX0-33" fmla="*/ 0 w 774700"/>
                <a:gd name="connsiteY0-34" fmla="*/ 393700 h 393700"/>
                <a:gd name="connsiteX1-35" fmla="*/ 774700 w 774700"/>
                <a:gd name="connsiteY1-36" fmla="*/ 0 h 393700"/>
                <a:gd name="connsiteX0-37" fmla="*/ 0 w 774700"/>
                <a:gd name="connsiteY0-38" fmla="*/ 393700 h 393700"/>
                <a:gd name="connsiteX1-39" fmla="*/ 774700 w 774700"/>
                <a:gd name="connsiteY1-40" fmla="*/ 0 h 393700"/>
                <a:gd name="connsiteX0-41" fmla="*/ 0 w 774700"/>
                <a:gd name="connsiteY0-42" fmla="*/ 393700 h 393700"/>
                <a:gd name="connsiteX1-43" fmla="*/ 774700 w 774700"/>
                <a:gd name="connsiteY1-44" fmla="*/ 0 h 393700"/>
                <a:gd name="connsiteX0-45" fmla="*/ 0 w 834461"/>
                <a:gd name="connsiteY0-46" fmla="*/ 328673 h 328673"/>
                <a:gd name="connsiteX1-47" fmla="*/ 834461 w 834461"/>
                <a:gd name="connsiteY1-48" fmla="*/ 0 h 328673"/>
                <a:gd name="connsiteX0-49" fmla="*/ 0 w 834461"/>
                <a:gd name="connsiteY0-50" fmla="*/ 328673 h 328673"/>
                <a:gd name="connsiteX1-51" fmla="*/ 834461 w 834461"/>
                <a:gd name="connsiteY1-52" fmla="*/ 0 h 328673"/>
              </a:gdLst>
              <a:ahLst/>
              <a:cxnLst>
                <a:cxn ang="0">
                  <a:pos x="connsiteX0-1" y="connsiteY0-2"/>
                </a:cxn>
                <a:cxn ang="0">
                  <a:pos x="connsiteX1-3" y="connsiteY1-4"/>
                </a:cxn>
              </a:cxnLst>
              <a:rect l="l" t="t" r="r" b="b"/>
              <a:pathLst>
                <a:path w="834461" h="328673">
                  <a:moveTo>
                    <a:pt x="0" y="328673"/>
                  </a:moveTo>
                  <a:cubicBezTo>
                    <a:pt x="440197" y="242596"/>
                    <a:pt x="676038" y="180332"/>
                    <a:pt x="834461" y="0"/>
                  </a:cubicBezTo>
                </a:path>
              </a:pathLst>
            </a:cu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33"/>
            <p:cNvSpPr/>
            <p:nvPr/>
          </p:nvSpPr>
          <p:spPr>
            <a:xfrm rot="15419319" flipH="1" flipV="1">
              <a:off x="9011944" y="4614596"/>
              <a:ext cx="118766" cy="669339"/>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74700"/>
                <a:gd name="connsiteY0-26" fmla="*/ 393722 h 393722"/>
                <a:gd name="connsiteX1-27" fmla="*/ 774700 w 774700"/>
                <a:gd name="connsiteY1-28" fmla="*/ 22 h 393722"/>
                <a:gd name="connsiteX0-29" fmla="*/ 0 w 774700"/>
                <a:gd name="connsiteY0-30" fmla="*/ 393700 h 393700"/>
                <a:gd name="connsiteX1-31" fmla="*/ 774700 w 774700"/>
                <a:gd name="connsiteY1-32" fmla="*/ 0 h 393700"/>
                <a:gd name="connsiteX0-33" fmla="*/ 0 w 774700"/>
                <a:gd name="connsiteY0-34" fmla="*/ 393700 h 393700"/>
                <a:gd name="connsiteX1-35" fmla="*/ 774700 w 774700"/>
                <a:gd name="connsiteY1-36" fmla="*/ 0 h 393700"/>
                <a:gd name="connsiteX0-37" fmla="*/ 0 w 774700"/>
                <a:gd name="connsiteY0-38" fmla="*/ 393700 h 393700"/>
                <a:gd name="connsiteX1-39" fmla="*/ 774700 w 774700"/>
                <a:gd name="connsiteY1-40" fmla="*/ 0 h 393700"/>
                <a:gd name="connsiteX0-41" fmla="*/ 0 w 774700"/>
                <a:gd name="connsiteY0-42" fmla="*/ 393700 h 393700"/>
                <a:gd name="connsiteX1-43" fmla="*/ 774700 w 774700"/>
                <a:gd name="connsiteY1-44" fmla="*/ 0 h 393700"/>
                <a:gd name="connsiteX0-45" fmla="*/ 0 w 834461"/>
                <a:gd name="connsiteY0-46" fmla="*/ 328673 h 328673"/>
                <a:gd name="connsiteX1-47" fmla="*/ 834461 w 834461"/>
                <a:gd name="connsiteY1-48" fmla="*/ 0 h 328673"/>
                <a:gd name="connsiteX0-49" fmla="*/ 0 w 834461"/>
                <a:gd name="connsiteY0-50" fmla="*/ 328673 h 328673"/>
                <a:gd name="connsiteX1-51" fmla="*/ 834461 w 834461"/>
                <a:gd name="connsiteY1-52" fmla="*/ 0 h 328673"/>
              </a:gdLst>
              <a:ahLst/>
              <a:cxnLst>
                <a:cxn ang="0">
                  <a:pos x="connsiteX0-1" y="connsiteY0-2"/>
                </a:cxn>
                <a:cxn ang="0">
                  <a:pos x="connsiteX1-3" y="connsiteY1-4"/>
                </a:cxn>
              </a:cxnLst>
              <a:rect l="l" t="t" r="r" b="b"/>
              <a:pathLst>
                <a:path w="834461" h="328673">
                  <a:moveTo>
                    <a:pt x="0" y="328673"/>
                  </a:moveTo>
                  <a:cubicBezTo>
                    <a:pt x="440197" y="242596"/>
                    <a:pt x="676038" y="180332"/>
                    <a:pt x="834461" y="0"/>
                  </a:cubicBezTo>
                </a:path>
              </a:pathLst>
            </a:cu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Oval 35"/>
            <p:cNvSpPr>
              <a:spLocks noChangeAspect="1"/>
            </p:cNvSpPr>
            <p:nvPr/>
          </p:nvSpPr>
          <p:spPr>
            <a:xfrm>
              <a:off x="2076160" y="1948303"/>
              <a:ext cx="868969" cy="86896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6"/>
            <p:cNvSpPr>
              <a:spLocks noChangeAspect="1"/>
            </p:cNvSpPr>
            <p:nvPr/>
          </p:nvSpPr>
          <p:spPr>
            <a:xfrm>
              <a:off x="2143949" y="2016092"/>
              <a:ext cx="733389" cy="733389"/>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8"/>
            <p:cNvSpPr>
              <a:spLocks noChangeAspect="1"/>
            </p:cNvSpPr>
            <p:nvPr/>
          </p:nvSpPr>
          <p:spPr>
            <a:xfrm>
              <a:off x="1693463" y="4417166"/>
              <a:ext cx="868969" cy="86896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39"/>
            <p:cNvSpPr>
              <a:spLocks noChangeAspect="1"/>
            </p:cNvSpPr>
            <p:nvPr/>
          </p:nvSpPr>
          <p:spPr>
            <a:xfrm>
              <a:off x="1761252" y="4484955"/>
              <a:ext cx="733389" cy="733389"/>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41"/>
            <p:cNvSpPr>
              <a:spLocks noChangeAspect="1"/>
            </p:cNvSpPr>
            <p:nvPr/>
          </p:nvSpPr>
          <p:spPr>
            <a:xfrm>
              <a:off x="9016283" y="1948303"/>
              <a:ext cx="868969" cy="86896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42"/>
            <p:cNvSpPr>
              <a:spLocks noChangeAspect="1"/>
            </p:cNvSpPr>
            <p:nvPr/>
          </p:nvSpPr>
          <p:spPr>
            <a:xfrm>
              <a:off x="9084072" y="2016092"/>
              <a:ext cx="733389" cy="733389"/>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4"/>
            <p:cNvSpPr>
              <a:spLocks noChangeAspect="1"/>
            </p:cNvSpPr>
            <p:nvPr/>
          </p:nvSpPr>
          <p:spPr>
            <a:xfrm>
              <a:off x="9588861" y="4395254"/>
              <a:ext cx="868969" cy="86896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45"/>
            <p:cNvSpPr>
              <a:spLocks noChangeAspect="1"/>
            </p:cNvSpPr>
            <p:nvPr/>
          </p:nvSpPr>
          <p:spPr>
            <a:xfrm>
              <a:off x="9656650" y="4463043"/>
              <a:ext cx="733389" cy="733389"/>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文本框 75"/>
            <p:cNvSpPr txBox="1"/>
            <p:nvPr/>
          </p:nvSpPr>
          <p:spPr>
            <a:xfrm>
              <a:off x="5028292" y="4309923"/>
              <a:ext cx="1925491" cy="584775"/>
            </a:xfrm>
            <a:prstGeom prst="rect">
              <a:avLst/>
            </a:prstGeom>
            <a:noFill/>
          </p:spPr>
          <p:txBody>
            <a:bodyPr wrap="square" rtlCol="0">
              <a:spAutoFit/>
            </a:bodyPr>
            <a:lstStyle/>
            <a:p>
              <a:pPr algn="ctr"/>
              <a:r>
                <a:rPr lang="en-US" altLang="zh-CN" sz="3200" dirty="0">
                  <a:solidFill>
                    <a:schemeClr val="bg1"/>
                  </a:solidFill>
                </a:rPr>
                <a:t>Add title</a:t>
              </a:r>
              <a:endParaRPr lang="zh-CN" altLang="en-US" sz="3200" dirty="0">
                <a:solidFill>
                  <a:schemeClr val="bg1"/>
                </a:solidFill>
              </a:endParaRPr>
            </a:p>
          </p:txBody>
        </p:sp>
      </p:grpSp>
      <p:sp>
        <p:nvSpPr>
          <p:cNvPr id="77" name="Footer Placeholder 3"/>
          <p:cNvSpPr txBox="1"/>
          <p:nvPr/>
        </p:nvSpPr>
        <p:spPr>
          <a:xfrm>
            <a:off x="2584163" y="2453596"/>
            <a:ext cx="880698" cy="219398"/>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78" name="Footer Placeholder 3"/>
          <p:cNvSpPr txBox="1"/>
          <p:nvPr/>
        </p:nvSpPr>
        <p:spPr>
          <a:xfrm>
            <a:off x="8523920" y="2453596"/>
            <a:ext cx="880698" cy="219398"/>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79" name="Footer Placeholder 3"/>
          <p:cNvSpPr txBox="1"/>
          <p:nvPr/>
        </p:nvSpPr>
        <p:spPr>
          <a:xfrm>
            <a:off x="9013965" y="4544544"/>
            <a:ext cx="880698" cy="219398"/>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80" name="Footer Placeholder 3"/>
          <p:cNvSpPr txBox="1"/>
          <p:nvPr/>
        </p:nvSpPr>
        <p:spPr>
          <a:xfrm>
            <a:off x="2234213" y="4544544"/>
            <a:ext cx="880698" cy="219398"/>
          </a:xfrm>
          <a:prstGeom prst="rect">
            <a:avLst/>
          </a:prstGeom>
          <a:noFill/>
        </p:spPr>
        <p:txBody>
          <a:bodyPr wrap="square" lIns="0" tIns="0" rIns="0" bIns="0" rtlCol="0">
            <a:spAutoFit/>
          </a:bodyPr>
          <a:lstStyle>
            <a:defPPr>
              <a:defRPr lang="en-US"/>
            </a:defPPr>
            <a:lvl1pPr algn="ctr">
              <a:defRPr sz="2000" b="1">
                <a:solidFill>
                  <a:schemeClr val="accent1">
                    <a:lumMod val="75000"/>
                  </a:schemeClr>
                </a:solidFill>
                <a:effectLst>
                  <a:outerShdw blurRad="38100" algn="ctr" rotWithShape="0">
                    <a:prstClr val="black">
                      <a:alpha val="15000"/>
                    </a:prstClr>
                  </a:outerShdw>
                </a:effectLst>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altLang="zh-CN" sz="1800" b="0" dirty="0">
                <a:solidFill>
                  <a:schemeClr val="bg1"/>
                </a:solidFill>
                <a:latin typeface="Arial" panose="020B0604020202020204" pitchFamily="34" charset="0"/>
                <a:cs typeface="Arial" panose="020B0604020202020204" pitchFamily="34" charset="0"/>
              </a:rPr>
              <a:t>text</a:t>
            </a:r>
            <a:endParaRPr lang="lv-LV" altLang="zh-CN" sz="1800" b="0" dirty="0">
              <a:solidFill>
                <a:schemeClr val="bg1"/>
              </a:solidFill>
              <a:latin typeface="Arial" panose="020B0604020202020204" pitchFamily="34" charset="0"/>
              <a:cs typeface="Arial" panose="020B0604020202020204" pitchFamily="34" charset="0"/>
            </a:endParaRPr>
          </a:p>
        </p:txBody>
      </p:sp>
      <p:sp>
        <p:nvSpPr>
          <p:cNvPr id="81" name="文本框 80"/>
          <p:cNvSpPr txBox="1"/>
          <p:nvPr/>
        </p:nvSpPr>
        <p:spPr>
          <a:xfrm>
            <a:off x="8650431" y="3242447"/>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2" name="文本框 81"/>
          <p:cNvSpPr txBox="1"/>
          <p:nvPr/>
        </p:nvSpPr>
        <p:spPr>
          <a:xfrm>
            <a:off x="8650431" y="2944234"/>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3" name="文本框 82"/>
          <p:cNvSpPr txBox="1"/>
          <p:nvPr/>
        </p:nvSpPr>
        <p:spPr>
          <a:xfrm>
            <a:off x="8930042" y="5330941"/>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4" name="文本框 83"/>
          <p:cNvSpPr txBox="1"/>
          <p:nvPr/>
        </p:nvSpPr>
        <p:spPr>
          <a:xfrm>
            <a:off x="8930042" y="503272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5" name="文本框 84"/>
          <p:cNvSpPr txBox="1"/>
          <p:nvPr/>
        </p:nvSpPr>
        <p:spPr>
          <a:xfrm>
            <a:off x="1114102" y="5330941"/>
            <a:ext cx="2053244"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6" name="文本框 85"/>
          <p:cNvSpPr txBox="1"/>
          <p:nvPr/>
        </p:nvSpPr>
        <p:spPr>
          <a:xfrm>
            <a:off x="1807598" y="5032728"/>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7" name="文本框 86"/>
          <p:cNvSpPr txBox="1"/>
          <p:nvPr/>
        </p:nvSpPr>
        <p:spPr>
          <a:xfrm>
            <a:off x="1384771" y="3268226"/>
            <a:ext cx="2053244"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88" name="文本框 87"/>
          <p:cNvSpPr txBox="1"/>
          <p:nvPr/>
        </p:nvSpPr>
        <p:spPr>
          <a:xfrm>
            <a:off x="2078267" y="2970013"/>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934001" y="486836"/>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037382" y="934381"/>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10" name="图表 9"/>
          <p:cNvGraphicFramePr/>
          <p:nvPr/>
        </p:nvGraphicFramePr>
        <p:xfrm>
          <a:off x="934001" y="2426825"/>
          <a:ext cx="4952994" cy="3301998"/>
        </p:xfrm>
        <a:graphic>
          <a:graphicData uri="http://schemas.openxmlformats.org/drawingml/2006/chart">
            <c:chart xmlns:c="http://schemas.openxmlformats.org/drawingml/2006/chart" xmlns:r="http://schemas.openxmlformats.org/officeDocument/2006/relationships" r:id="rId2"/>
          </a:graphicData>
        </a:graphic>
      </p:graphicFrame>
      <p:sp>
        <p:nvSpPr>
          <p:cNvPr id="44" name="文本框 43"/>
          <p:cNvSpPr txBox="1"/>
          <p:nvPr/>
        </p:nvSpPr>
        <p:spPr>
          <a:xfrm>
            <a:off x="7100843" y="2587716"/>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47" name="文本框 46"/>
          <p:cNvSpPr txBox="1"/>
          <p:nvPr/>
        </p:nvSpPr>
        <p:spPr>
          <a:xfrm>
            <a:off x="7128032" y="227901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0" name="TextBox 38"/>
          <p:cNvSpPr txBox="1"/>
          <p:nvPr/>
        </p:nvSpPr>
        <p:spPr>
          <a:xfrm>
            <a:off x="7187633" y="3758873"/>
            <a:ext cx="3335224"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3" name="文本框 52"/>
          <p:cNvSpPr txBox="1"/>
          <p:nvPr/>
        </p:nvSpPr>
        <p:spPr>
          <a:xfrm>
            <a:off x="7100843" y="4713160"/>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rPr>
              <a:t>05</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99175" y="3930112"/>
            <a:ext cx="9393652"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40295" y="4584205"/>
            <a:ext cx="9511410" cy="699481"/>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466992" y="356939"/>
            <a:ext cx="1800493"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课题研究的结论</a:t>
            </a:r>
          </a:p>
        </p:txBody>
      </p:sp>
      <p:sp>
        <p:nvSpPr>
          <p:cNvPr id="13" name="文本框 12"/>
          <p:cNvSpPr txBox="1"/>
          <p:nvPr/>
        </p:nvSpPr>
        <p:spPr>
          <a:xfrm>
            <a:off x="856185" y="951025"/>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3854880" y="2395342"/>
            <a:ext cx="4508070" cy="3345670"/>
            <a:chOff x="3283974" y="1981228"/>
            <a:chExt cx="5624052" cy="4173898"/>
          </a:xfrm>
        </p:grpSpPr>
        <p:sp>
          <p:nvSpPr>
            <p:cNvPr id="14" name="Freeform 5"/>
            <p:cNvSpPr/>
            <p:nvPr/>
          </p:nvSpPr>
          <p:spPr bwMode="auto">
            <a:xfrm>
              <a:off x="3283974" y="3427736"/>
              <a:ext cx="2725069" cy="2727390"/>
            </a:xfrm>
            <a:custGeom>
              <a:avLst/>
              <a:gdLst>
                <a:gd name="T0" fmla="*/ 646 w 861"/>
                <a:gd name="T1" fmla="*/ 430 h 861"/>
                <a:gd name="T2" fmla="*/ 430 w 861"/>
                <a:gd name="T3" fmla="*/ 645 h 861"/>
                <a:gd name="T4" fmla="*/ 215 w 861"/>
                <a:gd name="T5" fmla="*/ 430 h 861"/>
                <a:gd name="T6" fmla="*/ 430 w 861"/>
                <a:gd name="T7" fmla="*/ 215 h 861"/>
                <a:gd name="T8" fmla="*/ 488 w 861"/>
                <a:gd name="T9" fmla="*/ 223 h 861"/>
                <a:gd name="T10" fmla="*/ 418 w 861"/>
                <a:gd name="T11" fmla="*/ 0 h 861"/>
                <a:gd name="T12" fmla="*/ 0 w 861"/>
                <a:gd name="T13" fmla="*/ 430 h 861"/>
                <a:gd name="T14" fmla="*/ 430 w 861"/>
                <a:gd name="T15" fmla="*/ 861 h 861"/>
                <a:gd name="T16" fmla="*/ 861 w 861"/>
                <a:gd name="T17" fmla="*/ 430 h 861"/>
                <a:gd name="T18" fmla="*/ 742 w 861"/>
                <a:gd name="T19" fmla="*/ 133 h 861"/>
                <a:gd name="T20" fmla="*/ 590 w 861"/>
                <a:gd name="T21" fmla="*/ 286 h 861"/>
                <a:gd name="T22" fmla="*/ 646 w 861"/>
                <a:gd name="T23" fmla="*/ 43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1" h="861">
                  <a:moveTo>
                    <a:pt x="646" y="430"/>
                  </a:moveTo>
                  <a:cubicBezTo>
                    <a:pt x="646" y="549"/>
                    <a:pt x="549" y="645"/>
                    <a:pt x="430" y="645"/>
                  </a:cubicBezTo>
                  <a:cubicBezTo>
                    <a:pt x="311" y="645"/>
                    <a:pt x="215" y="549"/>
                    <a:pt x="215" y="430"/>
                  </a:cubicBezTo>
                  <a:cubicBezTo>
                    <a:pt x="215" y="311"/>
                    <a:pt x="311" y="215"/>
                    <a:pt x="430" y="215"/>
                  </a:cubicBezTo>
                  <a:cubicBezTo>
                    <a:pt x="450" y="215"/>
                    <a:pt x="470" y="218"/>
                    <a:pt x="488" y="223"/>
                  </a:cubicBezTo>
                  <a:cubicBezTo>
                    <a:pt x="447" y="156"/>
                    <a:pt x="422" y="80"/>
                    <a:pt x="418" y="0"/>
                  </a:cubicBezTo>
                  <a:cubicBezTo>
                    <a:pt x="186" y="6"/>
                    <a:pt x="0" y="196"/>
                    <a:pt x="0" y="430"/>
                  </a:cubicBezTo>
                  <a:cubicBezTo>
                    <a:pt x="0" y="668"/>
                    <a:pt x="192" y="861"/>
                    <a:pt x="430" y="861"/>
                  </a:cubicBezTo>
                  <a:cubicBezTo>
                    <a:pt x="668" y="861"/>
                    <a:pt x="861" y="668"/>
                    <a:pt x="861" y="430"/>
                  </a:cubicBezTo>
                  <a:cubicBezTo>
                    <a:pt x="861" y="315"/>
                    <a:pt x="816" y="211"/>
                    <a:pt x="742" y="133"/>
                  </a:cubicBezTo>
                  <a:cubicBezTo>
                    <a:pt x="590" y="286"/>
                    <a:pt x="590" y="286"/>
                    <a:pt x="590" y="286"/>
                  </a:cubicBezTo>
                  <a:cubicBezTo>
                    <a:pt x="625" y="325"/>
                    <a:pt x="646" y="375"/>
                    <a:pt x="646" y="430"/>
                  </a:cubicBezTo>
                  <a:close/>
                </a:path>
              </a:pathLst>
            </a:custGeom>
            <a:solidFill>
              <a:srgbClr val="74CACE"/>
            </a:solidFill>
            <a:ln>
              <a:noFill/>
            </a:ln>
          </p:spPr>
          <p:txBody>
            <a:bodyPr vert="horz" wrap="square" lIns="182889" tIns="91445" rIns="182889" bIns="91445" numCol="1" anchor="t" anchorCtr="0" compatLnSpc="1"/>
            <a:lstStyle/>
            <a:p>
              <a:endParaRPr lang="id-ID">
                <a:solidFill>
                  <a:schemeClr val="accent3"/>
                </a:solidFill>
              </a:endParaRPr>
            </a:p>
          </p:txBody>
        </p:sp>
        <p:sp>
          <p:nvSpPr>
            <p:cNvPr id="15" name="Freeform 6"/>
            <p:cNvSpPr/>
            <p:nvPr/>
          </p:nvSpPr>
          <p:spPr bwMode="auto">
            <a:xfrm>
              <a:off x="4732796" y="1981228"/>
              <a:ext cx="2725069" cy="2375597"/>
            </a:xfrm>
            <a:custGeom>
              <a:avLst/>
              <a:gdLst>
                <a:gd name="T0" fmla="*/ 739 w 861"/>
                <a:gd name="T1" fmla="*/ 731 h 750"/>
                <a:gd name="T2" fmla="*/ 739 w 861"/>
                <a:gd name="T3" fmla="*/ 730 h 750"/>
                <a:gd name="T4" fmla="*/ 861 w 861"/>
                <a:gd name="T5" fmla="*/ 431 h 750"/>
                <a:gd name="T6" fmla="*/ 430 w 861"/>
                <a:gd name="T7" fmla="*/ 0 h 750"/>
                <a:gd name="T8" fmla="*/ 0 w 861"/>
                <a:gd name="T9" fmla="*/ 431 h 750"/>
                <a:gd name="T10" fmla="*/ 120 w 861"/>
                <a:gd name="T11" fmla="*/ 729 h 750"/>
                <a:gd name="T12" fmla="*/ 120 w 861"/>
                <a:gd name="T13" fmla="*/ 730 h 750"/>
                <a:gd name="T14" fmla="*/ 132 w 861"/>
                <a:gd name="T15" fmla="*/ 742 h 750"/>
                <a:gd name="T16" fmla="*/ 284 w 861"/>
                <a:gd name="T17" fmla="*/ 589 h 750"/>
                <a:gd name="T18" fmla="*/ 278 w 861"/>
                <a:gd name="T19" fmla="*/ 583 h 750"/>
                <a:gd name="T20" fmla="*/ 277 w 861"/>
                <a:gd name="T21" fmla="*/ 582 h 750"/>
                <a:gd name="T22" fmla="*/ 215 w 861"/>
                <a:gd name="T23" fmla="*/ 431 h 750"/>
                <a:gd name="T24" fmla="*/ 430 w 861"/>
                <a:gd name="T25" fmla="*/ 215 h 750"/>
                <a:gd name="T26" fmla="*/ 645 w 861"/>
                <a:gd name="T27" fmla="*/ 431 h 750"/>
                <a:gd name="T28" fmla="*/ 584 w 861"/>
                <a:gd name="T29" fmla="*/ 581 h 750"/>
                <a:gd name="T30" fmla="*/ 584 w 861"/>
                <a:gd name="T31" fmla="*/ 581 h 750"/>
                <a:gd name="T32" fmla="*/ 584 w 861"/>
                <a:gd name="T33" fmla="*/ 581 h 750"/>
                <a:gd name="T34" fmla="*/ 563 w 861"/>
                <a:gd name="T35" fmla="*/ 603 h 750"/>
                <a:gd name="T36" fmla="*/ 721 w 861"/>
                <a:gd name="T37" fmla="*/ 750 h 750"/>
                <a:gd name="T38" fmla="*/ 739 w 861"/>
                <a:gd name="T39" fmla="*/ 731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1" h="750">
                  <a:moveTo>
                    <a:pt x="739" y="731"/>
                  </a:moveTo>
                  <a:cubicBezTo>
                    <a:pt x="739" y="730"/>
                    <a:pt x="739" y="730"/>
                    <a:pt x="739" y="730"/>
                  </a:cubicBezTo>
                  <a:cubicBezTo>
                    <a:pt x="814" y="653"/>
                    <a:pt x="861" y="547"/>
                    <a:pt x="861" y="431"/>
                  </a:cubicBezTo>
                  <a:cubicBezTo>
                    <a:pt x="861" y="193"/>
                    <a:pt x="668" y="0"/>
                    <a:pt x="430" y="0"/>
                  </a:cubicBezTo>
                  <a:cubicBezTo>
                    <a:pt x="192" y="0"/>
                    <a:pt x="0" y="193"/>
                    <a:pt x="0" y="431"/>
                  </a:cubicBezTo>
                  <a:cubicBezTo>
                    <a:pt x="0" y="547"/>
                    <a:pt x="45" y="652"/>
                    <a:pt x="120" y="729"/>
                  </a:cubicBezTo>
                  <a:cubicBezTo>
                    <a:pt x="120" y="730"/>
                    <a:pt x="120" y="730"/>
                    <a:pt x="120" y="730"/>
                  </a:cubicBezTo>
                  <a:cubicBezTo>
                    <a:pt x="124" y="734"/>
                    <a:pt x="128" y="738"/>
                    <a:pt x="132" y="742"/>
                  </a:cubicBezTo>
                  <a:cubicBezTo>
                    <a:pt x="284" y="589"/>
                    <a:pt x="284" y="589"/>
                    <a:pt x="284" y="589"/>
                  </a:cubicBezTo>
                  <a:cubicBezTo>
                    <a:pt x="282" y="587"/>
                    <a:pt x="280" y="585"/>
                    <a:pt x="278" y="583"/>
                  </a:cubicBezTo>
                  <a:cubicBezTo>
                    <a:pt x="277" y="582"/>
                    <a:pt x="277" y="582"/>
                    <a:pt x="277" y="582"/>
                  </a:cubicBezTo>
                  <a:cubicBezTo>
                    <a:pt x="239" y="543"/>
                    <a:pt x="215" y="490"/>
                    <a:pt x="215" y="431"/>
                  </a:cubicBezTo>
                  <a:cubicBezTo>
                    <a:pt x="215" y="312"/>
                    <a:pt x="311" y="215"/>
                    <a:pt x="430" y="215"/>
                  </a:cubicBezTo>
                  <a:cubicBezTo>
                    <a:pt x="549" y="215"/>
                    <a:pt x="645" y="312"/>
                    <a:pt x="645" y="431"/>
                  </a:cubicBezTo>
                  <a:cubicBezTo>
                    <a:pt x="645" y="489"/>
                    <a:pt x="622" y="542"/>
                    <a:pt x="584" y="581"/>
                  </a:cubicBezTo>
                  <a:cubicBezTo>
                    <a:pt x="584" y="581"/>
                    <a:pt x="584" y="581"/>
                    <a:pt x="584" y="581"/>
                  </a:cubicBezTo>
                  <a:cubicBezTo>
                    <a:pt x="584" y="581"/>
                    <a:pt x="584" y="581"/>
                    <a:pt x="584" y="581"/>
                  </a:cubicBezTo>
                  <a:cubicBezTo>
                    <a:pt x="577" y="588"/>
                    <a:pt x="570" y="596"/>
                    <a:pt x="563" y="603"/>
                  </a:cubicBezTo>
                  <a:cubicBezTo>
                    <a:pt x="721" y="750"/>
                    <a:pt x="721" y="750"/>
                    <a:pt x="721" y="750"/>
                  </a:cubicBezTo>
                  <a:cubicBezTo>
                    <a:pt x="727" y="743"/>
                    <a:pt x="733" y="737"/>
                    <a:pt x="739" y="731"/>
                  </a:cubicBezTo>
                  <a:close/>
                </a:path>
              </a:pathLst>
            </a:custGeom>
            <a:solidFill>
              <a:srgbClr val="389DA2"/>
            </a:solidFill>
            <a:ln>
              <a:noFill/>
            </a:ln>
          </p:spPr>
          <p:txBody>
            <a:bodyPr vert="horz" wrap="square" lIns="182889" tIns="91445" rIns="182889" bIns="91445" numCol="1" anchor="t" anchorCtr="0" compatLnSpc="1"/>
            <a:lstStyle/>
            <a:p>
              <a:endParaRPr lang="id-ID"/>
            </a:p>
          </p:txBody>
        </p:sp>
        <p:sp>
          <p:nvSpPr>
            <p:cNvPr id="16" name="Freeform 7"/>
            <p:cNvSpPr/>
            <p:nvPr/>
          </p:nvSpPr>
          <p:spPr bwMode="auto">
            <a:xfrm>
              <a:off x="6178944" y="3427736"/>
              <a:ext cx="2729082" cy="2727390"/>
            </a:xfrm>
            <a:custGeom>
              <a:avLst/>
              <a:gdLst>
                <a:gd name="T0" fmla="*/ 443 w 862"/>
                <a:gd name="T1" fmla="*/ 0 h 861"/>
                <a:gd name="T2" fmla="*/ 373 w 862"/>
                <a:gd name="T3" fmla="*/ 223 h 861"/>
                <a:gd name="T4" fmla="*/ 431 w 862"/>
                <a:gd name="T5" fmla="*/ 215 h 861"/>
                <a:gd name="T6" fmla="*/ 646 w 862"/>
                <a:gd name="T7" fmla="*/ 430 h 861"/>
                <a:gd name="T8" fmla="*/ 431 w 862"/>
                <a:gd name="T9" fmla="*/ 645 h 861"/>
                <a:gd name="T10" fmla="*/ 216 w 862"/>
                <a:gd name="T11" fmla="*/ 430 h 861"/>
                <a:gd name="T12" fmla="*/ 264 w 862"/>
                <a:gd name="T13" fmla="*/ 294 h 861"/>
                <a:gd name="T14" fmla="*/ 106 w 862"/>
                <a:gd name="T15" fmla="*/ 147 h 861"/>
                <a:gd name="T16" fmla="*/ 0 w 862"/>
                <a:gd name="T17" fmla="*/ 430 h 861"/>
                <a:gd name="T18" fmla="*/ 431 w 862"/>
                <a:gd name="T19" fmla="*/ 861 h 861"/>
                <a:gd name="T20" fmla="*/ 862 w 862"/>
                <a:gd name="T21" fmla="*/ 430 h 861"/>
                <a:gd name="T22" fmla="*/ 443 w 862"/>
                <a:gd name="T2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2" h="861">
                  <a:moveTo>
                    <a:pt x="443" y="0"/>
                  </a:moveTo>
                  <a:cubicBezTo>
                    <a:pt x="439" y="80"/>
                    <a:pt x="415" y="156"/>
                    <a:pt x="373" y="223"/>
                  </a:cubicBezTo>
                  <a:cubicBezTo>
                    <a:pt x="391" y="218"/>
                    <a:pt x="411" y="215"/>
                    <a:pt x="431" y="215"/>
                  </a:cubicBezTo>
                  <a:cubicBezTo>
                    <a:pt x="550" y="215"/>
                    <a:pt x="646" y="311"/>
                    <a:pt x="646" y="430"/>
                  </a:cubicBezTo>
                  <a:cubicBezTo>
                    <a:pt x="646" y="549"/>
                    <a:pt x="550" y="645"/>
                    <a:pt x="431" y="645"/>
                  </a:cubicBezTo>
                  <a:cubicBezTo>
                    <a:pt x="312" y="645"/>
                    <a:pt x="216" y="549"/>
                    <a:pt x="216" y="430"/>
                  </a:cubicBezTo>
                  <a:cubicBezTo>
                    <a:pt x="216" y="378"/>
                    <a:pt x="234" y="331"/>
                    <a:pt x="264" y="294"/>
                  </a:cubicBezTo>
                  <a:cubicBezTo>
                    <a:pt x="106" y="147"/>
                    <a:pt x="106" y="147"/>
                    <a:pt x="106" y="147"/>
                  </a:cubicBezTo>
                  <a:cubicBezTo>
                    <a:pt x="40" y="223"/>
                    <a:pt x="0" y="322"/>
                    <a:pt x="0" y="430"/>
                  </a:cubicBezTo>
                  <a:cubicBezTo>
                    <a:pt x="0" y="668"/>
                    <a:pt x="193" y="861"/>
                    <a:pt x="431" y="861"/>
                  </a:cubicBezTo>
                  <a:cubicBezTo>
                    <a:pt x="669" y="861"/>
                    <a:pt x="862" y="668"/>
                    <a:pt x="862" y="430"/>
                  </a:cubicBezTo>
                  <a:cubicBezTo>
                    <a:pt x="862" y="196"/>
                    <a:pt x="675" y="6"/>
                    <a:pt x="443" y="0"/>
                  </a:cubicBezTo>
                  <a:close/>
                </a:path>
              </a:pathLst>
            </a:custGeom>
            <a:solidFill>
              <a:srgbClr val="74CACE"/>
            </a:solidFill>
            <a:ln>
              <a:noFill/>
            </a:ln>
          </p:spPr>
          <p:txBody>
            <a:bodyPr vert="horz" wrap="square" lIns="182889" tIns="91445" rIns="182889" bIns="91445" numCol="1" anchor="t" anchorCtr="0" compatLnSpc="1"/>
            <a:lstStyle/>
            <a:p>
              <a:endParaRPr lang="id-ID"/>
            </a:p>
          </p:txBody>
        </p:sp>
        <p:sp>
          <p:nvSpPr>
            <p:cNvPr id="17" name="TextBox 175"/>
            <p:cNvSpPr txBox="1"/>
            <p:nvPr/>
          </p:nvSpPr>
          <p:spPr>
            <a:xfrm>
              <a:off x="5438980" y="2766865"/>
              <a:ext cx="1138791" cy="1108006"/>
            </a:xfrm>
            <a:prstGeom prst="rect">
              <a:avLst/>
            </a:prstGeom>
            <a:noFill/>
          </p:spPr>
          <p:txBody>
            <a:bodyPr wrap="none" lIns="182889" tIns="91445" rIns="182889" bIns="91445" rtlCol="0">
              <a:spAutoFit/>
            </a:bodyPr>
            <a:lstStyle/>
            <a:p>
              <a:r>
                <a:rPr lang="id-ID" sz="6000" dirty="0">
                  <a:solidFill>
                    <a:schemeClr val="tx1">
                      <a:lumMod val="75000"/>
                      <a:lumOff val="25000"/>
                    </a:schemeClr>
                  </a:solidFill>
                  <a:latin typeface="Source Sans Pro ExtraLight"/>
                  <a:cs typeface="Source Sans Pro ExtraLight"/>
                </a:rPr>
                <a:t>01</a:t>
              </a:r>
            </a:p>
          </p:txBody>
        </p:sp>
        <p:sp>
          <p:nvSpPr>
            <p:cNvPr id="18" name="TextBox 176"/>
            <p:cNvSpPr txBox="1"/>
            <p:nvPr/>
          </p:nvSpPr>
          <p:spPr>
            <a:xfrm>
              <a:off x="3991495" y="4240274"/>
              <a:ext cx="1138791" cy="1108006"/>
            </a:xfrm>
            <a:prstGeom prst="rect">
              <a:avLst/>
            </a:prstGeom>
            <a:noFill/>
          </p:spPr>
          <p:txBody>
            <a:bodyPr wrap="none" lIns="182889" tIns="91445" rIns="182889" bIns="91445" rtlCol="0">
              <a:spAutoFit/>
            </a:bodyPr>
            <a:lstStyle/>
            <a:p>
              <a:r>
                <a:rPr lang="id-ID" sz="6000" dirty="0">
                  <a:solidFill>
                    <a:schemeClr val="tx1">
                      <a:lumMod val="75000"/>
                      <a:lumOff val="25000"/>
                    </a:schemeClr>
                  </a:solidFill>
                  <a:latin typeface="Source Sans Pro ExtraLight"/>
                  <a:cs typeface="Source Sans Pro ExtraLight"/>
                </a:rPr>
                <a:t>02</a:t>
              </a:r>
            </a:p>
          </p:txBody>
        </p:sp>
        <p:sp>
          <p:nvSpPr>
            <p:cNvPr id="19" name="TextBox 177"/>
            <p:cNvSpPr txBox="1"/>
            <p:nvPr/>
          </p:nvSpPr>
          <p:spPr>
            <a:xfrm>
              <a:off x="6888469" y="4240274"/>
              <a:ext cx="1138791" cy="1108006"/>
            </a:xfrm>
            <a:prstGeom prst="rect">
              <a:avLst/>
            </a:prstGeom>
            <a:noFill/>
          </p:spPr>
          <p:txBody>
            <a:bodyPr wrap="none" lIns="182889" tIns="91445" rIns="182889" bIns="91445" rtlCol="0">
              <a:spAutoFit/>
            </a:bodyPr>
            <a:lstStyle/>
            <a:p>
              <a:r>
                <a:rPr lang="id-ID" sz="6000" dirty="0">
                  <a:solidFill>
                    <a:schemeClr val="tx1">
                      <a:lumMod val="75000"/>
                      <a:lumOff val="25000"/>
                    </a:schemeClr>
                  </a:solidFill>
                  <a:latin typeface="Source Sans Pro ExtraLight"/>
                  <a:cs typeface="Source Sans Pro ExtraLight"/>
                </a:rPr>
                <a:t>03</a:t>
              </a:r>
            </a:p>
          </p:txBody>
        </p:sp>
      </p:grpSp>
      <p:sp>
        <p:nvSpPr>
          <p:cNvPr id="22" name="文本框 21"/>
          <p:cNvSpPr txBox="1"/>
          <p:nvPr/>
        </p:nvSpPr>
        <p:spPr>
          <a:xfrm>
            <a:off x="7457913" y="2423589"/>
            <a:ext cx="3474345"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23" name="文本框 22"/>
          <p:cNvSpPr txBox="1"/>
          <p:nvPr/>
        </p:nvSpPr>
        <p:spPr>
          <a:xfrm>
            <a:off x="7485102" y="21148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6" name="文本框 25"/>
          <p:cNvSpPr txBox="1"/>
          <p:nvPr/>
        </p:nvSpPr>
        <p:spPr>
          <a:xfrm>
            <a:off x="8707855" y="4206634"/>
            <a:ext cx="2224404" cy="147732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27" name="文本框 26"/>
          <p:cNvSpPr txBox="1"/>
          <p:nvPr/>
        </p:nvSpPr>
        <p:spPr>
          <a:xfrm>
            <a:off x="8735043" y="389793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8" name="文本框 27"/>
          <p:cNvSpPr txBox="1"/>
          <p:nvPr/>
        </p:nvSpPr>
        <p:spPr>
          <a:xfrm>
            <a:off x="1259741" y="4206634"/>
            <a:ext cx="2224404"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29" name="文本框 28"/>
          <p:cNvSpPr txBox="1"/>
          <p:nvPr/>
        </p:nvSpPr>
        <p:spPr>
          <a:xfrm>
            <a:off x="1286929" y="389793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stretch>
            <a:fillRect/>
          </a:stretch>
        </p:blipFill>
        <p:spPr>
          <a:xfrm>
            <a:off x="1397106" y="1143000"/>
            <a:ext cx="4698894" cy="3733800"/>
          </a:xfrm>
          <a:prstGeom prst="rect">
            <a:avLst/>
          </a:prstGeom>
        </p:spPr>
      </p:pic>
      <p:sp>
        <p:nvSpPr>
          <p:cNvPr id="2" name="文本框 1"/>
          <p:cNvSpPr txBox="1"/>
          <p:nvPr/>
        </p:nvSpPr>
        <p:spPr>
          <a:xfrm rot="20957431">
            <a:off x="2679441" y="3393400"/>
            <a:ext cx="3091555" cy="707886"/>
          </a:xfrm>
          <a:prstGeom prst="rect">
            <a:avLst/>
          </a:prstGeom>
          <a:noFill/>
        </p:spPr>
        <p:txBody>
          <a:bodyPr wrap="square" rtlCol="0">
            <a:spAutoFit/>
          </a:bodyPr>
          <a:lstStyle/>
          <a:p>
            <a:pPr algn="ct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rPr>
              <a:t>目录</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699547" y="1182088"/>
            <a:ext cx="4362898" cy="4493823"/>
            <a:chOff x="4426098" y="1801258"/>
            <a:chExt cx="3919349" cy="4036965"/>
          </a:xfrm>
        </p:grpSpPr>
        <p:grpSp>
          <p:nvGrpSpPr>
            <p:cNvPr id="15" name="组合 14"/>
            <p:cNvGrpSpPr/>
            <p:nvPr/>
          </p:nvGrpSpPr>
          <p:grpSpPr>
            <a:xfrm>
              <a:off x="5111750" y="1927679"/>
              <a:ext cx="3233697" cy="3716901"/>
              <a:chOff x="4470289" y="1522630"/>
              <a:chExt cx="3233697" cy="3716901"/>
            </a:xfrm>
          </p:grpSpPr>
          <p:sp>
            <p:nvSpPr>
              <p:cNvPr id="26" name="矩形 25"/>
              <p:cNvSpPr/>
              <p:nvPr/>
            </p:nvSpPr>
            <p:spPr>
              <a:xfrm>
                <a:off x="4483113" y="2274884"/>
                <a:ext cx="2749471" cy="707886"/>
              </a:xfrm>
              <a:prstGeom prst="rect">
                <a:avLst/>
              </a:prstGeom>
            </p:spPr>
            <p:txBody>
              <a:bodyPr wrap="none">
                <a:spAutoFit/>
              </a:bodyPr>
              <a:lstStyle/>
              <a:p>
                <a:pPr>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p:txBody>
          </p:sp>
          <p:sp>
            <p:nvSpPr>
              <p:cNvPr id="27" name="矩形 26"/>
              <p:cNvSpPr/>
              <p:nvPr/>
            </p:nvSpPr>
            <p:spPr>
              <a:xfrm>
                <a:off x="4488014" y="3779392"/>
                <a:ext cx="3215972" cy="707886"/>
              </a:xfrm>
              <a:prstGeom prst="rect">
                <a:avLst/>
              </a:prstGeom>
            </p:spPr>
            <p:txBody>
              <a:bodyPr wrap="square">
                <a:spAutoFit/>
              </a:bodyPr>
              <a:lstStyle/>
              <a:p>
                <a:pPr>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4483113" y="4531645"/>
                <a:ext cx="1980029" cy="707886"/>
              </a:xfrm>
              <a:prstGeom prst="rect">
                <a:avLst/>
              </a:prstGeom>
            </p:spPr>
            <p:txBody>
              <a:bodyPr wrap="none">
                <a:spAutoFit/>
              </a:bodyPr>
              <a:lstStyle/>
              <a:p>
                <a:pPr>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课题研究的结论</a:t>
                </a:r>
              </a:p>
            </p:txBody>
          </p:sp>
          <p:sp>
            <p:nvSpPr>
              <p:cNvPr id="29" name="矩形 28"/>
              <p:cNvSpPr/>
              <p:nvPr/>
            </p:nvSpPr>
            <p:spPr>
              <a:xfrm>
                <a:off x="4470289" y="1522630"/>
                <a:ext cx="2236510" cy="707886"/>
              </a:xfrm>
              <a:prstGeom prst="rect">
                <a:avLst/>
              </a:prstGeom>
            </p:spPr>
            <p:txBody>
              <a:bodyPr wrap="none">
                <a:spAutoFit/>
              </a:bodyPr>
              <a:lstStyle/>
              <a:p>
                <a:pPr>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4483113" y="3027138"/>
                <a:ext cx="1980029" cy="707886"/>
              </a:xfrm>
              <a:prstGeom prst="rect">
                <a:avLst/>
              </a:prstGeom>
            </p:spPr>
            <p:txBody>
              <a:bodyPr wrap="none">
                <a:spAutoFit/>
              </a:bodyPr>
              <a:lstStyle/>
              <a:p>
                <a:pPr>
                  <a:lnSpc>
                    <a:spcPct val="20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6" name="椭圆 15"/>
            <p:cNvSpPr/>
            <p:nvPr/>
          </p:nvSpPr>
          <p:spPr>
            <a:xfrm>
              <a:off x="4659086" y="2144810"/>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426098" y="1801258"/>
              <a:ext cx="856342" cy="864863"/>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a:xfrm>
              <a:off x="4659086" y="2923096"/>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426098" y="2579544"/>
              <a:ext cx="856342" cy="995422"/>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0" name="椭圆 19"/>
            <p:cNvSpPr/>
            <p:nvPr/>
          </p:nvSpPr>
          <p:spPr>
            <a:xfrm>
              <a:off x="4659086" y="3675350"/>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426098" y="3331798"/>
              <a:ext cx="856342" cy="995422"/>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椭圆 21"/>
            <p:cNvSpPr/>
            <p:nvPr/>
          </p:nvSpPr>
          <p:spPr>
            <a:xfrm>
              <a:off x="4659086" y="4415383"/>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426098" y="4071831"/>
              <a:ext cx="856342" cy="995422"/>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椭圆 23"/>
            <p:cNvSpPr/>
            <p:nvPr/>
          </p:nvSpPr>
          <p:spPr>
            <a:xfrm>
              <a:off x="4659086" y="5186353"/>
              <a:ext cx="390367" cy="390367"/>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426098" y="4842801"/>
              <a:ext cx="856342" cy="995422"/>
            </a:xfrm>
            <a:prstGeom prst="flowChartConnector">
              <a:avLst/>
            </a:prstGeom>
            <a:noFill/>
          </p:spPr>
          <p:txBody>
            <a:bodyPr wrap="square" rtlCol="0">
              <a:spAutoFit/>
            </a:bodyPr>
            <a:lstStyle/>
            <a:p>
              <a:pPr algn="ctr">
                <a:lnSpc>
                  <a:spcPct val="200000"/>
                </a:lnSpc>
              </a:pPr>
              <a:r>
                <a:rPr lang="en-US" altLang="zh-CN" sz="2000" dirty="0">
                  <a:solidFill>
                    <a:schemeClr val="bg1"/>
                  </a:solidFill>
                  <a:latin typeface="微软雅黑" panose="020B0503020204020204" pitchFamily="34" charset="-122"/>
                  <a:ea typeface="微软雅黑" panose="020B0503020204020204" pitchFamily="34" charset="-122"/>
                </a:rPr>
                <a:t>05</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lum contrast="20000"/>
          </a:blip>
          <a:stretch>
            <a:fillRect/>
          </a:stretch>
        </p:blipFill>
        <p:spPr>
          <a:xfrm rot="1118251">
            <a:off x="-1619251" y="-271307"/>
            <a:ext cx="2552700" cy="2212340"/>
          </a:xfrm>
          <a:prstGeom prst="rect">
            <a:avLst/>
          </a:prstGeom>
        </p:spPr>
      </p:pic>
      <p:sp>
        <p:nvSpPr>
          <p:cNvPr id="13" name="文本框 12"/>
          <p:cNvSpPr txBox="1"/>
          <p:nvPr/>
        </p:nvSpPr>
        <p:spPr>
          <a:xfrm>
            <a:off x="2383742" y="3614360"/>
            <a:ext cx="7424516" cy="1015663"/>
          </a:xfrm>
          <a:prstGeom prst="rect">
            <a:avLst/>
          </a:prstGeom>
          <a:noFill/>
        </p:spPr>
        <p:txBody>
          <a:bodyPr wrap="square" rtlCol="0">
            <a:spAutoFit/>
          </a:bodyPr>
          <a:lstStyle/>
          <a:p>
            <a:pPr algn="ctr"/>
            <a:r>
              <a:rPr lang="zh-CN" altLang="en-US" sz="6000" dirty="0">
                <a:solidFill>
                  <a:srgbClr val="4EB1B6"/>
                </a:solidFill>
                <a:latin typeface="微软雅黑" panose="020B0503020204020204" pitchFamily="34" charset="-122"/>
                <a:ea typeface="微软雅黑" panose="020B0503020204020204" pitchFamily="34" charset="-122"/>
              </a:rPr>
              <a:t>欢迎各位老师指导</a:t>
            </a:r>
          </a:p>
        </p:txBody>
      </p:sp>
      <p:sp>
        <p:nvSpPr>
          <p:cNvPr id="14" name="文本框 19"/>
          <p:cNvSpPr txBox="1"/>
          <p:nvPr/>
        </p:nvSpPr>
        <p:spPr>
          <a:xfrm>
            <a:off x="545823" y="2290921"/>
            <a:ext cx="11100354"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4EB1B6"/>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8800" dirty="0">
              <a:solidFill>
                <a:srgbClr val="4EB1B6"/>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6" name="图片 15"/>
          <p:cNvPicPr>
            <a:picLocks noChangeAspect="1"/>
          </p:cNvPicPr>
          <p:nvPr/>
        </p:nvPicPr>
        <p:blipFill>
          <a:blip r:embed="rId3" cstate="print">
            <a:lum contrast="20000"/>
          </a:blip>
          <a:stretch>
            <a:fillRect/>
          </a:stretch>
        </p:blipFill>
        <p:spPr>
          <a:xfrm rot="20481749" flipH="1">
            <a:off x="11430000" y="-271306"/>
            <a:ext cx="2552700" cy="22123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373119" y="3930112"/>
            <a:ext cx="9445763"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13913" y="4584205"/>
            <a:ext cx="9564174"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 name="矩形 3"/>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49408"/>
          <a:stretch>
            <a:fillRect/>
          </a:stretch>
        </p:blipFill>
        <p:spPr>
          <a:xfrm>
            <a:off x="4182611" y="2467708"/>
            <a:ext cx="2680976" cy="3218287"/>
          </a:xfrm>
          <a:prstGeom prst="rect">
            <a:avLst/>
          </a:prstGeom>
          <a:ln>
            <a:solidFill>
              <a:schemeClr val="bg1"/>
            </a:solidFill>
          </a:ln>
        </p:spPr>
      </p:pic>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8054" r="31063"/>
          <a:stretch>
            <a:fillRect/>
          </a:stretch>
        </p:blipFill>
        <p:spPr>
          <a:xfrm>
            <a:off x="1169741" y="2467374"/>
            <a:ext cx="2769108" cy="3218621"/>
          </a:xfrm>
          <a:prstGeom prst="rect">
            <a:avLst/>
          </a:prstGeom>
          <a:ln>
            <a:solidFill>
              <a:schemeClr val="bg1"/>
            </a:solidFill>
          </a:ln>
        </p:spPr>
      </p:pic>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327798" y="371537"/>
            <a:ext cx="2031325"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2" name="Group 12"/>
          <p:cNvGrpSpPr/>
          <p:nvPr/>
        </p:nvGrpSpPr>
        <p:grpSpPr>
          <a:xfrm>
            <a:off x="5573964" y="2202954"/>
            <a:ext cx="1560572" cy="1628422"/>
            <a:chOff x="4685505" y="3511025"/>
            <a:chExt cx="1656184" cy="1728192"/>
          </a:xfrm>
          <a:solidFill>
            <a:srgbClr val="44B7BE"/>
          </a:solidFill>
        </p:grpSpPr>
        <p:sp>
          <p:nvSpPr>
            <p:cNvPr id="13"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grpSp>
        <p:nvGrpSpPr>
          <p:cNvPr id="15" name="Group 12"/>
          <p:cNvGrpSpPr/>
          <p:nvPr/>
        </p:nvGrpSpPr>
        <p:grpSpPr>
          <a:xfrm flipH="1" flipV="1">
            <a:off x="931094" y="4268286"/>
            <a:ext cx="1560572" cy="1628422"/>
            <a:chOff x="4685505" y="3511025"/>
            <a:chExt cx="1656184" cy="1728192"/>
          </a:xfrm>
          <a:solidFill>
            <a:srgbClr val="44B7BE"/>
          </a:solidFill>
        </p:grpSpPr>
        <p:sp>
          <p:nvSpPr>
            <p:cNvPr id="16"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7"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8" name="文本框 17"/>
          <p:cNvSpPr txBox="1"/>
          <p:nvPr/>
        </p:nvSpPr>
        <p:spPr>
          <a:xfrm>
            <a:off x="7822182" y="2582204"/>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9" name="文本框 18"/>
          <p:cNvSpPr txBox="1"/>
          <p:nvPr/>
        </p:nvSpPr>
        <p:spPr>
          <a:xfrm>
            <a:off x="7849371" y="227350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0" name="TextBox 38"/>
          <p:cNvSpPr txBox="1"/>
          <p:nvPr/>
        </p:nvSpPr>
        <p:spPr>
          <a:xfrm>
            <a:off x="7908972" y="3753361"/>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文本框 20"/>
          <p:cNvSpPr txBox="1"/>
          <p:nvPr/>
        </p:nvSpPr>
        <p:spPr>
          <a:xfrm>
            <a:off x="7822182" y="4707648"/>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31" name="矩形 3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327798" y="371537"/>
            <a:ext cx="2031325"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924144" y="2495010"/>
            <a:ext cx="10343712" cy="3720476"/>
            <a:chOff x="975805" y="2495010"/>
            <a:chExt cx="10343712" cy="3720476"/>
          </a:xfrm>
        </p:grpSpPr>
        <p:grpSp>
          <p:nvGrpSpPr>
            <p:cNvPr id="22" name="组合 21"/>
            <p:cNvGrpSpPr/>
            <p:nvPr/>
          </p:nvGrpSpPr>
          <p:grpSpPr>
            <a:xfrm>
              <a:off x="4113226" y="2495010"/>
              <a:ext cx="3965548" cy="3720476"/>
              <a:chOff x="1198122" y="2318385"/>
              <a:chExt cx="4342066" cy="4073725"/>
            </a:xfrm>
          </p:grpSpPr>
          <p:grpSp>
            <p:nvGrpSpPr>
              <p:cNvPr id="23" name="Group 51"/>
              <p:cNvGrpSpPr/>
              <p:nvPr/>
            </p:nvGrpSpPr>
            <p:grpSpPr>
              <a:xfrm>
                <a:off x="1198122" y="2318385"/>
                <a:ext cx="4342066" cy="4073725"/>
                <a:chOff x="524169" y="1662558"/>
                <a:chExt cx="4957762" cy="4651375"/>
              </a:xfrm>
            </p:grpSpPr>
            <p:pic>
              <p:nvPicPr>
                <p:cNvPr id="25" name="Picture 52"/>
                <p:cNvPicPr>
                  <a:picLocks noChangeAspect="1"/>
                </p:cNvPicPr>
                <p:nvPr/>
              </p:nvPicPr>
              <p:blipFill>
                <a:blip r:embed="rId2" cstate="print"/>
                <a:srcRect/>
                <a:stretch>
                  <a:fillRect/>
                </a:stretch>
              </p:blipFill>
              <p:spPr bwMode="auto">
                <a:xfrm>
                  <a:off x="524169" y="1662558"/>
                  <a:ext cx="4957762" cy="4651375"/>
                </a:xfrm>
                <a:prstGeom prst="rect">
                  <a:avLst/>
                </a:prstGeom>
                <a:noFill/>
                <a:ln w="9525">
                  <a:noFill/>
                  <a:miter lim="800000"/>
                  <a:headEnd/>
                  <a:tailEnd/>
                </a:ln>
              </p:spPr>
            </p:pic>
            <p:sp>
              <p:nvSpPr>
                <p:cNvPr id="26" name="Rectangle 53"/>
                <p:cNvSpPr/>
                <p:nvPr/>
              </p:nvSpPr>
              <p:spPr>
                <a:xfrm>
                  <a:off x="1062105" y="2259106"/>
                  <a:ext cx="4020884" cy="22725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9252" y="2840848"/>
                <a:ext cx="3521537" cy="1990327"/>
              </a:xfrm>
              <a:prstGeom prst="rect">
                <a:avLst/>
              </a:prstGeom>
            </p:spPr>
          </p:pic>
        </p:grpSp>
        <p:sp>
          <p:nvSpPr>
            <p:cNvPr id="27" name="文本框 26"/>
            <p:cNvSpPr txBox="1"/>
            <p:nvPr/>
          </p:nvSpPr>
          <p:spPr>
            <a:xfrm>
              <a:off x="8312311" y="3429000"/>
              <a:ext cx="3007206" cy="124649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点击文本框即可进行编辑输入相关内容点击文本框即可进行编辑输入相关内容点击文本框即点击文本框即可进行编辑输入相关内容点击文本框即点击文本框即可进行编辑输入相关内容点击文本框即</a:t>
              </a:r>
            </a:p>
          </p:txBody>
        </p:sp>
        <p:sp>
          <p:nvSpPr>
            <p:cNvPr id="28" name="文本框 27"/>
            <p:cNvSpPr txBox="1"/>
            <p:nvPr/>
          </p:nvSpPr>
          <p:spPr>
            <a:xfrm>
              <a:off x="8312311" y="3130787"/>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9" name="文本框 28"/>
            <p:cNvSpPr txBox="1"/>
            <p:nvPr/>
          </p:nvSpPr>
          <p:spPr>
            <a:xfrm>
              <a:off x="975805" y="3429000"/>
              <a:ext cx="3007206" cy="53290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30" name="文本框 29"/>
            <p:cNvSpPr txBox="1"/>
            <p:nvPr/>
          </p:nvSpPr>
          <p:spPr>
            <a:xfrm>
              <a:off x="2623263" y="3130787"/>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57" name="矩形 56"/>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327798" y="371537"/>
            <a:ext cx="2031325"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32407" y="995673"/>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113679" y="2571318"/>
            <a:ext cx="9964642" cy="3089692"/>
            <a:chOff x="1157781" y="2504083"/>
            <a:chExt cx="9964642" cy="3089692"/>
          </a:xfrm>
        </p:grpSpPr>
        <p:sp>
          <p:nvSpPr>
            <p:cNvPr id="16" name="Oval 30"/>
            <p:cNvSpPr/>
            <p:nvPr/>
          </p:nvSpPr>
          <p:spPr>
            <a:xfrm>
              <a:off x="2866112" y="4141544"/>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31"/>
            <p:cNvSpPr/>
            <p:nvPr/>
          </p:nvSpPr>
          <p:spPr>
            <a:xfrm>
              <a:off x="6305891" y="4141544"/>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32"/>
            <p:cNvSpPr/>
            <p:nvPr/>
          </p:nvSpPr>
          <p:spPr>
            <a:xfrm>
              <a:off x="4618301" y="2654984"/>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33"/>
            <p:cNvSpPr/>
            <p:nvPr/>
          </p:nvSpPr>
          <p:spPr>
            <a:xfrm>
              <a:off x="8055768" y="2654984"/>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29"/>
            <p:cNvSpPr/>
            <p:nvPr/>
          </p:nvSpPr>
          <p:spPr>
            <a:xfrm>
              <a:off x="1157781" y="2654985"/>
              <a:ext cx="1415884" cy="1415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2"/>
            <p:cNvSpPr/>
            <p:nvPr/>
          </p:nvSpPr>
          <p:spPr>
            <a:xfrm>
              <a:off x="2946230" y="4221265"/>
              <a:ext cx="1256441" cy="1256441"/>
            </a:xfrm>
            <a:prstGeom prst="ellipse">
              <a:avLst/>
            </a:prstGeom>
            <a:solidFill>
              <a:srgbClr val="74C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5"/>
            <p:cNvSpPr/>
            <p:nvPr/>
          </p:nvSpPr>
          <p:spPr>
            <a:xfrm rot="6300000" flipH="1">
              <a:off x="4316271" y="4156805"/>
              <a:ext cx="833668" cy="546417"/>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175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16"/>
            <p:cNvSpPr/>
            <p:nvPr/>
          </p:nvSpPr>
          <p:spPr>
            <a:xfrm>
              <a:off x="6388321" y="4221265"/>
              <a:ext cx="1256441" cy="1256441"/>
            </a:xfrm>
            <a:prstGeom prst="ellipse">
              <a:avLst/>
            </a:prstGeom>
            <a:solidFill>
              <a:srgbClr val="74C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17"/>
            <p:cNvSpPr/>
            <p:nvPr/>
          </p:nvSpPr>
          <p:spPr>
            <a:xfrm>
              <a:off x="4698023" y="2734705"/>
              <a:ext cx="1256441" cy="1256441"/>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21"/>
            <p:cNvSpPr/>
            <p:nvPr/>
          </p:nvSpPr>
          <p:spPr>
            <a:xfrm rot="15300000" flipH="1" flipV="1">
              <a:off x="6046531" y="3521805"/>
              <a:ext cx="833668" cy="546417"/>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175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22"/>
            <p:cNvSpPr/>
            <p:nvPr/>
          </p:nvSpPr>
          <p:spPr>
            <a:xfrm rot="6300000" flipH="1">
              <a:off x="7753738" y="4156805"/>
              <a:ext cx="833668" cy="546417"/>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175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Oval 26"/>
            <p:cNvSpPr/>
            <p:nvPr/>
          </p:nvSpPr>
          <p:spPr>
            <a:xfrm>
              <a:off x="8135490" y="2734705"/>
              <a:ext cx="1256441" cy="1256441"/>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27"/>
            <p:cNvSpPr/>
            <p:nvPr/>
          </p:nvSpPr>
          <p:spPr>
            <a:xfrm>
              <a:off x="1237503" y="2734705"/>
              <a:ext cx="1256441" cy="1256441"/>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28"/>
            <p:cNvSpPr/>
            <p:nvPr/>
          </p:nvSpPr>
          <p:spPr>
            <a:xfrm rot="15300000" flipH="1" flipV="1">
              <a:off x="2586011" y="3521805"/>
              <a:ext cx="833668" cy="546417"/>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175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文本框 43"/>
            <p:cNvSpPr txBox="1"/>
            <p:nvPr/>
          </p:nvSpPr>
          <p:spPr>
            <a:xfrm>
              <a:off x="2703268" y="2504083"/>
              <a:ext cx="157872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6" name="文本框 45"/>
            <p:cNvSpPr txBox="1"/>
            <p:nvPr/>
          </p:nvSpPr>
          <p:spPr>
            <a:xfrm>
              <a:off x="6273278" y="2504083"/>
              <a:ext cx="157872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8" name="文本框 47"/>
            <p:cNvSpPr txBox="1"/>
            <p:nvPr/>
          </p:nvSpPr>
          <p:spPr>
            <a:xfrm>
              <a:off x="9543695" y="2504083"/>
              <a:ext cx="157872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0" name="文本框 49"/>
            <p:cNvSpPr txBox="1"/>
            <p:nvPr/>
          </p:nvSpPr>
          <p:spPr>
            <a:xfrm>
              <a:off x="4727163" y="4578112"/>
              <a:ext cx="157872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1" name="文本框 50"/>
            <p:cNvSpPr txBox="1"/>
            <p:nvPr/>
          </p:nvSpPr>
          <p:spPr>
            <a:xfrm>
              <a:off x="8217640" y="4578112"/>
              <a:ext cx="157872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 name="文本框 1"/>
            <p:cNvSpPr txBox="1"/>
            <p:nvPr/>
          </p:nvSpPr>
          <p:spPr>
            <a:xfrm>
              <a:off x="1310354" y="3178259"/>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53" name="文本框 52"/>
            <p:cNvSpPr txBox="1"/>
            <p:nvPr/>
          </p:nvSpPr>
          <p:spPr>
            <a:xfrm>
              <a:off x="4793706" y="3178259"/>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54" name="文本框 53"/>
            <p:cNvSpPr txBox="1"/>
            <p:nvPr/>
          </p:nvSpPr>
          <p:spPr>
            <a:xfrm>
              <a:off x="8217640" y="3178259"/>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55" name="文本框 54"/>
            <p:cNvSpPr txBox="1"/>
            <p:nvPr/>
          </p:nvSpPr>
          <p:spPr>
            <a:xfrm>
              <a:off x="6481296" y="4688365"/>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56" name="文本框 55"/>
            <p:cNvSpPr txBox="1"/>
            <p:nvPr/>
          </p:nvSpPr>
          <p:spPr>
            <a:xfrm>
              <a:off x="3039420" y="4688365"/>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2" cstate="print">
            <a:lum contrast="20000"/>
          </a:blip>
          <a:stretch>
            <a:fillRect/>
          </a:stretch>
        </p:blipFill>
        <p:spPr>
          <a:xfrm>
            <a:off x="4819650" y="1594189"/>
            <a:ext cx="2552700" cy="2212340"/>
          </a:xfrm>
          <a:prstGeom prst="rect">
            <a:avLst/>
          </a:prstGeom>
        </p:spPr>
      </p:pic>
      <p:sp>
        <p:nvSpPr>
          <p:cNvPr id="31" name="文本框 30"/>
          <p:cNvSpPr txBox="1"/>
          <p:nvPr/>
        </p:nvSpPr>
        <p:spPr>
          <a:xfrm>
            <a:off x="4997261" y="1500031"/>
            <a:ext cx="2197478" cy="1200328"/>
          </a:xfrm>
          <a:prstGeom prst="rect">
            <a:avLst/>
          </a:prstGeom>
          <a:noFill/>
        </p:spPr>
        <p:txBody>
          <a:bodyPr wrap="square" rtlCol="0">
            <a:spAutoFit/>
          </a:bodyPr>
          <a:lstStyle/>
          <a:p>
            <a:pPr algn="ctr"/>
            <a:r>
              <a:rPr lang="en-US" altLang="zh-CN"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7200" dirty="0">
              <a:ln w="28575">
                <a:noFill/>
              </a:ln>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66810" y="3930112"/>
            <a:ext cx="9385354"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983" y="4584205"/>
            <a:ext cx="9503008" cy="698863"/>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2100573" y="350329"/>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p:txBody>
      </p:sp>
      <p:sp>
        <p:nvSpPr>
          <p:cNvPr id="40" name="文本框 39"/>
          <p:cNvSpPr txBox="1"/>
          <p:nvPr/>
        </p:nvSpPr>
        <p:spPr>
          <a:xfrm>
            <a:off x="836015" y="966314"/>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2" name="Freeform 6"/>
          <p:cNvSpPr/>
          <p:nvPr/>
        </p:nvSpPr>
        <p:spPr>
          <a:xfrm rot="10800000" flipH="1" flipV="1">
            <a:off x="3938261" y="3691692"/>
            <a:ext cx="1166496" cy="764565"/>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810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12"/>
          <p:cNvSpPr/>
          <p:nvPr/>
        </p:nvSpPr>
        <p:spPr>
          <a:xfrm>
            <a:off x="3047637" y="4650950"/>
            <a:ext cx="1610292" cy="1610292"/>
          </a:xfrm>
          <a:prstGeom prst="ellipse">
            <a:avLst/>
          </a:prstGeom>
          <a:solidFill>
            <a:srgbClr val="44B7B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8"/>
          <p:cNvSpPr/>
          <p:nvPr/>
        </p:nvSpPr>
        <p:spPr>
          <a:xfrm rot="15300000" flipH="1" flipV="1">
            <a:off x="6968117" y="3730541"/>
            <a:ext cx="1166496" cy="764565"/>
          </a:xfrm>
          <a:custGeom>
            <a:avLst/>
            <a:gdLst>
              <a:gd name="connsiteX0" fmla="*/ 0 w 1866900"/>
              <a:gd name="connsiteY0" fmla="*/ 393737 h 412787"/>
              <a:gd name="connsiteX1" fmla="*/ 774700 w 1866900"/>
              <a:gd name="connsiteY1" fmla="*/ 37 h 412787"/>
              <a:gd name="connsiteX2" fmla="*/ 1866900 w 1866900"/>
              <a:gd name="connsiteY2" fmla="*/ 412787 h 412787"/>
              <a:gd name="connsiteX0-1" fmla="*/ 0 w 774700"/>
              <a:gd name="connsiteY0-2" fmla="*/ 393737 h 393737"/>
              <a:gd name="connsiteX1-3" fmla="*/ 774700 w 774700"/>
              <a:gd name="connsiteY1-4" fmla="*/ 37 h 393737"/>
              <a:gd name="connsiteX0-5" fmla="*/ 0 w 774700"/>
              <a:gd name="connsiteY0-6" fmla="*/ 393737 h 393737"/>
              <a:gd name="connsiteX1-7" fmla="*/ 774700 w 774700"/>
              <a:gd name="connsiteY1-8" fmla="*/ 37 h 393737"/>
              <a:gd name="connsiteX0-9" fmla="*/ 0 w 774700"/>
              <a:gd name="connsiteY0-10" fmla="*/ 393742 h 393742"/>
              <a:gd name="connsiteX1-11" fmla="*/ 774700 w 774700"/>
              <a:gd name="connsiteY1-12" fmla="*/ 42 h 393742"/>
              <a:gd name="connsiteX0-13" fmla="*/ 0 w 774700"/>
              <a:gd name="connsiteY0-14" fmla="*/ 393741 h 393741"/>
              <a:gd name="connsiteX1-15" fmla="*/ 774700 w 774700"/>
              <a:gd name="connsiteY1-16" fmla="*/ 41 h 393741"/>
              <a:gd name="connsiteX0-17" fmla="*/ 0 w 774700"/>
              <a:gd name="connsiteY0-18" fmla="*/ 393741 h 393741"/>
              <a:gd name="connsiteX1-19" fmla="*/ 774700 w 774700"/>
              <a:gd name="connsiteY1-20" fmla="*/ 41 h 393741"/>
              <a:gd name="connsiteX0-21" fmla="*/ 0 w 774700"/>
              <a:gd name="connsiteY0-22" fmla="*/ 393744 h 393744"/>
              <a:gd name="connsiteX1-23" fmla="*/ 774700 w 774700"/>
              <a:gd name="connsiteY1-24" fmla="*/ 44 h 393744"/>
              <a:gd name="connsiteX0-25" fmla="*/ 0 w 748828"/>
              <a:gd name="connsiteY0-26" fmla="*/ 386313 h 386312"/>
              <a:gd name="connsiteX1-27" fmla="*/ 748828 w 748828"/>
              <a:gd name="connsiteY1-28" fmla="*/ 46 h 386312"/>
              <a:gd name="connsiteX0-29" fmla="*/ 0 w 625936"/>
              <a:gd name="connsiteY0-30" fmla="*/ 356593 h 356593"/>
              <a:gd name="connsiteX1-31" fmla="*/ 625936 w 625936"/>
              <a:gd name="connsiteY1-32" fmla="*/ 57 h 356593"/>
              <a:gd name="connsiteX0-33" fmla="*/ 0 w 625936"/>
              <a:gd name="connsiteY0-34" fmla="*/ 356591 h 356591"/>
              <a:gd name="connsiteX1-35" fmla="*/ 625936 w 625936"/>
              <a:gd name="connsiteY1-36" fmla="*/ 55 h 356591"/>
              <a:gd name="connsiteX0-37" fmla="*/ 0 w 625936"/>
              <a:gd name="connsiteY0-38" fmla="*/ 356596 h 356596"/>
              <a:gd name="connsiteX1-39" fmla="*/ 625936 w 625936"/>
              <a:gd name="connsiteY1-40" fmla="*/ 60 h 356596"/>
              <a:gd name="connsiteX0-41" fmla="*/ 0 w 629667"/>
              <a:gd name="connsiteY0-42" fmla="*/ 282351 h 282351"/>
              <a:gd name="connsiteX1-43" fmla="*/ 629667 w 629667"/>
              <a:gd name="connsiteY1-44" fmla="*/ 144 h 282351"/>
              <a:gd name="connsiteX0-45" fmla="*/ 0 w 629667"/>
              <a:gd name="connsiteY0-46" fmla="*/ 327366 h 327366"/>
              <a:gd name="connsiteX1-47" fmla="*/ 629667 w 629667"/>
              <a:gd name="connsiteY1-48" fmla="*/ 45159 h 327366"/>
              <a:gd name="connsiteX0-49" fmla="*/ 0 w 607282"/>
              <a:gd name="connsiteY0-50" fmla="*/ 542483 h 542483"/>
              <a:gd name="connsiteX1-51" fmla="*/ 607282 w 607282"/>
              <a:gd name="connsiteY1-52" fmla="*/ 122 h 542483"/>
              <a:gd name="connsiteX0-53" fmla="*/ 0 w 607282"/>
              <a:gd name="connsiteY0-54" fmla="*/ 542361 h 542361"/>
              <a:gd name="connsiteX1-55" fmla="*/ 607282 w 607282"/>
              <a:gd name="connsiteY1-56" fmla="*/ 0 h 542361"/>
              <a:gd name="connsiteX0-57" fmla="*/ 0 w 465512"/>
              <a:gd name="connsiteY0-58" fmla="*/ 497763 h 497763"/>
              <a:gd name="connsiteX1-59" fmla="*/ 465512 w 465512"/>
              <a:gd name="connsiteY1-60" fmla="*/ 0 h 497763"/>
              <a:gd name="connsiteX0-61" fmla="*/ 0 w 465512"/>
              <a:gd name="connsiteY0-62" fmla="*/ 497763 h 497763"/>
              <a:gd name="connsiteX1-63" fmla="*/ 465512 w 465512"/>
              <a:gd name="connsiteY1-64" fmla="*/ 0 h 497763"/>
              <a:gd name="connsiteX0-65" fmla="*/ 0 w 465512"/>
              <a:gd name="connsiteY0-66" fmla="*/ 497763 h 497763"/>
              <a:gd name="connsiteX1-67" fmla="*/ 465512 w 465512"/>
              <a:gd name="connsiteY1-68" fmla="*/ 0 h 497763"/>
              <a:gd name="connsiteX0-69" fmla="*/ 0 w 536397"/>
              <a:gd name="connsiteY0-70" fmla="*/ 594391 h 594391"/>
              <a:gd name="connsiteX1-71" fmla="*/ 536397 w 536397"/>
              <a:gd name="connsiteY1-72" fmla="*/ 0 h 594391"/>
              <a:gd name="connsiteX0-73" fmla="*/ 0 w 536397"/>
              <a:gd name="connsiteY0-74" fmla="*/ 594391 h 594391"/>
              <a:gd name="connsiteX1-75" fmla="*/ 536397 w 536397"/>
              <a:gd name="connsiteY1-76" fmla="*/ 0 h 594391"/>
              <a:gd name="connsiteX0-77" fmla="*/ 0 w 532666"/>
              <a:gd name="connsiteY0-78" fmla="*/ 579524 h 579524"/>
              <a:gd name="connsiteX1-79" fmla="*/ 532666 w 532666"/>
              <a:gd name="connsiteY1-80" fmla="*/ 0 h 579524"/>
              <a:gd name="connsiteX0-81" fmla="*/ 0 w 532666"/>
              <a:gd name="connsiteY0-82" fmla="*/ 579524 h 579524"/>
              <a:gd name="connsiteX1-83" fmla="*/ 532666 w 532666"/>
              <a:gd name="connsiteY1-84" fmla="*/ 0 h 579524"/>
              <a:gd name="connsiteX0-85" fmla="*/ 0 w 514012"/>
              <a:gd name="connsiteY0-86" fmla="*/ 638988 h 638988"/>
              <a:gd name="connsiteX1-87" fmla="*/ 514012 w 514012"/>
              <a:gd name="connsiteY1-88" fmla="*/ 0 h 638988"/>
              <a:gd name="connsiteX0-89" fmla="*/ 0 w 514012"/>
              <a:gd name="connsiteY0-90" fmla="*/ 640531 h 640531"/>
              <a:gd name="connsiteX1-91" fmla="*/ 514012 w 514012"/>
              <a:gd name="connsiteY1-92" fmla="*/ 1543 h 640531"/>
            </a:gdLst>
            <a:ahLst/>
            <a:cxnLst>
              <a:cxn ang="0">
                <a:pos x="connsiteX0-1" y="connsiteY0-2"/>
              </a:cxn>
              <a:cxn ang="0">
                <a:pos x="connsiteX1-3" y="connsiteY1-4"/>
              </a:cxn>
            </a:cxnLst>
            <a:rect l="l" t="t" r="r" b="b"/>
            <a:pathLst>
              <a:path w="514012" h="640531">
                <a:moveTo>
                  <a:pt x="0" y="640531"/>
                </a:moveTo>
                <a:cubicBezTo>
                  <a:pt x="57826" y="269118"/>
                  <a:pt x="221836" y="-23930"/>
                  <a:pt x="514012" y="1543"/>
                </a:cubicBezTo>
              </a:path>
            </a:pathLst>
          </a:custGeom>
          <a:ln w="38100" cap="rnd">
            <a:solidFill>
              <a:schemeClr val="bg1"/>
            </a:solidFill>
            <a:prstDash val="solid"/>
            <a:miter lim="800000"/>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Oval 19"/>
          <p:cNvSpPr/>
          <p:nvPr/>
        </p:nvSpPr>
        <p:spPr>
          <a:xfrm>
            <a:off x="5262809" y="2921958"/>
            <a:ext cx="1610292" cy="1610292"/>
          </a:xfrm>
          <a:prstGeom prst="ellipse">
            <a:avLst/>
          </a:prstGeom>
          <a:solidFill>
            <a:srgbClr val="44B7B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20"/>
          <p:cNvSpPr/>
          <p:nvPr/>
        </p:nvSpPr>
        <p:spPr>
          <a:xfrm>
            <a:off x="7466699" y="4650950"/>
            <a:ext cx="1610292" cy="1610292"/>
          </a:xfrm>
          <a:prstGeom prst="ellipse">
            <a:avLst/>
          </a:prstGeom>
          <a:solidFill>
            <a:srgbClr val="44B7B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26"/>
          <p:cNvSpPr txBox="1"/>
          <p:nvPr/>
        </p:nvSpPr>
        <p:spPr>
          <a:xfrm>
            <a:off x="3353875" y="5008818"/>
            <a:ext cx="997816" cy="923330"/>
          </a:xfrm>
          <a:prstGeom prst="rect">
            <a:avLst/>
          </a:prstGeom>
          <a:noFill/>
        </p:spPr>
        <p:txBody>
          <a:bodyPr wrap="square" lIns="0" tIns="0" rIns="0" bIns="0" rtlCol="0">
            <a:spAutoFit/>
          </a:bodyPr>
          <a:lstStyle/>
          <a:p>
            <a:pPr algn="ctr"/>
            <a:r>
              <a:rPr lang="lv-LV" sz="6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TextBox 27"/>
          <p:cNvSpPr txBox="1"/>
          <p:nvPr/>
        </p:nvSpPr>
        <p:spPr>
          <a:xfrm>
            <a:off x="7772937" y="5008818"/>
            <a:ext cx="997816" cy="923330"/>
          </a:xfrm>
          <a:prstGeom prst="rect">
            <a:avLst/>
          </a:prstGeom>
          <a:noFill/>
        </p:spPr>
        <p:txBody>
          <a:bodyPr wrap="square" lIns="0" tIns="0" rIns="0" bIns="0" rtlCol="0">
            <a:spAutoFit/>
          </a:bodyPr>
          <a:lstStyle/>
          <a:p>
            <a:pPr algn="ctr"/>
            <a:r>
              <a:rPr lang="lv-LV" sz="6000" b="1">
                <a:solidFill>
                  <a:schemeClr val="bg1"/>
                </a:solidFill>
                <a:latin typeface="Open Sans" panose="020B0606030504020204" pitchFamily="34" charset="0"/>
                <a:ea typeface="Open Sans" panose="020B0606030504020204" pitchFamily="34" charset="0"/>
                <a:cs typeface="Open Sans" panose="020B0606030504020204" pitchFamily="34" charset="0"/>
              </a:rPr>
              <a:t>3</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xtBox 28"/>
          <p:cNvSpPr txBox="1"/>
          <p:nvPr/>
        </p:nvSpPr>
        <p:spPr>
          <a:xfrm>
            <a:off x="5577514" y="3236018"/>
            <a:ext cx="997816" cy="923330"/>
          </a:xfrm>
          <a:prstGeom prst="rect">
            <a:avLst/>
          </a:prstGeom>
          <a:noFill/>
        </p:spPr>
        <p:txBody>
          <a:bodyPr wrap="square" lIns="0" tIns="0" rIns="0" bIns="0" rtlCol="0">
            <a:spAutoFit/>
          </a:bodyPr>
          <a:lstStyle/>
          <a:p>
            <a:pPr algn="ctr"/>
            <a:r>
              <a:rPr lang="lv-LV" sz="6000" b="1">
                <a:solidFill>
                  <a:schemeClr val="bg1"/>
                </a:solidFill>
                <a:latin typeface="Open Sans" panose="020B0606030504020204" pitchFamily="34" charset="0"/>
                <a:ea typeface="Open Sans" panose="020B0606030504020204" pitchFamily="34" charset="0"/>
                <a:cs typeface="Open Sans" panose="020B0606030504020204" pitchFamily="34" charset="0"/>
              </a:rPr>
              <a:t>2</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文本框 64"/>
          <p:cNvSpPr txBox="1"/>
          <p:nvPr/>
        </p:nvSpPr>
        <p:spPr>
          <a:xfrm>
            <a:off x="9255732" y="5174212"/>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6" name="文本框 65"/>
          <p:cNvSpPr txBox="1"/>
          <p:nvPr/>
        </p:nvSpPr>
        <p:spPr>
          <a:xfrm>
            <a:off x="9255732" y="4875999"/>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7" name="文本框 66"/>
          <p:cNvSpPr txBox="1"/>
          <p:nvPr/>
        </p:nvSpPr>
        <p:spPr>
          <a:xfrm>
            <a:off x="814386" y="5174212"/>
            <a:ext cx="2053244"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8" name="文本框 67"/>
          <p:cNvSpPr txBox="1"/>
          <p:nvPr/>
        </p:nvSpPr>
        <p:spPr>
          <a:xfrm>
            <a:off x="1507882" y="4875999"/>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9" name="文本框 68"/>
          <p:cNvSpPr txBox="1"/>
          <p:nvPr/>
        </p:nvSpPr>
        <p:spPr>
          <a:xfrm>
            <a:off x="5104757" y="2026416"/>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0" name="文本框 69"/>
          <p:cNvSpPr txBox="1"/>
          <p:nvPr/>
        </p:nvSpPr>
        <p:spPr>
          <a:xfrm>
            <a:off x="5451505" y="1728203"/>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8E6EA"/>
        </a:solidFill>
        <a:effectLst/>
      </p:bgPr>
    </p:bg>
    <p:spTree>
      <p:nvGrpSpPr>
        <p:cNvPr id="1" name=""/>
        <p:cNvGrpSpPr/>
        <p:nvPr/>
      </p:nvGrpSpPr>
      <p:grpSpPr>
        <a:xfrm>
          <a:off x="0" y="0"/>
          <a:ext cx="0" cy="0"/>
          <a:chOff x="0" y="0"/>
          <a:chExt cx="0" cy="0"/>
        </a:xfrm>
      </p:grpSpPr>
      <p:sp>
        <p:nvSpPr>
          <p:cNvPr id="41" name="矩形 40"/>
          <p:cNvSpPr/>
          <p:nvPr/>
        </p:nvSpPr>
        <p:spPr>
          <a:xfrm>
            <a:off x="0" y="537074"/>
            <a:ext cx="1653988" cy="669600"/>
          </a:xfrm>
          <a:prstGeom prst="rect">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303450" y="537186"/>
            <a:ext cx="669488" cy="669488"/>
          </a:xfrm>
          <a:prstGeom prst="ellipse">
            <a:avLst/>
          </a:prstGeom>
          <a:solidFill>
            <a:srgbClr val="44B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98122" y="579543"/>
            <a:ext cx="880145" cy="584775"/>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2100573" y="350329"/>
            <a:ext cx="2492990" cy="562783"/>
          </a:xfrm>
          <a:prstGeom prst="rect">
            <a:avLst/>
          </a:prstGeom>
        </p:spPr>
        <p:txBody>
          <a:bodyPr wrap="none">
            <a:spAutoFit/>
          </a:bodyPr>
          <a:lstStyle/>
          <a:p>
            <a:pPr>
              <a:lnSpc>
                <a:spcPct val="20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p:txBody>
      </p:sp>
      <p:sp>
        <p:nvSpPr>
          <p:cNvPr id="40" name="文本框 39"/>
          <p:cNvSpPr txBox="1"/>
          <p:nvPr/>
        </p:nvSpPr>
        <p:spPr>
          <a:xfrm>
            <a:off x="836015" y="966314"/>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2" name="Group 23"/>
          <p:cNvGrpSpPr/>
          <p:nvPr/>
        </p:nvGrpSpPr>
        <p:grpSpPr>
          <a:xfrm>
            <a:off x="3927896" y="2550618"/>
            <a:ext cx="1607274" cy="1891234"/>
            <a:chOff x="2894013" y="2816225"/>
            <a:chExt cx="1851026" cy="2178051"/>
          </a:xfrm>
        </p:grpSpPr>
        <p:sp>
          <p:nvSpPr>
            <p:cNvPr id="23" name="Freeform 5"/>
            <p:cNvSpPr/>
            <p:nvPr/>
          </p:nvSpPr>
          <p:spPr bwMode="auto">
            <a:xfrm>
              <a:off x="2894013" y="3233738"/>
              <a:ext cx="1665288" cy="1760538"/>
            </a:xfrm>
            <a:custGeom>
              <a:avLst/>
              <a:gdLst>
                <a:gd name="T0" fmla="*/ 62 w 1049"/>
                <a:gd name="T1" fmla="*/ 84 h 1109"/>
                <a:gd name="T2" fmla="*/ 0 w 1049"/>
                <a:gd name="T3" fmla="*/ 1066 h 1109"/>
                <a:gd name="T4" fmla="*/ 1049 w 1049"/>
                <a:gd name="T5" fmla="*/ 1109 h 1109"/>
                <a:gd name="T6" fmla="*/ 983 w 1049"/>
                <a:gd name="T7" fmla="*/ 0 h 1109"/>
                <a:gd name="T8" fmla="*/ 62 w 1049"/>
                <a:gd name="T9" fmla="*/ 84 h 1109"/>
              </a:gdLst>
              <a:ahLst/>
              <a:cxnLst>
                <a:cxn ang="0">
                  <a:pos x="T0" y="T1"/>
                </a:cxn>
                <a:cxn ang="0">
                  <a:pos x="T2" y="T3"/>
                </a:cxn>
                <a:cxn ang="0">
                  <a:pos x="T4" y="T5"/>
                </a:cxn>
                <a:cxn ang="0">
                  <a:pos x="T6" y="T7"/>
                </a:cxn>
                <a:cxn ang="0">
                  <a:pos x="T8" y="T9"/>
                </a:cxn>
              </a:cxnLst>
              <a:rect l="0" t="0" r="r" b="b"/>
              <a:pathLst>
                <a:path w="1049" h="1109">
                  <a:moveTo>
                    <a:pt x="62" y="84"/>
                  </a:moveTo>
                  <a:lnTo>
                    <a:pt x="0" y="1066"/>
                  </a:lnTo>
                  <a:lnTo>
                    <a:pt x="1049" y="1109"/>
                  </a:lnTo>
                  <a:lnTo>
                    <a:pt x="983" y="0"/>
                  </a:lnTo>
                  <a:lnTo>
                    <a:pt x="62" y="84"/>
                  </a:lnTo>
                  <a:close/>
                </a:path>
              </a:pathLst>
            </a:custGeom>
            <a:solidFill>
              <a:srgbClr val="74CA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6"/>
            <p:cNvSpPr/>
            <p:nvPr/>
          </p:nvSpPr>
          <p:spPr bwMode="auto">
            <a:xfrm>
              <a:off x="3287713" y="3409950"/>
              <a:ext cx="76200" cy="76200"/>
            </a:xfrm>
            <a:custGeom>
              <a:avLst/>
              <a:gdLst>
                <a:gd name="T0" fmla="*/ 41 w 41"/>
                <a:gd name="T1" fmla="*/ 21 h 41"/>
                <a:gd name="T2" fmla="*/ 20 w 41"/>
                <a:gd name="T3" fmla="*/ 41 h 41"/>
                <a:gd name="T4" fmla="*/ 0 w 41"/>
                <a:gd name="T5" fmla="*/ 20 h 41"/>
                <a:gd name="T6" fmla="*/ 21 w 41"/>
                <a:gd name="T7" fmla="*/ 1 h 41"/>
                <a:gd name="T8" fmla="*/ 41 w 41"/>
                <a:gd name="T9" fmla="*/ 21 h 41"/>
              </a:gdLst>
              <a:ahLst/>
              <a:cxnLst>
                <a:cxn ang="0">
                  <a:pos x="T0" y="T1"/>
                </a:cxn>
                <a:cxn ang="0">
                  <a:pos x="T2" y="T3"/>
                </a:cxn>
                <a:cxn ang="0">
                  <a:pos x="T4" y="T5"/>
                </a:cxn>
                <a:cxn ang="0">
                  <a:pos x="T6" y="T7"/>
                </a:cxn>
                <a:cxn ang="0">
                  <a:pos x="T8" y="T9"/>
                </a:cxn>
              </a:cxnLst>
              <a:rect l="0" t="0" r="r" b="b"/>
              <a:pathLst>
                <a:path w="41" h="41">
                  <a:moveTo>
                    <a:pt x="41" y="21"/>
                  </a:moveTo>
                  <a:cubicBezTo>
                    <a:pt x="40" y="32"/>
                    <a:pt x="31" y="41"/>
                    <a:pt x="20" y="41"/>
                  </a:cubicBezTo>
                  <a:cubicBezTo>
                    <a:pt x="9" y="41"/>
                    <a:pt x="0" y="31"/>
                    <a:pt x="0" y="20"/>
                  </a:cubicBezTo>
                  <a:cubicBezTo>
                    <a:pt x="1" y="9"/>
                    <a:pt x="10" y="0"/>
                    <a:pt x="21" y="1"/>
                  </a:cubicBezTo>
                  <a:cubicBezTo>
                    <a:pt x="32" y="1"/>
                    <a:pt x="41" y="10"/>
                    <a:pt x="41"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25" name="Freeform 7"/>
            <p:cNvSpPr/>
            <p:nvPr/>
          </p:nvSpPr>
          <p:spPr bwMode="auto">
            <a:xfrm>
              <a:off x="4064001" y="3336925"/>
              <a:ext cx="76200" cy="76200"/>
            </a:xfrm>
            <a:custGeom>
              <a:avLst/>
              <a:gdLst>
                <a:gd name="T0" fmla="*/ 40 w 40"/>
                <a:gd name="T1" fmla="*/ 21 h 41"/>
                <a:gd name="T2" fmla="*/ 20 w 40"/>
                <a:gd name="T3" fmla="*/ 41 h 41"/>
                <a:gd name="T4" fmla="*/ 0 w 40"/>
                <a:gd name="T5" fmla="*/ 20 h 41"/>
                <a:gd name="T6" fmla="*/ 21 w 40"/>
                <a:gd name="T7" fmla="*/ 1 h 41"/>
                <a:gd name="T8" fmla="*/ 40 w 40"/>
                <a:gd name="T9" fmla="*/ 21 h 41"/>
              </a:gdLst>
              <a:ahLst/>
              <a:cxnLst>
                <a:cxn ang="0">
                  <a:pos x="T0" y="T1"/>
                </a:cxn>
                <a:cxn ang="0">
                  <a:pos x="T2" y="T3"/>
                </a:cxn>
                <a:cxn ang="0">
                  <a:pos x="T4" y="T5"/>
                </a:cxn>
                <a:cxn ang="0">
                  <a:pos x="T6" y="T7"/>
                </a:cxn>
                <a:cxn ang="0">
                  <a:pos x="T8" y="T9"/>
                </a:cxn>
              </a:cxnLst>
              <a:rect l="0" t="0" r="r" b="b"/>
              <a:pathLst>
                <a:path w="40" h="41">
                  <a:moveTo>
                    <a:pt x="40" y="21"/>
                  </a:moveTo>
                  <a:cubicBezTo>
                    <a:pt x="40" y="32"/>
                    <a:pt x="31" y="41"/>
                    <a:pt x="20" y="41"/>
                  </a:cubicBezTo>
                  <a:cubicBezTo>
                    <a:pt x="8" y="41"/>
                    <a:pt x="0" y="31"/>
                    <a:pt x="0" y="20"/>
                  </a:cubicBezTo>
                  <a:cubicBezTo>
                    <a:pt x="0" y="9"/>
                    <a:pt x="9" y="0"/>
                    <a:pt x="21" y="1"/>
                  </a:cubicBezTo>
                  <a:cubicBezTo>
                    <a:pt x="32" y="1"/>
                    <a:pt x="40" y="10"/>
                    <a:pt x="40"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26" name="Freeform 8"/>
            <p:cNvSpPr/>
            <p:nvPr/>
          </p:nvSpPr>
          <p:spPr bwMode="auto">
            <a:xfrm>
              <a:off x="3317876" y="2816225"/>
              <a:ext cx="792163" cy="641350"/>
            </a:xfrm>
            <a:custGeom>
              <a:avLst/>
              <a:gdLst>
                <a:gd name="T0" fmla="*/ 5 w 421"/>
                <a:gd name="T1" fmla="*/ 341 h 341"/>
                <a:gd name="T2" fmla="*/ 4 w 421"/>
                <a:gd name="T3" fmla="*/ 341 h 341"/>
                <a:gd name="T4" fmla="*/ 1 w 421"/>
                <a:gd name="T5" fmla="*/ 336 h 341"/>
                <a:gd name="T6" fmla="*/ 46 w 421"/>
                <a:gd name="T7" fmla="*/ 167 h 341"/>
                <a:gd name="T8" fmla="*/ 216 w 421"/>
                <a:gd name="T9" fmla="*/ 0 h 341"/>
                <a:gd name="T10" fmla="*/ 219 w 421"/>
                <a:gd name="T11" fmla="*/ 0 h 341"/>
                <a:gd name="T12" fmla="*/ 421 w 421"/>
                <a:gd name="T13" fmla="*/ 297 h 341"/>
                <a:gd name="T14" fmla="*/ 418 w 421"/>
                <a:gd name="T15" fmla="*/ 302 h 341"/>
                <a:gd name="T16" fmla="*/ 413 w 421"/>
                <a:gd name="T17" fmla="*/ 299 h 341"/>
                <a:gd name="T18" fmla="*/ 218 w 421"/>
                <a:gd name="T19" fmla="*/ 8 h 341"/>
                <a:gd name="T20" fmla="*/ 216 w 421"/>
                <a:gd name="T21" fmla="*/ 8 h 341"/>
                <a:gd name="T22" fmla="*/ 8 w 421"/>
                <a:gd name="T23" fmla="*/ 337 h 341"/>
                <a:gd name="T24" fmla="*/ 5 w 421"/>
                <a:gd name="T2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41">
                  <a:moveTo>
                    <a:pt x="5" y="341"/>
                  </a:moveTo>
                  <a:cubicBezTo>
                    <a:pt x="4" y="341"/>
                    <a:pt x="4" y="341"/>
                    <a:pt x="4" y="341"/>
                  </a:cubicBezTo>
                  <a:cubicBezTo>
                    <a:pt x="2" y="340"/>
                    <a:pt x="0" y="338"/>
                    <a:pt x="1" y="336"/>
                  </a:cubicBezTo>
                  <a:cubicBezTo>
                    <a:pt x="1" y="335"/>
                    <a:pt x="14" y="250"/>
                    <a:pt x="46" y="167"/>
                  </a:cubicBezTo>
                  <a:cubicBezTo>
                    <a:pt x="90" y="58"/>
                    <a:pt x="148" y="0"/>
                    <a:pt x="216" y="0"/>
                  </a:cubicBezTo>
                  <a:cubicBezTo>
                    <a:pt x="217" y="0"/>
                    <a:pt x="218" y="0"/>
                    <a:pt x="219" y="0"/>
                  </a:cubicBezTo>
                  <a:cubicBezTo>
                    <a:pt x="352" y="3"/>
                    <a:pt x="418" y="285"/>
                    <a:pt x="421" y="297"/>
                  </a:cubicBezTo>
                  <a:cubicBezTo>
                    <a:pt x="421" y="299"/>
                    <a:pt x="420" y="301"/>
                    <a:pt x="418" y="302"/>
                  </a:cubicBezTo>
                  <a:cubicBezTo>
                    <a:pt x="416" y="302"/>
                    <a:pt x="414" y="301"/>
                    <a:pt x="413" y="299"/>
                  </a:cubicBezTo>
                  <a:cubicBezTo>
                    <a:pt x="412" y="296"/>
                    <a:pt x="345" y="11"/>
                    <a:pt x="218" y="8"/>
                  </a:cubicBezTo>
                  <a:cubicBezTo>
                    <a:pt x="217" y="8"/>
                    <a:pt x="217" y="8"/>
                    <a:pt x="216" y="8"/>
                  </a:cubicBezTo>
                  <a:cubicBezTo>
                    <a:pt x="59" y="8"/>
                    <a:pt x="9" y="334"/>
                    <a:pt x="8" y="337"/>
                  </a:cubicBezTo>
                  <a:cubicBezTo>
                    <a:pt x="8" y="339"/>
                    <a:pt x="6" y="341"/>
                    <a:pt x="5" y="341"/>
                  </a:cubicBezTo>
                  <a:close/>
                </a:path>
              </a:pathLst>
            </a:custGeom>
            <a:solidFill>
              <a:schemeClr val="accent1">
                <a:lumMod val="75000"/>
              </a:schemeClr>
            </a:solidFill>
            <a:ln w="15875">
              <a:solidFill>
                <a:schemeClr val="accent1">
                  <a:lumMod val="75000"/>
                </a:schemeClr>
              </a:solidFill>
              <a:round/>
            </a:ln>
          </p:spPr>
          <p:txBody>
            <a:bodyPr vert="horz" wrap="square" lIns="91440" tIns="45720" rIns="91440" bIns="45720" numCol="1" anchor="t" anchorCtr="0" compatLnSpc="1"/>
            <a:lstStyle/>
            <a:p>
              <a:endParaRPr lang="en-US"/>
            </a:p>
          </p:txBody>
        </p:sp>
        <p:sp>
          <p:nvSpPr>
            <p:cNvPr id="27" name="Freeform 9"/>
            <p:cNvSpPr/>
            <p:nvPr/>
          </p:nvSpPr>
          <p:spPr bwMode="auto">
            <a:xfrm>
              <a:off x="4454526" y="3233738"/>
              <a:ext cx="290513" cy="1760538"/>
            </a:xfrm>
            <a:custGeom>
              <a:avLst/>
              <a:gdLst>
                <a:gd name="T0" fmla="*/ 66 w 183"/>
                <a:gd name="T1" fmla="*/ 1109 h 1109"/>
                <a:gd name="T2" fmla="*/ 183 w 183"/>
                <a:gd name="T3" fmla="*/ 1014 h 1109"/>
                <a:gd name="T4" fmla="*/ 66 w 183"/>
                <a:gd name="T5" fmla="*/ 22 h 1109"/>
                <a:gd name="T6" fmla="*/ 0 w 183"/>
                <a:gd name="T7" fmla="*/ 0 h 1109"/>
                <a:gd name="T8" fmla="*/ 66 w 183"/>
                <a:gd name="T9" fmla="*/ 1109 h 1109"/>
              </a:gdLst>
              <a:ahLst/>
              <a:cxnLst>
                <a:cxn ang="0">
                  <a:pos x="T0" y="T1"/>
                </a:cxn>
                <a:cxn ang="0">
                  <a:pos x="T2" y="T3"/>
                </a:cxn>
                <a:cxn ang="0">
                  <a:pos x="T4" y="T5"/>
                </a:cxn>
                <a:cxn ang="0">
                  <a:pos x="T6" y="T7"/>
                </a:cxn>
                <a:cxn ang="0">
                  <a:pos x="T8" y="T9"/>
                </a:cxn>
              </a:cxnLst>
              <a:rect l="0" t="0" r="r" b="b"/>
              <a:pathLst>
                <a:path w="183" h="1109">
                  <a:moveTo>
                    <a:pt x="66" y="1109"/>
                  </a:moveTo>
                  <a:lnTo>
                    <a:pt x="183" y="1014"/>
                  </a:lnTo>
                  <a:lnTo>
                    <a:pt x="66" y="22"/>
                  </a:lnTo>
                  <a:lnTo>
                    <a:pt x="0" y="0"/>
                  </a:lnTo>
                  <a:lnTo>
                    <a:pt x="66" y="1109"/>
                  </a:lnTo>
                  <a:close/>
                </a:path>
              </a:pathLst>
            </a:custGeom>
            <a:solidFill>
              <a:srgbClr val="44B7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8" name="Group 37"/>
          <p:cNvGrpSpPr/>
          <p:nvPr/>
        </p:nvGrpSpPr>
        <p:grpSpPr>
          <a:xfrm>
            <a:off x="6657670" y="2550618"/>
            <a:ext cx="1607274" cy="1891234"/>
            <a:chOff x="2894013" y="2816225"/>
            <a:chExt cx="1851026" cy="2178051"/>
          </a:xfrm>
        </p:grpSpPr>
        <p:sp>
          <p:nvSpPr>
            <p:cNvPr id="29" name="Freeform 5"/>
            <p:cNvSpPr/>
            <p:nvPr/>
          </p:nvSpPr>
          <p:spPr bwMode="auto">
            <a:xfrm>
              <a:off x="2894013" y="3233738"/>
              <a:ext cx="1665288" cy="1760538"/>
            </a:xfrm>
            <a:custGeom>
              <a:avLst/>
              <a:gdLst>
                <a:gd name="T0" fmla="*/ 62 w 1049"/>
                <a:gd name="T1" fmla="*/ 84 h 1109"/>
                <a:gd name="T2" fmla="*/ 0 w 1049"/>
                <a:gd name="T3" fmla="*/ 1066 h 1109"/>
                <a:gd name="T4" fmla="*/ 1049 w 1049"/>
                <a:gd name="T5" fmla="*/ 1109 h 1109"/>
                <a:gd name="T6" fmla="*/ 983 w 1049"/>
                <a:gd name="T7" fmla="*/ 0 h 1109"/>
                <a:gd name="T8" fmla="*/ 62 w 1049"/>
                <a:gd name="T9" fmla="*/ 84 h 1109"/>
              </a:gdLst>
              <a:ahLst/>
              <a:cxnLst>
                <a:cxn ang="0">
                  <a:pos x="T0" y="T1"/>
                </a:cxn>
                <a:cxn ang="0">
                  <a:pos x="T2" y="T3"/>
                </a:cxn>
                <a:cxn ang="0">
                  <a:pos x="T4" y="T5"/>
                </a:cxn>
                <a:cxn ang="0">
                  <a:pos x="T6" y="T7"/>
                </a:cxn>
                <a:cxn ang="0">
                  <a:pos x="T8" y="T9"/>
                </a:cxn>
              </a:cxnLst>
              <a:rect l="0" t="0" r="r" b="b"/>
              <a:pathLst>
                <a:path w="1049" h="1109">
                  <a:moveTo>
                    <a:pt x="62" y="84"/>
                  </a:moveTo>
                  <a:lnTo>
                    <a:pt x="0" y="1066"/>
                  </a:lnTo>
                  <a:lnTo>
                    <a:pt x="1049" y="1109"/>
                  </a:lnTo>
                  <a:lnTo>
                    <a:pt x="983" y="0"/>
                  </a:lnTo>
                  <a:lnTo>
                    <a:pt x="62" y="84"/>
                  </a:lnTo>
                  <a:close/>
                </a:path>
              </a:pathLst>
            </a:custGeom>
            <a:solidFill>
              <a:srgbClr val="74CA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6"/>
            <p:cNvSpPr/>
            <p:nvPr/>
          </p:nvSpPr>
          <p:spPr bwMode="auto">
            <a:xfrm>
              <a:off x="3287713" y="3409950"/>
              <a:ext cx="76200" cy="76200"/>
            </a:xfrm>
            <a:custGeom>
              <a:avLst/>
              <a:gdLst>
                <a:gd name="T0" fmla="*/ 41 w 41"/>
                <a:gd name="T1" fmla="*/ 21 h 41"/>
                <a:gd name="T2" fmla="*/ 20 w 41"/>
                <a:gd name="T3" fmla="*/ 41 h 41"/>
                <a:gd name="T4" fmla="*/ 0 w 41"/>
                <a:gd name="T5" fmla="*/ 20 h 41"/>
                <a:gd name="T6" fmla="*/ 21 w 41"/>
                <a:gd name="T7" fmla="*/ 1 h 41"/>
                <a:gd name="T8" fmla="*/ 41 w 41"/>
                <a:gd name="T9" fmla="*/ 21 h 41"/>
              </a:gdLst>
              <a:ahLst/>
              <a:cxnLst>
                <a:cxn ang="0">
                  <a:pos x="T0" y="T1"/>
                </a:cxn>
                <a:cxn ang="0">
                  <a:pos x="T2" y="T3"/>
                </a:cxn>
                <a:cxn ang="0">
                  <a:pos x="T4" y="T5"/>
                </a:cxn>
                <a:cxn ang="0">
                  <a:pos x="T6" y="T7"/>
                </a:cxn>
                <a:cxn ang="0">
                  <a:pos x="T8" y="T9"/>
                </a:cxn>
              </a:cxnLst>
              <a:rect l="0" t="0" r="r" b="b"/>
              <a:pathLst>
                <a:path w="41" h="41">
                  <a:moveTo>
                    <a:pt x="41" y="21"/>
                  </a:moveTo>
                  <a:cubicBezTo>
                    <a:pt x="40" y="32"/>
                    <a:pt x="31" y="41"/>
                    <a:pt x="20" y="41"/>
                  </a:cubicBezTo>
                  <a:cubicBezTo>
                    <a:pt x="9" y="41"/>
                    <a:pt x="0" y="31"/>
                    <a:pt x="0" y="20"/>
                  </a:cubicBezTo>
                  <a:cubicBezTo>
                    <a:pt x="1" y="9"/>
                    <a:pt x="10" y="0"/>
                    <a:pt x="21" y="1"/>
                  </a:cubicBezTo>
                  <a:cubicBezTo>
                    <a:pt x="32" y="1"/>
                    <a:pt x="41" y="10"/>
                    <a:pt x="41"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31" name="Freeform 7"/>
            <p:cNvSpPr/>
            <p:nvPr/>
          </p:nvSpPr>
          <p:spPr bwMode="auto">
            <a:xfrm>
              <a:off x="4064001" y="3336925"/>
              <a:ext cx="76200" cy="76200"/>
            </a:xfrm>
            <a:custGeom>
              <a:avLst/>
              <a:gdLst>
                <a:gd name="T0" fmla="*/ 40 w 40"/>
                <a:gd name="T1" fmla="*/ 21 h 41"/>
                <a:gd name="T2" fmla="*/ 20 w 40"/>
                <a:gd name="T3" fmla="*/ 41 h 41"/>
                <a:gd name="T4" fmla="*/ 0 w 40"/>
                <a:gd name="T5" fmla="*/ 20 h 41"/>
                <a:gd name="T6" fmla="*/ 21 w 40"/>
                <a:gd name="T7" fmla="*/ 1 h 41"/>
                <a:gd name="T8" fmla="*/ 40 w 40"/>
                <a:gd name="T9" fmla="*/ 21 h 41"/>
              </a:gdLst>
              <a:ahLst/>
              <a:cxnLst>
                <a:cxn ang="0">
                  <a:pos x="T0" y="T1"/>
                </a:cxn>
                <a:cxn ang="0">
                  <a:pos x="T2" y="T3"/>
                </a:cxn>
                <a:cxn ang="0">
                  <a:pos x="T4" y="T5"/>
                </a:cxn>
                <a:cxn ang="0">
                  <a:pos x="T6" y="T7"/>
                </a:cxn>
                <a:cxn ang="0">
                  <a:pos x="T8" y="T9"/>
                </a:cxn>
              </a:cxnLst>
              <a:rect l="0" t="0" r="r" b="b"/>
              <a:pathLst>
                <a:path w="40" h="41">
                  <a:moveTo>
                    <a:pt x="40" y="21"/>
                  </a:moveTo>
                  <a:cubicBezTo>
                    <a:pt x="40" y="32"/>
                    <a:pt x="31" y="41"/>
                    <a:pt x="20" y="41"/>
                  </a:cubicBezTo>
                  <a:cubicBezTo>
                    <a:pt x="8" y="41"/>
                    <a:pt x="0" y="31"/>
                    <a:pt x="0" y="20"/>
                  </a:cubicBezTo>
                  <a:cubicBezTo>
                    <a:pt x="0" y="9"/>
                    <a:pt x="9" y="0"/>
                    <a:pt x="21" y="1"/>
                  </a:cubicBezTo>
                  <a:cubicBezTo>
                    <a:pt x="32" y="1"/>
                    <a:pt x="40" y="10"/>
                    <a:pt x="40"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32" name="Freeform 8"/>
            <p:cNvSpPr/>
            <p:nvPr/>
          </p:nvSpPr>
          <p:spPr bwMode="auto">
            <a:xfrm>
              <a:off x="3317876" y="2816225"/>
              <a:ext cx="792163" cy="641350"/>
            </a:xfrm>
            <a:custGeom>
              <a:avLst/>
              <a:gdLst>
                <a:gd name="T0" fmla="*/ 5 w 421"/>
                <a:gd name="T1" fmla="*/ 341 h 341"/>
                <a:gd name="T2" fmla="*/ 4 w 421"/>
                <a:gd name="T3" fmla="*/ 341 h 341"/>
                <a:gd name="T4" fmla="*/ 1 w 421"/>
                <a:gd name="T5" fmla="*/ 336 h 341"/>
                <a:gd name="T6" fmla="*/ 46 w 421"/>
                <a:gd name="T7" fmla="*/ 167 h 341"/>
                <a:gd name="T8" fmla="*/ 216 w 421"/>
                <a:gd name="T9" fmla="*/ 0 h 341"/>
                <a:gd name="T10" fmla="*/ 219 w 421"/>
                <a:gd name="T11" fmla="*/ 0 h 341"/>
                <a:gd name="T12" fmla="*/ 421 w 421"/>
                <a:gd name="T13" fmla="*/ 297 h 341"/>
                <a:gd name="T14" fmla="*/ 418 w 421"/>
                <a:gd name="T15" fmla="*/ 302 h 341"/>
                <a:gd name="T16" fmla="*/ 413 w 421"/>
                <a:gd name="T17" fmla="*/ 299 h 341"/>
                <a:gd name="T18" fmla="*/ 218 w 421"/>
                <a:gd name="T19" fmla="*/ 8 h 341"/>
                <a:gd name="T20" fmla="*/ 216 w 421"/>
                <a:gd name="T21" fmla="*/ 8 h 341"/>
                <a:gd name="T22" fmla="*/ 8 w 421"/>
                <a:gd name="T23" fmla="*/ 337 h 341"/>
                <a:gd name="T24" fmla="*/ 5 w 421"/>
                <a:gd name="T2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41">
                  <a:moveTo>
                    <a:pt x="5" y="341"/>
                  </a:moveTo>
                  <a:cubicBezTo>
                    <a:pt x="4" y="341"/>
                    <a:pt x="4" y="341"/>
                    <a:pt x="4" y="341"/>
                  </a:cubicBezTo>
                  <a:cubicBezTo>
                    <a:pt x="2" y="340"/>
                    <a:pt x="0" y="338"/>
                    <a:pt x="1" y="336"/>
                  </a:cubicBezTo>
                  <a:cubicBezTo>
                    <a:pt x="1" y="335"/>
                    <a:pt x="14" y="250"/>
                    <a:pt x="46" y="167"/>
                  </a:cubicBezTo>
                  <a:cubicBezTo>
                    <a:pt x="90" y="58"/>
                    <a:pt x="148" y="0"/>
                    <a:pt x="216" y="0"/>
                  </a:cubicBezTo>
                  <a:cubicBezTo>
                    <a:pt x="217" y="0"/>
                    <a:pt x="218" y="0"/>
                    <a:pt x="219" y="0"/>
                  </a:cubicBezTo>
                  <a:cubicBezTo>
                    <a:pt x="352" y="3"/>
                    <a:pt x="418" y="285"/>
                    <a:pt x="421" y="297"/>
                  </a:cubicBezTo>
                  <a:cubicBezTo>
                    <a:pt x="421" y="299"/>
                    <a:pt x="420" y="301"/>
                    <a:pt x="418" y="302"/>
                  </a:cubicBezTo>
                  <a:cubicBezTo>
                    <a:pt x="416" y="302"/>
                    <a:pt x="414" y="301"/>
                    <a:pt x="413" y="299"/>
                  </a:cubicBezTo>
                  <a:cubicBezTo>
                    <a:pt x="412" y="296"/>
                    <a:pt x="345" y="11"/>
                    <a:pt x="218" y="8"/>
                  </a:cubicBezTo>
                  <a:cubicBezTo>
                    <a:pt x="217" y="8"/>
                    <a:pt x="217" y="8"/>
                    <a:pt x="216" y="8"/>
                  </a:cubicBezTo>
                  <a:cubicBezTo>
                    <a:pt x="59" y="8"/>
                    <a:pt x="9" y="334"/>
                    <a:pt x="8" y="337"/>
                  </a:cubicBezTo>
                  <a:cubicBezTo>
                    <a:pt x="8" y="339"/>
                    <a:pt x="6" y="341"/>
                    <a:pt x="5" y="341"/>
                  </a:cubicBezTo>
                  <a:close/>
                </a:path>
              </a:pathLst>
            </a:custGeom>
            <a:solidFill>
              <a:schemeClr val="accent1">
                <a:lumMod val="75000"/>
              </a:schemeClr>
            </a:solidFill>
            <a:ln w="15875">
              <a:solidFill>
                <a:schemeClr val="accent1">
                  <a:lumMod val="75000"/>
                </a:schemeClr>
              </a:solidFill>
              <a:round/>
            </a:ln>
          </p:spPr>
          <p:txBody>
            <a:bodyPr vert="horz" wrap="square" lIns="91440" tIns="45720" rIns="91440" bIns="45720" numCol="1" anchor="t" anchorCtr="0" compatLnSpc="1"/>
            <a:lstStyle/>
            <a:p>
              <a:endParaRPr lang="en-US"/>
            </a:p>
          </p:txBody>
        </p:sp>
        <p:sp>
          <p:nvSpPr>
            <p:cNvPr id="33" name="Freeform 9"/>
            <p:cNvSpPr/>
            <p:nvPr/>
          </p:nvSpPr>
          <p:spPr bwMode="auto">
            <a:xfrm>
              <a:off x="4454526" y="3233738"/>
              <a:ext cx="290513" cy="1760538"/>
            </a:xfrm>
            <a:custGeom>
              <a:avLst/>
              <a:gdLst>
                <a:gd name="T0" fmla="*/ 66 w 183"/>
                <a:gd name="T1" fmla="*/ 1109 h 1109"/>
                <a:gd name="T2" fmla="*/ 183 w 183"/>
                <a:gd name="T3" fmla="*/ 1014 h 1109"/>
                <a:gd name="T4" fmla="*/ 66 w 183"/>
                <a:gd name="T5" fmla="*/ 22 h 1109"/>
                <a:gd name="T6" fmla="*/ 0 w 183"/>
                <a:gd name="T7" fmla="*/ 0 h 1109"/>
                <a:gd name="T8" fmla="*/ 66 w 183"/>
                <a:gd name="T9" fmla="*/ 1109 h 1109"/>
              </a:gdLst>
              <a:ahLst/>
              <a:cxnLst>
                <a:cxn ang="0">
                  <a:pos x="T0" y="T1"/>
                </a:cxn>
                <a:cxn ang="0">
                  <a:pos x="T2" y="T3"/>
                </a:cxn>
                <a:cxn ang="0">
                  <a:pos x="T4" y="T5"/>
                </a:cxn>
                <a:cxn ang="0">
                  <a:pos x="T6" y="T7"/>
                </a:cxn>
                <a:cxn ang="0">
                  <a:pos x="T8" y="T9"/>
                </a:cxn>
              </a:cxnLst>
              <a:rect l="0" t="0" r="r" b="b"/>
              <a:pathLst>
                <a:path w="183" h="1109">
                  <a:moveTo>
                    <a:pt x="66" y="1109"/>
                  </a:moveTo>
                  <a:lnTo>
                    <a:pt x="183" y="1014"/>
                  </a:lnTo>
                  <a:lnTo>
                    <a:pt x="66" y="22"/>
                  </a:lnTo>
                  <a:lnTo>
                    <a:pt x="0" y="0"/>
                  </a:lnTo>
                  <a:lnTo>
                    <a:pt x="66" y="1109"/>
                  </a:lnTo>
                  <a:close/>
                </a:path>
              </a:pathLst>
            </a:custGeom>
            <a:solidFill>
              <a:srgbClr val="44B7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4" name="Group 43"/>
          <p:cNvGrpSpPr/>
          <p:nvPr/>
        </p:nvGrpSpPr>
        <p:grpSpPr>
          <a:xfrm>
            <a:off x="1198122" y="2550618"/>
            <a:ext cx="1607274" cy="1891234"/>
            <a:chOff x="2894013" y="2816225"/>
            <a:chExt cx="1851026" cy="2178051"/>
          </a:xfrm>
        </p:grpSpPr>
        <p:sp>
          <p:nvSpPr>
            <p:cNvPr id="35" name="Freeform 5"/>
            <p:cNvSpPr/>
            <p:nvPr/>
          </p:nvSpPr>
          <p:spPr bwMode="auto">
            <a:xfrm>
              <a:off x="2894013" y="3233738"/>
              <a:ext cx="1665288" cy="1760538"/>
            </a:xfrm>
            <a:custGeom>
              <a:avLst/>
              <a:gdLst>
                <a:gd name="T0" fmla="*/ 62 w 1049"/>
                <a:gd name="T1" fmla="*/ 84 h 1109"/>
                <a:gd name="T2" fmla="*/ 0 w 1049"/>
                <a:gd name="T3" fmla="*/ 1066 h 1109"/>
                <a:gd name="T4" fmla="*/ 1049 w 1049"/>
                <a:gd name="T5" fmla="*/ 1109 h 1109"/>
                <a:gd name="T6" fmla="*/ 983 w 1049"/>
                <a:gd name="T7" fmla="*/ 0 h 1109"/>
                <a:gd name="T8" fmla="*/ 62 w 1049"/>
                <a:gd name="T9" fmla="*/ 84 h 1109"/>
              </a:gdLst>
              <a:ahLst/>
              <a:cxnLst>
                <a:cxn ang="0">
                  <a:pos x="T0" y="T1"/>
                </a:cxn>
                <a:cxn ang="0">
                  <a:pos x="T2" y="T3"/>
                </a:cxn>
                <a:cxn ang="0">
                  <a:pos x="T4" y="T5"/>
                </a:cxn>
                <a:cxn ang="0">
                  <a:pos x="T6" y="T7"/>
                </a:cxn>
                <a:cxn ang="0">
                  <a:pos x="T8" y="T9"/>
                </a:cxn>
              </a:cxnLst>
              <a:rect l="0" t="0" r="r" b="b"/>
              <a:pathLst>
                <a:path w="1049" h="1109">
                  <a:moveTo>
                    <a:pt x="62" y="84"/>
                  </a:moveTo>
                  <a:lnTo>
                    <a:pt x="0" y="1066"/>
                  </a:lnTo>
                  <a:lnTo>
                    <a:pt x="1049" y="1109"/>
                  </a:lnTo>
                  <a:lnTo>
                    <a:pt x="983" y="0"/>
                  </a:lnTo>
                  <a:lnTo>
                    <a:pt x="62" y="84"/>
                  </a:lnTo>
                  <a:close/>
                </a:path>
              </a:pathLst>
            </a:custGeom>
            <a:solidFill>
              <a:srgbClr val="74CA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6"/>
            <p:cNvSpPr/>
            <p:nvPr/>
          </p:nvSpPr>
          <p:spPr bwMode="auto">
            <a:xfrm>
              <a:off x="3287713" y="3409950"/>
              <a:ext cx="76200" cy="76200"/>
            </a:xfrm>
            <a:custGeom>
              <a:avLst/>
              <a:gdLst>
                <a:gd name="T0" fmla="*/ 41 w 41"/>
                <a:gd name="T1" fmla="*/ 21 h 41"/>
                <a:gd name="T2" fmla="*/ 20 w 41"/>
                <a:gd name="T3" fmla="*/ 41 h 41"/>
                <a:gd name="T4" fmla="*/ 0 w 41"/>
                <a:gd name="T5" fmla="*/ 20 h 41"/>
                <a:gd name="T6" fmla="*/ 21 w 41"/>
                <a:gd name="T7" fmla="*/ 1 h 41"/>
                <a:gd name="T8" fmla="*/ 41 w 41"/>
                <a:gd name="T9" fmla="*/ 21 h 41"/>
              </a:gdLst>
              <a:ahLst/>
              <a:cxnLst>
                <a:cxn ang="0">
                  <a:pos x="T0" y="T1"/>
                </a:cxn>
                <a:cxn ang="0">
                  <a:pos x="T2" y="T3"/>
                </a:cxn>
                <a:cxn ang="0">
                  <a:pos x="T4" y="T5"/>
                </a:cxn>
                <a:cxn ang="0">
                  <a:pos x="T6" y="T7"/>
                </a:cxn>
                <a:cxn ang="0">
                  <a:pos x="T8" y="T9"/>
                </a:cxn>
              </a:cxnLst>
              <a:rect l="0" t="0" r="r" b="b"/>
              <a:pathLst>
                <a:path w="41" h="41">
                  <a:moveTo>
                    <a:pt x="41" y="21"/>
                  </a:moveTo>
                  <a:cubicBezTo>
                    <a:pt x="40" y="32"/>
                    <a:pt x="31" y="41"/>
                    <a:pt x="20" y="41"/>
                  </a:cubicBezTo>
                  <a:cubicBezTo>
                    <a:pt x="9" y="41"/>
                    <a:pt x="0" y="31"/>
                    <a:pt x="0" y="20"/>
                  </a:cubicBezTo>
                  <a:cubicBezTo>
                    <a:pt x="1" y="9"/>
                    <a:pt x="10" y="0"/>
                    <a:pt x="21" y="1"/>
                  </a:cubicBezTo>
                  <a:cubicBezTo>
                    <a:pt x="32" y="1"/>
                    <a:pt x="41" y="10"/>
                    <a:pt x="41"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37" name="Freeform 7"/>
            <p:cNvSpPr/>
            <p:nvPr/>
          </p:nvSpPr>
          <p:spPr bwMode="auto">
            <a:xfrm>
              <a:off x="4064001" y="3336925"/>
              <a:ext cx="76200" cy="76200"/>
            </a:xfrm>
            <a:custGeom>
              <a:avLst/>
              <a:gdLst>
                <a:gd name="T0" fmla="*/ 40 w 40"/>
                <a:gd name="T1" fmla="*/ 21 h 41"/>
                <a:gd name="T2" fmla="*/ 20 w 40"/>
                <a:gd name="T3" fmla="*/ 41 h 41"/>
                <a:gd name="T4" fmla="*/ 0 w 40"/>
                <a:gd name="T5" fmla="*/ 20 h 41"/>
                <a:gd name="T6" fmla="*/ 21 w 40"/>
                <a:gd name="T7" fmla="*/ 1 h 41"/>
                <a:gd name="T8" fmla="*/ 40 w 40"/>
                <a:gd name="T9" fmla="*/ 21 h 41"/>
              </a:gdLst>
              <a:ahLst/>
              <a:cxnLst>
                <a:cxn ang="0">
                  <a:pos x="T0" y="T1"/>
                </a:cxn>
                <a:cxn ang="0">
                  <a:pos x="T2" y="T3"/>
                </a:cxn>
                <a:cxn ang="0">
                  <a:pos x="T4" y="T5"/>
                </a:cxn>
                <a:cxn ang="0">
                  <a:pos x="T6" y="T7"/>
                </a:cxn>
                <a:cxn ang="0">
                  <a:pos x="T8" y="T9"/>
                </a:cxn>
              </a:cxnLst>
              <a:rect l="0" t="0" r="r" b="b"/>
              <a:pathLst>
                <a:path w="40" h="41">
                  <a:moveTo>
                    <a:pt x="40" y="21"/>
                  </a:moveTo>
                  <a:cubicBezTo>
                    <a:pt x="40" y="32"/>
                    <a:pt x="31" y="41"/>
                    <a:pt x="20" y="41"/>
                  </a:cubicBezTo>
                  <a:cubicBezTo>
                    <a:pt x="8" y="41"/>
                    <a:pt x="0" y="31"/>
                    <a:pt x="0" y="20"/>
                  </a:cubicBezTo>
                  <a:cubicBezTo>
                    <a:pt x="0" y="9"/>
                    <a:pt x="9" y="0"/>
                    <a:pt x="21" y="1"/>
                  </a:cubicBezTo>
                  <a:cubicBezTo>
                    <a:pt x="32" y="1"/>
                    <a:pt x="40" y="10"/>
                    <a:pt x="40"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38" name="Freeform 8"/>
            <p:cNvSpPr/>
            <p:nvPr/>
          </p:nvSpPr>
          <p:spPr bwMode="auto">
            <a:xfrm>
              <a:off x="3317876" y="2816225"/>
              <a:ext cx="792163" cy="641350"/>
            </a:xfrm>
            <a:custGeom>
              <a:avLst/>
              <a:gdLst>
                <a:gd name="T0" fmla="*/ 5 w 421"/>
                <a:gd name="T1" fmla="*/ 341 h 341"/>
                <a:gd name="T2" fmla="*/ 4 w 421"/>
                <a:gd name="T3" fmla="*/ 341 h 341"/>
                <a:gd name="T4" fmla="*/ 1 w 421"/>
                <a:gd name="T5" fmla="*/ 336 h 341"/>
                <a:gd name="T6" fmla="*/ 46 w 421"/>
                <a:gd name="T7" fmla="*/ 167 h 341"/>
                <a:gd name="T8" fmla="*/ 216 w 421"/>
                <a:gd name="T9" fmla="*/ 0 h 341"/>
                <a:gd name="T10" fmla="*/ 219 w 421"/>
                <a:gd name="T11" fmla="*/ 0 h 341"/>
                <a:gd name="T12" fmla="*/ 421 w 421"/>
                <a:gd name="T13" fmla="*/ 297 h 341"/>
                <a:gd name="T14" fmla="*/ 418 w 421"/>
                <a:gd name="T15" fmla="*/ 302 h 341"/>
                <a:gd name="T16" fmla="*/ 413 w 421"/>
                <a:gd name="T17" fmla="*/ 299 h 341"/>
                <a:gd name="T18" fmla="*/ 218 w 421"/>
                <a:gd name="T19" fmla="*/ 8 h 341"/>
                <a:gd name="T20" fmla="*/ 216 w 421"/>
                <a:gd name="T21" fmla="*/ 8 h 341"/>
                <a:gd name="T22" fmla="*/ 8 w 421"/>
                <a:gd name="T23" fmla="*/ 337 h 341"/>
                <a:gd name="T24" fmla="*/ 5 w 421"/>
                <a:gd name="T2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41">
                  <a:moveTo>
                    <a:pt x="5" y="341"/>
                  </a:moveTo>
                  <a:cubicBezTo>
                    <a:pt x="4" y="341"/>
                    <a:pt x="4" y="341"/>
                    <a:pt x="4" y="341"/>
                  </a:cubicBezTo>
                  <a:cubicBezTo>
                    <a:pt x="2" y="340"/>
                    <a:pt x="0" y="338"/>
                    <a:pt x="1" y="336"/>
                  </a:cubicBezTo>
                  <a:cubicBezTo>
                    <a:pt x="1" y="335"/>
                    <a:pt x="14" y="250"/>
                    <a:pt x="46" y="167"/>
                  </a:cubicBezTo>
                  <a:cubicBezTo>
                    <a:pt x="90" y="58"/>
                    <a:pt x="148" y="0"/>
                    <a:pt x="216" y="0"/>
                  </a:cubicBezTo>
                  <a:cubicBezTo>
                    <a:pt x="217" y="0"/>
                    <a:pt x="218" y="0"/>
                    <a:pt x="219" y="0"/>
                  </a:cubicBezTo>
                  <a:cubicBezTo>
                    <a:pt x="352" y="3"/>
                    <a:pt x="418" y="285"/>
                    <a:pt x="421" y="297"/>
                  </a:cubicBezTo>
                  <a:cubicBezTo>
                    <a:pt x="421" y="299"/>
                    <a:pt x="420" y="301"/>
                    <a:pt x="418" y="302"/>
                  </a:cubicBezTo>
                  <a:cubicBezTo>
                    <a:pt x="416" y="302"/>
                    <a:pt x="414" y="301"/>
                    <a:pt x="413" y="299"/>
                  </a:cubicBezTo>
                  <a:cubicBezTo>
                    <a:pt x="412" y="296"/>
                    <a:pt x="345" y="11"/>
                    <a:pt x="218" y="8"/>
                  </a:cubicBezTo>
                  <a:cubicBezTo>
                    <a:pt x="217" y="8"/>
                    <a:pt x="217" y="8"/>
                    <a:pt x="216" y="8"/>
                  </a:cubicBezTo>
                  <a:cubicBezTo>
                    <a:pt x="59" y="8"/>
                    <a:pt x="9" y="334"/>
                    <a:pt x="8" y="337"/>
                  </a:cubicBezTo>
                  <a:cubicBezTo>
                    <a:pt x="8" y="339"/>
                    <a:pt x="6" y="341"/>
                    <a:pt x="5" y="341"/>
                  </a:cubicBezTo>
                  <a:close/>
                </a:path>
              </a:pathLst>
            </a:custGeom>
            <a:solidFill>
              <a:schemeClr val="accent1">
                <a:lumMod val="75000"/>
              </a:schemeClr>
            </a:solidFill>
            <a:ln w="15875">
              <a:solidFill>
                <a:schemeClr val="accent1">
                  <a:lumMod val="75000"/>
                </a:schemeClr>
              </a:solidFill>
              <a:round/>
            </a:ln>
          </p:spPr>
          <p:txBody>
            <a:bodyPr vert="horz" wrap="square" lIns="91440" tIns="45720" rIns="91440" bIns="45720" numCol="1" anchor="t" anchorCtr="0" compatLnSpc="1"/>
            <a:lstStyle/>
            <a:p>
              <a:endParaRPr lang="en-US"/>
            </a:p>
          </p:txBody>
        </p:sp>
        <p:sp>
          <p:nvSpPr>
            <p:cNvPr id="44" name="Freeform 9"/>
            <p:cNvSpPr/>
            <p:nvPr/>
          </p:nvSpPr>
          <p:spPr bwMode="auto">
            <a:xfrm>
              <a:off x="4454526" y="3233738"/>
              <a:ext cx="290513" cy="1760538"/>
            </a:xfrm>
            <a:custGeom>
              <a:avLst/>
              <a:gdLst>
                <a:gd name="T0" fmla="*/ 66 w 183"/>
                <a:gd name="T1" fmla="*/ 1109 h 1109"/>
                <a:gd name="T2" fmla="*/ 183 w 183"/>
                <a:gd name="T3" fmla="*/ 1014 h 1109"/>
                <a:gd name="T4" fmla="*/ 66 w 183"/>
                <a:gd name="T5" fmla="*/ 22 h 1109"/>
                <a:gd name="T6" fmla="*/ 0 w 183"/>
                <a:gd name="T7" fmla="*/ 0 h 1109"/>
                <a:gd name="T8" fmla="*/ 66 w 183"/>
                <a:gd name="T9" fmla="*/ 1109 h 1109"/>
              </a:gdLst>
              <a:ahLst/>
              <a:cxnLst>
                <a:cxn ang="0">
                  <a:pos x="T0" y="T1"/>
                </a:cxn>
                <a:cxn ang="0">
                  <a:pos x="T2" y="T3"/>
                </a:cxn>
                <a:cxn ang="0">
                  <a:pos x="T4" y="T5"/>
                </a:cxn>
                <a:cxn ang="0">
                  <a:pos x="T6" y="T7"/>
                </a:cxn>
                <a:cxn ang="0">
                  <a:pos x="T8" y="T9"/>
                </a:cxn>
              </a:cxnLst>
              <a:rect l="0" t="0" r="r" b="b"/>
              <a:pathLst>
                <a:path w="183" h="1109">
                  <a:moveTo>
                    <a:pt x="66" y="1109"/>
                  </a:moveTo>
                  <a:lnTo>
                    <a:pt x="183" y="1014"/>
                  </a:lnTo>
                  <a:lnTo>
                    <a:pt x="66" y="22"/>
                  </a:lnTo>
                  <a:lnTo>
                    <a:pt x="0" y="0"/>
                  </a:lnTo>
                  <a:lnTo>
                    <a:pt x="66" y="1109"/>
                  </a:lnTo>
                  <a:close/>
                </a:path>
              </a:pathLst>
            </a:custGeom>
            <a:solidFill>
              <a:srgbClr val="44B7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5" name="Group 37"/>
          <p:cNvGrpSpPr/>
          <p:nvPr/>
        </p:nvGrpSpPr>
        <p:grpSpPr>
          <a:xfrm>
            <a:off x="9387444" y="2550618"/>
            <a:ext cx="1607274" cy="1891234"/>
            <a:chOff x="2894013" y="2816225"/>
            <a:chExt cx="1851026" cy="2178051"/>
          </a:xfrm>
        </p:grpSpPr>
        <p:sp>
          <p:nvSpPr>
            <p:cNvPr id="56" name="Freeform 5"/>
            <p:cNvSpPr/>
            <p:nvPr/>
          </p:nvSpPr>
          <p:spPr bwMode="auto">
            <a:xfrm>
              <a:off x="2894013" y="3233738"/>
              <a:ext cx="1665288" cy="1760538"/>
            </a:xfrm>
            <a:custGeom>
              <a:avLst/>
              <a:gdLst>
                <a:gd name="T0" fmla="*/ 62 w 1049"/>
                <a:gd name="T1" fmla="*/ 84 h 1109"/>
                <a:gd name="T2" fmla="*/ 0 w 1049"/>
                <a:gd name="T3" fmla="*/ 1066 h 1109"/>
                <a:gd name="T4" fmla="*/ 1049 w 1049"/>
                <a:gd name="T5" fmla="*/ 1109 h 1109"/>
                <a:gd name="T6" fmla="*/ 983 w 1049"/>
                <a:gd name="T7" fmla="*/ 0 h 1109"/>
                <a:gd name="T8" fmla="*/ 62 w 1049"/>
                <a:gd name="T9" fmla="*/ 84 h 1109"/>
              </a:gdLst>
              <a:ahLst/>
              <a:cxnLst>
                <a:cxn ang="0">
                  <a:pos x="T0" y="T1"/>
                </a:cxn>
                <a:cxn ang="0">
                  <a:pos x="T2" y="T3"/>
                </a:cxn>
                <a:cxn ang="0">
                  <a:pos x="T4" y="T5"/>
                </a:cxn>
                <a:cxn ang="0">
                  <a:pos x="T6" y="T7"/>
                </a:cxn>
                <a:cxn ang="0">
                  <a:pos x="T8" y="T9"/>
                </a:cxn>
              </a:cxnLst>
              <a:rect l="0" t="0" r="r" b="b"/>
              <a:pathLst>
                <a:path w="1049" h="1109">
                  <a:moveTo>
                    <a:pt x="62" y="84"/>
                  </a:moveTo>
                  <a:lnTo>
                    <a:pt x="0" y="1066"/>
                  </a:lnTo>
                  <a:lnTo>
                    <a:pt x="1049" y="1109"/>
                  </a:lnTo>
                  <a:lnTo>
                    <a:pt x="983" y="0"/>
                  </a:lnTo>
                  <a:lnTo>
                    <a:pt x="62" y="84"/>
                  </a:lnTo>
                  <a:close/>
                </a:path>
              </a:pathLst>
            </a:custGeom>
            <a:solidFill>
              <a:srgbClr val="74CA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6"/>
            <p:cNvSpPr/>
            <p:nvPr/>
          </p:nvSpPr>
          <p:spPr bwMode="auto">
            <a:xfrm>
              <a:off x="3287713" y="3409950"/>
              <a:ext cx="76200" cy="76200"/>
            </a:xfrm>
            <a:custGeom>
              <a:avLst/>
              <a:gdLst>
                <a:gd name="T0" fmla="*/ 41 w 41"/>
                <a:gd name="T1" fmla="*/ 21 h 41"/>
                <a:gd name="T2" fmla="*/ 20 w 41"/>
                <a:gd name="T3" fmla="*/ 41 h 41"/>
                <a:gd name="T4" fmla="*/ 0 w 41"/>
                <a:gd name="T5" fmla="*/ 20 h 41"/>
                <a:gd name="T6" fmla="*/ 21 w 41"/>
                <a:gd name="T7" fmla="*/ 1 h 41"/>
                <a:gd name="T8" fmla="*/ 41 w 41"/>
                <a:gd name="T9" fmla="*/ 21 h 41"/>
              </a:gdLst>
              <a:ahLst/>
              <a:cxnLst>
                <a:cxn ang="0">
                  <a:pos x="T0" y="T1"/>
                </a:cxn>
                <a:cxn ang="0">
                  <a:pos x="T2" y="T3"/>
                </a:cxn>
                <a:cxn ang="0">
                  <a:pos x="T4" y="T5"/>
                </a:cxn>
                <a:cxn ang="0">
                  <a:pos x="T6" y="T7"/>
                </a:cxn>
                <a:cxn ang="0">
                  <a:pos x="T8" y="T9"/>
                </a:cxn>
              </a:cxnLst>
              <a:rect l="0" t="0" r="r" b="b"/>
              <a:pathLst>
                <a:path w="41" h="41">
                  <a:moveTo>
                    <a:pt x="41" y="21"/>
                  </a:moveTo>
                  <a:cubicBezTo>
                    <a:pt x="40" y="32"/>
                    <a:pt x="31" y="41"/>
                    <a:pt x="20" y="41"/>
                  </a:cubicBezTo>
                  <a:cubicBezTo>
                    <a:pt x="9" y="41"/>
                    <a:pt x="0" y="31"/>
                    <a:pt x="0" y="20"/>
                  </a:cubicBezTo>
                  <a:cubicBezTo>
                    <a:pt x="1" y="9"/>
                    <a:pt x="10" y="0"/>
                    <a:pt x="21" y="1"/>
                  </a:cubicBezTo>
                  <a:cubicBezTo>
                    <a:pt x="32" y="1"/>
                    <a:pt x="41" y="10"/>
                    <a:pt x="41"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60" name="Freeform 7"/>
            <p:cNvSpPr/>
            <p:nvPr/>
          </p:nvSpPr>
          <p:spPr bwMode="auto">
            <a:xfrm>
              <a:off x="4064001" y="3336925"/>
              <a:ext cx="76200" cy="76200"/>
            </a:xfrm>
            <a:custGeom>
              <a:avLst/>
              <a:gdLst>
                <a:gd name="T0" fmla="*/ 40 w 40"/>
                <a:gd name="T1" fmla="*/ 21 h 41"/>
                <a:gd name="T2" fmla="*/ 20 w 40"/>
                <a:gd name="T3" fmla="*/ 41 h 41"/>
                <a:gd name="T4" fmla="*/ 0 w 40"/>
                <a:gd name="T5" fmla="*/ 20 h 41"/>
                <a:gd name="T6" fmla="*/ 21 w 40"/>
                <a:gd name="T7" fmla="*/ 1 h 41"/>
                <a:gd name="T8" fmla="*/ 40 w 40"/>
                <a:gd name="T9" fmla="*/ 21 h 41"/>
              </a:gdLst>
              <a:ahLst/>
              <a:cxnLst>
                <a:cxn ang="0">
                  <a:pos x="T0" y="T1"/>
                </a:cxn>
                <a:cxn ang="0">
                  <a:pos x="T2" y="T3"/>
                </a:cxn>
                <a:cxn ang="0">
                  <a:pos x="T4" y="T5"/>
                </a:cxn>
                <a:cxn ang="0">
                  <a:pos x="T6" y="T7"/>
                </a:cxn>
                <a:cxn ang="0">
                  <a:pos x="T8" y="T9"/>
                </a:cxn>
              </a:cxnLst>
              <a:rect l="0" t="0" r="r" b="b"/>
              <a:pathLst>
                <a:path w="40" h="41">
                  <a:moveTo>
                    <a:pt x="40" y="21"/>
                  </a:moveTo>
                  <a:cubicBezTo>
                    <a:pt x="40" y="32"/>
                    <a:pt x="31" y="41"/>
                    <a:pt x="20" y="41"/>
                  </a:cubicBezTo>
                  <a:cubicBezTo>
                    <a:pt x="8" y="41"/>
                    <a:pt x="0" y="31"/>
                    <a:pt x="0" y="20"/>
                  </a:cubicBezTo>
                  <a:cubicBezTo>
                    <a:pt x="0" y="9"/>
                    <a:pt x="9" y="0"/>
                    <a:pt x="21" y="1"/>
                  </a:cubicBezTo>
                  <a:cubicBezTo>
                    <a:pt x="32" y="1"/>
                    <a:pt x="40" y="10"/>
                    <a:pt x="40" y="2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en-US"/>
            </a:p>
          </p:txBody>
        </p:sp>
        <p:sp>
          <p:nvSpPr>
            <p:cNvPr id="61" name="Freeform 8"/>
            <p:cNvSpPr/>
            <p:nvPr/>
          </p:nvSpPr>
          <p:spPr bwMode="auto">
            <a:xfrm>
              <a:off x="3317876" y="2816225"/>
              <a:ext cx="792163" cy="641350"/>
            </a:xfrm>
            <a:custGeom>
              <a:avLst/>
              <a:gdLst>
                <a:gd name="T0" fmla="*/ 5 w 421"/>
                <a:gd name="T1" fmla="*/ 341 h 341"/>
                <a:gd name="T2" fmla="*/ 4 w 421"/>
                <a:gd name="T3" fmla="*/ 341 h 341"/>
                <a:gd name="T4" fmla="*/ 1 w 421"/>
                <a:gd name="T5" fmla="*/ 336 h 341"/>
                <a:gd name="T6" fmla="*/ 46 w 421"/>
                <a:gd name="T7" fmla="*/ 167 h 341"/>
                <a:gd name="T8" fmla="*/ 216 w 421"/>
                <a:gd name="T9" fmla="*/ 0 h 341"/>
                <a:gd name="T10" fmla="*/ 219 w 421"/>
                <a:gd name="T11" fmla="*/ 0 h 341"/>
                <a:gd name="T12" fmla="*/ 421 w 421"/>
                <a:gd name="T13" fmla="*/ 297 h 341"/>
                <a:gd name="T14" fmla="*/ 418 w 421"/>
                <a:gd name="T15" fmla="*/ 302 h 341"/>
                <a:gd name="T16" fmla="*/ 413 w 421"/>
                <a:gd name="T17" fmla="*/ 299 h 341"/>
                <a:gd name="T18" fmla="*/ 218 w 421"/>
                <a:gd name="T19" fmla="*/ 8 h 341"/>
                <a:gd name="T20" fmla="*/ 216 w 421"/>
                <a:gd name="T21" fmla="*/ 8 h 341"/>
                <a:gd name="T22" fmla="*/ 8 w 421"/>
                <a:gd name="T23" fmla="*/ 337 h 341"/>
                <a:gd name="T24" fmla="*/ 5 w 421"/>
                <a:gd name="T2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341">
                  <a:moveTo>
                    <a:pt x="5" y="341"/>
                  </a:moveTo>
                  <a:cubicBezTo>
                    <a:pt x="4" y="341"/>
                    <a:pt x="4" y="341"/>
                    <a:pt x="4" y="341"/>
                  </a:cubicBezTo>
                  <a:cubicBezTo>
                    <a:pt x="2" y="340"/>
                    <a:pt x="0" y="338"/>
                    <a:pt x="1" y="336"/>
                  </a:cubicBezTo>
                  <a:cubicBezTo>
                    <a:pt x="1" y="335"/>
                    <a:pt x="14" y="250"/>
                    <a:pt x="46" y="167"/>
                  </a:cubicBezTo>
                  <a:cubicBezTo>
                    <a:pt x="90" y="58"/>
                    <a:pt x="148" y="0"/>
                    <a:pt x="216" y="0"/>
                  </a:cubicBezTo>
                  <a:cubicBezTo>
                    <a:pt x="217" y="0"/>
                    <a:pt x="218" y="0"/>
                    <a:pt x="219" y="0"/>
                  </a:cubicBezTo>
                  <a:cubicBezTo>
                    <a:pt x="352" y="3"/>
                    <a:pt x="418" y="285"/>
                    <a:pt x="421" y="297"/>
                  </a:cubicBezTo>
                  <a:cubicBezTo>
                    <a:pt x="421" y="299"/>
                    <a:pt x="420" y="301"/>
                    <a:pt x="418" y="302"/>
                  </a:cubicBezTo>
                  <a:cubicBezTo>
                    <a:pt x="416" y="302"/>
                    <a:pt x="414" y="301"/>
                    <a:pt x="413" y="299"/>
                  </a:cubicBezTo>
                  <a:cubicBezTo>
                    <a:pt x="412" y="296"/>
                    <a:pt x="345" y="11"/>
                    <a:pt x="218" y="8"/>
                  </a:cubicBezTo>
                  <a:cubicBezTo>
                    <a:pt x="217" y="8"/>
                    <a:pt x="217" y="8"/>
                    <a:pt x="216" y="8"/>
                  </a:cubicBezTo>
                  <a:cubicBezTo>
                    <a:pt x="59" y="8"/>
                    <a:pt x="9" y="334"/>
                    <a:pt x="8" y="337"/>
                  </a:cubicBezTo>
                  <a:cubicBezTo>
                    <a:pt x="8" y="339"/>
                    <a:pt x="6" y="341"/>
                    <a:pt x="5" y="341"/>
                  </a:cubicBezTo>
                  <a:close/>
                </a:path>
              </a:pathLst>
            </a:custGeom>
            <a:solidFill>
              <a:schemeClr val="accent1">
                <a:lumMod val="75000"/>
              </a:schemeClr>
            </a:solidFill>
            <a:ln w="15875">
              <a:solidFill>
                <a:schemeClr val="accent1">
                  <a:lumMod val="75000"/>
                </a:schemeClr>
              </a:solidFill>
              <a:round/>
            </a:ln>
          </p:spPr>
          <p:txBody>
            <a:bodyPr vert="horz" wrap="square" lIns="91440" tIns="45720" rIns="91440" bIns="45720" numCol="1" anchor="t" anchorCtr="0" compatLnSpc="1"/>
            <a:lstStyle/>
            <a:p>
              <a:endParaRPr lang="en-US"/>
            </a:p>
          </p:txBody>
        </p:sp>
        <p:sp>
          <p:nvSpPr>
            <p:cNvPr id="62" name="Freeform 9"/>
            <p:cNvSpPr/>
            <p:nvPr/>
          </p:nvSpPr>
          <p:spPr bwMode="auto">
            <a:xfrm>
              <a:off x="4454526" y="3233738"/>
              <a:ext cx="290513" cy="1760538"/>
            </a:xfrm>
            <a:custGeom>
              <a:avLst/>
              <a:gdLst>
                <a:gd name="T0" fmla="*/ 66 w 183"/>
                <a:gd name="T1" fmla="*/ 1109 h 1109"/>
                <a:gd name="T2" fmla="*/ 183 w 183"/>
                <a:gd name="T3" fmla="*/ 1014 h 1109"/>
                <a:gd name="T4" fmla="*/ 66 w 183"/>
                <a:gd name="T5" fmla="*/ 22 h 1109"/>
                <a:gd name="T6" fmla="*/ 0 w 183"/>
                <a:gd name="T7" fmla="*/ 0 h 1109"/>
                <a:gd name="T8" fmla="*/ 66 w 183"/>
                <a:gd name="T9" fmla="*/ 1109 h 1109"/>
              </a:gdLst>
              <a:ahLst/>
              <a:cxnLst>
                <a:cxn ang="0">
                  <a:pos x="T0" y="T1"/>
                </a:cxn>
                <a:cxn ang="0">
                  <a:pos x="T2" y="T3"/>
                </a:cxn>
                <a:cxn ang="0">
                  <a:pos x="T4" y="T5"/>
                </a:cxn>
                <a:cxn ang="0">
                  <a:pos x="T6" y="T7"/>
                </a:cxn>
                <a:cxn ang="0">
                  <a:pos x="T8" y="T9"/>
                </a:cxn>
              </a:cxnLst>
              <a:rect l="0" t="0" r="r" b="b"/>
              <a:pathLst>
                <a:path w="183" h="1109">
                  <a:moveTo>
                    <a:pt x="66" y="1109"/>
                  </a:moveTo>
                  <a:lnTo>
                    <a:pt x="183" y="1014"/>
                  </a:lnTo>
                  <a:lnTo>
                    <a:pt x="66" y="22"/>
                  </a:lnTo>
                  <a:lnTo>
                    <a:pt x="0" y="0"/>
                  </a:lnTo>
                  <a:lnTo>
                    <a:pt x="66" y="1109"/>
                  </a:lnTo>
                  <a:close/>
                </a:path>
              </a:pathLst>
            </a:custGeom>
            <a:solidFill>
              <a:srgbClr val="44B7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3" name="文本框 62"/>
          <p:cNvSpPr txBox="1"/>
          <p:nvPr/>
        </p:nvSpPr>
        <p:spPr>
          <a:xfrm>
            <a:off x="1388582" y="3570718"/>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64" name="文本框 63"/>
          <p:cNvSpPr txBox="1"/>
          <p:nvPr/>
        </p:nvSpPr>
        <p:spPr>
          <a:xfrm>
            <a:off x="4118356" y="3570718"/>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71" name="文本框 70"/>
          <p:cNvSpPr txBox="1"/>
          <p:nvPr/>
        </p:nvSpPr>
        <p:spPr>
          <a:xfrm>
            <a:off x="6848130" y="3570718"/>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72" name="文本框 71"/>
          <p:cNvSpPr txBox="1"/>
          <p:nvPr/>
        </p:nvSpPr>
        <p:spPr>
          <a:xfrm>
            <a:off x="9577904" y="3570718"/>
            <a:ext cx="1065074" cy="369332"/>
          </a:xfrm>
          <a:prstGeom prst="rect">
            <a:avLst/>
          </a:prstGeom>
          <a:noFill/>
        </p:spPr>
        <p:txBody>
          <a:bodyPr wrap="square" rtlCol="0">
            <a:spAutoFit/>
          </a:bodyPr>
          <a:lstStyle/>
          <a:p>
            <a:pPr algn="ctr"/>
            <a:r>
              <a:rPr lang="en-US" altLang="zh-CN" dirty="0">
                <a:solidFill>
                  <a:schemeClr val="bg1"/>
                </a:solidFill>
              </a:rPr>
              <a:t>Add title</a:t>
            </a:r>
            <a:endParaRPr lang="zh-CN" altLang="en-US" dirty="0">
              <a:solidFill>
                <a:schemeClr val="bg1"/>
              </a:solidFill>
            </a:endParaRPr>
          </a:p>
        </p:txBody>
      </p:sp>
      <p:sp>
        <p:nvSpPr>
          <p:cNvPr id="73" name="文本框 72"/>
          <p:cNvSpPr txBox="1"/>
          <p:nvPr/>
        </p:nvSpPr>
        <p:spPr>
          <a:xfrm>
            <a:off x="946316" y="5099419"/>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74" name="文本框 73"/>
          <p:cNvSpPr txBox="1"/>
          <p:nvPr/>
        </p:nvSpPr>
        <p:spPr>
          <a:xfrm>
            <a:off x="1293064" y="4801206"/>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5" name="文本框 74"/>
          <p:cNvSpPr txBox="1"/>
          <p:nvPr/>
        </p:nvSpPr>
        <p:spPr>
          <a:xfrm>
            <a:off x="3667395" y="5099419"/>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6" name="文本框 75"/>
          <p:cNvSpPr txBox="1"/>
          <p:nvPr/>
        </p:nvSpPr>
        <p:spPr>
          <a:xfrm>
            <a:off x="4014143" y="4801206"/>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7" name="文本框 76"/>
          <p:cNvSpPr txBox="1"/>
          <p:nvPr/>
        </p:nvSpPr>
        <p:spPr>
          <a:xfrm>
            <a:off x="6388474" y="5099419"/>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8" name="文本框 77"/>
          <p:cNvSpPr txBox="1"/>
          <p:nvPr/>
        </p:nvSpPr>
        <p:spPr>
          <a:xfrm>
            <a:off x="6735222" y="4801206"/>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9" name="文本框 78"/>
          <p:cNvSpPr txBox="1"/>
          <p:nvPr/>
        </p:nvSpPr>
        <p:spPr>
          <a:xfrm>
            <a:off x="9109553" y="5099419"/>
            <a:ext cx="2053244"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0" name="文本框 79"/>
          <p:cNvSpPr txBox="1"/>
          <p:nvPr/>
        </p:nvSpPr>
        <p:spPr>
          <a:xfrm>
            <a:off x="9456301" y="4801206"/>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1373</Words>
  <Application>Microsoft Office PowerPoint</Application>
  <PresentationFormat>宽屏</PresentationFormat>
  <Paragraphs>180</Paragraphs>
  <Slides>20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Open Sans</vt:lpstr>
      <vt:lpstr>Open Sans Semibold</vt:lpstr>
      <vt:lpstr>微软雅黑</vt:lpstr>
      <vt:lpstr>Arial</vt:lpstr>
      <vt:lpstr>Calibri</vt:lpstr>
      <vt:lpstr>Calibri Light</vt:lpstr>
      <vt:lpstr>Source Sans Pro ExtraLight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Hymira</cp:lastModifiedBy>
  <cp:revision>23</cp:revision>
  <dcterms:created xsi:type="dcterms:W3CDTF">2017-05-19T06:35:00Z</dcterms:created>
  <dcterms:modified xsi:type="dcterms:W3CDTF">2019-03-31T03:00:10Z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