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8" r:id="rId5"/>
    <p:sldId id="286" r:id="rId6"/>
    <p:sldId id="287" r:id="rId7"/>
    <p:sldId id="298" r:id="rId8"/>
    <p:sldId id="289" r:id="rId9"/>
    <p:sldId id="262" r:id="rId10"/>
    <p:sldId id="291" r:id="rId11"/>
    <p:sldId id="290" r:id="rId12"/>
    <p:sldId id="292" r:id="rId13"/>
    <p:sldId id="293" r:id="rId14"/>
    <p:sldId id="259" r:id="rId15"/>
    <p:sldId id="294" r:id="rId16"/>
    <p:sldId id="295" r:id="rId17"/>
    <p:sldId id="296" r:id="rId18"/>
    <p:sldId id="297" r:id="rId19"/>
    <p:sldId id="260" r:id="rId20"/>
    <p:sldId id="266" r:id="rId21"/>
    <p:sldId id="268" r:id="rId22"/>
    <p:sldId id="283" r:id="rId23"/>
    <p:sldId id="285" r:id="rId24"/>
    <p:sldId id="26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DF"/>
    <a:srgbClr val="F0EFEB"/>
    <a:srgbClr val="6A5546"/>
    <a:srgbClr val="715A4A"/>
    <a:srgbClr val="98685E"/>
    <a:srgbClr val="A68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87666" autoAdjust="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BA75-CE09-44DB-A5E9-E8AD0D6CCE99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3B8-6B5A-4C5A-9BB4-F610612026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7D67A-1B59-46B5-AA68-AAA1CEEED03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B47C2-2211-4EFF-9A7E-7D0C7CC6ADF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5313680" cy="6858000"/>
          </a:xfrm>
          <a:prstGeom prst="rect">
            <a:avLst/>
          </a:prstGeom>
          <a:gradFill flip="none" rotWithShape="1">
            <a:gsLst>
              <a:gs pos="0">
                <a:srgbClr val="E7E7DF">
                  <a:alpha val="94000"/>
                </a:srgbClr>
              </a:gs>
              <a:gs pos="26000">
                <a:srgbClr val="F0EFEB">
                  <a:alpha val="85000"/>
                </a:srgbClr>
              </a:gs>
              <a:gs pos="98592">
                <a:schemeClr val="bg1">
                  <a:alpha val="0"/>
                </a:schemeClr>
              </a:gs>
              <a:gs pos="77000">
                <a:schemeClr val="bg1">
                  <a:alpha val="56000"/>
                </a:schemeClr>
              </a:gs>
              <a:gs pos="52000">
                <a:schemeClr val="bg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65" b="201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EBEBE5"/>
              </a:gs>
              <a:gs pos="0">
                <a:srgbClr val="E7E7DF">
                  <a:alpha val="94000"/>
                </a:srgbClr>
              </a:gs>
              <a:gs pos="86000">
                <a:srgbClr val="F0EFEB">
                  <a:alpha val="85000"/>
                </a:srgbClr>
              </a:gs>
              <a:gs pos="98592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6817"/>
            <a:ext cx="94268" cy="518474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EB0BA-9E8A-4C62-ABD4-7F8E281C4800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3FA2-9DF5-481C-905A-9982A55B5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4876800"/>
            <a:ext cx="5852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个人演讲文艺简约模板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3215" y="6222365"/>
            <a:ext cx="2042168" cy="386080"/>
            <a:chOff x="313023" y="6096000"/>
            <a:chExt cx="1779937" cy="386080"/>
          </a:xfrm>
        </p:grpSpPr>
        <p:sp>
          <p:nvSpPr>
            <p:cNvPr id="8" name="矩形: 圆角 7"/>
            <p:cNvSpPr/>
            <p:nvPr/>
          </p:nvSpPr>
          <p:spPr>
            <a:xfrm>
              <a:off x="325120" y="6096000"/>
              <a:ext cx="1767840" cy="386080"/>
            </a:xfrm>
            <a:prstGeom prst="roundRect">
              <a:avLst/>
            </a:prstGeom>
            <a:solidFill>
              <a:srgbClr val="6A5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3023" y="6104255"/>
              <a:ext cx="17799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演讲人：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23118" y="4876800"/>
            <a:ext cx="559000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118" y="5646241"/>
            <a:ext cx="561032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3840" y="3674853"/>
            <a:ext cx="5044152" cy="2409894"/>
            <a:chOff x="243840" y="3605520"/>
            <a:chExt cx="4516295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243840" y="3605520"/>
              <a:ext cx="1910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2019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47415" y="4305810"/>
              <a:ext cx="271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那些年，一起走过的街道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43840" y="5677042"/>
            <a:ext cx="46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78"/>
          <p:cNvSpPr/>
          <p:nvPr/>
        </p:nvSpPr>
        <p:spPr>
          <a:xfrm rot="10800000" flipH="1" flipV="1">
            <a:off x="1172775" y="3678599"/>
            <a:ext cx="1020327" cy="994529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Round Diagonal Corner Rectangle 79"/>
          <p:cNvSpPr/>
          <p:nvPr/>
        </p:nvSpPr>
        <p:spPr>
          <a:xfrm rot="10800000" flipH="1" flipV="1">
            <a:off x="1170682" y="3644736"/>
            <a:ext cx="1020327" cy="994529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ound Diagonal Corner Rectangle 81"/>
          <p:cNvSpPr/>
          <p:nvPr/>
        </p:nvSpPr>
        <p:spPr>
          <a:xfrm rot="10800000" flipV="1">
            <a:off x="2412154" y="3694233"/>
            <a:ext cx="1216427" cy="1219500"/>
          </a:xfrm>
          <a:prstGeom prst="teardrop">
            <a:avLst/>
          </a:prstGeom>
          <a:solidFill>
            <a:srgbClr val="6A554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Round Diagonal Corner Rectangle 82"/>
          <p:cNvSpPr/>
          <p:nvPr/>
        </p:nvSpPr>
        <p:spPr>
          <a:xfrm rot="10800000" flipV="1">
            <a:off x="2412158" y="3661064"/>
            <a:ext cx="1216427" cy="1219500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Round Diagonal Corner Rectangle 84"/>
          <p:cNvSpPr/>
          <p:nvPr/>
        </p:nvSpPr>
        <p:spPr>
          <a:xfrm rot="10800000">
            <a:off x="2294707" y="2300326"/>
            <a:ext cx="1333868" cy="1301240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Round Diagonal Corner Rectangle 85"/>
          <p:cNvSpPr/>
          <p:nvPr/>
        </p:nvSpPr>
        <p:spPr>
          <a:xfrm rot="10800000">
            <a:off x="2294711" y="2274919"/>
            <a:ext cx="1333868" cy="1301240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Round Diagonal Corner Rectangle 87"/>
          <p:cNvSpPr/>
          <p:nvPr/>
        </p:nvSpPr>
        <p:spPr>
          <a:xfrm rot="10800000" flipH="1">
            <a:off x="252265" y="1701819"/>
            <a:ext cx="1906052" cy="1783913"/>
          </a:xfrm>
          <a:prstGeom prst="teardrop">
            <a:avLst/>
          </a:prstGeom>
          <a:solidFill>
            <a:srgbClr val="6A554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Round Diagonal Corner Rectangle 88"/>
          <p:cNvSpPr/>
          <p:nvPr/>
        </p:nvSpPr>
        <p:spPr>
          <a:xfrm rot="10800000" flipH="1">
            <a:off x="250620" y="1672596"/>
            <a:ext cx="1906052" cy="1783913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12033" y="3004661"/>
            <a:ext cx="1165355" cy="1165347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5"/>
          <p:cNvSpPr/>
          <p:nvPr/>
        </p:nvSpPr>
        <p:spPr bwMode="auto">
          <a:xfrm>
            <a:off x="1768254" y="3576156"/>
            <a:ext cx="1109133" cy="2686901"/>
          </a:xfrm>
          <a:custGeom>
            <a:avLst/>
            <a:gdLst/>
            <a:ahLst/>
            <a:cxnLst>
              <a:cxn ang="0">
                <a:pos x="109" y="0"/>
              </a:cxn>
              <a:cxn ang="0">
                <a:pos x="110" y="585"/>
              </a:cxn>
              <a:cxn ang="0">
                <a:pos x="110" y="586"/>
              </a:cxn>
              <a:cxn ang="0">
                <a:pos x="116" y="619"/>
              </a:cxn>
              <a:cxn ang="0">
                <a:pos x="121" y="629"/>
              </a:cxn>
              <a:cxn ang="0">
                <a:pos x="147" y="656"/>
              </a:cxn>
              <a:cxn ang="0">
                <a:pos x="203" y="676"/>
              </a:cxn>
              <a:cxn ang="0">
                <a:pos x="0" y="676"/>
              </a:cxn>
              <a:cxn ang="0">
                <a:pos x="62" y="650"/>
              </a:cxn>
              <a:cxn ang="0">
                <a:pos x="78" y="629"/>
              </a:cxn>
              <a:cxn ang="0">
                <a:pos x="82" y="619"/>
              </a:cxn>
              <a:cxn ang="0">
                <a:pos x="88" y="586"/>
              </a:cxn>
              <a:cxn ang="0">
                <a:pos x="88" y="585"/>
              </a:cxn>
              <a:cxn ang="0">
                <a:pos x="88" y="0"/>
              </a:cxn>
              <a:cxn ang="0">
                <a:pos x="109" y="0"/>
              </a:cxn>
            </a:cxnLst>
            <a:rect l="0" t="0" r="r" b="b"/>
            <a:pathLst>
              <a:path w="203" h="676">
                <a:moveTo>
                  <a:pt x="109" y="0"/>
                </a:moveTo>
                <a:cubicBezTo>
                  <a:pt x="110" y="585"/>
                  <a:pt x="110" y="585"/>
                  <a:pt x="110" y="585"/>
                </a:cubicBezTo>
                <a:cubicBezTo>
                  <a:pt x="110" y="586"/>
                  <a:pt x="110" y="586"/>
                  <a:pt x="110" y="586"/>
                </a:cubicBezTo>
                <a:cubicBezTo>
                  <a:pt x="110" y="598"/>
                  <a:pt x="112" y="609"/>
                  <a:pt x="116" y="619"/>
                </a:cubicBezTo>
                <a:cubicBezTo>
                  <a:pt x="117" y="622"/>
                  <a:pt x="119" y="626"/>
                  <a:pt x="121" y="629"/>
                </a:cubicBezTo>
                <a:cubicBezTo>
                  <a:pt x="127" y="637"/>
                  <a:pt x="136" y="646"/>
                  <a:pt x="147" y="656"/>
                </a:cubicBezTo>
                <a:cubicBezTo>
                  <a:pt x="164" y="669"/>
                  <a:pt x="182" y="676"/>
                  <a:pt x="203" y="676"/>
                </a:cubicBezTo>
                <a:cubicBezTo>
                  <a:pt x="0" y="676"/>
                  <a:pt x="0" y="676"/>
                  <a:pt x="0" y="676"/>
                </a:cubicBezTo>
                <a:cubicBezTo>
                  <a:pt x="24" y="676"/>
                  <a:pt x="45" y="667"/>
                  <a:pt x="62" y="650"/>
                </a:cubicBezTo>
                <a:cubicBezTo>
                  <a:pt x="68" y="643"/>
                  <a:pt x="74" y="636"/>
                  <a:pt x="78" y="629"/>
                </a:cubicBezTo>
                <a:cubicBezTo>
                  <a:pt x="79" y="626"/>
                  <a:pt x="81" y="622"/>
                  <a:pt x="82" y="619"/>
                </a:cubicBezTo>
                <a:cubicBezTo>
                  <a:pt x="86" y="609"/>
                  <a:pt x="88" y="598"/>
                  <a:pt x="88" y="586"/>
                </a:cubicBezTo>
                <a:cubicBezTo>
                  <a:pt x="88" y="586"/>
                  <a:pt x="88" y="586"/>
                  <a:pt x="88" y="585"/>
                </a:cubicBezTo>
                <a:cubicBezTo>
                  <a:pt x="88" y="0"/>
                  <a:pt x="88" y="0"/>
                  <a:pt x="88" y="0"/>
                </a:cubicBezTo>
                <a:lnTo>
                  <a:pt x="109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113870" y="3384135"/>
            <a:ext cx="384047" cy="38404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263061"/>
            <a:ext cx="12192000" cy="11234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Round Diagonal Corner Rectangle 90"/>
          <p:cNvSpPr/>
          <p:nvPr/>
        </p:nvSpPr>
        <p:spPr>
          <a:xfrm rot="10800000" flipH="1" flipV="1">
            <a:off x="1401113" y="4868589"/>
            <a:ext cx="800136" cy="756867"/>
          </a:xfrm>
          <a:prstGeom prst="teardrop">
            <a:avLst/>
          </a:prstGeom>
          <a:solidFill>
            <a:srgbClr val="40404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Round Diagonal Corner Rectangle 91"/>
          <p:cNvSpPr/>
          <p:nvPr/>
        </p:nvSpPr>
        <p:spPr>
          <a:xfrm rot="10800000" flipH="1" flipV="1">
            <a:off x="1402564" y="4839217"/>
            <a:ext cx="800137" cy="756866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85676" y="4751876"/>
            <a:ext cx="240424" cy="24042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97736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5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Freeform 13"/>
          <p:cNvSpPr>
            <a:spLocks noEditPoints="1"/>
          </p:cNvSpPr>
          <p:nvPr/>
        </p:nvSpPr>
        <p:spPr bwMode="auto">
          <a:xfrm>
            <a:off x="11124730" y="3334508"/>
            <a:ext cx="334433" cy="25188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9316205" y="3182264"/>
            <a:ext cx="625361" cy="607457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Freeform 103"/>
          <p:cNvSpPr>
            <a:spLocks noEditPoints="1"/>
          </p:cNvSpPr>
          <p:nvPr/>
        </p:nvSpPr>
        <p:spPr bwMode="auto">
          <a:xfrm>
            <a:off x="9502237" y="3273860"/>
            <a:ext cx="262179" cy="386062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993885" y="3182264"/>
            <a:ext cx="625361" cy="607457"/>
          </a:xfrm>
          <a:prstGeom prst="ellipse">
            <a:avLst/>
          </a:prstGeom>
          <a:noFill/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6162288" y="3329585"/>
            <a:ext cx="314581" cy="314581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765504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Freeform 36"/>
          <p:cNvSpPr>
            <a:spLocks noEditPoints="1"/>
          </p:cNvSpPr>
          <p:nvPr/>
        </p:nvSpPr>
        <p:spPr bwMode="auto">
          <a:xfrm>
            <a:off x="7848164" y="3329585"/>
            <a:ext cx="270933" cy="294217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332725" y="3182264"/>
            <a:ext cx="625361" cy="607457"/>
          </a:xfrm>
          <a:prstGeom prst="ellipse">
            <a:avLst/>
          </a:prstGeom>
          <a:noFill/>
          <a:ln>
            <a:solidFill>
              <a:srgbClr val="6A55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Freeform 117"/>
          <p:cNvSpPr/>
          <p:nvPr/>
        </p:nvSpPr>
        <p:spPr bwMode="auto">
          <a:xfrm>
            <a:off x="4533330" y="3363452"/>
            <a:ext cx="260351" cy="260351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51" y="55"/>
              </a:cxn>
              <a:cxn ang="0">
                <a:pos x="43" y="57"/>
              </a:cxn>
              <a:cxn ang="0">
                <a:pos x="33" y="54"/>
              </a:cxn>
              <a:cxn ang="0">
                <a:pos x="26" y="51"/>
              </a:cxn>
              <a:cxn ang="0">
                <a:pos x="7" y="32"/>
              </a:cxn>
              <a:cxn ang="0">
                <a:pos x="3" y="25"/>
              </a:cxn>
              <a:cxn ang="0">
                <a:pos x="0" y="14"/>
              </a:cxn>
              <a:cxn ang="0">
                <a:pos x="3" y="7"/>
              </a:cxn>
              <a:cxn ang="0">
                <a:pos x="7" y="2"/>
              </a:cxn>
              <a:cxn ang="0">
                <a:pos x="12" y="0"/>
              </a:cxn>
              <a:cxn ang="0">
                <a:pos x="13" y="1"/>
              </a:cxn>
              <a:cxn ang="0">
                <a:pos x="15" y="4"/>
              </a:cxn>
              <a:cxn ang="0">
                <a:pos x="19" y="10"/>
              </a:cxn>
              <a:cxn ang="0">
                <a:pos x="21" y="14"/>
              </a:cxn>
              <a:cxn ang="0">
                <a:pos x="14" y="22"/>
              </a:cxn>
              <a:cxn ang="0">
                <a:pos x="15" y="26"/>
              </a:cxn>
              <a:cxn ang="0">
                <a:pos x="32" y="42"/>
              </a:cxn>
              <a:cxn ang="0">
                <a:pos x="35" y="44"/>
              </a:cxn>
              <a:cxn ang="0">
                <a:pos x="43" y="36"/>
              </a:cxn>
              <a:cxn ang="0">
                <a:pos x="47" y="38"/>
              </a:cxn>
              <a:cxn ang="0">
                <a:pos x="54" y="42"/>
              </a:cxn>
              <a:cxn ang="0">
                <a:pos x="57" y="44"/>
              </a:cxn>
              <a:cxn ang="0">
                <a:pos x="57" y="45"/>
              </a:cxn>
              <a:cxn ang="0">
                <a:pos x="56" y="51"/>
              </a:cxn>
            </a:cxnLst>
            <a:rect l="0" t="0" r="r" b="b"/>
            <a:pathLst>
              <a:path w="57" h="57">
                <a:moveTo>
                  <a:pt x="56" y="51"/>
                </a:moveTo>
                <a:cubicBezTo>
                  <a:pt x="55" y="53"/>
                  <a:pt x="53" y="54"/>
                  <a:pt x="51" y="55"/>
                </a:cubicBezTo>
                <a:cubicBezTo>
                  <a:pt x="49" y="56"/>
                  <a:pt x="46" y="57"/>
                  <a:pt x="43" y="57"/>
                </a:cubicBezTo>
                <a:cubicBezTo>
                  <a:pt x="40" y="57"/>
                  <a:pt x="36" y="55"/>
                  <a:pt x="33" y="54"/>
                </a:cubicBezTo>
                <a:cubicBezTo>
                  <a:pt x="30" y="53"/>
                  <a:pt x="28" y="52"/>
                  <a:pt x="26" y="51"/>
                </a:cubicBezTo>
                <a:cubicBezTo>
                  <a:pt x="19" y="47"/>
                  <a:pt x="11" y="38"/>
                  <a:pt x="7" y="32"/>
                </a:cubicBezTo>
                <a:cubicBezTo>
                  <a:pt x="5" y="29"/>
                  <a:pt x="4" y="27"/>
                  <a:pt x="3" y="25"/>
                </a:cubicBezTo>
                <a:cubicBezTo>
                  <a:pt x="2" y="21"/>
                  <a:pt x="0" y="18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5"/>
                  <a:pt x="5" y="3"/>
                  <a:pt x="7" y="2"/>
                </a:cubicBezTo>
                <a:cubicBezTo>
                  <a:pt x="8" y="1"/>
                  <a:pt x="11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5" y="3"/>
                  <a:pt x="15" y="4"/>
                </a:cubicBezTo>
                <a:cubicBezTo>
                  <a:pt x="17" y="6"/>
                  <a:pt x="18" y="8"/>
                  <a:pt x="19" y="10"/>
                </a:cubicBezTo>
                <a:cubicBezTo>
                  <a:pt x="20" y="12"/>
                  <a:pt x="21" y="13"/>
                  <a:pt x="21" y="14"/>
                </a:cubicBezTo>
                <a:cubicBezTo>
                  <a:pt x="21" y="17"/>
                  <a:pt x="14" y="20"/>
                  <a:pt x="14" y="22"/>
                </a:cubicBezTo>
                <a:cubicBezTo>
                  <a:pt x="14" y="23"/>
                  <a:pt x="15" y="25"/>
                  <a:pt x="15" y="26"/>
                </a:cubicBezTo>
                <a:cubicBezTo>
                  <a:pt x="19" y="33"/>
                  <a:pt x="24" y="38"/>
                  <a:pt x="32" y="42"/>
                </a:cubicBezTo>
                <a:cubicBezTo>
                  <a:pt x="33" y="43"/>
                  <a:pt x="34" y="44"/>
                  <a:pt x="35" y="44"/>
                </a:cubicBezTo>
                <a:cubicBezTo>
                  <a:pt x="37" y="44"/>
                  <a:pt x="41" y="36"/>
                  <a:pt x="43" y="36"/>
                </a:cubicBezTo>
                <a:cubicBezTo>
                  <a:pt x="45" y="36"/>
                  <a:pt x="46" y="38"/>
                  <a:pt x="47" y="38"/>
                </a:cubicBezTo>
                <a:cubicBezTo>
                  <a:pt x="49" y="40"/>
                  <a:pt x="52" y="41"/>
                  <a:pt x="54" y="42"/>
                </a:cubicBezTo>
                <a:cubicBezTo>
                  <a:pt x="55" y="43"/>
                  <a:pt x="57" y="43"/>
                  <a:pt x="57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7"/>
                  <a:pt x="56" y="49"/>
                  <a:pt x="56" y="51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5"/>
          <p:cNvSpPr>
            <a:spLocks noEditPoints="1"/>
          </p:cNvSpPr>
          <p:nvPr/>
        </p:nvSpPr>
        <p:spPr bwMode="auto">
          <a:xfrm>
            <a:off x="2640939" y="2573544"/>
            <a:ext cx="664189" cy="66418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2788487" y="4037824"/>
            <a:ext cx="427741" cy="464501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7" name="Freeform 103"/>
          <p:cNvSpPr>
            <a:spLocks noEditPoints="1"/>
          </p:cNvSpPr>
          <p:nvPr/>
        </p:nvSpPr>
        <p:spPr bwMode="auto">
          <a:xfrm>
            <a:off x="1500156" y="3930205"/>
            <a:ext cx="324745" cy="47819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13"/>
          <p:cNvSpPr>
            <a:spLocks noEditPoints="1"/>
          </p:cNvSpPr>
          <p:nvPr/>
        </p:nvSpPr>
        <p:spPr bwMode="auto">
          <a:xfrm>
            <a:off x="1626312" y="5079803"/>
            <a:ext cx="334433" cy="251884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145"/>
          <p:cNvSpPr/>
          <p:nvPr/>
        </p:nvSpPr>
        <p:spPr bwMode="auto">
          <a:xfrm>
            <a:off x="931526" y="2313016"/>
            <a:ext cx="668017" cy="576045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矩形 27"/>
          <p:cNvSpPr>
            <a:spLocks noChangeArrowheads="1"/>
          </p:cNvSpPr>
          <p:nvPr/>
        </p:nvSpPr>
        <p:spPr bwMode="auto">
          <a:xfrm>
            <a:off x="4332724" y="2099798"/>
            <a:ext cx="7270001" cy="69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点击此出编辑文本内容，以表达您的项目详细资料，建议您在展示时采用微软雅黑字体。您也可以根据您的实际需求对文档之中的字体、图标、图片进行进亮亮图文旗舰店</a:t>
            </a:r>
            <a:r>
              <a:rPr lang="en-US" altLang="zh-CN" sz="12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4" name="TextBox 87"/>
          <p:cNvSpPr txBox="1"/>
          <p:nvPr/>
        </p:nvSpPr>
        <p:spPr>
          <a:xfrm>
            <a:off x="4003312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88"/>
          <p:cNvSpPr txBox="1"/>
          <p:nvPr/>
        </p:nvSpPr>
        <p:spPr>
          <a:xfrm>
            <a:off x="3838033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87"/>
          <p:cNvSpPr txBox="1"/>
          <p:nvPr/>
        </p:nvSpPr>
        <p:spPr>
          <a:xfrm>
            <a:off x="577442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TextBox 88"/>
          <p:cNvSpPr txBox="1"/>
          <p:nvPr/>
        </p:nvSpPr>
        <p:spPr>
          <a:xfrm>
            <a:off x="560914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87"/>
          <p:cNvSpPr txBox="1"/>
          <p:nvPr/>
        </p:nvSpPr>
        <p:spPr>
          <a:xfrm>
            <a:off x="741018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9" name="TextBox 88"/>
          <p:cNvSpPr txBox="1"/>
          <p:nvPr/>
        </p:nvSpPr>
        <p:spPr>
          <a:xfrm>
            <a:off x="724490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7"/>
          <p:cNvSpPr txBox="1"/>
          <p:nvPr/>
        </p:nvSpPr>
        <p:spPr>
          <a:xfrm>
            <a:off x="904594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TextBox 88"/>
          <p:cNvSpPr txBox="1"/>
          <p:nvPr/>
        </p:nvSpPr>
        <p:spPr>
          <a:xfrm>
            <a:off x="888066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87"/>
          <p:cNvSpPr txBox="1"/>
          <p:nvPr/>
        </p:nvSpPr>
        <p:spPr>
          <a:xfrm>
            <a:off x="10681703" y="4020845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TextBox 88"/>
          <p:cNvSpPr txBox="1"/>
          <p:nvPr/>
        </p:nvSpPr>
        <p:spPr>
          <a:xfrm>
            <a:off x="10516424" y="4317595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7"/>
          <p:cNvSpPr txBox="1"/>
          <p:nvPr/>
        </p:nvSpPr>
        <p:spPr>
          <a:xfrm>
            <a:off x="4408519" y="1825733"/>
            <a:ext cx="2866865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/>
          <p:nvPr/>
        </p:nvSpPr>
        <p:spPr>
          <a:xfrm rot="5400000">
            <a:off x="5551665" y="2233756"/>
            <a:ext cx="1109971" cy="1941998"/>
          </a:xfrm>
          <a:custGeom>
            <a:avLst/>
            <a:gdLst>
              <a:gd name="connsiteX0" fmla="*/ 0 w 2419494"/>
              <a:gd name="connsiteY0" fmla="*/ 0 h 605633"/>
              <a:gd name="connsiteX1" fmla="*/ 2419494 w 2419494"/>
              <a:gd name="connsiteY1" fmla="*/ 0 h 605633"/>
              <a:gd name="connsiteX2" fmla="*/ 2419494 w 2419494"/>
              <a:gd name="connsiteY2" fmla="*/ 605633 h 605633"/>
              <a:gd name="connsiteX3" fmla="*/ 0 w 2419494"/>
              <a:gd name="connsiteY3" fmla="*/ 605633 h 605633"/>
              <a:gd name="connsiteX4" fmla="*/ 0 w 2419494"/>
              <a:gd name="connsiteY4" fmla="*/ 0 h 605633"/>
              <a:gd name="connsiteX0-1" fmla="*/ 0 w 2727503"/>
              <a:gd name="connsiteY0-2" fmla="*/ 0 h 1414156"/>
              <a:gd name="connsiteX1-3" fmla="*/ 2419494 w 2727503"/>
              <a:gd name="connsiteY1-4" fmla="*/ 0 h 1414156"/>
              <a:gd name="connsiteX2-5" fmla="*/ 2727503 w 2727503"/>
              <a:gd name="connsiteY2-6" fmla="*/ 1414156 h 1414156"/>
              <a:gd name="connsiteX3-7" fmla="*/ 0 w 2727503"/>
              <a:gd name="connsiteY3-8" fmla="*/ 605633 h 1414156"/>
              <a:gd name="connsiteX4-9" fmla="*/ 0 w 2727503"/>
              <a:gd name="connsiteY4-10" fmla="*/ 0 h 1414156"/>
              <a:gd name="connsiteX0-11" fmla="*/ 0 w 2737127"/>
              <a:gd name="connsiteY0-12" fmla="*/ 0 h 1414156"/>
              <a:gd name="connsiteX1-13" fmla="*/ 2737127 w 2737127"/>
              <a:gd name="connsiteY1-14" fmla="*/ 981777 h 1414156"/>
              <a:gd name="connsiteX2-15" fmla="*/ 2727503 w 2737127"/>
              <a:gd name="connsiteY2-16" fmla="*/ 1414156 h 1414156"/>
              <a:gd name="connsiteX3-17" fmla="*/ 0 w 2737127"/>
              <a:gd name="connsiteY3-18" fmla="*/ 605633 h 1414156"/>
              <a:gd name="connsiteX4-19" fmla="*/ 0 w 2737127"/>
              <a:gd name="connsiteY4-20" fmla="*/ 0 h 1414156"/>
              <a:gd name="connsiteX0-21" fmla="*/ 0 w 2737127"/>
              <a:gd name="connsiteY0-22" fmla="*/ 0 h 1414156"/>
              <a:gd name="connsiteX1-23" fmla="*/ 2737127 w 2737127"/>
              <a:gd name="connsiteY1-24" fmla="*/ 596766 h 1414156"/>
              <a:gd name="connsiteX2-25" fmla="*/ 2727503 w 2737127"/>
              <a:gd name="connsiteY2-26" fmla="*/ 1414156 h 1414156"/>
              <a:gd name="connsiteX3-27" fmla="*/ 0 w 2737127"/>
              <a:gd name="connsiteY3-28" fmla="*/ 605633 h 1414156"/>
              <a:gd name="connsiteX4-29" fmla="*/ 0 w 2737127"/>
              <a:gd name="connsiteY4-30" fmla="*/ 0 h 1414156"/>
              <a:gd name="connsiteX0-31" fmla="*/ 0 w 2753637"/>
              <a:gd name="connsiteY0-32" fmla="*/ 0 h 961768"/>
              <a:gd name="connsiteX1-33" fmla="*/ 2737127 w 2753637"/>
              <a:gd name="connsiteY1-34" fmla="*/ 596766 h 961768"/>
              <a:gd name="connsiteX2-35" fmla="*/ 2753637 w 2753637"/>
              <a:gd name="connsiteY2-36" fmla="*/ 961768 h 961768"/>
              <a:gd name="connsiteX3-37" fmla="*/ 0 w 2753637"/>
              <a:gd name="connsiteY3-38" fmla="*/ 605633 h 961768"/>
              <a:gd name="connsiteX4-39" fmla="*/ 0 w 2753637"/>
              <a:gd name="connsiteY4-40" fmla="*/ 0 h 961768"/>
              <a:gd name="connsiteX0-41" fmla="*/ 0 w 2737127"/>
              <a:gd name="connsiteY0-42" fmla="*/ 0 h 952243"/>
              <a:gd name="connsiteX1-43" fmla="*/ 2737127 w 2737127"/>
              <a:gd name="connsiteY1-44" fmla="*/ 596766 h 952243"/>
              <a:gd name="connsiteX2-45" fmla="*/ 2734242 w 2737127"/>
              <a:gd name="connsiteY2-46" fmla="*/ 952243 h 952243"/>
              <a:gd name="connsiteX3-47" fmla="*/ 0 w 2737127"/>
              <a:gd name="connsiteY3-48" fmla="*/ 605633 h 952243"/>
              <a:gd name="connsiteX4-49" fmla="*/ 0 w 2737127"/>
              <a:gd name="connsiteY4-50" fmla="*/ 0 h 952243"/>
              <a:gd name="connsiteX0-51" fmla="*/ 0 w 2737127"/>
              <a:gd name="connsiteY0-52" fmla="*/ 0 h 2404900"/>
              <a:gd name="connsiteX1-53" fmla="*/ 2737127 w 2737127"/>
              <a:gd name="connsiteY1-54" fmla="*/ 596766 h 2404900"/>
              <a:gd name="connsiteX2-55" fmla="*/ 2734242 w 2737127"/>
              <a:gd name="connsiteY2-56" fmla="*/ 952243 h 2404900"/>
              <a:gd name="connsiteX3-57" fmla="*/ 64793 w 2737127"/>
              <a:gd name="connsiteY3-58" fmla="*/ 2404900 h 2404900"/>
              <a:gd name="connsiteX4-59" fmla="*/ 0 w 2737127"/>
              <a:gd name="connsiteY4-60" fmla="*/ 0 h 2404900"/>
              <a:gd name="connsiteX0-61" fmla="*/ 0 w 4683477"/>
              <a:gd name="connsiteY0-62" fmla="*/ 0 h 2404900"/>
              <a:gd name="connsiteX1-63" fmla="*/ 2737127 w 4683477"/>
              <a:gd name="connsiteY1-64" fmla="*/ 596766 h 2404900"/>
              <a:gd name="connsiteX2-65" fmla="*/ 4683477 w 4683477"/>
              <a:gd name="connsiteY2-66" fmla="*/ 1647291 h 2404900"/>
              <a:gd name="connsiteX3-67" fmla="*/ 64793 w 4683477"/>
              <a:gd name="connsiteY3-68" fmla="*/ 2404900 h 2404900"/>
              <a:gd name="connsiteX4-69" fmla="*/ 0 w 4683477"/>
              <a:gd name="connsiteY4-70" fmla="*/ 0 h 2404900"/>
              <a:gd name="connsiteX0-71" fmla="*/ 0 w 4683490"/>
              <a:gd name="connsiteY0-72" fmla="*/ 0 h 2404900"/>
              <a:gd name="connsiteX1-73" fmla="*/ 4635066 w 4683490"/>
              <a:gd name="connsiteY1-74" fmla="*/ 974322 h 2404900"/>
              <a:gd name="connsiteX2-75" fmla="*/ 4683477 w 4683490"/>
              <a:gd name="connsiteY2-76" fmla="*/ 1647291 h 2404900"/>
              <a:gd name="connsiteX3-77" fmla="*/ 64793 w 4683490"/>
              <a:gd name="connsiteY3-78" fmla="*/ 2404900 h 2404900"/>
              <a:gd name="connsiteX4-79" fmla="*/ 0 w 4683490"/>
              <a:gd name="connsiteY4-80" fmla="*/ 0 h 2404900"/>
              <a:gd name="connsiteX0-81" fmla="*/ 0 w 4683490"/>
              <a:gd name="connsiteY0-82" fmla="*/ 0 h 2383448"/>
              <a:gd name="connsiteX1-83" fmla="*/ 4635066 w 4683490"/>
              <a:gd name="connsiteY1-84" fmla="*/ 974322 h 2383448"/>
              <a:gd name="connsiteX2-85" fmla="*/ 4683477 w 4683490"/>
              <a:gd name="connsiteY2-86" fmla="*/ 1647291 h 2383448"/>
              <a:gd name="connsiteX3-87" fmla="*/ 470883 w 4683490"/>
              <a:gd name="connsiteY3-88" fmla="*/ 2383448 h 2383448"/>
              <a:gd name="connsiteX4-89" fmla="*/ 0 w 4683490"/>
              <a:gd name="connsiteY4-90" fmla="*/ 0 h 2383448"/>
              <a:gd name="connsiteX0-91" fmla="*/ 0 w 4683490"/>
              <a:gd name="connsiteY0-92" fmla="*/ 0 h 2361996"/>
              <a:gd name="connsiteX1-93" fmla="*/ 4635066 w 4683490"/>
              <a:gd name="connsiteY1-94" fmla="*/ 974322 h 2361996"/>
              <a:gd name="connsiteX2-95" fmla="*/ 4683477 w 4683490"/>
              <a:gd name="connsiteY2-96" fmla="*/ 1647291 h 2361996"/>
              <a:gd name="connsiteX3-97" fmla="*/ 673 w 4683490"/>
              <a:gd name="connsiteY3-98" fmla="*/ 2361996 h 2361996"/>
              <a:gd name="connsiteX4-99" fmla="*/ 0 w 4683490"/>
              <a:gd name="connsiteY4-100" fmla="*/ 0 h 2361996"/>
              <a:gd name="connsiteX0-101" fmla="*/ 0 w 4683490"/>
              <a:gd name="connsiteY0-102" fmla="*/ 0 h 2372722"/>
              <a:gd name="connsiteX1-103" fmla="*/ 4635066 w 4683490"/>
              <a:gd name="connsiteY1-104" fmla="*/ 974322 h 2372722"/>
              <a:gd name="connsiteX2-105" fmla="*/ 4683477 w 4683490"/>
              <a:gd name="connsiteY2-106" fmla="*/ 1647291 h 2372722"/>
              <a:gd name="connsiteX3-107" fmla="*/ 11360 w 4683490"/>
              <a:gd name="connsiteY3-108" fmla="*/ 2372722 h 2372722"/>
              <a:gd name="connsiteX4-109" fmla="*/ 0 w 4683490"/>
              <a:gd name="connsiteY4-110" fmla="*/ 0 h 2372722"/>
              <a:gd name="connsiteX0-111" fmla="*/ 0 w 4683490"/>
              <a:gd name="connsiteY0-112" fmla="*/ 0 h 2383448"/>
              <a:gd name="connsiteX1-113" fmla="*/ 4635066 w 4683490"/>
              <a:gd name="connsiteY1-114" fmla="*/ 974322 h 2383448"/>
              <a:gd name="connsiteX2-115" fmla="*/ 4683477 w 4683490"/>
              <a:gd name="connsiteY2-116" fmla="*/ 1647291 h 2383448"/>
              <a:gd name="connsiteX3-117" fmla="*/ 3346 w 4683490"/>
              <a:gd name="connsiteY3-118" fmla="*/ 2383448 h 2383448"/>
              <a:gd name="connsiteX4-119" fmla="*/ 0 w 4683490"/>
              <a:gd name="connsiteY4-120" fmla="*/ 0 h 2383448"/>
              <a:gd name="connsiteX0-121" fmla="*/ 0 w 4683722"/>
              <a:gd name="connsiteY0-122" fmla="*/ 0 h 2383448"/>
              <a:gd name="connsiteX1-123" fmla="*/ 4683157 w 4683722"/>
              <a:gd name="connsiteY1-124" fmla="*/ 985049 h 2383448"/>
              <a:gd name="connsiteX2-125" fmla="*/ 4683477 w 4683722"/>
              <a:gd name="connsiteY2-126" fmla="*/ 1647291 h 2383448"/>
              <a:gd name="connsiteX3-127" fmla="*/ 3346 w 4683722"/>
              <a:gd name="connsiteY3-128" fmla="*/ 2383448 h 2383448"/>
              <a:gd name="connsiteX4-129" fmla="*/ 0 w 4683722"/>
              <a:gd name="connsiteY4-130" fmla="*/ 0 h 2383448"/>
              <a:gd name="connsiteX0-131" fmla="*/ 0 w 4683722"/>
              <a:gd name="connsiteY0-132" fmla="*/ 0 h 2383448"/>
              <a:gd name="connsiteX1-133" fmla="*/ 4683157 w 4683722"/>
              <a:gd name="connsiteY1-134" fmla="*/ 778572 h 2383448"/>
              <a:gd name="connsiteX2-135" fmla="*/ 4683477 w 4683722"/>
              <a:gd name="connsiteY2-136" fmla="*/ 1647291 h 2383448"/>
              <a:gd name="connsiteX3-137" fmla="*/ 3346 w 4683722"/>
              <a:gd name="connsiteY3-138" fmla="*/ 2383448 h 2383448"/>
              <a:gd name="connsiteX4-139" fmla="*/ 0 w 4683722"/>
              <a:gd name="connsiteY4-140" fmla="*/ 0 h 23834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83722" h="2383448">
                <a:moveTo>
                  <a:pt x="0" y="0"/>
                </a:moveTo>
                <a:lnTo>
                  <a:pt x="4683157" y="778572"/>
                </a:lnTo>
                <a:cubicBezTo>
                  <a:pt x="4682195" y="897064"/>
                  <a:pt x="4684439" y="1528799"/>
                  <a:pt x="4683477" y="1647291"/>
                </a:cubicBezTo>
                <a:lnTo>
                  <a:pt x="3346" y="2383448"/>
                </a:lnTo>
                <a:cubicBezTo>
                  <a:pt x="3122" y="1596116"/>
                  <a:pt x="224" y="787332"/>
                  <a:pt x="0" y="0"/>
                </a:cubicBezTo>
                <a:close/>
              </a:path>
            </a:pathLst>
          </a:custGeom>
          <a:solidFill>
            <a:srgbClr val="6A5546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 rot="2700000">
            <a:off x="5418782" y="1962643"/>
            <a:ext cx="1374252" cy="1374252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ectangle 44"/>
          <p:cNvSpPr/>
          <p:nvPr/>
        </p:nvSpPr>
        <p:spPr>
          <a:xfrm rot="5400000" flipH="1">
            <a:off x="5551666" y="3340813"/>
            <a:ext cx="1109971" cy="1941998"/>
          </a:xfrm>
          <a:custGeom>
            <a:avLst/>
            <a:gdLst>
              <a:gd name="connsiteX0" fmla="*/ 0 w 2419494"/>
              <a:gd name="connsiteY0" fmla="*/ 0 h 605633"/>
              <a:gd name="connsiteX1" fmla="*/ 2419494 w 2419494"/>
              <a:gd name="connsiteY1" fmla="*/ 0 h 605633"/>
              <a:gd name="connsiteX2" fmla="*/ 2419494 w 2419494"/>
              <a:gd name="connsiteY2" fmla="*/ 605633 h 605633"/>
              <a:gd name="connsiteX3" fmla="*/ 0 w 2419494"/>
              <a:gd name="connsiteY3" fmla="*/ 605633 h 605633"/>
              <a:gd name="connsiteX4" fmla="*/ 0 w 2419494"/>
              <a:gd name="connsiteY4" fmla="*/ 0 h 605633"/>
              <a:gd name="connsiteX0-1" fmla="*/ 0 w 2727503"/>
              <a:gd name="connsiteY0-2" fmla="*/ 0 h 1414156"/>
              <a:gd name="connsiteX1-3" fmla="*/ 2419494 w 2727503"/>
              <a:gd name="connsiteY1-4" fmla="*/ 0 h 1414156"/>
              <a:gd name="connsiteX2-5" fmla="*/ 2727503 w 2727503"/>
              <a:gd name="connsiteY2-6" fmla="*/ 1414156 h 1414156"/>
              <a:gd name="connsiteX3-7" fmla="*/ 0 w 2727503"/>
              <a:gd name="connsiteY3-8" fmla="*/ 605633 h 1414156"/>
              <a:gd name="connsiteX4-9" fmla="*/ 0 w 2727503"/>
              <a:gd name="connsiteY4-10" fmla="*/ 0 h 1414156"/>
              <a:gd name="connsiteX0-11" fmla="*/ 0 w 2737127"/>
              <a:gd name="connsiteY0-12" fmla="*/ 0 h 1414156"/>
              <a:gd name="connsiteX1-13" fmla="*/ 2737127 w 2737127"/>
              <a:gd name="connsiteY1-14" fmla="*/ 981777 h 1414156"/>
              <a:gd name="connsiteX2-15" fmla="*/ 2727503 w 2737127"/>
              <a:gd name="connsiteY2-16" fmla="*/ 1414156 h 1414156"/>
              <a:gd name="connsiteX3-17" fmla="*/ 0 w 2737127"/>
              <a:gd name="connsiteY3-18" fmla="*/ 605633 h 1414156"/>
              <a:gd name="connsiteX4-19" fmla="*/ 0 w 2737127"/>
              <a:gd name="connsiteY4-20" fmla="*/ 0 h 1414156"/>
              <a:gd name="connsiteX0-21" fmla="*/ 0 w 2737127"/>
              <a:gd name="connsiteY0-22" fmla="*/ 0 h 1414156"/>
              <a:gd name="connsiteX1-23" fmla="*/ 2737127 w 2737127"/>
              <a:gd name="connsiteY1-24" fmla="*/ 596766 h 1414156"/>
              <a:gd name="connsiteX2-25" fmla="*/ 2727503 w 2737127"/>
              <a:gd name="connsiteY2-26" fmla="*/ 1414156 h 1414156"/>
              <a:gd name="connsiteX3-27" fmla="*/ 0 w 2737127"/>
              <a:gd name="connsiteY3-28" fmla="*/ 605633 h 1414156"/>
              <a:gd name="connsiteX4-29" fmla="*/ 0 w 2737127"/>
              <a:gd name="connsiteY4-30" fmla="*/ 0 h 1414156"/>
              <a:gd name="connsiteX0-31" fmla="*/ 0 w 2753637"/>
              <a:gd name="connsiteY0-32" fmla="*/ 0 h 961768"/>
              <a:gd name="connsiteX1-33" fmla="*/ 2737127 w 2753637"/>
              <a:gd name="connsiteY1-34" fmla="*/ 596766 h 961768"/>
              <a:gd name="connsiteX2-35" fmla="*/ 2753637 w 2753637"/>
              <a:gd name="connsiteY2-36" fmla="*/ 961768 h 961768"/>
              <a:gd name="connsiteX3-37" fmla="*/ 0 w 2753637"/>
              <a:gd name="connsiteY3-38" fmla="*/ 605633 h 961768"/>
              <a:gd name="connsiteX4-39" fmla="*/ 0 w 2753637"/>
              <a:gd name="connsiteY4-40" fmla="*/ 0 h 961768"/>
              <a:gd name="connsiteX0-41" fmla="*/ 0 w 2737127"/>
              <a:gd name="connsiteY0-42" fmla="*/ 0 h 952243"/>
              <a:gd name="connsiteX1-43" fmla="*/ 2737127 w 2737127"/>
              <a:gd name="connsiteY1-44" fmla="*/ 596766 h 952243"/>
              <a:gd name="connsiteX2-45" fmla="*/ 2734242 w 2737127"/>
              <a:gd name="connsiteY2-46" fmla="*/ 952243 h 952243"/>
              <a:gd name="connsiteX3-47" fmla="*/ 0 w 2737127"/>
              <a:gd name="connsiteY3-48" fmla="*/ 605633 h 952243"/>
              <a:gd name="connsiteX4-49" fmla="*/ 0 w 2737127"/>
              <a:gd name="connsiteY4-50" fmla="*/ 0 h 952243"/>
              <a:gd name="connsiteX0-51" fmla="*/ 0 w 2737127"/>
              <a:gd name="connsiteY0-52" fmla="*/ 0 h 2404900"/>
              <a:gd name="connsiteX1-53" fmla="*/ 2737127 w 2737127"/>
              <a:gd name="connsiteY1-54" fmla="*/ 596766 h 2404900"/>
              <a:gd name="connsiteX2-55" fmla="*/ 2734242 w 2737127"/>
              <a:gd name="connsiteY2-56" fmla="*/ 952243 h 2404900"/>
              <a:gd name="connsiteX3-57" fmla="*/ 64793 w 2737127"/>
              <a:gd name="connsiteY3-58" fmla="*/ 2404900 h 2404900"/>
              <a:gd name="connsiteX4-59" fmla="*/ 0 w 2737127"/>
              <a:gd name="connsiteY4-60" fmla="*/ 0 h 2404900"/>
              <a:gd name="connsiteX0-61" fmla="*/ 0 w 4683477"/>
              <a:gd name="connsiteY0-62" fmla="*/ 0 h 2404900"/>
              <a:gd name="connsiteX1-63" fmla="*/ 2737127 w 4683477"/>
              <a:gd name="connsiteY1-64" fmla="*/ 596766 h 2404900"/>
              <a:gd name="connsiteX2-65" fmla="*/ 4683477 w 4683477"/>
              <a:gd name="connsiteY2-66" fmla="*/ 1647291 h 2404900"/>
              <a:gd name="connsiteX3-67" fmla="*/ 64793 w 4683477"/>
              <a:gd name="connsiteY3-68" fmla="*/ 2404900 h 2404900"/>
              <a:gd name="connsiteX4-69" fmla="*/ 0 w 4683477"/>
              <a:gd name="connsiteY4-70" fmla="*/ 0 h 2404900"/>
              <a:gd name="connsiteX0-71" fmla="*/ 0 w 4683490"/>
              <a:gd name="connsiteY0-72" fmla="*/ 0 h 2404900"/>
              <a:gd name="connsiteX1-73" fmla="*/ 4635066 w 4683490"/>
              <a:gd name="connsiteY1-74" fmla="*/ 974322 h 2404900"/>
              <a:gd name="connsiteX2-75" fmla="*/ 4683477 w 4683490"/>
              <a:gd name="connsiteY2-76" fmla="*/ 1647291 h 2404900"/>
              <a:gd name="connsiteX3-77" fmla="*/ 64793 w 4683490"/>
              <a:gd name="connsiteY3-78" fmla="*/ 2404900 h 2404900"/>
              <a:gd name="connsiteX4-79" fmla="*/ 0 w 4683490"/>
              <a:gd name="connsiteY4-80" fmla="*/ 0 h 2404900"/>
              <a:gd name="connsiteX0-81" fmla="*/ 0 w 4683490"/>
              <a:gd name="connsiteY0-82" fmla="*/ 0 h 2383448"/>
              <a:gd name="connsiteX1-83" fmla="*/ 4635066 w 4683490"/>
              <a:gd name="connsiteY1-84" fmla="*/ 974322 h 2383448"/>
              <a:gd name="connsiteX2-85" fmla="*/ 4683477 w 4683490"/>
              <a:gd name="connsiteY2-86" fmla="*/ 1647291 h 2383448"/>
              <a:gd name="connsiteX3-87" fmla="*/ 470883 w 4683490"/>
              <a:gd name="connsiteY3-88" fmla="*/ 2383448 h 2383448"/>
              <a:gd name="connsiteX4-89" fmla="*/ 0 w 4683490"/>
              <a:gd name="connsiteY4-90" fmla="*/ 0 h 2383448"/>
              <a:gd name="connsiteX0-91" fmla="*/ 0 w 4683490"/>
              <a:gd name="connsiteY0-92" fmla="*/ 0 h 2361996"/>
              <a:gd name="connsiteX1-93" fmla="*/ 4635066 w 4683490"/>
              <a:gd name="connsiteY1-94" fmla="*/ 974322 h 2361996"/>
              <a:gd name="connsiteX2-95" fmla="*/ 4683477 w 4683490"/>
              <a:gd name="connsiteY2-96" fmla="*/ 1647291 h 2361996"/>
              <a:gd name="connsiteX3-97" fmla="*/ 673 w 4683490"/>
              <a:gd name="connsiteY3-98" fmla="*/ 2361996 h 2361996"/>
              <a:gd name="connsiteX4-99" fmla="*/ 0 w 4683490"/>
              <a:gd name="connsiteY4-100" fmla="*/ 0 h 2361996"/>
              <a:gd name="connsiteX0-101" fmla="*/ 0 w 4683490"/>
              <a:gd name="connsiteY0-102" fmla="*/ 0 h 2372722"/>
              <a:gd name="connsiteX1-103" fmla="*/ 4635066 w 4683490"/>
              <a:gd name="connsiteY1-104" fmla="*/ 974322 h 2372722"/>
              <a:gd name="connsiteX2-105" fmla="*/ 4683477 w 4683490"/>
              <a:gd name="connsiteY2-106" fmla="*/ 1647291 h 2372722"/>
              <a:gd name="connsiteX3-107" fmla="*/ 11360 w 4683490"/>
              <a:gd name="connsiteY3-108" fmla="*/ 2372722 h 2372722"/>
              <a:gd name="connsiteX4-109" fmla="*/ 0 w 4683490"/>
              <a:gd name="connsiteY4-110" fmla="*/ 0 h 2372722"/>
              <a:gd name="connsiteX0-111" fmla="*/ 0 w 4683490"/>
              <a:gd name="connsiteY0-112" fmla="*/ 0 h 2383448"/>
              <a:gd name="connsiteX1-113" fmla="*/ 4635066 w 4683490"/>
              <a:gd name="connsiteY1-114" fmla="*/ 974322 h 2383448"/>
              <a:gd name="connsiteX2-115" fmla="*/ 4683477 w 4683490"/>
              <a:gd name="connsiteY2-116" fmla="*/ 1647291 h 2383448"/>
              <a:gd name="connsiteX3-117" fmla="*/ 3346 w 4683490"/>
              <a:gd name="connsiteY3-118" fmla="*/ 2383448 h 2383448"/>
              <a:gd name="connsiteX4-119" fmla="*/ 0 w 4683490"/>
              <a:gd name="connsiteY4-120" fmla="*/ 0 h 2383448"/>
              <a:gd name="connsiteX0-121" fmla="*/ 0 w 4683722"/>
              <a:gd name="connsiteY0-122" fmla="*/ 0 h 2383448"/>
              <a:gd name="connsiteX1-123" fmla="*/ 4683157 w 4683722"/>
              <a:gd name="connsiteY1-124" fmla="*/ 985049 h 2383448"/>
              <a:gd name="connsiteX2-125" fmla="*/ 4683477 w 4683722"/>
              <a:gd name="connsiteY2-126" fmla="*/ 1647291 h 2383448"/>
              <a:gd name="connsiteX3-127" fmla="*/ 3346 w 4683722"/>
              <a:gd name="connsiteY3-128" fmla="*/ 2383448 h 2383448"/>
              <a:gd name="connsiteX4-129" fmla="*/ 0 w 4683722"/>
              <a:gd name="connsiteY4-130" fmla="*/ 0 h 2383448"/>
              <a:gd name="connsiteX0-131" fmla="*/ 0 w 4683722"/>
              <a:gd name="connsiteY0-132" fmla="*/ 0 h 2383448"/>
              <a:gd name="connsiteX1-133" fmla="*/ 4683157 w 4683722"/>
              <a:gd name="connsiteY1-134" fmla="*/ 778572 h 2383448"/>
              <a:gd name="connsiteX2-135" fmla="*/ 4683477 w 4683722"/>
              <a:gd name="connsiteY2-136" fmla="*/ 1647291 h 2383448"/>
              <a:gd name="connsiteX3-137" fmla="*/ 3346 w 4683722"/>
              <a:gd name="connsiteY3-138" fmla="*/ 2383448 h 2383448"/>
              <a:gd name="connsiteX4-139" fmla="*/ 0 w 4683722"/>
              <a:gd name="connsiteY4-140" fmla="*/ 0 h 23834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683722" h="2383448">
                <a:moveTo>
                  <a:pt x="0" y="0"/>
                </a:moveTo>
                <a:lnTo>
                  <a:pt x="4683157" y="778572"/>
                </a:lnTo>
                <a:cubicBezTo>
                  <a:pt x="4682195" y="897064"/>
                  <a:pt x="4684439" y="1528799"/>
                  <a:pt x="4683477" y="1647291"/>
                </a:cubicBezTo>
                <a:lnTo>
                  <a:pt x="3346" y="2383448"/>
                </a:lnTo>
                <a:cubicBezTo>
                  <a:pt x="3122" y="1596116"/>
                  <a:pt x="224" y="787332"/>
                  <a:pt x="0" y="0"/>
                </a:cubicBezTo>
                <a:close/>
              </a:path>
            </a:pathLst>
          </a:custGeom>
          <a:solidFill>
            <a:srgbClr val="6A5546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 rot="8100000" flipH="1">
            <a:off x="5418783" y="4179673"/>
            <a:ext cx="1374252" cy="1374252"/>
          </a:xfrm>
          <a:prstGeom prst="rect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Rectangle 17"/>
          <p:cNvSpPr/>
          <p:nvPr/>
        </p:nvSpPr>
        <p:spPr>
          <a:xfrm rot="5400000">
            <a:off x="6508199" y="2700418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Rectangle 17"/>
          <p:cNvSpPr/>
          <p:nvPr/>
        </p:nvSpPr>
        <p:spPr>
          <a:xfrm rot="5400000" flipH="1">
            <a:off x="6508199" y="3776766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Rectangle 12"/>
          <p:cNvSpPr/>
          <p:nvPr/>
        </p:nvSpPr>
        <p:spPr>
          <a:xfrm rot="8100000" flipH="1">
            <a:off x="6877479" y="3072615"/>
            <a:ext cx="1374252" cy="13742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Rectangle 17"/>
          <p:cNvSpPr/>
          <p:nvPr/>
        </p:nvSpPr>
        <p:spPr>
          <a:xfrm rot="5400000" flipV="1">
            <a:off x="4607453" y="2700418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Rectangle 17"/>
          <p:cNvSpPr/>
          <p:nvPr/>
        </p:nvSpPr>
        <p:spPr>
          <a:xfrm rot="5400000" flipH="1" flipV="1">
            <a:off x="4607453" y="3776766"/>
            <a:ext cx="1076348" cy="1036466"/>
          </a:xfrm>
          <a:custGeom>
            <a:avLst/>
            <a:gdLst>
              <a:gd name="connsiteX0" fmla="*/ 0 w 972705"/>
              <a:gd name="connsiteY0" fmla="*/ 0 h 1040614"/>
              <a:gd name="connsiteX1" fmla="*/ 972705 w 972705"/>
              <a:gd name="connsiteY1" fmla="*/ 0 h 1040614"/>
              <a:gd name="connsiteX2" fmla="*/ 972705 w 972705"/>
              <a:gd name="connsiteY2" fmla="*/ 1040614 h 1040614"/>
              <a:gd name="connsiteX3" fmla="*/ 0 w 972705"/>
              <a:gd name="connsiteY3" fmla="*/ 1040614 h 1040614"/>
              <a:gd name="connsiteX4" fmla="*/ 0 w 972705"/>
              <a:gd name="connsiteY4" fmla="*/ 0 h 1040614"/>
              <a:gd name="connsiteX0-1" fmla="*/ 0 w 972705"/>
              <a:gd name="connsiteY0-2" fmla="*/ 0 h 1040614"/>
              <a:gd name="connsiteX1-3" fmla="*/ 972705 w 972705"/>
              <a:gd name="connsiteY1-4" fmla="*/ 0 h 1040614"/>
              <a:gd name="connsiteX2-5" fmla="*/ 972705 w 972705"/>
              <a:gd name="connsiteY2-6" fmla="*/ 1040614 h 1040614"/>
              <a:gd name="connsiteX3-7" fmla="*/ 6350 w 972705"/>
              <a:gd name="connsiteY3-8" fmla="*/ 411964 h 1040614"/>
              <a:gd name="connsiteX4-9" fmla="*/ 0 w 972705"/>
              <a:gd name="connsiteY4-10" fmla="*/ 0 h 1040614"/>
              <a:gd name="connsiteX0-11" fmla="*/ 107979 w 1080684"/>
              <a:gd name="connsiteY0-12" fmla="*/ 0 h 1040614"/>
              <a:gd name="connsiteX1-13" fmla="*/ 1080684 w 1080684"/>
              <a:gd name="connsiteY1-14" fmla="*/ 0 h 1040614"/>
              <a:gd name="connsiteX2-15" fmla="*/ 1080684 w 1080684"/>
              <a:gd name="connsiteY2-16" fmla="*/ 1040614 h 1040614"/>
              <a:gd name="connsiteX3-17" fmla="*/ 29 w 1080684"/>
              <a:gd name="connsiteY3-18" fmla="*/ 450064 h 1040614"/>
              <a:gd name="connsiteX4-19" fmla="*/ 107979 w 1080684"/>
              <a:gd name="connsiteY4-20" fmla="*/ 0 h 1040614"/>
              <a:gd name="connsiteX0-21" fmla="*/ 107950 w 1080655"/>
              <a:gd name="connsiteY0-22" fmla="*/ 0 h 1040614"/>
              <a:gd name="connsiteX1-23" fmla="*/ 1080655 w 1080655"/>
              <a:gd name="connsiteY1-24" fmla="*/ 0 h 1040614"/>
              <a:gd name="connsiteX2-25" fmla="*/ 1080655 w 1080655"/>
              <a:gd name="connsiteY2-26" fmla="*/ 1040614 h 1040614"/>
              <a:gd name="connsiteX3-27" fmla="*/ 0 w 1080655"/>
              <a:gd name="connsiteY3-28" fmla="*/ 450064 h 1040614"/>
              <a:gd name="connsiteX4-29" fmla="*/ 107950 w 1080655"/>
              <a:gd name="connsiteY4-30" fmla="*/ 0 h 1040614"/>
              <a:gd name="connsiteX0-31" fmla="*/ 107950 w 1080655"/>
              <a:gd name="connsiteY0-32" fmla="*/ 0 h 1040614"/>
              <a:gd name="connsiteX1-33" fmla="*/ 1080655 w 1080655"/>
              <a:gd name="connsiteY1-34" fmla="*/ 0 h 1040614"/>
              <a:gd name="connsiteX2-35" fmla="*/ 1080655 w 1080655"/>
              <a:gd name="connsiteY2-36" fmla="*/ 1040614 h 1040614"/>
              <a:gd name="connsiteX3-37" fmla="*/ 0 w 1080655"/>
              <a:gd name="connsiteY3-38" fmla="*/ 450064 h 1040614"/>
              <a:gd name="connsiteX4-39" fmla="*/ 107950 w 1080655"/>
              <a:gd name="connsiteY4-40" fmla="*/ 0 h 10406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80655" h="1040614">
                <a:moveTo>
                  <a:pt x="107950" y="0"/>
                </a:moveTo>
                <a:lnTo>
                  <a:pt x="1080655" y="0"/>
                </a:lnTo>
                <a:lnTo>
                  <a:pt x="1080655" y="1040614"/>
                </a:lnTo>
                <a:lnTo>
                  <a:pt x="0" y="450064"/>
                </a:lnTo>
                <a:cubicBezTo>
                  <a:pt x="55033" y="236543"/>
                  <a:pt x="81492" y="132558"/>
                  <a:pt x="107950" y="0"/>
                </a:cubicBezTo>
                <a:close/>
              </a:path>
            </a:pathLst>
          </a:cu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Rectangle 16"/>
          <p:cNvSpPr/>
          <p:nvPr/>
        </p:nvSpPr>
        <p:spPr>
          <a:xfrm rot="2700000" flipH="1" flipV="1">
            <a:off x="3940268" y="3072615"/>
            <a:ext cx="1374252" cy="137425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245"/>
          <p:cNvSpPr/>
          <p:nvPr/>
        </p:nvSpPr>
        <p:spPr bwMode="auto">
          <a:xfrm>
            <a:off x="5729451" y="2272975"/>
            <a:ext cx="642774" cy="64276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55"/>
          <p:cNvSpPr>
            <a:spLocks noEditPoints="1"/>
          </p:cNvSpPr>
          <p:nvPr/>
        </p:nvSpPr>
        <p:spPr bwMode="auto">
          <a:xfrm>
            <a:off x="7235348" y="3496396"/>
            <a:ext cx="658803" cy="491779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105"/>
          <p:cNvSpPr>
            <a:spLocks noEditPoints="1"/>
          </p:cNvSpPr>
          <p:nvPr/>
        </p:nvSpPr>
        <p:spPr bwMode="auto">
          <a:xfrm>
            <a:off x="5798848" y="4519028"/>
            <a:ext cx="625515" cy="616446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4345704" y="3463841"/>
            <a:ext cx="540457" cy="540457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Rectangle 62"/>
          <p:cNvSpPr/>
          <p:nvPr/>
        </p:nvSpPr>
        <p:spPr>
          <a:xfrm>
            <a:off x="8128832" y="2609454"/>
            <a:ext cx="2320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63"/>
          <p:cNvSpPr txBox="1"/>
          <p:nvPr/>
        </p:nvSpPr>
        <p:spPr>
          <a:xfrm>
            <a:off x="8117760" y="2338605"/>
            <a:ext cx="19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71"/>
          <p:cNvSpPr/>
          <p:nvPr/>
        </p:nvSpPr>
        <p:spPr>
          <a:xfrm>
            <a:off x="1910079" y="2687710"/>
            <a:ext cx="217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2"/>
          <p:cNvSpPr txBox="1"/>
          <p:nvPr/>
        </p:nvSpPr>
        <p:spPr>
          <a:xfrm>
            <a:off x="2275840" y="2394670"/>
            <a:ext cx="181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8128832" y="4631561"/>
            <a:ext cx="2320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63"/>
          <p:cNvSpPr txBox="1"/>
          <p:nvPr/>
        </p:nvSpPr>
        <p:spPr>
          <a:xfrm>
            <a:off x="8117760" y="4360712"/>
            <a:ext cx="198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71"/>
          <p:cNvSpPr/>
          <p:nvPr/>
        </p:nvSpPr>
        <p:spPr>
          <a:xfrm>
            <a:off x="1910079" y="4709817"/>
            <a:ext cx="2179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72"/>
          <p:cNvSpPr txBox="1"/>
          <p:nvPr/>
        </p:nvSpPr>
        <p:spPr>
          <a:xfrm>
            <a:off x="2275840" y="4416777"/>
            <a:ext cx="1818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3"/>
          <p:cNvSpPr>
            <a:spLocks noChangeAspect="1" noChangeArrowheads="1" noTextEdit="1"/>
          </p:cNvSpPr>
          <p:nvPr/>
        </p:nvSpPr>
        <p:spPr bwMode="auto">
          <a:xfrm>
            <a:off x="3860801" y="1978484"/>
            <a:ext cx="3764470" cy="3685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70400" y="2127907"/>
            <a:ext cx="3154871" cy="3186959"/>
            <a:chOff x="3860800" y="1964704"/>
            <a:chExt cx="3790066" cy="3828614"/>
          </a:xfrm>
        </p:grpSpPr>
        <p:sp>
          <p:nvSpPr>
            <p:cNvPr id="3077" name="Freeform 5"/>
            <p:cNvSpPr/>
            <p:nvPr/>
          </p:nvSpPr>
          <p:spPr bwMode="auto">
            <a:xfrm>
              <a:off x="3860800" y="1964704"/>
              <a:ext cx="3790066" cy="3699498"/>
            </a:xfrm>
            <a:custGeom>
              <a:avLst/>
              <a:gdLst/>
              <a:ahLst/>
              <a:cxnLst>
                <a:cxn ang="0">
                  <a:pos x="277" y="130"/>
                </a:cxn>
                <a:cxn ang="0">
                  <a:pos x="278" y="103"/>
                </a:cxn>
                <a:cxn ang="0">
                  <a:pos x="261" y="81"/>
                </a:cxn>
                <a:cxn ang="0">
                  <a:pos x="256" y="57"/>
                </a:cxn>
                <a:cxn ang="0">
                  <a:pos x="239" y="44"/>
                </a:cxn>
                <a:cxn ang="0">
                  <a:pos x="231" y="29"/>
                </a:cxn>
                <a:cxn ang="0">
                  <a:pos x="209" y="18"/>
                </a:cxn>
                <a:cxn ang="0">
                  <a:pos x="171" y="0"/>
                </a:cxn>
                <a:cxn ang="0">
                  <a:pos x="152" y="4"/>
                </a:cxn>
                <a:cxn ang="0">
                  <a:pos x="139" y="14"/>
                </a:cxn>
                <a:cxn ang="0">
                  <a:pos x="133" y="9"/>
                </a:cxn>
                <a:cxn ang="0">
                  <a:pos x="112" y="2"/>
                </a:cxn>
                <a:cxn ang="0">
                  <a:pos x="79" y="18"/>
                </a:cxn>
                <a:cxn ang="0">
                  <a:pos x="56" y="29"/>
                </a:cxn>
                <a:cxn ang="0">
                  <a:pos x="47" y="44"/>
                </a:cxn>
                <a:cxn ang="0">
                  <a:pos x="30" y="57"/>
                </a:cxn>
                <a:cxn ang="0">
                  <a:pos x="25" y="81"/>
                </a:cxn>
                <a:cxn ang="0">
                  <a:pos x="8" y="103"/>
                </a:cxn>
                <a:cxn ang="0">
                  <a:pos x="9" y="130"/>
                </a:cxn>
                <a:cxn ang="0">
                  <a:pos x="1" y="167"/>
                </a:cxn>
                <a:cxn ang="0">
                  <a:pos x="22" y="207"/>
                </a:cxn>
                <a:cxn ang="0">
                  <a:pos x="29" y="233"/>
                </a:cxn>
                <a:cxn ang="0">
                  <a:pos x="50" y="246"/>
                </a:cxn>
                <a:cxn ang="0">
                  <a:pos x="58" y="262"/>
                </a:cxn>
                <a:cxn ang="0">
                  <a:pos x="84" y="273"/>
                </a:cxn>
                <a:cxn ang="0">
                  <a:pos x="90" y="272"/>
                </a:cxn>
                <a:cxn ang="0">
                  <a:pos x="114" y="280"/>
                </a:cxn>
                <a:cxn ang="0">
                  <a:pos x="146" y="260"/>
                </a:cxn>
                <a:cxn ang="0">
                  <a:pos x="159" y="274"/>
                </a:cxn>
                <a:cxn ang="0">
                  <a:pos x="175" y="279"/>
                </a:cxn>
                <a:cxn ang="0">
                  <a:pos x="196" y="272"/>
                </a:cxn>
                <a:cxn ang="0">
                  <a:pos x="203" y="273"/>
                </a:cxn>
                <a:cxn ang="0">
                  <a:pos x="225" y="265"/>
                </a:cxn>
                <a:cxn ang="0">
                  <a:pos x="237" y="246"/>
                </a:cxn>
                <a:cxn ang="0">
                  <a:pos x="257" y="233"/>
                </a:cxn>
                <a:cxn ang="0">
                  <a:pos x="265" y="207"/>
                </a:cxn>
                <a:cxn ang="0">
                  <a:pos x="286" y="167"/>
                </a:cxn>
                <a:cxn ang="0">
                  <a:pos x="277" y="130"/>
                </a:cxn>
              </a:cxnLst>
              <a:rect l="0" t="0" r="r" b="b"/>
              <a:pathLst>
                <a:path w="287" h="280">
                  <a:moveTo>
                    <a:pt x="277" y="130"/>
                  </a:moveTo>
                  <a:cubicBezTo>
                    <a:pt x="281" y="122"/>
                    <a:pt x="281" y="112"/>
                    <a:pt x="278" y="103"/>
                  </a:cubicBezTo>
                  <a:cubicBezTo>
                    <a:pt x="275" y="93"/>
                    <a:pt x="269" y="85"/>
                    <a:pt x="261" y="81"/>
                  </a:cubicBezTo>
                  <a:cubicBezTo>
                    <a:pt x="262" y="73"/>
                    <a:pt x="261" y="64"/>
                    <a:pt x="256" y="57"/>
                  </a:cubicBezTo>
                  <a:cubicBezTo>
                    <a:pt x="252" y="51"/>
                    <a:pt x="246" y="46"/>
                    <a:pt x="239" y="44"/>
                  </a:cubicBezTo>
                  <a:cubicBezTo>
                    <a:pt x="238" y="38"/>
                    <a:pt x="235" y="33"/>
                    <a:pt x="231" y="29"/>
                  </a:cubicBezTo>
                  <a:cubicBezTo>
                    <a:pt x="225" y="22"/>
                    <a:pt x="217" y="19"/>
                    <a:pt x="209" y="18"/>
                  </a:cubicBezTo>
                  <a:cubicBezTo>
                    <a:pt x="201" y="7"/>
                    <a:pt x="187" y="0"/>
                    <a:pt x="171" y="0"/>
                  </a:cubicBezTo>
                  <a:cubicBezTo>
                    <a:pt x="164" y="0"/>
                    <a:pt x="158" y="1"/>
                    <a:pt x="152" y="4"/>
                  </a:cubicBezTo>
                  <a:cubicBezTo>
                    <a:pt x="146" y="7"/>
                    <a:pt x="142" y="10"/>
                    <a:pt x="139" y="14"/>
                  </a:cubicBezTo>
                  <a:cubicBezTo>
                    <a:pt x="137" y="12"/>
                    <a:pt x="135" y="11"/>
                    <a:pt x="133" y="9"/>
                  </a:cubicBezTo>
                  <a:cubicBezTo>
                    <a:pt x="127" y="4"/>
                    <a:pt x="120" y="2"/>
                    <a:pt x="112" y="2"/>
                  </a:cubicBezTo>
                  <a:cubicBezTo>
                    <a:pt x="100" y="2"/>
                    <a:pt x="89" y="8"/>
                    <a:pt x="79" y="18"/>
                  </a:cubicBezTo>
                  <a:cubicBezTo>
                    <a:pt x="71" y="18"/>
                    <a:pt x="62" y="22"/>
                    <a:pt x="56" y="29"/>
                  </a:cubicBezTo>
                  <a:cubicBezTo>
                    <a:pt x="52" y="33"/>
                    <a:pt x="49" y="38"/>
                    <a:pt x="47" y="44"/>
                  </a:cubicBezTo>
                  <a:cubicBezTo>
                    <a:pt x="40" y="46"/>
                    <a:pt x="34" y="51"/>
                    <a:pt x="30" y="57"/>
                  </a:cubicBezTo>
                  <a:cubicBezTo>
                    <a:pt x="26" y="64"/>
                    <a:pt x="24" y="73"/>
                    <a:pt x="25" y="81"/>
                  </a:cubicBezTo>
                  <a:cubicBezTo>
                    <a:pt x="17" y="85"/>
                    <a:pt x="11" y="93"/>
                    <a:pt x="8" y="103"/>
                  </a:cubicBezTo>
                  <a:cubicBezTo>
                    <a:pt x="5" y="112"/>
                    <a:pt x="6" y="122"/>
                    <a:pt x="9" y="130"/>
                  </a:cubicBezTo>
                  <a:cubicBezTo>
                    <a:pt x="0" y="143"/>
                    <a:pt x="0" y="161"/>
                    <a:pt x="1" y="167"/>
                  </a:cubicBezTo>
                  <a:cubicBezTo>
                    <a:pt x="2" y="185"/>
                    <a:pt x="10" y="199"/>
                    <a:pt x="22" y="207"/>
                  </a:cubicBezTo>
                  <a:cubicBezTo>
                    <a:pt x="21" y="216"/>
                    <a:pt x="24" y="225"/>
                    <a:pt x="29" y="233"/>
                  </a:cubicBezTo>
                  <a:cubicBezTo>
                    <a:pt x="35" y="240"/>
                    <a:pt x="42" y="245"/>
                    <a:pt x="50" y="246"/>
                  </a:cubicBezTo>
                  <a:cubicBezTo>
                    <a:pt x="51" y="252"/>
                    <a:pt x="54" y="258"/>
                    <a:pt x="58" y="262"/>
                  </a:cubicBezTo>
                  <a:cubicBezTo>
                    <a:pt x="65" y="269"/>
                    <a:pt x="74" y="273"/>
                    <a:pt x="84" y="273"/>
                  </a:cubicBezTo>
                  <a:cubicBezTo>
                    <a:pt x="86" y="273"/>
                    <a:pt x="88" y="273"/>
                    <a:pt x="90" y="272"/>
                  </a:cubicBezTo>
                  <a:cubicBezTo>
                    <a:pt x="98" y="278"/>
                    <a:pt x="106" y="280"/>
                    <a:pt x="114" y="280"/>
                  </a:cubicBezTo>
                  <a:cubicBezTo>
                    <a:pt x="127" y="280"/>
                    <a:pt x="139" y="273"/>
                    <a:pt x="146" y="260"/>
                  </a:cubicBezTo>
                  <a:cubicBezTo>
                    <a:pt x="149" y="266"/>
                    <a:pt x="153" y="271"/>
                    <a:pt x="159" y="274"/>
                  </a:cubicBezTo>
                  <a:cubicBezTo>
                    <a:pt x="164" y="277"/>
                    <a:pt x="169" y="279"/>
                    <a:pt x="175" y="279"/>
                  </a:cubicBezTo>
                  <a:cubicBezTo>
                    <a:pt x="183" y="279"/>
                    <a:pt x="190" y="277"/>
                    <a:pt x="196" y="272"/>
                  </a:cubicBezTo>
                  <a:cubicBezTo>
                    <a:pt x="198" y="273"/>
                    <a:pt x="201" y="273"/>
                    <a:pt x="203" y="273"/>
                  </a:cubicBezTo>
                  <a:cubicBezTo>
                    <a:pt x="211" y="273"/>
                    <a:pt x="219" y="270"/>
                    <a:pt x="225" y="265"/>
                  </a:cubicBezTo>
                  <a:cubicBezTo>
                    <a:pt x="231" y="260"/>
                    <a:pt x="235" y="254"/>
                    <a:pt x="237" y="246"/>
                  </a:cubicBezTo>
                  <a:cubicBezTo>
                    <a:pt x="245" y="245"/>
                    <a:pt x="252" y="240"/>
                    <a:pt x="257" y="233"/>
                  </a:cubicBezTo>
                  <a:cubicBezTo>
                    <a:pt x="263" y="225"/>
                    <a:pt x="265" y="216"/>
                    <a:pt x="265" y="207"/>
                  </a:cubicBezTo>
                  <a:cubicBezTo>
                    <a:pt x="276" y="199"/>
                    <a:pt x="284" y="185"/>
                    <a:pt x="286" y="167"/>
                  </a:cubicBezTo>
                  <a:cubicBezTo>
                    <a:pt x="287" y="156"/>
                    <a:pt x="285" y="141"/>
                    <a:pt x="277" y="130"/>
                  </a:cubicBezTo>
                  <a:close/>
                </a:path>
              </a:pathLst>
            </a:custGeom>
            <a:solidFill>
              <a:srgbClr val="6A5546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3078" name="Freeform 6"/>
            <p:cNvSpPr>
              <a:spLocks noEditPoints="1"/>
            </p:cNvSpPr>
            <p:nvPr/>
          </p:nvSpPr>
          <p:spPr bwMode="auto">
            <a:xfrm>
              <a:off x="3987800" y="2040661"/>
              <a:ext cx="3553802" cy="3752657"/>
            </a:xfrm>
            <a:custGeom>
              <a:avLst/>
              <a:gdLst/>
              <a:ahLst/>
              <a:cxnLst>
                <a:cxn ang="0">
                  <a:pos x="124" y="67"/>
                </a:cxn>
                <a:cxn ang="0">
                  <a:pos x="124" y="212"/>
                </a:cxn>
                <a:cxn ang="0">
                  <a:pos x="23" y="197"/>
                </a:cxn>
                <a:cxn ang="0">
                  <a:pos x="27" y="81"/>
                </a:cxn>
                <a:cxn ang="0">
                  <a:pos x="150" y="13"/>
                </a:cxn>
                <a:cxn ang="0">
                  <a:pos x="151" y="135"/>
                </a:cxn>
                <a:cxn ang="0">
                  <a:pos x="187" y="88"/>
                </a:cxn>
                <a:cxn ang="0">
                  <a:pos x="160" y="72"/>
                </a:cxn>
                <a:cxn ang="0">
                  <a:pos x="178" y="75"/>
                </a:cxn>
                <a:cxn ang="0">
                  <a:pos x="150" y="13"/>
                </a:cxn>
                <a:cxn ang="0">
                  <a:pos x="158" y="255"/>
                </a:cxn>
                <a:cxn ang="0">
                  <a:pos x="211" y="225"/>
                </a:cxn>
                <a:cxn ang="0">
                  <a:pos x="252" y="131"/>
                </a:cxn>
                <a:cxn ang="0">
                  <a:pos x="220" y="166"/>
                </a:cxn>
                <a:cxn ang="0">
                  <a:pos x="214" y="192"/>
                </a:cxn>
                <a:cxn ang="0">
                  <a:pos x="211" y="147"/>
                </a:cxn>
                <a:cxn ang="0">
                  <a:pos x="171" y="133"/>
                </a:cxn>
                <a:cxn ang="0">
                  <a:pos x="188" y="236"/>
                </a:cxn>
                <a:cxn ang="0">
                  <a:pos x="160" y="214"/>
                </a:cxn>
                <a:cxn ang="0">
                  <a:pos x="154" y="141"/>
                </a:cxn>
                <a:cxn ang="0">
                  <a:pos x="237" y="128"/>
                </a:cxn>
                <a:cxn ang="0">
                  <a:pos x="211" y="63"/>
                </a:cxn>
                <a:cxn ang="0">
                  <a:pos x="195" y="23"/>
                </a:cxn>
                <a:cxn ang="0">
                  <a:pos x="144" y="91"/>
                </a:cxn>
                <a:cxn ang="0">
                  <a:pos x="143" y="234"/>
                </a:cxn>
                <a:cxn ang="0">
                  <a:pos x="210" y="253"/>
                </a:cxn>
                <a:cxn ang="0">
                  <a:pos x="267" y="161"/>
                </a:cxn>
                <a:cxn ang="0">
                  <a:pos x="222" y="46"/>
                </a:cxn>
                <a:cxn ang="0">
                  <a:pos x="90" y="120"/>
                </a:cxn>
                <a:cxn ang="0">
                  <a:pos x="96" y="119"/>
                </a:cxn>
                <a:cxn ang="0">
                  <a:pos x="92" y="126"/>
                </a:cxn>
                <a:cxn ang="0">
                  <a:pos x="52" y="139"/>
                </a:cxn>
                <a:cxn ang="0">
                  <a:pos x="118" y="163"/>
                </a:cxn>
                <a:cxn ang="0">
                  <a:pos x="115" y="17"/>
                </a:cxn>
                <a:cxn ang="0">
                  <a:pos x="97" y="56"/>
                </a:cxn>
                <a:cxn ang="0">
                  <a:pos x="111" y="40"/>
                </a:cxn>
                <a:cxn ang="0">
                  <a:pos x="79" y="76"/>
                </a:cxn>
                <a:cxn ang="0">
                  <a:pos x="98" y="171"/>
                </a:cxn>
                <a:cxn ang="0">
                  <a:pos x="97" y="195"/>
                </a:cxn>
                <a:cxn ang="0">
                  <a:pos x="94" y="237"/>
                </a:cxn>
                <a:cxn ang="0">
                  <a:pos x="77" y="162"/>
                </a:cxn>
                <a:cxn ang="0">
                  <a:pos x="8" y="161"/>
                </a:cxn>
                <a:cxn ang="0">
                  <a:pos x="85" y="249"/>
                </a:cxn>
                <a:cxn ang="0">
                  <a:pos x="98" y="171"/>
                </a:cxn>
                <a:cxn ang="0">
                  <a:pos x="62" y="99"/>
                </a:cxn>
                <a:cxn ang="0">
                  <a:pos x="38" y="86"/>
                </a:cxn>
              </a:cxnLst>
              <a:rect l="0" t="0" r="r" b="b"/>
              <a:pathLst>
                <a:path w="269" h="284">
                  <a:moveTo>
                    <a:pt x="74" y="23"/>
                  </a:moveTo>
                  <a:cubicBezTo>
                    <a:pt x="85" y="9"/>
                    <a:pt x="103" y="0"/>
                    <a:pt x="119" y="12"/>
                  </a:cubicBezTo>
                  <a:cubicBezTo>
                    <a:pt x="136" y="25"/>
                    <a:pt x="135" y="50"/>
                    <a:pt x="124" y="67"/>
                  </a:cubicBezTo>
                  <a:cubicBezTo>
                    <a:pt x="135" y="81"/>
                    <a:pt x="134" y="105"/>
                    <a:pt x="121" y="117"/>
                  </a:cubicBezTo>
                  <a:cubicBezTo>
                    <a:pt x="132" y="130"/>
                    <a:pt x="133" y="153"/>
                    <a:pt x="123" y="167"/>
                  </a:cubicBezTo>
                  <a:cubicBezTo>
                    <a:pt x="135" y="179"/>
                    <a:pt x="135" y="200"/>
                    <a:pt x="124" y="212"/>
                  </a:cubicBezTo>
                  <a:cubicBezTo>
                    <a:pt x="149" y="245"/>
                    <a:pt x="113" y="284"/>
                    <a:pt x="84" y="257"/>
                  </a:cubicBezTo>
                  <a:cubicBezTo>
                    <a:pt x="67" y="263"/>
                    <a:pt x="49" y="251"/>
                    <a:pt x="49" y="233"/>
                  </a:cubicBezTo>
                  <a:cubicBezTo>
                    <a:pt x="31" y="233"/>
                    <a:pt x="18" y="215"/>
                    <a:pt x="23" y="197"/>
                  </a:cubicBezTo>
                  <a:cubicBezTo>
                    <a:pt x="9" y="191"/>
                    <a:pt x="2" y="176"/>
                    <a:pt x="1" y="161"/>
                  </a:cubicBezTo>
                  <a:cubicBezTo>
                    <a:pt x="0" y="149"/>
                    <a:pt x="3" y="134"/>
                    <a:pt x="12" y="126"/>
                  </a:cubicBezTo>
                  <a:cubicBezTo>
                    <a:pt x="0" y="111"/>
                    <a:pt x="9" y="86"/>
                    <a:pt x="27" y="81"/>
                  </a:cubicBezTo>
                  <a:cubicBezTo>
                    <a:pt x="21" y="66"/>
                    <a:pt x="30" y="47"/>
                    <a:pt x="47" y="46"/>
                  </a:cubicBezTo>
                  <a:cubicBezTo>
                    <a:pt x="46" y="33"/>
                    <a:pt x="61" y="20"/>
                    <a:pt x="74" y="23"/>
                  </a:cubicBezTo>
                  <a:close/>
                  <a:moveTo>
                    <a:pt x="150" y="13"/>
                  </a:moveTo>
                  <a:cubicBezTo>
                    <a:pt x="132" y="21"/>
                    <a:pt x="147" y="40"/>
                    <a:pt x="155" y="49"/>
                  </a:cubicBezTo>
                  <a:cubicBezTo>
                    <a:pt x="135" y="59"/>
                    <a:pt x="137" y="80"/>
                    <a:pt x="156" y="91"/>
                  </a:cubicBezTo>
                  <a:cubicBezTo>
                    <a:pt x="140" y="101"/>
                    <a:pt x="133" y="124"/>
                    <a:pt x="151" y="135"/>
                  </a:cubicBezTo>
                  <a:cubicBezTo>
                    <a:pt x="155" y="133"/>
                    <a:pt x="160" y="132"/>
                    <a:pt x="164" y="132"/>
                  </a:cubicBezTo>
                  <a:cubicBezTo>
                    <a:pt x="164" y="120"/>
                    <a:pt x="171" y="111"/>
                    <a:pt x="183" y="108"/>
                  </a:cubicBezTo>
                  <a:cubicBezTo>
                    <a:pt x="181" y="101"/>
                    <a:pt x="183" y="94"/>
                    <a:pt x="187" y="88"/>
                  </a:cubicBezTo>
                  <a:cubicBezTo>
                    <a:pt x="182" y="87"/>
                    <a:pt x="177" y="84"/>
                    <a:pt x="173" y="78"/>
                  </a:cubicBezTo>
                  <a:cubicBezTo>
                    <a:pt x="168" y="81"/>
                    <a:pt x="162" y="81"/>
                    <a:pt x="157" y="78"/>
                  </a:cubicBezTo>
                  <a:cubicBezTo>
                    <a:pt x="160" y="72"/>
                    <a:pt x="160" y="72"/>
                    <a:pt x="160" y="72"/>
                  </a:cubicBezTo>
                  <a:cubicBezTo>
                    <a:pt x="167" y="77"/>
                    <a:pt x="180" y="69"/>
                    <a:pt x="179" y="60"/>
                  </a:cubicBezTo>
                  <a:cubicBezTo>
                    <a:pt x="185" y="59"/>
                    <a:pt x="185" y="59"/>
                    <a:pt x="185" y="59"/>
                  </a:cubicBezTo>
                  <a:cubicBezTo>
                    <a:pt x="186" y="65"/>
                    <a:pt x="183" y="71"/>
                    <a:pt x="178" y="75"/>
                  </a:cubicBezTo>
                  <a:cubicBezTo>
                    <a:pt x="188" y="88"/>
                    <a:pt x="211" y="82"/>
                    <a:pt x="204" y="59"/>
                  </a:cubicBezTo>
                  <a:cubicBezTo>
                    <a:pt x="229" y="47"/>
                    <a:pt x="206" y="22"/>
                    <a:pt x="191" y="32"/>
                  </a:cubicBezTo>
                  <a:cubicBezTo>
                    <a:pt x="189" y="15"/>
                    <a:pt x="166" y="6"/>
                    <a:pt x="150" y="13"/>
                  </a:cubicBezTo>
                  <a:close/>
                  <a:moveTo>
                    <a:pt x="155" y="192"/>
                  </a:moveTo>
                  <a:cubicBezTo>
                    <a:pt x="136" y="197"/>
                    <a:pt x="135" y="223"/>
                    <a:pt x="151" y="231"/>
                  </a:cubicBezTo>
                  <a:cubicBezTo>
                    <a:pt x="148" y="241"/>
                    <a:pt x="149" y="250"/>
                    <a:pt x="158" y="255"/>
                  </a:cubicBezTo>
                  <a:cubicBezTo>
                    <a:pt x="168" y="261"/>
                    <a:pt x="176" y="256"/>
                    <a:pt x="183" y="249"/>
                  </a:cubicBezTo>
                  <a:cubicBezTo>
                    <a:pt x="191" y="253"/>
                    <a:pt x="199" y="253"/>
                    <a:pt x="206" y="248"/>
                  </a:cubicBezTo>
                  <a:cubicBezTo>
                    <a:pt x="214" y="241"/>
                    <a:pt x="213" y="234"/>
                    <a:pt x="211" y="225"/>
                  </a:cubicBezTo>
                  <a:cubicBezTo>
                    <a:pt x="230" y="232"/>
                    <a:pt x="246" y="212"/>
                    <a:pt x="237" y="194"/>
                  </a:cubicBezTo>
                  <a:cubicBezTo>
                    <a:pt x="253" y="188"/>
                    <a:pt x="259" y="177"/>
                    <a:pt x="261" y="161"/>
                  </a:cubicBezTo>
                  <a:cubicBezTo>
                    <a:pt x="262" y="151"/>
                    <a:pt x="260" y="137"/>
                    <a:pt x="252" y="131"/>
                  </a:cubicBezTo>
                  <a:cubicBezTo>
                    <a:pt x="248" y="133"/>
                    <a:pt x="245" y="134"/>
                    <a:pt x="241" y="135"/>
                  </a:cubicBezTo>
                  <a:cubicBezTo>
                    <a:pt x="236" y="144"/>
                    <a:pt x="228" y="150"/>
                    <a:pt x="218" y="149"/>
                  </a:cubicBezTo>
                  <a:cubicBezTo>
                    <a:pt x="216" y="154"/>
                    <a:pt x="217" y="161"/>
                    <a:pt x="220" y="166"/>
                  </a:cubicBezTo>
                  <a:cubicBezTo>
                    <a:pt x="226" y="163"/>
                    <a:pt x="234" y="165"/>
                    <a:pt x="241" y="169"/>
                  </a:cubicBezTo>
                  <a:cubicBezTo>
                    <a:pt x="237" y="174"/>
                    <a:pt x="237" y="174"/>
                    <a:pt x="237" y="174"/>
                  </a:cubicBezTo>
                  <a:cubicBezTo>
                    <a:pt x="224" y="166"/>
                    <a:pt x="212" y="176"/>
                    <a:pt x="214" y="192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07" y="184"/>
                    <a:pt x="208" y="176"/>
                    <a:pt x="214" y="170"/>
                  </a:cubicBezTo>
                  <a:cubicBezTo>
                    <a:pt x="210" y="163"/>
                    <a:pt x="210" y="154"/>
                    <a:pt x="211" y="147"/>
                  </a:cubicBezTo>
                  <a:cubicBezTo>
                    <a:pt x="202" y="143"/>
                    <a:pt x="197" y="134"/>
                    <a:pt x="198" y="124"/>
                  </a:cubicBezTo>
                  <a:cubicBezTo>
                    <a:pt x="192" y="123"/>
                    <a:pt x="188" y="119"/>
                    <a:pt x="185" y="114"/>
                  </a:cubicBezTo>
                  <a:cubicBezTo>
                    <a:pt x="175" y="116"/>
                    <a:pt x="170" y="124"/>
                    <a:pt x="171" y="133"/>
                  </a:cubicBezTo>
                  <a:cubicBezTo>
                    <a:pt x="189" y="140"/>
                    <a:pt x="193" y="161"/>
                    <a:pt x="182" y="176"/>
                  </a:cubicBezTo>
                  <a:cubicBezTo>
                    <a:pt x="195" y="186"/>
                    <a:pt x="195" y="206"/>
                    <a:pt x="184" y="218"/>
                  </a:cubicBezTo>
                  <a:cubicBezTo>
                    <a:pt x="189" y="223"/>
                    <a:pt x="190" y="230"/>
                    <a:pt x="188" y="236"/>
                  </a:cubicBezTo>
                  <a:cubicBezTo>
                    <a:pt x="182" y="234"/>
                    <a:pt x="182" y="234"/>
                    <a:pt x="182" y="234"/>
                  </a:cubicBezTo>
                  <a:cubicBezTo>
                    <a:pt x="185" y="221"/>
                    <a:pt x="173" y="216"/>
                    <a:pt x="163" y="220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6" y="212"/>
                    <a:pt x="173" y="211"/>
                    <a:pt x="179" y="214"/>
                  </a:cubicBezTo>
                  <a:cubicBezTo>
                    <a:pt x="191" y="203"/>
                    <a:pt x="185" y="182"/>
                    <a:pt x="171" y="179"/>
                  </a:cubicBezTo>
                  <a:cubicBezTo>
                    <a:pt x="195" y="157"/>
                    <a:pt x="173" y="131"/>
                    <a:pt x="154" y="141"/>
                  </a:cubicBezTo>
                  <a:cubicBezTo>
                    <a:pt x="135" y="152"/>
                    <a:pt x="139" y="182"/>
                    <a:pt x="155" y="192"/>
                  </a:cubicBezTo>
                  <a:close/>
                  <a:moveTo>
                    <a:pt x="231" y="86"/>
                  </a:moveTo>
                  <a:cubicBezTo>
                    <a:pt x="262" y="88"/>
                    <a:pt x="262" y="128"/>
                    <a:pt x="237" y="128"/>
                  </a:cubicBezTo>
                  <a:cubicBezTo>
                    <a:pt x="227" y="152"/>
                    <a:pt x="202" y="144"/>
                    <a:pt x="204" y="119"/>
                  </a:cubicBezTo>
                  <a:cubicBezTo>
                    <a:pt x="187" y="115"/>
                    <a:pt x="183" y="100"/>
                    <a:pt x="196" y="88"/>
                  </a:cubicBezTo>
                  <a:cubicBezTo>
                    <a:pt x="207" y="85"/>
                    <a:pt x="214" y="74"/>
                    <a:pt x="211" y="63"/>
                  </a:cubicBezTo>
                  <a:cubicBezTo>
                    <a:pt x="215" y="60"/>
                    <a:pt x="218" y="57"/>
                    <a:pt x="220" y="53"/>
                  </a:cubicBezTo>
                  <a:cubicBezTo>
                    <a:pt x="238" y="53"/>
                    <a:pt x="241" y="76"/>
                    <a:pt x="231" y="86"/>
                  </a:cubicBezTo>
                  <a:close/>
                  <a:moveTo>
                    <a:pt x="195" y="23"/>
                  </a:moveTo>
                  <a:cubicBezTo>
                    <a:pt x="188" y="6"/>
                    <a:pt x="163" y="0"/>
                    <a:pt x="147" y="7"/>
                  </a:cubicBezTo>
                  <a:cubicBezTo>
                    <a:pt x="128" y="16"/>
                    <a:pt x="134" y="34"/>
                    <a:pt x="145" y="47"/>
                  </a:cubicBezTo>
                  <a:cubicBezTo>
                    <a:pt x="132" y="57"/>
                    <a:pt x="132" y="80"/>
                    <a:pt x="144" y="91"/>
                  </a:cubicBezTo>
                  <a:cubicBezTo>
                    <a:pt x="131" y="103"/>
                    <a:pt x="131" y="128"/>
                    <a:pt x="145" y="139"/>
                  </a:cubicBezTo>
                  <a:cubicBezTo>
                    <a:pt x="131" y="152"/>
                    <a:pt x="131" y="177"/>
                    <a:pt x="143" y="190"/>
                  </a:cubicBezTo>
                  <a:cubicBezTo>
                    <a:pt x="131" y="200"/>
                    <a:pt x="131" y="225"/>
                    <a:pt x="143" y="234"/>
                  </a:cubicBezTo>
                  <a:cubicBezTo>
                    <a:pt x="141" y="245"/>
                    <a:pt x="145" y="255"/>
                    <a:pt x="154" y="261"/>
                  </a:cubicBezTo>
                  <a:cubicBezTo>
                    <a:pt x="165" y="267"/>
                    <a:pt x="176" y="265"/>
                    <a:pt x="185" y="257"/>
                  </a:cubicBezTo>
                  <a:cubicBezTo>
                    <a:pt x="193" y="260"/>
                    <a:pt x="203" y="259"/>
                    <a:pt x="210" y="253"/>
                  </a:cubicBezTo>
                  <a:cubicBezTo>
                    <a:pt x="216" y="248"/>
                    <a:pt x="219" y="241"/>
                    <a:pt x="219" y="233"/>
                  </a:cubicBezTo>
                  <a:cubicBezTo>
                    <a:pt x="237" y="233"/>
                    <a:pt x="250" y="215"/>
                    <a:pt x="245" y="197"/>
                  </a:cubicBezTo>
                  <a:cubicBezTo>
                    <a:pt x="259" y="191"/>
                    <a:pt x="266" y="176"/>
                    <a:pt x="267" y="161"/>
                  </a:cubicBezTo>
                  <a:cubicBezTo>
                    <a:pt x="268" y="149"/>
                    <a:pt x="266" y="134"/>
                    <a:pt x="256" y="126"/>
                  </a:cubicBezTo>
                  <a:cubicBezTo>
                    <a:pt x="269" y="111"/>
                    <a:pt x="260" y="86"/>
                    <a:pt x="241" y="81"/>
                  </a:cubicBezTo>
                  <a:cubicBezTo>
                    <a:pt x="247" y="66"/>
                    <a:pt x="238" y="47"/>
                    <a:pt x="222" y="46"/>
                  </a:cubicBezTo>
                  <a:cubicBezTo>
                    <a:pt x="222" y="33"/>
                    <a:pt x="208" y="20"/>
                    <a:pt x="195" y="23"/>
                  </a:cubicBezTo>
                  <a:close/>
                  <a:moveTo>
                    <a:pt x="70" y="116"/>
                  </a:moveTo>
                  <a:cubicBezTo>
                    <a:pt x="75" y="124"/>
                    <a:pt x="83" y="125"/>
                    <a:pt x="90" y="120"/>
                  </a:cubicBezTo>
                  <a:cubicBezTo>
                    <a:pt x="89" y="111"/>
                    <a:pt x="93" y="103"/>
                    <a:pt x="100" y="98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99" y="107"/>
                    <a:pt x="96" y="112"/>
                    <a:pt x="96" y="119"/>
                  </a:cubicBezTo>
                  <a:cubicBezTo>
                    <a:pt x="97" y="124"/>
                    <a:pt x="100" y="130"/>
                    <a:pt x="105" y="132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98" y="136"/>
                    <a:pt x="94" y="132"/>
                    <a:pt x="92" y="126"/>
                  </a:cubicBezTo>
                  <a:cubicBezTo>
                    <a:pt x="83" y="132"/>
                    <a:pt x="72" y="130"/>
                    <a:pt x="66" y="122"/>
                  </a:cubicBezTo>
                  <a:cubicBezTo>
                    <a:pt x="61" y="126"/>
                    <a:pt x="55" y="128"/>
                    <a:pt x="49" y="128"/>
                  </a:cubicBezTo>
                  <a:cubicBezTo>
                    <a:pt x="51" y="132"/>
                    <a:pt x="52" y="135"/>
                    <a:pt x="52" y="139"/>
                  </a:cubicBezTo>
                  <a:cubicBezTo>
                    <a:pt x="67" y="136"/>
                    <a:pt x="79" y="143"/>
                    <a:pt x="83" y="159"/>
                  </a:cubicBezTo>
                  <a:cubicBezTo>
                    <a:pt x="88" y="158"/>
                    <a:pt x="94" y="159"/>
                    <a:pt x="98" y="163"/>
                  </a:cubicBezTo>
                  <a:cubicBezTo>
                    <a:pt x="104" y="160"/>
                    <a:pt x="112" y="160"/>
                    <a:pt x="118" y="163"/>
                  </a:cubicBezTo>
                  <a:cubicBezTo>
                    <a:pt x="128" y="148"/>
                    <a:pt x="124" y="129"/>
                    <a:pt x="111" y="117"/>
                  </a:cubicBezTo>
                  <a:cubicBezTo>
                    <a:pt x="127" y="104"/>
                    <a:pt x="130" y="84"/>
                    <a:pt x="116" y="68"/>
                  </a:cubicBezTo>
                  <a:cubicBezTo>
                    <a:pt x="127" y="55"/>
                    <a:pt x="132" y="29"/>
                    <a:pt x="115" y="17"/>
                  </a:cubicBezTo>
                  <a:cubicBezTo>
                    <a:pt x="100" y="6"/>
                    <a:pt x="85" y="19"/>
                    <a:pt x="77" y="31"/>
                  </a:cubicBezTo>
                  <a:cubicBezTo>
                    <a:pt x="62" y="25"/>
                    <a:pt x="48" y="41"/>
                    <a:pt x="57" y="56"/>
                  </a:cubicBezTo>
                  <a:cubicBezTo>
                    <a:pt x="67" y="73"/>
                    <a:pt x="95" y="76"/>
                    <a:pt x="97" y="56"/>
                  </a:cubicBezTo>
                  <a:cubicBezTo>
                    <a:pt x="90" y="55"/>
                    <a:pt x="85" y="52"/>
                    <a:pt x="80" y="47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93" y="52"/>
                    <a:pt x="107" y="52"/>
                    <a:pt x="111" y="40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5" y="48"/>
                    <a:pt x="110" y="53"/>
                    <a:pt x="103" y="55"/>
                  </a:cubicBezTo>
                  <a:cubicBezTo>
                    <a:pt x="103" y="69"/>
                    <a:pt x="92" y="77"/>
                    <a:pt x="79" y="76"/>
                  </a:cubicBezTo>
                  <a:cubicBezTo>
                    <a:pt x="84" y="86"/>
                    <a:pt x="82" y="98"/>
                    <a:pt x="72" y="103"/>
                  </a:cubicBezTo>
                  <a:cubicBezTo>
                    <a:pt x="73" y="107"/>
                    <a:pt x="72" y="112"/>
                    <a:pt x="70" y="116"/>
                  </a:cubicBezTo>
                  <a:close/>
                  <a:moveTo>
                    <a:pt x="98" y="171"/>
                  </a:moveTo>
                  <a:cubicBezTo>
                    <a:pt x="86" y="160"/>
                    <a:pt x="73" y="165"/>
                    <a:pt x="77" y="181"/>
                  </a:cubicBezTo>
                  <a:cubicBezTo>
                    <a:pt x="59" y="189"/>
                    <a:pt x="61" y="209"/>
                    <a:pt x="79" y="211"/>
                  </a:cubicBezTo>
                  <a:cubicBezTo>
                    <a:pt x="81" y="202"/>
                    <a:pt x="88" y="197"/>
                    <a:pt x="97" y="195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81" y="205"/>
                    <a:pt x="82" y="225"/>
                    <a:pt x="96" y="231"/>
                  </a:cubicBezTo>
                  <a:cubicBezTo>
                    <a:pt x="94" y="237"/>
                    <a:pt x="94" y="237"/>
                    <a:pt x="94" y="237"/>
                  </a:cubicBezTo>
                  <a:cubicBezTo>
                    <a:pt x="86" y="234"/>
                    <a:pt x="80" y="227"/>
                    <a:pt x="79" y="218"/>
                  </a:cubicBezTo>
                  <a:cubicBezTo>
                    <a:pt x="56" y="215"/>
                    <a:pt x="51" y="189"/>
                    <a:pt x="69" y="177"/>
                  </a:cubicBezTo>
                  <a:cubicBezTo>
                    <a:pt x="69" y="171"/>
                    <a:pt x="72" y="165"/>
                    <a:pt x="77" y="162"/>
                  </a:cubicBezTo>
                  <a:cubicBezTo>
                    <a:pt x="73" y="142"/>
                    <a:pt x="55" y="143"/>
                    <a:pt x="43" y="149"/>
                  </a:cubicBezTo>
                  <a:cubicBezTo>
                    <a:pt x="48" y="139"/>
                    <a:pt x="47" y="126"/>
                    <a:pt x="31" y="125"/>
                  </a:cubicBezTo>
                  <a:cubicBezTo>
                    <a:pt x="13" y="125"/>
                    <a:pt x="6" y="145"/>
                    <a:pt x="8" y="161"/>
                  </a:cubicBezTo>
                  <a:cubicBezTo>
                    <a:pt x="9" y="177"/>
                    <a:pt x="16" y="188"/>
                    <a:pt x="31" y="194"/>
                  </a:cubicBezTo>
                  <a:cubicBezTo>
                    <a:pt x="25" y="214"/>
                    <a:pt x="37" y="230"/>
                    <a:pt x="57" y="225"/>
                  </a:cubicBezTo>
                  <a:cubicBezTo>
                    <a:pt x="54" y="245"/>
                    <a:pt x="67" y="256"/>
                    <a:pt x="85" y="249"/>
                  </a:cubicBezTo>
                  <a:cubicBezTo>
                    <a:pt x="111" y="276"/>
                    <a:pt x="141" y="242"/>
                    <a:pt x="116" y="212"/>
                  </a:cubicBezTo>
                  <a:cubicBezTo>
                    <a:pt x="127" y="202"/>
                    <a:pt x="130" y="184"/>
                    <a:pt x="119" y="172"/>
                  </a:cubicBezTo>
                  <a:cubicBezTo>
                    <a:pt x="113" y="166"/>
                    <a:pt x="104" y="166"/>
                    <a:pt x="98" y="171"/>
                  </a:cubicBezTo>
                  <a:close/>
                  <a:moveTo>
                    <a:pt x="18" y="122"/>
                  </a:moveTo>
                  <a:cubicBezTo>
                    <a:pt x="26" y="118"/>
                    <a:pt x="32" y="118"/>
                    <a:pt x="41" y="121"/>
                  </a:cubicBezTo>
                  <a:cubicBezTo>
                    <a:pt x="54" y="125"/>
                    <a:pt x="75" y="113"/>
                    <a:pt x="62" y="99"/>
                  </a:cubicBezTo>
                  <a:cubicBezTo>
                    <a:pt x="75" y="100"/>
                    <a:pt x="80" y="83"/>
                    <a:pt x="70" y="75"/>
                  </a:cubicBezTo>
                  <a:cubicBezTo>
                    <a:pt x="60" y="72"/>
                    <a:pt x="52" y="63"/>
                    <a:pt x="48" y="53"/>
                  </a:cubicBezTo>
                  <a:cubicBezTo>
                    <a:pt x="30" y="53"/>
                    <a:pt x="28" y="76"/>
                    <a:pt x="38" y="86"/>
                  </a:cubicBezTo>
                  <a:cubicBezTo>
                    <a:pt x="19" y="85"/>
                    <a:pt x="6" y="108"/>
                    <a:pt x="18" y="122"/>
                  </a:cubicBezTo>
                  <a:close/>
                </a:path>
              </a:pathLst>
            </a:custGeom>
            <a:solidFill>
              <a:srgbClr val="FFFFFF"/>
            </a:solidFill>
            <a:ln w="27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73691" y="1798452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30079" y="1760111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73691" y="3118655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30984" y="3136612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73691" y="4588020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30079" y="4372698"/>
            <a:ext cx="81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3200" b="1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Placeholder 1"/>
          <p:cNvSpPr txBox="1"/>
          <p:nvPr/>
        </p:nvSpPr>
        <p:spPr>
          <a:xfrm>
            <a:off x="8639163" y="1996386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 Placeholder 2"/>
          <p:cNvSpPr txBox="1"/>
          <p:nvPr/>
        </p:nvSpPr>
        <p:spPr>
          <a:xfrm>
            <a:off x="8542879" y="1798452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Text Placeholder 1"/>
          <p:cNvSpPr txBox="1"/>
          <p:nvPr/>
        </p:nvSpPr>
        <p:spPr>
          <a:xfrm>
            <a:off x="8639163" y="3384816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Placeholder 2"/>
          <p:cNvSpPr txBox="1"/>
          <p:nvPr/>
        </p:nvSpPr>
        <p:spPr>
          <a:xfrm>
            <a:off x="8542879" y="3186882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ext Placeholder 1"/>
          <p:cNvSpPr txBox="1"/>
          <p:nvPr/>
        </p:nvSpPr>
        <p:spPr>
          <a:xfrm>
            <a:off x="8639163" y="4570632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 Placeholder 2"/>
          <p:cNvSpPr txBox="1"/>
          <p:nvPr/>
        </p:nvSpPr>
        <p:spPr>
          <a:xfrm>
            <a:off x="8542879" y="4372698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Text Placeholder 2"/>
          <p:cNvSpPr txBox="1"/>
          <p:nvPr/>
        </p:nvSpPr>
        <p:spPr>
          <a:xfrm>
            <a:off x="1204329" y="1797596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TextBox 74"/>
          <p:cNvSpPr txBox="1"/>
          <p:nvPr/>
        </p:nvSpPr>
        <p:spPr>
          <a:xfrm>
            <a:off x="927872" y="2094463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1172393" y="3123036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Box 74"/>
          <p:cNvSpPr txBox="1"/>
          <p:nvPr/>
        </p:nvSpPr>
        <p:spPr>
          <a:xfrm>
            <a:off x="895936" y="3419903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1204329" y="4591792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74"/>
          <p:cNvSpPr txBox="1"/>
          <p:nvPr/>
        </p:nvSpPr>
        <p:spPr>
          <a:xfrm>
            <a:off x="927872" y="4888659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空心弧 2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10800000"/>
              <a:gd name="adj2" fmla="val 16200000"/>
              <a:gd name="adj3" fmla="val 4639"/>
            </a:avLst>
          </a:prstGeom>
          <a:solidFill>
            <a:srgbClr val="404040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空心弧 3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5400000"/>
              <a:gd name="adj2" fmla="val 1080000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空心弧 4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0"/>
              <a:gd name="adj2" fmla="val 540000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空心弧 5"/>
          <p:cNvSpPr/>
          <p:nvPr/>
        </p:nvSpPr>
        <p:spPr>
          <a:xfrm>
            <a:off x="4408081" y="2232147"/>
            <a:ext cx="2867837" cy="2867837"/>
          </a:xfrm>
          <a:prstGeom prst="blockArc">
            <a:avLst>
              <a:gd name="adj1" fmla="val 16200000"/>
              <a:gd name="adj2" fmla="val 0"/>
              <a:gd name="adj3" fmla="val 4639"/>
            </a:avLst>
          </a:prstGeom>
          <a:solidFill>
            <a:srgbClr val="40404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任意多边形 6"/>
          <p:cNvSpPr/>
          <p:nvPr/>
        </p:nvSpPr>
        <p:spPr>
          <a:xfrm>
            <a:off x="5182046" y="3006112"/>
            <a:ext cx="1319907" cy="1319907"/>
          </a:xfrm>
          <a:custGeom>
            <a:avLst/>
            <a:gdLst>
              <a:gd name="connsiteX0" fmla="*/ 0 w 1319907"/>
              <a:gd name="connsiteY0" fmla="*/ 659954 h 1319907"/>
              <a:gd name="connsiteX1" fmla="*/ 659954 w 1319907"/>
              <a:gd name="connsiteY1" fmla="*/ 0 h 1319907"/>
              <a:gd name="connsiteX2" fmla="*/ 1319908 w 1319907"/>
              <a:gd name="connsiteY2" fmla="*/ 659954 h 1319907"/>
              <a:gd name="connsiteX3" fmla="*/ 659954 w 1319907"/>
              <a:gd name="connsiteY3" fmla="*/ 1319908 h 1319907"/>
              <a:gd name="connsiteX4" fmla="*/ 0 w 1319907"/>
              <a:gd name="connsiteY4" fmla="*/ 659954 h 131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907" h="1319907">
                <a:moveTo>
                  <a:pt x="0" y="659954"/>
                </a:moveTo>
                <a:cubicBezTo>
                  <a:pt x="0" y="295471"/>
                  <a:pt x="295471" y="0"/>
                  <a:pt x="659954" y="0"/>
                </a:cubicBezTo>
                <a:cubicBezTo>
                  <a:pt x="1024437" y="0"/>
                  <a:pt x="1319908" y="295471"/>
                  <a:pt x="1319908" y="659954"/>
                </a:cubicBezTo>
                <a:cubicBezTo>
                  <a:pt x="1319908" y="1024437"/>
                  <a:pt x="1024437" y="1319908"/>
                  <a:pt x="659954" y="1319908"/>
                </a:cubicBezTo>
                <a:cubicBezTo>
                  <a:pt x="295471" y="1319908"/>
                  <a:pt x="0" y="1024437"/>
                  <a:pt x="0" y="65995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6796" tIns="256796" rIns="256796" bIns="256796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>
              <a:latin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380032" y="1803441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780689" y="3204099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380032" y="4604756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979375" y="3204099"/>
            <a:ext cx="923934" cy="923934"/>
          </a:xfrm>
          <a:custGeom>
            <a:avLst/>
            <a:gdLst>
              <a:gd name="connsiteX0" fmla="*/ 0 w 923934"/>
              <a:gd name="connsiteY0" fmla="*/ 461967 h 923934"/>
              <a:gd name="connsiteX1" fmla="*/ 461967 w 923934"/>
              <a:gd name="connsiteY1" fmla="*/ 0 h 923934"/>
              <a:gd name="connsiteX2" fmla="*/ 923934 w 923934"/>
              <a:gd name="connsiteY2" fmla="*/ 461967 h 923934"/>
              <a:gd name="connsiteX3" fmla="*/ 461967 w 923934"/>
              <a:gd name="connsiteY3" fmla="*/ 923934 h 923934"/>
              <a:gd name="connsiteX4" fmla="*/ 0 w 923934"/>
              <a:gd name="connsiteY4" fmla="*/ 461967 h 9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34" h="923934">
                <a:moveTo>
                  <a:pt x="0" y="461967"/>
                </a:moveTo>
                <a:cubicBezTo>
                  <a:pt x="0" y="206830"/>
                  <a:pt x="206830" y="0"/>
                  <a:pt x="461967" y="0"/>
                </a:cubicBezTo>
                <a:cubicBezTo>
                  <a:pt x="717104" y="0"/>
                  <a:pt x="923934" y="206830"/>
                  <a:pt x="923934" y="461967"/>
                </a:cubicBezTo>
                <a:cubicBezTo>
                  <a:pt x="923934" y="717104"/>
                  <a:pt x="717104" y="923934"/>
                  <a:pt x="461967" y="923934"/>
                </a:cubicBezTo>
                <a:cubicBezTo>
                  <a:pt x="206830" y="923934"/>
                  <a:pt x="0" y="717104"/>
                  <a:pt x="0" y="46196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757" tIns="179757" rIns="179757" bIns="179757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>
              <a:latin typeface="微软雅黑" panose="020B0503020204020204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7841" y="3359808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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86384" y="337367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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6567" y="4772950"/>
            <a:ext cx="623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ontAwesome" pitchFamily="2" charset="0"/>
              </a:rPr>
              <a:t>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8406" y="3081668"/>
            <a:ext cx="8883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FontAwesome" pitchFamily="2" charset="0"/>
              </a:rPr>
              <a:t>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7010401" y="2311400"/>
            <a:ext cx="406400" cy="304800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30978" y="2311400"/>
            <a:ext cx="812800" cy="2117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 flipH="1">
            <a:off x="6908800" y="4851400"/>
            <a:ext cx="304800" cy="304800"/>
          </a:xfrm>
          <a:prstGeom prst="line">
            <a:avLst/>
          </a:prstGeom>
          <a:ln>
            <a:solidFill>
              <a:srgbClr val="6A55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213600" y="5156200"/>
            <a:ext cx="914400" cy="2117"/>
          </a:xfrm>
          <a:prstGeom prst="line">
            <a:avLst/>
          </a:prstGeom>
          <a:ln>
            <a:solidFill>
              <a:srgbClr val="6A554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>
            <a:off x="4267200" y="2313517"/>
            <a:ext cx="304800" cy="304800"/>
          </a:xfrm>
          <a:prstGeom prst="line">
            <a:avLst/>
          </a:prstGeom>
          <a:ln>
            <a:solidFill>
              <a:srgbClr val="6A554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3352800" y="2311400"/>
            <a:ext cx="914400" cy="2117"/>
          </a:xfrm>
          <a:prstGeom prst="line">
            <a:avLst/>
          </a:prstGeom>
          <a:ln>
            <a:solidFill>
              <a:srgbClr val="6A554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 flipV="1">
            <a:off x="4267201" y="4952999"/>
            <a:ext cx="406400" cy="304800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3440224" y="5255682"/>
            <a:ext cx="812800" cy="2117"/>
          </a:xfrm>
          <a:prstGeom prst="line">
            <a:avLst/>
          </a:prstGeom>
          <a:ln>
            <a:solidFill>
              <a:srgbClr val="40404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208"/>
          <p:cNvSpPr/>
          <p:nvPr/>
        </p:nvSpPr>
        <p:spPr bwMode="auto">
          <a:xfrm>
            <a:off x="5687743" y="2026919"/>
            <a:ext cx="369570" cy="436881"/>
          </a:xfrm>
          <a:custGeom>
            <a:avLst/>
            <a:gdLst/>
            <a:ahLst/>
            <a:cxnLst>
              <a:cxn ang="0">
                <a:pos x="105" y="109"/>
              </a:cxn>
              <a:cxn ang="0">
                <a:pos x="94" y="115"/>
              </a:cxn>
              <a:cxn ang="0">
                <a:pos x="75" y="104"/>
              </a:cxn>
              <a:cxn ang="0">
                <a:pos x="76" y="84"/>
              </a:cxn>
              <a:cxn ang="0">
                <a:pos x="66" y="66"/>
              </a:cxn>
              <a:cxn ang="0">
                <a:pos x="84" y="43"/>
              </a:cxn>
              <a:cxn ang="0">
                <a:pos x="93" y="43"/>
              </a:cxn>
              <a:cxn ang="0">
                <a:pos x="105" y="23"/>
              </a:cxn>
              <a:cxn ang="0">
                <a:pos x="86" y="11"/>
              </a:cxn>
              <a:cxn ang="0">
                <a:pos x="74" y="19"/>
              </a:cxn>
              <a:cxn ang="0">
                <a:pos x="54" y="13"/>
              </a:cxn>
              <a:cxn ang="0">
                <a:pos x="52" y="7"/>
              </a:cxn>
              <a:cxn ang="0">
                <a:pos x="34" y="4"/>
              </a:cxn>
              <a:cxn ang="0">
                <a:pos x="31" y="22"/>
              </a:cxn>
              <a:cxn ang="0">
                <a:pos x="49" y="25"/>
              </a:cxn>
              <a:cxn ang="0">
                <a:pos x="53" y="20"/>
              </a:cxn>
              <a:cxn ang="0">
                <a:pos x="73" y="25"/>
              </a:cxn>
              <a:cxn ang="0">
                <a:pos x="73" y="30"/>
              </a:cxn>
              <a:cxn ang="0">
                <a:pos x="77" y="38"/>
              </a:cxn>
              <a:cxn ang="0">
                <a:pos x="59" y="61"/>
              </a:cxn>
              <a:cxn ang="0">
                <a:pos x="33" y="56"/>
              </a:cxn>
              <a:cxn ang="0">
                <a:pos x="5" y="100"/>
              </a:cxn>
              <a:cxn ang="0">
                <a:pos x="48" y="128"/>
              </a:cxn>
              <a:cxn ang="0">
                <a:pos x="71" y="112"/>
              </a:cxn>
              <a:cxn ang="0">
                <a:pos x="89" y="123"/>
              </a:cxn>
              <a:cxn ang="0">
                <a:pos x="87" y="136"/>
              </a:cxn>
              <a:cxn ang="0">
                <a:pos x="115" y="154"/>
              </a:cxn>
              <a:cxn ang="0">
                <a:pos x="133" y="127"/>
              </a:cxn>
              <a:cxn ang="0">
                <a:pos x="105" y="109"/>
              </a:cxn>
            </a:cxnLst>
            <a:rect l="0" t="0" r="r" b="b"/>
            <a:pathLst>
              <a:path w="135" h="157">
                <a:moveTo>
                  <a:pt x="105" y="109"/>
                </a:moveTo>
                <a:cubicBezTo>
                  <a:pt x="101" y="110"/>
                  <a:pt x="97" y="112"/>
                  <a:pt x="94" y="115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7" y="98"/>
                  <a:pt x="78" y="91"/>
                  <a:pt x="76" y="84"/>
                </a:cubicBezTo>
                <a:cubicBezTo>
                  <a:pt x="75" y="77"/>
                  <a:pt x="71" y="71"/>
                  <a:pt x="66" y="66"/>
                </a:cubicBezTo>
                <a:cubicBezTo>
                  <a:pt x="84" y="43"/>
                  <a:pt x="84" y="43"/>
                  <a:pt x="84" y="43"/>
                </a:cubicBezTo>
                <a:cubicBezTo>
                  <a:pt x="87" y="44"/>
                  <a:pt x="90" y="44"/>
                  <a:pt x="93" y="43"/>
                </a:cubicBezTo>
                <a:cubicBezTo>
                  <a:pt x="102" y="41"/>
                  <a:pt x="107" y="32"/>
                  <a:pt x="105" y="23"/>
                </a:cubicBezTo>
                <a:cubicBezTo>
                  <a:pt x="104" y="14"/>
                  <a:pt x="95" y="9"/>
                  <a:pt x="86" y="11"/>
                </a:cubicBezTo>
                <a:cubicBezTo>
                  <a:pt x="81" y="12"/>
                  <a:pt x="77" y="15"/>
                  <a:pt x="74" y="19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11"/>
                  <a:pt x="53" y="9"/>
                  <a:pt x="52" y="7"/>
                </a:cubicBezTo>
                <a:cubicBezTo>
                  <a:pt x="48" y="1"/>
                  <a:pt x="40" y="0"/>
                  <a:pt x="34" y="4"/>
                </a:cubicBezTo>
                <a:cubicBezTo>
                  <a:pt x="28" y="8"/>
                  <a:pt x="27" y="16"/>
                  <a:pt x="31" y="22"/>
                </a:cubicBezTo>
                <a:cubicBezTo>
                  <a:pt x="35" y="28"/>
                  <a:pt x="43" y="29"/>
                  <a:pt x="49" y="25"/>
                </a:cubicBezTo>
                <a:cubicBezTo>
                  <a:pt x="51" y="24"/>
                  <a:pt x="52" y="22"/>
                  <a:pt x="53" y="20"/>
                </a:cubicBezTo>
                <a:cubicBezTo>
                  <a:pt x="73" y="25"/>
                  <a:pt x="73" y="25"/>
                  <a:pt x="73" y="25"/>
                </a:cubicBezTo>
                <a:cubicBezTo>
                  <a:pt x="72" y="27"/>
                  <a:pt x="72" y="29"/>
                  <a:pt x="73" y="30"/>
                </a:cubicBezTo>
                <a:cubicBezTo>
                  <a:pt x="73" y="34"/>
                  <a:pt x="75" y="36"/>
                  <a:pt x="77" y="38"/>
                </a:cubicBezTo>
                <a:cubicBezTo>
                  <a:pt x="59" y="61"/>
                  <a:pt x="59" y="61"/>
                  <a:pt x="59" y="61"/>
                </a:cubicBezTo>
                <a:cubicBezTo>
                  <a:pt x="52" y="56"/>
                  <a:pt x="42" y="54"/>
                  <a:pt x="33" y="56"/>
                </a:cubicBezTo>
                <a:cubicBezTo>
                  <a:pt x="13" y="61"/>
                  <a:pt x="0" y="80"/>
                  <a:pt x="5" y="100"/>
                </a:cubicBezTo>
                <a:cubicBezTo>
                  <a:pt x="9" y="120"/>
                  <a:pt x="28" y="132"/>
                  <a:pt x="48" y="128"/>
                </a:cubicBezTo>
                <a:cubicBezTo>
                  <a:pt x="58" y="126"/>
                  <a:pt x="66" y="120"/>
                  <a:pt x="71" y="112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7" y="127"/>
                  <a:pt x="86" y="132"/>
                  <a:pt x="87" y="136"/>
                </a:cubicBezTo>
                <a:cubicBezTo>
                  <a:pt x="90" y="149"/>
                  <a:pt x="102" y="157"/>
                  <a:pt x="115" y="154"/>
                </a:cubicBezTo>
                <a:cubicBezTo>
                  <a:pt x="127" y="151"/>
                  <a:pt x="135" y="139"/>
                  <a:pt x="133" y="127"/>
                </a:cubicBezTo>
                <a:cubicBezTo>
                  <a:pt x="130" y="114"/>
                  <a:pt x="118" y="106"/>
                  <a:pt x="105" y="10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7" name="Text Placeholder 1"/>
          <p:cNvSpPr txBox="1"/>
          <p:nvPr/>
        </p:nvSpPr>
        <p:spPr>
          <a:xfrm>
            <a:off x="8569626" y="2368919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 Placeholder 2"/>
          <p:cNvSpPr txBox="1"/>
          <p:nvPr/>
        </p:nvSpPr>
        <p:spPr>
          <a:xfrm>
            <a:off x="8473342" y="2170985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 Placeholder 1"/>
          <p:cNvSpPr txBox="1"/>
          <p:nvPr/>
        </p:nvSpPr>
        <p:spPr>
          <a:xfrm>
            <a:off x="8569626" y="5213719"/>
            <a:ext cx="258756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473342" y="5015785"/>
            <a:ext cx="2115422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912579" y="2169689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74"/>
          <p:cNvSpPr txBox="1"/>
          <p:nvPr/>
        </p:nvSpPr>
        <p:spPr>
          <a:xfrm>
            <a:off x="636122" y="2466556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912579" y="5015785"/>
            <a:ext cx="2301298" cy="26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TextBox 74"/>
          <p:cNvSpPr txBox="1"/>
          <p:nvPr/>
        </p:nvSpPr>
        <p:spPr>
          <a:xfrm>
            <a:off x="636122" y="5312652"/>
            <a:ext cx="24743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785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>
            <a:off x="2094359" y="3338493"/>
            <a:ext cx="2316572" cy="1997043"/>
          </a:xfrm>
          <a:prstGeom prst="hexagon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latin typeface="微软雅黑" panose="020B0503020204020204" pitchFamily="34" charset="-122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7831283" y="2263161"/>
            <a:ext cx="2316572" cy="1997043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4005546" y="2263705"/>
            <a:ext cx="2316572" cy="1997043"/>
          </a:xfrm>
          <a:prstGeom prst="hexagon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latin typeface="微软雅黑" panose="020B0503020204020204" pitchFamily="34" charset="-122"/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5917834" y="3300325"/>
            <a:ext cx="2316572" cy="1997043"/>
          </a:xfrm>
          <a:prstGeom prst="hexagon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83"/>
          <p:cNvSpPr/>
          <p:nvPr/>
        </p:nvSpPr>
        <p:spPr bwMode="auto">
          <a:xfrm>
            <a:off x="2966616" y="3830784"/>
            <a:ext cx="572045" cy="572045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23"/>
          <p:cNvSpPr>
            <a:spLocks noEditPoints="1"/>
          </p:cNvSpPr>
          <p:nvPr/>
        </p:nvSpPr>
        <p:spPr bwMode="auto">
          <a:xfrm>
            <a:off x="4897457" y="2782944"/>
            <a:ext cx="532736" cy="532733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47" y="21"/>
              </a:cxn>
              <a:cxn ang="0">
                <a:pos x="51" y="16"/>
              </a:cxn>
              <a:cxn ang="0">
                <a:pos x="45" y="19"/>
              </a:cxn>
              <a:cxn ang="0">
                <a:pos x="39" y="16"/>
              </a:cxn>
              <a:cxn ang="0">
                <a:pos x="31" y="24"/>
              </a:cxn>
              <a:cxn ang="0">
                <a:pos x="31" y="26"/>
              </a:cxn>
              <a:cxn ang="0">
                <a:pos x="14" y="17"/>
              </a:cxn>
              <a:cxn ang="0">
                <a:pos x="12" y="22"/>
              </a:cxn>
              <a:cxn ang="0">
                <a:pos x="16" y="29"/>
              </a:cxn>
              <a:cxn ang="0">
                <a:pos x="12" y="28"/>
              </a:cxn>
              <a:cxn ang="0">
                <a:pos x="12" y="28"/>
              </a:cxn>
              <a:cxn ang="0">
                <a:pos x="19" y="36"/>
              </a:cxn>
              <a:cxn ang="0">
                <a:pos x="17" y="36"/>
              </a:cxn>
              <a:cxn ang="0">
                <a:pos x="15" y="36"/>
              </a:cxn>
              <a:cxn ang="0">
                <a:pos x="23" y="42"/>
              </a:cxn>
              <a:cxn ang="0">
                <a:pos x="13" y="46"/>
              </a:cxn>
              <a:cxn ang="0">
                <a:pos x="11" y="46"/>
              </a:cxn>
              <a:cxn ang="0">
                <a:pos x="24" y="49"/>
              </a:cxn>
              <a:cxn ang="0">
                <a:pos x="48" y="25"/>
              </a:cxn>
              <a:cxn ang="0">
                <a:pos x="48" y="24"/>
              </a:cxn>
              <a:cxn ang="0">
                <a:pos x="52" y="20"/>
              </a:cxn>
              <a:cxn ang="0">
                <a:pos x="47" y="21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47" y="21"/>
                </a:moveTo>
                <a:cubicBezTo>
                  <a:pt x="49" y="20"/>
                  <a:pt x="50" y="18"/>
                  <a:pt x="51" y="16"/>
                </a:cubicBezTo>
                <a:cubicBezTo>
                  <a:pt x="49" y="17"/>
                  <a:pt x="47" y="18"/>
                  <a:pt x="45" y="19"/>
                </a:cubicBezTo>
                <a:cubicBezTo>
                  <a:pt x="44" y="17"/>
                  <a:pt x="42" y="16"/>
                  <a:pt x="39" y="16"/>
                </a:cubicBezTo>
                <a:cubicBezTo>
                  <a:pt x="35" y="16"/>
                  <a:pt x="31" y="20"/>
                  <a:pt x="31" y="24"/>
                </a:cubicBezTo>
                <a:cubicBezTo>
                  <a:pt x="31" y="25"/>
                  <a:pt x="31" y="26"/>
                  <a:pt x="31" y="26"/>
                </a:cubicBezTo>
                <a:cubicBezTo>
                  <a:pt x="24" y="26"/>
                  <a:pt x="18" y="23"/>
                  <a:pt x="14" y="17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5"/>
                  <a:pt x="14" y="27"/>
                  <a:pt x="16" y="29"/>
                </a:cubicBezTo>
                <a:cubicBezTo>
                  <a:pt x="15" y="29"/>
                  <a:pt x="13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5" y="35"/>
                  <a:pt x="19" y="36"/>
                </a:cubicBezTo>
                <a:cubicBezTo>
                  <a:pt x="18" y="36"/>
                  <a:pt x="18" y="36"/>
                  <a:pt x="17" y="36"/>
                </a:cubicBezTo>
                <a:cubicBezTo>
                  <a:pt x="16" y="36"/>
                  <a:pt x="16" y="36"/>
                  <a:pt x="15" y="36"/>
                </a:cubicBezTo>
                <a:cubicBezTo>
                  <a:pt x="16" y="39"/>
                  <a:pt x="20" y="42"/>
                  <a:pt x="23" y="42"/>
                </a:cubicBezTo>
                <a:cubicBezTo>
                  <a:pt x="20" y="44"/>
                  <a:pt x="17" y="46"/>
                  <a:pt x="13" y="46"/>
                </a:cubicBezTo>
                <a:cubicBezTo>
                  <a:pt x="12" y="46"/>
                  <a:pt x="11" y="46"/>
                  <a:pt x="11" y="46"/>
                </a:cubicBezTo>
                <a:cubicBezTo>
                  <a:pt x="14" y="48"/>
                  <a:pt x="19" y="49"/>
                  <a:pt x="24" y="49"/>
                </a:cubicBezTo>
                <a:cubicBezTo>
                  <a:pt x="39" y="49"/>
                  <a:pt x="48" y="36"/>
                  <a:pt x="48" y="25"/>
                </a:cubicBezTo>
                <a:cubicBezTo>
                  <a:pt x="48" y="25"/>
                  <a:pt x="48" y="25"/>
                  <a:pt x="48" y="24"/>
                </a:cubicBezTo>
                <a:cubicBezTo>
                  <a:pt x="49" y="23"/>
                  <a:pt x="51" y="22"/>
                  <a:pt x="52" y="20"/>
                </a:cubicBezTo>
                <a:cubicBezTo>
                  <a:pt x="50" y="20"/>
                  <a:pt x="49" y="21"/>
                  <a:pt x="4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104"/>
          <p:cNvSpPr>
            <a:spLocks noEditPoints="1"/>
          </p:cNvSpPr>
          <p:nvPr/>
        </p:nvSpPr>
        <p:spPr bwMode="auto">
          <a:xfrm>
            <a:off x="8703541" y="2750069"/>
            <a:ext cx="572043" cy="572043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211"/>
          <p:cNvSpPr>
            <a:spLocks noEditPoints="1"/>
          </p:cNvSpPr>
          <p:nvPr/>
        </p:nvSpPr>
        <p:spPr bwMode="auto">
          <a:xfrm>
            <a:off x="6807623" y="3825972"/>
            <a:ext cx="536992" cy="532733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51" y="58"/>
              </a:cxn>
              <a:cxn ang="0">
                <a:pos x="7" y="58"/>
              </a:cxn>
              <a:cxn ang="0">
                <a:pos x="0" y="50"/>
              </a:cxn>
              <a:cxn ang="0">
                <a:pos x="0" y="7"/>
              </a:cxn>
              <a:cxn ang="0">
                <a:pos x="7" y="0"/>
              </a:cxn>
              <a:cxn ang="0">
                <a:pos x="51" y="0"/>
              </a:cxn>
              <a:cxn ang="0">
                <a:pos x="58" y="7"/>
              </a:cxn>
              <a:cxn ang="0">
                <a:pos x="58" y="50"/>
              </a:cxn>
              <a:cxn ang="0">
                <a:pos x="51" y="24"/>
              </a:cxn>
              <a:cxn ang="0">
                <a:pos x="46" y="24"/>
              </a:cxn>
              <a:cxn ang="0">
                <a:pos x="47" y="29"/>
              </a:cxn>
              <a:cxn ang="0">
                <a:pos x="29" y="47"/>
              </a:cxn>
              <a:cxn ang="0">
                <a:pos x="11" y="29"/>
              </a:cxn>
              <a:cxn ang="0">
                <a:pos x="12" y="24"/>
              </a:cxn>
              <a:cxn ang="0">
                <a:pos x="6" y="24"/>
              </a:cxn>
              <a:cxn ang="0">
                <a:pos x="6" y="49"/>
              </a:cxn>
              <a:cxn ang="0">
                <a:pos x="9" y="51"/>
              </a:cxn>
              <a:cxn ang="0">
                <a:pos x="49" y="51"/>
              </a:cxn>
              <a:cxn ang="0">
                <a:pos x="51" y="49"/>
              </a:cxn>
              <a:cxn ang="0">
                <a:pos x="51" y="24"/>
              </a:cxn>
              <a:cxn ang="0">
                <a:pos x="29" y="17"/>
              </a:cxn>
              <a:cxn ang="0">
                <a:pos x="17" y="29"/>
              </a:cxn>
              <a:cxn ang="0">
                <a:pos x="29" y="40"/>
              </a:cxn>
              <a:cxn ang="0">
                <a:pos x="41" y="29"/>
              </a:cxn>
              <a:cxn ang="0">
                <a:pos x="29" y="17"/>
              </a:cxn>
              <a:cxn ang="0">
                <a:pos x="51" y="9"/>
              </a:cxn>
              <a:cxn ang="0">
                <a:pos x="49" y="6"/>
              </a:cxn>
              <a:cxn ang="0">
                <a:pos x="42" y="6"/>
              </a:cxn>
              <a:cxn ang="0">
                <a:pos x="40" y="9"/>
              </a:cxn>
              <a:cxn ang="0">
                <a:pos x="40" y="15"/>
              </a:cxn>
              <a:cxn ang="0">
                <a:pos x="42" y="18"/>
              </a:cxn>
              <a:cxn ang="0">
                <a:pos x="49" y="18"/>
              </a:cxn>
              <a:cxn ang="0">
                <a:pos x="51" y="15"/>
              </a:cxn>
              <a:cxn ang="0">
                <a:pos x="51" y="9"/>
              </a:cxn>
            </a:cxnLst>
            <a:rect l="0" t="0" r="r" b="b"/>
            <a:pathLst>
              <a:path w="58" h="58">
                <a:moveTo>
                  <a:pt x="58" y="50"/>
                </a:moveTo>
                <a:cubicBezTo>
                  <a:pt x="58" y="54"/>
                  <a:pt x="55" y="58"/>
                  <a:pt x="51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4"/>
                  <a:pt x="0" y="5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5" y="0"/>
                  <a:pt x="58" y="3"/>
                  <a:pt x="58" y="7"/>
                </a:cubicBezTo>
                <a:lnTo>
                  <a:pt x="58" y="50"/>
                </a:lnTo>
                <a:close/>
                <a:moveTo>
                  <a:pt x="51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47" y="26"/>
                  <a:pt x="47" y="27"/>
                  <a:pt x="47" y="29"/>
                </a:cubicBezTo>
                <a:cubicBezTo>
                  <a:pt x="47" y="39"/>
                  <a:pt x="39" y="47"/>
                  <a:pt x="29" y="47"/>
                </a:cubicBezTo>
                <a:cubicBezTo>
                  <a:pt x="19" y="47"/>
                  <a:pt x="11" y="39"/>
                  <a:pt x="11" y="29"/>
                </a:cubicBezTo>
                <a:cubicBezTo>
                  <a:pt x="11" y="27"/>
                  <a:pt x="11" y="26"/>
                  <a:pt x="12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50"/>
                  <a:pt x="7" y="51"/>
                  <a:pt x="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50" y="51"/>
                  <a:pt x="51" y="50"/>
                  <a:pt x="51" y="49"/>
                </a:cubicBezTo>
                <a:lnTo>
                  <a:pt x="51" y="24"/>
                </a:lnTo>
                <a:close/>
                <a:moveTo>
                  <a:pt x="29" y="17"/>
                </a:moveTo>
                <a:cubicBezTo>
                  <a:pt x="23" y="17"/>
                  <a:pt x="17" y="22"/>
                  <a:pt x="17" y="29"/>
                </a:cubicBezTo>
                <a:cubicBezTo>
                  <a:pt x="17" y="35"/>
                  <a:pt x="23" y="40"/>
                  <a:pt x="29" y="40"/>
                </a:cubicBezTo>
                <a:cubicBezTo>
                  <a:pt x="35" y="40"/>
                  <a:pt x="41" y="35"/>
                  <a:pt x="41" y="29"/>
                </a:cubicBezTo>
                <a:cubicBezTo>
                  <a:pt x="41" y="22"/>
                  <a:pt x="35" y="17"/>
                  <a:pt x="29" y="17"/>
                </a:cubicBezTo>
                <a:close/>
                <a:moveTo>
                  <a:pt x="51" y="9"/>
                </a:moveTo>
                <a:cubicBezTo>
                  <a:pt x="51" y="7"/>
                  <a:pt x="50" y="6"/>
                  <a:pt x="49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6"/>
                  <a:pt x="40" y="7"/>
                  <a:pt x="40" y="9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6"/>
                  <a:pt x="41" y="18"/>
                  <a:pt x="42" y="18"/>
                </a:cubicBezTo>
                <a:cubicBezTo>
                  <a:pt x="49" y="18"/>
                  <a:pt x="49" y="18"/>
                  <a:pt x="49" y="18"/>
                </a:cubicBezTo>
                <a:cubicBezTo>
                  <a:pt x="50" y="18"/>
                  <a:pt x="51" y="16"/>
                  <a:pt x="51" y="15"/>
                </a:cubicBezTo>
                <a:lnTo>
                  <a:pt x="5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0534" y="3666220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875054" y="3396472"/>
            <a:ext cx="821877" cy="821877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957242" y="3478660"/>
            <a:ext cx="657502" cy="657502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2088837" y="3565045"/>
            <a:ext cx="378765" cy="432077"/>
          </a:xfrm>
          <a:custGeom>
            <a:avLst/>
            <a:gdLst/>
            <a:ahLst/>
            <a:cxnLst>
              <a:cxn ang="0">
                <a:pos x="128" y="0"/>
              </a:cxn>
              <a:cxn ang="0">
                <a:pos x="128" y="82"/>
              </a:cxn>
              <a:cxn ang="0">
                <a:pos x="148" y="109"/>
              </a:cxn>
              <a:cxn ang="0">
                <a:pos x="146" y="84"/>
              </a:cxn>
              <a:cxn ang="0">
                <a:pos x="100" y="86"/>
              </a:cxn>
              <a:cxn ang="0">
                <a:pos x="130" y="106"/>
              </a:cxn>
              <a:cxn ang="0">
                <a:pos x="155" y="113"/>
              </a:cxn>
              <a:cxn ang="0">
                <a:pos x="192" y="151"/>
              </a:cxn>
              <a:cxn ang="0">
                <a:pos x="192" y="76"/>
              </a:cxn>
              <a:cxn ang="0">
                <a:pos x="130" y="190"/>
              </a:cxn>
              <a:cxn ang="0">
                <a:pos x="130" y="115"/>
              </a:cxn>
              <a:cxn ang="0">
                <a:pos x="130" y="190"/>
              </a:cxn>
              <a:cxn ang="0">
                <a:pos x="114" y="193"/>
              </a:cxn>
              <a:cxn ang="0">
                <a:pos x="66" y="280"/>
              </a:cxn>
              <a:cxn ang="0">
                <a:pos x="69" y="281"/>
              </a:cxn>
              <a:cxn ang="0">
                <a:pos x="191" y="281"/>
              </a:cxn>
              <a:cxn ang="0">
                <a:pos x="194" y="280"/>
              </a:cxn>
              <a:cxn ang="0">
                <a:pos x="146" y="193"/>
              </a:cxn>
              <a:cxn ang="0">
                <a:pos x="177" y="154"/>
              </a:cxn>
              <a:cxn ang="0">
                <a:pos x="203" y="241"/>
              </a:cxn>
              <a:cxn ang="0">
                <a:pos x="254" y="242"/>
              </a:cxn>
              <a:cxn ang="0">
                <a:pos x="256" y="241"/>
              </a:cxn>
              <a:cxn ang="0">
                <a:pos x="208" y="154"/>
              </a:cxn>
              <a:cxn ang="0">
                <a:pos x="84" y="145"/>
              </a:cxn>
              <a:cxn ang="0">
                <a:pos x="102" y="114"/>
              </a:cxn>
              <a:cxn ang="0">
                <a:pos x="27" y="114"/>
              </a:cxn>
              <a:cxn ang="0">
                <a:pos x="98" y="186"/>
              </a:cxn>
              <a:cxn ang="0">
                <a:pos x="80" y="154"/>
              </a:cxn>
              <a:cxn ang="0">
                <a:pos x="0" y="202"/>
              </a:cxn>
              <a:cxn ang="0">
                <a:pos x="0" y="242"/>
              </a:cxn>
              <a:cxn ang="0">
                <a:pos x="57" y="253"/>
              </a:cxn>
              <a:cxn ang="0">
                <a:pos x="98" y="186"/>
              </a:cxn>
              <a:cxn ang="0">
                <a:pos x="98" y="186"/>
              </a:cxn>
            </a:cxnLst>
            <a:rect l="0" t="0" r="r" b="b"/>
            <a:pathLst>
              <a:path w="256" h="292">
                <a:moveTo>
                  <a:pt x="87" y="41"/>
                </a:moveTo>
                <a:cubicBezTo>
                  <a:pt x="87" y="18"/>
                  <a:pt x="106" y="0"/>
                  <a:pt x="128" y="0"/>
                </a:cubicBezTo>
                <a:cubicBezTo>
                  <a:pt x="151" y="0"/>
                  <a:pt x="169" y="18"/>
                  <a:pt x="169" y="41"/>
                </a:cubicBezTo>
                <a:cubicBezTo>
                  <a:pt x="169" y="63"/>
                  <a:pt x="151" y="82"/>
                  <a:pt x="128" y="82"/>
                </a:cubicBezTo>
                <a:cubicBezTo>
                  <a:pt x="106" y="82"/>
                  <a:pt x="87" y="63"/>
                  <a:pt x="87" y="41"/>
                </a:cubicBezTo>
                <a:close/>
                <a:moveTo>
                  <a:pt x="148" y="109"/>
                </a:moveTo>
                <a:cubicBezTo>
                  <a:pt x="148" y="101"/>
                  <a:pt x="151" y="92"/>
                  <a:pt x="156" y="86"/>
                </a:cubicBezTo>
                <a:cubicBezTo>
                  <a:pt x="153" y="85"/>
                  <a:pt x="149" y="84"/>
                  <a:pt x="146" y="84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107" y="84"/>
                  <a:pt x="104" y="85"/>
                  <a:pt x="100" y="86"/>
                </a:cubicBezTo>
                <a:cubicBezTo>
                  <a:pt x="105" y="93"/>
                  <a:pt x="109" y="102"/>
                  <a:pt x="109" y="111"/>
                </a:cubicBezTo>
                <a:cubicBezTo>
                  <a:pt x="115" y="108"/>
                  <a:pt x="122" y="106"/>
                  <a:pt x="130" y="106"/>
                </a:cubicBezTo>
                <a:cubicBezTo>
                  <a:pt x="136" y="106"/>
                  <a:pt x="142" y="107"/>
                  <a:pt x="148" y="109"/>
                </a:cubicBezTo>
                <a:close/>
                <a:moveTo>
                  <a:pt x="155" y="113"/>
                </a:moveTo>
                <a:cubicBezTo>
                  <a:pt x="167" y="121"/>
                  <a:pt x="175" y="133"/>
                  <a:pt x="176" y="148"/>
                </a:cubicBezTo>
                <a:cubicBezTo>
                  <a:pt x="181" y="150"/>
                  <a:pt x="187" y="151"/>
                  <a:pt x="192" y="151"/>
                </a:cubicBezTo>
                <a:cubicBezTo>
                  <a:pt x="213" y="151"/>
                  <a:pt x="230" y="134"/>
                  <a:pt x="230" y="114"/>
                </a:cubicBezTo>
                <a:cubicBezTo>
                  <a:pt x="230" y="93"/>
                  <a:pt x="213" y="76"/>
                  <a:pt x="192" y="76"/>
                </a:cubicBezTo>
                <a:cubicBezTo>
                  <a:pt x="172" y="76"/>
                  <a:pt x="155" y="93"/>
                  <a:pt x="155" y="113"/>
                </a:cubicBezTo>
                <a:close/>
                <a:moveTo>
                  <a:pt x="130" y="190"/>
                </a:moveTo>
                <a:cubicBezTo>
                  <a:pt x="151" y="190"/>
                  <a:pt x="168" y="173"/>
                  <a:pt x="168" y="152"/>
                </a:cubicBezTo>
                <a:cubicBezTo>
                  <a:pt x="168" y="132"/>
                  <a:pt x="151" y="115"/>
                  <a:pt x="130" y="115"/>
                </a:cubicBezTo>
                <a:cubicBezTo>
                  <a:pt x="109" y="115"/>
                  <a:pt x="92" y="132"/>
                  <a:pt x="92" y="152"/>
                </a:cubicBezTo>
                <a:cubicBezTo>
                  <a:pt x="92" y="173"/>
                  <a:pt x="109" y="190"/>
                  <a:pt x="130" y="190"/>
                </a:cubicBezTo>
                <a:close/>
                <a:moveTo>
                  <a:pt x="146" y="193"/>
                </a:moveTo>
                <a:cubicBezTo>
                  <a:pt x="114" y="193"/>
                  <a:pt x="114" y="193"/>
                  <a:pt x="114" y="193"/>
                </a:cubicBezTo>
                <a:cubicBezTo>
                  <a:pt x="88" y="193"/>
                  <a:pt x="66" y="214"/>
                  <a:pt x="66" y="241"/>
                </a:cubicBezTo>
                <a:cubicBezTo>
                  <a:pt x="66" y="280"/>
                  <a:pt x="66" y="280"/>
                  <a:pt x="66" y="280"/>
                </a:cubicBezTo>
                <a:cubicBezTo>
                  <a:pt x="66" y="280"/>
                  <a:pt x="66" y="280"/>
                  <a:pt x="66" y="280"/>
                </a:cubicBezTo>
                <a:cubicBezTo>
                  <a:pt x="69" y="281"/>
                  <a:pt x="69" y="281"/>
                  <a:pt x="69" y="281"/>
                </a:cubicBezTo>
                <a:cubicBezTo>
                  <a:pt x="94" y="289"/>
                  <a:pt x="116" y="292"/>
                  <a:pt x="134" y="292"/>
                </a:cubicBezTo>
                <a:cubicBezTo>
                  <a:pt x="170" y="292"/>
                  <a:pt x="190" y="282"/>
                  <a:pt x="191" y="281"/>
                </a:cubicBezTo>
                <a:cubicBezTo>
                  <a:pt x="194" y="280"/>
                  <a:pt x="194" y="280"/>
                  <a:pt x="194" y="280"/>
                </a:cubicBezTo>
                <a:cubicBezTo>
                  <a:pt x="194" y="280"/>
                  <a:pt x="194" y="280"/>
                  <a:pt x="194" y="280"/>
                </a:cubicBezTo>
                <a:cubicBezTo>
                  <a:pt x="194" y="241"/>
                  <a:pt x="194" y="241"/>
                  <a:pt x="194" y="241"/>
                </a:cubicBezTo>
                <a:cubicBezTo>
                  <a:pt x="194" y="214"/>
                  <a:pt x="173" y="193"/>
                  <a:pt x="146" y="193"/>
                </a:cubicBezTo>
                <a:close/>
                <a:moveTo>
                  <a:pt x="208" y="154"/>
                </a:moveTo>
                <a:cubicBezTo>
                  <a:pt x="177" y="154"/>
                  <a:pt x="177" y="154"/>
                  <a:pt x="177" y="154"/>
                </a:cubicBezTo>
                <a:cubicBezTo>
                  <a:pt x="176" y="167"/>
                  <a:pt x="171" y="178"/>
                  <a:pt x="162" y="186"/>
                </a:cubicBezTo>
                <a:cubicBezTo>
                  <a:pt x="186" y="193"/>
                  <a:pt x="203" y="215"/>
                  <a:pt x="203" y="241"/>
                </a:cubicBezTo>
                <a:cubicBezTo>
                  <a:pt x="203" y="253"/>
                  <a:pt x="203" y="253"/>
                  <a:pt x="203" y="253"/>
                </a:cubicBezTo>
                <a:cubicBezTo>
                  <a:pt x="234" y="252"/>
                  <a:pt x="252" y="243"/>
                  <a:pt x="254" y="242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256" y="241"/>
                  <a:pt x="256" y="241"/>
                  <a:pt x="256" y="241"/>
                </a:cubicBezTo>
                <a:cubicBezTo>
                  <a:pt x="256" y="202"/>
                  <a:pt x="256" y="202"/>
                  <a:pt x="256" y="202"/>
                </a:cubicBezTo>
                <a:cubicBezTo>
                  <a:pt x="256" y="175"/>
                  <a:pt x="235" y="154"/>
                  <a:pt x="208" y="154"/>
                </a:cubicBezTo>
                <a:close/>
                <a:moveTo>
                  <a:pt x="64" y="151"/>
                </a:moveTo>
                <a:cubicBezTo>
                  <a:pt x="71" y="151"/>
                  <a:pt x="78" y="149"/>
                  <a:pt x="84" y="145"/>
                </a:cubicBezTo>
                <a:cubicBezTo>
                  <a:pt x="86" y="133"/>
                  <a:pt x="92" y="123"/>
                  <a:pt x="102" y="116"/>
                </a:cubicBezTo>
                <a:cubicBezTo>
                  <a:pt x="102" y="115"/>
                  <a:pt x="102" y="114"/>
                  <a:pt x="102" y="114"/>
                </a:cubicBezTo>
                <a:cubicBezTo>
                  <a:pt x="102" y="93"/>
                  <a:pt x="85" y="76"/>
                  <a:pt x="64" y="76"/>
                </a:cubicBezTo>
                <a:cubicBezTo>
                  <a:pt x="43" y="76"/>
                  <a:pt x="27" y="93"/>
                  <a:pt x="27" y="114"/>
                </a:cubicBezTo>
                <a:cubicBezTo>
                  <a:pt x="27" y="134"/>
                  <a:pt x="43" y="151"/>
                  <a:pt x="64" y="151"/>
                </a:cubicBezTo>
                <a:close/>
                <a:moveTo>
                  <a:pt x="98" y="186"/>
                </a:moveTo>
                <a:cubicBezTo>
                  <a:pt x="89" y="178"/>
                  <a:pt x="84" y="167"/>
                  <a:pt x="84" y="154"/>
                </a:cubicBezTo>
                <a:cubicBezTo>
                  <a:pt x="82" y="154"/>
                  <a:pt x="81" y="154"/>
                  <a:pt x="80" y="154"/>
                </a:cubicBezTo>
                <a:cubicBezTo>
                  <a:pt x="48" y="154"/>
                  <a:pt x="48" y="154"/>
                  <a:pt x="48" y="154"/>
                </a:cubicBezTo>
                <a:cubicBezTo>
                  <a:pt x="22" y="154"/>
                  <a:pt x="0" y="175"/>
                  <a:pt x="0" y="202"/>
                </a:cubicBezTo>
                <a:cubicBezTo>
                  <a:pt x="0" y="241"/>
                  <a:pt x="0" y="241"/>
                  <a:pt x="0" y="241"/>
                </a:cubicBezTo>
                <a:cubicBezTo>
                  <a:pt x="0" y="242"/>
                  <a:pt x="0" y="242"/>
                  <a:pt x="0" y="242"/>
                </a:cubicBezTo>
                <a:cubicBezTo>
                  <a:pt x="3" y="242"/>
                  <a:pt x="3" y="242"/>
                  <a:pt x="3" y="242"/>
                </a:cubicBezTo>
                <a:cubicBezTo>
                  <a:pt x="23" y="249"/>
                  <a:pt x="41" y="252"/>
                  <a:pt x="57" y="253"/>
                </a:cubicBezTo>
                <a:cubicBezTo>
                  <a:pt x="57" y="241"/>
                  <a:pt x="57" y="241"/>
                  <a:pt x="57" y="241"/>
                </a:cubicBezTo>
                <a:cubicBezTo>
                  <a:pt x="57" y="215"/>
                  <a:pt x="74" y="193"/>
                  <a:pt x="98" y="186"/>
                </a:cubicBezTo>
                <a:close/>
                <a:moveTo>
                  <a:pt x="98" y="186"/>
                </a:moveTo>
                <a:cubicBezTo>
                  <a:pt x="98" y="186"/>
                  <a:pt x="98" y="186"/>
                  <a:pt x="98" y="186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752887" y="1879116"/>
            <a:ext cx="821877" cy="821877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35075" y="1961304"/>
            <a:ext cx="657502" cy="657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5066597" y="2101585"/>
            <a:ext cx="317503" cy="3293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2"/>
              </a:cxn>
              <a:cxn ang="0">
                <a:pos x="286" y="382"/>
              </a:cxn>
              <a:cxn ang="0">
                <a:pos x="420" y="530"/>
              </a:cxn>
              <a:cxn ang="0">
                <a:pos x="420" y="382"/>
              </a:cxn>
              <a:cxn ang="0">
                <a:pos x="511" y="382"/>
              </a:cxn>
              <a:cxn ang="0">
                <a:pos x="511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11" h="530">
                <a:moveTo>
                  <a:pt x="0" y="0"/>
                </a:moveTo>
                <a:lnTo>
                  <a:pt x="0" y="382"/>
                </a:lnTo>
                <a:lnTo>
                  <a:pt x="286" y="382"/>
                </a:lnTo>
                <a:lnTo>
                  <a:pt x="420" y="530"/>
                </a:lnTo>
                <a:lnTo>
                  <a:pt x="420" y="382"/>
                </a:lnTo>
                <a:lnTo>
                  <a:pt x="511" y="382"/>
                </a:lnTo>
                <a:lnTo>
                  <a:pt x="511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31"/>
          <p:cNvSpPr>
            <a:spLocks noEditPoints="1"/>
          </p:cNvSpPr>
          <p:nvPr/>
        </p:nvSpPr>
        <p:spPr bwMode="auto">
          <a:xfrm>
            <a:off x="4957863" y="2220261"/>
            <a:ext cx="272145" cy="281465"/>
          </a:xfrm>
          <a:custGeom>
            <a:avLst/>
            <a:gdLst/>
            <a:ahLst/>
            <a:cxnLst>
              <a:cxn ang="0">
                <a:pos x="426" y="226"/>
              </a:cxn>
              <a:cxn ang="0">
                <a:pos x="139" y="226"/>
              </a:cxn>
              <a:cxn ang="0">
                <a:pos x="139" y="0"/>
              </a:cxn>
              <a:cxn ang="0">
                <a:pos x="0" y="0"/>
              </a:cxn>
              <a:cxn ang="0">
                <a:pos x="0" y="327"/>
              </a:cxn>
              <a:cxn ang="0">
                <a:pos x="79" y="327"/>
              </a:cxn>
              <a:cxn ang="0">
                <a:pos x="79" y="453"/>
              </a:cxn>
              <a:cxn ang="0">
                <a:pos x="192" y="327"/>
              </a:cxn>
              <a:cxn ang="0">
                <a:pos x="438" y="327"/>
              </a:cxn>
              <a:cxn ang="0">
                <a:pos x="438" y="241"/>
              </a:cxn>
              <a:cxn ang="0">
                <a:pos x="426" y="226"/>
              </a:cxn>
              <a:cxn ang="0">
                <a:pos x="426" y="226"/>
              </a:cxn>
              <a:cxn ang="0">
                <a:pos x="426" y="226"/>
              </a:cxn>
            </a:cxnLst>
            <a:rect l="0" t="0" r="r" b="b"/>
            <a:pathLst>
              <a:path w="438" h="453">
                <a:moveTo>
                  <a:pt x="426" y="226"/>
                </a:moveTo>
                <a:lnTo>
                  <a:pt x="139" y="226"/>
                </a:lnTo>
                <a:lnTo>
                  <a:pt x="139" y="0"/>
                </a:lnTo>
                <a:lnTo>
                  <a:pt x="0" y="0"/>
                </a:lnTo>
                <a:lnTo>
                  <a:pt x="0" y="327"/>
                </a:lnTo>
                <a:lnTo>
                  <a:pt x="79" y="327"/>
                </a:lnTo>
                <a:lnTo>
                  <a:pt x="79" y="453"/>
                </a:lnTo>
                <a:lnTo>
                  <a:pt x="192" y="327"/>
                </a:lnTo>
                <a:lnTo>
                  <a:pt x="438" y="327"/>
                </a:lnTo>
                <a:lnTo>
                  <a:pt x="438" y="241"/>
                </a:lnTo>
                <a:lnTo>
                  <a:pt x="426" y="226"/>
                </a:lnTo>
                <a:close/>
                <a:moveTo>
                  <a:pt x="426" y="226"/>
                </a:moveTo>
                <a:lnTo>
                  <a:pt x="426" y="226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665180" y="4875691"/>
            <a:ext cx="821877" cy="821877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47368" y="4957879"/>
            <a:ext cx="657502" cy="6575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6884316" y="5136587"/>
            <a:ext cx="411288" cy="3111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6"/>
              </a:cxn>
              <a:cxn ang="0">
                <a:pos x="378" y="286"/>
              </a:cxn>
              <a:cxn ang="0">
                <a:pos x="378" y="0"/>
              </a:cxn>
              <a:cxn ang="0">
                <a:pos x="0" y="0"/>
              </a:cxn>
              <a:cxn ang="0">
                <a:pos x="354" y="262"/>
              </a:cxn>
              <a:cxn ang="0">
                <a:pos x="24" y="262"/>
              </a:cxn>
              <a:cxn ang="0">
                <a:pos x="24" y="24"/>
              </a:cxn>
              <a:cxn ang="0">
                <a:pos x="354" y="24"/>
              </a:cxn>
              <a:cxn ang="0">
                <a:pos x="354" y="262"/>
              </a:cxn>
              <a:cxn ang="0">
                <a:pos x="354" y="262"/>
              </a:cxn>
              <a:cxn ang="0">
                <a:pos x="354" y="262"/>
              </a:cxn>
            </a:cxnLst>
            <a:rect l="0" t="0" r="r" b="b"/>
            <a:pathLst>
              <a:path w="378" h="286">
                <a:moveTo>
                  <a:pt x="0" y="0"/>
                </a:moveTo>
                <a:lnTo>
                  <a:pt x="0" y="286"/>
                </a:lnTo>
                <a:lnTo>
                  <a:pt x="378" y="286"/>
                </a:lnTo>
                <a:lnTo>
                  <a:pt x="378" y="0"/>
                </a:lnTo>
                <a:lnTo>
                  <a:pt x="0" y="0"/>
                </a:lnTo>
                <a:close/>
                <a:moveTo>
                  <a:pt x="354" y="262"/>
                </a:moveTo>
                <a:lnTo>
                  <a:pt x="24" y="262"/>
                </a:lnTo>
                <a:lnTo>
                  <a:pt x="24" y="24"/>
                </a:lnTo>
                <a:lnTo>
                  <a:pt x="354" y="24"/>
                </a:lnTo>
                <a:lnTo>
                  <a:pt x="354" y="262"/>
                </a:lnTo>
                <a:close/>
                <a:moveTo>
                  <a:pt x="354" y="262"/>
                </a:moveTo>
                <a:lnTo>
                  <a:pt x="354" y="262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8"/>
          <p:cNvSpPr>
            <a:spLocks noEditPoints="1"/>
          </p:cNvSpPr>
          <p:nvPr/>
        </p:nvSpPr>
        <p:spPr bwMode="auto">
          <a:xfrm>
            <a:off x="6884316" y="5136587"/>
            <a:ext cx="411288" cy="31118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6"/>
              </a:cxn>
              <a:cxn ang="0">
                <a:pos x="378" y="286"/>
              </a:cxn>
              <a:cxn ang="0">
                <a:pos x="378" y="0"/>
              </a:cxn>
              <a:cxn ang="0">
                <a:pos x="0" y="0"/>
              </a:cxn>
              <a:cxn ang="0">
                <a:pos x="354" y="262"/>
              </a:cxn>
              <a:cxn ang="0">
                <a:pos x="24" y="262"/>
              </a:cxn>
              <a:cxn ang="0">
                <a:pos x="24" y="24"/>
              </a:cxn>
              <a:cxn ang="0">
                <a:pos x="354" y="24"/>
              </a:cxn>
              <a:cxn ang="0">
                <a:pos x="354" y="262"/>
              </a:cxn>
              <a:cxn ang="0">
                <a:pos x="354" y="262"/>
              </a:cxn>
              <a:cxn ang="0">
                <a:pos x="354" y="262"/>
              </a:cxn>
            </a:cxnLst>
            <a:rect l="0" t="0" r="r" b="b"/>
            <a:pathLst>
              <a:path w="378" h="286">
                <a:moveTo>
                  <a:pt x="0" y="0"/>
                </a:moveTo>
                <a:lnTo>
                  <a:pt x="0" y="286"/>
                </a:lnTo>
                <a:lnTo>
                  <a:pt x="378" y="286"/>
                </a:lnTo>
                <a:lnTo>
                  <a:pt x="378" y="0"/>
                </a:lnTo>
                <a:lnTo>
                  <a:pt x="0" y="0"/>
                </a:lnTo>
                <a:moveTo>
                  <a:pt x="354" y="262"/>
                </a:moveTo>
                <a:lnTo>
                  <a:pt x="24" y="262"/>
                </a:lnTo>
                <a:lnTo>
                  <a:pt x="24" y="24"/>
                </a:lnTo>
                <a:lnTo>
                  <a:pt x="354" y="24"/>
                </a:lnTo>
                <a:lnTo>
                  <a:pt x="354" y="262"/>
                </a:lnTo>
                <a:moveTo>
                  <a:pt x="354" y="262"/>
                </a:moveTo>
                <a:lnTo>
                  <a:pt x="354" y="262"/>
                </a:ln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19"/>
          <p:cNvSpPr>
            <a:spLocks noEditPoints="1"/>
          </p:cNvSpPr>
          <p:nvPr/>
        </p:nvSpPr>
        <p:spPr bwMode="auto">
          <a:xfrm>
            <a:off x="7167213" y="5188814"/>
            <a:ext cx="76164" cy="77252"/>
          </a:xfrm>
          <a:custGeom>
            <a:avLst/>
            <a:gdLst/>
            <a:ahLst/>
            <a:cxnLst>
              <a:cxn ang="0">
                <a:pos x="29" y="15"/>
              </a:cxn>
              <a:cxn ang="0">
                <a:pos x="15" y="29"/>
              </a:cxn>
              <a:cxn ang="0">
                <a:pos x="0" y="15"/>
              </a:cxn>
              <a:cxn ang="0">
                <a:pos x="15" y="0"/>
              </a:cxn>
              <a:cxn ang="0">
                <a:pos x="29" y="15"/>
              </a:cxn>
              <a:cxn ang="0">
                <a:pos x="29" y="15"/>
              </a:cxn>
              <a:cxn ang="0">
                <a:pos x="29" y="15"/>
              </a:cxn>
            </a:cxnLst>
            <a:rect l="0" t="0" r="r" b="b"/>
            <a:pathLst>
              <a:path w="29" h="29">
                <a:moveTo>
                  <a:pt x="29" y="15"/>
                </a:moveTo>
                <a:cubicBezTo>
                  <a:pt x="29" y="23"/>
                  <a:pt x="23" y="29"/>
                  <a:pt x="15" y="29"/>
                </a:cubicBezTo>
                <a:cubicBezTo>
                  <a:pt x="7" y="29"/>
                  <a:pt x="0" y="23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3" y="0"/>
                  <a:pt x="29" y="7"/>
                  <a:pt x="29" y="15"/>
                </a:cubicBezTo>
                <a:close/>
                <a:moveTo>
                  <a:pt x="29" y="15"/>
                </a:moveTo>
                <a:cubicBezTo>
                  <a:pt x="29" y="15"/>
                  <a:pt x="29" y="15"/>
                  <a:pt x="29" y="15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20"/>
          <p:cNvSpPr>
            <a:spLocks noEditPoints="1"/>
          </p:cNvSpPr>
          <p:nvPr/>
        </p:nvSpPr>
        <p:spPr bwMode="auto">
          <a:xfrm>
            <a:off x="6936543" y="5214927"/>
            <a:ext cx="312275" cy="182793"/>
          </a:xfrm>
          <a:custGeom>
            <a:avLst/>
            <a:gdLst/>
            <a:ahLst/>
            <a:cxnLst>
              <a:cxn ang="0">
                <a:pos x="79" y="29"/>
              </a:cxn>
              <a:cxn ang="0">
                <a:pos x="59" y="48"/>
              </a:cxn>
              <a:cxn ang="0">
                <a:pos x="25" y="0"/>
              </a:cxn>
              <a:cxn ang="0">
                <a:pos x="0" y="69"/>
              </a:cxn>
              <a:cxn ang="0">
                <a:pos x="119" y="69"/>
              </a:cxn>
              <a:cxn ang="0">
                <a:pos x="79" y="29"/>
              </a:cxn>
              <a:cxn ang="0">
                <a:pos x="79" y="29"/>
              </a:cxn>
              <a:cxn ang="0">
                <a:pos x="79" y="29"/>
              </a:cxn>
            </a:cxnLst>
            <a:rect l="0" t="0" r="r" b="b"/>
            <a:pathLst>
              <a:path w="119" h="69">
                <a:moveTo>
                  <a:pt x="79" y="29"/>
                </a:moveTo>
                <a:cubicBezTo>
                  <a:pt x="70" y="29"/>
                  <a:pt x="71" y="48"/>
                  <a:pt x="59" y="48"/>
                </a:cubicBezTo>
                <a:cubicBezTo>
                  <a:pt x="47" y="48"/>
                  <a:pt x="40" y="0"/>
                  <a:pt x="25" y="0"/>
                </a:cubicBezTo>
                <a:cubicBezTo>
                  <a:pt x="10" y="0"/>
                  <a:pt x="0" y="69"/>
                  <a:pt x="0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88" y="29"/>
                  <a:pt x="79" y="29"/>
                </a:cubicBezTo>
                <a:close/>
                <a:moveTo>
                  <a:pt x="79" y="29"/>
                </a:moveTo>
                <a:cubicBezTo>
                  <a:pt x="79" y="29"/>
                  <a:pt x="79" y="29"/>
                  <a:pt x="79" y="29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0843" y="2304260"/>
            <a:ext cx="842781" cy="84278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625121" y="2388538"/>
            <a:ext cx="674225" cy="674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9858704" y="2522063"/>
            <a:ext cx="207061" cy="336300"/>
          </a:xfrm>
          <a:custGeom>
            <a:avLst/>
            <a:gdLst/>
            <a:ahLst/>
            <a:cxnLst>
              <a:cxn ang="0">
                <a:pos x="13" y="197"/>
              </a:cxn>
              <a:cxn ang="0">
                <a:pos x="27" y="191"/>
              </a:cxn>
              <a:cxn ang="0">
                <a:pos x="29" y="189"/>
              </a:cxn>
              <a:cxn ang="0">
                <a:pos x="32" y="181"/>
              </a:cxn>
              <a:cxn ang="0">
                <a:pos x="36" y="176"/>
              </a:cxn>
              <a:cxn ang="0">
                <a:pos x="37" y="174"/>
              </a:cxn>
              <a:cxn ang="0">
                <a:pos x="39" y="162"/>
              </a:cxn>
              <a:cxn ang="0">
                <a:pos x="38" y="160"/>
              </a:cxn>
              <a:cxn ang="0">
                <a:pos x="31" y="146"/>
              </a:cxn>
              <a:cxn ang="0">
                <a:pos x="29" y="138"/>
              </a:cxn>
              <a:cxn ang="0">
                <a:pos x="26" y="127"/>
              </a:cxn>
              <a:cxn ang="0">
                <a:pos x="26" y="124"/>
              </a:cxn>
              <a:cxn ang="0">
                <a:pos x="28" y="119"/>
              </a:cxn>
              <a:cxn ang="0">
                <a:pos x="29" y="117"/>
              </a:cxn>
              <a:cxn ang="0">
                <a:pos x="29" y="100"/>
              </a:cxn>
              <a:cxn ang="0">
                <a:pos x="29" y="89"/>
              </a:cxn>
              <a:cxn ang="0">
                <a:pos x="38" y="74"/>
              </a:cxn>
              <a:cxn ang="0">
                <a:pos x="63" y="63"/>
              </a:cxn>
              <a:cxn ang="0">
                <a:pos x="77" y="61"/>
              </a:cxn>
              <a:cxn ang="0">
                <a:pos x="81" y="61"/>
              </a:cxn>
              <a:cxn ang="0">
                <a:pos x="81" y="62"/>
              </a:cxn>
              <a:cxn ang="0">
                <a:pos x="78" y="64"/>
              </a:cxn>
              <a:cxn ang="0">
                <a:pos x="79" y="69"/>
              </a:cxn>
              <a:cxn ang="0">
                <a:pos x="91" y="80"/>
              </a:cxn>
              <a:cxn ang="0">
                <a:pos x="96" y="92"/>
              </a:cxn>
              <a:cxn ang="0">
                <a:pos x="96" y="117"/>
              </a:cxn>
              <a:cxn ang="0">
                <a:pos x="98" y="121"/>
              </a:cxn>
              <a:cxn ang="0">
                <a:pos x="99" y="122"/>
              </a:cxn>
              <a:cxn ang="0">
                <a:pos x="98" y="135"/>
              </a:cxn>
              <a:cxn ang="0">
                <a:pos x="98" y="136"/>
              </a:cxn>
              <a:cxn ang="0">
                <a:pos x="91" y="154"/>
              </a:cxn>
              <a:cxn ang="0">
                <a:pos x="90" y="155"/>
              </a:cxn>
              <a:cxn ang="0">
                <a:pos x="87" y="174"/>
              </a:cxn>
              <a:cxn ang="0">
                <a:pos x="88" y="176"/>
              </a:cxn>
              <a:cxn ang="0">
                <a:pos x="91" y="181"/>
              </a:cxn>
              <a:cxn ang="0">
                <a:pos x="94" y="190"/>
              </a:cxn>
              <a:cxn ang="0">
                <a:pos x="97" y="192"/>
              </a:cxn>
              <a:cxn ang="0">
                <a:pos x="124" y="203"/>
              </a:cxn>
              <a:cxn ang="0">
                <a:pos x="124" y="0"/>
              </a:cxn>
              <a:cxn ang="0">
                <a:pos x="0" y="0"/>
              </a:cxn>
              <a:cxn ang="0">
                <a:pos x="0" y="203"/>
              </a:cxn>
              <a:cxn ang="0">
                <a:pos x="13" y="197"/>
              </a:cxn>
              <a:cxn ang="0">
                <a:pos x="13" y="197"/>
              </a:cxn>
              <a:cxn ang="0">
                <a:pos x="13" y="197"/>
              </a:cxn>
            </a:cxnLst>
            <a:rect l="0" t="0" r="r" b="b"/>
            <a:pathLst>
              <a:path w="124" h="203">
                <a:moveTo>
                  <a:pt x="13" y="197"/>
                </a:moveTo>
                <a:cubicBezTo>
                  <a:pt x="17" y="195"/>
                  <a:pt x="22" y="194"/>
                  <a:pt x="27" y="191"/>
                </a:cubicBezTo>
                <a:cubicBezTo>
                  <a:pt x="28" y="191"/>
                  <a:pt x="29" y="190"/>
                  <a:pt x="29" y="189"/>
                </a:cubicBezTo>
                <a:cubicBezTo>
                  <a:pt x="30" y="187"/>
                  <a:pt x="31" y="184"/>
                  <a:pt x="32" y="181"/>
                </a:cubicBezTo>
                <a:cubicBezTo>
                  <a:pt x="33" y="179"/>
                  <a:pt x="33" y="177"/>
                  <a:pt x="36" y="176"/>
                </a:cubicBezTo>
                <a:cubicBezTo>
                  <a:pt x="36" y="176"/>
                  <a:pt x="37" y="175"/>
                  <a:pt x="37" y="174"/>
                </a:cubicBezTo>
                <a:cubicBezTo>
                  <a:pt x="38" y="170"/>
                  <a:pt x="38" y="166"/>
                  <a:pt x="39" y="162"/>
                </a:cubicBezTo>
                <a:cubicBezTo>
                  <a:pt x="39" y="161"/>
                  <a:pt x="38" y="160"/>
                  <a:pt x="38" y="160"/>
                </a:cubicBezTo>
                <a:cubicBezTo>
                  <a:pt x="34" y="156"/>
                  <a:pt x="32" y="151"/>
                  <a:pt x="31" y="146"/>
                </a:cubicBezTo>
                <a:cubicBezTo>
                  <a:pt x="31" y="143"/>
                  <a:pt x="29" y="141"/>
                  <a:pt x="29" y="138"/>
                </a:cubicBezTo>
                <a:cubicBezTo>
                  <a:pt x="28" y="135"/>
                  <a:pt x="27" y="131"/>
                  <a:pt x="26" y="127"/>
                </a:cubicBezTo>
                <a:cubicBezTo>
                  <a:pt x="26" y="126"/>
                  <a:pt x="26" y="125"/>
                  <a:pt x="26" y="124"/>
                </a:cubicBezTo>
                <a:cubicBezTo>
                  <a:pt x="25" y="122"/>
                  <a:pt x="25" y="120"/>
                  <a:pt x="28" y="119"/>
                </a:cubicBezTo>
                <a:cubicBezTo>
                  <a:pt x="28" y="119"/>
                  <a:pt x="29" y="118"/>
                  <a:pt x="29" y="117"/>
                </a:cubicBezTo>
                <a:cubicBezTo>
                  <a:pt x="29" y="111"/>
                  <a:pt x="29" y="105"/>
                  <a:pt x="29" y="100"/>
                </a:cubicBezTo>
                <a:cubicBezTo>
                  <a:pt x="29" y="96"/>
                  <a:pt x="29" y="93"/>
                  <a:pt x="29" y="89"/>
                </a:cubicBezTo>
                <a:cubicBezTo>
                  <a:pt x="30" y="83"/>
                  <a:pt x="34" y="78"/>
                  <a:pt x="38" y="74"/>
                </a:cubicBezTo>
                <a:cubicBezTo>
                  <a:pt x="46" y="68"/>
                  <a:pt x="54" y="65"/>
                  <a:pt x="63" y="63"/>
                </a:cubicBezTo>
                <a:cubicBezTo>
                  <a:pt x="68" y="62"/>
                  <a:pt x="72" y="62"/>
                  <a:pt x="77" y="61"/>
                </a:cubicBezTo>
                <a:cubicBezTo>
                  <a:pt x="78" y="61"/>
                  <a:pt x="79" y="61"/>
                  <a:pt x="81" y="61"/>
                </a:cubicBezTo>
                <a:cubicBezTo>
                  <a:pt x="81" y="61"/>
                  <a:pt x="81" y="61"/>
                  <a:pt x="81" y="62"/>
                </a:cubicBezTo>
                <a:cubicBezTo>
                  <a:pt x="80" y="62"/>
                  <a:pt x="79" y="63"/>
                  <a:pt x="78" y="64"/>
                </a:cubicBezTo>
                <a:cubicBezTo>
                  <a:pt x="77" y="66"/>
                  <a:pt x="77" y="67"/>
                  <a:pt x="79" y="69"/>
                </a:cubicBezTo>
                <a:cubicBezTo>
                  <a:pt x="83" y="72"/>
                  <a:pt x="87" y="76"/>
                  <a:pt x="91" y="80"/>
                </a:cubicBezTo>
                <a:cubicBezTo>
                  <a:pt x="95" y="83"/>
                  <a:pt x="96" y="87"/>
                  <a:pt x="96" y="92"/>
                </a:cubicBezTo>
                <a:cubicBezTo>
                  <a:pt x="96" y="100"/>
                  <a:pt x="96" y="109"/>
                  <a:pt x="96" y="117"/>
                </a:cubicBezTo>
                <a:cubicBezTo>
                  <a:pt x="96" y="118"/>
                  <a:pt x="96" y="120"/>
                  <a:pt x="98" y="121"/>
                </a:cubicBezTo>
                <a:cubicBezTo>
                  <a:pt x="99" y="121"/>
                  <a:pt x="99" y="122"/>
                  <a:pt x="99" y="122"/>
                </a:cubicBezTo>
                <a:cubicBezTo>
                  <a:pt x="99" y="127"/>
                  <a:pt x="98" y="131"/>
                  <a:pt x="98" y="135"/>
                </a:cubicBezTo>
                <a:cubicBezTo>
                  <a:pt x="98" y="135"/>
                  <a:pt x="98" y="135"/>
                  <a:pt x="98" y="136"/>
                </a:cubicBezTo>
                <a:cubicBezTo>
                  <a:pt x="94" y="141"/>
                  <a:pt x="93" y="148"/>
                  <a:pt x="91" y="154"/>
                </a:cubicBezTo>
                <a:cubicBezTo>
                  <a:pt x="91" y="154"/>
                  <a:pt x="91" y="154"/>
                  <a:pt x="90" y="155"/>
                </a:cubicBezTo>
                <a:cubicBezTo>
                  <a:pt x="85" y="160"/>
                  <a:pt x="87" y="168"/>
                  <a:pt x="87" y="174"/>
                </a:cubicBezTo>
                <a:cubicBezTo>
                  <a:pt x="87" y="175"/>
                  <a:pt x="87" y="176"/>
                  <a:pt x="88" y="176"/>
                </a:cubicBezTo>
                <a:cubicBezTo>
                  <a:pt x="90" y="177"/>
                  <a:pt x="91" y="179"/>
                  <a:pt x="91" y="181"/>
                </a:cubicBezTo>
                <a:cubicBezTo>
                  <a:pt x="92" y="184"/>
                  <a:pt x="93" y="187"/>
                  <a:pt x="94" y="190"/>
                </a:cubicBezTo>
                <a:cubicBezTo>
                  <a:pt x="95" y="191"/>
                  <a:pt x="96" y="191"/>
                  <a:pt x="97" y="192"/>
                </a:cubicBezTo>
                <a:cubicBezTo>
                  <a:pt x="106" y="195"/>
                  <a:pt x="115" y="199"/>
                  <a:pt x="124" y="203"/>
                </a:cubicBezTo>
                <a:cubicBezTo>
                  <a:pt x="124" y="0"/>
                  <a:pt x="124" y="0"/>
                  <a:pt x="1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3"/>
                  <a:pt x="0" y="203"/>
                  <a:pt x="0" y="203"/>
                </a:cubicBezTo>
                <a:cubicBezTo>
                  <a:pt x="4" y="201"/>
                  <a:pt x="8" y="199"/>
                  <a:pt x="13" y="197"/>
                </a:cubicBezTo>
                <a:close/>
                <a:moveTo>
                  <a:pt x="13" y="197"/>
                </a:moveTo>
                <a:cubicBezTo>
                  <a:pt x="13" y="197"/>
                  <a:pt x="13" y="197"/>
                  <a:pt x="13" y="197"/>
                </a:cubicBezTo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37"/>
          <p:cNvSpPr>
            <a:spLocks noEditPoints="1"/>
          </p:cNvSpPr>
          <p:nvPr/>
        </p:nvSpPr>
        <p:spPr bwMode="auto">
          <a:xfrm>
            <a:off x="9821878" y="2485237"/>
            <a:ext cx="280713" cy="480826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20" y="0"/>
              </a:cxn>
              <a:cxn ang="0">
                <a:pos x="0" y="20"/>
              </a:cxn>
              <a:cxn ang="0">
                <a:pos x="0" y="270"/>
              </a:cxn>
              <a:cxn ang="0">
                <a:pos x="20" y="290"/>
              </a:cxn>
              <a:cxn ang="0">
                <a:pos x="149" y="290"/>
              </a:cxn>
              <a:cxn ang="0">
                <a:pos x="168" y="270"/>
              </a:cxn>
              <a:cxn ang="0">
                <a:pos x="168" y="20"/>
              </a:cxn>
              <a:cxn ang="0">
                <a:pos x="149" y="0"/>
              </a:cxn>
              <a:cxn ang="0">
                <a:pos x="55" y="276"/>
              </a:cxn>
              <a:cxn ang="0">
                <a:pos x="39" y="276"/>
              </a:cxn>
              <a:cxn ang="0">
                <a:pos x="33" y="270"/>
              </a:cxn>
              <a:cxn ang="0">
                <a:pos x="39" y="265"/>
              </a:cxn>
              <a:cxn ang="0">
                <a:pos x="55" y="265"/>
              </a:cxn>
              <a:cxn ang="0">
                <a:pos x="61" y="270"/>
              </a:cxn>
              <a:cxn ang="0">
                <a:pos x="55" y="276"/>
              </a:cxn>
              <a:cxn ang="0">
                <a:pos x="84" y="280"/>
              </a:cxn>
              <a:cxn ang="0">
                <a:pos x="74" y="270"/>
              </a:cxn>
              <a:cxn ang="0">
                <a:pos x="84" y="261"/>
              </a:cxn>
              <a:cxn ang="0">
                <a:pos x="94" y="270"/>
              </a:cxn>
              <a:cxn ang="0">
                <a:pos x="84" y="280"/>
              </a:cxn>
              <a:cxn ang="0">
                <a:pos x="129" y="276"/>
              </a:cxn>
              <a:cxn ang="0">
                <a:pos x="113" y="276"/>
              </a:cxn>
              <a:cxn ang="0">
                <a:pos x="107" y="270"/>
              </a:cxn>
              <a:cxn ang="0">
                <a:pos x="113" y="265"/>
              </a:cxn>
              <a:cxn ang="0">
                <a:pos x="129" y="265"/>
              </a:cxn>
              <a:cxn ang="0">
                <a:pos x="135" y="270"/>
              </a:cxn>
              <a:cxn ang="0">
                <a:pos x="129" y="276"/>
              </a:cxn>
              <a:cxn ang="0">
                <a:pos x="155" y="254"/>
              </a:cxn>
              <a:cxn ang="0">
                <a:pos x="14" y="254"/>
              </a:cxn>
              <a:cxn ang="0">
                <a:pos x="14" y="13"/>
              </a:cxn>
              <a:cxn ang="0">
                <a:pos x="155" y="13"/>
              </a:cxn>
              <a:cxn ang="0">
                <a:pos x="155" y="254"/>
              </a:cxn>
              <a:cxn ang="0">
                <a:pos x="155" y="254"/>
              </a:cxn>
              <a:cxn ang="0">
                <a:pos x="155" y="254"/>
              </a:cxn>
            </a:cxnLst>
            <a:rect l="0" t="0" r="r" b="b"/>
            <a:pathLst>
              <a:path w="168" h="290">
                <a:moveTo>
                  <a:pt x="149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81"/>
                  <a:pt x="9" y="290"/>
                  <a:pt x="20" y="290"/>
                </a:cubicBezTo>
                <a:cubicBezTo>
                  <a:pt x="149" y="290"/>
                  <a:pt x="149" y="290"/>
                  <a:pt x="149" y="290"/>
                </a:cubicBezTo>
                <a:cubicBezTo>
                  <a:pt x="159" y="290"/>
                  <a:pt x="168" y="281"/>
                  <a:pt x="168" y="270"/>
                </a:cubicBezTo>
                <a:cubicBezTo>
                  <a:pt x="168" y="20"/>
                  <a:pt x="168" y="20"/>
                  <a:pt x="168" y="20"/>
                </a:cubicBezTo>
                <a:cubicBezTo>
                  <a:pt x="168" y="9"/>
                  <a:pt x="159" y="0"/>
                  <a:pt x="149" y="0"/>
                </a:cubicBezTo>
                <a:close/>
                <a:moveTo>
                  <a:pt x="55" y="276"/>
                </a:moveTo>
                <a:cubicBezTo>
                  <a:pt x="39" y="276"/>
                  <a:pt x="39" y="276"/>
                  <a:pt x="39" y="276"/>
                </a:cubicBezTo>
                <a:cubicBezTo>
                  <a:pt x="36" y="276"/>
                  <a:pt x="33" y="273"/>
                  <a:pt x="33" y="270"/>
                </a:cubicBezTo>
                <a:cubicBezTo>
                  <a:pt x="33" y="267"/>
                  <a:pt x="36" y="265"/>
                  <a:pt x="39" y="265"/>
                </a:cubicBezTo>
                <a:cubicBezTo>
                  <a:pt x="55" y="265"/>
                  <a:pt x="55" y="265"/>
                  <a:pt x="55" y="265"/>
                </a:cubicBezTo>
                <a:cubicBezTo>
                  <a:pt x="58" y="265"/>
                  <a:pt x="61" y="267"/>
                  <a:pt x="61" y="270"/>
                </a:cubicBezTo>
                <a:cubicBezTo>
                  <a:pt x="61" y="273"/>
                  <a:pt x="58" y="276"/>
                  <a:pt x="55" y="276"/>
                </a:cubicBezTo>
                <a:close/>
                <a:moveTo>
                  <a:pt x="84" y="280"/>
                </a:moveTo>
                <a:cubicBezTo>
                  <a:pt x="79" y="280"/>
                  <a:pt x="74" y="276"/>
                  <a:pt x="74" y="270"/>
                </a:cubicBezTo>
                <a:cubicBezTo>
                  <a:pt x="74" y="265"/>
                  <a:pt x="79" y="261"/>
                  <a:pt x="84" y="261"/>
                </a:cubicBezTo>
                <a:cubicBezTo>
                  <a:pt x="90" y="261"/>
                  <a:pt x="94" y="265"/>
                  <a:pt x="94" y="270"/>
                </a:cubicBezTo>
                <a:cubicBezTo>
                  <a:pt x="94" y="276"/>
                  <a:pt x="90" y="280"/>
                  <a:pt x="84" y="280"/>
                </a:cubicBezTo>
                <a:close/>
                <a:moveTo>
                  <a:pt x="129" y="276"/>
                </a:moveTo>
                <a:cubicBezTo>
                  <a:pt x="113" y="276"/>
                  <a:pt x="113" y="276"/>
                  <a:pt x="113" y="276"/>
                </a:cubicBezTo>
                <a:cubicBezTo>
                  <a:pt x="110" y="276"/>
                  <a:pt x="107" y="273"/>
                  <a:pt x="107" y="270"/>
                </a:cubicBezTo>
                <a:cubicBezTo>
                  <a:pt x="107" y="267"/>
                  <a:pt x="110" y="265"/>
                  <a:pt x="113" y="265"/>
                </a:cubicBezTo>
                <a:cubicBezTo>
                  <a:pt x="129" y="265"/>
                  <a:pt x="129" y="265"/>
                  <a:pt x="129" y="265"/>
                </a:cubicBezTo>
                <a:cubicBezTo>
                  <a:pt x="132" y="265"/>
                  <a:pt x="135" y="267"/>
                  <a:pt x="135" y="270"/>
                </a:cubicBezTo>
                <a:cubicBezTo>
                  <a:pt x="135" y="273"/>
                  <a:pt x="132" y="276"/>
                  <a:pt x="129" y="276"/>
                </a:cubicBezTo>
                <a:close/>
                <a:moveTo>
                  <a:pt x="155" y="254"/>
                </a:moveTo>
                <a:cubicBezTo>
                  <a:pt x="14" y="254"/>
                  <a:pt x="14" y="254"/>
                  <a:pt x="14" y="254"/>
                </a:cubicBezTo>
                <a:cubicBezTo>
                  <a:pt x="14" y="13"/>
                  <a:pt x="14" y="13"/>
                  <a:pt x="14" y="13"/>
                </a:cubicBezTo>
                <a:cubicBezTo>
                  <a:pt x="155" y="13"/>
                  <a:pt x="155" y="13"/>
                  <a:pt x="155" y="13"/>
                </a:cubicBezTo>
                <a:lnTo>
                  <a:pt x="155" y="254"/>
                </a:lnTo>
                <a:close/>
                <a:moveTo>
                  <a:pt x="155" y="254"/>
                </a:moveTo>
                <a:cubicBezTo>
                  <a:pt x="155" y="254"/>
                  <a:pt x="155" y="254"/>
                  <a:pt x="155" y="254"/>
                </a:cubicBezTo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TextBox 18"/>
          <p:cNvSpPr txBox="1"/>
          <p:nvPr/>
        </p:nvSpPr>
        <p:spPr>
          <a:xfrm>
            <a:off x="8681785" y="3666220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18"/>
          <p:cNvSpPr txBox="1"/>
          <p:nvPr/>
        </p:nvSpPr>
        <p:spPr>
          <a:xfrm>
            <a:off x="6782183" y="4622304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8"/>
          <p:cNvSpPr txBox="1"/>
          <p:nvPr/>
        </p:nvSpPr>
        <p:spPr>
          <a:xfrm>
            <a:off x="2944861" y="462098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87"/>
          <p:cNvSpPr txBox="1"/>
          <p:nvPr/>
        </p:nvSpPr>
        <p:spPr>
          <a:xfrm>
            <a:off x="2680789" y="2265427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TextBox 88"/>
          <p:cNvSpPr txBox="1"/>
          <p:nvPr/>
        </p:nvSpPr>
        <p:spPr>
          <a:xfrm>
            <a:off x="2515510" y="2562177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87"/>
          <p:cNvSpPr txBox="1"/>
          <p:nvPr/>
        </p:nvSpPr>
        <p:spPr>
          <a:xfrm>
            <a:off x="6510932" y="2265427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TextBox 88"/>
          <p:cNvSpPr txBox="1"/>
          <p:nvPr/>
        </p:nvSpPr>
        <p:spPr>
          <a:xfrm>
            <a:off x="6345653" y="2562177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87"/>
          <p:cNvSpPr txBox="1"/>
          <p:nvPr/>
        </p:nvSpPr>
        <p:spPr>
          <a:xfrm>
            <a:off x="8380610" y="4403304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TextBox 88"/>
          <p:cNvSpPr txBox="1"/>
          <p:nvPr/>
        </p:nvSpPr>
        <p:spPr>
          <a:xfrm>
            <a:off x="8215331" y="4700054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87"/>
          <p:cNvSpPr txBox="1"/>
          <p:nvPr/>
        </p:nvSpPr>
        <p:spPr>
          <a:xfrm>
            <a:off x="4571558" y="4422868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TextBox 88"/>
          <p:cNvSpPr txBox="1"/>
          <p:nvPr/>
        </p:nvSpPr>
        <p:spPr>
          <a:xfrm>
            <a:off x="4406279" y="4719618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315"/>
          <p:cNvSpPr txBox="1"/>
          <p:nvPr/>
        </p:nvSpPr>
        <p:spPr>
          <a:xfrm>
            <a:off x="5458575" y="1280329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5174288" y="1627792"/>
            <a:ext cx="1866913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55018" y="2189510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28801" y="2471473"/>
            <a:ext cx="28386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3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3618" y="3085592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6560" y="3368807"/>
            <a:ext cx="278208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464" y="3928093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90320" y="4223785"/>
            <a:ext cx="2782085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39306" y="476150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54480" y="5052329"/>
            <a:ext cx="2774905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26501" y="2212297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9733" y="2471473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245"/>
          <p:cNvGrpSpPr/>
          <p:nvPr/>
        </p:nvGrpSpPr>
        <p:grpSpPr>
          <a:xfrm>
            <a:off x="5037708" y="2861731"/>
            <a:ext cx="2116584" cy="3144640"/>
            <a:chOff x="4168751" y="1735138"/>
            <a:chExt cx="1000125" cy="1485900"/>
          </a:xfrm>
          <a:solidFill>
            <a:srgbClr val="262626"/>
          </a:solidFill>
        </p:grpSpPr>
        <p:sp>
          <p:nvSpPr>
            <p:cNvPr id="242" name="Freeform 123"/>
            <p:cNvSpPr/>
            <p:nvPr/>
          </p:nvSpPr>
          <p:spPr bwMode="auto">
            <a:xfrm>
              <a:off x="4429102" y="3038475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3" name="Freeform 124"/>
            <p:cNvSpPr/>
            <p:nvPr/>
          </p:nvSpPr>
          <p:spPr bwMode="auto">
            <a:xfrm>
              <a:off x="4429102" y="2952750"/>
              <a:ext cx="479425" cy="61913"/>
            </a:xfrm>
            <a:custGeom>
              <a:avLst/>
              <a:gdLst/>
              <a:ahLst/>
              <a:cxnLst>
                <a:cxn ang="0">
                  <a:pos x="163" y="11"/>
                </a:cxn>
                <a:cxn ang="0">
                  <a:pos x="153" y="21"/>
                </a:cxn>
                <a:cxn ang="0">
                  <a:pos x="10" y="21"/>
                </a:cxn>
                <a:cxn ang="0">
                  <a:pos x="0" y="11"/>
                </a:cxn>
                <a:cxn ang="0">
                  <a:pos x="10" y="0"/>
                </a:cxn>
                <a:cxn ang="0">
                  <a:pos x="153" y="0"/>
                </a:cxn>
                <a:cxn ang="0">
                  <a:pos x="163" y="11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4" name="Freeform 125"/>
            <p:cNvSpPr/>
            <p:nvPr/>
          </p:nvSpPr>
          <p:spPr bwMode="auto">
            <a:xfrm>
              <a:off x="4470377" y="3125788"/>
              <a:ext cx="37941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0"/>
                </a:cxn>
                <a:cxn ang="0">
                  <a:pos x="63" y="30"/>
                </a:cxn>
                <a:cxn ang="0">
                  <a:pos x="0" y="0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245" name="Freeform 237"/>
            <p:cNvSpPr>
              <a:spLocks noEditPoints="1"/>
            </p:cNvSpPr>
            <p:nvPr/>
          </p:nvSpPr>
          <p:spPr bwMode="auto">
            <a:xfrm>
              <a:off x="4168751" y="1735138"/>
              <a:ext cx="1000125" cy="1179513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167" y="0"/>
                </a:cxn>
                <a:cxn ang="0">
                  <a:pos x="6" y="165"/>
                </a:cxn>
                <a:cxn ang="0">
                  <a:pos x="67" y="318"/>
                </a:cxn>
                <a:cxn ang="0">
                  <a:pos x="90" y="396"/>
                </a:cxn>
                <a:cxn ang="0">
                  <a:pos x="90" y="396"/>
                </a:cxn>
                <a:cxn ang="0">
                  <a:pos x="99" y="401"/>
                </a:cxn>
                <a:cxn ang="0">
                  <a:pos x="242" y="401"/>
                </a:cxn>
                <a:cxn ang="0">
                  <a:pos x="251" y="396"/>
                </a:cxn>
                <a:cxn ang="0">
                  <a:pos x="251" y="396"/>
                </a:cxn>
                <a:cxn ang="0">
                  <a:pos x="274" y="318"/>
                </a:cxn>
                <a:cxn ang="0">
                  <a:pos x="336" y="165"/>
                </a:cxn>
                <a:cxn ang="0">
                  <a:pos x="175" y="0"/>
                </a:cxn>
                <a:cxn ang="0">
                  <a:pos x="295" y="166"/>
                </a:cxn>
                <a:cxn ang="0">
                  <a:pos x="249" y="282"/>
                </a:cxn>
                <a:cxn ang="0">
                  <a:pos x="231" y="352"/>
                </a:cxn>
                <a:cxn ang="0">
                  <a:pos x="231" y="352"/>
                </a:cxn>
                <a:cxn ang="0">
                  <a:pos x="224" y="356"/>
                </a:cxn>
                <a:cxn ang="0">
                  <a:pos x="117" y="356"/>
                </a:cxn>
                <a:cxn ang="0">
                  <a:pos x="110" y="352"/>
                </a:cxn>
                <a:cxn ang="0">
                  <a:pos x="110" y="352"/>
                </a:cxn>
                <a:cxn ang="0">
                  <a:pos x="93" y="282"/>
                </a:cxn>
                <a:cxn ang="0">
                  <a:pos x="47" y="166"/>
                </a:cxn>
                <a:cxn ang="0">
                  <a:pos x="168" y="43"/>
                </a:cxn>
                <a:cxn ang="0">
                  <a:pos x="174" y="43"/>
                </a:cxn>
                <a:cxn ang="0">
                  <a:pos x="295" y="166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542004" y="37771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Oval 308"/>
          <p:cNvSpPr/>
          <p:nvPr/>
        </p:nvSpPr>
        <p:spPr>
          <a:xfrm>
            <a:off x="4773609" y="2337613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Freeform 64"/>
          <p:cNvSpPr>
            <a:spLocks noEditPoints="1"/>
          </p:cNvSpPr>
          <p:nvPr/>
        </p:nvSpPr>
        <p:spPr bwMode="auto">
          <a:xfrm>
            <a:off x="4925781" y="2510001"/>
            <a:ext cx="353484" cy="294217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4516461" y="4858774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7" name="Freeform 145"/>
          <p:cNvSpPr/>
          <p:nvPr/>
        </p:nvSpPr>
        <p:spPr bwMode="auto">
          <a:xfrm>
            <a:off x="4699325" y="5052329"/>
            <a:ext cx="292100" cy="251884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2" name="Oval 291"/>
          <p:cNvSpPr/>
          <p:nvPr/>
        </p:nvSpPr>
        <p:spPr>
          <a:xfrm>
            <a:off x="4132415" y="4013116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9" name="Freeform 171"/>
          <p:cNvSpPr/>
          <p:nvPr/>
        </p:nvSpPr>
        <p:spPr bwMode="auto">
          <a:xfrm>
            <a:off x="4315279" y="4226779"/>
            <a:ext cx="292100" cy="211667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4187548" y="309216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1" name="Freeform 115"/>
          <p:cNvSpPr>
            <a:spLocks noEditPoints="1"/>
          </p:cNvSpPr>
          <p:nvPr/>
        </p:nvSpPr>
        <p:spPr bwMode="auto">
          <a:xfrm>
            <a:off x="4370412" y="3264548"/>
            <a:ext cx="292100" cy="294217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0" name="Oval 309"/>
          <p:cNvSpPr/>
          <p:nvPr/>
        </p:nvSpPr>
        <p:spPr>
          <a:xfrm>
            <a:off x="5767087" y="206912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Freeform 24"/>
          <p:cNvSpPr>
            <a:spLocks noEditPoints="1"/>
          </p:cNvSpPr>
          <p:nvPr/>
        </p:nvSpPr>
        <p:spPr bwMode="auto">
          <a:xfrm>
            <a:off x="5960534" y="2241508"/>
            <a:ext cx="270933" cy="294217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6765608" y="2335408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5" name="Freeform 100"/>
          <p:cNvSpPr>
            <a:spLocks noEditPoints="1"/>
          </p:cNvSpPr>
          <p:nvPr/>
        </p:nvSpPr>
        <p:spPr bwMode="auto">
          <a:xfrm>
            <a:off x="6941063" y="2507796"/>
            <a:ext cx="306917" cy="294217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7423435" y="3092160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7" name="Freeform 131"/>
          <p:cNvSpPr/>
          <p:nvPr/>
        </p:nvSpPr>
        <p:spPr bwMode="auto">
          <a:xfrm>
            <a:off x="7612648" y="3269840"/>
            <a:ext cx="279400" cy="283633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8" name="Oval 307"/>
          <p:cNvSpPr/>
          <p:nvPr/>
        </p:nvSpPr>
        <p:spPr>
          <a:xfrm>
            <a:off x="7435216" y="4013116"/>
            <a:ext cx="657827" cy="63899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9" name="Freeform 66"/>
          <p:cNvSpPr>
            <a:spLocks noEditPoints="1"/>
          </p:cNvSpPr>
          <p:nvPr/>
        </p:nvSpPr>
        <p:spPr bwMode="auto">
          <a:xfrm>
            <a:off x="7599029" y="4204553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017712" y="4858774"/>
            <a:ext cx="657827" cy="63899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1" name="Freeform 101"/>
          <p:cNvSpPr>
            <a:spLocks noEditPoints="1"/>
          </p:cNvSpPr>
          <p:nvPr/>
        </p:nvSpPr>
        <p:spPr bwMode="auto">
          <a:xfrm>
            <a:off x="7170943" y="5061854"/>
            <a:ext cx="351367" cy="232833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TextBox 58"/>
          <p:cNvSpPr txBox="1"/>
          <p:nvPr/>
        </p:nvSpPr>
        <p:spPr>
          <a:xfrm>
            <a:off x="8142054" y="3055978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TextBox 59"/>
          <p:cNvSpPr txBox="1"/>
          <p:nvPr/>
        </p:nvSpPr>
        <p:spPr>
          <a:xfrm>
            <a:off x="8155286" y="3315154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58"/>
          <p:cNvSpPr txBox="1"/>
          <p:nvPr/>
        </p:nvSpPr>
        <p:spPr>
          <a:xfrm>
            <a:off x="8155286" y="400614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TextBox 59"/>
          <p:cNvSpPr txBox="1"/>
          <p:nvPr/>
        </p:nvSpPr>
        <p:spPr>
          <a:xfrm>
            <a:off x="8168518" y="4265320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58"/>
          <p:cNvSpPr txBox="1"/>
          <p:nvPr/>
        </p:nvSpPr>
        <p:spPr>
          <a:xfrm>
            <a:off x="7692190" y="4902413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TextBox 59"/>
          <p:cNvSpPr txBox="1"/>
          <p:nvPr/>
        </p:nvSpPr>
        <p:spPr>
          <a:xfrm>
            <a:off x="7705422" y="5161589"/>
            <a:ext cx="2750161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br>
              <a:rPr 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CE3-F537-459D-8ECA-E883C80C26B7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8" name="Freeform 5"/>
          <p:cNvSpPr/>
          <p:nvPr/>
        </p:nvSpPr>
        <p:spPr bwMode="auto">
          <a:xfrm>
            <a:off x="5453063" y="4992689"/>
            <a:ext cx="1243013" cy="212725"/>
          </a:xfrm>
          <a:custGeom>
            <a:avLst/>
            <a:gdLst>
              <a:gd name="T0" fmla="*/ 656 w 656"/>
              <a:gd name="T1" fmla="*/ 56 h 113"/>
              <a:gd name="T2" fmla="*/ 600 w 656"/>
              <a:gd name="T3" fmla="*/ 113 h 113"/>
              <a:gd name="T4" fmla="*/ 57 w 656"/>
              <a:gd name="T5" fmla="*/ 113 h 113"/>
              <a:gd name="T6" fmla="*/ 0 w 656"/>
              <a:gd name="T7" fmla="*/ 56 h 113"/>
              <a:gd name="T8" fmla="*/ 0 w 656"/>
              <a:gd name="T9" fmla="*/ 56 h 113"/>
              <a:gd name="T10" fmla="*/ 57 w 656"/>
              <a:gd name="T11" fmla="*/ 0 h 113"/>
              <a:gd name="T12" fmla="*/ 600 w 656"/>
              <a:gd name="T13" fmla="*/ 0 h 113"/>
              <a:gd name="T14" fmla="*/ 656 w 656"/>
              <a:gd name="T15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3">
                <a:moveTo>
                  <a:pt x="656" y="56"/>
                </a:moveTo>
                <a:cubicBezTo>
                  <a:pt x="656" y="88"/>
                  <a:pt x="631" y="113"/>
                  <a:pt x="600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6" y="113"/>
                  <a:pt x="0" y="88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5"/>
                  <a:pt x="656" y="5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6"/>
          <p:cNvSpPr/>
          <p:nvPr/>
        </p:nvSpPr>
        <p:spPr bwMode="auto">
          <a:xfrm>
            <a:off x="5453063" y="5267326"/>
            <a:ext cx="1243013" cy="212725"/>
          </a:xfrm>
          <a:custGeom>
            <a:avLst/>
            <a:gdLst>
              <a:gd name="T0" fmla="*/ 656 w 656"/>
              <a:gd name="T1" fmla="*/ 57 h 113"/>
              <a:gd name="T2" fmla="*/ 600 w 656"/>
              <a:gd name="T3" fmla="*/ 113 h 113"/>
              <a:gd name="T4" fmla="*/ 57 w 656"/>
              <a:gd name="T5" fmla="*/ 113 h 113"/>
              <a:gd name="T6" fmla="*/ 0 w 656"/>
              <a:gd name="T7" fmla="*/ 57 h 113"/>
              <a:gd name="T8" fmla="*/ 0 w 656"/>
              <a:gd name="T9" fmla="*/ 57 h 113"/>
              <a:gd name="T10" fmla="*/ 57 w 656"/>
              <a:gd name="T11" fmla="*/ 0 h 113"/>
              <a:gd name="T12" fmla="*/ 600 w 656"/>
              <a:gd name="T13" fmla="*/ 0 h 113"/>
              <a:gd name="T14" fmla="*/ 656 w 656"/>
              <a:gd name="T15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3">
                <a:moveTo>
                  <a:pt x="656" y="57"/>
                </a:moveTo>
                <a:cubicBezTo>
                  <a:pt x="656" y="88"/>
                  <a:pt x="631" y="113"/>
                  <a:pt x="600" y="113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26" y="113"/>
                  <a:pt x="0" y="88"/>
                  <a:pt x="0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6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6"/>
                  <a:pt x="656" y="5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7"/>
          <p:cNvSpPr/>
          <p:nvPr/>
        </p:nvSpPr>
        <p:spPr bwMode="auto">
          <a:xfrm>
            <a:off x="5453063" y="5543551"/>
            <a:ext cx="1243013" cy="211138"/>
          </a:xfrm>
          <a:custGeom>
            <a:avLst/>
            <a:gdLst>
              <a:gd name="T0" fmla="*/ 656 w 656"/>
              <a:gd name="T1" fmla="*/ 56 h 112"/>
              <a:gd name="T2" fmla="*/ 600 w 656"/>
              <a:gd name="T3" fmla="*/ 112 h 112"/>
              <a:gd name="T4" fmla="*/ 57 w 656"/>
              <a:gd name="T5" fmla="*/ 112 h 112"/>
              <a:gd name="T6" fmla="*/ 0 w 656"/>
              <a:gd name="T7" fmla="*/ 56 h 112"/>
              <a:gd name="T8" fmla="*/ 0 w 656"/>
              <a:gd name="T9" fmla="*/ 56 h 112"/>
              <a:gd name="T10" fmla="*/ 57 w 656"/>
              <a:gd name="T11" fmla="*/ 0 h 112"/>
              <a:gd name="T12" fmla="*/ 600 w 656"/>
              <a:gd name="T13" fmla="*/ 0 h 112"/>
              <a:gd name="T14" fmla="*/ 656 w 656"/>
              <a:gd name="T15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6" h="112">
                <a:moveTo>
                  <a:pt x="656" y="56"/>
                </a:moveTo>
                <a:cubicBezTo>
                  <a:pt x="656" y="87"/>
                  <a:pt x="631" y="112"/>
                  <a:pt x="600" y="11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26" y="112"/>
                  <a:pt x="0" y="87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5"/>
                  <a:pt x="26" y="0"/>
                  <a:pt x="5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31" y="0"/>
                  <a:pt x="656" y="25"/>
                  <a:pt x="656" y="5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8"/>
          <p:cNvSpPr/>
          <p:nvPr/>
        </p:nvSpPr>
        <p:spPr bwMode="auto">
          <a:xfrm>
            <a:off x="5686426" y="5821364"/>
            <a:ext cx="777875" cy="336550"/>
          </a:xfrm>
          <a:custGeom>
            <a:avLst/>
            <a:gdLst>
              <a:gd name="T0" fmla="*/ 0 w 411"/>
              <a:gd name="T1" fmla="*/ 0 h 178"/>
              <a:gd name="T2" fmla="*/ 0 w 411"/>
              <a:gd name="T3" fmla="*/ 32 h 178"/>
              <a:gd name="T4" fmla="*/ 146 w 411"/>
              <a:gd name="T5" fmla="*/ 178 h 178"/>
              <a:gd name="T6" fmla="*/ 265 w 411"/>
              <a:gd name="T7" fmla="*/ 178 h 178"/>
              <a:gd name="T8" fmla="*/ 411 w 411"/>
              <a:gd name="T9" fmla="*/ 32 h 178"/>
              <a:gd name="T10" fmla="*/ 411 w 411"/>
              <a:gd name="T11" fmla="*/ 0 h 178"/>
              <a:gd name="T12" fmla="*/ 0 w 411"/>
              <a:gd name="T1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1" h="178">
                <a:moveTo>
                  <a:pt x="0" y="0"/>
                </a:moveTo>
                <a:cubicBezTo>
                  <a:pt x="0" y="32"/>
                  <a:pt x="0" y="32"/>
                  <a:pt x="0" y="32"/>
                </a:cubicBezTo>
                <a:cubicBezTo>
                  <a:pt x="0" y="113"/>
                  <a:pt x="65" y="178"/>
                  <a:pt x="146" y="178"/>
                </a:cubicBezTo>
                <a:cubicBezTo>
                  <a:pt x="265" y="178"/>
                  <a:pt x="265" y="178"/>
                  <a:pt x="265" y="178"/>
                </a:cubicBezTo>
                <a:cubicBezTo>
                  <a:pt x="345" y="178"/>
                  <a:pt x="411" y="113"/>
                  <a:pt x="411" y="32"/>
                </a:cubicBezTo>
                <a:cubicBezTo>
                  <a:pt x="411" y="0"/>
                  <a:pt x="411" y="0"/>
                  <a:pt x="4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6157913" y="3260726"/>
            <a:ext cx="842963" cy="839788"/>
          </a:xfrm>
          <a:custGeom>
            <a:avLst/>
            <a:gdLst>
              <a:gd name="T0" fmla="*/ 445 w 445"/>
              <a:gd name="T1" fmla="*/ 250 h 444"/>
              <a:gd name="T2" fmla="*/ 445 w 445"/>
              <a:gd name="T3" fmla="*/ 194 h 444"/>
              <a:gd name="T4" fmla="*/ 401 w 445"/>
              <a:gd name="T5" fmla="*/ 194 h 444"/>
              <a:gd name="T6" fmla="*/ 391 w 445"/>
              <a:gd name="T7" fmla="*/ 157 h 444"/>
              <a:gd name="T8" fmla="*/ 429 w 445"/>
              <a:gd name="T9" fmla="*/ 135 h 444"/>
              <a:gd name="T10" fmla="*/ 401 w 445"/>
              <a:gd name="T11" fmla="*/ 87 h 444"/>
              <a:gd name="T12" fmla="*/ 363 w 445"/>
              <a:gd name="T13" fmla="*/ 109 h 444"/>
              <a:gd name="T14" fmla="*/ 336 w 445"/>
              <a:gd name="T15" fmla="*/ 82 h 444"/>
              <a:gd name="T16" fmla="*/ 358 w 445"/>
              <a:gd name="T17" fmla="*/ 44 h 444"/>
              <a:gd name="T18" fmla="*/ 310 w 445"/>
              <a:gd name="T19" fmla="*/ 16 h 444"/>
              <a:gd name="T20" fmla="*/ 288 w 445"/>
              <a:gd name="T21" fmla="*/ 54 h 444"/>
              <a:gd name="T22" fmla="*/ 250 w 445"/>
              <a:gd name="T23" fmla="*/ 44 h 444"/>
              <a:gd name="T24" fmla="*/ 250 w 445"/>
              <a:gd name="T25" fmla="*/ 0 h 444"/>
              <a:gd name="T26" fmla="*/ 195 w 445"/>
              <a:gd name="T27" fmla="*/ 0 h 444"/>
              <a:gd name="T28" fmla="*/ 195 w 445"/>
              <a:gd name="T29" fmla="*/ 44 h 444"/>
              <a:gd name="T30" fmla="*/ 158 w 445"/>
              <a:gd name="T31" fmla="*/ 54 h 444"/>
              <a:gd name="T32" fmla="*/ 136 w 445"/>
              <a:gd name="T33" fmla="*/ 16 h 444"/>
              <a:gd name="T34" fmla="*/ 87 w 445"/>
              <a:gd name="T35" fmla="*/ 44 h 444"/>
              <a:gd name="T36" fmla="*/ 109 w 445"/>
              <a:gd name="T37" fmla="*/ 82 h 444"/>
              <a:gd name="T38" fmla="*/ 82 w 445"/>
              <a:gd name="T39" fmla="*/ 109 h 444"/>
              <a:gd name="T40" fmla="*/ 44 w 445"/>
              <a:gd name="T41" fmla="*/ 87 h 444"/>
              <a:gd name="T42" fmla="*/ 16 w 445"/>
              <a:gd name="T43" fmla="*/ 135 h 444"/>
              <a:gd name="T44" fmla="*/ 54 w 445"/>
              <a:gd name="T45" fmla="*/ 157 h 444"/>
              <a:gd name="T46" fmla="*/ 44 w 445"/>
              <a:gd name="T47" fmla="*/ 194 h 444"/>
              <a:gd name="T48" fmla="*/ 0 w 445"/>
              <a:gd name="T49" fmla="*/ 194 h 444"/>
              <a:gd name="T50" fmla="*/ 0 w 445"/>
              <a:gd name="T51" fmla="*/ 250 h 444"/>
              <a:gd name="T52" fmla="*/ 44 w 445"/>
              <a:gd name="T53" fmla="*/ 250 h 444"/>
              <a:gd name="T54" fmla="*/ 54 w 445"/>
              <a:gd name="T55" fmla="*/ 287 h 444"/>
              <a:gd name="T56" fmla="*/ 16 w 445"/>
              <a:gd name="T57" fmla="*/ 309 h 444"/>
              <a:gd name="T58" fmla="*/ 44 w 445"/>
              <a:gd name="T59" fmla="*/ 357 h 444"/>
              <a:gd name="T60" fmla="*/ 82 w 445"/>
              <a:gd name="T61" fmla="*/ 335 h 444"/>
              <a:gd name="T62" fmla="*/ 109 w 445"/>
              <a:gd name="T63" fmla="*/ 362 h 444"/>
              <a:gd name="T64" fmla="*/ 87 w 445"/>
              <a:gd name="T65" fmla="*/ 400 h 444"/>
              <a:gd name="T66" fmla="*/ 136 w 445"/>
              <a:gd name="T67" fmla="*/ 428 h 444"/>
              <a:gd name="T68" fmla="*/ 158 w 445"/>
              <a:gd name="T69" fmla="*/ 390 h 444"/>
              <a:gd name="T70" fmla="*/ 195 w 445"/>
              <a:gd name="T71" fmla="*/ 400 h 444"/>
              <a:gd name="T72" fmla="*/ 195 w 445"/>
              <a:gd name="T73" fmla="*/ 444 h 444"/>
              <a:gd name="T74" fmla="*/ 250 w 445"/>
              <a:gd name="T75" fmla="*/ 444 h 444"/>
              <a:gd name="T76" fmla="*/ 250 w 445"/>
              <a:gd name="T77" fmla="*/ 400 h 444"/>
              <a:gd name="T78" fmla="*/ 288 w 445"/>
              <a:gd name="T79" fmla="*/ 390 h 444"/>
              <a:gd name="T80" fmla="*/ 310 w 445"/>
              <a:gd name="T81" fmla="*/ 428 h 444"/>
              <a:gd name="T82" fmla="*/ 358 w 445"/>
              <a:gd name="T83" fmla="*/ 400 h 444"/>
              <a:gd name="T84" fmla="*/ 336 w 445"/>
              <a:gd name="T85" fmla="*/ 362 h 444"/>
              <a:gd name="T86" fmla="*/ 363 w 445"/>
              <a:gd name="T87" fmla="*/ 335 h 444"/>
              <a:gd name="T88" fmla="*/ 401 w 445"/>
              <a:gd name="T89" fmla="*/ 357 h 444"/>
              <a:gd name="T90" fmla="*/ 429 w 445"/>
              <a:gd name="T91" fmla="*/ 309 h 444"/>
              <a:gd name="T92" fmla="*/ 391 w 445"/>
              <a:gd name="T93" fmla="*/ 287 h 444"/>
              <a:gd name="T94" fmla="*/ 401 w 445"/>
              <a:gd name="T95" fmla="*/ 250 h 444"/>
              <a:gd name="T96" fmla="*/ 445 w 445"/>
              <a:gd name="T97" fmla="*/ 250 h 444"/>
              <a:gd name="T98" fmla="*/ 223 w 445"/>
              <a:gd name="T99" fmla="*/ 347 h 444"/>
              <a:gd name="T100" fmla="*/ 98 w 445"/>
              <a:gd name="T101" fmla="*/ 222 h 444"/>
              <a:gd name="T102" fmla="*/ 223 w 445"/>
              <a:gd name="T103" fmla="*/ 97 h 444"/>
              <a:gd name="T104" fmla="*/ 347 w 445"/>
              <a:gd name="T105" fmla="*/ 222 h 444"/>
              <a:gd name="T106" fmla="*/ 223 w 445"/>
              <a:gd name="T107" fmla="*/ 34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444">
                <a:moveTo>
                  <a:pt x="445" y="250"/>
                </a:moveTo>
                <a:cubicBezTo>
                  <a:pt x="445" y="194"/>
                  <a:pt x="445" y="194"/>
                  <a:pt x="445" y="194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399" y="181"/>
                  <a:pt x="395" y="169"/>
                  <a:pt x="391" y="157"/>
                </a:cubicBezTo>
                <a:cubicBezTo>
                  <a:pt x="429" y="135"/>
                  <a:pt x="429" y="135"/>
                  <a:pt x="429" y="135"/>
                </a:cubicBezTo>
                <a:cubicBezTo>
                  <a:pt x="401" y="87"/>
                  <a:pt x="401" y="87"/>
                  <a:pt x="401" y="87"/>
                </a:cubicBezTo>
                <a:cubicBezTo>
                  <a:pt x="363" y="109"/>
                  <a:pt x="363" y="109"/>
                  <a:pt x="363" y="109"/>
                </a:cubicBezTo>
                <a:cubicBezTo>
                  <a:pt x="355" y="99"/>
                  <a:pt x="346" y="90"/>
                  <a:pt x="336" y="82"/>
                </a:cubicBezTo>
                <a:cubicBezTo>
                  <a:pt x="358" y="44"/>
                  <a:pt x="358" y="44"/>
                  <a:pt x="358" y="44"/>
                </a:cubicBezTo>
                <a:cubicBezTo>
                  <a:pt x="310" y="16"/>
                  <a:pt x="310" y="16"/>
                  <a:pt x="310" y="16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276" y="49"/>
                  <a:pt x="263" y="46"/>
                  <a:pt x="250" y="44"/>
                </a:cubicBezTo>
                <a:cubicBezTo>
                  <a:pt x="250" y="0"/>
                  <a:pt x="250" y="0"/>
                  <a:pt x="250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82" y="46"/>
                  <a:pt x="169" y="49"/>
                  <a:pt x="158" y="5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87" y="44"/>
                  <a:pt x="87" y="44"/>
                  <a:pt x="87" y="44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99" y="90"/>
                  <a:pt x="90" y="99"/>
                  <a:pt x="82" y="109"/>
                </a:cubicBezTo>
                <a:cubicBezTo>
                  <a:pt x="44" y="87"/>
                  <a:pt x="44" y="87"/>
                  <a:pt x="44" y="87"/>
                </a:cubicBezTo>
                <a:cubicBezTo>
                  <a:pt x="16" y="135"/>
                  <a:pt x="16" y="135"/>
                  <a:pt x="16" y="135"/>
                </a:cubicBezTo>
                <a:cubicBezTo>
                  <a:pt x="54" y="157"/>
                  <a:pt x="54" y="157"/>
                  <a:pt x="54" y="157"/>
                </a:cubicBezTo>
                <a:cubicBezTo>
                  <a:pt x="50" y="169"/>
                  <a:pt x="46" y="181"/>
                  <a:pt x="44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250"/>
                  <a:pt x="0" y="250"/>
                  <a:pt x="0" y="250"/>
                </a:cubicBezTo>
                <a:cubicBezTo>
                  <a:pt x="44" y="250"/>
                  <a:pt x="44" y="250"/>
                  <a:pt x="44" y="250"/>
                </a:cubicBezTo>
                <a:cubicBezTo>
                  <a:pt x="46" y="263"/>
                  <a:pt x="50" y="275"/>
                  <a:pt x="54" y="287"/>
                </a:cubicBezTo>
                <a:cubicBezTo>
                  <a:pt x="16" y="309"/>
                  <a:pt x="16" y="309"/>
                  <a:pt x="16" y="309"/>
                </a:cubicBezTo>
                <a:cubicBezTo>
                  <a:pt x="44" y="357"/>
                  <a:pt x="44" y="357"/>
                  <a:pt x="44" y="357"/>
                </a:cubicBezTo>
                <a:cubicBezTo>
                  <a:pt x="82" y="335"/>
                  <a:pt x="82" y="335"/>
                  <a:pt x="82" y="335"/>
                </a:cubicBezTo>
                <a:cubicBezTo>
                  <a:pt x="90" y="345"/>
                  <a:pt x="99" y="354"/>
                  <a:pt x="109" y="362"/>
                </a:cubicBezTo>
                <a:cubicBezTo>
                  <a:pt x="87" y="400"/>
                  <a:pt x="87" y="400"/>
                  <a:pt x="87" y="400"/>
                </a:cubicBezTo>
                <a:cubicBezTo>
                  <a:pt x="136" y="428"/>
                  <a:pt x="136" y="428"/>
                  <a:pt x="136" y="428"/>
                </a:cubicBezTo>
                <a:cubicBezTo>
                  <a:pt x="158" y="390"/>
                  <a:pt x="158" y="390"/>
                  <a:pt x="158" y="390"/>
                </a:cubicBezTo>
                <a:cubicBezTo>
                  <a:pt x="169" y="395"/>
                  <a:pt x="182" y="398"/>
                  <a:pt x="195" y="400"/>
                </a:cubicBezTo>
                <a:cubicBezTo>
                  <a:pt x="195" y="444"/>
                  <a:pt x="195" y="444"/>
                  <a:pt x="195" y="444"/>
                </a:cubicBezTo>
                <a:cubicBezTo>
                  <a:pt x="250" y="444"/>
                  <a:pt x="250" y="444"/>
                  <a:pt x="250" y="444"/>
                </a:cubicBezTo>
                <a:cubicBezTo>
                  <a:pt x="250" y="400"/>
                  <a:pt x="250" y="400"/>
                  <a:pt x="250" y="400"/>
                </a:cubicBezTo>
                <a:cubicBezTo>
                  <a:pt x="263" y="398"/>
                  <a:pt x="276" y="395"/>
                  <a:pt x="288" y="390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358" y="400"/>
                  <a:pt x="358" y="400"/>
                  <a:pt x="358" y="400"/>
                </a:cubicBezTo>
                <a:cubicBezTo>
                  <a:pt x="336" y="362"/>
                  <a:pt x="336" y="362"/>
                  <a:pt x="336" y="362"/>
                </a:cubicBezTo>
                <a:cubicBezTo>
                  <a:pt x="346" y="354"/>
                  <a:pt x="355" y="345"/>
                  <a:pt x="363" y="335"/>
                </a:cubicBezTo>
                <a:cubicBezTo>
                  <a:pt x="401" y="357"/>
                  <a:pt x="401" y="357"/>
                  <a:pt x="401" y="357"/>
                </a:cubicBezTo>
                <a:cubicBezTo>
                  <a:pt x="429" y="309"/>
                  <a:pt x="429" y="309"/>
                  <a:pt x="429" y="309"/>
                </a:cubicBezTo>
                <a:cubicBezTo>
                  <a:pt x="391" y="287"/>
                  <a:pt x="391" y="287"/>
                  <a:pt x="391" y="287"/>
                </a:cubicBezTo>
                <a:cubicBezTo>
                  <a:pt x="395" y="275"/>
                  <a:pt x="399" y="263"/>
                  <a:pt x="401" y="250"/>
                </a:cubicBezTo>
                <a:cubicBezTo>
                  <a:pt x="445" y="250"/>
                  <a:pt x="445" y="250"/>
                  <a:pt x="445" y="250"/>
                </a:cubicBezTo>
                <a:close/>
                <a:moveTo>
                  <a:pt x="223" y="347"/>
                </a:moveTo>
                <a:cubicBezTo>
                  <a:pt x="154" y="347"/>
                  <a:pt x="98" y="291"/>
                  <a:pt x="98" y="222"/>
                </a:cubicBezTo>
                <a:cubicBezTo>
                  <a:pt x="98" y="153"/>
                  <a:pt x="154" y="97"/>
                  <a:pt x="223" y="97"/>
                </a:cubicBezTo>
                <a:cubicBezTo>
                  <a:pt x="291" y="97"/>
                  <a:pt x="347" y="153"/>
                  <a:pt x="347" y="222"/>
                </a:cubicBezTo>
                <a:cubicBezTo>
                  <a:pt x="347" y="291"/>
                  <a:pt x="291" y="347"/>
                  <a:pt x="223" y="34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5824538" y="4702176"/>
            <a:ext cx="228600" cy="227013"/>
          </a:xfrm>
          <a:custGeom>
            <a:avLst/>
            <a:gdLst>
              <a:gd name="T0" fmla="*/ 121 w 121"/>
              <a:gd name="T1" fmla="*/ 68 h 120"/>
              <a:gd name="T2" fmla="*/ 121 w 121"/>
              <a:gd name="T3" fmla="*/ 52 h 120"/>
              <a:gd name="T4" fmla="*/ 109 w 121"/>
              <a:gd name="T5" fmla="*/ 52 h 120"/>
              <a:gd name="T6" fmla="*/ 106 w 121"/>
              <a:gd name="T7" fmla="*/ 42 h 120"/>
              <a:gd name="T8" fmla="*/ 116 w 121"/>
              <a:gd name="T9" fmla="*/ 36 h 120"/>
              <a:gd name="T10" fmla="*/ 109 w 121"/>
              <a:gd name="T11" fmla="*/ 23 h 120"/>
              <a:gd name="T12" fmla="*/ 98 w 121"/>
              <a:gd name="T13" fmla="*/ 29 h 120"/>
              <a:gd name="T14" fmla="*/ 91 w 121"/>
              <a:gd name="T15" fmla="*/ 22 h 120"/>
              <a:gd name="T16" fmla="*/ 97 w 121"/>
              <a:gd name="T17" fmla="*/ 11 h 120"/>
              <a:gd name="T18" fmla="*/ 84 w 121"/>
              <a:gd name="T19" fmla="*/ 4 h 120"/>
              <a:gd name="T20" fmla="*/ 78 w 121"/>
              <a:gd name="T21" fmla="*/ 14 h 120"/>
              <a:gd name="T22" fmla="*/ 68 w 121"/>
              <a:gd name="T23" fmla="*/ 12 h 120"/>
              <a:gd name="T24" fmla="*/ 68 w 121"/>
              <a:gd name="T25" fmla="*/ 0 h 120"/>
              <a:gd name="T26" fmla="*/ 53 w 121"/>
              <a:gd name="T27" fmla="*/ 0 h 120"/>
              <a:gd name="T28" fmla="*/ 53 w 121"/>
              <a:gd name="T29" fmla="*/ 12 h 120"/>
              <a:gd name="T30" fmla="*/ 42 w 121"/>
              <a:gd name="T31" fmla="*/ 14 h 120"/>
              <a:gd name="T32" fmla="*/ 36 w 121"/>
              <a:gd name="T33" fmla="*/ 4 h 120"/>
              <a:gd name="T34" fmla="*/ 23 w 121"/>
              <a:gd name="T35" fmla="*/ 11 h 120"/>
              <a:gd name="T36" fmla="*/ 29 w 121"/>
              <a:gd name="T37" fmla="*/ 22 h 120"/>
              <a:gd name="T38" fmla="*/ 22 w 121"/>
              <a:gd name="T39" fmla="*/ 29 h 120"/>
              <a:gd name="T40" fmla="*/ 12 w 121"/>
              <a:gd name="T41" fmla="*/ 23 h 120"/>
              <a:gd name="T42" fmla="*/ 4 w 121"/>
              <a:gd name="T43" fmla="*/ 36 h 120"/>
              <a:gd name="T44" fmla="*/ 14 w 121"/>
              <a:gd name="T45" fmla="*/ 42 h 120"/>
              <a:gd name="T46" fmla="*/ 12 w 121"/>
              <a:gd name="T47" fmla="*/ 52 h 120"/>
              <a:gd name="T48" fmla="*/ 0 w 121"/>
              <a:gd name="T49" fmla="*/ 52 h 120"/>
              <a:gd name="T50" fmla="*/ 0 w 121"/>
              <a:gd name="T51" fmla="*/ 68 h 120"/>
              <a:gd name="T52" fmla="*/ 12 w 121"/>
              <a:gd name="T53" fmla="*/ 68 h 120"/>
              <a:gd name="T54" fmla="*/ 14 w 121"/>
              <a:gd name="T55" fmla="*/ 78 h 120"/>
              <a:gd name="T56" fmla="*/ 4 w 121"/>
              <a:gd name="T57" fmla="*/ 84 h 120"/>
              <a:gd name="T58" fmla="*/ 12 w 121"/>
              <a:gd name="T59" fmla="*/ 97 h 120"/>
              <a:gd name="T60" fmla="*/ 22 w 121"/>
              <a:gd name="T61" fmla="*/ 91 h 120"/>
              <a:gd name="T62" fmla="*/ 29 w 121"/>
              <a:gd name="T63" fmla="*/ 98 h 120"/>
              <a:gd name="T64" fmla="*/ 23 w 121"/>
              <a:gd name="T65" fmla="*/ 109 h 120"/>
              <a:gd name="T66" fmla="*/ 36 w 121"/>
              <a:gd name="T67" fmla="*/ 116 h 120"/>
              <a:gd name="T68" fmla="*/ 42 w 121"/>
              <a:gd name="T69" fmla="*/ 106 h 120"/>
              <a:gd name="T70" fmla="*/ 53 w 121"/>
              <a:gd name="T71" fmla="*/ 108 h 120"/>
              <a:gd name="T72" fmla="*/ 53 w 121"/>
              <a:gd name="T73" fmla="*/ 120 h 120"/>
              <a:gd name="T74" fmla="*/ 68 w 121"/>
              <a:gd name="T75" fmla="*/ 120 h 120"/>
              <a:gd name="T76" fmla="*/ 68 w 121"/>
              <a:gd name="T77" fmla="*/ 108 h 120"/>
              <a:gd name="T78" fmla="*/ 78 w 121"/>
              <a:gd name="T79" fmla="*/ 106 h 120"/>
              <a:gd name="T80" fmla="*/ 84 w 121"/>
              <a:gd name="T81" fmla="*/ 116 h 120"/>
              <a:gd name="T82" fmla="*/ 97 w 121"/>
              <a:gd name="T83" fmla="*/ 109 h 120"/>
              <a:gd name="T84" fmla="*/ 91 w 121"/>
              <a:gd name="T85" fmla="*/ 98 h 120"/>
              <a:gd name="T86" fmla="*/ 98 w 121"/>
              <a:gd name="T87" fmla="*/ 91 h 120"/>
              <a:gd name="T88" fmla="*/ 109 w 121"/>
              <a:gd name="T89" fmla="*/ 97 h 120"/>
              <a:gd name="T90" fmla="*/ 116 w 121"/>
              <a:gd name="T91" fmla="*/ 84 h 120"/>
              <a:gd name="T92" fmla="*/ 106 w 121"/>
              <a:gd name="T93" fmla="*/ 78 h 120"/>
              <a:gd name="T94" fmla="*/ 109 w 121"/>
              <a:gd name="T95" fmla="*/ 68 h 120"/>
              <a:gd name="T96" fmla="*/ 121 w 121"/>
              <a:gd name="T97" fmla="*/ 68 h 120"/>
              <a:gd name="T98" fmla="*/ 60 w 121"/>
              <a:gd name="T99" fmla="*/ 94 h 120"/>
              <a:gd name="T100" fmla="*/ 26 w 121"/>
              <a:gd name="T101" fmla="*/ 60 h 120"/>
              <a:gd name="T102" fmla="*/ 60 w 121"/>
              <a:gd name="T103" fmla="*/ 26 h 120"/>
              <a:gd name="T104" fmla="*/ 94 w 121"/>
              <a:gd name="T105" fmla="*/ 60 h 120"/>
              <a:gd name="T106" fmla="*/ 60 w 121"/>
              <a:gd name="T107" fmla="*/ 9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1" h="120">
                <a:moveTo>
                  <a:pt x="121" y="68"/>
                </a:moveTo>
                <a:cubicBezTo>
                  <a:pt x="121" y="52"/>
                  <a:pt x="121" y="52"/>
                  <a:pt x="121" y="52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8" y="49"/>
                  <a:pt x="107" y="46"/>
                  <a:pt x="106" y="42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09" y="23"/>
                  <a:pt x="109" y="23"/>
                  <a:pt x="109" y="23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6"/>
                  <a:pt x="94" y="24"/>
                  <a:pt x="91" y="22"/>
                </a:cubicBezTo>
                <a:cubicBezTo>
                  <a:pt x="97" y="11"/>
                  <a:pt x="97" y="11"/>
                  <a:pt x="97" y="11"/>
                </a:cubicBezTo>
                <a:cubicBezTo>
                  <a:pt x="84" y="4"/>
                  <a:pt x="84" y="4"/>
                  <a:pt x="84" y="4"/>
                </a:cubicBezTo>
                <a:cubicBezTo>
                  <a:pt x="78" y="14"/>
                  <a:pt x="78" y="14"/>
                  <a:pt x="78" y="14"/>
                </a:cubicBezTo>
                <a:cubicBezTo>
                  <a:pt x="75" y="13"/>
                  <a:pt x="71" y="12"/>
                  <a:pt x="68" y="12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12"/>
                  <a:pt x="53" y="12"/>
                  <a:pt x="53" y="12"/>
                </a:cubicBezTo>
                <a:cubicBezTo>
                  <a:pt x="49" y="12"/>
                  <a:pt x="46" y="13"/>
                  <a:pt x="42" y="14"/>
                </a:cubicBezTo>
                <a:cubicBezTo>
                  <a:pt x="36" y="4"/>
                  <a:pt x="36" y="4"/>
                  <a:pt x="36" y="4"/>
                </a:cubicBezTo>
                <a:cubicBezTo>
                  <a:pt x="23" y="11"/>
                  <a:pt x="23" y="11"/>
                  <a:pt x="23" y="11"/>
                </a:cubicBezTo>
                <a:cubicBezTo>
                  <a:pt x="29" y="22"/>
                  <a:pt x="29" y="22"/>
                  <a:pt x="29" y="22"/>
                </a:cubicBezTo>
                <a:cubicBezTo>
                  <a:pt x="27" y="24"/>
                  <a:pt x="24" y="26"/>
                  <a:pt x="22" y="29"/>
                </a:cubicBezTo>
                <a:cubicBezTo>
                  <a:pt x="12" y="23"/>
                  <a:pt x="12" y="23"/>
                  <a:pt x="12" y="23"/>
                </a:cubicBezTo>
                <a:cubicBezTo>
                  <a:pt x="4" y="36"/>
                  <a:pt x="4" y="36"/>
                  <a:pt x="4" y="36"/>
                </a:cubicBezTo>
                <a:cubicBezTo>
                  <a:pt x="14" y="42"/>
                  <a:pt x="14" y="42"/>
                  <a:pt x="14" y="42"/>
                </a:cubicBezTo>
                <a:cubicBezTo>
                  <a:pt x="13" y="46"/>
                  <a:pt x="12" y="49"/>
                  <a:pt x="12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8"/>
                  <a:pt x="0" y="68"/>
                  <a:pt x="0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71"/>
                  <a:pt x="13" y="74"/>
                  <a:pt x="14" y="78"/>
                </a:cubicBezTo>
                <a:cubicBezTo>
                  <a:pt x="4" y="84"/>
                  <a:pt x="4" y="84"/>
                  <a:pt x="4" y="84"/>
                </a:cubicBezTo>
                <a:cubicBezTo>
                  <a:pt x="12" y="97"/>
                  <a:pt x="12" y="97"/>
                  <a:pt x="12" y="97"/>
                </a:cubicBezTo>
                <a:cubicBezTo>
                  <a:pt x="22" y="91"/>
                  <a:pt x="22" y="91"/>
                  <a:pt x="22" y="91"/>
                </a:cubicBezTo>
                <a:cubicBezTo>
                  <a:pt x="24" y="94"/>
                  <a:pt x="27" y="96"/>
                  <a:pt x="29" y="98"/>
                </a:cubicBezTo>
                <a:cubicBezTo>
                  <a:pt x="23" y="109"/>
                  <a:pt x="23" y="109"/>
                  <a:pt x="23" y="109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46" y="107"/>
                  <a:pt x="49" y="108"/>
                  <a:pt x="53" y="108"/>
                </a:cubicBezTo>
                <a:cubicBezTo>
                  <a:pt x="53" y="120"/>
                  <a:pt x="53" y="120"/>
                  <a:pt x="53" y="120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71" y="108"/>
                  <a:pt x="75" y="107"/>
                  <a:pt x="78" y="106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91" y="98"/>
                  <a:pt x="91" y="98"/>
                  <a:pt x="91" y="98"/>
                </a:cubicBezTo>
                <a:cubicBezTo>
                  <a:pt x="94" y="96"/>
                  <a:pt x="96" y="94"/>
                  <a:pt x="98" y="91"/>
                </a:cubicBezTo>
                <a:cubicBezTo>
                  <a:pt x="109" y="97"/>
                  <a:pt x="109" y="97"/>
                  <a:pt x="109" y="97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7" y="74"/>
                  <a:pt x="108" y="71"/>
                  <a:pt x="109" y="68"/>
                </a:cubicBezTo>
                <a:cubicBezTo>
                  <a:pt x="121" y="68"/>
                  <a:pt x="121" y="68"/>
                  <a:pt x="121" y="68"/>
                </a:cubicBezTo>
                <a:close/>
                <a:moveTo>
                  <a:pt x="60" y="94"/>
                </a:moveTo>
                <a:cubicBezTo>
                  <a:pt x="41" y="94"/>
                  <a:pt x="26" y="79"/>
                  <a:pt x="26" y="60"/>
                </a:cubicBezTo>
                <a:cubicBezTo>
                  <a:pt x="26" y="41"/>
                  <a:pt x="41" y="26"/>
                  <a:pt x="60" y="26"/>
                </a:cubicBezTo>
                <a:cubicBezTo>
                  <a:pt x="79" y="26"/>
                  <a:pt x="94" y="41"/>
                  <a:pt x="94" y="60"/>
                </a:cubicBezTo>
                <a:cubicBezTo>
                  <a:pt x="94" y="79"/>
                  <a:pt x="79" y="94"/>
                  <a:pt x="60" y="9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6996113" y="3800476"/>
            <a:ext cx="206375" cy="206375"/>
          </a:xfrm>
          <a:custGeom>
            <a:avLst/>
            <a:gdLst>
              <a:gd name="T0" fmla="*/ 109 w 109"/>
              <a:gd name="T1" fmla="*/ 61 h 109"/>
              <a:gd name="T2" fmla="*/ 109 w 109"/>
              <a:gd name="T3" fmla="*/ 48 h 109"/>
              <a:gd name="T4" fmla="*/ 98 w 109"/>
              <a:gd name="T5" fmla="*/ 48 h 109"/>
              <a:gd name="T6" fmla="*/ 95 w 109"/>
              <a:gd name="T7" fmla="*/ 38 h 109"/>
              <a:gd name="T8" fmla="*/ 105 w 109"/>
              <a:gd name="T9" fmla="*/ 33 h 109"/>
              <a:gd name="T10" fmla="*/ 98 w 109"/>
              <a:gd name="T11" fmla="*/ 21 h 109"/>
              <a:gd name="T12" fmla="*/ 89 w 109"/>
              <a:gd name="T13" fmla="*/ 27 h 109"/>
              <a:gd name="T14" fmla="*/ 82 w 109"/>
              <a:gd name="T15" fmla="*/ 20 h 109"/>
              <a:gd name="T16" fmla="*/ 87 w 109"/>
              <a:gd name="T17" fmla="*/ 11 h 109"/>
              <a:gd name="T18" fmla="*/ 75 w 109"/>
              <a:gd name="T19" fmla="*/ 4 h 109"/>
              <a:gd name="T20" fmla="*/ 70 w 109"/>
              <a:gd name="T21" fmla="*/ 13 h 109"/>
              <a:gd name="T22" fmla="*/ 61 w 109"/>
              <a:gd name="T23" fmla="*/ 11 h 109"/>
              <a:gd name="T24" fmla="*/ 61 w 109"/>
              <a:gd name="T25" fmla="*/ 0 h 109"/>
              <a:gd name="T26" fmla="*/ 47 w 109"/>
              <a:gd name="T27" fmla="*/ 0 h 109"/>
              <a:gd name="T28" fmla="*/ 47 w 109"/>
              <a:gd name="T29" fmla="*/ 11 h 109"/>
              <a:gd name="T30" fmla="*/ 38 w 109"/>
              <a:gd name="T31" fmla="*/ 13 h 109"/>
              <a:gd name="T32" fmla="*/ 33 w 109"/>
              <a:gd name="T33" fmla="*/ 4 h 109"/>
              <a:gd name="T34" fmla="*/ 21 w 109"/>
              <a:gd name="T35" fmla="*/ 11 h 109"/>
              <a:gd name="T36" fmla="*/ 26 w 109"/>
              <a:gd name="T37" fmla="*/ 20 h 109"/>
              <a:gd name="T38" fmla="*/ 20 w 109"/>
              <a:gd name="T39" fmla="*/ 27 h 109"/>
              <a:gd name="T40" fmla="*/ 11 w 109"/>
              <a:gd name="T41" fmla="*/ 21 h 109"/>
              <a:gd name="T42" fmla="*/ 4 w 109"/>
              <a:gd name="T43" fmla="*/ 33 h 109"/>
              <a:gd name="T44" fmla="*/ 13 w 109"/>
              <a:gd name="T45" fmla="*/ 38 h 109"/>
              <a:gd name="T46" fmla="*/ 11 w 109"/>
              <a:gd name="T47" fmla="*/ 48 h 109"/>
              <a:gd name="T48" fmla="*/ 0 w 109"/>
              <a:gd name="T49" fmla="*/ 48 h 109"/>
              <a:gd name="T50" fmla="*/ 0 w 109"/>
              <a:gd name="T51" fmla="*/ 61 h 109"/>
              <a:gd name="T52" fmla="*/ 11 w 109"/>
              <a:gd name="T53" fmla="*/ 61 h 109"/>
              <a:gd name="T54" fmla="*/ 13 w 109"/>
              <a:gd name="T55" fmla="*/ 70 h 109"/>
              <a:gd name="T56" fmla="*/ 4 w 109"/>
              <a:gd name="T57" fmla="*/ 76 h 109"/>
              <a:gd name="T58" fmla="*/ 11 w 109"/>
              <a:gd name="T59" fmla="*/ 87 h 109"/>
              <a:gd name="T60" fmla="*/ 20 w 109"/>
              <a:gd name="T61" fmla="*/ 82 h 109"/>
              <a:gd name="T62" fmla="*/ 26 w 109"/>
              <a:gd name="T63" fmla="*/ 89 h 109"/>
              <a:gd name="T64" fmla="*/ 21 w 109"/>
              <a:gd name="T65" fmla="*/ 98 h 109"/>
              <a:gd name="T66" fmla="*/ 33 w 109"/>
              <a:gd name="T67" fmla="*/ 105 h 109"/>
              <a:gd name="T68" fmla="*/ 38 w 109"/>
              <a:gd name="T69" fmla="*/ 96 h 109"/>
              <a:gd name="T70" fmla="*/ 47 w 109"/>
              <a:gd name="T71" fmla="*/ 98 h 109"/>
              <a:gd name="T72" fmla="*/ 47 w 109"/>
              <a:gd name="T73" fmla="*/ 109 h 109"/>
              <a:gd name="T74" fmla="*/ 61 w 109"/>
              <a:gd name="T75" fmla="*/ 109 h 109"/>
              <a:gd name="T76" fmla="*/ 61 w 109"/>
              <a:gd name="T77" fmla="*/ 98 h 109"/>
              <a:gd name="T78" fmla="*/ 70 w 109"/>
              <a:gd name="T79" fmla="*/ 96 h 109"/>
              <a:gd name="T80" fmla="*/ 75 w 109"/>
              <a:gd name="T81" fmla="*/ 105 h 109"/>
              <a:gd name="T82" fmla="*/ 87 w 109"/>
              <a:gd name="T83" fmla="*/ 98 h 109"/>
              <a:gd name="T84" fmla="*/ 82 w 109"/>
              <a:gd name="T85" fmla="*/ 89 h 109"/>
              <a:gd name="T86" fmla="*/ 89 w 109"/>
              <a:gd name="T87" fmla="*/ 82 h 109"/>
              <a:gd name="T88" fmla="*/ 98 w 109"/>
              <a:gd name="T89" fmla="*/ 87 h 109"/>
              <a:gd name="T90" fmla="*/ 105 w 109"/>
              <a:gd name="T91" fmla="*/ 76 h 109"/>
              <a:gd name="T92" fmla="*/ 95 w 109"/>
              <a:gd name="T93" fmla="*/ 70 h 109"/>
              <a:gd name="T94" fmla="*/ 98 w 109"/>
              <a:gd name="T95" fmla="*/ 61 h 109"/>
              <a:gd name="T96" fmla="*/ 109 w 109"/>
              <a:gd name="T97" fmla="*/ 61 h 109"/>
              <a:gd name="T98" fmla="*/ 54 w 109"/>
              <a:gd name="T99" fmla="*/ 85 h 109"/>
              <a:gd name="T100" fmla="*/ 24 w 109"/>
              <a:gd name="T101" fmla="*/ 54 h 109"/>
              <a:gd name="T102" fmla="*/ 54 w 109"/>
              <a:gd name="T103" fmla="*/ 24 h 109"/>
              <a:gd name="T104" fmla="*/ 85 w 109"/>
              <a:gd name="T105" fmla="*/ 54 h 109"/>
              <a:gd name="T106" fmla="*/ 54 w 109"/>
              <a:gd name="T107" fmla="*/ 8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9">
                <a:moveTo>
                  <a:pt x="109" y="61"/>
                </a:moveTo>
                <a:cubicBezTo>
                  <a:pt x="109" y="48"/>
                  <a:pt x="109" y="48"/>
                  <a:pt x="109" y="48"/>
                </a:cubicBezTo>
                <a:cubicBezTo>
                  <a:pt x="98" y="48"/>
                  <a:pt x="98" y="48"/>
                  <a:pt x="98" y="48"/>
                </a:cubicBezTo>
                <a:cubicBezTo>
                  <a:pt x="97" y="44"/>
                  <a:pt x="96" y="41"/>
                  <a:pt x="95" y="38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98" y="21"/>
                  <a:pt x="98" y="21"/>
                  <a:pt x="98" y="21"/>
                </a:cubicBezTo>
                <a:cubicBezTo>
                  <a:pt x="89" y="27"/>
                  <a:pt x="89" y="27"/>
                  <a:pt x="89" y="27"/>
                </a:cubicBezTo>
                <a:cubicBezTo>
                  <a:pt x="87" y="24"/>
                  <a:pt x="84" y="22"/>
                  <a:pt x="82" y="20"/>
                </a:cubicBezTo>
                <a:cubicBezTo>
                  <a:pt x="87" y="11"/>
                  <a:pt x="87" y="11"/>
                  <a:pt x="87" y="11"/>
                </a:cubicBezTo>
                <a:cubicBezTo>
                  <a:pt x="75" y="4"/>
                  <a:pt x="75" y="4"/>
                  <a:pt x="75" y="4"/>
                </a:cubicBezTo>
                <a:cubicBezTo>
                  <a:pt x="70" y="13"/>
                  <a:pt x="70" y="13"/>
                  <a:pt x="70" y="13"/>
                </a:cubicBezTo>
                <a:cubicBezTo>
                  <a:pt x="67" y="12"/>
                  <a:pt x="64" y="11"/>
                  <a:pt x="61" y="11"/>
                </a:cubicBezTo>
                <a:cubicBezTo>
                  <a:pt x="61" y="0"/>
                  <a:pt x="61" y="0"/>
                  <a:pt x="6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11"/>
                  <a:pt x="47" y="11"/>
                  <a:pt x="47" y="11"/>
                </a:cubicBezTo>
                <a:cubicBezTo>
                  <a:pt x="44" y="11"/>
                  <a:pt x="41" y="12"/>
                  <a:pt x="38" y="13"/>
                </a:cubicBezTo>
                <a:cubicBezTo>
                  <a:pt x="33" y="4"/>
                  <a:pt x="33" y="4"/>
                  <a:pt x="33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26" y="20"/>
                  <a:pt x="26" y="20"/>
                  <a:pt x="26" y="20"/>
                </a:cubicBezTo>
                <a:cubicBezTo>
                  <a:pt x="24" y="22"/>
                  <a:pt x="22" y="24"/>
                  <a:pt x="20" y="27"/>
                </a:cubicBezTo>
                <a:cubicBezTo>
                  <a:pt x="11" y="21"/>
                  <a:pt x="11" y="21"/>
                  <a:pt x="11" y="21"/>
                </a:cubicBezTo>
                <a:cubicBezTo>
                  <a:pt x="4" y="33"/>
                  <a:pt x="4" y="33"/>
                  <a:pt x="4" y="33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41"/>
                  <a:pt x="11" y="44"/>
                  <a:pt x="1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1" y="64"/>
                  <a:pt x="12" y="67"/>
                  <a:pt x="13" y="70"/>
                </a:cubicBezTo>
                <a:cubicBezTo>
                  <a:pt x="4" y="76"/>
                  <a:pt x="4" y="76"/>
                  <a:pt x="4" y="76"/>
                </a:cubicBezTo>
                <a:cubicBezTo>
                  <a:pt x="11" y="87"/>
                  <a:pt x="11" y="87"/>
                  <a:pt x="11" y="87"/>
                </a:cubicBezTo>
                <a:cubicBezTo>
                  <a:pt x="20" y="82"/>
                  <a:pt x="20" y="82"/>
                  <a:pt x="20" y="82"/>
                </a:cubicBezTo>
                <a:cubicBezTo>
                  <a:pt x="22" y="85"/>
                  <a:pt x="24" y="87"/>
                  <a:pt x="26" y="89"/>
                </a:cubicBezTo>
                <a:cubicBezTo>
                  <a:pt x="21" y="98"/>
                  <a:pt x="21" y="98"/>
                  <a:pt x="21" y="98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8" y="96"/>
                  <a:pt x="38" y="96"/>
                  <a:pt x="38" y="96"/>
                </a:cubicBezTo>
                <a:cubicBezTo>
                  <a:pt x="41" y="97"/>
                  <a:pt x="44" y="98"/>
                  <a:pt x="47" y="98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61" y="109"/>
                  <a:pt x="61" y="109"/>
                  <a:pt x="61" y="109"/>
                </a:cubicBezTo>
                <a:cubicBezTo>
                  <a:pt x="61" y="98"/>
                  <a:pt x="61" y="98"/>
                  <a:pt x="61" y="98"/>
                </a:cubicBezTo>
                <a:cubicBezTo>
                  <a:pt x="64" y="98"/>
                  <a:pt x="67" y="97"/>
                  <a:pt x="70" y="96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87" y="98"/>
                  <a:pt x="87" y="98"/>
                  <a:pt x="87" y="98"/>
                </a:cubicBezTo>
                <a:cubicBezTo>
                  <a:pt x="82" y="89"/>
                  <a:pt x="82" y="89"/>
                  <a:pt x="82" y="89"/>
                </a:cubicBezTo>
                <a:cubicBezTo>
                  <a:pt x="84" y="87"/>
                  <a:pt x="87" y="85"/>
                  <a:pt x="89" y="82"/>
                </a:cubicBezTo>
                <a:cubicBezTo>
                  <a:pt x="98" y="87"/>
                  <a:pt x="98" y="87"/>
                  <a:pt x="98" y="87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95" y="70"/>
                  <a:pt x="95" y="70"/>
                  <a:pt x="95" y="70"/>
                </a:cubicBezTo>
                <a:cubicBezTo>
                  <a:pt x="96" y="67"/>
                  <a:pt x="97" y="64"/>
                  <a:pt x="98" y="61"/>
                </a:cubicBezTo>
                <a:cubicBezTo>
                  <a:pt x="109" y="61"/>
                  <a:pt x="109" y="61"/>
                  <a:pt x="109" y="61"/>
                </a:cubicBezTo>
                <a:close/>
                <a:moveTo>
                  <a:pt x="54" y="85"/>
                </a:moveTo>
                <a:cubicBezTo>
                  <a:pt x="37" y="85"/>
                  <a:pt x="24" y="71"/>
                  <a:pt x="24" y="54"/>
                </a:cubicBezTo>
                <a:cubicBezTo>
                  <a:pt x="24" y="38"/>
                  <a:pt x="37" y="24"/>
                  <a:pt x="54" y="24"/>
                </a:cubicBezTo>
                <a:cubicBezTo>
                  <a:pt x="71" y="24"/>
                  <a:pt x="85" y="38"/>
                  <a:pt x="85" y="54"/>
                </a:cubicBezTo>
                <a:cubicBezTo>
                  <a:pt x="85" y="71"/>
                  <a:pt x="71" y="85"/>
                  <a:pt x="54" y="85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6122988" y="3998914"/>
            <a:ext cx="206375" cy="204788"/>
          </a:xfrm>
          <a:custGeom>
            <a:avLst/>
            <a:gdLst>
              <a:gd name="T0" fmla="*/ 109 w 109"/>
              <a:gd name="T1" fmla="*/ 61 h 108"/>
              <a:gd name="T2" fmla="*/ 109 w 109"/>
              <a:gd name="T3" fmla="*/ 47 h 108"/>
              <a:gd name="T4" fmla="*/ 98 w 109"/>
              <a:gd name="T5" fmla="*/ 47 h 108"/>
              <a:gd name="T6" fmla="*/ 96 w 109"/>
              <a:gd name="T7" fmla="*/ 38 h 108"/>
              <a:gd name="T8" fmla="*/ 105 w 109"/>
              <a:gd name="T9" fmla="*/ 33 h 108"/>
              <a:gd name="T10" fmla="*/ 98 w 109"/>
              <a:gd name="T11" fmla="*/ 21 h 108"/>
              <a:gd name="T12" fmla="*/ 89 w 109"/>
              <a:gd name="T13" fmla="*/ 26 h 108"/>
              <a:gd name="T14" fmla="*/ 82 w 109"/>
              <a:gd name="T15" fmla="*/ 20 h 108"/>
              <a:gd name="T16" fmla="*/ 88 w 109"/>
              <a:gd name="T17" fmla="*/ 10 h 108"/>
              <a:gd name="T18" fmla="*/ 76 w 109"/>
              <a:gd name="T19" fmla="*/ 4 h 108"/>
              <a:gd name="T20" fmla="*/ 71 w 109"/>
              <a:gd name="T21" fmla="*/ 13 h 108"/>
              <a:gd name="T22" fmla="*/ 62 w 109"/>
              <a:gd name="T23" fmla="*/ 10 h 108"/>
              <a:gd name="T24" fmla="*/ 62 w 109"/>
              <a:gd name="T25" fmla="*/ 0 h 108"/>
              <a:gd name="T26" fmla="*/ 48 w 109"/>
              <a:gd name="T27" fmla="*/ 0 h 108"/>
              <a:gd name="T28" fmla="*/ 48 w 109"/>
              <a:gd name="T29" fmla="*/ 10 h 108"/>
              <a:gd name="T30" fmla="*/ 39 w 109"/>
              <a:gd name="T31" fmla="*/ 13 h 108"/>
              <a:gd name="T32" fmla="*/ 33 w 109"/>
              <a:gd name="T33" fmla="*/ 4 h 108"/>
              <a:gd name="T34" fmla="*/ 22 w 109"/>
              <a:gd name="T35" fmla="*/ 10 h 108"/>
              <a:gd name="T36" fmla="*/ 27 w 109"/>
              <a:gd name="T37" fmla="*/ 20 h 108"/>
              <a:gd name="T38" fmla="*/ 20 w 109"/>
              <a:gd name="T39" fmla="*/ 26 h 108"/>
              <a:gd name="T40" fmla="*/ 11 w 109"/>
              <a:gd name="T41" fmla="*/ 21 h 108"/>
              <a:gd name="T42" fmla="*/ 4 w 109"/>
              <a:gd name="T43" fmla="*/ 33 h 108"/>
              <a:gd name="T44" fmla="*/ 14 w 109"/>
              <a:gd name="T45" fmla="*/ 38 h 108"/>
              <a:gd name="T46" fmla="*/ 11 w 109"/>
              <a:gd name="T47" fmla="*/ 47 h 108"/>
              <a:gd name="T48" fmla="*/ 0 w 109"/>
              <a:gd name="T49" fmla="*/ 47 h 108"/>
              <a:gd name="T50" fmla="*/ 0 w 109"/>
              <a:gd name="T51" fmla="*/ 61 h 108"/>
              <a:gd name="T52" fmla="*/ 11 w 109"/>
              <a:gd name="T53" fmla="*/ 61 h 108"/>
              <a:gd name="T54" fmla="*/ 14 w 109"/>
              <a:gd name="T55" fmla="*/ 70 h 108"/>
              <a:gd name="T56" fmla="*/ 4 w 109"/>
              <a:gd name="T57" fmla="*/ 75 h 108"/>
              <a:gd name="T58" fmla="*/ 11 w 109"/>
              <a:gd name="T59" fmla="*/ 87 h 108"/>
              <a:gd name="T60" fmla="*/ 20 w 109"/>
              <a:gd name="T61" fmla="*/ 82 h 108"/>
              <a:gd name="T62" fmla="*/ 27 w 109"/>
              <a:gd name="T63" fmla="*/ 88 h 108"/>
              <a:gd name="T64" fmla="*/ 22 w 109"/>
              <a:gd name="T65" fmla="*/ 98 h 108"/>
              <a:gd name="T66" fmla="*/ 33 w 109"/>
              <a:gd name="T67" fmla="*/ 105 h 108"/>
              <a:gd name="T68" fmla="*/ 39 w 109"/>
              <a:gd name="T69" fmla="*/ 95 h 108"/>
              <a:gd name="T70" fmla="*/ 48 w 109"/>
              <a:gd name="T71" fmla="*/ 98 h 108"/>
              <a:gd name="T72" fmla="*/ 48 w 109"/>
              <a:gd name="T73" fmla="*/ 108 h 108"/>
              <a:gd name="T74" fmla="*/ 62 w 109"/>
              <a:gd name="T75" fmla="*/ 108 h 108"/>
              <a:gd name="T76" fmla="*/ 62 w 109"/>
              <a:gd name="T77" fmla="*/ 98 h 108"/>
              <a:gd name="T78" fmla="*/ 71 w 109"/>
              <a:gd name="T79" fmla="*/ 95 h 108"/>
              <a:gd name="T80" fmla="*/ 76 w 109"/>
              <a:gd name="T81" fmla="*/ 105 h 108"/>
              <a:gd name="T82" fmla="*/ 88 w 109"/>
              <a:gd name="T83" fmla="*/ 98 h 108"/>
              <a:gd name="T84" fmla="*/ 82 w 109"/>
              <a:gd name="T85" fmla="*/ 88 h 108"/>
              <a:gd name="T86" fmla="*/ 89 w 109"/>
              <a:gd name="T87" fmla="*/ 82 h 108"/>
              <a:gd name="T88" fmla="*/ 98 w 109"/>
              <a:gd name="T89" fmla="*/ 87 h 108"/>
              <a:gd name="T90" fmla="*/ 105 w 109"/>
              <a:gd name="T91" fmla="*/ 75 h 108"/>
              <a:gd name="T92" fmla="*/ 96 w 109"/>
              <a:gd name="T93" fmla="*/ 70 h 108"/>
              <a:gd name="T94" fmla="*/ 98 w 109"/>
              <a:gd name="T95" fmla="*/ 61 h 108"/>
              <a:gd name="T96" fmla="*/ 109 w 109"/>
              <a:gd name="T97" fmla="*/ 61 h 108"/>
              <a:gd name="T98" fmla="*/ 55 w 109"/>
              <a:gd name="T99" fmla="*/ 85 h 108"/>
              <a:gd name="T100" fmla="*/ 24 w 109"/>
              <a:gd name="T101" fmla="*/ 54 h 108"/>
              <a:gd name="T102" fmla="*/ 55 w 109"/>
              <a:gd name="T103" fmla="*/ 23 h 108"/>
              <a:gd name="T104" fmla="*/ 85 w 109"/>
              <a:gd name="T105" fmla="*/ 54 h 108"/>
              <a:gd name="T106" fmla="*/ 55 w 109"/>
              <a:gd name="T107" fmla="*/ 8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9" h="108">
                <a:moveTo>
                  <a:pt x="109" y="61"/>
                </a:moveTo>
                <a:cubicBezTo>
                  <a:pt x="109" y="47"/>
                  <a:pt x="109" y="47"/>
                  <a:pt x="109" y="47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4"/>
                  <a:pt x="97" y="41"/>
                  <a:pt x="96" y="38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98" y="21"/>
                  <a:pt x="98" y="21"/>
                  <a:pt x="98" y="21"/>
                </a:cubicBezTo>
                <a:cubicBezTo>
                  <a:pt x="89" y="26"/>
                  <a:pt x="89" y="26"/>
                  <a:pt x="89" y="26"/>
                </a:cubicBezTo>
                <a:cubicBezTo>
                  <a:pt x="87" y="24"/>
                  <a:pt x="85" y="22"/>
                  <a:pt x="82" y="20"/>
                </a:cubicBezTo>
                <a:cubicBezTo>
                  <a:pt x="88" y="10"/>
                  <a:pt x="88" y="10"/>
                  <a:pt x="88" y="10"/>
                </a:cubicBezTo>
                <a:cubicBezTo>
                  <a:pt x="76" y="4"/>
                  <a:pt x="76" y="4"/>
                  <a:pt x="76" y="4"/>
                </a:cubicBezTo>
                <a:cubicBezTo>
                  <a:pt x="71" y="13"/>
                  <a:pt x="71" y="13"/>
                  <a:pt x="71" y="13"/>
                </a:cubicBezTo>
                <a:cubicBezTo>
                  <a:pt x="68" y="12"/>
                  <a:pt x="65" y="11"/>
                  <a:pt x="62" y="10"/>
                </a:cubicBezTo>
                <a:cubicBezTo>
                  <a:pt x="62" y="0"/>
                  <a:pt x="62" y="0"/>
                  <a:pt x="6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10"/>
                  <a:pt x="48" y="10"/>
                  <a:pt x="48" y="10"/>
                </a:cubicBezTo>
                <a:cubicBezTo>
                  <a:pt x="45" y="11"/>
                  <a:pt x="42" y="12"/>
                  <a:pt x="39" y="13"/>
                </a:cubicBezTo>
                <a:cubicBezTo>
                  <a:pt x="33" y="4"/>
                  <a:pt x="33" y="4"/>
                  <a:pt x="33" y="4"/>
                </a:cubicBezTo>
                <a:cubicBezTo>
                  <a:pt x="22" y="10"/>
                  <a:pt x="22" y="10"/>
                  <a:pt x="22" y="10"/>
                </a:cubicBezTo>
                <a:cubicBezTo>
                  <a:pt x="27" y="20"/>
                  <a:pt x="27" y="20"/>
                  <a:pt x="27" y="20"/>
                </a:cubicBezTo>
                <a:cubicBezTo>
                  <a:pt x="25" y="22"/>
                  <a:pt x="22" y="24"/>
                  <a:pt x="20" y="26"/>
                </a:cubicBezTo>
                <a:cubicBezTo>
                  <a:pt x="11" y="21"/>
                  <a:pt x="11" y="21"/>
                  <a:pt x="11" y="21"/>
                </a:cubicBezTo>
                <a:cubicBezTo>
                  <a:pt x="4" y="33"/>
                  <a:pt x="4" y="33"/>
                  <a:pt x="4" y="33"/>
                </a:cubicBezTo>
                <a:cubicBezTo>
                  <a:pt x="14" y="38"/>
                  <a:pt x="14" y="38"/>
                  <a:pt x="14" y="38"/>
                </a:cubicBezTo>
                <a:cubicBezTo>
                  <a:pt x="12" y="41"/>
                  <a:pt x="12" y="44"/>
                  <a:pt x="11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12" y="64"/>
                  <a:pt x="12" y="67"/>
                  <a:pt x="14" y="70"/>
                </a:cubicBezTo>
                <a:cubicBezTo>
                  <a:pt x="4" y="75"/>
                  <a:pt x="4" y="75"/>
                  <a:pt x="4" y="75"/>
                </a:cubicBezTo>
                <a:cubicBezTo>
                  <a:pt x="11" y="87"/>
                  <a:pt x="11" y="87"/>
                  <a:pt x="11" y="87"/>
                </a:cubicBezTo>
                <a:cubicBezTo>
                  <a:pt x="20" y="82"/>
                  <a:pt x="20" y="82"/>
                  <a:pt x="20" y="82"/>
                </a:cubicBezTo>
                <a:cubicBezTo>
                  <a:pt x="22" y="84"/>
                  <a:pt x="25" y="86"/>
                  <a:pt x="27" y="88"/>
                </a:cubicBezTo>
                <a:cubicBezTo>
                  <a:pt x="22" y="98"/>
                  <a:pt x="22" y="98"/>
                  <a:pt x="22" y="98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9" y="95"/>
                  <a:pt x="39" y="95"/>
                  <a:pt x="39" y="95"/>
                </a:cubicBezTo>
                <a:cubicBezTo>
                  <a:pt x="42" y="96"/>
                  <a:pt x="45" y="97"/>
                  <a:pt x="48" y="98"/>
                </a:cubicBezTo>
                <a:cubicBezTo>
                  <a:pt x="48" y="108"/>
                  <a:pt x="48" y="108"/>
                  <a:pt x="48" y="108"/>
                </a:cubicBezTo>
                <a:cubicBezTo>
                  <a:pt x="62" y="108"/>
                  <a:pt x="62" y="108"/>
                  <a:pt x="62" y="108"/>
                </a:cubicBezTo>
                <a:cubicBezTo>
                  <a:pt x="62" y="98"/>
                  <a:pt x="62" y="98"/>
                  <a:pt x="62" y="98"/>
                </a:cubicBezTo>
                <a:cubicBezTo>
                  <a:pt x="65" y="97"/>
                  <a:pt x="68" y="96"/>
                  <a:pt x="71" y="9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88" y="98"/>
                  <a:pt x="88" y="98"/>
                  <a:pt x="88" y="98"/>
                </a:cubicBezTo>
                <a:cubicBezTo>
                  <a:pt x="82" y="88"/>
                  <a:pt x="82" y="88"/>
                  <a:pt x="82" y="88"/>
                </a:cubicBezTo>
                <a:cubicBezTo>
                  <a:pt x="85" y="86"/>
                  <a:pt x="87" y="84"/>
                  <a:pt x="89" y="82"/>
                </a:cubicBezTo>
                <a:cubicBezTo>
                  <a:pt x="98" y="87"/>
                  <a:pt x="98" y="87"/>
                  <a:pt x="98" y="87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96" y="70"/>
                  <a:pt x="96" y="70"/>
                  <a:pt x="96" y="70"/>
                </a:cubicBezTo>
                <a:cubicBezTo>
                  <a:pt x="97" y="67"/>
                  <a:pt x="98" y="64"/>
                  <a:pt x="98" y="61"/>
                </a:cubicBezTo>
                <a:cubicBezTo>
                  <a:pt x="109" y="61"/>
                  <a:pt x="109" y="61"/>
                  <a:pt x="109" y="61"/>
                </a:cubicBezTo>
                <a:close/>
                <a:moveTo>
                  <a:pt x="55" y="85"/>
                </a:moveTo>
                <a:cubicBezTo>
                  <a:pt x="38" y="85"/>
                  <a:pt x="24" y="71"/>
                  <a:pt x="24" y="54"/>
                </a:cubicBezTo>
                <a:cubicBezTo>
                  <a:pt x="24" y="37"/>
                  <a:pt x="38" y="23"/>
                  <a:pt x="55" y="23"/>
                </a:cubicBezTo>
                <a:cubicBezTo>
                  <a:pt x="72" y="23"/>
                  <a:pt x="85" y="37"/>
                  <a:pt x="85" y="54"/>
                </a:cubicBezTo>
                <a:cubicBezTo>
                  <a:pt x="85" y="71"/>
                  <a:pt x="72" y="85"/>
                  <a:pt x="55" y="8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6719888" y="1708151"/>
            <a:ext cx="431800" cy="430213"/>
          </a:xfrm>
          <a:custGeom>
            <a:avLst/>
            <a:gdLst>
              <a:gd name="T0" fmla="*/ 228 w 228"/>
              <a:gd name="T1" fmla="*/ 129 h 228"/>
              <a:gd name="T2" fmla="*/ 228 w 228"/>
              <a:gd name="T3" fmla="*/ 100 h 228"/>
              <a:gd name="T4" fmla="*/ 205 w 228"/>
              <a:gd name="T5" fmla="*/ 100 h 228"/>
              <a:gd name="T6" fmla="*/ 200 w 228"/>
              <a:gd name="T7" fmla="*/ 81 h 228"/>
              <a:gd name="T8" fmla="*/ 220 w 228"/>
              <a:gd name="T9" fmla="*/ 70 h 228"/>
              <a:gd name="T10" fmla="*/ 206 w 228"/>
              <a:gd name="T11" fmla="*/ 45 h 228"/>
              <a:gd name="T12" fmla="*/ 186 w 228"/>
              <a:gd name="T13" fmla="*/ 56 h 228"/>
              <a:gd name="T14" fmla="*/ 172 w 228"/>
              <a:gd name="T15" fmla="*/ 42 h 228"/>
              <a:gd name="T16" fmla="*/ 183 w 228"/>
              <a:gd name="T17" fmla="*/ 23 h 228"/>
              <a:gd name="T18" fmla="*/ 159 w 228"/>
              <a:gd name="T19" fmla="*/ 8 h 228"/>
              <a:gd name="T20" fmla="*/ 147 w 228"/>
              <a:gd name="T21" fmla="*/ 28 h 228"/>
              <a:gd name="T22" fmla="*/ 128 w 228"/>
              <a:gd name="T23" fmla="*/ 23 h 228"/>
              <a:gd name="T24" fmla="*/ 128 w 228"/>
              <a:gd name="T25" fmla="*/ 0 h 228"/>
              <a:gd name="T26" fmla="*/ 100 w 228"/>
              <a:gd name="T27" fmla="*/ 0 h 228"/>
              <a:gd name="T28" fmla="*/ 100 w 228"/>
              <a:gd name="T29" fmla="*/ 23 h 228"/>
              <a:gd name="T30" fmla="*/ 80 w 228"/>
              <a:gd name="T31" fmla="*/ 28 h 228"/>
              <a:gd name="T32" fmla="*/ 69 w 228"/>
              <a:gd name="T33" fmla="*/ 8 h 228"/>
              <a:gd name="T34" fmla="*/ 44 w 228"/>
              <a:gd name="T35" fmla="*/ 23 h 228"/>
              <a:gd name="T36" fmla="*/ 56 w 228"/>
              <a:gd name="T37" fmla="*/ 42 h 228"/>
              <a:gd name="T38" fmla="*/ 42 w 228"/>
              <a:gd name="T39" fmla="*/ 56 h 228"/>
              <a:gd name="T40" fmla="*/ 22 w 228"/>
              <a:gd name="T41" fmla="*/ 45 h 228"/>
              <a:gd name="T42" fmla="*/ 8 w 228"/>
              <a:gd name="T43" fmla="*/ 70 h 228"/>
              <a:gd name="T44" fmla="*/ 27 w 228"/>
              <a:gd name="T45" fmla="*/ 81 h 228"/>
              <a:gd name="T46" fmla="*/ 22 w 228"/>
              <a:gd name="T47" fmla="*/ 100 h 228"/>
              <a:gd name="T48" fmla="*/ 0 w 228"/>
              <a:gd name="T49" fmla="*/ 100 h 228"/>
              <a:gd name="T50" fmla="*/ 0 w 228"/>
              <a:gd name="T51" fmla="*/ 129 h 228"/>
              <a:gd name="T52" fmla="*/ 22 w 228"/>
              <a:gd name="T53" fmla="*/ 129 h 228"/>
              <a:gd name="T54" fmla="*/ 27 w 228"/>
              <a:gd name="T55" fmla="*/ 148 h 228"/>
              <a:gd name="T56" fmla="*/ 8 w 228"/>
              <a:gd name="T57" fmla="*/ 159 h 228"/>
              <a:gd name="T58" fmla="*/ 22 w 228"/>
              <a:gd name="T59" fmla="*/ 184 h 228"/>
              <a:gd name="T60" fmla="*/ 42 w 228"/>
              <a:gd name="T61" fmla="*/ 172 h 228"/>
              <a:gd name="T62" fmla="*/ 56 w 228"/>
              <a:gd name="T63" fmla="*/ 186 h 228"/>
              <a:gd name="T64" fmla="*/ 44 w 228"/>
              <a:gd name="T65" fmla="*/ 206 h 228"/>
              <a:gd name="T66" fmla="*/ 69 w 228"/>
              <a:gd name="T67" fmla="*/ 220 h 228"/>
              <a:gd name="T68" fmla="*/ 80 w 228"/>
              <a:gd name="T69" fmla="*/ 201 h 228"/>
              <a:gd name="T70" fmla="*/ 100 w 228"/>
              <a:gd name="T71" fmla="*/ 206 h 228"/>
              <a:gd name="T72" fmla="*/ 100 w 228"/>
              <a:gd name="T73" fmla="*/ 228 h 228"/>
              <a:gd name="T74" fmla="*/ 128 w 228"/>
              <a:gd name="T75" fmla="*/ 228 h 228"/>
              <a:gd name="T76" fmla="*/ 128 w 228"/>
              <a:gd name="T77" fmla="*/ 206 h 228"/>
              <a:gd name="T78" fmla="*/ 147 w 228"/>
              <a:gd name="T79" fmla="*/ 201 h 228"/>
              <a:gd name="T80" fmla="*/ 159 w 228"/>
              <a:gd name="T81" fmla="*/ 220 h 228"/>
              <a:gd name="T82" fmla="*/ 183 w 228"/>
              <a:gd name="T83" fmla="*/ 206 h 228"/>
              <a:gd name="T84" fmla="*/ 172 w 228"/>
              <a:gd name="T85" fmla="*/ 186 h 228"/>
              <a:gd name="T86" fmla="*/ 186 w 228"/>
              <a:gd name="T87" fmla="*/ 172 h 228"/>
              <a:gd name="T88" fmla="*/ 206 w 228"/>
              <a:gd name="T89" fmla="*/ 184 h 228"/>
              <a:gd name="T90" fmla="*/ 220 w 228"/>
              <a:gd name="T91" fmla="*/ 159 h 228"/>
              <a:gd name="T92" fmla="*/ 200 w 228"/>
              <a:gd name="T93" fmla="*/ 148 h 228"/>
              <a:gd name="T94" fmla="*/ 205 w 228"/>
              <a:gd name="T95" fmla="*/ 129 h 228"/>
              <a:gd name="T96" fmla="*/ 228 w 228"/>
              <a:gd name="T97" fmla="*/ 129 h 228"/>
              <a:gd name="T98" fmla="*/ 114 w 228"/>
              <a:gd name="T99" fmla="*/ 178 h 228"/>
              <a:gd name="T100" fmla="*/ 50 w 228"/>
              <a:gd name="T101" fmla="*/ 114 h 228"/>
              <a:gd name="T102" fmla="*/ 114 w 228"/>
              <a:gd name="T103" fmla="*/ 50 h 228"/>
              <a:gd name="T104" fmla="*/ 178 w 228"/>
              <a:gd name="T105" fmla="*/ 114 h 228"/>
              <a:gd name="T106" fmla="*/ 114 w 228"/>
              <a:gd name="T107" fmla="*/ 1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8" y="129"/>
                </a:moveTo>
                <a:cubicBezTo>
                  <a:pt x="228" y="100"/>
                  <a:pt x="228" y="100"/>
                  <a:pt x="228" y="100"/>
                </a:cubicBezTo>
                <a:cubicBezTo>
                  <a:pt x="205" y="100"/>
                  <a:pt x="205" y="100"/>
                  <a:pt x="205" y="100"/>
                </a:cubicBezTo>
                <a:cubicBezTo>
                  <a:pt x="204" y="93"/>
                  <a:pt x="203" y="87"/>
                  <a:pt x="200" y="81"/>
                </a:cubicBezTo>
                <a:cubicBezTo>
                  <a:pt x="220" y="70"/>
                  <a:pt x="220" y="70"/>
                  <a:pt x="220" y="70"/>
                </a:cubicBezTo>
                <a:cubicBezTo>
                  <a:pt x="206" y="45"/>
                  <a:pt x="206" y="45"/>
                  <a:pt x="206" y="45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82" y="51"/>
                  <a:pt x="177" y="46"/>
                  <a:pt x="172" y="42"/>
                </a:cubicBezTo>
                <a:cubicBezTo>
                  <a:pt x="183" y="23"/>
                  <a:pt x="183" y="23"/>
                  <a:pt x="183" y="23"/>
                </a:cubicBezTo>
                <a:cubicBezTo>
                  <a:pt x="159" y="8"/>
                  <a:pt x="159" y="8"/>
                  <a:pt x="159" y="8"/>
                </a:cubicBezTo>
                <a:cubicBezTo>
                  <a:pt x="147" y="28"/>
                  <a:pt x="147" y="28"/>
                  <a:pt x="147" y="28"/>
                </a:cubicBezTo>
                <a:cubicBezTo>
                  <a:pt x="141" y="25"/>
                  <a:pt x="135" y="24"/>
                  <a:pt x="128" y="23"/>
                </a:cubicBezTo>
                <a:cubicBezTo>
                  <a:pt x="128" y="0"/>
                  <a:pt x="128" y="0"/>
                  <a:pt x="12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93" y="24"/>
                  <a:pt x="86" y="25"/>
                  <a:pt x="80" y="28"/>
                </a:cubicBezTo>
                <a:cubicBezTo>
                  <a:pt x="69" y="8"/>
                  <a:pt x="69" y="8"/>
                  <a:pt x="69" y="8"/>
                </a:cubicBezTo>
                <a:cubicBezTo>
                  <a:pt x="44" y="23"/>
                  <a:pt x="44" y="23"/>
                  <a:pt x="44" y="23"/>
                </a:cubicBezTo>
                <a:cubicBezTo>
                  <a:pt x="56" y="42"/>
                  <a:pt x="56" y="42"/>
                  <a:pt x="56" y="42"/>
                </a:cubicBezTo>
                <a:cubicBezTo>
                  <a:pt x="50" y="46"/>
                  <a:pt x="46" y="51"/>
                  <a:pt x="42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8" y="70"/>
                  <a:pt x="8" y="70"/>
                  <a:pt x="8" y="70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7"/>
                  <a:pt x="23" y="93"/>
                  <a:pt x="22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29"/>
                  <a:pt x="0" y="129"/>
                  <a:pt x="0" y="129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3" y="135"/>
                  <a:pt x="25" y="142"/>
                  <a:pt x="27" y="148"/>
                </a:cubicBezTo>
                <a:cubicBezTo>
                  <a:pt x="8" y="159"/>
                  <a:pt x="8" y="159"/>
                  <a:pt x="8" y="159"/>
                </a:cubicBezTo>
                <a:cubicBezTo>
                  <a:pt x="22" y="184"/>
                  <a:pt x="22" y="184"/>
                  <a:pt x="22" y="184"/>
                </a:cubicBezTo>
                <a:cubicBezTo>
                  <a:pt x="42" y="172"/>
                  <a:pt x="42" y="172"/>
                  <a:pt x="42" y="172"/>
                </a:cubicBezTo>
                <a:cubicBezTo>
                  <a:pt x="46" y="178"/>
                  <a:pt x="50" y="182"/>
                  <a:pt x="56" y="186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80" y="201"/>
                  <a:pt x="80" y="201"/>
                  <a:pt x="80" y="201"/>
                </a:cubicBezTo>
                <a:cubicBezTo>
                  <a:pt x="86" y="203"/>
                  <a:pt x="93" y="205"/>
                  <a:pt x="100" y="206"/>
                </a:cubicBezTo>
                <a:cubicBezTo>
                  <a:pt x="100" y="228"/>
                  <a:pt x="100" y="228"/>
                  <a:pt x="100" y="228"/>
                </a:cubicBezTo>
                <a:cubicBezTo>
                  <a:pt x="128" y="228"/>
                  <a:pt x="128" y="228"/>
                  <a:pt x="128" y="228"/>
                </a:cubicBezTo>
                <a:cubicBezTo>
                  <a:pt x="128" y="206"/>
                  <a:pt x="128" y="206"/>
                  <a:pt x="128" y="206"/>
                </a:cubicBezTo>
                <a:cubicBezTo>
                  <a:pt x="135" y="205"/>
                  <a:pt x="141" y="203"/>
                  <a:pt x="147" y="201"/>
                </a:cubicBezTo>
                <a:cubicBezTo>
                  <a:pt x="159" y="220"/>
                  <a:pt x="159" y="220"/>
                  <a:pt x="159" y="220"/>
                </a:cubicBezTo>
                <a:cubicBezTo>
                  <a:pt x="183" y="206"/>
                  <a:pt x="183" y="206"/>
                  <a:pt x="183" y="206"/>
                </a:cubicBezTo>
                <a:cubicBezTo>
                  <a:pt x="172" y="186"/>
                  <a:pt x="172" y="186"/>
                  <a:pt x="172" y="186"/>
                </a:cubicBezTo>
                <a:cubicBezTo>
                  <a:pt x="177" y="182"/>
                  <a:pt x="182" y="178"/>
                  <a:pt x="186" y="172"/>
                </a:cubicBezTo>
                <a:cubicBezTo>
                  <a:pt x="206" y="184"/>
                  <a:pt x="206" y="184"/>
                  <a:pt x="206" y="184"/>
                </a:cubicBezTo>
                <a:cubicBezTo>
                  <a:pt x="220" y="159"/>
                  <a:pt x="220" y="159"/>
                  <a:pt x="220" y="159"/>
                </a:cubicBezTo>
                <a:cubicBezTo>
                  <a:pt x="200" y="148"/>
                  <a:pt x="200" y="148"/>
                  <a:pt x="200" y="148"/>
                </a:cubicBezTo>
                <a:cubicBezTo>
                  <a:pt x="203" y="142"/>
                  <a:pt x="204" y="135"/>
                  <a:pt x="205" y="129"/>
                </a:cubicBezTo>
                <a:cubicBezTo>
                  <a:pt x="228" y="129"/>
                  <a:pt x="228" y="129"/>
                  <a:pt x="228" y="129"/>
                </a:cubicBezTo>
                <a:close/>
                <a:moveTo>
                  <a:pt x="114" y="178"/>
                </a:moveTo>
                <a:cubicBezTo>
                  <a:pt x="78" y="178"/>
                  <a:pt x="50" y="150"/>
                  <a:pt x="50" y="114"/>
                </a:cubicBezTo>
                <a:cubicBezTo>
                  <a:pt x="50" y="79"/>
                  <a:pt x="78" y="50"/>
                  <a:pt x="114" y="50"/>
                </a:cubicBezTo>
                <a:cubicBezTo>
                  <a:pt x="149" y="50"/>
                  <a:pt x="178" y="79"/>
                  <a:pt x="178" y="114"/>
                </a:cubicBezTo>
                <a:cubicBezTo>
                  <a:pt x="178" y="150"/>
                  <a:pt x="149" y="178"/>
                  <a:pt x="114" y="17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4560888" y="2165351"/>
            <a:ext cx="933450" cy="933450"/>
          </a:xfrm>
          <a:custGeom>
            <a:avLst/>
            <a:gdLst>
              <a:gd name="T0" fmla="*/ 71 w 493"/>
              <a:gd name="T1" fmla="*/ 151 h 493"/>
              <a:gd name="T2" fmla="*/ 26 w 493"/>
              <a:gd name="T3" fmla="*/ 136 h 493"/>
              <a:gd name="T4" fmla="*/ 5 w 493"/>
              <a:gd name="T5" fmla="*/ 199 h 493"/>
              <a:gd name="T6" fmla="*/ 10 w 493"/>
              <a:gd name="T7" fmla="*/ 209 h 493"/>
              <a:gd name="T8" fmla="*/ 47 w 493"/>
              <a:gd name="T9" fmla="*/ 251 h 493"/>
              <a:gd name="T10" fmla="*/ 0 w 493"/>
              <a:gd name="T11" fmla="*/ 261 h 493"/>
              <a:gd name="T12" fmla="*/ 14 w 493"/>
              <a:gd name="T13" fmla="*/ 326 h 493"/>
              <a:gd name="T14" fmla="*/ 23 w 493"/>
              <a:gd name="T15" fmla="*/ 332 h 493"/>
              <a:gd name="T16" fmla="*/ 76 w 493"/>
              <a:gd name="T17" fmla="*/ 350 h 493"/>
              <a:gd name="T18" fmla="*/ 40 w 493"/>
              <a:gd name="T19" fmla="*/ 382 h 493"/>
              <a:gd name="T20" fmla="*/ 85 w 493"/>
              <a:gd name="T21" fmla="*/ 432 h 493"/>
              <a:gd name="T22" fmla="*/ 96 w 493"/>
              <a:gd name="T23" fmla="*/ 433 h 493"/>
              <a:gd name="T24" fmla="*/ 151 w 493"/>
              <a:gd name="T25" fmla="*/ 422 h 493"/>
              <a:gd name="T26" fmla="*/ 136 w 493"/>
              <a:gd name="T27" fmla="*/ 467 h 493"/>
              <a:gd name="T28" fmla="*/ 199 w 493"/>
              <a:gd name="T29" fmla="*/ 488 h 493"/>
              <a:gd name="T30" fmla="*/ 209 w 493"/>
              <a:gd name="T31" fmla="*/ 483 h 493"/>
              <a:gd name="T32" fmla="*/ 251 w 493"/>
              <a:gd name="T33" fmla="*/ 446 h 493"/>
              <a:gd name="T34" fmla="*/ 261 w 493"/>
              <a:gd name="T35" fmla="*/ 493 h 493"/>
              <a:gd name="T36" fmla="*/ 326 w 493"/>
              <a:gd name="T37" fmla="*/ 479 h 493"/>
              <a:gd name="T38" fmla="*/ 332 w 493"/>
              <a:gd name="T39" fmla="*/ 470 h 493"/>
              <a:gd name="T40" fmla="*/ 350 w 493"/>
              <a:gd name="T41" fmla="*/ 417 h 493"/>
              <a:gd name="T42" fmla="*/ 383 w 493"/>
              <a:gd name="T43" fmla="*/ 453 h 493"/>
              <a:gd name="T44" fmla="*/ 432 w 493"/>
              <a:gd name="T45" fmla="*/ 408 h 493"/>
              <a:gd name="T46" fmla="*/ 433 w 493"/>
              <a:gd name="T47" fmla="*/ 397 h 493"/>
              <a:gd name="T48" fmla="*/ 422 w 493"/>
              <a:gd name="T49" fmla="*/ 342 h 493"/>
              <a:gd name="T50" fmla="*/ 467 w 493"/>
              <a:gd name="T51" fmla="*/ 357 h 493"/>
              <a:gd name="T52" fmla="*/ 488 w 493"/>
              <a:gd name="T53" fmla="*/ 294 h 493"/>
              <a:gd name="T54" fmla="*/ 483 w 493"/>
              <a:gd name="T55" fmla="*/ 284 h 493"/>
              <a:gd name="T56" fmla="*/ 446 w 493"/>
              <a:gd name="T57" fmla="*/ 242 h 493"/>
              <a:gd name="T58" fmla="*/ 493 w 493"/>
              <a:gd name="T59" fmla="*/ 232 h 493"/>
              <a:gd name="T60" fmla="*/ 479 w 493"/>
              <a:gd name="T61" fmla="*/ 167 h 493"/>
              <a:gd name="T62" fmla="*/ 470 w 493"/>
              <a:gd name="T63" fmla="*/ 161 h 493"/>
              <a:gd name="T64" fmla="*/ 417 w 493"/>
              <a:gd name="T65" fmla="*/ 143 h 493"/>
              <a:gd name="T66" fmla="*/ 453 w 493"/>
              <a:gd name="T67" fmla="*/ 111 h 493"/>
              <a:gd name="T68" fmla="*/ 408 w 493"/>
              <a:gd name="T69" fmla="*/ 61 h 493"/>
              <a:gd name="T70" fmla="*/ 397 w 493"/>
              <a:gd name="T71" fmla="*/ 61 h 493"/>
              <a:gd name="T72" fmla="*/ 342 w 493"/>
              <a:gd name="T73" fmla="*/ 71 h 493"/>
              <a:gd name="T74" fmla="*/ 357 w 493"/>
              <a:gd name="T75" fmla="*/ 26 h 493"/>
              <a:gd name="T76" fmla="*/ 294 w 493"/>
              <a:gd name="T77" fmla="*/ 5 h 493"/>
              <a:gd name="T78" fmla="*/ 284 w 493"/>
              <a:gd name="T79" fmla="*/ 10 h 493"/>
              <a:gd name="T80" fmla="*/ 242 w 493"/>
              <a:gd name="T81" fmla="*/ 47 h 493"/>
              <a:gd name="T82" fmla="*/ 232 w 493"/>
              <a:gd name="T83" fmla="*/ 0 h 493"/>
              <a:gd name="T84" fmla="*/ 167 w 493"/>
              <a:gd name="T85" fmla="*/ 14 h 493"/>
              <a:gd name="T86" fmla="*/ 161 w 493"/>
              <a:gd name="T87" fmla="*/ 23 h 493"/>
              <a:gd name="T88" fmla="*/ 143 w 493"/>
              <a:gd name="T89" fmla="*/ 76 h 493"/>
              <a:gd name="T90" fmla="*/ 111 w 493"/>
              <a:gd name="T91" fmla="*/ 40 h 493"/>
              <a:gd name="T92" fmla="*/ 61 w 493"/>
              <a:gd name="T93" fmla="*/ 85 h 493"/>
              <a:gd name="T94" fmla="*/ 61 w 493"/>
              <a:gd name="T95" fmla="*/ 96 h 493"/>
              <a:gd name="T96" fmla="*/ 193 w 493"/>
              <a:gd name="T97" fmla="*/ 187 h 493"/>
              <a:gd name="T98" fmla="*/ 300 w 493"/>
              <a:gd name="T99" fmla="*/ 306 h 493"/>
              <a:gd name="T100" fmla="*/ 193 w 493"/>
              <a:gd name="T101" fmla="*/ 18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93" h="493">
                <a:moveTo>
                  <a:pt x="88" y="126"/>
                </a:moveTo>
                <a:cubicBezTo>
                  <a:pt x="82" y="134"/>
                  <a:pt x="76" y="142"/>
                  <a:pt x="71" y="151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26" y="136"/>
                  <a:pt x="26" y="136"/>
                  <a:pt x="26" y="136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5" y="199"/>
                  <a:pt x="5" y="199"/>
                  <a:pt x="5" y="199"/>
                </a:cubicBezTo>
                <a:cubicBezTo>
                  <a:pt x="3" y="207"/>
                  <a:pt x="3" y="207"/>
                  <a:pt x="3" y="207"/>
                </a:cubicBezTo>
                <a:cubicBezTo>
                  <a:pt x="10" y="209"/>
                  <a:pt x="10" y="209"/>
                  <a:pt x="10" y="209"/>
                </a:cubicBezTo>
                <a:cubicBezTo>
                  <a:pt x="49" y="221"/>
                  <a:pt x="49" y="221"/>
                  <a:pt x="49" y="221"/>
                </a:cubicBezTo>
                <a:cubicBezTo>
                  <a:pt x="47" y="231"/>
                  <a:pt x="47" y="241"/>
                  <a:pt x="47" y="251"/>
                </a:cubicBezTo>
                <a:cubicBezTo>
                  <a:pt x="8" y="259"/>
                  <a:pt x="8" y="259"/>
                  <a:pt x="8" y="259"/>
                </a:cubicBezTo>
                <a:cubicBezTo>
                  <a:pt x="0" y="261"/>
                  <a:pt x="0" y="261"/>
                  <a:pt x="0" y="261"/>
                </a:cubicBezTo>
                <a:cubicBezTo>
                  <a:pt x="2" y="268"/>
                  <a:pt x="2" y="268"/>
                  <a:pt x="2" y="268"/>
                </a:cubicBezTo>
                <a:cubicBezTo>
                  <a:pt x="14" y="326"/>
                  <a:pt x="14" y="326"/>
                  <a:pt x="14" y="326"/>
                </a:cubicBezTo>
                <a:cubicBezTo>
                  <a:pt x="16" y="334"/>
                  <a:pt x="16" y="334"/>
                  <a:pt x="16" y="334"/>
                </a:cubicBezTo>
                <a:cubicBezTo>
                  <a:pt x="23" y="332"/>
                  <a:pt x="23" y="332"/>
                  <a:pt x="23" y="332"/>
                </a:cubicBezTo>
                <a:cubicBezTo>
                  <a:pt x="63" y="324"/>
                  <a:pt x="63" y="324"/>
                  <a:pt x="63" y="324"/>
                </a:cubicBezTo>
                <a:cubicBezTo>
                  <a:pt x="66" y="333"/>
                  <a:pt x="71" y="342"/>
                  <a:pt x="76" y="350"/>
                </a:cubicBezTo>
                <a:cubicBezTo>
                  <a:pt x="46" y="377"/>
                  <a:pt x="46" y="377"/>
                  <a:pt x="46" y="377"/>
                </a:cubicBezTo>
                <a:cubicBezTo>
                  <a:pt x="40" y="382"/>
                  <a:pt x="40" y="382"/>
                  <a:pt x="40" y="382"/>
                </a:cubicBezTo>
                <a:cubicBezTo>
                  <a:pt x="46" y="388"/>
                  <a:pt x="46" y="388"/>
                  <a:pt x="46" y="388"/>
                </a:cubicBezTo>
                <a:cubicBezTo>
                  <a:pt x="85" y="432"/>
                  <a:pt x="85" y="432"/>
                  <a:pt x="85" y="432"/>
                </a:cubicBezTo>
                <a:cubicBezTo>
                  <a:pt x="90" y="438"/>
                  <a:pt x="90" y="438"/>
                  <a:pt x="90" y="438"/>
                </a:cubicBezTo>
                <a:cubicBezTo>
                  <a:pt x="96" y="433"/>
                  <a:pt x="96" y="433"/>
                  <a:pt x="96" y="433"/>
                </a:cubicBezTo>
                <a:cubicBezTo>
                  <a:pt x="126" y="405"/>
                  <a:pt x="126" y="405"/>
                  <a:pt x="126" y="405"/>
                </a:cubicBezTo>
                <a:cubicBezTo>
                  <a:pt x="134" y="411"/>
                  <a:pt x="142" y="417"/>
                  <a:pt x="151" y="422"/>
                </a:cubicBezTo>
                <a:cubicBezTo>
                  <a:pt x="138" y="460"/>
                  <a:pt x="138" y="460"/>
                  <a:pt x="138" y="460"/>
                </a:cubicBezTo>
                <a:cubicBezTo>
                  <a:pt x="136" y="467"/>
                  <a:pt x="136" y="467"/>
                  <a:pt x="136" y="467"/>
                </a:cubicBezTo>
                <a:cubicBezTo>
                  <a:pt x="143" y="470"/>
                  <a:pt x="143" y="470"/>
                  <a:pt x="143" y="470"/>
                </a:cubicBezTo>
                <a:cubicBezTo>
                  <a:pt x="199" y="488"/>
                  <a:pt x="199" y="488"/>
                  <a:pt x="199" y="488"/>
                </a:cubicBezTo>
                <a:cubicBezTo>
                  <a:pt x="207" y="490"/>
                  <a:pt x="207" y="490"/>
                  <a:pt x="207" y="490"/>
                </a:cubicBezTo>
                <a:cubicBezTo>
                  <a:pt x="209" y="483"/>
                  <a:pt x="209" y="483"/>
                  <a:pt x="209" y="483"/>
                </a:cubicBezTo>
                <a:cubicBezTo>
                  <a:pt x="221" y="445"/>
                  <a:pt x="221" y="445"/>
                  <a:pt x="221" y="445"/>
                </a:cubicBezTo>
                <a:cubicBezTo>
                  <a:pt x="231" y="446"/>
                  <a:pt x="241" y="446"/>
                  <a:pt x="251" y="446"/>
                </a:cubicBezTo>
                <a:cubicBezTo>
                  <a:pt x="260" y="486"/>
                  <a:pt x="260" y="486"/>
                  <a:pt x="260" y="486"/>
                </a:cubicBezTo>
                <a:cubicBezTo>
                  <a:pt x="261" y="493"/>
                  <a:pt x="261" y="493"/>
                  <a:pt x="261" y="493"/>
                </a:cubicBezTo>
                <a:cubicBezTo>
                  <a:pt x="269" y="491"/>
                  <a:pt x="269" y="491"/>
                  <a:pt x="269" y="491"/>
                </a:cubicBezTo>
                <a:cubicBezTo>
                  <a:pt x="326" y="479"/>
                  <a:pt x="326" y="479"/>
                  <a:pt x="326" y="479"/>
                </a:cubicBezTo>
                <a:cubicBezTo>
                  <a:pt x="334" y="478"/>
                  <a:pt x="334" y="478"/>
                  <a:pt x="334" y="478"/>
                </a:cubicBezTo>
                <a:cubicBezTo>
                  <a:pt x="332" y="470"/>
                  <a:pt x="332" y="470"/>
                  <a:pt x="332" y="470"/>
                </a:cubicBezTo>
                <a:cubicBezTo>
                  <a:pt x="324" y="431"/>
                  <a:pt x="324" y="431"/>
                  <a:pt x="324" y="431"/>
                </a:cubicBezTo>
                <a:cubicBezTo>
                  <a:pt x="333" y="427"/>
                  <a:pt x="342" y="422"/>
                  <a:pt x="350" y="417"/>
                </a:cubicBezTo>
                <a:cubicBezTo>
                  <a:pt x="377" y="447"/>
                  <a:pt x="377" y="447"/>
                  <a:pt x="377" y="447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8" y="448"/>
                  <a:pt x="388" y="448"/>
                  <a:pt x="388" y="448"/>
                </a:cubicBezTo>
                <a:cubicBezTo>
                  <a:pt x="432" y="408"/>
                  <a:pt x="432" y="408"/>
                  <a:pt x="432" y="408"/>
                </a:cubicBezTo>
                <a:cubicBezTo>
                  <a:pt x="438" y="403"/>
                  <a:pt x="438" y="403"/>
                  <a:pt x="438" y="403"/>
                </a:cubicBezTo>
                <a:cubicBezTo>
                  <a:pt x="433" y="397"/>
                  <a:pt x="433" y="397"/>
                  <a:pt x="433" y="397"/>
                </a:cubicBezTo>
                <a:cubicBezTo>
                  <a:pt x="406" y="367"/>
                  <a:pt x="406" y="367"/>
                  <a:pt x="406" y="367"/>
                </a:cubicBezTo>
                <a:cubicBezTo>
                  <a:pt x="412" y="359"/>
                  <a:pt x="417" y="351"/>
                  <a:pt x="422" y="342"/>
                </a:cubicBezTo>
                <a:cubicBezTo>
                  <a:pt x="460" y="355"/>
                  <a:pt x="460" y="355"/>
                  <a:pt x="460" y="355"/>
                </a:cubicBezTo>
                <a:cubicBezTo>
                  <a:pt x="467" y="357"/>
                  <a:pt x="467" y="357"/>
                  <a:pt x="467" y="357"/>
                </a:cubicBezTo>
                <a:cubicBezTo>
                  <a:pt x="470" y="350"/>
                  <a:pt x="470" y="350"/>
                  <a:pt x="470" y="350"/>
                </a:cubicBezTo>
                <a:cubicBezTo>
                  <a:pt x="488" y="294"/>
                  <a:pt x="488" y="294"/>
                  <a:pt x="488" y="294"/>
                </a:cubicBezTo>
                <a:cubicBezTo>
                  <a:pt x="490" y="286"/>
                  <a:pt x="490" y="286"/>
                  <a:pt x="490" y="286"/>
                </a:cubicBezTo>
                <a:cubicBezTo>
                  <a:pt x="483" y="284"/>
                  <a:pt x="483" y="284"/>
                  <a:pt x="483" y="284"/>
                </a:cubicBezTo>
                <a:cubicBezTo>
                  <a:pt x="445" y="272"/>
                  <a:pt x="445" y="272"/>
                  <a:pt x="445" y="272"/>
                </a:cubicBezTo>
                <a:cubicBezTo>
                  <a:pt x="446" y="262"/>
                  <a:pt x="447" y="252"/>
                  <a:pt x="446" y="242"/>
                </a:cubicBezTo>
                <a:cubicBezTo>
                  <a:pt x="486" y="234"/>
                  <a:pt x="486" y="234"/>
                  <a:pt x="486" y="234"/>
                </a:cubicBezTo>
                <a:cubicBezTo>
                  <a:pt x="493" y="232"/>
                  <a:pt x="493" y="232"/>
                  <a:pt x="493" y="232"/>
                </a:cubicBezTo>
                <a:cubicBezTo>
                  <a:pt x="492" y="225"/>
                  <a:pt x="492" y="225"/>
                  <a:pt x="492" y="225"/>
                </a:cubicBezTo>
                <a:cubicBezTo>
                  <a:pt x="479" y="167"/>
                  <a:pt x="479" y="167"/>
                  <a:pt x="479" y="167"/>
                </a:cubicBezTo>
                <a:cubicBezTo>
                  <a:pt x="478" y="159"/>
                  <a:pt x="478" y="159"/>
                  <a:pt x="478" y="159"/>
                </a:cubicBezTo>
                <a:cubicBezTo>
                  <a:pt x="470" y="161"/>
                  <a:pt x="470" y="161"/>
                  <a:pt x="470" y="161"/>
                </a:cubicBezTo>
                <a:cubicBezTo>
                  <a:pt x="431" y="169"/>
                  <a:pt x="431" y="169"/>
                  <a:pt x="431" y="169"/>
                </a:cubicBezTo>
                <a:cubicBezTo>
                  <a:pt x="427" y="160"/>
                  <a:pt x="422" y="151"/>
                  <a:pt x="417" y="143"/>
                </a:cubicBezTo>
                <a:cubicBezTo>
                  <a:pt x="447" y="116"/>
                  <a:pt x="447" y="116"/>
                  <a:pt x="447" y="116"/>
                </a:cubicBezTo>
                <a:cubicBezTo>
                  <a:pt x="453" y="111"/>
                  <a:pt x="453" y="111"/>
                  <a:pt x="453" y="111"/>
                </a:cubicBezTo>
                <a:cubicBezTo>
                  <a:pt x="448" y="105"/>
                  <a:pt x="448" y="105"/>
                  <a:pt x="448" y="105"/>
                </a:cubicBezTo>
                <a:cubicBezTo>
                  <a:pt x="408" y="61"/>
                  <a:pt x="408" y="61"/>
                  <a:pt x="408" y="61"/>
                </a:cubicBezTo>
                <a:cubicBezTo>
                  <a:pt x="403" y="55"/>
                  <a:pt x="403" y="55"/>
                  <a:pt x="403" y="55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367" y="88"/>
                  <a:pt x="367" y="88"/>
                  <a:pt x="367" y="88"/>
                </a:cubicBezTo>
                <a:cubicBezTo>
                  <a:pt x="359" y="82"/>
                  <a:pt x="351" y="76"/>
                  <a:pt x="342" y="71"/>
                </a:cubicBezTo>
                <a:cubicBezTo>
                  <a:pt x="355" y="33"/>
                  <a:pt x="355" y="33"/>
                  <a:pt x="355" y="33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0" y="23"/>
                  <a:pt x="350" y="23"/>
                  <a:pt x="350" y="23"/>
                </a:cubicBezTo>
                <a:cubicBezTo>
                  <a:pt x="294" y="5"/>
                  <a:pt x="294" y="5"/>
                  <a:pt x="294" y="5"/>
                </a:cubicBezTo>
                <a:cubicBezTo>
                  <a:pt x="287" y="3"/>
                  <a:pt x="287" y="3"/>
                  <a:pt x="287" y="3"/>
                </a:cubicBezTo>
                <a:cubicBezTo>
                  <a:pt x="284" y="10"/>
                  <a:pt x="284" y="10"/>
                  <a:pt x="284" y="10"/>
                </a:cubicBezTo>
                <a:cubicBezTo>
                  <a:pt x="272" y="48"/>
                  <a:pt x="272" y="48"/>
                  <a:pt x="272" y="48"/>
                </a:cubicBezTo>
                <a:cubicBezTo>
                  <a:pt x="262" y="47"/>
                  <a:pt x="252" y="47"/>
                  <a:pt x="242" y="47"/>
                </a:cubicBezTo>
                <a:cubicBezTo>
                  <a:pt x="234" y="7"/>
                  <a:pt x="234" y="7"/>
                  <a:pt x="234" y="7"/>
                </a:cubicBezTo>
                <a:cubicBezTo>
                  <a:pt x="232" y="0"/>
                  <a:pt x="232" y="0"/>
                  <a:pt x="232" y="0"/>
                </a:cubicBezTo>
                <a:cubicBezTo>
                  <a:pt x="225" y="2"/>
                  <a:pt x="225" y="2"/>
                  <a:pt x="225" y="2"/>
                </a:cubicBezTo>
                <a:cubicBezTo>
                  <a:pt x="167" y="14"/>
                  <a:pt x="167" y="14"/>
                  <a:pt x="167" y="14"/>
                </a:cubicBezTo>
                <a:cubicBezTo>
                  <a:pt x="159" y="16"/>
                  <a:pt x="159" y="16"/>
                  <a:pt x="159" y="16"/>
                </a:cubicBezTo>
                <a:cubicBezTo>
                  <a:pt x="161" y="23"/>
                  <a:pt x="161" y="23"/>
                  <a:pt x="161" y="23"/>
                </a:cubicBezTo>
                <a:cubicBezTo>
                  <a:pt x="169" y="62"/>
                  <a:pt x="169" y="62"/>
                  <a:pt x="169" y="62"/>
                </a:cubicBezTo>
                <a:cubicBezTo>
                  <a:pt x="160" y="66"/>
                  <a:pt x="151" y="71"/>
                  <a:pt x="143" y="7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61" y="85"/>
                  <a:pt x="61" y="85"/>
                  <a:pt x="61" y="85"/>
                </a:cubicBezTo>
                <a:cubicBezTo>
                  <a:pt x="56" y="90"/>
                  <a:pt x="56" y="90"/>
                  <a:pt x="56" y="90"/>
                </a:cubicBezTo>
                <a:cubicBezTo>
                  <a:pt x="61" y="96"/>
                  <a:pt x="61" y="96"/>
                  <a:pt x="61" y="96"/>
                </a:cubicBezTo>
                <a:lnTo>
                  <a:pt x="88" y="126"/>
                </a:lnTo>
                <a:close/>
                <a:moveTo>
                  <a:pt x="193" y="187"/>
                </a:moveTo>
                <a:cubicBezTo>
                  <a:pt x="226" y="157"/>
                  <a:pt x="277" y="160"/>
                  <a:pt x="306" y="193"/>
                </a:cubicBezTo>
                <a:cubicBezTo>
                  <a:pt x="336" y="226"/>
                  <a:pt x="333" y="276"/>
                  <a:pt x="300" y="306"/>
                </a:cubicBezTo>
                <a:cubicBezTo>
                  <a:pt x="268" y="336"/>
                  <a:pt x="217" y="333"/>
                  <a:pt x="187" y="300"/>
                </a:cubicBezTo>
                <a:cubicBezTo>
                  <a:pt x="157" y="267"/>
                  <a:pt x="160" y="217"/>
                  <a:pt x="193" y="18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6630988" y="2138363"/>
            <a:ext cx="327025" cy="328613"/>
          </a:xfrm>
          <a:custGeom>
            <a:avLst/>
            <a:gdLst>
              <a:gd name="T0" fmla="*/ 25 w 173"/>
              <a:gd name="T1" fmla="*/ 53 h 173"/>
              <a:gd name="T2" fmla="*/ 9 w 173"/>
              <a:gd name="T3" fmla="*/ 48 h 173"/>
              <a:gd name="T4" fmla="*/ 2 w 173"/>
              <a:gd name="T5" fmla="*/ 70 h 173"/>
              <a:gd name="T6" fmla="*/ 4 w 173"/>
              <a:gd name="T7" fmla="*/ 74 h 173"/>
              <a:gd name="T8" fmla="*/ 17 w 173"/>
              <a:gd name="T9" fmla="*/ 89 h 173"/>
              <a:gd name="T10" fmla="*/ 0 w 173"/>
              <a:gd name="T11" fmla="*/ 92 h 173"/>
              <a:gd name="T12" fmla="*/ 5 w 173"/>
              <a:gd name="T13" fmla="*/ 115 h 173"/>
              <a:gd name="T14" fmla="*/ 8 w 173"/>
              <a:gd name="T15" fmla="*/ 117 h 173"/>
              <a:gd name="T16" fmla="*/ 27 w 173"/>
              <a:gd name="T17" fmla="*/ 123 h 173"/>
              <a:gd name="T18" fmla="*/ 15 w 173"/>
              <a:gd name="T19" fmla="*/ 135 h 173"/>
              <a:gd name="T20" fmla="*/ 30 w 173"/>
              <a:gd name="T21" fmla="*/ 152 h 173"/>
              <a:gd name="T22" fmla="*/ 34 w 173"/>
              <a:gd name="T23" fmla="*/ 152 h 173"/>
              <a:gd name="T24" fmla="*/ 53 w 173"/>
              <a:gd name="T25" fmla="*/ 148 h 173"/>
              <a:gd name="T26" fmla="*/ 48 w 173"/>
              <a:gd name="T27" fmla="*/ 164 h 173"/>
              <a:gd name="T28" fmla="*/ 70 w 173"/>
              <a:gd name="T29" fmla="*/ 172 h 173"/>
              <a:gd name="T30" fmla="*/ 74 w 173"/>
              <a:gd name="T31" fmla="*/ 170 h 173"/>
              <a:gd name="T32" fmla="*/ 89 w 173"/>
              <a:gd name="T33" fmla="*/ 157 h 173"/>
              <a:gd name="T34" fmla="*/ 92 w 173"/>
              <a:gd name="T35" fmla="*/ 173 h 173"/>
              <a:gd name="T36" fmla="*/ 115 w 173"/>
              <a:gd name="T37" fmla="*/ 169 h 173"/>
              <a:gd name="T38" fmla="*/ 117 w 173"/>
              <a:gd name="T39" fmla="*/ 165 h 173"/>
              <a:gd name="T40" fmla="*/ 123 w 173"/>
              <a:gd name="T41" fmla="*/ 147 h 173"/>
              <a:gd name="T42" fmla="*/ 135 w 173"/>
              <a:gd name="T43" fmla="*/ 159 h 173"/>
              <a:gd name="T44" fmla="*/ 152 w 173"/>
              <a:gd name="T45" fmla="*/ 144 h 173"/>
              <a:gd name="T46" fmla="*/ 152 w 173"/>
              <a:gd name="T47" fmla="*/ 140 h 173"/>
              <a:gd name="T48" fmla="*/ 148 w 173"/>
              <a:gd name="T49" fmla="*/ 121 h 173"/>
              <a:gd name="T50" fmla="*/ 164 w 173"/>
              <a:gd name="T51" fmla="*/ 126 h 173"/>
              <a:gd name="T52" fmla="*/ 172 w 173"/>
              <a:gd name="T53" fmla="*/ 104 h 173"/>
              <a:gd name="T54" fmla="*/ 170 w 173"/>
              <a:gd name="T55" fmla="*/ 100 h 173"/>
              <a:gd name="T56" fmla="*/ 157 w 173"/>
              <a:gd name="T57" fmla="*/ 85 h 173"/>
              <a:gd name="T58" fmla="*/ 173 w 173"/>
              <a:gd name="T59" fmla="*/ 82 h 173"/>
              <a:gd name="T60" fmla="*/ 169 w 173"/>
              <a:gd name="T61" fmla="*/ 59 h 173"/>
              <a:gd name="T62" fmla="*/ 165 w 173"/>
              <a:gd name="T63" fmla="*/ 57 h 173"/>
              <a:gd name="T64" fmla="*/ 147 w 173"/>
              <a:gd name="T65" fmla="*/ 51 h 173"/>
              <a:gd name="T66" fmla="*/ 159 w 173"/>
              <a:gd name="T67" fmla="*/ 39 h 173"/>
              <a:gd name="T68" fmla="*/ 144 w 173"/>
              <a:gd name="T69" fmla="*/ 22 h 173"/>
              <a:gd name="T70" fmla="*/ 140 w 173"/>
              <a:gd name="T71" fmla="*/ 22 h 173"/>
              <a:gd name="T72" fmla="*/ 121 w 173"/>
              <a:gd name="T73" fmla="*/ 25 h 173"/>
              <a:gd name="T74" fmla="*/ 126 w 173"/>
              <a:gd name="T75" fmla="*/ 9 h 173"/>
              <a:gd name="T76" fmla="*/ 103 w 173"/>
              <a:gd name="T77" fmla="*/ 2 h 173"/>
              <a:gd name="T78" fmla="*/ 100 w 173"/>
              <a:gd name="T79" fmla="*/ 4 h 173"/>
              <a:gd name="T80" fmla="*/ 85 w 173"/>
              <a:gd name="T81" fmla="*/ 17 h 173"/>
              <a:gd name="T82" fmla="*/ 82 w 173"/>
              <a:gd name="T83" fmla="*/ 0 h 173"/>
              <a:gd name="T84" fmla="*/ 59 w 173"/>
              <a:gd name="T85" fmla="*/ 5 h 173"/>
              <a:gd name="T86" fmla="*/ 57 w 173"/>
              <a:gd name="T87" fmla="*/ 8 h 173"/>
              <a:gd name="T88" fmla="*/ 51 w 173"/>
              <a:gd name="T89" fmla="*/ 27 h 173"/>
              <a:gd name="T90" fmla="*/ 39 w 173"/>
              <a:gd name="T91" fmla="*/ 15 h 173"/>
              <a:gd name="T92" fmla="*/ 22 w 173"/>
              <a:gd name="T93" fmla="*/ 30 h 173"/>
              <a:gd name="T94" fmla="*/ 22 w 173"/>
              <a:gd name="T95" fmla="*/ 34 h 173"/>
              <a:gd name="T96" fmla="*/ 68 w 173"/>
              <a:gd name="T97" fmla="*/ 66 h 173"/>
              <a:gd name="T98" fmla="*/ 106 w 173"/>
              <a:gd name="T99" fmla="*/ 108 h 173"/>
              <a:gd name="T100" fmla="*/ 68 w 173"/>
              <a:gd name="T101" fmla="*/ 6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3" h="173">
                <a:moveTo>
                  <a:pt x="31" y="45"/>
                </a:moveTo>
                <a:cubicBezTo>
                  <a:pt x="29" y="47"/>
                  <a:pt x="27" y="50"/>
                  <a:pt x="25" y="53"/>
                </a:cubicBezTo>
                <a:cubicBezTo>
                  <a:pt x="12" y="49"/>
                  <a:pt x="12" y="49"/>
                  <a:pt x="12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51"/>
                  <a:pt x="9" y="51"/>
                  <a:pt x="9" y="51"/>
                </a:cubicBezTo>
                <a:cubicBezTo>
                  <a:pt x="2" y="70"/>
                  <a:pt x="2" y="70"/>
                  <a:pt x="2" y="70"/>
                </a:cubicBezTo>
                <a:cubicBezTo>
                  <a:pt x="1" y="73"/>
                  <a:pt x="1" y="73"/>
                  <a:pt x="1" y="73"/>
                </a:cubicBezTo>
                <a:cubicBezTo>
                  <a:pt x="4" y="74"/>
                  <a:pt x="4" y="74"/>
                  <a:pt x="4" y="74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82"/>
                  <a:pt x="17" y="85"/>
                  <a:pt x="17" y="89"/>
                </a:cubicBezTo>
                <a:cubicBezTo>
                  <a:pt x="3" y="92"/>
                  <a:pt x="3" y="92"/>
                  <a:pt x="3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1" y="95"/>
                  <a:pt x="1" y="95"/>
                  <a:pt x="1" y="95"/>
                </a:cubicBezTo>
                <a:cubicBezTo>
                  <a:pt x="5" y="115"/>
                  <a:pt x="5" y="115"/>
                  <a:pt x="5" y="115"/>
                </a:cubicBezTo>
                <a:cubicBezTo>
                  <a:pt x="6" y="118"/>
                  <a:pt x="6" y="118"/>
                  <a:pt x="6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22" y="114"/>
                  <a:pt x="22" y="114"/>
                  <a:pt x="22" y="114"/>
                </a:cubicBezTo>
                <a:cubicBezTo>
                  <a:pt x="24" y="117"/>
                  <a:pt x="25" y="120"/>
                  <a:pt x="27" y="123"/>
                </a:cubicBezTo>
                <a:cubicBezTo>
                  <a:pt x="17" y="133"/>
                  <a:pt x="17" y="133"/>
                  <a:pt x="17" y="133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6" y="137"/>
                  <a:pt x="16" y="137"/>
                  <a:pt x="16" y="137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2" y="154"/>
                  <a:pt x="32" y="154"/>
                  <a:pt x="32" y="154"/>
                </a:cubicBezTo>
                <a:cubicBezTo>
                  <a:pt x="34" y="152"/>
                  <a:pt x="34" y="152"/>
                  <a:pt x="34" y="152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47" y="145"/>
                  <a:pt x="50" y="147"/>
                  <a:pt x="53" y="148"/>
                </a:cubicBezTo>
                <a:cubicBezTo>
                  <a:pt x="49" y="162"/>
                  <a:pt x="49" y="162"/>
                  <a:pt x="49" y="162"/>
                </a:cubicBezTo>
                <a:cubicBezTo>
                  <a:pt x="48" y="164"/>
                  <a:pt x="48" y="164"/>
                  <a:pt x="48" y="164"/>
                </a:cubicBezTo>
                <a:cubicBezTo>
                  <a:pt x="51" y="165"/>
                  <a:pt x="51" y="165"/>
                  <a:pt x="51" y="165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73" y="172"/>
                  <a:pt x="73" y="172"/>
                  <a:pt x="73" y="172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82" y="157"/>
                  <a:pt x="85" y="157"/>
                  <a:pt x="89" y="157"/>
                </a:cubicBezTo>
                <a:cubicBezTo>
                  <a:pt x="91" y="171"/>
                  <a:pt x="91" y="171"/>
                  <a:pt x="91" y="171"/>
                </a:cubicBezTo>
                <a:cubicBezTo>
                  <a:pt x="92" y="173"/>
                  <a:pt x="92" y="173"/>
                  <a:pt x="92" y="173"/>
                </a:cubicBezTo>
                <a:cubicBezTo>
                  <a:pt x="95" y="173"/>
                  <a:pt x="95" y="173"/>
                  <a:pt x="95" y="173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7" y="150"/>
                  <a:pt x="120" y="149"/>
                  <a:pt x="123" y="147"/>
                </a:cubicBezTo>
                <a:cubicBezTo>
                  <a:pt x="133" y="157"/>
                  <a:pt x="133" y="157"/>
                  <a:pt x="133" y="157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37" y="158"/>
                  <a:pt x="137" y="158"/>
                  <a:pt x="137" y="158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4" y="142"/>
                  <a:pt x="154" y="142"/>
                  <a:pt x="154" y="142"/>
                </a:cubicBezTo>
                <a:cubicBezTo>
                  <a:pt x="152" y="140"/>
                  <a:pt x="152" y="140"/>
                  <a:pt x="152" y="140"/>
                </a:cubicBezTo>
                <a:cubicBezTo>
                  <a:pt x="143" y="129"/>
                  <a:pt x="143" y="129"/>
                  <a:pt x="143" y="129"/>
                </a:cubicBezTo>
                <a:cubicBezTo>
                  <a:pt x="145" y="127"/>
                  <a:pt x="147" y="124"/>
                  <a:pt x="148" y="121"/>
                </a:cubicBezTo>
                <a:cubicBezTo>
                  <a:pt x="162" y="125"/>
                  <a:pt x="162" y="125"/>
                  <a:pt x="162" y="125"/>
                </a:cubicBezTo>
                <a:cubicBezTo>
                  <a:pt x="164" y="126"/>
                  <a:pt x="164" y="126"/>
                  <a:pt x="164" y="126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2" y="101"/>
                  <a:pt x="172" y="101"/>
                  <a:pt x="172" y="101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7" y="92"/>
                  <a:pt x="157" y="89"/>
                  <a:pt x="157" y="85"/>
                </a:cubicBezTo>
                <a:cubicBezTo>
                  <a:pt x="171" y="82"/>
                  <a:pt x="171" y="82"/>
                  <a:pt x="171" y="82"/>
                </a:cubicBezTo>
                <a:cubicBezTo>
                  <a:pt x="173" y="82"/>
                  <a:pt x="173" y="82"/>
                  <a:pt x="173" y="82"/>
                </a:cubicBezTo>
                <a:cubicBezTo>
                  <a:pt x="173" y="79"/>
                  <a:pt x="173" y="79"/>
                  <a:pt x="173" y="7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5" y="57"/>
                  <a:pt x="165" y="57"/>
                  <a:pt x="165" y="57"/>
                </a:cubicBezTo>
                <a:cubicBezTo>
                  <a:pt x="152" y="60"/>
                  <a:pt x="152" y="60"/>
                  <a:pt x="152" y="60"/>
                </a:cubicBezTo>
                <a:cubicBezTo>
                  <a:pt x="150" y="57"/>
                  <a:pt x="149" y="54"/>
                  <a:pt x="147" y="51"/>
                </a:cubicBezTo>
                <a:cubicBezTo>
                  <a:pt x="157" y="41"/>
                  <a:pt x="157" y="41"/>
                  <a:pt x="157" y="41"/>
                </a:cubicBezTo>
                <a:cubicBezTo>
                  <a:pt x="159" y="39"/>
                  <a:pt x="159" y="39"/>
                  <a:pt x="159" y="39"/>
                </a:cubicBezTo>
                <a:cubicBezTo>
                  <a:pt x="158" y="37"/>
                  <a:pt x="158" y="37"/>
                  <a:pt x="158" y="37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0" y="22"/>
                  <a:pt x="140" y="22"/>
                  <a:pt x="140" y="22"/>
                </a:cubicBezTo>
                <a:cubicBezTo>
                  <a:pt x="129" y="31"/>
                  <a:pt x="129" y="31"/>
                  <a:pt x="129" y="31"/>
                </a:cubicBezTo>
                <a:cubicBezTo>
                  <a:pt x="127" y="29"/>
                  <a:pt x="124" y="27"/>
                  <a:pt x="121" y="25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6" y="9"/>
                  <a:pt x="126" y="9"/>
                  <a:pt x="126" y="9"/>
                </a:cubicBezTo>
                <a:cubicBezTo>
                  <a:pt x="123" y="9"/>
                  <a:pt x="123" y="9"/>
                  <a:pt x="123" y="9"/>
                </a:cubicBezTo>
                <a:cubicBezTo>
                  <a:pt x="103" y="2"/>
                  <a:pt x="103" y="2"/>
                  <a:pt x="103" y="2"/>
                </a:cubicBezTo>
                <a:cubicBezTo>
                  <a:pt x="101" y="1"/>
                  <a:pt x="101" y="1"/>
                  <a:pt x="101" y="1"/>
                </a:cubicBezTo>
                <a:cubicBezTo>
                  <a:pt x="100" y="4"/>
                  <a:pt x="100" y="4"/>
                  <a:pt x="100" y="4"/>
                </a:cubicBezTo>
                <a:cubicBezTo>
                  <a:pt x="96" y="17"/>
                  <a:pt x="96" y="17"/>
                  <a:pt x="96" y="17"/>
                </a:cubicBezTo>
                <a:cubicBezTo>
                  <a:pt x="92" y="17"/>
                  <a:pt x="89" y="17"/>
                  <a:pt x="85" y="17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0"/>
                  <a:pt x="82" y="0"/>
                  <a:pt x="82" y="0"/>
                </a:cubicBezTo>
                <a:cubicBezTo>
                  <a:pt x="79" y="1"/>
                  <a:pt x="79" y="1"/>
                  <a:pt x="79" y="1"/>
                </a:cubicBezTo>
                <a:cubicBezTo>
                  <a:pt x="59" y="5"/>
                  <a:pt x="59" y="5"/>
                  <a:pt x="59" y="5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8"/>
                  <a:pt x="57" y="8"/>
                  <a:pt x="57" y="8"/>
                </a:cubicBezTo>
                <a:cubicBezTo>
                  <a:pt x="60" y="22"/>
                  <a:pt x="60" y="22"/>
                  <a:pt x="60" y="22"/>
                </a:cubicBezTo>
                <a:cubicBezTo>
                  <a:pt x="57" y="24"/>
                  <a:pt x="54" y="25"/>
                  <a:pt x="51" y="27"/>
                </a:cubicBezTo>
                <a:cubicBezTo>
                  <a:pt x="41" y="17"/>
                  <a:pt x="41" y="17"/>
                  <a:pt x="41" y="17"/>
                </a:cubicBezTo>
                <a:cubicBezTo>
                  <a:pt x="39" y="15"/>
                  <a:pt x="39" y="15"/>
                  <a:pt x="39" y="15"/>
                </a:cubicBezTo>
                <a:cubicBezTo>
                  <a:pt x="37" y="16"/>
                  <a:pt x="37" y="16"/>
                  <a:pt x="37" y="16"/>
                </a:cubicBezTo>
                <a:cubicBezTo>
                  <a:pt x="22" y="30"/>
                  <a:pt x="22" y="30"/>
                  <a:pt x="22" y="30"/>
                </a:cubicBezTo>
                <a:cubicBezTo>
                  <a:pt x="20" y="32"/>
                  <a:pt x="20" y="32"/>
                  <a:pt x="20" y="32"/>
                </a:cubicBezTo>
                <a:cubicBezTo>
                  <a:pt x="22" y="34"/>
                  <a:pt x="22" y="34"/>
                  <a:pt x="22" y="34"/>
                </a:cubicBezTo>
                <a:lnTo>
                  <a:pt x="31" y="45"/>
                </a:lnTo>
                <a:close/>
                <a:moveTo>
                  <a:pt x="68" y="66"/>
                </a:moveTo>
                <a:cubicBezTo>
                  <a:pt x="80" y="56"/>
                  <a:pt x="97" y="57"/>
                  <a:pt x="108" y="68"/>
                </a:cubicBezTo>
                <a:cubicBezTo>
                  <a:pt x="118" y="80"/>
                  <a:pt x="117" y="97"/>
                  <a:pt x="106" y="108"/>
                </a:cubicBezTo>
                <a:cubicBezTo>
                  <a:pt x="94" y="118"/>
                  <a:pt x="76" y="117"/>
                  <a:pt x="66" y="106"/>
                </a:cubicBezTo>
                <a:cubicBezTo>
                  <a:pt x="56" y="94"/>
                  <a:pt x="57" y="76"/>
                  <a:pt x="68" y="6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5392738" y="1433513"/>
            <a:ext cx="255588" cy="255588"/>
          </a:xfrm>
          <a:custGeom>
            <a:avLst/>
            <a:gdLst>
              <a:gd name="T0" fmla="*/ 19 w 135"/>
              <a:gd name="T1" fmla="*/ 41 h 135"/>
              <a:gd name="T2" fmla="*/ 7 w 135"/>
              <a:gd name="T3" fmla="*/ 37 h 135"/>
              <a:gd name="T4" fmla="*/ 1 w 135"/>
              <a:gd name="T5" fmla="*/ 55 h 135"/>
              <a:gd name="T6" fmla="*/ 3 w 135"/>
              <a:gd name="T7" fmla="*/ 57 h 135"/>
              <a:gd name="T8" fmla="*/ 13 w 135"/>
              <a:gd name="T9" fmla="*/ 69 h 135"/>
              <a:gd name="T10" fmla="*/ 0 w 135"/>
              <a:gd name="T11" fmla="*/ 72 h 135"/>
              <a:gd name="T12" fmla="*/ 4 w 135"/>
              <a:gd name="T13" fmla="*/ 89 h 135"/>
              <a:gd name="T14" fmla="*/ 6 w 135"/>
              <a:gd name="T15" fmla="*/ 91 h 135"/>
              <a:gd name="T16" fmla="*/ 21 w 135"/>
              <a:gd name="T17" fmla="*/ 96 h 135"/>
              <a:gd name="T18" fmla="*/ 11 w 135"/>
              <a:gd name="T19" fmla="*/ 105 h 135"/>
              <a:gd name="T20" fmla="*/ 23 w 135"/>
              <a:gd name="T21" fmla="*/ 119 h 135"/>
              <a:gd name="T22" fmla="*/ 26 w 135"/>
              <a:gd name="T23" fmla="*/ 119 h 135"/>
              <a:gd name="T24" fmla="*/ 41 w 135"/>
              <a:gd name="T25" fmla="*/ 116 h 135"/>
              <a:gd name="T26" fmla="*/ 37 w 135"/>
              <a:gd name="T27" fmla="*/ 128 h 135"/>
              <a:gd name="T28" fmla="*/ 55 w 135"/>
              <a:gd name="T29" fmla="*/ 134 h 135"/>
              <a:gd name="T30" fmla="*/ 57 w 135"/>
              <a:gd name="T31" fmla="*/ 133 h 135"/>
              <a:gd name="T32" fmla="*/ 69 w 135"/>
              <a:gd name="T33" fmla="*/ 122 h 135"/>
              <a:gd name="T34" fmla="*/ 72 w 135"/>
              <a:gd name="T35" fmla="*/ 135 h 135"/>
              <a:gd name="T36" fmla="*/ 90 w 135"/>
              <a:gd name="T37" fmla="*/ 131 h 135"/>
              <a:gd name="T38" fmla="*/ 91 w 135"/>
              <a:gd name="T39" fmla="*/ 129 h 135"/>
              <a:gd name="T40" fmla="*/ 96 w 135"/>
              <a:gd name="T41" fmla="*/ 114 h 135"/>
              <a:gd name="T42" fmla="*/ 105 w 135"/>
              <a:gd name="T43" fmla="*/ 124 h 135"/>
              <a:gd name="T44" fmla="*/ 119 w 135"/>
              <a:gd name="T45" fmla="*/ 112 h 135"/>
              <a:gd name="T46" fmla="*/ 119 w 135"/>
              <a:gd name="T47" fmla="*/ 109 h 135"/>
              <a:gd name="T48" fmla="*/ 116 w 135"/>
              <a:gd name="T49" fmla="*/ 94 h 135"/>
              <a:gd name="T50" fmla="*/ 128 w 135"/>
              <a:gd name="T51" fmla="*/ 98 h 135"/>
              <a:gd name="T52" fmla="*/ 134 w 135"/>
              <a:gd name="T53" fmla="*/ 80 h 135"/>
              <a:gd name="T54" fmla="*/ 133 w 135"/>
              <a:gd name="T55" fmla="*/ 78 h 135"/>
              <a:gd name="T56" fmla="*/ 122 w 135"/>
              <a:gd name="T57" fmla="*/ 66 h 135"/>
              <a:gd name="T58" fmla="*/ 135 w 135"/>
              <a:gd name="T59" fmla="*/ 64 h 135"/>
              <a:gd name="T60" fmla="*/ 132 w 135"/>
              <a:gd name="T61" fmla="*/ 46 h 135"/>
              <a:gd name="T62" fmla="*/ 129 w 135"/>
              <a:gd name="T63" fmla="*/ 44 h 135"/>
              <a:gd name="T64" fmla="*/ 114 w 135"/>
              <a:gd name="T65" fmla="*/ 39 h 135"/>
              <a:gd name="T66" fmla="*/ 124 w 135"/>
              <a:gd name="T67" fmla="*/ 30 h 135"/>
              <a:gd name="T68" fmla="*/ 112 w 135"/>
              <a:gd name="T69" fmla="*/ 17 h 135"/>
              <a:gd name="T70" fmla="*/ 109 w 135"/>
              <a:gd name="T71" fmla="*/ 16 h 135"/>
              <a:gd name="T72" fmla="*/ 94 w 135"/>
              <a:gd name="T73" fmla="*/ 19 h 135"/>
              <a:gd name="T74" fmla="*/ 98 w 135"/>
              <a:gd name="T75" fmla="*/ 7 h 135"/>
              <a:gd name="T76" fmla="*/ 81 w 135"/>
              <a:gd name="T77" fmla="*/ 1 h 135"/>
              <a:gd name="T78" fmla="*/ 78 w 135"/>
              <a:gd name="T79" fmla="*/ 2 h 135"/>
              <a:gd name="T80" fmla="*/ 66 w 135"/>
              <a:gd name="T81" fmla="*/ 13 h 135"/>
              <a:gd name="T82" fmla="*/ 64 w 135"/>
              <a:gd name="T83" fmla="*/ 0 h 135"/>
              <a:gd name="T84" fmla="*/ 46 w 135"/>
              <a:gd name="T85" fmla="*/ 4 h 135"/>
              <a:gd name="T86" fmla="*/ 44 w 135"/>
              <a:gd name="T87" fmla="*/ 6 h 135"/>
              <a:gd name="T88" fmla="*/ 39 w 135"/>
              <a:gd name="T89" fmla="*/ 21 h 135"/>
              <a:gd name="T90" fmla="*/ 30 w 135"/>
              <a:gd name="T91" fmla="*/ 11 h 135"/>
              <a:gd name="T92" fmla="*/ 17 w 135"/>
              <a:gd name="T93" fmla="*/ 23 h 135"/>
              <a:gd name="T94" fmla="*/ 16 w 135"/>
              <a:gd name="T95" fmla="*/ 26 h 135"/>
              <a:gd name="T96" fmla="*/ 53 w 135"/>
              <a:gd name="T97" fmla="*/ 51 h 135"/>
              <a:gd name="T98" fmla="*/ 82 w 135"/>
              <a:gd name="T99" fmla="*/ 84 h 135"/>
              <a:gd name="T100" fmla="*/ 53 w 135"/>
              <a:gd name="T101" fmla="*/ 51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" h="135">
                <a:moveTo>
                  <a:pt x="24" y="34"/>
                </a:moveTo>
                <a:cubicBezTo>
                  <a:pt x="22" y="36"/>
                  <a:pt x="21" y="39"/>
                  <a:pt x="19" y="41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9"/>
                  <a:pt x="6" y="39"/>
                  <a:pt x="6" y="39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7"/>
                  <a:pt x="1" y="57"/>
                  <a:pt x="1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3"/>
                  <a:pt x="13" y="66"/>
                  <a:pt x="13" y="69"/>
                </a:cubicBezTo>
                <a:cubicBezTo>
                  <a:pt x="2" y="71"/>
                  <a:pt x="2" y="71"/>
                  <a:pt x="2" y="7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4"/>
                  <a:pt x="0" y="74"/>
                  <a:pt x="0" y="74"/>
                </a:cubicBezTo>
                <a:cubicBezTo>
                  <a:pt x="4" y="89"/>
                  <a:pt x="4" y="89"/>
                  <a:pt x="4" y="89"/>
                </a:cubicBezTo>
                <a:cubicBezTo>
                  <a:pt x="4" y="92"/>
                  <a:pt x="4" y="92"/>
                  <a:pt x="4" y="92"/>
                </a:cubicBezTo>
                <a:cubicBezTo>
                  <a:pt x="6" y="91"/>
                  <a:pt x="6" y="91"/>
                  <a:pt x="6" y="91"/>
                </a:cubicBezTo>
                <a:cubicBezTo>
                  <a:pt x="17" y="89"/>
                  <a:pt x="17" y="89"/>
                  <a:pt x="17" y="89"/>
                </a:cubicBezTo>
                <a:cubicBezTo>
                  <a:pt x="18" y="91"/>
                  <a:pt x="19" y="94"/>
                  <a:pt x="21" y="96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1" y="105"/>
                  <a:pt x="11" y="105"/>
                  <a:pt x="11" y="105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7" y="113"/>
                  <a:pt x="39" y="114"/>
                  <a:pt x="41" y="116"/>
                </a:cubicBezTo>
                <a:cubicBezTo>
                  <a:pt x="38" y="126"/>
                  <a:pt x="38" y="126"/>
                  <a:pt x="38" y="126"/>
                </a:cubicBezTo>
                <a:cubicBezTo>
                  <a:pt x="37" y="128"/>
                  <a:pt x="37" y="128"/>
                  <a:pt x="37" y="128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55" y="134"/>
                  <a:pt x="55" y="134"/>
                  <a:pt x="55" y="134"/>
                </a:cubicBezTo>
                <a:cubicBezTo>
                  <a:pt x="57" y="135"/>
                  <a:pt x="57" y="135"/>
                  <a:pt x="57" y="135"/>
                </a:cubicBezTo>
                <a:cubicBezTo>
                  <a:pt x="57" y="133"/>
                  <a:pt x="57" y="133"/>
                  <a:pt x="57" y="133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3" y="122"/>
                  <a:pt x="66" y="122"/>
                  <a:pt x="69" y="122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4" y="135"/>
                  <a:pt x="74" y="135"/>
                  <a:pt x="74" y="135"/>
                </a:cubicBezTo>
                <a:cubicBezTo>
                  <a:pt x="90" y="131"/>
                  <a:pt x="90" y="131"/>
                  <a:pt x="90" y="131"/>
                </a:cubicBezTo>
                <a:cubicBezTo>
                  <a:pt x="92" y="131"/>
                  <a:pt x="92" y="131"/>
                  <a:pt x="92" y="131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91" y="117"/>
                  <a:pt x="94" y="116"/>
                  <a:pt x="96" y="114"/>
                </a:cubicBezTo>
                <a:cubicBezTo>
                  <a:pt x="104" y="123"/>
                  <a:pt x="104" y="123"/>
                  <a:pt x="104" y="123"/>
                </a:cubicBezTo>
                <a:cubicBezTo>
                  <a:pt x="105" y="124"/>
                  <a:pt x="105" y="124"/>
                  <a:pt x="105" y="124"/>
                </a:cubicBezTo>
                <a:cubicBezTo>
                  <a:pt x="106" y="123"/>
                  <a:pt x="106" y="123"/>
                  <a:pt x="106" y="123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19" y="109"/>
                  <a:pt x="119" y="109"/>
                  <a:pt x="119" y="109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3" y="99"/>
                  <a:pt x="114" y="96"/>
                  <a:pt x="116" y="94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8" y="98"/>
                  <a:pt x="128" y="98"/>
                  <a:pt x="128" y="98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22" y="74"/>
                  <a:pt x="122" y="74"/>
                  <a:pt x="122" y="74"/>
                </a:cubicBezTo>
                <a:cubicBezTo>
                  <a:pt x="122" y="72"/>
                  <a:pt x="123" y="69"/>
                  <a:pt x="122" y="66"/>
                </a:cubicBezTo>
                <a:cubicBezTo>
                  <a:pt x="133" y="64"/>
                  <a:pt x="133" y="64"/>
                  <a:pt x="133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5" y="61"/>
                  <a:pt x="135" y="61"/>
                  <a:pt x="135" y="61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1" y="44"/>
                  <a:pt x="131" y="44"/>
                  <a:pt x="131" y="44"/>
                </a:cubicBezTo>
                <a:cubicBezTo>
                  <a:pt x="129" y="44"/>
                  <a:pt x="129" y="44"/>
                  <a:pt x="129" y="44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117" y="44"/>
                  <a:pt x="116" y="41"/>
                  <a:pt x="114" y="39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24" y="30"/>
                  <a:pt x="124" y="30"/>
                  <a:pt x="124" y="30"/>
                </a:cubicBezTo>
                <a:cubicBezTo>
                  <a:pt x="123" y="29"/>
                  <a:pt x="123" y="29"/>
                  <a:pt x="123" y="29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11" y="15"/>
                  <a:pt x="111" y="15"/>
                  <a:pt x="111" y="15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9" y="22"/>
                  <a:pt x="96" y="21"/>
                  <a:pt x="94" y="19"/>
                </a:cubicBezTo>
                <a:cubicBezTo>
                  <a:pt x="97" y="9"/>
                  <a:pt x="97" y="9"/>
                  <a:pt x="97" y="9"/>
                </a:cubicBezTo>
                <a:cubicBezTo>
                  <a:pt x="98" y="7"/>
                  <a:pt x="98" y="7"/>
                  <a:pt x="98" y="7"/>
                </a:cubicBezTo>
                <a:cubicBezTo>
                  <a:pt x="96" y="6"/>
                  <a:pt x="96" y="6"/>
                  <a:pt x="96" y="6"/>
                </a:cubicBezTo>
                <a:cubicBezTo>
                  <a:pt x="81" y="1"/>
                  <a:pt x="81" y="1"/>
                  <a:pt x="81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2"/>
                  <a:pt x="78" y="2"/>
                  <a:pt x="78" y="2"/>
                </a:cubicBezTo>
                <a:cubicBezTo>
                  <a:pt x="74" y="13"/>
                  <a:pt x="74" y="13"/>
                  <a:pt x="74" y="13"/>
                </a:cubicBezTo>
                <a:cubicBezTo>
                  <a:pt x="72" y="13"/>
                  <a:pt x="69" y="13"/>
                  <a:pt x="66" y="13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46" y="4"/>
                  <a:pt x="46" y="4"/>
                  <a:pt x="46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6"/>
                  <a:pt x="44" y="6"/>
                  <a:pt x="44" y="6"/>
                </a:cubicBezTo>
                <a:cubicBezTo>
                  <a:pt x="46" y="17"/>
                  <a:pt x="46" y="17"/>
                  <a:pt x="46" y="17"/>
                </a:cubicBezTo>
                <a:cubicBezTo>
                  <a:pt x="44" y="18"/>
                  <a:pt x="41" y="19"/>
                  <a:pt x="39" y="21"/>
                </a:cubicBezTo>
                <a:cubicBezTo>
                  <a:pt x="32" y="12"/>
                  <a:pt x="32" y="12"/>
                  <a:pt x="32" y="12"/>
                </a:cubicBezTo>
                <a:cubicBezTo>
                  <a:pt x="30" y="11"/>
                  <a:pt x="30" y="11"/>
                  <a:pt x="30" y="11"/>
                </a:cubicBezTo>
                <a:cubicBezTo>
                  <a:pt x="29" y="12"/>
                  <a:pt x="29" y="12"/>
                  <a:pt x="29" y="12"/>
                </a:cubicBezTo>
                <a:cubicBezTo>
                  <a:pt x="17" y="23"/>
                  <a:pt x="17" y="23"/>
                  <a:pt x="17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16" y="26"/>
                  <a:pt x="16" y="26"/>
                  <a:pt x="16" y="26"/>
                </a:cubicBezTo>
                <a:lnTo>
                  <a:pt x="24" y="34"/>
                </a:lnTo>
                <a:close/>
                <a:moveTo>
                  <a:pt x="53" y="51"/>
                </a:moveTo>
                <a:cubicBezTo>
                  <a:pt x="62" y="43"/>
                  <a:pt x="76" y="44"/>
                  <a:pt x="84" y="53"/>
                </a:cubicBezTo>
                <a:cubicBezTo>
                  <a:pt x="92" y="62"/>
                  <a:pt x="91" y="76"/>
                  <a:pt x="82" y="84"/>
                </a:cubicBezTo>
                <a:cubicBezTo>
                  <a:pt x="73" y="92"/>
                  <a:pt x="59" y="91"/>
                  <a:pt x="51" y="82"/>
                </a:cubicBezTo>
                <a:cubicBezTo>
                  <a:pt x="43" y="73"/>
                  <a:pt x="44" y="59"/>
                  <a:pt x="53" y="5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5354638" y="4252914"/>
            <a:ext cx="379413" cy="377825"/>
          </a:xfrm>
          <a:custGeom>
            <a:avLst/>
            <a:gdLst>
              <a:gd name="T0" fmla="*/ 29 w 200"/>
              <a:gd name="T1" fmla="*/ 61 h 200"/>
              <a:gd name="T2" fmla="*/ 11 w 200"/>
              <a:gd name="T3" fmla="*/ 55 h 200"/>
              <a:gd name="T4" fmla="*/ 3 w 200"/>
              <a:gd name="T5" fmla="*/ 81 h 200"/>
              <a:gd name="T6" fmla="*/ 4 w 200"/>
              <a:gd name="T7" fmla="*/ 85 h 200"/>
              <a:gd name="T8" fmla="*/ 19 w 200"/>
              <a:gd name="T9" fmla="*/ 102 h 200"/>
              <a:gd name="T10" fmla="*/ 0 w 200"/>
              <a:gd name="T11" fmla="*/ 106 h 200"/>
              <a:gd name="T12" fmla="*/ 6 w 200"/>
              <a:gd name="T13" fmla="*/ 132 h 200"/>
              <a:gd name="T14" fmla="*/ 10 w 200"/>
              <a:gd name="T15" fmla="*/ 135 h 200"/>
              <a:gd name="T16" fmla="*/ 31 w 200"/>
              <a:gd name="T17" fmla="*/ 142 h 200"/>
              <a:gd name="T18" fmla="*/ 17 w 200"/>
              <a:gd name="T19" fmla="*/ 155 h 200"/>
              <a:gd name="T20" fmla="*/ 35 w 200"/>
              <a:gd name="T21" fmla="*/ 175 h 200"/>
              <a:gd name="T22" fmla="*/ 39 w 200"/>
              <a:gd name="T23" fmla="*/ 175 h 200"/>
              <a:gd name="T24" fmla="*/ 61 w 200"/>
              <a:gd name="T25" fmla="*/ 171 h 200"/>
              <a:gd name="T26" fmla="*/ 55 w 200"/>
              <a:gd name="T27" fmla="*/ 189 h 200"/>
              <a:gd name="T28" fmla="*/ 81 w 200"/>
              <a:gd name="T29" fmla="*/ 197 h 200"/>
              <a:gd name="T30" fmla="*/ 85 w 200"/>
              <a:gd name="T31" fmla="*/ 195 h 200"/>
              <a:gd name="T32" fmla="*/ 102 w 200"/>
              <a:gd name="T33" fmla="*/ 181 h 200"/>
              <a:gd name="T34" fmla="*/ 106 w 200"/>
              <a:gd name="T35" fmla="*/ 200 h 200"/>
              <a:gd name="T36" fmla="*/ 132 w 200"/>
              <a:gd name="T37" fmla="*/ 194 h 200"/>
              <a:gd name="T38" fmla="*/ 135 w 200"/>
              <a:gd name="T39" fmla="*/ 190 h 200"/>
              <a:gd name="T40" fmla="*/ 142 w 200"/>
              <a:gd name="T41" fmla="*/ 169 h 200"/>
              <a:gd name="T42" fmla="*/ 155 w 200"/>
              <a:gd name="T43" fmla="*/ 183 h 200"/>
              <a:gd name="T44" fmla="*/ 175 w 200"/>
              <a:gd name="T45" fmla="*/ 165 h 200"/>
              <a:gd name="T46" fmla="*/ 175 w 200"/>
              <a:gd name="T47" fmla="*/ 161 h 200"/>
              <a:gd name="T48" fmla="*/ 171 w 200"/>
              <a:gd name="T49" fmla="*/ 139 h 200"/>
              <a:gd name="T50" fmla="*/ 189 w 200"/>
              <a:gd name="T51" fmla="*/ 145 h 200"/>
              <a:gd name="T52" fmla="*/ 197 w 200"/>
              <a:gd name="T53" fmla="*/ 119 h 200"/>
              <a:gd name="T54" fmla="*/ 195 w 200"/>
              <a:gd name="T55" fmla="*/ 115 h 200"/>
              <a:gd name="T56" fmla="*/ 181 w 200"/>
              <a:gd name="T57" fmla="*/ 98 h 200"/>
              <a:gd name="T58" fmla="*/ 200 w 200"/>
              <a:gd name="T59" fmla="*/ 94 h 200"/>
              <a:gd name="T60" fmla="*/ 194 w 200"/>
              <a:gd name="T61" fmla="*/ 68 h 200"/>
              <a:gd name="T62" fmla="*/ 190 w 200"/>
              <a:gd name="T63" fmla="*/ 65 h 200"/>
              <a:gd name="T64" fmla="*/ 169 w 200"/>
              <a:gd name="T65" fmla="*/ 58 h 200"/>
              <a:gd name="T66" fmla="*/ 183 w 200"/>
              <a:gd name="T67" fmla="*/ 45 h 200"/>
              <a:gd name="T68" fmla="*/ 165 w 200"/>
              <a:gd name="T69" fmla="*/ 25 h 200"/>
              <a:gd name="T70" fmla="*/ 161 w 200"/>
              <a:gd name="T71" fmla="*/ 25 h 200"/>
              <a:gd name="T72" fmla="*/ 139 w 200"/>
              <a:gd name="T73" fmla="*/ 29 h 200"/>
              <a:gd name="T74" fmla="*/ 145 w 200"/>
              <a:gd name="T75" fmla="*/ 11 h 200"/>
              <a:gd name="T76" fmla="*/ 119 w 200"/>
              <a:gd name="T77" fmla="*/ 3 h 200"/>
              <a:gd name="T78" fmla="*/ 115 w 200"/>
              <a:gd name="T79" fmla="*/ 4 h 200"/>
              <a:gd name="T80" fmla="*/ 98 w 200"/>
              <a:gd name="T81" fmla="*/ 19 h 200"/>
              <a:gd name="T82" fmla="*/ 94 w 200"/>
              <a:gd name="T83" fmla="*/ 0 h 200"/>
              <a:gd name="T84" fmla="*/ 68 w 200"/>
              <a:gd name="T85" fmla="*/ 6 h 200"/>
              <a:gd name="T86" fmla="*/ 65 w 200"/>
              <a:gd name="T87" fmla="*/ 10 h 200"/>
              <a:gd name="T88" fmla="*/ 58 w 200"/>
              <a:gd name="T89" fmla="*/ 31 h 200"/>
              <a:gd name="T90" fmla="*/ 45 w 200"/>
              <a:gd name="T91" fmla="*/ 17 h 200"/>
              <a:gd name="T92" fmla="*/ 25 w 200"/>
              <a:gd name="T93" fmla="*/ 35 h 200"/>
              <a:gd name="T94" fmla="*/ 25 w 200"/>
              <a:gd name="T95" fmla="*/ 39 h 200"/>
              <a:gd name="T96" fmla="*/ 78 w 200"/>
              <a:gd name="T97" fmla="*/ 76 h 200"/>
              <a:gd name="T98" fmla="*/ 122 w 200"/>
              <a:gd name="T99" fmla="*/ 124 h 200"/>
              <a:gd name="T100" fmla="*/ 78 w 200"/>
              <a:gd name="T101" fmla="*/ 7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00" h="200">
                <a:moveTo>
                  <a:pt x="36" y="51"/>
                </a:moveTo>
                <a:cubicBezTo>
                  <a:pt x="33" y="54"/>
                  <a:pt x="31" y="58"/>
                  <a:pt x="29" y="61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3" y="81"/>
                  <a:pt x="3" y="81"/>
                  <a:pt x="3" y="81"/>
                </a:cubicBezTo>
                <a:cubicBezTo>
                  <a:pt x="2" y="84"/>
                  <a:pt x="2" y="84"/>
                  <a:pt x="2" y="84"/>
                </a:cubicBezTo>
                <a:cubicBezTo>
                  <a:pt x="4" y="85"/>
                  <a:pt x="4" y="85"/>
                  <a:pt x="4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19" y="94"/>
                  <a:pt x="19" y="98"/>
                  <a:pt x="19" y="102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9"/>
                  <a:pt x="1" y="109"/>
                  <a:pt x="1" y="109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5"/>
                  <a:pt x="7" y="135"/>
                  <a:pt x="7" y="135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7" y="135"/>
                  <a:pt x="29" y="138"/>
                  <a:pt x="31" y="142"/>
                </a:cubicBezTo>
                <a:cubicBezTo>
                  <a:pt x="19" y="153"/>
                  <a:pt x="19" y="153"/>
                  <a:pt x="19" y="153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5" y="175"/>
                  <a:pt x="35" y="175"/>
                  <a:pt x="35" y="175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7"/>
                  <a:pt x="58" y="169"/>
                  <a:pt x="61" y="171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4" y="198"/>
                  <a:pt x="84" y="198"/>
                  <a:pt x="84" y="198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4" y="180"/>
                  <a:pt x="98" y="181"/>
                  <a:pt x="102" y="181"/>
                </a:cubicBezTo>
                <a:cubicBezTo>
                  <a:pt x="105" y="197"/>
                  <a:pt x="105" y="197"/>
                  <a:pt x="105" y="197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32" y="194"/>
                  <a:pt x="132" y="194"/>
                  <a:pt x="132" y="194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5" y="190"/>
                  <a:pt x="135" y="190"/>
                  <a:pt x="135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5" y="173"/>
                  <a:pt x="138" y="171"/>
                  <a:pt x="142" y="169"/>
                </a:cubicBezTo>
                <a:cubicBezTo>
                  <a:pt x="153" y="181"/>
                  <a:pt x="153" y="181"/>
                  <a:pt x="153" y="181"/>
                </a:cubicBezTo>
                <a:cubicBezTo>
                  <a:pt x="155" y="183"/>
                  <a:pt x="155" y="183"/>
                  <a:pt x="155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5" y="165"/>
                  <a:pt x="175" y="165"/>
                  <a:pt x="175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1"/>
                  <a:pt x="175" y="161"/>
                  <a:pt x="175" y="161"/>
                </a:cubicBezTo>
                <a:cubicBezTo>
                  <a:pt x="164" y="149"/>
                  <a:pt x="164" y="149"/>
                  <a:pt x="164" y="149"/>
                </a:cubicBezTo>
                <a:cubicBezTo>
                  <a:pt x="167" y="146"/>
                  <a:pt x="169" y="142"/>
                  <a:pt x="171" y="139"/>
                </a:cubicBezTo>
                <a:cubicBezTo>
                  <a:pt x="186" y="144"/>
                  <a:pt x="186" y="144"/>
                  <a:pt x="186" y="144"/>
                </a:cubicBezTo>
                <a:cubicBezTo>
                  <a:pt x="189" y="145"/>
                  <a:pt x="189" y="145"/>
                  <a:pt x="189" y="145"/>
                </a:cubicBezTo>
                <a:cubicBezTo>
                  <a:pt x="190" y="142"/>
                  <a:pt x="190" y="142"/>
                  <a:pt x="190" y="142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1" y="102"/>
                  <a:pt x="181" y="98"/>
                </a:cubicBezTo>
                <a:cubicBezTo>
                  <a:pt x="197" y="95"/>
                  <a:pt x="197" y="95"/>
                  <a:pt x="197" y="95"/>
                </a:cubicBezTo>
                <a:cubicBezTo>
                  <a:pt x="200" y="94"/>
                  <a:pt x="200" y="94"/>
                  <a:pt x="200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8"/>
                  <a:pt x="194" y="68"/>
                  <a:pt x="194" y="68"/>
                </a:cubicBezTo>
                <a:cubicBezTo>
                  <a:pt x="193" y="65"/>
                  <a:pt x="193" y="65"/>
                  <a:pt x="193" y="65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9"/>
                  <a:pt x="174" y="69"/>
                  <a:pt x="174" y="69"/>
                </a:cubicBezTo>
                <a:cubicBezTo>
                  <a:pt x="173" y="65"/>
                  <a:pt x="171" y="62"/>
                  <a:pt x="169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3"/>
                  <a:pt x="181" y="43"/>
                  <a:pt x="181" y="43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3"/>
                  <a:pt x="163" y="23"/>
                  <a:pt x="163" y="23"/>
                </a:cubicBezTo>
                <a:cubicBezTo>
                  <a:pt x="161" y="25"/>
                  <a:pt x="161" y="25"/>
                  <a:pt x="161" y="25"/>
                </a:cubicBezTo>
                <a:cubicBezTo>
                  <a:pt x="149" y="36"/>
                  <a:pt x="149" y="36"/>
                  <a:pt x="149" y="36"/>
                </a:cubicBezTo>
                <a:cubicBezTo>
                  <a:pt x="145" y="33"/>
                  <a:pt x="142" y="31"/>
                  <a:pt x="139" y="29"/>
                </a:cubicBezTo>
                <a:cubicBezTo>
                  <a:pt x="144" y="14"/>
                  <a:pt x="144" y="14"/>
                  <a:pt x="144" y="14"/>
                </a:cubicBezTo>
                <a:cubicBezTo>
                  <a:pt x="145" y="11"/>
                  <a:pt x="145" y="11"/>
                  <a:pt x="145" y="11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19" y="3"/>
                  <a:pt x="119" y="3"/>
                  <a:pt x="119" y="3"/>
                </a:cubicBezTo>
                <a:cubicBezTo>
                  <a:pt x="116" y="2"/>
                  <a:pt x="116" y="2"/>
                  <a:pt x="116" y="2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8" y="6"/>
                  <a:pt x="68" y="6"/>
                  <a:pt x="68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10"/>
                  <a:pt x="65" y="10"/>
                  <a:pt x="65" y="10"/>
                </a:cubicBezTo>
                <a:cubicBezTo>
                  <a:pt x="69" y="26"/>
                  <a:pt x="69" y="26"/>
                  <a:pt x="69" y="26"/>
                </a:cubicBezTo>
                <a:cubicBezTo>
                  <a:pt x="65" y="27"/>
                  <a:pt x="62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7"/>
                  <a:pt x="45" y="17"/>
                  <a:pt x="45" y="17"/>
                </a:cubicBezTo>
                <a:cubicBezTo>
                  <a:pt x="43" y="19"/>
                  <a:pt x="43" y="19"/>
                  <a:pt x="43" y="19"/>
                </a:cubicBezTo>
                <a:cubicBezTo>
                  <a:pt x="25" y="35"/>
                  <a:pt x="25" y="35"/>
                  <a:pt x="25" y="35"/>
                </a:cubicBezTo>
                <a:cubicBezTo>
                  <a:pt x="23" y="37"/>
                  <a:pt x="23" y="37"/>
                  <a:pt x="23" y="37"/>
                </a:cubicBezTo>
                <a:cubicBezTo>
                  <a:pt x="25" y="39"/>
                  <a:pt x="25" y="39"/>
                  <a:pt x="25" y="39"/>
                </a:cubicBezTo>
                <a:lnTo>
                  <a:pt x="36" y="51"/>
                </a:lnTo>
                <a:close/>
                <a:moveTo>
                  <a:pt x="78" y="76"/>
                </a:moveTo>
                <a:cubicBezTo>
                  <a:pt x="92" y="64"/>
                  <a:pt x="112" y="65"/>
                  <a:pt x="124" y="78"/>
                </a:cubicBezTo>
                <a:cubicBezTo>
                  <a:pt x="136" y="92"/>
                  <a:pt x="135" y="112"/>
                  <a:pt x="122" y="124"/>
                </a:cubicBezTo>
                <a:cubicBezTo>
                  <a:pt x="108" y="136"/>
                  <a:pt x="88" y="135"/>
                  <a:pt x="76" y="122"/>
                </a:cubicBezTo>
                <a:cubicBezTo>
                  <a:pt x="64" y="108"/>
                  <a:pt x="65" y="88"/>
                  <a:pt x="78" y="7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892676" y="3592513"/>
            <a:ext cx="376238" cy="376238"/>
          </a:xfrm>
          <a:custGeom>
            <a:avLst/>
            <a:gdLst>
              <a:gd name="T0" fmla="*/ 29 w 199"/>
              <a:gd name="T1" fmla="*/ 61 h 199"/>
              <a:gd name="T2" fmla="*/ 11 w 199"/>
              <a:gd name="T3" fmla="*/ 55 h 199"/>
              <a:gd name="T4" fmla="*/ 2 w 199"/>
              <a:gd name="T5" fmla="*/ 80 h 199"/>
              <a:gd name="T6" fmla="*/ 4 w 199"/>
              <a:gd name="T7" fmla="*/ 84 h 199"/>
              <a:gd name="T8" fmla="*/ 19 w 199"/>
              <a:gd name="T9" fmla="*/ 101 h 199"/>
              <a:gd name="T10" fmla="*/ 0 w 199"/>
              <a:gd name="T11" fmla="*/ 105 h 199"/>
              <a:gd name="T12" fmla="*/ 6 w 199"/>
              <a:gd name="T13" fmla="*/ 132 h 199"/>
              <a:gd name="T14" fmla="*/ 10 w 199"/>
              <a:gd name="T15" fmla="*/ 134 h 199"/>
              <a:gd name="T16" fmla="*/ 31 w 199"/>
              <a:gd name="T17" fmla="*/ 141 h 199"/>
              <a:gd name="T18" fmla="*/ 17 w 199"/>
              <a:gd name="T19" fmla="*/ 154 h 199"/>
              <a:gd name="T20" fmla="*/ 35 w 199"/>
              <a:gd name="T21" fmla="*/ 174 h 199"/>
              <a:gd name="T22" fmla="*/ 39 w 199"/>
              <a:gd name="T23" fmla="*/ 175 h 199"/>
              <a:gd name="T24" fmla="*/ 61 w 199"/>
              <a:gd name="T25" fmla="*/ 170 h 199"/>
              <a:gd name="T26" fmla="*/ 55 w 199"/>
              <a:gd name="T27" fmla="*/ 189 h 199"/>
              <a:gd name="T28" fmla="*/ 81 w 199"/>
              <a:gd name="T29" fmla="*/ 197 h 199"/>
              <a:gd name="T30" fmla="*/ 85 w 199"/>
              <a:gd name="T31" fmla="*/ 195 h 199"/>
              <a:gd name="T32" fmla="*/ 102 w 199"/>
              <a:gd name="T33" fmla="*/ 180 h 199"/>
              <a:gd name="T34" fmla="*/ 106 w 199"/>
              <a:gd name="T35" fmla="*/ 199 h 199"/>
              <a:gd name="T36" fmla="*/ 132 w 199"/>
              <a:gd name="T37" fmla="*/ 193 h 199"/>
              <a:gd name="T38" fmla="*/ 134 w 199"/>
              <a:gd name="T39" fmla="*/ 190 h 199"/>
              <a:gd name="T40" fmla="*/ 142 w 199"/>
              <a:gd name="T41" fmla="*/ 168 h 199"/>
              <a:gd name="T42" fmla="*/ 155 w 199"/>
              <a:gd name="T43" fmla="*/ 183 h 199"/>
              <a:gd name="T44" fmla="*/ 175 w 199"/>
              <a:gd name="T45" fmla="*/ 165 h 199"/>
              <a:gd name="T46" fmla="*/ 175 w 199"/>
              <a:gd name="T47" fmla="*/ 160 h 199"/>
              <a:gd name="T48" fmla="*/ 171 w 199"/>
              <a:gd name="T49" fmla="*/ 138 h 199"/>
              <a:gd name="T50" fmla="*/ 189 w 199"/>
              <a:gd name="T51" fmla="*/ 144 h 199"/>
              <a:gd name="T52" fmla="*/ 197 w 199"/>
              <a:gd name="T53" fmla="*/ 119 h 199"/>
              <a:gd name="T54" fmla="*/ 195 w 199"/>
              <a:gd name="T55" fmla="*/ 115 h 199"/>
              <a:gd name="T56" fmla="*/ 181 w 199"/>
              <a:gd name="T57" fmla="*/ 98 h 199"/>
              <a:gd name="T58" fmla="*/ 199 w 199"/>
              <a:gd name="T59" fmla="*/ 94 h 199"/>
              <a:gd name="T60" fmla="*/ 194 w 199"/>
              <a:gd name="T61" fmla="*/ 67 h 199"/>
              <a:gd name="T62" fmla="*/ 190 w 199"/>
              <a:gd name="T63" fmla="*/ 65 h 199"/>
              <a:gd name="T64" fmla="*/ 169 w 199"/>
              <a:gd name="T65" fmla="*/ 58 h 199"/>
              <a:gd name="T66" fmla="*/ 183 w 199"/>
              <a:gd name="T67" fmla="*/ 45 h 199"/>
              <a:gd name="T68" fmla="*/ 165 w 199"/>
              <a:gd name="T69" fmla="*/ 25 h 199"/>
              <a:gd name="T70" fmla="*/ 161 w 199"/>
              <a:gd name="T71" fmla="*/ 24 h 199"/>
              <a:gd name="T72" fmla="*/ 139 w 199"/>
              <a:gd name="T73" fmla="*/ 29 h 199"/>
              <a:gd name="T74" fmla="*/ 145 w 199"/>
              <a:gd name="T75" fmla="*/ 10 h 199"/>
              <a:gd name="T76" fmla="*/ 119 w 199"/>
              <a:gd name="T77" fmla="*/ 2 h 199"/>
              <a:gd name="T78" fmla="*/ 115 w 199"/>
              <a:gd name="T79" fmla="*/ 4 h 199"/>
              <a:gd name="T80" fmla="*/ 98 w 199"/>
              <a:gd name="T81" fmla="*/ 19 h 199"/>
              <a:gd name="T82" fmla="*/ 94 w 199"/>
              <a:gd name="T83" fmla="*/ 0 h 199"/>
              <a:gd name="T84" fmla="*/ 68 w 199"/>
              <a:gd name="T85" fmla="*/ 6 h 199"/>
              <a:gd name="T86" fmla="*/ 65 w 199"/>
              <a:gd name="T87" fmla="*/ 9 h 199"/>
              <a:gd name="T88" fmla="*/ 58 w 199"/>
              <a:gd name="T89" fmla="*/ 31 h 199"/>
              <a:gd name="T90" fmla="*/ 45 w 199"/>
              <a:gd name="T91" fmla="*/ 16 h 199"/>
              <a:gd name="T92" fmla="*/ 25 w 199"/>
              <a:gd name="T93" fmla="*/ 34 h 199"/>
              <a:gd name="T94" fmla="*/ 25 w 199"/>
              <a:gd name="T95" fmla="*/ 39 h 199"/>
              <a:gd name="T96" fmla="*/ 78 w 199"/>
              <a:gd name="T97" fmla="*/ 75 h 199"/>
              <a:gd name="T98" fmla="*/ 122 w 199"/>
              <a:gd name="T99" fmla="*/ 124 h 199"/>
              <a:gd name="T100" fmla="*/ 78 w 199"/>
              <a:gd name="T101" fmla="*/ 7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9" h="199">
                <a:moveTo>
                  <a:pt x="36" y="51"/>
                </a:moveTo>
                <a:cubicBezTo>
                  <a:pt x="33" y="54"/>
                  <a:pt x="31" y="57"/>
                  <a:pt x="29" y="61"/>
                </a:cubicBezTo>
                <a:cubicBezTo>
                  <a:pt x="14" y="56"/>
                  <a:pt x="14" y="56"/>
                  <a:pt x="14" y="56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2" y="80"/>
                  <a:pt x="2" y="80"/>
                  <a:pt x="2" y="80"/>
                </a:cubicBezTo>
                <a:cubicBezTo>
                  <a:pt x="1" y="83"/>
                  <a:pt x="1" y="83"/>
                  <a:pt x="1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20" y="89"/>
                  <a:pt x="20" y="89"/>
                  <a:pt x="20" y="89"/>
                </a:cubicBezTo>
                <a:cubicBezTo>
                  <a:pt x="19" y="93"/>
                  <a:pt x="19" y="97"/>
                  <a:pt x="19" y="101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1" y="108"/>
                  <a:pt x="1" y="108"/>
                  <a:pt x="1" y="108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5"/>
                  <a:pt x="7" y="135"/>
                  <a:pt x="7" y="135"/>
                </a:cubicBezTo>
                <a:cubicBezTo>
                  <a:pt x="10" y="134"/>
                  <a:pt x="10" y="134"/>
                  <a:pt x="10" y="134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7" y="134"/>
                  <a:pt x="29" y="138"/>
                  <a:pt x="31" y="14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9" y="157"/>
                  <a:pt x="19" y="157"/>
                  <a:pt x="19" y="157"/>
                </a:cubicBezTo>
                <a:cubicBezTo>
                  <a:pt x="35" y="174"/>
                  <a:pt x="35" y="174"/>
                  <a:pt x="35" y="174"/>
                </a:cubicBezTo>
                <a:cubicBezTo>
                  <a:pt x="37" y="177"/>
                  <a:pt x="37" y="177"/>
                  <a:pt x="37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6"/>
                  <a:pt x="58" y="168"/>
                  <a:pt x="61" y="170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4" y="198"/>
                  <a:pt x="84" y="198"/>
                  <a:pt x="84" y="198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94" y="180"/>
                  <a:pt x="98" y="180"/>
                  <a:pt x="102" y="180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6" y="199"/>
                  <a:pt x="106" y="199"/>
                  <a:pt x="106" y="199"/>
                </a:cubicBezTo>
                <a:cubicBezTo>
                  <a:pt x="109" y="198"/>
                  <a:pt x="109" y="198"/>
                  <a:pt x="109" y="198"/>
                </a:cubicBezTo>
                <a:cubicBezTo>
                  <a:pt x="132" y="193"/>
                  <a:pt x="132" y="193"/>
                  <a:pt x="132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0"/>
                  <a:pt x="134" y="190"/>
                  <a:pt x="134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5" y="172"/>
                  <a:pt x="138" y="170"/>
                  <a:pt x="142" y="168"/>
                </a:cubicBezTo>
                <a:cubicBezTo>
                  <a:pt x="153" y="181"/>
                  <a:pt x="153" y="181"/>
                  <a:pt x="153" y="181"/>
                </a:cubicBezTo>
                <a:cubicBezTo>
                  <a:pt x="155" y="183"/>
                  <a:pt x="155" y="183"/>
                  <a:pt x="155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5" y="165"/>
                  <a:pt x="175" y="165"/>
                  <a:pt x="175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6" y="145"/>
                  <a:pt x="169" y="142"/>
                  <a:pt x="171" y="138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90" y="141"/>
                  <a:pt x="190" y="141"/>
                  <a:pt x="190" y="141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1" y="102"/>
                  <a:pt x="181" y="98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5"/>
                  <a:pt x="171" y="61"/>
                  <a:pt x="169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2"/>
                  <a:pt x="163" y="22"/>
                  <a:pt x="163" y="22"/>
                </a:cubicBezTo>
                <a:cubicBezTo>
                  <a:pt x="161" y="24"/>
                  <a:pt x="161" y="24"/>
                  <a:pt x="161" y="24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45" y="33"/>
                  <a:pt x="142" y="31"/>
                  <a:pt x="139" y="29"/>
                </a:cubicBezTo>
                <a:cubicBezTo>
                  <a:pt x="144" y="13"/>
                  <a:pt x="144" y="13"/>
                  <a:pt x="144" y="13"/>
                </a:cubicBezTo>
                <a:cubicBezTo>
                  <a:pt x="145" y="10"/>
                  <a:pt x="145" y="10"/>
                  <a:pt x="145" y="10"/>
                </a:cubicBezTo>
                <a:cubicBezTo>
                  <a:pt x="142" y="9"/>
                  <a:pt x="142" y="9"/>
                  <a:pt x="142" y="9"/>
                </a:cubicBezTo>
                <a:cubicBezTo>
                  <a:pt x="119" y="2"/>
                  <a:pt x="119" y="2"/>
                  <a:pt x="119" y="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5" y="3"/>
                  <a:pt x="95" y="3"/>
                  <a:pt x="95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8" y="6"/>
                  <a:pt x="68" y="6"/>
                  <a:pt x="68" y="6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9"/>
                  <a:pt x="65" y="9"/>
                  <a:pt x="65" y="9"/>
                </a:cubicBezTo>
                <a:cubicBezTo>
                  <a:pt x="69" y="25"/>
                  <a:pt x="69" y="25"/>
                  <a:pt x="69" y="25"/>
                </a:cubicBezTo>
                <a:cubicBezTo>
                  <a:pt x="65" y="27"/>
                  <a:pt x="61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6"/>
                  <a:pt x="45" y="16"/>
                  <a:pt x="45" y="16"/>
                </a:cubicBezTo>
                <a:cubicBezTo>
                  <a:pt x="43" y="18"/>
                  <a:pt x="43" y="18"/>
                  <a:pt x="43" y="18"/>
                </a:cubicBezTo>
                <a:cubicBezTo>
                  <a:pt x="25" y="34"/>
                  <a:pt x="25" y="34"/>
                  <a:pt x="25" y="34"/>
                </a:cubicBezTo>
                <a:cubicBezTo>
                  <a:pt x="23" y="36"/>
                  <a:pt x="23" y="36"/>
                  <a:pt x="23" y="36"/>
                </a:cubicBezTo>
                <a:cubicBezTo>
                  <a:pt x="25" y="39"/>
                  <a:pt x="25" y="39"/>
                  <a:pt x="25" y="39"/>
                </a:cubicBezTo>
                <a:lnTo>
                  <a:pt x="36" y="51"/>
                </a:lnTo>
                <a:close/>
                <a:moveTo>
                  <a:pt x="78" y="75"/>
                </a:moveTo>
                <a:cubicBezTo>
                  <a:pt x="91" y="63"/>
                  <a:pt x="112" y="65"/>
                  <a:pt x="124" y="78"/>
                </a:cubicBezTo>
                <a:cubicBezTo>
                  <a:pt x="136" y="91"/>
                  <a:pt x="135" y="112"/>
                  <a:pt x="122" y="124"/>
                </a:cubicBezTo>
                <a:cubicBezTo>
                  <a:pt x="108" y="136"/>
                  <a:pt x="88" y="134"/>
                  <a:pt x="76" y="121"/>
                </a:cubicBezTo>
                <a:cubicBezTo>
                  <a:pt x="64" y="108"/>
                  <a:pt x="65" y="87"/>
                  <a:pt x="78" y="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140326" y="3098801"/>
            <a:ext cx="377825" cy="376238"/>
          </a:xfrm>
          <a:custGeom>
            <a:avLst/>
            <a:gdLst>
              <a:gd name="T0" fmla="*/ 29 w 199"/>
              <a:gd name="T1" fmla="*/ 61 h 199"/>
              <a:gd name="T2" fmla="*/ 10 w 199"/>
              <a:gd name="T3" fmla="*/ 55 h 199"/>
              <a:gd name="T4" fmla="*/ 2 w 199"/>
              <a:gd name="T5" fmla="*/ 81 h 199"/>
              <a:gd name="T6" fmla="*/ 4 w 199"/>
              <a:gd name="T7" fmla="*/ 84 h 199"/>
              <a:gd name="T8" fmla="*/ 19 w 199"/>
              <a:gd name="T9" fmla="*/ 101 h 199"/>
              <a:gd name="T10" fmla="*/ 0 w 199"/>
              <a:gd name="T11" fmla="*/ 105 h 199"/>
              <a:gd name="T12" fmla="*/ 6 w 199"/>
              <a:gd name="T13" fmla="*/ 132 h 199"/>
              <a:gd name="T14" fmla="*/ 9 w 199"/>
              <a:gd name="T15" fmla="*/ 134 h 199"/>
              <a:gd name="T16" fmla="*/ 31 w 199"/>
              <a:gd name="T17" fmla="*/ 141 h 199"/>
              <a:gd name="T18" fmla="*/ 16 w 199"/>
              <a:gd name="T19" fmla="*/ 154 h 199"/>
              <a:gd name="T20" fmla="*/ 34 w 199"/>
              <a:gd name="T21" fmla="*/ 174 h 199"/>
              <a:gd name="T22" fmla="*/ 39 w 199"/>
              <a:gd name="T23" fmla="*/ 175 h 199"/>
              <a:gd name="T24" fmla="*/ 61 w 199"/>
              <a:gd name="T25" fmla="*/ 170 h 199"/>
              <a:gd name="T26" fmla="*/ 55 w 199"/>
              <a:gd name="T27" fmla="*/ 189 h 199"/>
              <a:gd name="T28" fmla="*/ 81 w 199"/>
              <a:gd name="T29" fmla="*/ 197 h 199"/>
              <a:gd name="T30" fmla="*/ 84 w 199"/>
              <a:gd name="T31" fmla="*/ 195 h 199"/>
              <a:gd name="T32" fmla="*/ 101 w 199"/>
              <a:gd name="T33" fmla="*/ 180 h 199"/>
              <a:gd name="T34" fmla="*/ 105 w 199"/>
              <a:gd name="T35" fmla="*/ 199 h 199"/>
              <a:gd name="T36" fmla="*/ 132 w 199"/>
              <a:gd name="T37" fmla="*/ 193 h 199"/>
              <a:gd name="T38" fmla="*/ 134 w 199"/>
              <a:gd name="T39" fmla="*/ 190 h 199"/>
              <a:gd name="T40" fmla="*/ 141 w 199"/>
              <a:gd name="T41" fmla="*/ 168 h 199"/>
              <a:gd name="T42" fmla="*/ 154 w 199"/>
              <a:gd name="T43" fmla="*/ 183 h 199"/>
              <a:gd name="T44" fmla="*/ 174 w 199"/>
              <a:gd name="T45" fmla="*/ 165 h 199"/>
              <a:gd name="T46" fmla="*/ 175 w 199"/>
              <a:gd name="T47" fmla="*/ 160 h 199"/>
              <a:gd name="T48" fmla="*/ 170 w 199"/>
              <a:gd name="T49" fmla="*/ 138 h 199"/>
              <a:gd name="T50" fmla="*/ 189 w 199"/>
              <a:gd name="T51" fmla="*/ 144 h 199"/>
              <a:gd name="T52" fmla="*/ 197 w 199"/>
              <a:gd name="T53" fmla="*/ 119 h 199"/>
              <a:gd name="T54" fmla="*/ 195 w 199"/>
              <a:gd name="T55" fmla="*/ 115 h 199"/>
              <a:gd name="T56" fmla="*/ 180 w 199"/>
              <a:gd name="T57" fmla="*/ 98 h 199"/>
              <a:gd name="T58" fmla="*/ 199 w 199"/>
              <a:gd name="T59" fmla="*/ 94 h 199"/>
              <a:gd name="T60" fmla="*/ 194 w 199"/>
              <a:gd name="T61" fmla="*/ 67 h 199"/>
              <a:gd name="T62" fmla="*/ 190 w 199"/>
              <a:gd name="T63" fmla="*/ 65 h 199"/>
              <a:gd name="T64" fmla="*/ 168 w 199"/>
              <a:gd name="T65" fmla="*/ 58 h 199"/>
              <a:gd name="T66" fmla="*/ 183 w 199"/>
              <a:gd name="T67" fmla="*/ 45 h 199"/>
              <a:gd name="T68" fmla="*/ 165 w 199"/>
              <a:gd name="T69" fmla="*/ 25 h 199"/>
              <a:gd name="T70" fmla="*/ 161 w 199"/>
              <a:gd name="T71" fmla="*/ 24 h 199"/>
              <a:gd name="T72" fmla="*/ 138 w 199"/>
              <a:gd name="T73" fmla="*/ 29 h 199"/>
              <a:gd name="T74" fmla="*/ 144 w 199"/>
              <a:gd name="T75" fmla="*/ 10 h 199"/>
              <a:gd name="T76" fmla="*/ 119 w 199"/>
              <a:gd name="T77" fmla="*/ 2 h 199"/>
              <a:gd name="T78" fmla="*/ 115 w 199"/>
              <a:gd name="T79" fmla="*/ 4 h 199"/>
              <a:gd name="T80" fmla="*/ 98 w 199"/>
              <a:gd name="T81" fmla="*/ 19 h 199"/>
              <a:gd name="T82" fmla="*/ 94 w 199"/>
              <a:gd name="T83" fmla="*/ 0 h 199"/>
              <a:gd name="T84" fmla="*/ 67 w 199"/>
              <a:gd name="T85" fmla="*/ 6 h 199"/>
              <a:gd name="T86" fmla="*/ 65 w 199"/>
              <a:gd name="T87" fmla="*/ 9 h 199"/>
              <a:gd name="T88" fmla="*/ 58 w 199"/>
              <a:gd name="T89" fmla="*/ 31 h 199"/>
              <a:gd name="T90" fmla="*/ 45 w 199"/>
              <a:gd name="T91" fmla="*/ 16 h 199"/>
              <a:gd name="T92" fmla="*/ 25 w 199"/>
              <a:gd name="T93" fmla="*/ 34 h 199"/>
              <a:gd name="T94" fmla="*/ 25 w 199"/>
              <a:gd name="T95" fmla="*/ 39 h 199"/>
              <a:gd name="T96" fmla="*/ 78 w 199"/>
              <a:gd name="T97" fmla="*/ 75 h 199"/>
              <a:gd name="T98" fmla="*/ 121 w 199"/>
              <a:gd name="T99" fmla="*/ 124 h 199"/>
              <a:gd name="T100" fmla="*/ 78 w 199"/>
              <a:gd name="T101" fmla="*/ 7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99" h="199">
                <a:moveTo>
                  <a:pt x="35" y="51"/>
                </a:moveTo>
                <a:cubicBezTo>
                  <a:pt x="33" y="54"/>
                  <a:pt x="31" y="57"/>
                  <a:pt x="29" y="61"/>
                </a:cubicBezTo>
                <a:cubicBezTo>
                  <a:pt x="13" y="56"/>
                  <a:pt x="13" y="56"/>
                  <a:pt x="13" y="56"/>
                </a:cubicBezTo>
                <a:cubicBezTo>
                  <a:pt x="10" y="55"/>
                  <a:pt x="10" y="55"/>
                  <a:pt x="10" y="55"/>
                </a:cubicBezTo>
                <a:cubicBezTo>
                  <a:pt x="10" y="58"/>
                  <a:pt x="10" y="58"/>
                  <a:pt x="10" y="58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3"/>
                  <a:pt x="1" y="83"/>
                  <a:pt x="1" y="83"/>
                </a:cubicBezTo>
                <a:cubicBezTo>
                  <a:pt x="4" y="84"/>
                  <a:pt x="4" y="84"/>
                  <a:pt x="4" y="84"/>
                </a:cubicBezTo>
                <a:cubicBezTo>
                  <a:pt x="20" y="89"/>
                  <a:pt x="20" y="89"/>
                  <a:pt x="20" y="89"/>
                </a:cubicBezTo>
                <a:cubicBezTo>
                  <a:pt x="19" y="93"/>
                  <a:pt x="19" y="97"/>
                  <a:pt x="19" y="101"/>
                </a:cubicBezTo>
                <a:cubicBezTo>
                  <a:pt x="3" y="105"/>
                  <a:pt x="3" y="105"/>
                  <a:pt x="3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1" y="108"/>
                  <a:pt x="1" y="108"/>
                  <a:pt x="1" y="108"/>
                </a:cubicBezTo>
                <a:cubicBezTo>
                  <a:pt x="6" y="132"/>
                  <a:pt x="6" y="132"/>
                  <a:pt x="6" y="132"/>
                </a:cubicBezTo>
                <a:cubicBezTo>
                  <a:pt x="6" y="135"/>
                  <a:pt x="6" y="135"/>
                  <a:pt x="6" y="135"/>
                </a:cubicBezTo>
                <a:cubicBezTo>
                  <a:pt x="9" y="134"/>
                  <a:pt x="9" y="134"/>
                  <a:pt x="9" y="134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7" y="134"/>
                  <a:pt x="29" y="138"/>
                  <a:pt x="31" y="141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18" y="157"/>
                  <a:pt x="18" y="157"/>
                  <a:pt x="18" y="157"/>
                </a:cubicBezTo>
                <a:cubicBezTo>
                  <a:pt x="34" y="174"/>
                  <a:pt x="34" y="174"/>
                  <a:pt x="34" y="174"/>
                </a:cubicBezTo>
                <a:cubicBezTo>
                  <a:pt x="36" y="177"/>
                  <a:pt x="36" y="177"/>
                  <a:pt x="36" y="177"/>
                </a:cubicBezTo>
                <a:cubicBezTo>
                  <a:pt x="39" y="175"/>
                  <a:pt x="39" y="175"/>
                  <a:pt x="39" y="175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4" y="166"/>
                  <a:pt x="57" y="168"/>
                  <a:pt x="61" y="170"/>
                </a:cubicBezTo>
                <a:cubicBezTo>
                  <a:pt x="56" y="186"/>
                  <a:pt x="56" y="186"/>
                  <a:pt x="56" y="186"/>
                </a:cubicBezTo>
                <a:cubicBezTo>
                  <a:pt x="55" y="189"/>
                  <a:pt x="55" y="189"/>
                  <a:pt x="55" y="189"/>
                </a:cubicBezTo>
                <a:cubicBezTo>
                  <a:pt x="58" y="190"/>
                  <a:pt x="58" y="190"/>
                  <a:pt x="58" y="190"/>
                </a:cubicBezTo>
                <a:cubicBezTo>
                  <a:pt x="81" y="197"/>
                  <a:pt x="81" y="197"/>
                  <a:pt x="81" y="197"/>
                </a:cubicBezTo>
                <a:cubicBezTo>
                  <a:pt x="83" y="198"/>
                  <a:pt x="83" y="198"/>
                  <a:pt x="83" y="198"/>
                </a:cubicBezTo>
                <a:cubicBezTo>
                  <a:pt x="84" y="195"/>
                  <a:pt x="84" y="195"/>
                  <a:pt x="84" y="195"/>
                </a:cubicBezTo>
                <a:cubicBezTo>
                  <a:pt x="89" y="180"/>
                  <a:pt x="89" y="180"/>
                  <a:pt x="89" y="180"/>
                </a:cubicBezTo>
                <a:cubicBezTo>
                  <a:pt x="93" y="180"/>
                  <a:pt x="97" y="180"/>
                  <a:pt x="101" y="180"/>
                </a:cubicBezTo>
                <a:cubicBezTo>
                  <a:pt x="105" y="196"/>
                  <a:pt x="105" y="196"/>
                  <a:pt x="105" y="196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132" y="193"/>
                  <a:pt x="132" y="193"/>
                  <a:pt x="132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0"/>
                  <a:pt x="134" y="190"/>
                  <a:pt x="134" y="190"/>
                </a:cubicBezTo>
                <a:cubicBezTo>
                  <a:pt x="131" y="174"/>
                  <a:pt x="131" y="174"/>
                  <a:pt x="131" y="174"/>
                </a:cubicBezTo>
                <a:cubicBezTo>
                  <a:pt x="134" y="172"/>
                  <a:pt x="138" y="171"/>
                  <a:pt x="141" y="168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54" y="183"/>
                  <a:pt x="154" y="183"/>
                  <a:pt x="154" y="183"/>
                </a:cubicBezTo>
                <a:cubicBezTo>
                  <a:pt x="157" y="181"/>
                  <a:pt x="157" y="181"/>
                  <a:pt x="157" y="181"/>
                </a:cubicBezTo>
                <a:cubicBezTo>
                  <a:pt x="174" y="165"/>
                  <a:pt x="174" y="165"/>
                  <a:pt x="174" y="165"/>
                </a:cubicBezTo>
                <a:cubicBezTo>
                  <a:pt x="177" y="163"/>
                  <a:pt x="177" y="163"/>
                  <a:pt x="177" y="163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66" y="145"/>
                  <a:pt x="168" y="142"/>
                  <a:pt x="170" y="138"/>
                </a:cubicBezTo>
                <a:cubicBezTo>
                  <a:pt x="186" y="143"/>
                  <a:pt x="186" y="143"/>
                  <a:pt x="186" y="143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90" y="141"/>
                  <a:pt x="190" y="141"/>
                  <a:pt x="190" y="141"/>
                </a:cubicBezTo>
                <a:cubicBezTo>
                  <a:pt x="197" y="119"/>
                  <a:pt x="197" y="119"/>
                  <a:pt x="197" y="119"/>
                </a:cubicBezTo>
                <a:cubicBezTo>
                  <a:pt x="198" y="116"/>
                  <a:pt x="198" y="116"/>
                  <a:pt x="198" y="116"/>
                </a:cubicBezTo>
                <a:cubicBezTo>
                  <a:pt x="195" y="115"/>
                  <a:pt x="195" y="115"/>
                  <a:pt x="195" y="115"/>
                </a:cubicBezTo>
                <a:cubicBezTo>
                  <a:pt x="180" y="110"/>
                  <a:pt x="180" y="110"/>
                  <a:pt x="180" y="110"/>
                </a:cubicBezTo>
                <a:cubicBezTo>
                  <a:pt x="180" y="106"/>
                  <a:pt x="180" y="102"/>
                  <a:pt x="180" y="98"/>
                </a:cubicBezTo>
                <a:cubicBezTo>
                  <a:pt x="196" y="94"/>
                  <a:pt x="196" y="94"/>
                  <a:pt x="196" y="94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194" y="67"/>
                  <a:pt x="194" y="67"/>
                  <a:pt x="194" y="67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0" y="65"/>
                  <a:pt x="190" y="65"/>
                  <a:pt x="190" y="65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2" y="65"/>
                  <a:pt x="171" y="61"/>
                  <a:pt x="168" y="58"/>
                </a:cubicBezTo>
                <a:cubicBezTo>
                  <a:pt x="181" y="47"/>
                  <a:pt x="181" y="47"/>
                  <a:pt x="181" y="4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65" y="25"/>
                  <a:pt x="165" y="25"/>
                  <a:pt x="165" y="25"/>
                </a:cubicBezTo>
                <a:cubicBezTo>
                  <a:pt x="163" y="22"/>
                  <a:pt x="163" y="22"/>
                  <a:pt x="163" y="22"/>
                </a:cubicBezTo>
                <a:cubicBezTo>
                  <a:pt x="161" y="24"/>
                  <a:pt x="161" y="24"/>
                  <a:pt x="161" y="24"/>
                </a:cubicBezTo>
                <a:cubicBezTo>
                  <a:pt x="148" y="35"/>
                  <a:pt x="148" y="35"/>
                  <a:pt x="148" y="35"/>
                </a:cubicBezTo>
                <a:cubicBezTo>
                  <a:pt x="145" y="33"/>
                  <a:pt x="142" y="31"/>
                  <a:pt x="138" y="29"/>
                </a:cubicBezTo>
                <a:cubicBezTo>
                  <a:pt x="143" y="13"/>
                  <a:pt x="143" y="13"/>
                  <a:pt x="143" y="13"/>
                </a:cubicBezTo>
                <a:cubicBezTo>
                  <a:pt x="144" y="10"/>
                  <a:pt x="144" y="10"/>
                  <a:pt x="144" y="10"/>
                </a:cubicBezTo>
                <a:cubicBezTo>
                  <a:pt x="141" y="9"/>
                  <a:pt x="141" y="9"/>
                  <a:pt x="141" y="9"/>
                </a:cubicBezTo>
                <a:cubicBezTo>
                  <a:pt x="119" y="2"/>
                  <a:pt x="119" y="2"/>
                  <a:pt x="119" y="2"/>
                </a:cubicBezTo>
                <a:cubicBezTo>
                  <a:pt x="116" y="1"/>
                  <a:pt x="116" y="1"/>
                  <a:pt x="116" y="1"/>
                </a:cubicBezTo>
                <a:cubicBezTo>
                  <a:pt x="115" y="4"/>
                  <a:pt x="115" y="4"/>
                  <a:pt x="115" y="4"/>
                </a:cubicBezTo>
                <a:cubicBezTo>
                  <a:pt x="110" y="20"/>
                  <a:pt x="110" y="20"/>
                  <a:pt x="110" y="20"/>
                </a:cubicBezTo>
                <a:cubicBezTo>
                  <a:pt x="106" y="19"/>
                  <a:pt x="102" y="19"/>
                  <a:pt x="98" y="19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1"/>
                  <a:pt x="91" y="1"/>
                  <a:pt x="91" y="1"/>
                </a:cubicBezTo>
                <a:cubicBezTo>
                  <a:pt x="67" y="6"/>
                  <a:pt x="67" y="6"/>
                  <a:pt x="67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5" y="9"/>
                  <a:pt x="65" y="9"/>
                  <a:pt x="65" y="9"/>
                </a:cubicBezTo>
                <a:cubicBezTo>
                  <a:pt x="68" y="25"/>
                  <a:pt x="68" y="25"/>
                  <a:pt x="68" y="25"/>
                </a:cubicBezTo>
                <a:cubicBezTo>
                  <a:pt x="65" y="27"/>
                  <a:pt x="61" y="29"/>
                  <a:pt x="58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5" y="16"/>
                  <a:pt x="45" y="16"/>
                  <a:pt x="45" y="16"/>
                </a:cubicBezTo>
                <a:cubicBezTo>
                  <a:pt x="42" y="18"/>
                  <a:pt x="42" y="18"/>
                  <a:pt x="42" y="18"/>
                </a:cubicBezTo>
                <a:cubicBezTo>
                  <a:pt x="25" y="34"/>
                  <a:pt x="25" y="34"/>
                  <a:pt x="25" y="34"/>
                </a:cubicBezTo>
                <a:cubicBezTo>
                  <a:pt x="22" y="36"/>
                  <a:pt x="22" y="36"/>
                  <a:pt x="22" y="36"/>
                </a:cubicBezTo>
                <a:cubicBezTo>
                  <a:pt x="25" y="39"/>
                  <a:pt x="25" y="39"/>
                  <a:pt x="25" y="39"/>
                </a:cubicBezTo>
                <a:lnTo>
                  <a:pt x="35" y="51"/>
                </a:lnTo>
                <a:close/>
                <a:moveTo>
                  <a:pt x="78" y="75"/>
                </a:moveTo>
                <a:cubicBezTo>
                  <a:pt x="91" y="64"/>
                  <a:pt x="112" y="65"/>
                  <a:pt x="124" y="78"/>
                </a:cubicBezTo>
                <a:cubicBezTo>
                  <a:pt x="136" y="91"/>
                  <a:pt x="135" y="112"/>
                  <a:pt x="121" y="124"/>
                </a:cubicBezTo>
                <a:cubicBezTo>
                  <a:pt x="108" y="136"/>
                  <a:pt x="88" y="135"/>
                  <a:pt x="76" y="121"/>
                </a:cubicBezTo>
                <a:cubicBezTo>
                  <a:pt x="64" y="108"/>
                  <a:pt x="65" y="87"/>
                  <a:pt x="78" y="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75401" y="2976563"/>
            <a:ext cx="239713" cy="242888"/>
          </a:xfrm>
          <a:custGeom>
            <a:avLst/>
            <a:gdLst>
              <a:gd name="T0" fmla="*/ 18 w 127"/>
              <a:gd name="T1" fmla="*/ 39 h 128"/>
              <a:gd name="T2" fmla="*/ 7 w 127"/>
              <a:gd name="T3" fmla="*/ 35 h 128"/>
              <a:gd name="T4" fmla="*/ 1 w 127"/>
              <a:gd name="T5" fmla="*/ 52 h 128"/>
              <a:gd name="T6" fmla="*/ 3 w 127"/>
              <a:gd name="T7" fmla="*/ 54 h 128"/>
              <a:gd name="T8" fmla="*/ 12 w 127"/>
              <a:gd name="T9" fmla="*/ 65 h 128"/>
              <a:gd name="T10" fmla="*/ 0 w 127"/>
              <a:gd name="T11" fmla="*/ 68 h 128"/>
              <a:gd name="T12" fmla="*/ 4 w 127"/>
              <a:gd name="T13" fmla="*/ 85 h 128"/>
              <a:gd name="T14" fmla="*/ 6 w 127"/>
              <a:gd name="T15" fmla="*/ 86 h 128"/>
              <a:gd name="T16" fmla="*/ 20 w 127"/>
              <a:gd name="T17" fmla="*/ 91 h 128"/>
              <a:gd name="T18" fmla="*/ 10 w 127"/>
              <a:gd name="T19" fmla="*/ 99 h 128"/>
              <a:gd name="T20" fmla="*/ 22 w 127"/>
              <a:gd name="T21" fmla="*/ 112 h 128"/>
              <a:gd name="T22" fmla="*/ 25 w 127"/>
              <a:gd name="T23" fmla="*/ 112 h 128"/>
              <a:gd name="T24" fmla="*/ 39 w 127"/>
              <a:gd name="T25" fmla="*/ 109 h 128"/>
              <a:gd name="T26" fmla="*/ 35 w 127"/>
              <a:gd name="T27" fmla="*/ 121 h 128"/>
              <a:gd name="T28" fmla="*/ 51 w 127"/>
              <a:gd name="T29" fmla="*/ 126 h 128"/>
              <a:gd name="T30" fmla="*/ 54 w 127"/>
              <a:gd name="T31" fmla="*/ 125 h 128"/>
              <a:gd name="T32" fmla="*/ 65 w 127"/>
              <a:gd name="T33" fmla="*/ 116 h 128"/>
              <a:gd name="T34" fmla="*/ 67 w 127"/>
              <a:gd name="T35" fmla="*/ 128 h 128"/>
              <a:gd name="T36" fmla="*/ 84 w 127"/>
              <a:gd name="T37" fmla="*/ 124 h 128"/>
              <a:gd name="T38" fmla="*/ 86 w 127"/>
              <a:gd name="T39" fmla="*/ 122 h 128"/>
              <a:gd name="T40" fmla="*/ 90 w 127"/>
              <a:gd name="T41" fmla="*/ 108 h 128"/>
              <a:gd name="T42" fmla="*/ 99 w 127"/>
              <a:gd name="T43" fmla="*/ 117 h 128"/>
              <a:gd name="T44" fmla="*/ 111 w 127"/>
              <a:gd name="T45" fmla="*/ 106 h 128"/>
              <a:gd name="T46" fmla="*/ 112 w 127"/>
              <a:gd name="T47" fmla="*/ 103 h 128"/>
              <a:gd name="T48" fmla="*/ 109 w 127"/>
              <a:gd name="T49" fmla="*/ 89 h 128"/>
              <a:gd name="T50" fmla="*/ 121 w 127"/>
              <a:gd name="T51" fmla="*/ 93 h 128"/>
              <a:gd name="T52" fmla="*/ 126 w 127"/>
              <a:gd name="T53" fmla="*/ 76 h 128"/>
              <a:gd name="T54" fmla="*/ 125 w 127"/>
              <a:gd name="T55" fmla="*/ 74 h 128"/>
              <a:gd name="T56" fmla="*/ 115 w 127"/>
              <a:gd name="T57" fmla="*/ 63 h 128"/>
              <a:gd name="T58" fmla="*/ 127 w 127"/>
              <a:gd name="T59" fmla="*/ 60 h 128"/>
              <a:gd name="T60" fmla="*/ 124 w 127"/>
              <a:gd name="T61" fmla="*/ 43 h 128"/>
              <a:gd name="T62" fmla="*/ 121 w 127"/>
              <a:gd name="T63" fmla="*/ 42 h 128"/>
              <a:gd name="T64" fmla="*/ 108 w 127"/>
              <a:gd name="T65" fmla="*/ 37 h 128"/>
              <a:gd name="T66" fmla="*/ 117 w 127"/>
              <a:gd name="T67" fmla="*/ 29 h 128"/>
              <a:gd name="T68" fmla="*/ 105 w 127"/>
              <a:gd name="T69" fmla="*/ 16 h 128"/>
              <a:gd name="T70" fmla="*/ 102 w 127"/>
              <a:gd name="T71" fmla="*/ 16 h 128"/>
              <a:gd name="T72" fmla="*/ 88 w 127"/>
              <a:gd name="T73" fmla="*/ 19 h 128"/>
              <a:gd name="T74" fmla="*/ 92 w 127"/>
              <a:gd name="T75" fmla="*/ 7 h 128"/>
              <a:gd name="T76" fmla="*/ 76 w 127"/>
              <a:gd name="T77" fmla="*/ 2 h 128"/>
              <a:gd name="T78" fmla="*/ 73 w 127"/>
              <a:gd name="T79" fmla="*/ 3 h 128"/>
              <a:gd name="T80" fmla="*/ 62 w 127"/>
              <a:gd name="T81" fmla="*/ 12 h 128"/>
              <a:gd name="T82" fmla="*/ 60 w 127"/>
              <a:gd name="T83" fmla="*/ 0 h 128"/>
              <a:gd name="T84" fmla="*/ 43 w 127"/>
              <a:gd name="T85" fmla="*/ 4 h 128"/>
              <a:gd name="T86" fmla="*/ 41 w 127"/>
              <a:gd name="T87" fmla="*/ 6 h 128"/>
              <a:gd name="T88" fmla="*/ 37 w 127"/>
              <a:gd name="T89" fmla="*/ 20 h 128"/>
              <a:gd name="T90" fmla="*/ 28 w 127"/>
              <a:gd name="T91" fmla="*/ 11 h 128"/>
              <a:gd name="T92" fmla="*/ 16 w 127"/>
              <a:gd name="T93" fmla="*/ 22 h 128"/>
              <a:gd name="T94" fmla="*/ 16 w 127"/>
              <a:gd name="T95" fmla="*/ 25 h 128"/>
              <a:gd name="T96" fmla="*/ 50 w 127"/>
              <a:gd name="T97" fmla="*/ 49 h 128"/>
              <a:gd name="T98" fmla="*/ 77 w 127"/>
              <a:gd name="T99" fmla="*/ 79 h 128"/>
              <a:gd name="T100" fmla="*/ 50 w 127"/>
              <a:gd name="T101" fmla="*/ 4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7" h="128">
                <a:moveTo>
                  <a:pt x="23" y="33"/>
                </a:moveTo>
                <a:cubicBezTo>
                  <a:pt x="21" y="35"/>
                  <a:pt x="20" y="37"/>
                  <a:pt x="18" y="39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5"/>
                  <a:pt x="7" y="35"/>
                  <a:pt x="7" y="35"/>
                </a:cubicBezTo>
                <a:cubicBezTo>
                  <a:pt x="6" y="37"/>
                  <a:pt x="6" y="37"/>
                  <a:pt x="6" y="37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54"/>
                  <a:pt x="1" y="54"/>
                  <a:pt x="1" y="54"/>
                </a:cubicBezTo>
                <a:cubicBezTo>
                  <a:pt x="3" y="54"/>
                  <a:pt x="3" y="54"/>
                  <a:pt x="3" y="54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60"/>
                  <a:pt x="12" y="63"/>
                  <a:pt x="12" y="65"/>
                </a:cubicBezTo>
                <a:cubicBezTo>
                  <a:pt x="2" y="67"/>
                  <a:pt x="2" y="67"/>
                  <a:pt x="2" y="6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4" y="85"/>
                  <a:pt x="4" y="85"/>
                  <a:pt x="4" y="85"/>
                </a:cubicBezTo>
                <a:cubicBezTo>
                  <a:pt x="4" y="87"/>
                  <a:pt x="4" y="87"/>
                  <a:pt x="4" y="87"/>
                </a:cubicBezTo>
                <a:cubicBezTo>
                  <a:pt x="6" y="86"/>
                  <a:pt x="6" y="86"/>
                  <a:pt x="6" y="86"/>
                </a:cubicBezTo>
                <a:cubicBezTo>
                  <a:pt x="16" y="84"/>
                  <a:pt x="16" y="84"/>
                  <a:pt x="16" y="84"/>
                </a:cubicBezTo>
                <a:cubicBezTo>
                  <a:pt x="17" y="86"/>
                  <a:pt x="18" y="89"/>
                  <a:pt x="20" y="91"/>
                </a:cubicBezTo>
                <a:cubicBezTo>
                  <a:pt x="12" y="98"/>
                  <a:pt x="12" y="98"/>
                  <a:pt x="12" y="98"/>
                </a:cubicBezTo>
                <a:cubicBezTo>
                  <a:pt x="10" y="99"/>
                  <a:pt x="10" y="99"/>
                  <a:pt x="10" y="99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5" y="112"/>
                  <a:pt x="25" y="112"/>
                  <a:pt x="25" y="112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4" y="107"/>
                  <a:pt x="37" y="108"/>
                  <a:pt x="39" y="10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21"/>
                  <a:pt x="35" y="121"/>
                  <a:pt x="35" y="121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51" y="126"/>
                  <a:pt x="51" y="126"/>
                  <a:pt x="51" y="126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0" y="115"/>
                  <a:pt x="62" y="116"/>
                  <a:pt x="65" y="116"/>
                </a:cubicBezTo>
                <a:cubicBezTo>
                  <a:pt x="67" y="126"/>
                  <a:pt x="67" y="126"/>
                  <a:pt x="67" y="12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3" y="112"/>
                  <a:pt x="83" y="112"/>
                  <a:pt x="83" y="112"/>
                </a:cubicBezTo>
                <a:cubicBezTo>
                  <a:pt x="86" y="111"/>
                  <a:pt x="88" y="109"/>
                  <a:pt x="90" y="108"/>
                </a:cubicBezTo>
                <a:cubicBezTo>
                  <a:pt x="97" y="116"/>
                  <a:pt x="97" y="116"/>
                  <a:pt x="97" y="116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6" y="93"/>
                  <a:pt x="108" y="91"/>
                  <a:pt x="109" y="8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21" y="91"/>
                  <a:pt x="121" y="91"/>
                  <a:pt x="121" y="91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68"/>
                  <a:pt x="115" y="65"/>
                  <a:pt x="115" y="63"/>
                </a:cubicBezTo>
                <a:cubicBezTo>
                  <a:pt x="125" y="61"/>
                  <a:pt x="125" y="61"/>
                  <a:pt x="125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24" y="43"/>
                  <a:pt x="124" y="43"/>
                  <a:pt x="124" y="43"/>
                </a:cubicBezTo>
                <a:cubicBezTo>
                  <a:pt x="123" y="41"/>
                  <a:pt x="123" y="41"/>
                  <a:pt x="123" y="41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0" y="42"/>
                  <a:pt x="109" y="39"/>
                  <a:pt x="108" y="37"/>
                </a:cubicBezTo>
                <a:cubicBezTo>
                  <a:pt x="115" y="30"/>
                  <a:pt x="115" y="30"/>
                  <a:pt x="115" y="30"/>
                </a:cubicBezTo>
                <a:cubicBezTo>
                  <a:pt x="117" y="29"/>
                  <a:pt x="117" y="29"/>
                  <a:pt x="117" y="29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2" y="16"/>
                  <a:pt x="102" y="16"/>
                  <a:pt x="102" y="16"/>
                </a:cubicBezTo>
                <a:cubicBezTo>
                  <a:pt x="95" y="23"/>
                  <a:pt x="95" y="23"/>
                  <a:pt x="95" y="23"/>
                </a:cubicBezTo>
                <a:cubicBezTo>
                  <a:pt x="93" y="21"/>
                  <a:pt x="90" y="20"/>
                  <a:pt x="88" y="19"/>
                </a:cubicBezTo>
                <a:cubicBezTo>
                  <a:pt x="91" y="9"/>
                  <a:pt x="91" y="9"/>
                  <a:pt x="91" y="9"/>
                </a:cubicBezTo>
                <a:cubicBezTo>
                  <a:pt x="92" y="7"/>
                  <a:pt x="92" y="7"/>
                  <a:pt x="92" y="7"/>
                </a:cubicBezTo>
                <a:cubicBezTo>
                  <a:pt x="90" y="6"/>
                  <a:pt x="90" y="6"/>
                  <a:pt x="90" y="6"/>
                </a:cubicBezTo>
                <a:cubicBezTo>
                  <a:pt x="76" y="2"/>
                  <a:pt x="76" y="2"/>
                  <a:pt x="76" y="2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3"/>
                  <a:pt x="73" y="3"/>
                  <a:pt x="73" y="3"/>
                </a:cubicBezTo>
                <a:cubicBezTo>
                  <a:pt x="70" y="13"/>
                  <a:pt x="70" y="13"/>
                  <a:pt x="70" y="13"/>
                </a:cubicBezTo>
                <a:cubicBezTo>
                  <a:pt x="68" y="13"/>
                  <a:pt x="65" y="12"/>
                  <a:pt x="62" y="12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0"/>
                  <a:pt x="60" y="0"/>
                  <a:pt x="60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43" y="4"/>
                  <a:pt x="43" y="4"/>
                  <a:pt x="4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6"/>
                  <a:pt x="41" y="6"/>
                  <a:pt x="41" y="6"/>
                </a:cubicBezTo>
                <a:cubicBezTo>
                  <a:pt x="44" y="16"/>
                  <a:pt x="44" y="16"/>
                  <a:pt x="44" y="16"/>
                </a:cubicBezTo>
                <a:cubicBezTo>
                  <a:pt x="41" y="17"/>
                  <a:pt x="39" y="19"/>
                  <a:pt x="37" y="20"/>
                </a:cubicBezTo>
                <a:cubicBezTo>
                  <a:pt x="30" y="12"/>
                  <a:pt x="30" y="12"/>
                  <a:pt x="30" y="12"/>
                </a:cubicBezTo>
                <a:cubicBezTo>
                  <a:pt x="28" y="11"/>
                  <a:pt x="28" y="11"/>
                  <a:pt x="28" y="11"/>
                </a:cubicBezTo>
                <a:cubicBezTo>
                  <a:pt x="27" y="12"/>
                  <a:pt x="27" y="12"/>
                  <a:pt x="27" y="12"/>
                </a:cubicBezTo>
                <a:cubicBezTo>
                  <a:pt x="16" y="22"/>
                  <a:pt x="16" y="22"/>
                  <a:pt x="16" y="22"/>
                </a:cubicBezTo>
                <a:cubicBezTo>
                  <a:pt x="14" y="24"/>
                  <a:pt x="14" y="24"/>
                  <a:pt x="14" y="24"/>
                </a:cubicBezTo>
                <a:cubicBezTo>
                  <a:pt x="16" y="25"/>
                  <a:pt x="16" y="25"/>
                  <a:pt x="16" y="25"/>
                </a:cubicBezTo>
                <a:lnTo>
                  <a:pt x="23" y="33"/>
                </a:lnTo>
                <a:close/>
                <a:moveTo>
                  <a:pt x="50" y="49"/>
                </a:moveTo>
                <a:cubicBezTo>
                  <a:pt x="58" y="41"/>
                  <a:pt x="71" y="42"/>
                  <a:pt x="79" y="50"/>
                </a:cubicBezTo>
                <a:cubicBezTo>
                  <a:pt x="87" y="59"/>
                  <a:pt x="86" y="72"/>
                  <a:pt x="77" y="79"/>
                </a:cubicBezTo>
                <a:cubicBezTo>
                  <a:pt x="69" y="87"/>
                  <a:pt x="56" y="86"/>
                  <a:pt x="48" y="78"/>
                </a:cubicBezTo>
                <a:cubicBezTo>
                  <a:pt x="41" y="69"/>
                  <a:pt x="41" y="56"/>
                  <a:pt x="50" y="4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5462588" y="2611438"/>
            <a:ext cx="866775" cy="866775"/>
          </a:xfrm>
          <a:custGeom>
            <a:avLst/>
            <a:gdLst>
              <a:gd name="T0" fmla="*/ 458 w 458"/>
              <a:gd name="T1" fmla="*/ 262 h 458"/>
              <a:gd name="T2" fmla="*/ 458 w 458"/>
              <a:gd name="T3" fmla="*/ 197 h 458"/>
              <a:gd name="T4" fmla="*/ 389 w 458"/>
              <a:gd name="T5" fmla="*/ 197 h 458"/>
              <a:gd name="T6" fmla="*/ 367 w 458"/>
              <a:gd name="T7" fmla="*/ 141 h 458"/>
              <a:gd name="T8" fmla="*/ 416 w 458"/>
              <a:gd name="T9" fmla="*/ 92 h 458"/>
              <a:gd name="T10" fmla="*/ 370 w 458"/>
              <a:gd name="T11" fmla="*/ 46 h 458"/>
              <a:gd name="T12" fmla="*/ 321 w 458"/>
              <a:gd name="T13" fmla="*/ 94 h 458"/>
              <a:gd name="T14" fmla="*/ 262 w 458"/>
              <a:gd name="T15" fmla="*/ 69 h 458"/>
              <a:gd name="T16" fmla="*/ 262 w 458"/>
              <a:gd name="T17" fmla="*/ 0 h 458"/>
              <a:gd name="T18" fmla="*/ 196 w 458"/>
              <a:gd name="T19" fmla="*/ 0 h 458"/>
              <a:gd name="T20" fmla="*/ 196 w 458"/>
              <a:gd name="T21" fmla="*/ 69 h 458"/>
              <a:gd name="T22" fmla="*/ 139 w 458"/>
              <a:gd name="T23" fmla="*/ 93 h 458"/>
              <a:gd name="T24" fmla="*/ 92 w 458"/>
              <a:gd name="T25" fmla="*/ 46 h 458"/>
              <a:gd name="T26" fmla="*/ 46 w 458"/>
              <a:gd name="T27" fmla="*/ 92 h 458"/>
              <a:gd name="T28" fmla="*/ 93 w 458"/>
              <a:gd name="T29" fmla="*/ 139 h 458"/>
              <a:gd name="T30" fmla="*/ 69 w 458"/>
              <a:gd name="T31" fmla="*/ 197 h 458"/>
              <a:gd name="T32" fmla="*/ 0 w 458"/>
              <a:gd name="T33" fmla="*/ 197 h 458"/>
              <a:gd name="T34" fmla="*/ 0 w 458"/>
              <a:gd name="T35" fmla="*/ 262 h 458"/>
              <a:gd name="T36" fmla="*/ 69 w 458"/>
              <a:gd name="T37" fmla="*/ 262 h 458"/>
              <a:gd name="T38" fmla="*/ 94 w 458"/>
              <a:gd name="T39" fmla="*/ 321 h 458"/>
              <a:gd name="T40" fmla="*/ 46 w 458"/>
              <a:gd name="T41" fmla="*/ 370 h 458"/>
              <a:gd name="T42" fmla="*/ 92 w 458"/>
              <a:gd name="T43" fmla="*/ 416 h 458"/>
              <a:gd name="T44" fmla="*/ 141 w 458"/>
              <a:gd name="T45" fmla="*/ 367 h 458"/>
              <a:gd name="T46" fmla="*/ 196 w 458"/>
              <a:gd name="T47" fmla="*/ 390 h 458"/>
              <a:gd name="T48" fmla="*/ 196 w 458"/>
              <a:gd name="T49" fmla="*/ 458 h 458"/>
              <a:gd name="T50" fmla="*/ 262 w 458"/>
              <a:gd name="T51" fmla="*/ 458 h 458"/>
              <a:gd name="T52" fmla="*/ 262 w 458"/>
              <a:gd name="T53" fmla="*/ 390 h 458"/>
              <a:gd name="T54" fmla="*/ 319 w 458"/>
              <a:gd name="T55" fmla="*/ 366 h 458"/>
              <a:gd name="T56" fmla="*/ 370 w 458"/>
              <a:gd name="T57" fmla="*/ 416 h 458"/>
              <a:gd name="T58" fmla="*/ 416 w 458"/>
              <a:gd name="T59" fmla="*/ 370 h 458"/>
              <a:gd name="T60" fmla="*/ 366 w 458"/>
              <a:gd name="T61" fmla="*/ 319 h 458"/>
              <a:gd name="T62" fmla="*/ 389 w 458"/>
              <a:gd name="T63" fmla="*/ 262 h 458"/>
              <a:gd name="T64" fmla="*/ 458 w 458"/>
              <a:gd name="T65" fmla="*/ 262 h 458"/>
              <a:gd name="T66" fmla="*/ 229 w 458"/>
              <a:gd name="T67" fmla="*/ 327 h 458"/>
              <a:gd name="T68" fmla="*/ 131 w 458"/>
              <a:gd name="T69" fmla="*/ 229 h 458"/>
              <a:gd name="T70" fmla="*/ 229 w 458"/>
              <a:gd name="T71" fmla="*/ 131 h 458"/>
              <a:gd name="T72" fmla="*/ 327 w 458"/>
              <a:gd name="T73" fmla="*/ 229 h 458"/>
              <a:gd name="T74" fmla="*/ 229 w 458"/>
              <a:gd name="T75" fmla="*/ 327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8" h="458">
                <a:moveTo>
                  <a:pt x="458" y="262"/>
                </a:moveTo>
                <a:cubicBezTo>
                  <a:pt x="458" y="197"/>
                  <a:pt x="458" y="197"/>
                  <a:pt x="458" y="197"/>
                </a:cubicBezTo>
                <a:cubicBezTo>
                  <a:pt x="389" y="197"/>
                  <a:pt x="389" y="197"/>
                  <a:pt x="389" y="197"/>
                </a:cubicBezTo>
                <a:cubicBezTo>
                  <a:pt x="385" y="177"/>
                  <a:pt x="378" y="158"/>
                  <a:pt x="367" y="141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370" y="46"/>
                  <a:pt x="370" y="46"/>
                  <a:pt x="370" y="46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04" y="82"/>
                  <a:pt x="284" y="74"/>
                  <a:pt x="262" y="69"/>
                </a:cubicBezTo>
                <a:cubicBezTo>
                  <a:pt x="262" y="0"/>
                  <a:pt x="262" y="0"/>
                  <a:pt x="262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76" y="73"/>
                  <a:pt x="156" y="82"/>
                  <a:pt x="139" y="93"/>
                </a:cubicBezTo>
                <a:cubicBezTo>
                  <a:pt x="92" y="46"/>
                  <a:pt x="92" y="46"/>
                  <a:pt x="92" y="46"/>
                </a:cubicBezTo>
                <a:cubicBezTo>
                  <a:pt x="46" y="92"/>
                  <a:pt x="46" y="92"/>
                  <a:pt x="46" y="92"/>
                </a:cubicBezTo>
                <a:cubicBezTo>
                  <a:pt x="93" y="139"/>
                  <a:pt x="93" y="139"/>
                  <a:pt x="93" y="139"/>
                </a:cubicBezTo>
                <a:cubicBezTo>
                  <a:pt x="81" y="156"/>
                  <a:pt x="73" y="176"/>
                  <a:pt x="69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62"/>
                  <a:pt x="0" y="262"/>
                  <a:pt x="0" y="262"/>
                </a:cubicBezTo>
                <a:cubicBezTo>
                  <a:pt x="69" y="262"/>
                  <a:pt x="69" y="262"/>
                  <a:pt x="69" y="262"/>
                </a:cubicBezTo>
                <a:cubicBezTo>
                  <a:pt x="73" y="284"/>
                  <a:pt x="82" y="304"/>
                  <a:pt x="94" y="321"/>
                </a:cubicBezTo>
                <a:cubicBezTo>
                  <a:pt x="46" y="370"/>
                  <a:pt x="46" y="370"/>
                  <a:pt x="46" y="370"/>
                </a:cubicBezTo>
                <a:cubicBezTo>
                  <a:pt x="92" y="416"/>
                  <a:pt x="92" y="416"/>
                  <a:pt x="92" y="416"/>
                </a:cubicBezTo>
                <a:cubicBezTo>
                  <a:pt x="141" y="367"/>
                  <a:pt x="141" y="367"/>
                  <a:pt x="141" y="367"/>
                </a:cubicBezTo>
                <a:cubicBezTo>
                  <a:pt x="158" y="378"/>
                  <a:pt x="176" y="386"/>
                  <a:pt x="196" y="390"/>
                </a:cubicBezTo>
                <a:cubicBezTo>
                  <a:pt x="196" y="458"/>
                  <a:pt x="196" y="458"/>
                  <a:pt x="196" y="458"/>
                </a:cubicBezTo>
                <a:cubicBezTo>
                  <a:pt x="262" y="458"/>
                  <a:pt x="262" y="458"/>
                  <a:pt x="262" y="458"/>
                </a:cubicBezTo>
                <a:cubicBezTo>
                  <a:pt x="262" y="390"/>
                  <a:pt x="262" y="390"/>
                  <a:pt x="262" y="390"/>
                </a:cubicBezTo>
                <a:cubicBezTo>
                  <a:pt x="283" y="385"/>
                  <a:pt x="302" y="377"/>
                  <a:pt x="319" y="366"/>
                </a:cubicBezTo>
                <a:cubicBezTo>
                  <a:pt x="370" y="416"/>
                  <a:pt x="370" y="416"/>
                  <a:pt x="370" y="416"/>
                </a:cubicBezTo>
                <a:cubicBezTo>
                  <a:pt x="416" y="370"/>
                  <a:pt x="416" y="370"/>
                  <a:pt x="416" y="370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77" y="302"/>
                  <a:pt x="385" y="283"/>
                  <a:pt x="389" y="262"/>
                </a:cubicBezTo>
                <a:lnTo>
                  <a:pt x="458" y="262"/>
                </a:lnTo>
                <a:close/>
                <a:moveTo>
                  <a:pt x="229" y="327"/>
                </a:moveTo>
                <a:cubicBezTo>
                  <a:pt x="175" y="327"/>
                  <a:pt x="131" y="284"/>
                  <a:pt x="131" y="229"/>
                </a:cubicBezTo>
                <a:cubicBezTo>
                  <a:pt x="131" y="175"/>
                  <a:pt x="175" y="131"/>
                  <a:pt x="229" y="131"/>
                </a:cubicBezTo>
                <a:cubicBezTo>
                  <a:pt x="283" y="131"/>
                  <a:pt x="327" y="175"/>
                  <a:pt x="327" y="229"/>
                </a:cubicBezTo>
                <a:cubicBezTo>
                  <a:pt x="327" y="284"/>
                  <a:pt x="283" y="327"/>
                  <a:pt x="229" y="32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5292726" y="3417888"/>
            <a:ext cx="865188" cy="866775"/>
          </a:xfrm>
          <a:custGeom>
            <a:avLst/>
            <a:gdLst>
              <a:gd name="T0" fmla="*/ 457 w 457"/>
              <a:gd name="T1" fmla="*/ 262 h 458"/>
              <a:gd name="T2" fmla="*/ 457 w 457"/>
              <a:gd name="T3" fmla="*/ 197 h 458"/>
              <a:gd name="T4" fmla="*/ 389 w 457"/>
              <a:gd name="T5" fmla="*/ 197 h 458"/>
              <a:gd name="T6" fmla="*/ 366 w 457"/>
              <a:gd name="T7" fmla="*/ 141 h 458"/>
              <a:gd name="T8" fmla="*/ 415 w 457"/>
              <a:gd name="T9" fmla="*/ 92 h 458"/>
              <a:gd name="T10" fmla="*/ 369 w 457"/>
              <a:gd name="T11" fmla="*/ 46 h 458"/>
              <a:gd name="T12" fmla="*/ 321 w 457"/>
              <a:gd name="T13" fmla="*/ 94 h 458"/>
              <a:gd name="T14" fmla="*/ 261 w 457"/>
              <a:gd name="T15" fmla="*/ 69 h 458"/>
              <a:gd name="T16" fmla="*/ 261 w 457"/>
              <a:gd name="T17" fmla="*/ 0 h 458"/>
              <a:gd name="T18" fmla="*/ 196 w 457"/>
              <a:gd name="T19" fmla="*/ 0 h 458"/>
              <a:gd name="T20" fmla="*/ 196 w 457"/>
              <a:gd name="T21" fmla="*/ 69 h 458"/>
              <a:gd name="T22" fmla="*/ 138 w 457"/>
              <a:gd name="T23" fmla="*/ 93 h 458"/>
              <a:gd name="T24" fmla="*/ 91 w 457"/>
              <a:gd name="T25" fmla="*/ 46 h 458"/>
              <a:gd name="T26" fmla="*/ 45 w 457"/>
              <a:gd name="T27" fmla="*/ 92 h 458"/>
              <a:gd name="T28" fmla="*/ 92 w 457"/>
              <a:gd name="T29" fmla="*/ 139 h 458"/>
              <a:gd name="T30" fmla="*/ 68 w 457"/>
              <a:gd name="T31" fmla="*/ 197 h 458"/>
              <a:gd name="T32" fmla="*/ 0 w 457"/>
              <a:gd name="T33" fmla="*/ 197 h 458"/>
              <a:gd name="T34" fmla="*/ 0 w 457"/>
              <a:gd name="T35" fmla="*/ 262 h 458"/>
              <a:gd name="T36" fmla="*/ 68 w 457"/>
              <a:gd name="T37" fmla="*/ 262 h 458"/>
              <a:gd name="T38" fmla="*/ 93 w 457"/>
              <a:gd name="T39" fmla="*/ 322 h 458"/>
              <a:gd name="T40" fmla="*/ 45 w 457"/>
              <a:gd name="T41" fmla="*/ 370 h 458"/>
              <a:gd name="T42" fmla="*/ 91 w 457"/>
              <a:gd name="T43" fmla="*/ 416 h 458"/>
              <a:gd name="T44" fmla="*/ 140 w 457"/>
              <a:gd name="T45" fmla="*/ 367 h 458"/>
              <a:gd name="T46" fmla="*/ 196 w 457"/>
              <a:gd name="T47" fmla="*/ 390 h 458"/>
              <a:gd name="T48" fmla="*/ 196 w 457"/>
              <a:gd name="T49" fmla="*/ 458 h 458"/>
              <a:gd name="T50" fmla="*/ 261 w 457"/>
              <a:gd name="T51" fmla="*/ 458 h 458"/>
              <a:gd name="T52" fmla="*/ 261 w 457"/>
              <a:gd name="T53" fmla="*/ 390 h 458"/>
              <a:gd name="T54" fmla="*/ 319 w 457"/>
              <a:gd name="T55" fmla="*/ 366 h 458"/>
              <a:gd name="T56" fmla="*/ 369 w 457"/>
              <a:gd name="T57" fmla="*/ 416 h 458"/>
              <a:gd name="T58" fmla="*/ 415 w 457"/>
              <a:gd name="T59" fmla="*/ 370 h 458"/>
              <a:gd name="T60" fmla="*/ 365 w 457"/>
              <a:gd name="T61" fmla="*/ 320 h 458"/>
              <a:gd name="T62" fmla="*/ 389 w 457"/>
              <a:gd name="T63" fmla="*/ 262 h 458"/>
              <a:gd name="T64" fmla="*/ 457 w 457"/>
              <a:gd name="T65" fmla="*/ 262 h 458"/>
              <a:gd name="T66" fmla="*/ 229 w 457"/>
              <a:gd name="T67" fmla="*/ 328 h 458"/>
              <a:gd name="T68" fmla="*/ 130 w 457"/>
              <a:gd name="T69" fmla="*/ 229 h 458"/>
              <a:gd name="T70" fmla="*/ 229 w 457"/>
              <a:gd name="T71" fmla="*/ 131 h 458"/>
              <a:gd name="T72" fmla="*/ 327 w 457"/>
              <a:gd name="T73" fmla="*/ 229 h 458"/>
              <a:gd name="T74" fmla="*/ 229 w 457"/>
              <a:gd name="T75" fmla="*/ 328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7" h="458">
                <a:moveTo>
                  <a:pt x="457" y="262"/>
                </a:moveTo>
                <a:cubicBezTo>
                  <a:pt x="457" y="197"/>
                  <a:pt x="457" y="197"/>
                  <a:pt x="457" y="197"/>
                </a:cubicBezTo>
                <a:cubicBezTo>
                  <a:pt x="389" y="197"/>
                  <a:pt x="389" y="197"/>
                  <a:pt x="389" y="197"/>
                </a:cubicBezTo>
                <a:cubicBezTo>
                  <a:pt x="385" y="177"/>
                  <a:pt x="377" y="158"/>
                  <a:pt x="366" y="14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369" y="46"/>
                  <a:pt x="369" y="46"/>
                  <a:pt x="369" y="46"/>
                </a:cubicBezTo>
                <a:cubicBezTo>
                  <a:pt x="321" y="94"/>
                  <a:pt x="321" y="94"/>
                  <a:pt x="321" y="94"/>
                </a:cubicBezTo>
                <a:cubicBezTo>
                  <a:pt x="303" y="82"/>
                  <a:pt x="283" y="74"/>
                  <a:pt x="261" y="69"/>
                </a:cubicBezTo>
                <a:cubicBezTo>
                  <a:pt x="261" y="0"/>
                  <a:pt x="261" y="0"/>
                  <a:pt x="261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75" y="73"/>
                  <a:pt x="156" y="82"/>
                  <a:pt x="138" y="93"/>
                </a:cubicBezTo>
                <a:cubicBezTo>
                  <a:pt x="91" y="46"/>
                  <a:pt x="91" y="46"/>
                  <a:pt x="91" y="46"/>
                </a:cubicBezTo>
                <a:cubicBezTo>
                  <a:pt x="45" y="92"/>
                  <a:pt x="45" y="92"/>
                  <a:pt x="45" y="92"/>
                </a:cubicBezTo>
                <a:cubicBezTo>
                  <a:pt x="92" y="139"/>
                  <a:pt x="92" y="139"/>
                  <a:pt x="92" y="139"/>
                </a:cubicBezTo>
                <a:cubicBezTo>
                  <a:pt x="81" y="156"/>
                  <a:pt x="72" y="176"/>
                  <a:pt x="68" y="197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62"/>
                  <a:pt x="0" y="262"/>
                  <a:pt x="0" y="262"/>
                </a:cubicBezTo>
                <a:cubicBezTo>
                  <a:pt x="68" y="262"/>
                  <a:pt x="68" y="262"/>
                  <a:pt x="68" y="262"/>
                </a:cubicBezTo>
                <a:cubicBezTo>
                  <a:pt x="73" y="284"/>
                  <a:pt x="81" y="304"/>
                  <a:pt x="93" y="322"/>
                </a:cubicBezTo>
                <a:cubicBezTo>
                  <a:pt x="45" y="370"/>
                  <a:pt x="45" y="370"/>
                  <a:pt x="45" y="370"/>
                </a:cubicBezTo>
                <a:cubicBezTo>
                  <a:pt x="91" y="416"/>
                  <a:pt x="91" y="416"/>
                  <a:pt x="91" y="416"/>
                </a:cubicBezTo>
                <a:cubicBezTo>
                  <a:pt x="140" y="367"/>
                  <a:pt x="140" y="367"/>
                  <a:pt x="140" y="367"/>
                </a:cubicBezTo>
                <a:cubicBezTo>
                  <a:pt x="157" y="378"/>
                  <a:pt x="176" y="386"/>
                  <a:pt x="196" y="390"/>
                </a:cubicBezTo>
                <a:cubicBezTo>
                  <a:pt x="196" y="458"/>
                  <a:pt x="196" y="458"/>
                  <a:pt x="196" y="458"/>
                </a:cubicBezTo>
                <a:cubicBezTo>
                  <a:pt x="261" y="458"/>
                  <a:pt x="261" y="458"/>
                  <a:pt x="261" y="458"/>
                </a:cubicBezTo>
                <a:cubicBezTo>
                  <a:pt x="261" y="390"/>
                  <a:pt x="261" y="390"/>
                  <a:pt x="261" y="390"/>
                </a:cubicBezTo>
                <a:cubicBezTo>
                  <a:pt x="282" y="385"/>
                  <a:pt x="301" y="377"/>
                  <a:pt x="319" y="366"/>
                </a:cubicBezTo>
                <a:cubicBezTo>
                  <a:pt x="369" y="416"/>
                  <a:pt x="369" y="416"/>
                  <a:pt x="369" y="416"/>
                </a:cubicBezTo>
                <a:cubicBezTo>
                  <a:pt x="415" y="370"/>
                  <a:pt x="415" y="370"/>
                  <a:pt x="415" y="370"/>
                </a:cubicBezTo>
                <a:cubicBezTo>
                  <a:pt x="365" y="320"/>
                  <a:pt x="365" y="320"/>
                  <a:pt x="365" y="320"/>
                </a:cubicBezTo>
                <a:cubicBezTo>
                  <a:pt x="376" y="302"/>
                  <a:pt x="385" y="283"/>
                  <a:pt x="389" y="262"/>
                </a:cubicBezTo>
                <a:lnTo>
                  <a:pt x="457" y="262"/>
                </a:lnTo>
                <a:close/>
                <a:moveTo>
                  <a:pt x="229" y="328"/>
                </a:moveTo>
                <a:cubicBezTo>
                  <a:pt x="174" y="327"/>
                  <a:pt x="130" y="284"/>
                  <a:pt x="130" y="229"/>
                </a:cubicBezTo>
                <a:cubicBezTo>
                  <a:pt x="130" y="175"/>
                  <a:pt x="174" y="131"/>
                  <a:pt x="229" y="131"/>
                </a:cubicBezTo>
                <a:cubicBezTo>
                  <a:pt x="283" y="131"/>
                  <a:pt x="327" y="175"/>
                  <a:pt x="327" y="229"/>
                </a:cubicBezTo>
                <a:cubicBezTo>
                  <a:pt x="327" y="284"/>
                  <a:pt x="283" y="327"/>
                  <a:pt x="229" y="3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7043738" y="2035176"/>
            <a:ext cx="395288" cy="396875"/>
          </a:xfrm>
          <a:custGeom>
            <a:avLst/>
            <a:gdLst>
              <a:gd name="T0" fmla="*/ 209 w 209"/>
              <a:gd name="T1" fmla="*/ 120 h 210"/>
              <a:gd name="T2" fmla="*/ 209 w 209"/>
              <a:gd name="T3" fmla="*/ 90 h 210"/>
              <a:gd name="T4" fmla="*/ 178 w 209"/>
              <a:gd name="T5" fmla="*/ 90 h 210"/>
              <a:gd name="T6" fmla="*/ 168 w 209"/>
              <a:gd name="T7" fmla="*/ 65 h 210"/>
              <a:gd name="T8" fmla="*/ 190 w 209"/>
              <a:gd name="T9" fmla="*/ 42 h 210"/>
              <a:gd name="T10" fmla="*/ 169 w 209"/>
              <a:gd name="T11" fmla="*/ 21 h 210"/>
              <a:gd name="T12" fmla="*/ 147 w 209"/>
              <a:gd name="T13" fmla="*/ 43 h 210"/>
              <a:gd name="T14" fmla="*/ 120 w 209"/>
              <a:gd name="T15" fmla="*/ 32 h 210"/>
              <a:gd name="T16" fmla="*/ 120 w 209"/>
              <a:gd name="T17" fmla="*/ 0 h 210"/>
              <a:gd name="T18" fmla="*/ 90 w 209"/>
              <a:gd name="T19" fmla="*/ 0 h 210"/>
              <a:gd name="T20" fmla="*/ 90 w 209"/>
              <a:gd name="T21" fmla="*/ 32 h 210"/>
              <a:gd name="T22" fmla="*/ 63 w 209"/>
              <a:gd name="T23" fmla="*/ 42 h 210"/>
              <a:gd name="T24" fmla="*/ 42 w 209"/>
              <a:gd name="T25" fmla="*/ 21 h 210"/>
              <a:gd name="T26" fmla="*/ 21 w 209"/>
              <a:gd name="T27" fmla="*/ 42 h 210"/>
              <a:gd name="T28" fmla="*/ 42 w 209"/>
              <a:gd name="T29" fmla="*/ 64 h 210"/>
              <a:gd name="T30" fmla="*/ 31 w 209"/>
              <a:gd name="T31" fmla="*/ 90 h 210"/>
              <a:gd name="T32" fmla="*/ 0 w 209"/>
              <a:gd name="T33" fmla="*/ 90 h 210"/>
              <a:gd name="T34" fmla="*/ 0 w 209"/>
              <a:gd name="T35" fmla="*/ 120 h 210"/>
              <a:gd name="T36" fmla="*/ 31 w 209"/>
              <a:gd name="T37" fmla="*/ 120 h 210"/>
              <a:gd name="T38" fmla="*/ 43 w 209"/>
              <a:gd name="T39" fmla="*/ 147 h 210"/>
              <a:gd name="T40" fmla="*/ 21 w 209"/>
              <a:gd name="T41" fmla="*/ 169 h 210"/>
              <a:gd name="T42" fmla="*/ 42 w 209"/>
              <a:gd name="T43" fmla="*/ 190 h 210"/>
              <a:gd name="T44" fmla="*/ 64 w 209"/>
              <a:gd name="T45" fmla="*/ 168 h 210"/>
              <a:gd name="T46" fmla="*/ 90 w 209"/>
              <a:gd name="T47" fmla="*/ 178 h 210"/>
              <a:gd name="T48" fmla="*/ 90 w 209"/>
              <a:gd name="T49" fmla="*/ 210 h 210"/>
              <a:gd name="T50" fmla="*/ 120 w 209"/>
              <a:gd name="T51" fmla="*/ 210 h 210"/>
              <a:gd name="T52" fmla="*/ 120 w 209"/>
              <a:gd name="T53" fmla="*/ 178 h 210"/>
              <a:gd name="T54" fmla="*/ 146 w 209"/>
              <a:gd name="T55" fmla="*/ 167 h 210"/>
              <a:gd name="T56" fmla="*/ 169 w 209"/>
              <a:gd name="T57" fmla="*/ 190 h 210"/>
              <a:gd name="T58" fmla="*/ 190 w 209"/>
              <a:gd name="T59" fmla="*/ 169 h 210"/>
              <a:gd name="T60" fmla="*/ 167 w 209"/>
              <a:gd name="T61" fmla="*/ 146 h 210"/>
              <a:gd name="T62" fmla="*/ 178 w 209"/>
              <a:gd name="T63" fmla="*/ 120 h 210"/>
              <a:gd name="T64" fmla="*/ 209 w 209"/>
              <a:gd name="T65" fmla="*/ 120 h 210"/>
              <a:gd name="T66" fmla="*/ 105 w 209"/>
              <a:gd name="T67" fmla="*/ 150 h 210"/>
              <a:gd name="T68" fmla="*/ 60 w 209"/>
              <a:gd name="T69" fmla="*/ 105 h 210"/>
              <a:gd name="T70" fmla="*/ 105 w 209"/>
              <a:gd name="T71" fmla="*/ 60 h 210"/>
              <a:gd name="T72" fmla="*/ 150 w 209"/>
              <a:gd name="T73" fmla="*/ 105 h 210"/>
              <a:gd name="T74" fmla="*/ 105 w 209"/>
              <a:gd name="T75" fmla="*/ 15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9" h="210">
                <a:moveTo>
                  <a:pt x="209" y="120"/>
                </a:moveTo>
                <a:cubicBezTo>
                  <a:pt x="209" y="90"/>
                  <a:pt x="209" y="90"/>
                  <a:pt x="209" y="90"/>
                </a:cubicBezTo>
                <a:cubicBezTo>
                  <a:pt x="178" y="90"/>
                  <a:pt x="178" y="90"/>
                  <a:pt x="178" y="90"/>
                </a:cubicBezTo>
                <a:cubicBezTo>
                  <a:pt x="176" y="81"/>
                  <a:pt x="173" y="72"/>
                  <a:pt x="168" y="65"/>
                </a:cubicBezTo>
                <a:cubicBezTo>
                  <a:pt x="190" y="42"/>
                  <a:pt x="190" y="42"/>
                  <a:pt x="190" y="42"/>
                </a:cubicBezTo>
                <a:cubicBezTo>
                  <a:pt x="169" y="21"/>
                  <a:pt x="169" y="21"/>
                  <a:pt x="169" y="21"/>
                </a:cubicBezTo>
                <a:cubicBezTo>
                  <a:pt x="147" y="43"/>
                  <a:pt x="147" y="43"/>
                  <a:pt x="147" y="43"/>
                </a:cubicBezTo>
                <a:cubicBezTo>
                  <a:pt x="139" y="38"/>
                  <a:pt x="130" y="34"/>
                  <a:pt x="120" y="32"/>
                </a:cubicBezTo>
                <a:cubicBezTo>
                  <a:pt x="120" y="0"/>
                  <a:pt x="120" y="0"/>
                  <a:pt x="12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2"/>
                  <a:pt x="90" y="32"/>
                  <a:pt x="90" y="32"/>
                </a:cubicBezTo>
                <a:cubicBezTo>
                  <a:pt x="80" y="34"/>
                  <a:pt x="71" y="37"/>
                  <a:pt x="63" y="42"/>
                </a:cubicBezTo>
                <a:cubicBezTo>
                  <a:pt x="42" y="21"/>
                  <a:pt x="42" y="21"/>
                  <a:pt x="42" y="21"/>
                </a:cubicBezTo>
                <a:cubicBezTo>
                  <a:pt x="21" y="42"/>
                  <a:pt x="21" y="42"/>
                  <a:pt x="21" y="42"/>
                </a:cubicBezTo>
                <a:cubicBezTo>
                  <a:pt x="42" y="64"/>
                  <a:pt x="42" y="64"/>
                  <a:pt x="42" y="64"/>
                </a:cubicBezTo>
                <a:cubicBezTo>
                  <a:pt x="37" y="72"/>
                  <a:pt x="33" y="80"/>
                  <a:pt x="31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20"/>
                  <a:pt x="0" y="120"/>
                  <a:pt x="0" y="120"/>
                </a:cubicBezTo>
                <a:cubicBezTo>
                  <a:pt x="31" y="120"/>
                  <a:pt x="31" y="120"/>
                  <a:pt x="31" y="120"/>
                </a:cubicBezTo>
                <a:cubicBezTo>
                  <a:pt x="33" y="130"/>
                  <a:pt x="37" y="139"/>
                  <a:pt x="43" y="147"/>
                </a:cubicBezTo>
                <a:cubicBezTo>
                  <a:pt x="21" y="169"/>
                  <a:pt x="21" y="169"/>
                  <a:pt x="21" y="169"/>
                </a:cubicBezTo>
                <a:cubicBezTo>
                  <a:pt x="42" y="190"/>
                  <a:pt x="42" y="190"/>
                  <a:pt x="42" y="190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72" y="173"/>
                  <a:pt x="81" y="176"/>
                  <a:pt x="90" y="178"/>
                </a:cubicBezTo>
                <a:cubicBezTo>
                  <a:pt x="90" y="210"/>
                  <a:pt x="90" y="210"/>
                  <a:pt x="90" y="210"/>
                </a:cubicBezTo>
                <a:cubicBezTo>
                  <a:pt x="120" y="210"/>
                  <a:pt x="120" y="210"/>
                  <a:pt x="120" y="210"/>
                </a:cubicBezTo>
                <a:cubicBezTo>
                  <a:pt x="120" y="178"/>
                  <a:pt x="120" y="178"/>
                  <a:pt x="120" y="178"/>
                </a:cubicBezTo>
                <a:cubicBezTo>
                  <a:pt x="129" y="176"/>
                  <a:pt x="138" y="172"/>
                  <a:pt x="146" y="167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190" y="169"/>
                  <a:pt x="190" y="169"/>
                  <a:pt x="190" y="169"/>
                </a:cubicBezTo>
                <a:cubicBezTo>
                  <a:pt x="167" y="146"/>
                  <a:pt x="167" y="146"/>
                  <a:pt x="167" y="146"/>
                </a:cubicBezTo>
                <a:cubicBezTo>
                  <a:pt x="172" y="138"/>
                  <a:pt x="176" y="129"/>
                  <a:pt x="178" y="120"/>
                </a:cubicBezTo>
                <a:lnTo>
                  <a:pt x="209" y="120"/>
                </a:lnTo>
                <a:close/>
                <a:moveTo>
                  <a:pt x="105" y="150"/>
                </a:moveTo>
                <a:cubicBezTo>
                  <a:pt x="80" y="150"/>
                  <a:pt x="60" y="130"/>
                  <a:pt x="60" y="105"/>
                </a:cubicBezTo>
                <a:cubicBezTo>
                  <a:pt x="60" y="80"/>
                  <a:pt x="80" y="60"/>
                  <a:pt x="105" y="60"/>
                </a:cubicBezTo>
                <a:cubicBezTo>
                  <a:pt x="129" y="60"/>
                  <a:pt x="149" y="80"/>
                  <a:pt x="150" y="105"/>
                </a:cubicBezTo>
                <a:cubicBezTo>
                  <a:pt x="149" y="130"/>
                  <a:pt x="129" y="150"/>
                  <a:pt x="105" y="15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4989513" y="1635126"/>
            <a:ext cx="504825" cy="503238"/>
          </a:xfrm>
          <a:custGeom>
            <a:avLst/>
            <a:gdLst>
              <a:gd name="T0" fmla="*/ 267 w 267"/>
              <a:gd name="T1" fmla="*/ 163 h 266"/>
              <a:gd name="T2" fmla="*/ 267 w 267"/>
              <a:gd name="T3" fmla="*/ 109 h 266"/>
              <a:gd name="T4" fmla="*/ 263 w 267"/>
              <a:gd name="T5" fmla="*/ 105 h 266"/>
              <a:gd name="T6" fmla="*/ 221 w 267"/>
              <a:gd name="T7" fmla="*/ 85 h 266"/>
              <a:gd name="T8" fmla="*/ 248 w 267"/>
              <a:gd name="T9" fmla="*/ 59 h 266"/>
              <a:gd name="T10" fmla="*/ 210 w 267"/>
              <a:gd name="T11" fmla="*/ 21 h 266"/>
              <a:gd name="T12" fmla="*/ 204 w 267"/>
              <a:gd name="T13" fmla="*/ 21 h 266"/>
              <a:gd name="T14" fmla="*/ 162 w 267"/>
              <a:gd name="T15" fmla="*/ 37 h 266"/>
              <a:gd name="T16" fmla="*/ 162 w 267"/>
              <a:gd name="T17" fmla="*/ 0 h 266"/>
              <a:gd name="T18" fmla="*/ 108 w 267"/>
              <a:gd name="T19" fmla="*/ 0 h 266"/>
              <a:gd name="T20" fmla="*/ 104 w 267"/>
              <a:gd name="T21" fmla="*/ 4 h 266"/>
              <a:gd name="T22" fmla="*/ 87 w 267"/>
              <a:gd name="T23" fmla="*/ 44 h 266"/>
              <a:gd name="T24" fmla="*/ 60 w 267"/>
              <a:gd name="T25" fmla="*/ 18 h 266"/>
              <a:gd name="T26" fmla="*/ 22 w 267"/>
              <a:gd name="T27" fmla="*/ 56 h 266"/>
              <a:gd name="T28" fmla="*/ 22 w 267"/>
              <a:gd name="T29" fmla="*/ 62 h 266"/>
              <a:gd name="T30" fmla="*/ 37 w 267"/>
              <a:gd name="T31" fmla="*/ 103 h 266"/>
              <a:gd name="T32" fmla="*/ 0 w 267"/>
              <a:gd name="T33" fmla="*/ 103 h 266"/>
              <a:gd name="T34" fmla="*/ 0 w 267"/>
              <a:gd name="T35" fmla="*/ 157 h 266"/>
              <a:gd name="T36" fmla="*/ 5 w 267"/>
              <a:gd name="T37" fmla="*/ 161 h 266"/>
              <a:gd name="T38" fmla="*/ 45 w 267"/>
              <a:gd name="T39" fmla="*/ 182 h 266"/>
              <a:gd name="T40" fmla="*/ 19 w 267"/>
              <a:gd name="T41" fmla="*/ 207 h 266"/>
              <a:gd name="T42" fmla="*/ 57 w 267"/>
              <a:gd name="T43" fmla="*/ 245 h 266"/>
              <a:gd name="T44" fmla="*/ 63 w 267"/>
              <a:gd name="T45" fmla="*/ 245 h 266"/>
              <a:gd name="T46" fmla="*/ 106 w 267"/>
              <a:gd name="T47" fmla="*/ 230 h 266"/>
              <a:gd name="T48" fmla="*/ 106 w 267"/>
              <a:gd name="T49" fmla="*/ 266 h 266"/>
              <a:gd name="T50" fmla="*/ 159 w 267"/>
              <a:gd name="T51" fmla="*/ 266 h 266"/>
              <a:gd name="T52" fmla="*/ 163 w 267"/>
              <a:gd name="T53" fmla="*/ 262 h 266"/>
              <a:gd name="T54" fmla="*/ 180 w 267"/>
              <a:gd name="T55" fmla="*/ 221 h 266"/>
              <a:gd name="T56" fmla="*/ 207 w 267"/>
              <a:gd name="T57" fmla="*/ 248 h 266"/>
              <a:gd name="T58" fmla="*/ 245 w 267"/>
              <a:gd name="T59" fmla="*/ 210 h 266"/>
              <a:gd name="T60" fmla="*/ 245 w 267"/>
              <a:gd name="T61" fmla="*/ 204 h 266"/>
              <a:gd name="T62" fmla="*/ 229 w 267"/>
              <a:gd name="T63" fmla="*/ 163 h 266"/>
              <a:gd name="T64" fmla="*/ 193 w 267"/>
              <a:gd name="T65" fmla="*/ 133 h 266"/>
              <a:gd name="T66" fmla="*/ 73 w 267"/>
              <a:gd name="T67" fmla="*/ 133 h 266"/>
              <a:gd name="T68" fmla="*/ 193 w 267"/>
              <a:gd name="T69" fmla="*/ 13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7" h="266">
                <a:moveTo>
                  <a:pt x="263" y="163"/>
                </a:moveTo>
                <a:cubicBezTo>
                  <a:pt x="267" y="163"/>
                  <a:pt x="267" y="163"/>
                  <a:pt x="267" y="163"/>
                </a:cubicBezTo>
                <a:cubicBezTo>
                  <a:pt x="267" y="158"/>
                  <a:pt x="267" y="158"/>
                  <a:pt x="267" y="158"/>
                </a:cubicBezTo>
                <a:cubicBezTo>
                  <a:pt x="267" y="109"/>
                  <a:pt x="267" y="109"/>
                  <a:pt x="267" y="109"/>
                </a:cubicBezTo>
                <a:cubicBezTo>
                  <a:pt x="267" y="105"/>
                  <a:pt x="267" y="105"/>
                  <a:pt x="267" y="105"/>
                </a:cubicBezTo>
                <a:cubicBezTo>
                  <a:pt x="263" y="105"/>
                  <a:pt x="263" y="105"/>
                  <a:pt x="263" y="105"/>
                </a:cubicBezTo>
                <a:cubicBezTo>
                  <a:pt x="229" y="105"/>
                  <a:pt x="229" y="105"/>
                  <a:pt x="229" y="105"/>
                </a:cubicBezTo>
                <a:cubicBezTo>
                  <a:pt x="227" y="98"/>
                  <a:pt x="225" y="91"/>
                  <a:pt x="221" y="85"/>
                </a:cubicBezTo>
                <a:cubicBezTo>
                  <a:pt x="245" y="62"/>
                  <a:pt x="245" y="62"/>
                  <a:pt x="245" y="62"/>
                </a:cubicBezTo>
                <a:cubicBezTo>
                  <a:pt x="248" y="59"/>
                  <a:pt x="248" y="59"/>
                  <a:pt x="248" y="59"/>
                </a:cubicBezTo>
                <a:cubicBezTo>
                  <a:pt x="245" y="56"/>
                  <a:pt x="245" y="56"/>
                  <a:pt x="245" y="56"/>
                </a:cubicBezTo>
                <a:cubicBezTo>
                  <a:pt x="210" y="21"/>
                  <a:pt x="210" y="21"/>
                  <a:pt x="210" y="21"/>
                </a:cubicBezTo>
                <a:cubicBezTo>
                  <a:pt x="207" y="18"/>
                  <a:pt x="207" y="18"/>
                  <a:pt x="207" y="18"/>
                </a:cubicBezTo>
                <a:cubicBezTo>
                  <a:pt x="204" y="21"/>
                  <a:pt x="204" y="21"/>
                  <a:pt x="204" y="21"/>
                </a:cubicBezTo>
                <a:cubicBezTo>
                  <a:pt x="180" y="44"/>
                  <a:pt x="180" y="44"/>
                  <a:pt x="180" y="44"/>
                </a:cubicBezTo>
                <a:cubicBezTo>
                  <a:pt x="174" y="41"/>
                  <a:pt x="168" y="39"/>
                  <a:pt x="162" y="37"/>
                </a:cubicBezTo>
                <a:cubicBezTo>
                  <a:pt x="162" y="4"/>
                  <a:pt x="162" y="4"/>
                  <a:pt x="162" y="4"/>
                </a:cubicBezTo>
                <a:cubicBezTo>
                  <a:pt x="162" y="0"/>
                  <a:pt x="162" y="0"/>
                  <a:pt x="162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4" y="4"/>
                  <a:pt x="104" y="4"/>
                  <a:pt x="104" y="4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98" y="39"/>
                  <a:pt x="92" y="41"/>
                  <a:pt x="87" y="44"/>
                </a:cubicBezTo>
                <a:cubicBezTo>
                  <a:pt x="63" y="21"/>
                  <a:pt x="63" y="21"/>
                  <a:pt x="63" y="21"/>
                </a:cubicBezTo>
                <a:cubicBezTo>
                  <a:pt x="60" y="18"/>
                  <a:pt x="60" y="18"/>
                  <a:pt x="60" y="18"/>
                </a:cubicBezTo>
                <a:cubicBezTo>
                  <a:pt x="57" y="21"/>
                  <a:pt x="57" y="21"/>
                  <a:pt x="57" y="21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9"/>
                  <a:pt x="19" y="59"/>
                  <a:pt x="19" y="59"/>
                </a:cubicBezTo>
                <a:cubicBezTo>
                  <a:pt x="22" y="62"/>
                  <a:pt x="22" y="62"/>
                  <a:pt x="22" y="62"/>
                </a:cubicBezTo>
                <a:cubicBezTo>
                  <a:pt x="45" y="84"/>
                  <a:pt x="45" y="84"/>
                  <a:pt x="45" y="84"/>
                </a:cubicBezTo>
                <a:cubicBezTo>
                  <a:pt x="42" y="90"/>
                  <a:pt x="39" y="97"/>
                  <a:pt x="37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0" y="161"/>
                  <a:pt x="0" y="161"/>
                </a:cubicBezTo>
                <a:cubicBezTo>
                  <a:pt x="5" y="161"/>
                  <a:pt x="5" y="161"/>
                  <a:pt x="5" y="161"/>
                </a:cubicBezTo>
                <a:cubicBezTo>
                  <a:pt x="37" y="161"/>
                  <a:pt x="37" y="161"/>
                  <a:pt x="37" y="161"/>
                </a:cubicBezTo>
                <a:cubicBezTo>
                  <a:pt x="39" y="168"/>
                  <a:pt x="42" y="175"/>
                  <a:pt x="45" y="182"/>
                </a:cubicBezTo>
                <a:cubicBezTo>
                  <a:pt x="22" y="204"/>
                  <a:pt x="22" y="204"/>
                  <a:pt x="22" y="204"/>
                </a:cubicBezTo>
                <a:cubicBezTo>
                  <a:pt x="19" y="207"/>
                  <a:pt x="19" y="207"/>
                  <a:pt x="19" y="207"/>
                </a:cubicBezTo>
                <a:cubicBezTo>
                  <a:pt x="22" y="210"/>
                  <a:pt x="22" y="210"/>
                  <a:pt x="22" y="210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60" y="248"/>
                  <a:pt x="60" y="248"/>
                  <a:pt x="60" y="248"/>
                </a:cubicBezTo>
                <a:cubicBezTo>
                  <a:pt x="63" y="245"/>
                  <a:pt x="63" y="245"/>
                  <a:pt x="63" y="245"/>
                </a:cubicBezTo>
                <a:cubicBezTo>
                  <a:pt x="87" y="222"/>
                  <a:pt x="87" y="222"/>
                  <a:pt x="87" y="222"/>
                </a:cubicBezTo>
                <a:cubicBezTo>
                  <a:pt x="93" y="225"/>
                  <a:pt x="99" y="228"/>
                  <a:pt x="106" y="230"/>
                </a:cubicBezTo>
                <a:cubicBezTo>
                  <a:pt x="106" y="262"/>
                  <a:pt x="106" y="262"/>
                  <a:pt x="106" y="262"/>
                </a:cubicBezTo>
                <a:cubicBezTo>
                  <a:pt x="106" y="266"/>
                  <a:pt x="106" y="266"/>
                  <a:pt x="106" y="266"/>
                </a:cubicBezTo>
                <a:cubicBezTo>
                  <a:pt x="110" y="266"/>
                  <a:pt x="110" y="266"/>
                  <a:pt x="110" y="266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63" y="266"/>
                  <a:pt x="163" y="266"/>
                  <a:pt x="163" y="266"/>
                </a:cubicBezTo>
                <a:cubicBezTo>
                  <a:pt x="163" y="262"/>
                  <a:pt x="163" y="262"/>
                  <a:pt x="163" y="262"/>
                </a:cubicBezTo>
                <a:cubicBezTo>
                  <a:pt x="163" y="229"/>
                  <a:pt x="163" y="229"/>
                  <a:pt x="163" y="229"/>
                </a:cubicBezTo>
                <a:cubicBezTo>
                  <a:pt x="169" y="227"/>
                  <a:pt x="175" y="224"/>
                  <a:pt x="180" y="221"/>
                </a:cubicBezTo>
                <a:cubicBezTo>
                  <a:pt x="204" y="245"/>
                  <a:pt x="204" y="245"/>
                  <a:pt x="204" y="245"/>
                </a:cubicBezTo>
                <a:cubicBezTo>
                  <a:pt x="207" y="248"/>
                  <a:pt x="207" y="248"/>
                  <a:pt x="207" y="248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45" y="210"/>
                  <a:pt x="245" y="210"/>
                  <a:pt x="245" y="210"/>
                </a:cubicBezTo>
                <a:cubicBezTo>
                  <a:pt x="248" y="207"/>
                  <a:pt x="248" y="207"/>
                  <a:pt x="248" y="207"/>
                </a:cubicBezTo>
                <a:cubicBezTo>
                  <a:pt x="245" y="204"/>
                  <a:pt x="245" y="204"/>
                  <a:pt x="245" y="204"/>
                </a:cubicBezTo>
                <a:cubicBezTo>
                  <a:pt x="221" y="181"/>
                  <a:pt x="221" y="181"/>
                  <a:pt x="221" y="181"/>
                </a:cubicBezTo>
                <a:cubicBezTo>
                  <a:pt x="224" y="175"/>
                  <a:pt x="227" y="169"/>
                  <a:pt x="229" y="163"/>
                </a:cubicBezTo>
                <a:cubicBezTo>
                  <a:pt x="263" y="163"/>
                  <a:pt x="263" y="163"/>
                  <a:pt x="263" y="163"/>
                </a:cubicBezTo>
                <a:close/>
                <a:moveTo>
                  <a:pt x="193" y="133"/>
                </a:moveTo>
                <a:cubicBezTo>
                  <a:pt x="193" y="166"/>
                  <a:pt x="166" y="193"/>
                  <a:pt x="133" y="193"/>
                </a:cubicBezTo>
                <a:cubicBezTo>
                  <a:pt x="100" y="193"/>
                  <a:pt x="73" y="166"/>
                  <a:pt x="73" y="133"/>
                </a:cubicBezTo>
                <a:cubicBezTo>
                  <a:pt x="73" y="100"/>
                  <a:pt x="100" y="73"/>
                  <a:pt x="133" y="73"/>
                </a:cubicBezTo>
                <a:cubicBezTo>
                  <a:pt x="166" y="73"/>
                  <a:pt x="193" y="100"/>
                  <a:pt x="193" y="13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6284913" y="2636838"/>
            <a:ext cx="295275" cy="295275"/>
          </a:xfrm>
          <a:custGeom>
            <a:avLst/>
            <a:gdLst>
              <a:gd name="T0" fmla="*/ 156 w 156"/>
              <a:gd name="T1" fmla="*/ 96 h 156"/>
              <a:gd name="T2" fmla="*/ 156 w 156"/>
              <a:gd name="T3" fmla="*/ 64 h 156"/>
              <a:gd name="T4" fmla="*/ 153 w 156"/>
              <a:gd name="T5" fmla="*/ 62 h 156"/>
              <a:gd name="T6" fmla="*/ 129 w 156"/>
              <a:gd name="T7" fmla="*/ 51 h 156"/>
              <a:gd name="T8" fmla="*/ 144 w 156"/>
              <a:gd name="T9" fmla="*/ 35 h 156"/>
              <a:gd name="T10" fmla="*/ 122 w 156"/>
              <a:gd name="T11" fmla="*/ 13 h 156"/>
              <a:gd name="T12" fmla="*/ 119 w 156"/>
              <a:gd name="T13" fmla="*/ 13 h 156"/>
              <a:gd name="T14" fmla="*/ 94 w 156"/>
              <a:gd name="T15" fmla="*/ 22 h 156"/>
              <a:gd name="T16" fmla="*/ 94 w 156"/>
              <a:gd name="T17" fmla="*/ 0 h 156"/>
              <a:gd name="T18" fmla="*/ 63 w 156"/>
              <a:gd name="T19" fmla="*/ 0 h 156"/>
              <a:gd name="T20" fmla="*/ 60 w 156"/>
              <a:gd name="T21" fmla="*/ 3 h 156"/>
              <a:gd name="T22" fmla="*/ 50 w 156"/>
              <a:gd name="T23" fmla="*/ 26 h 156"/>
              <a:gd name="T24" fmla="*/ 35 w 156"/>
              <a:gd name="T25" fmla="*/ 11 h 156"/>
              <a:gd name="T26" fmla="*/ 13 w 156"/>
              <a:gd name="T27" fmla="*/ 33 h 156"/>
              <a:gd name="T28" fmla="*/ 13 w 156"/>
              <a:gd name="T29" fmla="*/ 37 h 156"/>
              <a:gd name="T30" fmla="*/ 21 w 156"/>
              <a:gd name="T31" fmla="*/ 61 h 156"/>
              <a:gd name="T32" fmla="*/ 0 w 156"/>
              <a:gd name="T33" fmla="*/ 61 h 156"/>
              <a:gd name="T34" fmla="*/ 0 w 156"/>
              <a:gd name="T35" fmla="*/ 92 h 156"/>
              <a:gd name="T36" fmla="*/ 2 w 156"/>
              <a:gd name="T37" fmla="*/ 95 h 156"/>
              <a:gd name="T38" fmla="*/ 26 w 156"/>
              <a:gd name="T39" fmla="*/ 107 h 156"/>
              <a:gd name="T40" fmla="*/ 11 w 156"/>
              <a:gd name="T41" fmla="*/ 122 h 156"/>
              <a:gd name="T42" fmla="*/ 33 w 156"/>
              <a:gd name="T43" fmla="*/ 144 h 156"/>
              <a:gd name="T44" fmla="*/ 36 w 156"/>
              <a:gd name="T45" fmla="*/ 144 h 156"/>
              <a:gd name="T46" fmla="*/ 61 w 156"/>
              <a:gd name="T47" fmla="*/ 135 h 156"/>
              <a:gd name="T48" fmla="*/ 61 w 156"/>
              <a:gd name="T49" fmla="*/ 156 h 156"/>
              <a:gd name="T50" fmla="*/ 92 w 156"/>
              <a:gd name="T51" fmla="*/ 156 h 156"/>
              <a:gd name="T52" fmla="*/ 95 w 156"/>
              <a:gd name="T53" fmla="*/ 154 h 156"/>
              <a:gd name="T54" fmla="*/ 105 w 156"/>
              <a:gd name="T55" fmla="*/ 130 h 156"/>
              <a:gd name="T56" fmla="*/ 120 w 156"/>
              <a:gd name="T57" fmla="*/ 146 h 156"/>
              <a:gd name="T58" fmla="*/ 143 w 156"/>
              <a:gd name="T59" fmla="*/ 124 h 156"/>
              <a:gd name="T60" fmla="*/ 143 w 156"/>
              <a:gd name="T61" fmla="*/ 120 h 156"/>
              <a:gd name="T62" fmla="*/ 133 w 156"/>
              <a:gd name="T63" fmla="*/ 96 h 156"/>
              <a:gd name="T64" fmla="*/ 112 w 156"/>
              <a:gd name="T65" fmla="*/ 78 h 156"/>
              <a:gd name="T66" fmla="*/ 42 w 156"/>
              <a:gd name="T67" fmla="*/ 78 h 156"/>
              <a:gd name="T68" fmla="*/ 112 w 156"/>
              <a:gd name="T69" fmla="*/ 7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156">
                <a:moveTo>
                  <a:pt x="153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3" y="62"/>
                  <a:pt x="153" y="62"/>
                  <a:pt x="153" y="62"/>
                </a:cubicBezTo>
                <a:cubicBezTo>
                  <a:pt x="133" y="62"/>
                  <a:pt x="133" y="62"/>
                  <a:pt x="133" y="62"/>
                </a:cubicBezTo>
                <a:cubicBezTo>
                  <a:pt x="132" y="58"/>
                  <a:pt x="131" y="54"/>
                  <a:pt x="129" y="51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20" y="11"/>
                  <a:pt x="120" y="11"/>
                  <a:pt x="120" y="11"/>
                </a:cubicBezTo>
                <a:cubicBezTo>
                  <a:pt x="119" y="13"/>
                  <a:pt x="119" y="13"/>
                  <a:pt x="119" y="13"/>
                </a:cubicBezTo>
                <a:cubicBezTo>
                  <a:pt x="105" y="27"/>
                  <a:pt x="105" y="27"/>
                  <a:pt x="105" y="27"/>
                </a:cubicBezTo>
                <a:cubicBezTo>
                  <a:pt x="101" y="25"/>
                  <a:pt x="98" y="23"/>
                  <a:pt x="94" y="22"/>
                </a:cubicBezTo>
                <a:cubicBezTo>
                  <a:pt x="94" y="3"/>
                  <a:pt x="94" y="3"/>
                  <a:pt x="94" y="3"/>
                </a:cubicBezTo>
                <a:cubicBezTo>
                  <a:pt x="94" y="0"/>
                  <a:pt x="94" y="0"/>
                  <a:pt x="9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22"/>
                  <a:pt x="60" y="22"/>
                  <a:pt x="60" y="22"/>
                </a:cubicBezTo>
                <a:cubicBezTo>
                  <a:pt x="57" y="23"/>
                  <a:pt x="53" y="25"/>
                  <a:pt x="50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5" y="11"/>
                  <a:pt x="35" y="11"/>
                  <a:pt x="35" y="11"/>
                </a:cubicBezTo>
                <a:cubicBezTo>
                  <a:pt x="33" y="13"/>
                  <a:pt x="33" y="13"/>
                  <a:pt x="33" y="13"/>
                </a:cubicBezTo>
                <a:cubicBezTo>
                  <a:pt x="13" y="33"/>
                  <a:pt x="13" y="33"/>
                  <a:pt x="13" y="33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4"/>
                  <a:pt x="22" y="57"/>
                  <a:pt x="21" y="61"/>
                </a:cubicBezTo>
                <a:cubicBezTo>
                  <a:pt x="2" y="61"/>
                  <a:pt x="2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5"/>
                  <a:pt x="0" y="95"/>
                  <a:pt x="0" y="95"/>
                </a:cubicBezTo>
                <a:cubicBezTo>
                  <a:pt x="2" y="95"/>
                  <a:pt x="2" y="95"/>
                  <a:pt x="2" y="95"/>
                </a:cubicBezTo>
                <a:cubicBezTo>
                  <a:pt x="21" y="95"/>
                  <a:pt x="21" y="95"/>
                  <a:pt x="21" y="95"/>
                </a:cubicBezTo>
                <a:cubicBezTo>
                  <a:pt x="22" y="99"/>
                  <a:pt x="24" y="103"/>
                  <a:pt x="26" y="10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1" y="122"/>
                  <a:pt x="11" y="122"/>
                  <a:pt x="11" y="122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35" y="146"/>
                  <a:pt x="35" y="146"/>
                  <a:pt x="35" y="146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50" y="130"/>
                  <a:pt x="50" y="130"/>
                  <a:pt x="50" y="130"/>
                </a:cubicBezTo>
                <a:cubicBezTo>
                  <a:pt x="54" y="132"/>
                  <a:pt x="57" y="134"/>
                  <a:pt x="61" y="135"/>
                </a:cubicBezTo>
                <a:cubicBezTo>
                  <a:pt x="61" y="154"/>
                  <a:pt x="61" y="154"/>
                  <a:pt x="61" y="154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4" y="156"/>
                  <a:pt x="64" y="156"/>
                  <a:pt x="64" y="156"/>
                </a:cubicBezTo>
                <a:cubicBezTo>
                  <a:pt x="92" y="156"/>
                  <a:pt x="92" y="156"/>
                  <a:pt x="92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5" y="154"/>
                  <a:pt x="95" y="154"/>
                  <a:pt x="95" y="154"/>
                </a:cubicBezTo>
                <a:cubicBezTo>
                  <a:pt x="95" y="134"/>
                  <a:pt x="95" y="134"/>
                  <a:pt x="95" y="134"/>
                </a:cubicBezTo>
                <a:cubicBezTo>
                  <a:pt x="98" y="133"/>
                  <a:pt x="102" y="132"/>
                  <a:pt x="105" y="130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22" y="144"/>
                  <a:pt x="122" y="144"/>
                  <a:pt x="122" y="14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4" y="122"/>
                  <a:pt x="144" y="122"/>
                  <a:pt x="144" y="122"/>
                </a:cubicBezTo>
                <a:cubicBezTo>
                  <a:pt x="143" y="120"/>
                  <a:pt x="143" y="120"/>
                  <a:pt x="143" y="120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31" y="103"/>
                  <a:pt x="132" y="99"/>
                  <a:pt x="133" y="96"/>
                </a:cubicBezTo>
                <a:cubicBezTo>
                  <a:pt x="153" y="96"/>
                  <a:pt x="153" y="96"/>
                  <a:pt x="153" y="96"/>
                </a:cubicBezTo>
                <a:close/>
                <a:moveTo>
                  <a:pt x="112" y="78"/>
                </a:moveTo>
                <a:cubicBezTo>
                  <a:pt x="112" y="98"/>
                  <a:pt x="96" y="113"/>
                  <a:pt x="77" y="113"/>
                </a:cubicBezTo>
                <a:cubicBezTo>
                  <a:pt x="58" y="113"/>
                  <a:pt x="42" y="98"/>
                  <a:pt x="42" y="78"/>
                </a:cubicBezTo>
                <a:cubicBezTo>
                  <a:pt x="42" y="59"/>
                  <a:pt x="58" y="43"/>
                  <a:pt x="77" y="43"/>
                </a:cubicBezTo>
                <a:cubicBezTo>
                  <a:pt x="96" y="43"/>
                  <a:pt x="112" y="59"/>
                  <a:pt x="112" y="7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9" name="Freeform 26"/>
          <p:cNvSpPr>
            <a:spLocks noEditPoints="1"/>
          </p:cNvSpPr>
          <p:nvPr/>
        </p:nvSpPr>
        <p:spPr bwMode="auto">
          <a:xfrm>
            <a:off x="6546851" y="1463676"/>
            <a:ext cx="296863" cy="295275"/>
          </a:xfrm>
          <a:custGeom>
            <a:avLst/>
            <a:gdLst>
              <a:gd name="T0" fmla="*/ 156 w 156"/>
              <a:gd name="T1" fmla="*/ 96 h 156"/>
              <a:gd name="T2" fmla="*/ 156 w 156"/>
              <a:gd name="T3" fmla="*/ 64 h 156"/>
              <a:gd name="T4" fmla="*/ 154 w 156"/>
              <a:gd name="T5" fmla="*/ 62 h 156"/>
              <a:gd name="T6" fmla="*/ 130 w 156"/>
              <a:gd name="T7" fmla="*/ 50 h 156"/>
              <a:gd name="T8" fmla="*/ 145 w 156"/>
              <a:gd name="T9" fmla="*/ 35 h 156"/>
              <a:gd name="T10" fmla="*/ 123 w 156"/>
              <a:gd name="T11" fmla="*/ 13 h 156"/>
              <a:gd name="T12" fmla="*/ 120 w 156"/>
              <a:gd name="T13" fmla="*/ 13 h 156"/>
              <a:gd name="T14" fmla="*/ 95 w 156"/>
              <a:gd name="T15" fmla="*/ 22 h 156"/>
              <a:gd name="T16" fmla="*/ 95 w 156"/>
              <a:gd name="T17" fmla="*/ 0 h 156"/>
              <a:gd name="T18" fmla="*/ 64 w 156"/>
              <a:gd name="T19" fmla="*/ 0 h 156"/>
              <a:gd name="T20" fmla="*/ 61 w 156"/>
              <a:gd name="T21" fmla="*/ 3 h 156"/>
              <a:gd name="T22" fmla="*/ 51 w 156"/>
              <a:gd name="T23" fmla="*/ 26 h 156"/>
              <a:gd name="T24" fmla="*/ 36 w 156"/>
              <a:gd name="T25" fmla="*/ 11 h 156"/>
              <a:gd name="T26" fmla="*/ 13 w 156"/>
              <a:gd name="T27" fmla="*/ 33 h 156"/>
              <a:gd name="T28" fmla="*/ 13 w 156"/>
              <a:gd name="T29" fmla="*/ 37 h 156"/>
              <a:gd name="T30" fmla="*/ 22 w 156"/>
              <a:gd name="T31" fmla="*/ 61 h 156"/>
              <a:gd name="T32" fmla="*/ 0 w 156"/>
              <a:gd name="T33" fmla="*/ 61 h 156"/>
              <a:gd name="T34" fmla="*/ 0 w 156"/>
              <a:gd name="T35" fmla="*/ 92 h 156"/>
              <a:gd name="T36" fmla="*/ 3 w 156"/>
              <a:gd name="T37" fmla="*/ 95 h 156"/>
              <a:gd name="T38" fmla="*/ 27 w 156"/>
              <a:gd name="T39" fmla="*/ 107 h 156"/>
              <a:gd name="T40" fmla="*/ 12 w 156"/>
              <a:gd name="T41" fmla="*/ 122 h 156"/>
              <a:gd name="T42" fmla="*/ 34 w 156"/>
              <a:gd name="T43" fmla="*/ 144 h 156"/>
              <a:gd name="T44" fmla="*/ 37 w 156"/>
              <a:gd name="T45" fmla="*/ 144 h 156"/>
              <a:gd name="T46" fmla="*/ 62 w 156"/>
              <a:gd name="T47" fmla="*/ 135 h 156"/>
              <a:gd name="T48" fmla="*/ 62 w 156"/>
              <a:gd name="T49" fmla="*/ 156 h 156"/>
              <a:gd name="T50" fmla="*/ 93 w 156"/>
              <a:gd name="T51" fmla="*/ 156 h 156"/>
              <a:gd name="T52" fmla="*/ 96 w 156"/>
              <a:gd name="T53" fmla="*/ 154 h 156"/>
              <a:gd name="T54" fmla="*/ 106 w 156"/>
              <a:gd name="T55" fmla="*/ 130 h 156"/>
              <a:gd name="T56" fmla="*/ 121 w 156"/>
              <a:gd name="T57" fmla="*/ 146 h 156"/>
              <a:gd name="T58" fmla="*/ 143 w 156"/>
              <a:gd name="T59" fmla="*/ 124 h 156"/>
              <a:gd name="T60" fmla="*/ 143 w 156"/>
              <a:gd name="T61" fmla="*/ 120 h 156"/>
              <a:gd name="T62" fmla="*/ 134 w 156"/>
              <a:gd name="T63" fmla="*/ 96 h 156"/>
              <a:gd name="T64" fmla="*/ 113 w 156"/>
              <a:gd name="T65" fmla="*/ 78 h 156"/>
              <a:gd name="T66" fmla="*/ 43 w 156"/>
              <a:gd name="T67" fmla="*/ 78 h 156"/>
              <a:gd name="T68" fmla="*/ 113 w 156"/>
              <a:gd name="T69" fmla="*/ 7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156">
                <a:moveTo>
                  <a:pt x="154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4" y="62"/>
                  <a:pt x="154" y="62"/>
                  <a:pt x="154" y="62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3" y="58"/>
                  <a:pt x="132" y="54"/>
                  <a:pt x="130" y="50"/>
                </a:cubicBezTo>
                <a:cubicBezTo>
                  <a:pt x="143" y="37"/>
                  <a:pt x="143" y="37"/>
                  <a:pt x="143" y="37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2" y="25"/>
                  <a:pt x="99" y="23"/>
                  <a:pt x="95" y="22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0"/>
                  <a:pt x="95" y="0"/>
                  <a:pt x="9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"/>
                  <a:pt x="61" y="3"/>
                  <a:pt x="61" y="3"/>
                </a:cubicBezTo>
                <a:cubicBezTo>
                  <a:pt x="61" y="22"/>
                  <a:pt x="61" y="22"/>
                  <a:pt x="61" y="22"/>
                </a:cubicBezTo>
                <a:cubicBezTo>
                  <a:pt x="58" y="23"/>
                  <a:pt x="54" y="25"/>
                  <a:pt x="51" y="26"/>
                </a:cubicBezTo>
                <a:cubicBezTo>
                  <a:pt x="37" y="13"/>
                  <a:pt x="37" y="13"/>
                  <a:pt x="37" y="13"/>
                </a:cubicBezTo>
                <a:cubicBezTo>
                  <a:pt x="36" y="11"/>
                  <a:pt x="36" y="11"/>
                  <a:pt x="36" y="11"/>
                </a:cubicBezTo>
                <a:cubicBezTo>
                  <a:pt x="34" y="13"/>
                  <a:pt x="34" y="13"/>
                  <a:pt x="34" y="13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3" y="37"/>
                  <a:pt x="13" y="37"/>
                  <a:pt x="13" y="37"/>
                </a:cubicBezTo>
                <a:cubicBezTo>
                  <a:pt x="27" y="50"/>
                  <a:pt x="27" y="50"/>
                  <a:pt x="27" y="50"/>
                </a:cubicBezTo>
                <a:cubicBezTo>
                  <a:pt x="25" y="53"/>
                  <a:pt x="23" y="57"/>
                  <a:pt x="2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5"/>
                  <a:pt x="0" y="95"/>
                  <a:pt x="0" y="95"/>
                </a:cubicBezTo>
                <a:cubicBezTo>
                  <a:pt x="3" y="95"/>
                  <a:pt x="3" y="95"/>
                  <a:pt x="3" y="95"/>
                </a:cubicBezTo>
                <a:cubicBezTo>
                  <a:pt x="22" y="95"/>
                  <a:pt x="22" y="95"/>
                  <a:pt x="22" y="95"/>
                </a:cubicBezTo>
                <a:cubicBezTo>
                  <a:pt x="23" y="99"/>
                  <a:pt x="25" y="103"/>
                  <a:pt x="27" y="107"/>
                </a:cubicBezTo>
                <a:cubicBezTo>
                  <a:pt x="13" y="120"/>
                  <a:pt x="13" y="120"/>
                  <a:pt x="13" y="120"/>
                </a:cubicBezTo>
                <a:cubicBezTo>
                  <a:pt x="12" y="122"/>
                  <a:pt x="12" y="122"/>
                  <a:pt x="12" y="122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34" y="144"/>
                  <a:pt x="34" y="144"/>
                  <a:pt x="34" y="144"/>
                </a:cubicBezTo>
                <a:cubicBezTo>
                  <a:pt x="36" y="146"/>
                  <a:pt x="36" y="146"/>
                  <a:pt x="36" y="146"/>
                </a:cubicBezTo>
                <a:cubicBezTo>
                  <a:pt x="37" y="144"/>
                  <a:pt x="37" y="144"/>
                  <a:pt x="37" y="144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54" y="132"/>
                  <a:pt x="58" y="134"/>
                  <a:pt x="62" y="135"/>
                </a:cubicBezTo>
                <a:cubicBezTo>
                  <a:pt x="62" y="154"/>
                  <a:pt x="62" y="154"/>
                  <a:pt x="62" y="154"/>
                </a:cubicBezTo>
                <a:cubicBezTo>
                  <a:pt x="62" y="156"/>
                  <a:pt x="62" y="156"/>
                  <a:pt x="62" y="156"/>
                </a:cubicBezTo>
                <a:cubicBezTo>
                  <a:pt x="64" y="156"/>
                  <a:pt x="64" y="156"/>
                  <a:pt x="64" y="156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96" y="154"/>
                  <a:pt x="96" y="154"/>
                  <a:pt x="96" y="154"/>
                </a:cubicBezTo>
                <a:cubicBezTo>
                  <a:pt x="96" y="134"/>
                  <a:pt x="96" y="134"/>
                  <a:pt x="96" y="134"/>
                </a:cubicBezTo>
                <a:cubicBezTo>
                  <a:pt x="99" y="133"/>
                  <a:pt x="102" y="132"/>
                  <a:pt x="106" y="130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1" y="146"/>
                  <a:pt x="121" y="146"/>
                  <a:pt x="121" y="146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43" y="124"/>
                  <a:pt x="143" y="124"/>
                  <a:pt x="143" y="124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43" y="120"/>
                  <a:pt x="143" y="120"/>
                  <a:pt x="143" y="120"/>
                </a:cubicBezTo>
                <a:cubicBezTo>
                  <a:pt x="130" y="106"/>
                  <a:pt x="130" y="106"/>
                  <a:pt x="130" y="106"/>
                </a:cubicBezTo>
                <a:cubicBezTo>
                  <a:pt x="131" y="103"/>
                  <a:pt x="133" y="99"/>
                  <a:pt x="134" y="96"/>
                </a:cubicBezTo>
                <a:cubicBezTo>
                  <a:pt x="154" y="96"/>
                  <a:pt x="154" y="96"/>
                  <a:pt x="154" y="96"/>
                </a:cubicBezTo>
                <a:close/>
                <a:moveTo>
                  <a:pt x="113" y="78"/>
                </a:moveTo>
                <a:cubicBezTo>
                  <a:pt x="113" y="98"/>
                  <a:pt x="97" y="113"/>
                  <a:pt x="78" y="113"/>
                </a:cubicBezTo>
                <a:cubicBezTo>
                  <a:pt x="59" y="113"/>
                  <a:pt x="43" y="98"/>
                  <a:pt x="43" y="78"/>
                </a:cubicBezTo>
                <a:cubicBezTo>
                  <a:pt x="43" y="59"/>
                  <a:pt x="59" y="43"/>
                  <a:pt x="78" y="43"/>
                </a:cubicBezTo>
                <a:cubicBezTo>
                  <a:pt x="97" y="43"/>
                  <a:pt x="113" y="59"/>
                  <a:pt x="113" y="7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0" name="Freeform 27"/>
          <p:cNvSpPr>
            <a:spLocks noEditPoints="1"/>
          </p:cNvSpPr>
          <p:nvPr/>
        </p:nvSpPr>
        <p:spPr bwMode="auto">
          <a:xfrm>
            <a:off x="6477001" y="2432051"/>
            <a:ext cx="219075" cy="217488"/>
          </a:xfrm>
          <a:custGeom>
            <a:avLst/>
            <a:gdLst>
              <a:gd name="T0" fmla="*/ 115 w 115"/>
              <a:gd name="T1" fmla="*/ 70 h 115"/>
              <a:gd name="T2" fmla="*/ 115 w 115"/>
              <a:gd name="T3" fmla="*/ 47 h 115"/>
              <a:gd name="T4" fmla="*/ 114 w 115"/>
              <a:gd name="T5" fmla="*/ 45 h 115"/>
              <a:gd name="T6" fmla="*/ 96 w 115"/>
              <a:gd name="T7" fmla="*/ 37 h 115"/>
              <a:gd name="T8" fmla="*/ 107 w 115"/>
              <a:gd name="T9" fmla="*/ 25 h 115"/>
              <a:gd name="T10" fmla="*/ 91 w 115"/>
              <a:gd name="T11" fmla="*/ 9 h 115"/>
              <a:gd name="T12" fmla="*/ 88 w 115"/>
              <a:gd name="T13" fmla="*/ 9 h 115"/>
              <a:gd name="T14" fmla="*/ 70 w 115"/>
              <a:gd name="T15" fmla="*/ 16 h 115"/>
              <a:gd name="T16" fmla="*/ 70 w 115"/>
              <a:gd name="T17" fmla="*/ 0 h 115"/>
              <a:gd name="T18" fmla="*/ 47 w 115"/>
              <a:gd name="T19" fmla="*/ 0 h 115"/>
              <a:gd name="T20" fmla="*/ 45 w 115"/>
              <a:gd name="T21" fmla="*/ 1 h 115"/>
              <a:gd name="T22" fmla="*/ 37 w 115"/>
              <a:gd name="T23" fmla="*/ 19 h 115"/>
              <a:gd name="T24" fmla="*/ 26 w 115"/>
              <a:gd name="T25" fmla="*/ 8 h 115"/>
              <a:gd name="T26" fmla="*/ 9 w 115"/>
              <a:gd name="T27" fmla="*/ 24 h 115"/>
              <a:gd name="T28" fmla="*/ 9 w 115"/>
              <a:gd name="T29" fmla="*/ 27 h 115"/>
              <a:gd name="T30" fmla="*/ 16 w 115"/>
              <a:gd name="T31" fmla="*/ 45 h 115"/>
              <a:gd name="T32" fmla="*/ 0 w 115"/>
              <a:gd name="T33" fmla="*/ 45 h 115"/>
              <a:gd name="T34" fmla="*/ 0 w 115"/>
              <a:gd name="T35" fmla="*/ 68 h 115"/>
              <a:gd name="T36" fmla="*/ 1 w 115"/>
              <a:gd name="T37" fmla="*/ 70 h 115"/>
              <a:gd name="T38" fmla="*/ 19 w 115"/>
              <a:gd name="T39" fmla="*/ 79 h 115"/>
              <a:gd name="T40" fmla="*/ 8 w 115"/>
              <a:gd name="T41" fmla="*/ 90 h 115"/>
              <a:gd name="T42" fmla="*/ 24 w 115"/>
              <a:gd name="T43" fmla="*/ 106 h 115"/>
              <a:gd name="T44" fmla="*/ 27 w 115"/>
              <a:gd name="T45" fmla="*/ 106 h 115"/>
              <a:gd name="T46" fmla="*/ 45 w 115"/>
              <a:gd name="T47" fmla="*/ 99 h 115"/>
              <a:gd name="T48" fmla="*/ 45 w 115"/>
              <a:gd name="T49" fmla="*/ 115 h 115"/>
              <a:gd name="T50" fmla="*/ 69 w 115"/>
              <a:gd name="T51" fmla="*/ 115 h 115"/>
              <a:gd name="T52" fmla="*/ 70 w 115"/>
              <a:gd name="T53" fmla="*/ 114 h 115"/>
              <a:gd name="T54" fmla="*/ 78 w 115"/>
              <a:gd name="T55" fmla="*/ 96 h 115"/>
              <a:gd name="T56" fmla="*/ 89 w 115"/>
              <a:gd name="T57" fmla="*/ 108 h 115"/>
              <a:gd name="T58" fmla="*/ 106 w 115"/>
              <a:gd name="T59" fmla="*/ 91 h 115"/>
              <a:gd name="T60" fmla="*/ 106 w 115"/>
              <a:gd name="T61" fmla="*/ 89 h 115"/>
              <a:gd name="T62" fmla="*/ 99 w 115"/>
              <a:gd name="T63" fmla="*/ 70 h 115"/>
              <a:gd name="T64" fmla="*/ 83 w 115"/>
              <a:gd name="T65" fmla="*/ 58 h 115"/>
              <a:gd name="T66" fmla="*/ 31 w 115"/>
              <a:gd name="T67" fmla="*/ 58 h 115"/>
              <a:gd name="T68" fmla="*/ 83 w 115"/>
              <a:gd name="T6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" h="115">
                <a:moveTo>
                  <a:pt x="114" y="70"/>
                </a:moveTo>
                <a:cubicBezTo>
                  <a:pt x="115" y="70"/>
                  <a:pt x="115" y="70"/>
                  <a:pt x="115" y="70"/>
                </a:cubicBezTo>
                <a:cubicBezTo>
                  <a:pt x="115" y="69"/>
                  <a:pt x="115" y="69"/>
                  <a:pt x="115" y="69"/>
                </a:cubicBezTo>
                <a:cubicBezTo>
                  <a:pt x="115" y="47"/>
                  <a:pt x="115" y="47"/>
                  <a:pt x="115" y="47"/>
                </a:cubicBezTo>
                <a:cubicBezTo>
                  <a:pt x="115" y="45"/>
                  <a:pt x="115" y="45"/>
                  <a:pt x="115" y="45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99" y="45"/>
                  <a:pt x="99" y="45"/>
                  <a:pt x="99" y="45"/>
                </a:cubicBezTo>
                <a:cubicBezTo>
                  <a:pt x="98" y="42"/>
                  <a:pt x="97" y="40"/>
                  <a:pt x="96" y="37"/>
                </a:cubicBezTo>
                <a:cubicBezTo>
                  <a:pt x="106" y="27"/>
                  <a:pt x="106" y="27"/>
                  <a:pt x="106" y="27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91" y="9"/>
                  <a:pt x="91" y="9"/>
                  <a:pt x="91" y="9"/>
                </a:cubicBezTo>
                <a:cubicBezTo>
                  <a:pt x="89" y="8"/>
                  <a:pt x="89" y="8"/>
                  <a:pt x="89" y="8"/>
                </a:cubicBezTo>
                <a:cubicBezTo>
                  <a:pt x="88" y="9"/>
                  <a:pt x="88" y="9"/>
                  <a:pt x="88" y="9"/>
                </a:cubicBezTo>
                <a:cubicBezTo>
                  <a:pt x="78" y="19"/>
                  <a:pt x="78" y="19"/>
                  <a:pt x="78" y="19"/>
                </a:cubicBezTo>
                <a:cubicBezTo>
                  <a:pt x="75" y="18"/>
                  <a:pt x="73" y="17"/>
                  <a:pt x="70" y="16"/>
                </a:cubicBezTo>
                <a:cubicBezTo>
                  <a:pt x="70" y="1"/>
                  <a:pt x="70" y="1"/>
                  <a:pt x="70" y="1"/>
                </a:cubicBezTo>
                <a:cubicBezTo>
                  <a:pt x="70" y="0"/>
                  <a:pt x="70" y="0"/>
                  <a:pt x="7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6"/>
                  <a:pt x="45" y="16"/>
                  <a:pt x="45" y="16"/>
                </a:cubicBezTo>
                <a:cubicBezTo>
                  <a:pt x="42" y="17"/>
                  <a:pt x="40" y="18"/>
                  <a:pt x="37" y="19"/>
                </a:cubicBezTo>
                <a:cubicBezTo>
                  <a:pt x="27" y="9"/>
                  <a:pt x="27" y="9"/>
                  <a:pt x="27" y="9"/>
                </a:cubicBezTo>
                <a:cubicBezTo>
                  <a:pt x="26" y="8"/>
                  <a:pt x="26" y="8"/>
                  <a:pt x="26" y="8"/>
                </a:cubicBezTo>
                <a:cubicBezTo>
                  <a:pt x="24" y="9"/>
                  <a:pt x="24" y="9"/>
                  <a:pt x="24" y="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7"/>
                  <a:pt x="9" y="27"/>
                  <a:pt x="9" y="27"/>
                </a:cubicBezTo>
                <a:cubicBezTo>
                  <a:pt x="19" y="36"/>
                  <a:pt x="19" y="36"/>
                  <a:pt x="19" y="36"/>
                </a:cubicBezTo>
                <a:cubicBezTo>
                  <a:pt x="18" y="39"/>
                  <a:pt x="16" y="42"/>
                  <a:pt x="16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0"/>
                  <a:pt x="0" y="70"/>
                  <a:pt x="0" y="70"/>
                </a:cubicBezTo>
                <a:cubicBezTo>
                  <a:pt x="1" y="70"/>
                  <a:pt x="1" y="70"/>
                  <a:pt x="1" y="70"/>
                </a:cubicBezTo>
                <a:cubicBezTo>
                  <a:pt x="15" y="70"/>
                  <a:pt x="15" y="70"/>
                  <a:pt x="15" y="70"/>
                </a:cubicBezTo>
                <a:cubicBezTo>
                  <a:pt x="16" y="73"/>
                  <a:pt x="18" y="76"/>
                  <a:pt x="19" y="79"/>
                </a:cubicBezTo>
                <a:cubicBezTo>
                  <a:pt x="9" y="89"/>
                  <a:pt x="9" y="89"/>
                  <a:pt x="9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9" y="91"/>
                  <a:pt x="9" y="91"/>
                  <a:pt x="9" y="91"/>
                </a:cubicBezTo>
                <a:cubicBezTo>
                  <a:pt x="24" y="106"/>
                  <a:pt x="24" y="106"/>
                  <a:pt x="24" y="106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37" y="96"/>
                  <a:pt x="37" y="96"/>
                  <a:pt x="37" y="96"/>
                </a:cubicBezTo>
                <a:cubicBezTo>
                  <a:pt x="40" y="98"/>
                  <a:pt x="42" y="99"/>
                  <a:pt x="45" y="99"/>
                </a:cubicBezTo>
                <a:cubicBezTo>
                  <a:pt x="45" y="114"/>
                  <a:pt x="45" y="114"/>
                  <a:pt x="45" y="114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7" y="115"/>
                  <a:pt x="47" y="115"/>
                  <a:pt x="47" y="115"/>
                </a:cubicBezTo>
                <a:cubicBezTo>
                  <a:pt x="69" y="115"/>
                  <a:pt x="69" y="115"/>
                  <a:pt x="69" y="115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99"/>
                  <a:pt x="70" y="99"/>
                  <a:pt x="70" y="99"/>
                </a:cubicBezTo>
                <a:cubicBezTo>
                  <a:pt x="73" y="98"/>
                  <a:pt x="75" y="97"/>
                  <a:pt x="78" y="96"/>
                </a:cubicBezTo>
                <a:cubicBezTo>
                  <a:pt x="88" y="106"/>
                  <a:pt x="88" y="106"/>
                  <a:pt x="88" y="106"/>
                </a:cubicBezTo>
                <a:cubicBezTo>
                  <a:pt x="89" y="108"/>
                  <a:pt x="89" y="108"/>
                  <a:pt x="89" y="108"/>
                </a:cubicBezTo>
                <a:cubicBezTo>
                  <a:pt x="91" y="106"/>
                  <a:pt x="91" y="106"/>
                  <a:pt x="91" y="106"/>
                </a:cubicBezTo>
                <a:cubicBezTo>
                  <a:pt x="106" y="91"/>
                  <a:pt x="106" y="91"/>
                  <a:pt x="106" y="91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96" y="78"/>
                  <a:pt x="96" y="78"/>
                  <a:pt x="96" y="78"/>
                </a:cubicBezTo>
                <a:cubicBezTo>
                  <a:pt x="97" y="76"/>
                  <a:pt x="98" y="73"/>
                  <a:pt x="99" y="70"/>
                </a:cubicBezTo>
                <a:cubicBezTo>
                  <a:pt x="114" y="70"/>
                  <a:pt x="114" y="70"/>
                  <a:pt x="114" y="70"/>
                </a:cubicBezTo>
                <a:close/>
                <a:moveTo>
                  <a:pt x="83" y="58"/>
                </a:moveTo>
                <a:cubicBezTo>
                  <a:pt x="83" y="72"/>
                  <a:pt x="72" y="84"/>
                  <a:pt x="57" y="84"/>
                </a:cubicBezTo>
                <a:cubicBezTo>
                  <a:pt x="43" y="84"/>
                  <a:pt x="31" y="72"/>
                  <a:pt x="31" y="58"/>
                </a:cubicBezTo>
                <a:cubicBezTo>
                  <a:pt x="31" y="43"/>
                  <a:pt x="43" y="32"/>
                  <a:pt x="57" y="32"/>
                </a:cubicBezTo>
                <a:cubicBezTo>
                  <a:pt x="72" y="32"/>
                  <a:pt x="83" y="43"/>
                  <a:pt x="83" y="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Freeform 28"/>
          <p:cNvSpPr>
            <a:spLocks noEditPoints="1"/>
          </p:cNvSpPr>
          <p:nvPr/>
        </p:nvSpPr>
        <p:spPr bwMode="auto">
          <a:xfrm>
            <a:off x="4576763" y="3049588"/>
            <a:ext cx="171450" cy="171450"/>
          </a:xfrm>
          <a:custGeom>
            <a:avLst/>
            <a:gdLst>
              <a:gd name="T0" fmla="*/ 91 w 91"/>
              <a:gd name="T1" fmla="*/ 56 h 91"/>
              <a:gd name="T2" fmla="*/ 91 w 91"/>
              <a:gd name="T3" fmla="*/ 37 h 91"/>
              <a:gd name="T4" fmla="*/ 90 w 91"/>
              <a:gd name="T5" fmla="*/ 36 h 91"/>
              <a:gd name="T6" fmla="*/ 75 w 91"/>
              <a:gd name="T7" fmla="*/ 29 h 91"/>
              <a:gd name="T8" fmla="*/ 84 w 91"/>
              <a:gd name="T9" fmla="*/ 20 h 91"/>
              <a:gd name="T10" fmla="*/ 71 w 91"/>
              <a:gd name="T11" fmla="*/ 7 h 91"/>
              <a:gd name="T12" fmla="*/ 69 w 91"/>
              <a:gd name="T13" fmla="*/ 7 h 91"/>
              <a:gd name="T14" fmla="*/ 55 w 91"/>
              <a:gd name="T15" fmla="*/ 13 h 91"/>
              <a:gd name="T16" fmla="*/ 55 w 91"/>
              <a:gd name="T17" fmla="*/ 0 h 91"/>
              <a:gd name="T18" fmla="*/ 37 w 91"/>
              <a:gd name="T19" fmla="*/ 0 h 91"/>
              <a:gd name="T20" fmla="*/ 35 w 91"/>
              <a:gd name="T21" fmla="*/ 1 h 91"/>
              <a:gd name="T22" fmla="*/ 29 w 91"/>
              <a:gd name="T23" fmla="*/ 15 h 91"/>
              <a:gd name="T24" fmla="*/ 20 w 91"/>
              <a:gd name="T25" fmla="*/ 6 h 91"/>
              <a:gd name="T26" fmla="*/ 7 w 91"/>
              <a:gd name="T27" fmla="*/ 19 h 91"/>
              <a:gd name="T28" fmla="*/ 7 w 91"/>
              <a:gd name="T29" fmla="*/ 21 h 91"/>
              <a:gd name="T30" fmla="*/ 12 w 91"/>
              <a:gd name="T31" fmla="*/ 35 h 91"/>
              <a:gd name="T32" fmla="*/ 0 w 91"/>
              <a:gd name="T33" fmla="*/ 35 h 91"/>
              <a:gd name="T34" fmla="*/ 0 w 91"/>
              <a:gd name="T35" fmla="*/ 54 h 91"/>
              <a:gd name="T36" fmla="*/ 1 w 91"/>
              <a:gd name="T37" fmla="*/ 55 h 91"/>
              <a:gd name="T38" fmla="*/ 15 w 91"/>
              <a:gd name="T39" fmla="*/ 62 h 91"/>
              <a:gd name="T40" fmla="*/ 6 w 91"/>
              <a:gd name="T41" fmla="*/ 71 h 91"/>
              <a:gd name="T42" fmla="*/ 19 w 91"/>
              <a:gd name="T43" fmla="*/ 84 h 91"/>
              <a:gd name="T44" fmla="*/ 21 w 91"/>
              <a:gd name="T45" fmla="*/ 84 h 91"/>
              <a:gd name="T46" fmla="*/ 36 w 91"/>
              <a:gd name="T47" fmla="*/ 78 h 91"/>
              <a:gd name="T48" fmla="*/ 36 w 91"/>
              <a:gd name="T49" fmla="*/ 91 h 91"/>
              <a:gd name="T50" fmla="*/ 54 w 91"/>
              <a:gd name="T51" fmla="*/ 91 h 91"/>
              <a:gd name="T52" fmla="*/ 55 w 91"/>
              <a:gd name="T53" fmla="*/ 90 h 91"/>
              <a:gd name="T54" fmla="*/ 61 w 91"/>
              <a:gd name="T55" fmla="*/ 76 h 91"/>
              <a:gd name="T56" fmla="*/ 70 w 91"/>
              <a:gd name="T57" fmla="*/ 85 h 91"/>
              <a:gd name="T58" fmla="*/ 83 w 91"/>
              <a:gd name="T59" fmla="*/ 72 h 91"/>
              <a:gd name="T60" fmla="*/ 83 w 91"/>
              <a:gd name="T61" fmla="*/ 70 h 91"/>
              <a:gd name="T62" fmla="*/ 78 w 91"/>
              <a:gd name="T63" fmla="*/ 56 h 91"/>
              <a:gd name="T64" fmla="*/ 66 w 91"/>
              <a:gd name="T65" fmla="*/ 45 h 91"/>
              <a:gd name="T66" fmla="*/ 25 w 91"/>
              <a:gd name="T67" fmla="*/ 45 h 91"/>
              <a:gd name="T68" fmla="*/ 66 w 91"/>
              <a:gd name="T6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91">
                <a:moveTo>
                  <a:pt x="90" y="56"/>
                </a:moveTo>
                <a:cubicBezTo>
                  <a:pt x="91" y="56"/>
                  <a:pt x="91" y="56"/>
                  <a:pt x="91" y="56"/>
                </a:cubicBezTo>
                <a:cubicBezTo>
                  <a:pt x="91" y="54"/>
                  <a:pt x="91" y="54"/>
                  <a:pt x="91" y="54"/>
                </a:cubicBezTo>
                <a:cubicBezTo>
                  <a:pt x="91" y="37"/>
                  <a:pt x="91" y="37"/>
                  <a:pt x="91" y="37"/>
                </a:cubicBezTo>
                <a:cubicBezTo>
                  <a:pt x="91" y="36"/>
                  <a:pt x="91" y="36"/>
                  <a:pt x="91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78" y="36"/>
                  <a:pt x="78" y="36"/>
                  <a:pt x="78" y="36"/>
                </a:cubicBezTo>
                <a:cubicBezTo>
                  <a:pt x="77" y="33"/>
                  <a:pt x="76" y="31"/>
                  <a:pt x="75" y="29"/>
                </a:cubicBezTo>
                <a:cubicBezTo>
                  <a:pt x="83" y="21"/>
                  <a:pt x="83" y="21"/>
                  <a:pt x="83" y="21"/>
                </a:cubicBezTo>
                <a:cubicBezTo>
                  <a:pt x="84" y="20"/>
                  <a:pt x="84" y="20"/>
                  <a:pt x="84" y="20"/>
                </a:cubicBezTo>
                <a:cubicBezTo>
                  <a:pt x="83" y="19"/>
                  <a:pt x="83" y="19"/>
                  <a:pt x="83" y="19"/>
                </a:cubicBezTo>
                <a:cubicBezTo>
                  <a:pt x="71" y="7"/>
                  <a:pt x="71" y="7"/>
                  <a:pt x="71" y="7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15"/>
                  <a:pt x="61" y="15"/>
                  <a:pt x="61" y="15"/>
                </a:cubicBezTo>
                <a:cubicBezTo>
                  <a:pt x="59" y="14"/>
                  <a:pt x="57" y="13"/>
                  <a:pt x="55" y="13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3"/>
                  <a:pt x="35" y="13"/>
                  <a:pt x="35" y="13"/>
                </a:cubicBezTo>
                <a:cubicBezTo>
                  <a:pt x="33" y="13"/>
                  <a:pt x="31" y="14"/>
                  <a:pt x="29" y="15"/>
                </a:cubicBezTo>
                <a:cubicBezTo>
                  <a:pt x="21" y="7"/>
                  <a:pt x="21" y="7"/>
                  <a:pt x="21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19" y="7"/>
                  <a:pt x="19" y="7"/>
                  <a:pt x="19" y="7"/>
                </a:cubicBezTo>
                <a:cubicBezTo>
                  <a:pt x="7" y="19"/>
                  <a:pt x="7" y="19"/>
                  <a:pt x="7" y="19"/>
                </a:cubicBezTo>
                <a:cubicBezTo>
                  <a:pt x="6" y="20"/>
                  <a:pt x="6" y="20"/>
                  <a:pt x="6" y="20"/>
                </a:cubicBezTo>
                <a:cubicBezTo>
                  <a:pt x="7" y="21"/>
                  <a:pt x="7" y="21"/>
                  <a:pt x="7" y="21"/>
                </a:cubicBezTo>
                <a:cubicBezTo>
                  <a:pt x="15" y="29"/>
                  <a:pt x="15" y="29"/>
                  <a:pt x="15" y="29"/>
                </a:cubicBezTo>
                <a:cubicBezTo>
                  <a:pt x="14" y="31"/>
                  <a:pt x="13" y="33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5"/>
                  <a:pt x="0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3" y="57"/>
                  <a:pt x="14" y="60"/>
                  <a:pt x="15" y="62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1"/>
                  <a:pt x="6" y="71"/>
                  <a:pt x="6" y="71"/>
                </a:cubicBezTo>
                <a:cubicBezTo>
                  <a:pt x="7" y="72"/>
                  <a:pt x="7" y="72"/>
                  <a:pt x="7" y="72"/>
                </a:cubicBezTo>
                <a:cubicBezTo>
                  <a:pt x="19" y="84"/>
                  <a:pt x="19" y="84"/>
                  <a:pt x="19" y="84"/>
                </a:cubicBezTo>
                <a:cubicBezTo>
                  <a:pt x="20" y="85"/>
                  <a:pt x="20" y="85"/>
                  <a:pt x="20" y="85"/>
                </a:cubicBezTo>
                <a:cubicBezTo>
                  <a:pt x="21" y="84"/>
                  <a:pt x="21" y="84"/>
                  <a:pt x="21" y="84"/>
                </a:cubicBezTo>
                <a:cubicBezTo>
                  <a:pt x="29" y="76"/>
                  <a:pt x="29" y="76"/>
                  <a:pt x="29" y="76"/>
                </a:cubicBezTo>
                <a:cubicBezTo>
                  <a:pt x="31" y="77"/>
                  <a:pt x="33" y="78"/>
                  <a:pt x="36" y="78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91"/>
                  <a:pt x="36" y="91"/>
                  <a:pt x="36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78"/>
                  <a:pt x="55" y="78"/>
                  <a:pt x="55" y="78"/>
                </a:cubicBezTo>
                <a:cubicBezTo>
                  <a:pt x="57" y="78"/>
                  <a:pt x="59" y="77"/>
                  <a:pt x="61" y="76"/>
                </a:cubicBezTo>
                <a:cubicBezTo>
                  <a:pt x="69" y="84"/>
                  <a:pt x="69" y="84"/>
                  <a:pt x="69" y="84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1" y="84"/>
                  <a:pt x="71" y="84"/>
                </a:cubicBezTo>
                <a:cubicBezTo>
                  <a:pt x="83" y="72"/>
                  <a:pt x="83" y="72"/>
                  <a:pt x="83" y="72"/>
                </a:cubicBezTo>
                <a:cubicBezTo>
                  <a:pt x="84" y="71"/>
                  <a:pt x="84" y="71"/>
                  <a:pt x="84" y="71"/>
                </a:cubicBezTo>
                <a:cubicBezTo>
                  <a:pt x="83" y="70"/>
                  <a:pt x="83" y="70"/>
                  <a:pt x="83" y="70"/>
                </a:cubicBezTo>
                <a:cubicBezTo>
                  <a:pt x="75" y="62"/>
                  <a:pt x="75" y="62"/>
                  <a:pt x="75" y="62"/>
                </a:cubicBezTo>
                <a:cubicBezTo>
                  <a:pt x="76" y="60"/>
                  <a:pt x="77" y="58"/>
                  <a:pt x="78" y="56"/>
                </a:cubicBezTo>
                <a:cubicBezTo>
                  <a:pt x="90" y="56"/>
                  <a:pt x="90" y="56"/>
                  <a:pt x="90" y="56"/>
                </a:cubicBezTo>
                <a:close/>
                <a:moveTo>
                  <a:pt x="66" y="45"/>
                </a:moveTo>
                <a:cubicBezTo>
                  <a:pt x="66" y="57"/>
                  <a:pt x="56" y="66"/>
                  <a:pt x="45" y="66"/>
                </a:cubicBezTo>
                <a:cubicBezTo>
                  <a:pt x="34" y="66"/>
                  <a:pt x="25" y="57"/>
                  <a:pt x="25" y="45"/>
                </a:cubicBezTo>
                <a:cubicBezTo>
                  <a:pt x="25" y="34"/>
                  <a:pt x="34" y="25"/>
                  <a:pt x="45" y="25"/>
                </a:cubicBezTo>
                <a:cubicBezTo>
                  <a:pt x="56" y="25"/>
                  <a:pt x="66" y="34"/>
                  <a:pt x="66" y="45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2" name="Freeform 29"/>
          <p:cNvSpPr>
            <a:spLocks noEditPoints="1"/>
          </p:cNvSpPr>
          <p:nvPr/>
        </p:nvSpPr>
        <p:spPr bwMode="auto">
          <a:xfrm>
            <a:off x="6118226" y="4730751"/>
            <a:ext cx="211138" cy="214313"/>
          </a:xfrm>
          <a:custGeom>
            <a:avLst/>
            <a:gdLst>
              <a:gd name="T0" fmla="*/ 112 w 112"/>
              <a:gd name="T1" fmla="*/ 69 h 113"/>
              <a:gd name="T2" fmla="*/ 112 w 112"/>
              <a:gd name="T3" fmla="*/ 46 h 113"/>
              <a:gd name="T4" fmla="*/ 110 w 112"/>
              <a:gd name="T5" fmla="*/ 45 h 113"/>
              <a:gd name="T6" fmla="*/ 93 w 112"/>
              <a:gd name="T7" fmla="*/ 36 h 113"/>
              <a:gd name="T8" fmla="*/ 104 w 112"/>
              <a:gd name="T9" fmla="*/ 25 h 113"/>
              <a:gd name="T10" fmla="*/ 88 w 112"/>
              <a:gd name="T11" fmla="*/ 9 h 113"/>
              <a:gd name="T12" fmla="*/ 86 w 112"/>
              <a:gd name="T13" fmla="*/ 9 h 113"/>
              <a:gd name="T14" fmla="*/ 68 w 112"/>
              <a:gd name="T15" fmla="*/ 16 h 113"/>
              <a:gd name="T16" fmla="*/ 68 w 112"/>
              <a:gd name="T17" fmla="*/ 0 h 113"/>
              <a:gd name="T18" fmla="*/ 45 w 112"/>
              <a:gd name="T19" fmla="*/ 0 h 113"/>
              <a:gd name="T20" fmla="*/ 43 w 112"/>
              <a:gd name="T21" fmla="*/ 2 h 113"/>
              <a:gd name="T22" fmla="*/ 36 w 112"/>
              <a:gd name="T23" fmla="*/ 19 h 113"/>
              <a:gd name="T24" fmla="*/ 25 w 112"/>
              <a:gd name="T25" fmla="*/ 8 h 113"/>
              <a:gd name="T26" fmla="*/ 9 w 112"/>
              <a:gd name="T27" fmla="*/ 24 h 113"/>
              <a:gd name="T28" fmla="*/ 9 w 112"/>
              <a:gd name="T29" fmla="*/ 26 h 113"/>
              <a:gd name="T30" fmla="*/ 15 w 112"/>
              <a:gd name="T31" fmla="*/ 44 h 113"/>
              <a:gd name="T32" fmla="*/ 0 w 112"/>
              <a:gd name="T33" fmla="*/ 44 h 113"/>
              <a:gd name="T34" fmla="*/ 0 w 112"/>
              <a:gd name="T35" fmla="*/ 67 h 113"/>
              <a:gd name="T36" fmla="*/ 1 w 112"/>
              <a:gd name="T37" fmla="*/ 68 h 113"/>
              <a:gd name="T38" fmla="*/ 18 w 112"/>
              <a:gd name="T39" fmla="*/ 77 h 113"/>
              <a:gd name="T40" fmla="*/ 8 w 112"/>
              <a:gd name="T41" fmla="*/ 88 h 113"/>
              <a:gd name="T42" fmla="*/ 24 w 112"/>
              <a:gd name="T43" fmla="*/ 104 h 113"/>
              <a:gd name="T44" fmla="*/ 26 w 112"/>
              <a:gd name="T45" fmla="*/ 104 h 113"/>
              <a:gd name="T46" fmla="*/ 44 w 112"/>
              <a:gd name="T47" fmla="*/ 97 h 113"/>
              <a:gd name="T48" fmla="*/ 44 w 112"/>
              <a:gd name="T49" fmla="*/ 113 h 113"/>
              <a:gd name="T50" fmla="*/ 67 w 112"/>
              <a:gd name="T51" fmla="*/ 113 h 113"/>
              <a:gd name="T52" fmla="*/ 68 w 112"/>
              <a:gd name="T53" fmla="*/ 111 h 113"/>
              <a:gd name="T54" fmla="*/ 76 w 112"/>
              <a:gd name="T55" fmla="*/ 94 h 113"/>
              <a:gd name="T56" fmla="*/ 87 w 112"/>
              <a:gd name="T57" fmla="*/ 105 h 113"/>
              <a:gd name="T58" fmla="*/ 103 w 112"/>
              <a:gd name="T59" fmla="*/ 89 h 113"/>
              <a:gd name="T60" fmla="*/ 103 w 112"/>
              <a:gd name="T61" fmla="*/ 87 h 113"/>
              <a:gd name="T62" fmla="*/ 96 w 112"/>
              <a:gd name="T63" fmla="*/ 69 h 113"/>
              <a:gd name="T64" fmla="*/ 81 w 112"/>
              <a:gd name="T65" fmla="*/ 56 h 113"/>
              <a:gd name="T66" fmla="*/ 30 w 112"/>
              <a:gd name="T67" fmla="*/ 56 h 113"/>
              <a:gd name="T68" fmla="*/ 81 w 112"/>
              <a:gd name="T69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2" h="113">
                <a:moveTo>
                  <a:pt x="110" y="69"/>
                </a:moveTo>
                <a:cubicBezTo>
                  <a:pt x="112" y="69"/>
                  <a:pt x="112" y="69"/>
                  <a:pt x="112" y="69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0" y="45"/>
                  <a:pt x="110" y="45"/>
                  <a:pt x="110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5" y="42"/>
                  <a:pt x="94" y="39"/>
                  <a:pt x="93" y="36"/>
                </a:cubicBezTo>
                <a:cubicBezTo>
                  <a:pt x="103" y="26"/>
                  <a:pt x="103" y="26"/>
                  <a:pt x="103" y="26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3" y="24"/>
                  <a:pt x="103" y="24"/>
                  <a:pt x="103" y="24"/>
                </a:cubicBezTo>
                <a:cubicBezTo>
                  <a:pt x="88" y="9"/>
                  <a:pt x="88" y="9"/>
                  <a:pt x="88" y="9"/>
                </a:cubicBezTo>
                <a:cubicBezTo>
                  <a:pt x="87" y="8"/>
                  <a:pt x="87" y="8"/>
                  <a:pt x="87" y="8"/>
                </a:cubicBezTo>
                <a:cubicBezTo>
                  <a:pt x="86" y="9"/>
                  <a:pt x="86" y="9"/>
                  <a:pt x="86" y="9"/>
                </a:cubicBezTo>
                <a:cubicBezTo>
                  <a:pt x="76" y="19"/>
                  <a:pt x="76" y="19"/>
                  <a:pt x="76" y="19"/>
                </a:cubicBezTo>
                <a:cubicBezTo>
                  <a:pt x="73" y="18"/>
                  <a:pt x="70" y="17"/>
                  <a:pt x="68" y="16"/>
                </a:cubicBezTo>
                <a:cubicBezTo>
                  <a:pt x="68" y="2"/>
                  <a:pt x="68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16"/>
                  <a:pt x="43" y="16"/>
                  <a:pt x="43" y="16"/>
                </a:cubicBezTo>
                <a:cubicBezTo>
                  <a:pt x="41" y="17"/>
                  <a:pt x="38" y="18"/>
                  <a:pt x="36" y="19"/>
                </a:cubicBezTo>
                <a:cubicBezTo>
                  <a:pt x="26" y="9"/>
                  <a:pt x="26" y="9"/>
                  <a:pt x="26" y="9"/>
                </a:cubicBezTo>
                <a:cubicBezTo>
                  <a:pt x="25" y="8"/>
                  <a:pt x="25" y="8"/>
                  <a:pt x="25" y="8"/>
                </a:cubicBezTo>
                <a:cubicBezTo>
                  <a:pt x="24" y="9"/>
                  <a:pt x="24" y="9"/>
                  <a:pt x="24" y="9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6"/>
                  <a:pt x="9" y="26"/>
                  <a:pt x="9" y="26"/>
                </a:cubicBezTo>
                <a:cubicBezTo>
                  <a:pt x="18" y="36"/>
                  <a:pt x="18" y="36"/>
                  <a:pt x="18" y="36"/>
                </a:cubicBezTo>
                <a:cubicBezTo>
                  <a:pt x="17" y="38"/>
                  <a:pt x="16" y="41"/>
                  <a:pt x="15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8"/>
                  <a:pt x="0" y="68"/>
                  <a:pt x="0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6" y="71"/>
                  <a:pt x="17" y="74"/>
                  <a:pt x="18" y="77"/>
                </a:cubicBezTo>
                <a:cubicBezTo>
                  <a:pt x="9" y="87"/>
                  <a:pt x="9" y="87"/>
                  <a:pt x="9" y="87"/>
                </a:cubicBezTo>
                <a:cubicBezTo>
                  <a:pt x="8" y="88"/>
                  <a:pt x="8" y="88"/>
                  <a:pt x="8" y="88"/>
                </a:cubicBezTo>
                <a:cubicBezTo>
                  <a:pt x="9" y="89"/>
                  <a:pt x="9" y="89"/>
                  <a:pt x="9" y="89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36" y="94"/>
                  <a:pt x="36" y="94"/>
                  <a:pt x="36" y="94"/>
                </a:cubicBezTo>
                <a:cubicBezTo>
                  <a:pt x="38" y="95"/>
                  <a:pt x="41" y="96"/>
                  <a:pt x="44" y="97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8" y="113"/>
                  <a:pt x="68" y="113"/>
                  <a:pt x="68" y="113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68" y="97"/>
                  <a:pt x="68" y="97"/>
                  <a:pt x="68" y="97"/>
                </a:cubicBezTo>
                <a:cubicBezTo>
                  <a:pt x="71" y="96"/>
                  <a:pt x="73" y="95"/>
                  <a:pt x="76" y="94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93" y="77"/>
                  <a:pt x="93" y="77"/>
                  <a:pt x="93" y="77"/>
                </a:cubicBezTo>
                <a:cubicBezTo>
                  <a:pt x="94" y="74"/>
                  <a:pt x="95" y="72"/>
                  <a:pt x="96" y="69"/>
                </a:cubicBezTo>
                <a:cubicBezTo>
                  <a:pt x="110" y="69"/>
                  <a:pt x="110" y="69"/>
                  <a:pt x="110" y="69"/>
                </a:cubicBezTo>
                <a:close/>
                <a:moveTo>
                  <a:pt x="81" y="56"/>
                </a:moveTo>
                <a:cubicBezTo>
                  <a:pt x="81" y="70"/>
                  <a:pt x="69" y="82"/>
                  <a:pt x="56" y="82"/>
                </a:cubicBezTo>
                <a:cubicBezTo>
                  <a:pt x="42" y="82"/>
                  <a:pt x="30" y="70"/>
                  <a:pt x="30" y="56"/>
                </a:cubicBezTo>
                <a:cubicBezTo>
                  <a:pt x="30" y="42"/>
                  <a:pt x="42" y="31"/>
                  <a:pt x="56" y="31"/>
                </a:cubicBezTo>
                <a:cubicBezTo>
                  <a:pt x="69" y="31"/>
                  <a:pt x="81" y="42"/>
                  <a:pt x="81" y="5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3" name="Freeform 30"/>
          <p:cNvSpPr>
            <a:spLocks noEditPoints="1"/>
          </p:cNvSpPr>
          <p:nvPr/>
        </p:nvSpPr>
        <p:spPr bwMode="auto">
          <a:xfrm>
            <a:off x="5853113" y="4198939"/>
            <a:ext cx="484188" cy="484188"/>
          </a:xfrm>
          <a:custGeom>
            <a:avLst/>
            <a:gdLst>
              <a:gd name="T0" fmla="*/ 256 w 256"/>
              <a:gd name="T1" fmla="*/ 156 h 256"/>
              <a:gd name="T2" fmla="*/ 256 w 256"/>
              <a:gd name="T3" fmla="*/ 105 h 256"/>
              <a:gd name="T4" fmla="*/ 252 w 256"/>
              <a:gd name="T5" fmla="*/ 101 h 256"/>
              <a:gd name="T6" fmla="*/ 212 w 256"/>
              <a:gd name="T7" fmla="*/ 82 h 256"/>
              <a:gd name="T8" fmla="*/ 237 w 256"/>
              <a:gd name="T9" fmla="*/ 57 h 256"/>
              <a:gd name="T10" fmla="*/ 201 w 256"/>
              <a:gd name="T11" fmla="*/ 20 h 256"/>
              <a:gd name="T12" fmla="*/ 195 w 256"/>
              <a:gd name="T13" fmla="*/ 20 h 256"/>
              <a:gd name="T14" fmla="*/ 155 w 256"/>
              <a:gd name="T15" fmla="*/ 36 h 256"/>
              <a:gd name="T16" fmla="*/ 155 w 256"/>
              <a:gd name="T17" fmla="*/ 0 h 256"/>
              <a:gd name="T18" fmla="*/ 103 w 256"/>
              <a:gd name="T19" fmla="*/ 0 h 256"/>
              <a:gd name="T20" fmla="*/ 99 w 256"/>
              <a:gd name="T21" fmla="*/ 4 h 256"/>
              <a:gd name="T22" fmla="*/ 82 w 256"/>
              <a:gd name="T23" fmla="*/ 43 h 256"/>
              <a:gd name="T24" fmla="*/ 57 w 256"/>
              <a:gd name="T25" fmla="*/ 17 h 256"/>
              <a:gd name="T26" fmla="*/ 21 w 256"/>
              <a:gd name="T27" fmla="*/ 54 h 256"/>
              <a:gd name="T28" fmla="*/ 21 w 256"/>
              <a:gd name="T29" fmla="*/ 59 h 256"/>
              <a:gd name="T30" fmla="*/ 35 w 256"/>
              <a:gd name="T31" fmla="*/ 100 h 256"/>
              <a:gd name="T32" fmla="*/ 0 w 256"/>
              <a:gd name="T33" fmla="*/ 100 h 256"/>
              <a:gd name="T34" fmla="*/ 0 w 256"/>
              <a:gd name="T35" fmla="*/ 151 h 256"/>
              <a:gd name="T36" fmla="*/ 4 w 256"/>
              <a:gd name="T37" fmla="*/ 155 h 256"/>
              <a:gd name="T38" fmla="*/ 43 w 256"/>
              <a:gd name="T39" fmla="*/ 175 h 256"/>
              <a:gd name="T40" fmla="*/ 18 w 256"/>
              <a:gd name="T41" fmla="*/ 199 h 256"/>
              <a:gd name="T42" fmla="*/ 54 w 256"/>
              <a:gd name="T43" fmla="*/ 236 h 256"/>
              <a:gd name="T44" fmla="*/ 60 w 256"/>
              <a:gd name="T45" fmla="*/ 236 h 256"/>
              <a:gd name="T46" fmla="*/ 101 w 256"/>
              <a:gd name="T47" fmla="*/ 221 h 256"/>
              <a:gd name="T48" fmla="*/ 101 w 256"/>
              <a:gd name="T49" fmla="*/ 256 h 256"/>
              <a:gd name="T50" fmla="*/ 152 w 256"/>
              <a:gd name="T51" fmla="*/ 256 h 256"/>
              <a:gd name="T52" fmla="*/ 156 w 256"/>
              <a:gd name="T53" fmla="*/ 252 h 256"/>
              <a:gd name="T54" fmla="*/ 172 w 256"/>
              <a:gd name="T55" fmla="*/ 213 h 256"/>
              <a:gd name="T56" fmla="*/ 198 w 256"/>
              <a:gd name="T57" fmla="*/ 239 h 256"/>
              <a:gd name="T58" fmla="*/ 234 w 256"/>
              <a:gd name="T59" fmla="*/ 202 h 256"/>
              <a:gd name="T60" fmla="*/ 234 w 256"/>
              <a:gd name="T61" fmla="*/ 197 h 256"/>
              <a:gd name="T62" fmla="*/ 219 w 256"/>
              <a:gd name="T63" fmla="*/ 156 h 256"/>
              <a:gd name="T64" fmla="*/ 184 w 256"/>
              <a:gd name="T65" fmla="*/ 128 h 256"/>
              <a:gd name="T66" fmla="*/ 69 w 256"/>
              <a:gd name="T67" fmla="*/ 128 h 256"/>
              <a:gd name="T68" fmla="*/ 184 w 256"/>
              <a:gd name="T69" fmla="*/ 12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256">
                <a:moveTo>
                  <a:pt x="252" y="156"/>
                </a:moveTo>
                <a:cubicBezTo>
                  <a:pt x="256" y="156"/>
                  <a:pt x="256" y="156"/>
                  <a:pt x="256" y="156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05"/>
                  <a:pt x="256" y="105"/>
                  <a:pt x="256" y="105"/>
                </a:cubicBezTo>
                <a:cubicBezTo>
                  <a:pt x="256" y="101"/>
                  <a:pt x="256" y="101"/>
                  <a:pt x="256" y="101"/>
                </a:cubicBezTo>
                <a:cubicBezTo>
                  <a:pt x="252" y="101"/>
                  <a:pt x="252" y="101"/>
                  <a:pt x="252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8" y="94"/>
                  <a:pt x="215" y="88"/>
                  <a:pt x="212" y="82"/>
                </a:cubicBezTo>
                <a:cubicBezTo>
                  <a:pt x="234" y="59"/>
                  <a:pt x="234" y="59"/>
                  <a:pt x="234" y="59"/>
                </a:cubicBezTo>
                <a:cubicBezTo>
                  <a:pt x="237" y="57"/>
                  <a:pt x="237" y="57"/>
                  <a:pt x="237" y="57"/>
                </a:cubicBezTo>
                <a:cubicBezTo>
                  <a:pt x="234" y="54"/>
                  <a:pt x="234" y="54"/>
                  <a:pt x="234" y="54"/>
                </a:cubicBezTo>
                <a:cubicBezTo>
                  <a:pt x="201" y="20"/>
                  <a:pt x="201" y="20"/>
                  <a:pt x="201" y="20"/>
                </a:cubicBezTo>
                <a:cubicBezTo>
                  <a:pt x="198" y="17"/>
                  <a:pt x="198" y="17"/>
                  <a:pt x="198" y="17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72" y="43"/>
                  <a:pt x="172" y="43"/>
                  <a:pt x="172" y="43"/>
                </a:cubicBezTo>
                <a:cubicBezTo>
                  <a:pt x="167" y="40"/>
                  <a:pt x="161" y="38"/>
                  <a:pt x="155" y="36"/>
                </a:cubicBezTo>
                <a:cubicBezTo>
                  <a:pt x="155" y="4"/>
                  <a:pt x="155" y="4"/>
                  <a:pt x="155" y="4"/>
                </a:cubicBezTo>
                <a:cubicBezTo>
                  <a:pt x="155" y="0"/>
                  <a:pt x="155" y="0"/>
                  <a:pt x="155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"/>
                  <a:pt x="99" y="4"/>
                  <a:pt x="99" y="4"/>
                </a:cubicBezTo>
                <a:cubicBezTo>
                  <a:pt x="99" y="36"/>
                  <a:pt x="99" y="36"/>
                  <a:pt x="99" y="36"/>
                </a:cubicBezTo>
                <a:cubicBezTo>
                  <a:pt x="93" y="37"/>
                  <a:pt x="88" y="40"/>
                  <a:pt x="82" y="43"/>
                </a:cubicBezTo>
                <a:cubicBezTo>
                  <a:pt x="60" y="20"/>
                  <a:pt x="60" y="20"/>
                  <a:pt x="60" y="20"/>
                </a:cubicBezTo>
                <a:cubicBezTo>
                  <a:pt x="57" y="17"/>
                  <a:pt x="57" y="17"/>
                  <a:pt x="57" y="17"/>
                </a:cubicBezTo>
                <a:cubicBezTo>
                  <a:pt x="54" y="20"/>
                  <a:pt x="54" y="20"/>
                  <a:pt x="54" y="20"/>
                </a:cubicBezTo>
                <a:cubicBezTo>
                  <a:pt x="21" y="54"/>
                  <a:pt x="21" y="54"/>
                  <a:pt x="21" y="5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59"/>
                  <a:pt x="21" y="59"/>
                  <a:pt x="21" y="59"/>
                </a:cubicBezTo>
                <a:cubicBezTo>
                  <a:pt x="43" y="81"/>
                  <a:pt x="43" y="81"/>
                  <a:pt x="43" y="81"/>
                </a:cubicBezTo>
                <a:cubicBezTo>
                  <a:pt x="39" y="87"/>
                  <a:pt x="37" y="93"/>
                  <a:pt x="3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5"/>
                  <a:pt x="0" y="155"/>
                  <a:pt x="0" y="155"/>
                </a:cubicBezTo>
                <a:cubicBezTo>
                  <a:pt x="4" y="155"/>
                  <a:pt x="4" y="155"/>
                  <a:pt x="4" y="155"/>
                </a:cubicBezTo>
                <a:cubicBezTo>
                  <a:pt x="34" y="155"/>
                  <a:pt x="34" y="155"/>
                  <a:pt x="34" y="155"/>
                </a:cubicBezTo>
                <a:cubicBezTo>
                  <a:pt x="36" y="162"/>
                  <a:pt x="39" y="168"/>
                  <a:pt x="43" y="175"/>
                </a:cubicBezTo>
                <a:cubicBezTo>
                  <a:pt x="21" y="197"/>
                  <a:pt x="21" y="197"/>
                  <a:pt x="21" y="197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21" y="202"/>
                  <a:pt x="21" y="202"/>
                  <a:pt x="21" y="202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60" y="236"/>
                  <a:pt x="60" y="236"/>
                  <a:pt x="60" y="236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8" y="216"/>
                  <a:pt x="94" y="219"/>
                  <a:pt x="101" y="221"/>
                </a:cubicBezTo>
                <a:cubicBezTo>
                  <a:pt x="101" y="252"/>
                  <a:pt x="101" y="252"/>
                  <a:pt x="101" y="252"/>
                </a:cubicBezTo>
                <a:cubicBezTo>
                  <a:pt x="101" y="256"/>
                  <a:pt x="101" y="256"/>
                  <a:pt x="101" y="256"/>
                </a:cubicBezTo>
                <a:cubicBezTo>
                  <a:pt x="105" y="256"/>
                  <a:pt x="105" y="256"/>
                  <a:pt x="105" y="256"/>
                </a:cubicBezTo>
                <a:cubicBezTo>
                  <a:pt x="152" y="256"/>
                  <a:pt x="152" y="256"/>
                  <a:pt x="152" y="256"/>
                </a:cubicBezTo>
                <a:cubicBezTo>
                  <a:pt x="156" y="256"/>
                  <a:pt x="156" y="256"/>
                  <a:pt x="156" y="256"/>
                </a:cubicBezTo>
                <a:cubicBezTo>
                  <a:pt x="156" y="252"/>
                  <a:pt x="156" y="252"/>
                  <a:pt x="156" y="252"/>
                </a:cubicBezTo>
                <a:cubicBezTo>
                  <a:pt x="156" y="220"/>
                  <a:pt x="156" y="220"/>
                  <a:pt x="156" y="220"/>
                </a:cubicBezTo>
                <a:cubicBezTo>
                  <a:pt x="162" y="218"/>
                  <a:pt x="167" y="216"/>
                  <a:pt x="172" y="213"/>
                </a:cubicBezTo>
                <a:cubicBezTo>
                  <a:pt x="195" y="236"/>
                  <a:pt x="195" y="236"/>
                  <a:pt x="195" y="236"/>
                </a:cubicBezTo>
                <a:cubicBezTo>
                  <a:pt x="198" y="239"/>
                  <a:pt x="198" y="239"/>
                  <a:pt x="198" y="239"/>
                </a:cubicBezTo>
                <a:cubicBezTo>
                  <a:pt x="201" y="236"/>
                  <a:pt x="201" y="236"/>
                  <a:pt x="201" y="236"/>
                </a:cubicBezTo>
                <a:cubicBezTo>
                  <a:pt x="234" y="202"/>
                  <a:pt x="234" y="202"/>
                  <a:pt x="234" y="202"/>
                </a:cubicBezTo>
                <a:cubicBezTo>
                  <a:pt x="237" y="199"/>
                  <a:pt x="237" y="199"/>
                  <a:pt x="237" y="199"/>
                </a:cubicBezTo>
                <a:cubicBezTo>
                  <a:pt x="234" y="197"/>
                  <a:pt x="234" y="197"/>
                  <a:pt x="234" y="197"/>
                </a:cubicBezTo>
                <a:cubicBezTo>
                  <a:pt x="212" y="174"/>
                  <a:pt x="212" y="174"/>
                  <a:pt x="212" y="174"/>
                </a:cubicBezTo>
                <a:cubicBezTo>
                  <a:pt x="215" y="168"/>
                  <a:pt x="217" y="162"/>
                  <a:pt x="219" y="156"/>
                </a:cubicBezTo>
                <a:cubicBezTo>
                  <a:pt x="252" y="156"/>
                  <a:pt x="252" y="156"/>
                  <a:pt x="252" y="156"/>
                </a:cubicBezTo>
                <a:close/>
                <a:moveTo>
                  <a:pt x="184" y="128"/>
                </a:moveTo>
                <a:cubicBezTo>
                  <a:pt x="184" y="160"/>
                  <a:pt x="159" y="185"/>
                  <a:pt x="127" y="185"/>
                </a:cubicBezTo>
                <a:cubicBezTo>
                  <a:pt x="95" y="185"/>
                  <a:pt x="69" y="160"/>
                  <a:pt x="69" y="128"/>
                </a:cubicBezTo>
                <a:cubicBezTo>
                  <a:pt x="69" y="96"/>
                  <a:pt x="95" y="70"/>
                  <a:pt x="127" y="70"/>
                </a:cubicBezTo>
                <a:cubicBezTo>
                  <a:pt x="159" y="70"/>
                  <a:pt x="184" y="96"/>
                  <a:pt x="184" y="12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4" name="Freeform 31"/>
          <p:cNvSpPr>
            <a:spLocks noEditPoints="1"/>
          </p:cNvSpPr>
          <p:nvPr/>
        </p:nvSpPr>
        <p:spPr bwMode="auto">
          <a:xfrm>
            <a:off x="6296026" y="4554539"/>
            <a:ext cx="239713" cy="242888"/>
          </a:xfrm>
          <a:custGeom>
            <a:avLst/>
            <a:gdLst>
              <a:gd name="T0" fmla="*/ 127 w 127"/>
              <a:gd name="T1" fmla="*/ 78 h 128"/>
              <a:gd name="T2" fmla="*/ 127 w 127"/>
              <a:gd name="T3" fmla="*/ 53 h 128"/>
              <a:gd name="T4" fmla="*/ 125 w 127"/>
              <a:gd name="T5" fmla="*/ 51 h 128"/>
              <a:gd name="T6" fmla="*/ 105 w 127"/>
              <a:gd name="T7" fmla="*/ 41 h 128"/>
              <a:gd name="T8" fmla="*/ 118 w 127"/>
              <a:gd name="T9" fmla="*/ 29 h 128"/>
              <a:gd name="T10" fmla="*/ 100 w 127"/>
              <a:gd name="T11" fmla="*/ 11 h 128"/>
              <a:gd name="T12" fmla="*/ 97 w 127"/>
              <a:gd name="T13" fmla="*/ 11 h 128"/>
              <a:gd name="T14" fmla="*/ 77 w 127"/>
              <a:gd name="T15" fmla="*/ 18 h 128"/>
              <a:gd name="T16" fmla="*/ 77 w 127"/>
              <a:gd name="T17" fmla="*/ 0 h 128"/>
              <a:gd name="T18" fmla="*/ 52 w 127"/>
              <a:gd name="T19" fmla="*/ 0 h 128"/>
              <a:gd name="T20" fmla="*/ 49 w 127"/>
              <a:gd name="T21" fmla="*/ 2 h 128"/>
              <a:gd name="T22" fmla="*/ 41 w 127"/>
              <a:gd name="T23" fmla="*/ 22 h 128"/>
              <a:gd name="T24" fmla="*/ 29 w 127"/>
              <a:gd name="T25" fmla="*/ 9 h 128"/>
              <a:gd name="T26" fmla="*/ 10 w 127"/>
              <a:gd name="T27" fmla="*/ 27 h 128"/>
              <a:gd name="T28" fmla="*/ 10 w 127"/>
              <a:gd name="T29" fmla="*/ 30 h 128"/>
              <a:gd name="T30" fmla="*/ 17 w 127"/>
              <a:gd name="T31" fmla="*/ 50 h 128"/>
              <a:gd name="T32" fmla="*/ 0 w 127"/>
              <a:gd name="T33" fmla="*/ 50 h 128"/>
              <a:gd name="T34" fmla="*/ 0 w 127"/>
              <a:gd name="T35" fmla="*/ 76 h 128"/>
              <a:gd name="T36" fmla="*/ 2 w 127"/>
              <a:gd name="T37" fmla="*/ 78 h 128"/>
              <a:gd name="T38" fmla="*/ 21 w 127"/>
              <a:gd name="T39" fmla="*/ 87 h 128"/>
              <a:gd name="T40" fmla="*/ 9 w 127"/>
              <a:gd name="T41" fmla="*/ 100 h 128"/>
              <a:gd name="T42" fmla="*/ 27 w 127"/>
              <a:gd name="T43" fmla="*/ 118 h 128"/>
              <a:gd name="T44" fmla="*/ 30 w 127"/>
              <a:gd name="T45" fmla="*/ 118 h 128"/>
              <a:gd name="T46" fmla="*/ 50 w 127"/>
              <a:gd name="T47" fmla="*/ 110 h 128"/>
              <a:gd name="T48" fmla="*/ 50 w 127"/>
              <a:gd name="T49" fmla="*/ 128 h 128"/>
              <a:gd name="T50" fmla="*/ 76 w 127"/>
              <a:gd name="T51" fmla="*/ 128 h 128"/>
              <a:gd name="T52" fmla="*/ 78 w 127"/>
              <a:gd name="T53" fmla="*/ 126 h 128"/>
              <a:gd name="T54" fmla="*/ 86 w 127"/>
              <a:gd name="T55" fmla="*/ 107 h 128"/>
              <a:gd name="T56" fmla="*/ 99 w 127"/>
              <a:gd name="T57" fmla="*/ 119 h 128"/>
              <a:gd name="T58" fmla="*/ 117 w 127"/>
              <a:gd name="T59" fmla="*/ 101 h 128"/>
              <a:gd name="T60" fmla="*/ 117 w 127"/>
              <a:gd name="T61" fmla="*/ 98 h 128"/>
              <a:gd name="T62" fmla="*/ 109 w 127"/>
              <a:gd name="T63" fmla="*/ 78 h 128"/>
              <a:gd name="T64" fmla="*/ 92 w 127"/>
              <a:gd name="T65" fmla="*/ 64 h 128"/>
              <a:gd name="T66" fmla="*/ 35 w 127"/>
              <a:gd name="T67" fmla="*/ 64 h 128"/>
              <a:gd name="T68" fmla="*/ 92 w 127"/>
              <a:gd name="T6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7" h="128">
                <a:moveTo>
                  <a:pt x="125" y="78"/>
                </a:moveTo>
                <a:cubicBezTo>
                  <a:pt x="127" y="78"/>
                  <a:pt x="127" y="78"/>
                  <a:pt x="127" y="78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8" y="47"/>
                  <a:pt x="107" y="44"/>
                  <a:pt x="105" y="41"/>
                </a:cubicBezTo>
                <a:cubicBezTo>
                  <a:pt x="117" y="30"/>
                  <a:pt x="117" y="30"/>
                  <a:pt x="117" y="30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99" y="9"/>
                  <a:pt x="99" y="9"/>
                  <a:pt x="99" y="9"/>
                </a:cubicBezTo>
                <a:cubicBezTo>
                  <a:pt x="97" y="11"/>
                  <a:pt x="97" y="11"/>
                  <a:pt x="97" y="11"/>
                </a:cubicBezTo>
                <a:cubicBezTo>
                  <a:pt x="86" y="22"/>
                  <a:pt x="86" y="22"/>
                  <a:pt x="86" y="22"/>
                </a:cubicBezTo>
                <a:cubicBezTo>
                  <a:pt x="83" y="20"/>
                  <a:pt x="80" y="19"/>
                  <a:pt x="77" y="18"/>
                </a:cubicBezTo>
                <a:cubicBezTo>
                  <a:pt x="77" y="2"/>
                  <a:pt x="77" y="2"/>
                  <a:pt x="77" y="2"/>
                </a:cubicBezTo>
                <a:cubicBezTo>
                  <a:pt x="77" y="0"/>
                  <a:pt x="77" y="0"/>
                  <a:pt x="77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8"/>
                  <a:pt x="49" y="18"/>
                  <a:pt x="49" y="18"/>
                </a:cubicBezTo>
                <a:cubicBezTo>
                  <a:pt x="47" y="19"/>
                  <a:pt x="44" y="20"/>
                  <a:pt x="41" y="22"/>
                </a:cubicBezTo>
                <a:cubicBezTo>
                  <a:pt x="30" y="11"/>
                  <a:pt x="30" y="11"/>
                  <a:pt x="30" y="11"/>
                </a:cubicBezTo>
                <a:cubicBezTo>
                  <a:pt x="29" y="9"/>
                  <a:pt x="29" y="9"/>
                  <a:pt x="29" y="9"/>
                </a:cubicBezTo>
                <a:cubicBezTo>
                  <a:pt x="27" y="11"/>
                  <a:pt x="27" y="11"/>
                  <a:pt x="27" y="11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30"/>
                  <a:pt x="10" y="30"/>
                  <a:pt x="10" y="30"/>
                </a:cubicBezTo>
                <a:cubicBezTo>
                  <a:pt x="21" y="41"/>
                  <a:pt x="21" y="41"/>
                  <a:pt x="21" y="41"/>
                </a:cubicBezTo>
                <a:cubicBezTo>
                  <a:pt x="20" y="44"/>
                  <a:pt x="18" y="47"/>
                  <a:pt x="17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2" y="78"/>
                  <a:pt x="2" y="78"/>
                  <a:pt x="2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8" y="81"/>
                  <a:pt x="20" y="84"/>
                  <a:pt x="21" y="87"/>
                </a:cubicBezTo>
                <a:cubicBezTo>
                  <a:pt x="10" y="98"/>
                  <a:pt x="10" y="98"/>
                  <a:pt x="10" y="98"/>
                </a:cubicBezTo>
                <a:cubicBezTo>
                  <a:pt x="9" y="100"/>
                  <a:pt x="9" y="100"/>
                  <a:pt x="9" y="100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44" y="108"/>
                  <a:pt x="47" y="109"/>
                  <a:pt x="50" y="110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0" y="128"/>
                  <a:pt x="50" y="128"/>
                  <a:pt x="50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8" y="126"/>
                  <a:pt x="78" y="126"/>
                  <a:pt x="78" y="126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1" y="109"/>
                  <a:pt x="83" y="108"/>
                  <a:pt x="86" y="107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99" y="119"/>
                  <a:pt x="99" y="119"/>
                  <a:pt x="99" y="119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8" y="100"/>
                  <a:pt x="118" y="100"/>
                  <a:pt x="118" y="100"/>
                </a:cubicBezTo>
                <a:cubicBezTo>
                  <a:pt x="117" y="98"/>
                  <a:pt x="117" y="98"/>
                  <a:pt x="117" y="9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7" y="84"/>
                  <a:pt x="108" y="81"/>
                  <a:pt x="109" y="78"/>
                </a:cubicBezTo>
                <a:cubicBezTo>
                  <a:pt x="125" y="78"/>
                  <a:pt x="125" y="78"/>
                  <a:pt x="125" y="78"/>
                </a:cubicBezTo>
                <a:close/>
                <a:moveTo>
                  <a:pt x="92" y="64"/>
                </a:moveTo>
                <a:cubicBezTo>
                  <a:pt x="92" y="80"/>
                  <a:pt x="79" y="93"/>
                  <a:pt x="63" y="93"/>
                </a:cubicBezTo>
                <a:cubicBezTo>
                  <a:pt x="48" y="93"/>
                  <a:pt x="35" y="80"/>
                  <a:pt x="35" y="64"/>
                </a:cubicBezTo>
                <a:cubicBezTo>
                  <a:pt x="35" y="48"/>
                  <a:pt x="48" y="36"/>
                  <a:pt x="63" y="36"/>
                </a:cubicBezTo>
                <a:cubicBezTo>
                  <a:pt x="79" y="36"/>
                  <a:pt x="92" y="48"/>
                  <a:pt x="92" y="6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5" name="Freeform 32"/>
          <p:cNvSpPr>
            <a:spLocks noEditPoints="1"/>
          </p:cNvSpPr>
          <p:nvPr/>
        </p:nvSpPr>
        <p:spPr bwMode="auto">
          <a:xfrm>
            <a:off x="5537201" y="4710114"/>
            <a:ext cx="255588" cy="255588"/>
          </a:xfrm>
          <a:custGeom>
            <a:avLst/>
            <a:gdLst>
              <a:gd name="T0" fmla="*/ 135 w 135"/>
              <a:gd name="T1" fmla="*/ 82 h 135"/>
              <a:gd name="T2" fmla="*/ 135 w 135"/>
              <a:gd name="T3" fmla="*/ 55 h 135"/>
              <a:gd name="T4" fmla="*/ 133 w 135"/>
              <a:gd name="T5" fmla="*/ 53 h 135"/>
              <a:gd name="T6" fmla="*/ 112 w 135"/>
              <a:gd name="T7" fmla="*/ 43 h 135"/>
              <a:gd name="T8" fmla="*/ 126 w 135"/>
              <a:gd name="T9" fmla="*/ 30 h 135"/>
              <a:gd name="T10" fmla="*/ 106 w 135"/>
              <a:gd name="T11" fmla="*/ 10 h 135"/>
              <a:gd name="T12" fmla="*/ 103 w 135"/>
              <a:gd name="T13" fmla="*/ 10 h 135"/>
              <a:gd name="T14" fmla="*/ 82 w 135"/>
              <a:gd name="T15" fmla="*/ 19 h 135"/>
              <a:gd name="T16" fmla="*/ 82 w 135"/>
              <a:gd name="T17" fmla="*/ 0 h 135"/>
              <a:gd name="T18" fmla="*/ 55 w 135"/>
              <a:gd name="T19" fmla="*/ 0 h 135"/>
              <a:gd name="T20" fmla="*/ 53 w 135"/>
              <a:gd name="T21" fmla="*/ 2 h 135"/>
              <a:gd name="T22" fmla="*/ 44 w 135"/>
              <a:gd name="T23" fmla="*/ 22 h 135"/>
              <a:gd name="T24" fmla="*/ 30 w 135"/>
              <a:gd name="T25" fmla="*/ 9 h 135"/>
              <a:gd name="T26" fmla="*/ 11 w 135"/>
              <a:gd name="T27" fmla="*/ 28 h 135"/>
              <a:gd name="T28" fmla="*/ 11 w 135"/>
              <a:gd name="T29" fmla="*/ 31 h 135"/>
              <a:gd name="T30" fmla="*/ 19 w 135"/>
              <a:gd name="T31" fmla="*/ 52 h 135"/>
              <a:gd name="T32" fmla="*/ 0 w 135"/>
              <a:gd name="T33" fmla="*/ 52 h 135"/>
              <a:gd name="T34" fmla="*/ 0 w 135"/>
              <a:gd name="T35" fmla="*/ 80 h 135"/>
              <a:gd name="T36" fmla="*/ 2 w 135"/>
              <a:gd name="T37" fmla="*/ 82 h 135"/>
              <a:gd name="T38" fmla="*/ 23 w 135"/>
              <a:gd name="T39" fmla="*/ 92 h 135"/>
              <a:gd name="T40" fmla="*/ 10 w 135"/>
              <a:gd name="T41" fmla="*/ 105 h 135"/>
              <a:gd name="T42" fmla="*/ 29 w 135"/>
              <a:gd name="T43" fmla="*/ 124 h 135"/>
              <a:gd name="T44" fmla="*/ 32 w 135"/>
              <a:gd name="T45" fmla="*/ 124 h 135"/>
              <a:gd name="T46" fmla="*/ 53 w 135"/>
              <a:gd name="T47" fmla="*/ 116 h 135"/>
              <a:gd name="T48" fmla="*/ 53 w 135"/>
              <a:gd name="T49" fmla="*/ 135 h 135"/>
              <a:gd name="T50" fmla="*/ 81 w 135"/>
              <a:gd name="T51" fmla="*/ 135 h 135"/>
              <a:gd name="T52" fmla="*/ 83 w 135"/>
              <a:gd name="T53" fmla="*/ 133 h 135"/>
              <a:gd name="T54" fmla="*/ 91 w 135"/>
              <a:gd name="T55" fmla="*/ 112 h 135"/>
              <a:gd name="T56" fmla="*/ 105 w 135"/>
              <a:gd name="T57" fmla="*/ 126 h 135"/>
              <a:gd name="T58" fmla="*/ 124 w 135"/>
              <a:gd name="T59" fmla="*/ 107 h 135"/>
              <a:gd name="T60" fmla="*/ 124 w 135"/>
              <a:gd name="T61" fmla="*/ 104 h 135"/>
              <a:gd name="T62" fmla="*/ 116 w 135"/>
              <a:gd name="T63" fmla="*/ 82 h 135"/>
              <a:gd name="T64" fmla="*/ 98 w 135"/>
              <a:gd name="T65" fmla="*/ 67 h 135"/>
              <a:gd name="T66" fmla="*/ 37 w 135"/>
              <a:gd name="T67" fmla="*/ 67 h 135"/>
              <a:gd name="T68" fmla="*/ 98 w 135"/>
              <a:gd name="T69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5" h="135">
                <a:moveTo>
                  <a:pt x="133" y="82"/>
                </a:moveTo>
                <a:cubicBezTo>
                  <a:pt x="135" y="82"/>
                  <a:pt x="135" y="82"/>
                  <a:pt x="135" y="82"/>
                </a:cubicBezTo>
                <a:cubicBezTo>
                  <a:pt x="135" y="80"/>
                  <a:pt x="135" y="80"/>
                  <a:pt x="135" y="80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3" y="53"/>
                  <a:pt x="133" y="53"/>
                  <a:pt x="133" y="53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15" y="50"/>
                  <a:pt x="114" y="46"/>
                  <a:pt x="112" y="43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03" y="10"/>
                  <a:pt x="103" y="10"/>
                  <a:pt x="103" y="10"/>
                </a:cubicBezTo>
                <a:cubicBezTo>
                  <a:pt x="91" y="23"/>
                  <a:pt x="91" y="23"/>
                  <a:pt x="91" y="23"/>
                </a:cubicBezTo>
                <a:cubicBezTo>
                  <a:pt x="88" y="21"/>
                  <a:pt x="85" y="20"/>
                  <a:pt x="82" y="19"/>
                </a:cubicBezTo>
                <a:cubicBezTo>
                  <a:pt x="82" y="2"/>
                  <a:pt x="82" y="2"/>
                  <a:pt x="82" y="2"/>
                </a:cubicBezTo>
                <a:cubicBezTo>
                  <a:pt x="82" y="0"/>
                  <a:pt x="82" y="0"/>
                  <a:pt x="82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19"/>
                  <a:pt x="53" y="19"/>
                  <a:pt x="53" y="19"/>
                </a:cubicBezTo>
                <a:cubicBezTo>
                  <a:pt x="50" y="20"/>
                  <a:pt x="47" y="21"/>
                  <a:pt x="44" y="22"/>
                </a:cubicBezTo>
                <a:cubicBezTo>
                  <a:pt x="32" y="10"/>
                  <a:pt x="32" y="10"/>
                  <a:pt x="32" y="10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30"/>
                  <a:pt x="10" y="30"/>
                  <a:pt x="10" y="30"/>
                </a:cubicBezTo>
                <a:cubicBezTo>
                  <a:pt x="11" y="31"/>
                  <a:pt x="11" y="31"/>
                  <a:pt x="11" y="31"/>
                </a:cubicBezTo>
                <a:cubicBezTo>
                  <a:pt x="23" y="43"/>
                  <a:pt x="23" y="43"/>
                  <a:pt x="23" y="43"/>
                </a:cubicBezTo>
                <a:cubicBezTo>
                  <a:pt x="21" y="46"/>
                  <a:pt x="20" y="49"/>
                  <a:pt x="19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19" y="85"/>
                  <a:pt x="21" y="89"/>
                  <a:pt x="23" y="92"/>
                </a:cubicBezTo>
                <a:cubicBezTo>
                  <a:pt x="11" y="104"/>
                  <a:pt x="11" y="104"/>
                  <a:pt x="11" y="104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1" y="107"/>
                  <a:pt x="11" y="107"/>
                  <a:pt x="11" y="107"/>
                </a:cubicBezTo>
                <a:cubicBezTo>
                  <a:pt x="29" y="124"/>
                  <a:pt x="29" y="124"/>
                  <a:pt x="29" y="124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7" y="114"/>
                  <a:pt x="50" y="115"/>
                  <a:pt x="53" y="116"/>
                </a:cubicBezTo>
                <a:cubicBezTo>
                  <a:pt x="53" y="133"/>
                  <a:pt x="53" y="133"/>
                  <a:pt x="53" y="133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3" y="133"/>
                  <a:pt x="83" y="133"/>
                  <a:pt x="83" y="133"/>
                </a:cubicBezTo>
                <a:cubicBezTo>
                  <a:pt x="83" y="116"/>
                  <a:pt x="83" y="116"/>
                  <a:pt x="83" y="116"/>
                </a:cubicBezTo>
                <a:cubicBezTo>
                  <a:pt x="86" y="115"/>
                  <a:pt x="89" y="114"/>
                  <a:pt x="91" y="112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5" y="126"/>
                  <a:pt x="105" y="126"/>
                  <a:pt x="105" y="126"/>
                </a:cubicBezTo>
                <a:cubicBezTo>
                  <a:pt x="106" y="124"/>
                  <a:pt x="106" y="124"/>
                  <a:pt x="106" y="124"/>
                </a:cubicBezTo>
                <a:cubicBezTo>
                  <a:pt x="124" y="107"/>
                  <a:pt x="124" y="107"/>
                  <a:pt x="124" y="107"/>
                </a:cubicBezTo>
                <a:cubicBezTo>
                  <a:pt x="126" y="105"/>
                  <a:pt x="126" y="105"/>
                  <a:pt x="126" y="105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4" y="89"/>
                  <a:pt x="115" y="86"/>
                  <a:pt x="116" y="82"/>
                </a:cubicBezTo>
                <a:cubicBezTo>
                  <a:pt x="133" y="82"/>
                  <a:pt x="133" y="82"/>
                  <a:pt x="133" y="82"/>
                </a:cubicBezTo>
                <a:close/>
                <a:moveTo>
                  <a:pt x="98" y="67"/>
                </a:moveTo>
                <a:cubicBezTo>
                  <a:pt x="98" y="84"/>
                  <a:pt x="84" y="98"/>
                  <a:pt x="67" y="98"/>
                </a:cubicBezTo>
                <a:cubicBezTo>
                  <a:pt x="51" y="98"/>
                  <a:pt x="37" y="84"/>
                  <a:pt x="37" y="67"/>
                </a:cubicBezTo>
                <a:cubicBezTo>
                  <a:pt x="37" y="51"/>
                  <a:pt x="51" y="37"/>
                  <a:pt x="67" y="37"/>
                </a:cubicBezTo>
                <a:cubicBezTo>
                  <a:pt x="84" y="37"/>
                  <a:pt x="98" y="51"/>
                  <a:pt x="98" y="6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6" name="Freeform 33"/>
          <p:cNvSpPr>
            <a:spLocks noEditPoints="1"/>
          </p:cNvSpPr>
          <p:nvPr/>
        </p:nvSpPr>
        <p:spPr bwMode="auto">
          <a:xfrm>
            <a:off x="7024688" y="3433763"/>
            <a:ext cx="349250" cy="347663"/>
          </a:xfrm>
          <a:custGeom>
            <a:avLst/>
            <a:gdLst>
              <a:gd name="T0" fmla="*/ 181 w 184"/>
              <a:gd name="T1" fmla="*/ 117 h 184"/>
              <a:gd name="T2" fmla="*/ 184 w 184"/>
              <a:gd name="T3" fmla="*/ 81 h 184"/>
              <a:gd name="T4" fmla="*/ 181 w 184"/>
              <a:gd name="T5" fmla="*/ 78 h 184"/>
              <a:gd name="T6" fmla="*/ 153 w 184"/>
              <a:gd name="T7" fmla="*/ 63 h 184"/>
              <a:gd name="T8" fmla="*/ 173 w 184"/>
              <a:gd name="T9" fmla="*/ 46 h 184"/>
              <a:gd name="T10" fmla="*/ 148 w 184"/>
              <a:gd name="T11" fmla="*/ 18 h 184"/>
              <a:gd name="T12" fmla="*/ 144 w 184"/>
              <a:gd name="T13" fmla="*/ 18 h 184"/>
              <a:gd name="T14" fmla="*/ 115 w 184"/>
              <a:gd name="T15" fmla="*/ 27 h 184"/>
              <a:gd name="T16" fmla="*/ 117 w 184"/>
              <a:gd name="T17" fmla="*/ 2 h 184"/>
              <a:gd name="T18" fmla="*/ 80 w 184"/>
              <a:gd name="T19" fmla="*/ 0 h 184"/>
              <a:gd name="T20" fmla="*/ 77 w 184"/>
              <a:gd name="T21" fmla="*/ 3 h 184"/>
              <a:gd name="T22" fmla="*/ 64 w 184"/>
              <a:gd name="T23" fmla="*/ 29 h 184"/>
              <a:gd name="T24" fmla="*/ 47 w 184"/>
              <a:gd name="T25" fmla="*/ 10 h 184"/>
              <a:gd name="T26" fmla="*/ 19 w 184"/>
              <a:gd name="T27" fmla="*/ 35 h 184"/>
              <a:gd name="T28" fmla="*/ 19 w 184"/>
              <a:gd name="T29" fmla="*/ 39 h 184"/>
              <a:gd name="T30" fmla="*/ 28 w 184"/>
              <a:gd name="T31" fmla="*/ 68 h 184"/>
              <a:gd name="T32" fmla="*/ 2 w 184"/>
              <a:gd name="T33" fmla="*/ 66 h 184"/>
              <a:gd name="T34" fmla="*/ 0 w 184"/>
              <a:gd name="T35" fmla="*/ 103 h 184"/>
              <a:gd name="T36" fmla="*/ 3 w 184"/>
              <a:gd name="T37" fmla="*/ 106 h 184"/>
              <a:gd name="T38" fmla="*/ 30 w 184"/>
              <a:gd name="T39" fmla="*/ 121 h 184"/>
              <a:gd name="T40" fmla="*/ 11 w 184"/>
              <a:gd name="T41" fmla="*/ 138 h 184"/>
              <a:gd name="T42" fmla="*/ 35 w 184"/>
              <a:gd name="T43" fmla="*/ 165 h 184"/>
              <a:gd name="T44" fmla="*/ 40 w 184"/>
              <a:gd name="T45" fmla="*/ 165 h 184"/>
              <a:gd name="T46" fmla="*/ 69 w 184"/>
              <a:gd name="T47" fmla="*/ 156 h 184"/>
              <a:gd name="T48" fmla="*/ 67 w 184"/>
              <a:gd name="T49" fmla="*/ 181 h 184"/>
              <a:gd name="T50" fmla="*/ 104 w 184"/>
              <a:gd name="T51" fmla="*/ 183 h 184"/>
              <a:gd name="T52" fmla="*/ 107 w 184"/>
              <a:gd name="T53" fmla="*/ 181 h 184"/>
              <a:gd name="T54" fmla="*/ 120 w 184"/>
              <a:gd name="T55" fmla="*/ 154 h 184"/>
              <a:gd name="T56" fmla="*/ 137 w 184"/>
              <a:gd name="T57" fmla="*/ 173 h 184"/>
              <a:gd name="T58" fmla="*/ 164 w 184"/>
              <a:gd name="T59" fmla="*/ 149 h 184"/>
              <a:gd name="T60" fmla="*/ 165 w 184"/>
              <a:gd name="T61" fmla="*/ 145 h 184"/>
              <a:gd name="T62" fmla="*/ 155 w 184"/>
              <a:gd name="T63" fmla="*/ 116 h 184"/>
              <a:gd name="T64" fmla="*/ 132 w 184"/>
              <a:gd name="T65" fmla="*/ 94 h 184"/>
              <a:gd name="T66" fmla="*/ 51 w 184"/>
              <a:gd name="T67" fmla="*/ 89 h 184"/>
              <a:gd name="T68" fmla="*/ 132 w 184"/>
              <a:gd name="T69" fmla="*/ 9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4" h="184">
                <a:moveTo>
                  <a:pt x="179" y="117"/>
                </a:moveTo>
                <a:cubicBezTo>
                  <a:pt x="181" y="117"/>
                  <a:pt x="181" y="117"/>
                  <a:pt x="181" y="117"/>
                </a:cubicBezTo>
                <a:cubicBezTo>
                  <a:pt x="182" y="114"/>
                  <a:pt x="182" y="114"/>
                  <a:pt x="182" y="114"/>
                </a:cubicBezTo>
                <a:cubicBezTo>
                  <a:pt x="184" y="81"/>
                  <a:pt x="184" y="81"/>
                  <a:pt x="184" y="81"/>
                </a:cubicBezTo>
                <a:cubicBezTo>
                  <a:pt x="184" y="78"/>
                  <a:pt x="184" y="78"/>
                  <a:pt x="184" y="78"/>
                </a:cubicBezTo>
                <a:cubicBezTo>
                  <a:pt x="181" y="78"/>
                  <a:pt x="181" y="78"/>
                  <a:pt x="181" y="78"/>
                </a:cubicBezTo>
                <a:cubicBezTo>
                  <a:pt x="158" y="76"/>
                  <a:pt x="158" y="76"/>
                  <a:pt x="158" y="76"/>
                </a:cubicBezTo>
                <a:cubicBezTo>
                  <a:pt x="157" y="72"/>
                  <a:pt x="155" y="67"/>
                  <a:pt x="153" y="63"/>
                </a:cubicBezTo>
                <a:cubicBezTo>
                  <a:pt x="171" y="48"/>
                  <a:pt x="171" y="48"/>
                  <a:pt x="171" y="48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27" y="33"/>
                  <a:pt x="127" y="33"/>
                  <a:pt x="127" y="33"/>
                </a:cubicBezTo>
                <a:cubicBezTo>
                  <a:pt x="123" y="31"/>
                  <a:pt x="119" y="29"/>
                  <a:pt x="115" y="27"/>
                </a:cubicBezTo>
                <a:cubicBezTo>
                  <a:pt x="116" y="5"/>
                  <a:pt x="116" y="5"/>
                  <a:pt x="116" y="5"/>
                </a:cubicBezTo>
                <a:cubicBezTo>
                  <a:pt x="117" y="2"/>
                  <a:pt x="117" y="2"/>
                  <a:pt x="117" y="2"/>
                </a:cubicBezTo>
                <a:cubicBezTo>
                  <a:pt x="114" y="2"/>
                  <a:pt x="114" y="2"/>
                  <a:pt x="114" y="2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3"/>
                  <a:pt x="77" y="3"/>
                  <a:pt x="77" y="3"/>
                </a:cubicBezTo>
                <a:cubicBezTo>
                  <a:pt x="76" y="25"/>
                  <a:pt x="76" y="25"/>
                  <a:pt x="76" y="25"/>
                </a:cubicBezTo>
                <a:cubicBezTo>
                  <a:pt x="72" y="26"/>
                  <a:pt x="67" y="27"/>
                  <a:pt x="64" y="29"/>
                </a:cubicBezTo>
                <a:cubicBezTo>
                  <a:pt x="49" y="12"/>
                  <a:pt x="49" y="12"/>
                  <a:pt x="49" y="12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2"/>
                  <a:pt x="45" y="12"/>
                  <a:pt x="45" y="12"/>
                </a:cubicBezTo>
                <a:cubicBezTo>
                  <a:pt x="19" y="35"/>
                  <a:pt x="19" y="35"/>
                  <a:pt x="19" y="35"/>
                </a:cubicBezTo>
                <a:cubicBezTo>
                  <a:pt x="17" y="36"/>
                  <a:pt x="17" y="36"/>
                  <a:pt x="17" y="36"/>
                </a:cubicBezTo>
                <a:cubicBezTo>
                  <a:pt x="19" y="39"/>
                  <a:pt x="19" y="39"/>
                  <a:pt x="19" y="39"/>
                </a:cubicBezTo>
                <a:cubicBezTo>
                  <a:pt x="34" y="55"/>
                  <a:pt x="34" y="55"/>
                  <a:pt x="34" y="55"/>
                </a:cubicBezTo>
                <a:cubicBezTo>
                  <a:pt x="31" y="59"/>
                  <a:pt x="29" y="63"/>
                  <a:pt x="28" y="68"/>
                </a:cubicBezTo>
                <a:cubicBezTo>
                  <a:pt x="5" y="66"/>
                  <a:pt x="5" y="66"/>
                  <a:pt x="5" y="66"/>
                </a:cubicBezTo>
                <a:cubicBezTo>
                  <a:pt x="2" y="66"/>
                  <a:pt x="2" y="66"/>
                  <a:pt x="2" y="66"/>
                </a:cubicBezTo>
                <a:cubicBezTo>
                  <a:pt x="2" y="69"/>
                  <a:pt x="2" y="69"/>
                  <a:pt x="2" y="6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5"/>
                  <a:pt x="0" y="105"/>
                  <a:pt x="0" y="105"/>
                </a:cubicBezTo>
                <a:cubicBezTo>
                  <a:pt x="3" y="106"/>
                  <a:pt x="3" y="106"/>
                  <a:pt x="3" y="106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6" y="112"/>
                  <a:pt x="28" y="117"/>
                  <a:pt x="30" y="121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1" y="138"/>
                  <a:pt x="11" y="138"/>
                  <a:pt x="11" y="138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35" y="165"/>
                  <a:pt x="35" y="165"/>
                  <a:pt x="35" y="165"/>
                </a:cubicBezTo>
                <a:cubicBezTo>
                  <a:pt x="37" y="167"/>
                  <a:pt x="37" y="167"/>
                  <a:pt x="37" y="167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56" y="150"/>
                  <a:pt x="56" y="150"/>
                  <a:pt x="56" y="150"/>
                </a:cubicBezTo>
                <a:cubicBezTo>
                  <a:pt x="60" y="153"/>
                  <a:pt x="64" y="155"/>
                  <a:pt x="69" y="156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70" y="181"/>
                  <a:pt x="70" y="181"/>
                  <a:pt x="70" y="181"/>
                </a:cubicBezTo>
                <a:cubicBezTo>
                  <a:pt x="104" y="183"/>
                  <a:pt x="104" y="183"/>
                  <a:pt x="104" y="183"/>
                </a:cubicBezTo>
                <a:cubicBezTo>
                  <a:pt x="107" y="184"/>
                  <a:pt x="107" y="184"/>
                  <a:pt x="107" y="184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8" y="158"/>
                  <a:pt x="108" y="158"/>
                  <a:pt x="108" y="158"/>
                </a:cubicBezTo>
                <a:cubicBezTo>
                  <a:pt x="112" y="157"/>
                  <a:pt x="116" y="155"/>
                  <a:pt x="120" y="154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37" y="173"/>
                  <a:pt x="137" y="173"/>
                  <a:pt x="137" y="173"/>
                </a:cubicBezTo>
                <a:cubicBezTo>
                  <a:pt x="139" y="171"/>
                  <a:pt x="139" y="171"/>
                  <a:pt x="139" y="171"/>
                </a:cubicBezTo>
                <a:cubicBezTo>
                  <a:pt x="164" y="149"/>
                  <a:pt x="164" y="149"/>
                  <a:pt x="164" y="14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65" y="145"/>
                  <a:pt x="165" y="145"/>
                  <a:pt x="165" y="145"/>
                </a:cubicBezTo>
                <a:cubicBezTo>
                  <a:pt x="150" y="128"/>
                  <a:pt x="150" y="128"/>
                  <a:pt x="150" y="128"/>
                </a:cubicBezTo>
                <a:cubicBezTo>
                  <a:pt x="152" y="124"/>
                  <a:pt x="154" y="120"/>
                  <a:pt x="155" y="116"/>
                </a:cubicBezTo>
                <a:cubicBezTo>
                  <a:pt x="179" y="117"/>
                  <a:pt x="179" y="117"/>
                  <a:pt x="179" y="117"/>
                </a:cubicBezTo>
                <a:close/>
                <a:moveTo>
                  <a:pt x="132" y="94"/>
                </a:moveTo>
                <a:cubicBezTo>
                  <a:pt x="131" y="116"/>
                  <a:pt x="112" y="134"/>
                  <a:pt x="89" y="132"/>
                </a:cubicBezTo>
                <a:cubicBezTo>
                  <a:pt x="67" y="131"/>
                  <a:pt x="49" y="112"/>
                  <a:pt x="51" y="89"/>
                </a:cubicBezTo>
                <a:cubicBezTo>
                  <a:pt x="52" y="67"/>
                  <a:pt x="71" y="50"/>
                  <a:pt x="94" y="51"/>
                </a:cubicBezTo>
                <a:cubicBezTo>
                  <a:pt x="116" y="52"/>
                  <a:pt x="134" y="72"/>
                  <a:pt x="132" y="9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7" name="Freeform 34"/>
          <p:cNvSpPr>
            <a:spLocks noEditPoints="1"/>
          </p:cNvSpPr>
          <p:nvPr/>
        </p:nvSpPr>
        <p:spPr bwMode="auto">
          <a:xfrm>
            <a:off x="5475288" y="1463676"/>
            <a:ext cx="1149350" cy="1147763"/>
          </a:xfrm>
          <a:custGeom>
            <a:avLst/>
            <a:gdLst>
              <a:gd name="T0" fmla="*/ 607 w 607"/>
              <a:gd name="T1" fmla="*/ 342 h 607"/>
              <a:gd name="T2" fmla="*/ 607 w 607"/>
              <a:gd name="T3" fmla="*/ 266 h 607"/>
              <a:gd name="T4" fmla="*/ 546 w 607"/>
              <a:gd name="T5" fmla="*/ 266 h 607"/>
              <a:gd name="T6" fmla="*/ 533 w 607"/>
              <a:gd name="T7" fmla="*/ 215 h 607"/>
              <a:gd name="T8" fmla="*/ 585 w 607"/>
              <a:gd name="T9" fmla="*/ 185 h 607"/>
              <a:gd name="T10" fmla="*/ 547 w 607"/>
              <a:gd name="T11" fmla="*/ 119 h 607"/>
              <a:gd name="T12" fmla="*/ 495 w 607"/>
              <a:gd name="T13" fmla="*/ 149 h 607"/>
              <a:gd name="T14" fmla="*/ 458 w 607"/>
              <a:gd name="T15" fmla="*/ 112 h 607"/>
              <a:gd name="T16" fmla="*/ 488 w 607"/>
              <a:gd name="T17" fmla="*/ 60 h 607"/>
              <a:gd name="T18" fmla="*/ 422 w 607"/>
              <a:gd name="T19" fmla="*/ 22 h 607"/>
              <a:gd name="T20" fmla="*/ 392 w 607"/>
              <a:gd name="T21" fmla="*/ 74 h 607"/>
              <a:gd name="T22" fmla="*/ 341 w 607"/>
              <a:gd name="T23" fmla="*/ 61 h 607"/>
              <a:gd name="T24" fmla="*/ 341 w 607"/>
              <a:gd name="T25" fmla="*/ 0 h 607"/>
              <a:gd name="T26" fmla="*/ 265 w 607"/>
              <a:gd name="T27" fmla="*/ 0 h 607"/>
              <a:gd name="T28" fmla="*/ 265 w 607"/>
              <a:gd name="T29" fmla="*/ 61 h 607"/>
              <a:gd name="T30" fmla="*/ 214 w 607"/>
              <a:gd name="T31" fmla="*/ 74 h 607"/>
              <a:gd name="T32" fmla="*/ 184 w 607"/>
              <a:gd name="T33" fmla="*/ 22 h 607"/>
              <a:gd name="T34" fmla="*/ 118 w 607"/>
              <a:gd name="T35" fmla="*/ 60 h 607"/>
              <a:gd name="T36" fmla="*/ 148 w 607"/>
              <a:gd name="T37" fmla="*/ 112 h 607"/>
              <a:gd name="T38" fmla="*/ 111 w 607"/>
              <a:gd name="T39" fmla="*/ 149 h 607"/>
              <a:gd name="T40" fmla="*/ 59 w 607"/>
              <a:gd name="T41" fmla="*/ 119 h 607"/>
              <a:gd name="T42" fmla="*/ 21 w 607"/>
              <a:gd name="T43" fmla="*/ 185 h 607"/>
              <a:gd name="T44" fmla="*/ 73 w 607"/>
              <a:gd name="T45" fmla="*/ 215 h 607"/>
              <a:gd name="T46" fmla="*/ 60 w 607"/>
              <a:gd name="T47" fmla="*/ 266 h 607"/>
              <a:gd name="T48" fmla="*/ 0 w 607"/>
              <a:gd name="T49" fmla="*/ 266 h 607"/>
              <a:gd name="T50" fmla="*/ 0 w 607"/>
              <a:gd name="T51" fmla="*/ 342 h 607"/>
              <a:gd name="T52" fmla="*/ 60 w 607"/>
              <a:gd name="T53" fmla="*/ 342 h 607"/>
              <a:gd name="T54" fmla="*/ 73 w 607"/>
              <a:gd name="T55" fmla="*/ 393 h 607"/>
              <a:gd name="T56" fmla="*/ 21 w 607"/>
              <a:gd name="T57" fmla="*/ 423 h 607"/>
              <a:gd name="T58" fmla="*/ 59 w 607"/>
              <a:gd name="T59" fmla="*/ 489 h 607"/>
              <a:gd name="T60" fmla="*/ 111 w 607"/>
              <a:gd name="T61" fmla="*/ 459 h 607"/>
              <a:gd name="T62" fmla="*/ 148 w 607"/>
              <a:gd name="T63" fmla="*/ 496 h 607"/>
              <a:gd name="T64" fmla="*/ 118 w 607"/>
              <a:gd name="T65" fmla="*/ 548 h 607"/>
              <a:gd name="T66" fmla="*/ 184 w 607"/>
              <a:gd name="T67" fmla="*/ 586 h 607"/>
              <a:gd name="T68" fmla="*/ 214 w 607"/>
              <a:gd name="T69" fmla="*/ 534 h 607"/>
              <a:gd name="T70" fmla="*/ 265 w 607"/>
              <a:gd name="T71" fmla="*/ 547 h 607"/>
              <a:gd name="T72" fmla="*/ 265 w 607"/>
              <a:gd name="T73" fmla="*/ 607 h 607"/>
              <a:gd name="T74" fmla="*/ 341 w 607"/>
              <a:gd name="T75" fmla="*/ 607 h 607"/>
              <a:gd name="T76" fmla="*/ 341 w 607"/>
              <a:gd name="T77" fmla="*/ 547 h 607"/>
              <a:gd name="T78" fmla="*/ 392 w 607"/>
              <a:gd name="T79" fmla="*/ 534 h 607"/>
              <a:gd name="T80" fmla="*/ 422 w 607"/>
              <a:gd name="T81" fmla="*/ 586 h 607"/>
              <a:gd name="T82" fmla="*/ 488 w 607"/>
              <a:gd name="T83" fmla="*/ 548 h 607"/>
              <a:gd name="T84" fmla="*/ 458 w 607"/>
              <a:gd name="T85" fmla="*/ 496 h 607"/>
              <a:gd name="T86" fmla="*/ 495 w 607"/>
              <a:gd name="T87" fmla="*/ 458 h 607"/>
              <a:gd name="T88" fmla="*/ 547 w 607"/>
              <a:gd name="T89" fmla="*/ 488 h 607"/>
              <a:gd name="T90" fmla="*/ 585 w 607"/>
              <a:gd name="T91" fmla="*/ 423 h 607"/>
              <a:gd name="T92" fmla="*/ 533 w 607"/>
              <a:gd name="T93" fmla="*/ 393 h 607"/>
              <a:gd name="T94" fmla="*/ 546 w 607"/>
              <a:gd name="T95" fmla="*/ 342 h 607"/>
              <a:gd name="T96" fmla="*/ 607 w 607"/>
              <a:gd name="T97" fmla="*/ 342 h 607"/>
              <a:gd name="T98" fmla="*/ 303 w 607"/>
              <a:gd name="T99" fmla="*/ 475 h 607"/>
              <a:gd name="T100" fmla="*/ 132 w 607"/>
              <a:gd name="T101" fmla="*/ 304 h 607"/>
              <a:gd name="T102" fmla="*/ 303 w 607"/>
              <a:gd name="T103" fmla="*/ 133 h 607"/>
              <a:gd name="T104" fmla="*/ 474 w 607"/>
              <a:gd name="T105" fmla="*/ 304 h 607"/>
              <a:gd name="T106" fmla="*/ 303 w 607"/>
              <a:gd name="T107" fmla="*/ 475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7" h="607">
                <a:moveTo>
                  <a:pt x="607" y="342"/>
                </a:moveTo>
                <a:cubicBezTo>
                  <a:pt x="607" y="266"/>
                  <a:pt x="607" y="266"/>
                  <a:pt x="607" y="266"/>
                </a:cubicBezTo>
                <a:cubicBezTo>
                  <a:pt x="546" y="266"/>
                  <a:pt x="546" y="266"/>
                  <a:pt x="546" y="266"/>
                </a:cubicBezTo>
                <a:cubicBezTo>
                  <a:pt x="544" y="248"/>
                  <a:pt x="539" y="231"/>
                  <a:pt x="533" y="215"/>
                </a:cubicBezTo>
                <a:cubicBezTo>
                  <a:pt x="585" y="185"/>
                  <a:pt x="585" y="185"/>
                  <a:pt x="585" y="185"/>
                </a:cubicBezTo>
                <a:cubicBezTo>
                  <a:pt x="547" y="119"/>
                  <a:pt x="547" y="119"/>
                  <a:pt x="547" y="119"/>
                </a:cubicBezTo>
                <a:cubicBezTo>
                  <a:pt x="495" y="149"/>
                  <a:pt x="495" y="149"/>
                  <a:pt x="495" y="149"/>
                </a:cubicBezTo>
                <a:cubicBezTo>
                  <a:pt x="484" y="136"/>
                  <a:pt x="471" y="123"/>
                  <a:pt x="458" y="112"/>
                </a:cubicBezTo>
                <a:cubicBezTo>
                  <a:pt x="488" y="60"/>
                  <a:pt x="488" y="60"/>
                  <a:pt x="488" y="60"/>
                </a:cubicBezTo>
                <a:cubicBezTo>
                  <a:pt x="422" y="22"/>
                  <a:pt x="422" y="22"/>
                  <a:pt x="422" y="22"/>
                </a:cubicBezTo>
                <a:cubicBezTo>
                  <a:pt x="392" y="74"/>
                  <a:pt x="392" y="74"/>
                  <a:pt x="392" y="74"/>
                </a:cubicBezTo>
                <a:cubicBezTo>
                  <a:pt x="376" y="68"/>
                  <a:pt x="359" y="63"/>
                  <a:pt x="341" y="61"/>
                </a:cubicBezTo>
                <a:cubicBezTo>
                  <a:pt x="341" y="0"/>
                  <a:pt x="341" y="0"/>
                  <a:pt x="341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65" y="61"/>
                  <a:pt x="265" y="61"/>
                  <a:pt x="265" y="61"/>
                </a:cubicBezTo>
                <a:cubicBezTo>
                  <a:pt x="247" y="63"/>
                  <a:pt x="230" y="68"/>
                  <a:pt x="214" y="74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18" y="60"/>
                  <a:pt x="118" y="60"/>
                  <a:pt x="118" y="60"/>
                </a:cubicBezTo>
                <a:cubicBezTo>
                  <a:pt x="148" y="112"/>
                  <a:pt x="148" y="112"/>
                  <a:pt x="148" y="112"/>
                </a:cubicBezTo>
                <a:cubicBezTo>
                  <a:pt x="135" y="123"/>
                  <a:pt x="122" y="136"/>
                  <a:pt x="111" y="149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21" y="185"/>
                  <a:pt x="21" y="185"/>
                  <a:pt x="21" y="185"/>
                </a:cubicBezTo>
                <a:cubicBezTo>
                  <a:pt x="73" y="215"/>
                  <a:pt x="73" y="215"/>
                  <a:pt x="73" y="215"/>
                </a:cubicBezTo>
                <a:cubicBezTo>
                  <a:pt x="67" y="231"/>
                  <a:pt x="62" y="248"/>
                  <a:pt x="60" y="266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42"/>
                  <a:pt x="0" y="342"/>
                  <a:pt x="0" y="342"/>
                </a:cubicBezTo>
                <a:cubicBezTo>
                  <a:pt x="60" y="342"/>
                  <a:pt x="60" y="342"/>
                  <a:pt x="60" y="342"/>
                </a:cubicBezTo>
                <a:cubicBezTo>
                  <a:pt x="62" y="359"/>
                  <a:pt x="67" y="377"/>
                  <a:pt x="73" y="393"/>
                </a:cubicBezTo>
                <a:cubicBezTo>
                  <a:pt x="21" y="423"/>
                  <a:pt x="21" y="423"/>
                  <a:pt x="21" y="423"/>
                </a:cubicBezTo>
                <a:cubicBezTo>
                  <a:pt x="59" y="489"/>
                  <a:pt x="59" y="489"/>
                  <a:pt x="59" y="489"/>
                </a:cubicBezTo>
                <a:cubicBezTo>
                  <a:pt x="111" y="459"/>
                  <a:pt x="111" y="459"/>
                  <a:pt x="111" y="459"/>
                </a:cubicBezTo>
                <a:cubicBezTo>
                  <a:pt x="122" y="472"/>
                  <a:pt x="135" y="485"/>
                  <a:pt x="148" y="496"/>
                </a:cubicBezTo>
                <a:cubicBezTo>
                  <a:pt x="118" y="548"/>
                  <a:pt x="118" y="548"/>
                  <a:pt x="118" y="548"/>
                </a:cubicBezTo>
                <a:cubicBezTo>
                  <a:pt x="184" y="586"/>
                  <a:pt x="184" y="586"/>
                  <a:pt x="184" y="586"/>
                </a:cubicBezTo>
                <a:cubicBezTo>
                  <a:pt x="214" y="534"/>
                  <a:pt x="214" y="534"/>
                  <a:pt x="214" y="534"/>
                </a:cubicBezTo>
                <a:cubicBezTo>
                  <a:pt x="230" y="540"/>
                  <a:pt x="247" y="545"/>
                  <a:pt x="265" y="547"/>
                </a:cubicBezTo>
                <a:cubicBezTo>
                  <a:pt x="265" y="607"/>
                  <a:pt x="265" y="607"/>
                  <a:pt x="265" y="607"/>
                </a:cubicBezTo>
                <a:cubicBezTo>
                  <a:pt x="341" y="607"/>
                  <a:pt x="341" y="607"/>
                  <a:pt x="341" y="607"/>
                </a:cubicBezTo>
                <a:cubicBezTo>
                  <a:pt x="341" y="547"/>
                  <a:pt x="341" y="547"/>
                  <a:pt x="341" y="547"/>
                </a:cubicBezTo>
                <a:cubicBezTo>
                  <a:pt x="359" y="545"/>
                  <a:pt x="376" y="540"/>
                  <a:pt x="392" y="534"/>
                </a:cubicBezTo>
                <a:cubicBezTo>
                  <a:pt x="422" y="586"/>
                  <a:pt x="422" y="586"/>
                  <a:pt x="422" y="586"/>
                </a:cubicBezTo>
                <a:cubicBezTo>
                  <a:pt x="488" y="548"/>
                  <a:pt x="488" y="548"/>
                  <a:pt x="488" y="548"/>
                </a:cubicBezTo>
                <a:cubicBezTo>
                  <a:pt x="458" y="496"/>
                  <a:pt x="458" y="496"/>
                  <a:pt x="458" y="496"/>
                </a:cubicBezTo>
                <a:cubicBezTo>
                  <a:pt x="471" y="485"/>
                  <a:pt x="484" y="472"/>
                  <a:pt x="495" y="458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5" y="423"/>
                  <a:pt x="585" y="423"/>
                  <a:pt x="585" y="423"/>
                </a:cubicBezTo>
                <a:cubicBezTo>
                  <a:pt x="533" y="393"/>
                  <a:pt x="533" y="393"/>
                  <a:pt x="533" y="393"/>
                </a:cubicBezTo>
                <a:cubicBezTo>
                  <a:pt x="539" y="377"/>
                  <a:pt x="544" y="359"/>
                  <a:pt x="546" y="342"/>
                </a:cubicBezTo>
                <a:cubicBezTo>
                  <a:pt x="607" y="342"/>
                  <a:pt x="607" y="342"/>
                  <a:pt x="607" y="342"/>
                </a:cubicBezTo>
                <a:close/>
                <a:moveTo>
                  <a:pt x="303" y="475"/>
                </a:moveTo>
                <a:cubicBezTo>
                  <a:pt x="209" y="475"/>
                  <a:pt x="132" y="398"/>
                  <a:pt x="132" y="304"/>
                </a:cubicBezTo>
                <a:cubicBezTo>
                  <a:pt x="132" y="210"/>
                  <a:pt x="209" y="133"/>
                  <a:pt x="303" y="133"/>
                </a:cubicBezTo>
                <a:cubicBezTo>
                  <a:pt x="397" y="133"/>
                  <a:pt x="474" y="210"/>
                  <a:pt x="474" y="304"/>
                </a:cubicBezTo>
                <a:cubicBezTo>
                  <a:pt x="474" y="398"/>
                  <a:pt x="397" y="475"/>
                  <a:pt x="303" y="4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5884863" y="1873251"/>
            <a:ext cx="330200" cy="330200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39" name="Freeform 36"/>
          <p:cNvSpPr>
            <a:spLocks noEditPoints="1"/>
          </p:cNvSpPr>
          <p:nvPr/>
        </p:nvSpPr>
        <p:spPr bwMode="auto">
          <a:xfrm>
            <a:off x="6642101" y="2432051"/>
            <a:ext cx="989013" cy="985838"/>
          </a:xfrm>
          <a:custGeom>
            <a:avLst/>
            <a:gdLst>
              <a:gd name="T0" fmla="*/ 522 w 522"/>
              <a:gd name="T1" fmla="*/ 278 h 521"/>
              <a:gd name="T2" fmla="*/ 518 w 522"/>
              <a:gd name="T3" fmla="*/ 213 h 521"/>
              <a:gd name="T4" fmla="*/ 467 w 522"/>
              <a:gd name="T5" fmla="*/ 216 h 521"/>
              <a:gd name="T6" fmla="*/ 453 w 522"/>
              <a:gd name="T7" fmla="*/ 174 h 521"/>
              <a:gd name="T8" fmla="*/ 496 w 522"/>
              <a:gd name="T9" fmla="*/ 145 h 521"/>
              <a:gd name="T10" fmla="*/ 460 w 522"/>
              <a:gd name="T11" fmla="*/ 91 h 521"/>
              <a:gd name="T12" fmla="*/ 417 w 522"/>
              <a:gd name="T13" fmla="*/ 119 h 521"/>
              <a:gd name="T14" fmla="*/ 384 w 522"/>
              <a:gd name="T15" fmla="*/ 89 h 521"/>
              <a:gd name="T16" fmla="*/ 407 w 522"/>
              <a:gd name="T17" fmla="*/ 43 h 521"/>
              <a:gd name="T18" fmla="*/ 349 w 522"/>
              <a:gd name="T19" fmla="*/ 14 h 521"/>
              <a:gd name="T20" fmla="*/ 326 w 522"/>
              <a:gd name="T21" fmla="*/ 60 h 521"/>
              <a:gd name="T22" fmla="*/ 282 w 522"/>
              <a:gd name="T23" fmla="*/ 51 h 521"/>
              <a:gd name="T24" fmla="*/ 279 w 522"/>
              <a:gd name="T25" fmla="*/ 0 h 521"/>
              <a:gd name="T26" fmla="*/ 214 w 522"/>
              <a:gd name="T27" fmla="*/ 3 h 521"/>
              <a:gd name="T28" fmla="*/ 217 w 522"/>
              <a:gd name="T29" fmla="*/ 55 h 521"/>
              <a:gd name="T30" fmla="*/ 174 w 522"/>
              <a:gd name="T31" fmla="*/ 69 h 521"/>
              <a:gd name="T32" fmla="*/ 146 w 522"/>
              <a:gd name="T33" fmla="*/ 26 h 521"/>
              <a:gd name="T34" fmla="*/ 92 w 522"/>
              <a:gd name="T35" fmla="*/ 61 h 521"/>
              <a:gd name="T36" fmla="*/ 120 w 522"/>
              <a:gd name="T37" fmla="*/ 104 h 521"/>
              <a:gd name="T38" fmla="*/ 90 w 522"/>
              <a:gd name="T39" fmla="*/ 138 h 521"/>
              <a:gd name="T40" fmla="*/ 44 w 522"/>
              <a:gd name="T41" fmla="*/ 115 h 521"/>
              <a:gd name="T42" fmla="*/ 15 w 522"/>
              <a:gd name="T43" fmla="*/ 173 h 521"/>
              <a:gd name="T44" fmla="*/ 61 w 522"/>
              <a:gd name="T45" fmla="*/ 196 h 521"/>
              <a:gd name="T46" fmla="*/ 51 w 522"/>
              <a:gd name="T47" fmla="*/ 240 h 521"/>
              <a:gd name="T48" fmla="*/ 0 w 522"/>
              <a:gd name="T49" fmla="*/ 243 h 521"/>
              <a:gd name="T50" fmla="*/ 4 w 522"/>
              <a:gd name="T51" fmla="*/ 308 h 521"/>
              <a:gd name="T52" fmla="*/ 55 w 522"/>
              <a:gd name="T53" fmla="*/ 305 h 521"/>
              <a:gd name="T54" fmla="*/ 69 w 522"/>
              <a:gd name="T55" fmla="*/ 348 h 521"/>
              <a:gd name="T56" fmla="*/ 26 w 522"/>
              <a:gd name="T57" fmla="*/ 376 h 521"/>
              <a:gd name="T58" fmla="*/ 62 w 522"/>
              <a:gd name="T59" fmla="*/ 430 h 521"/>
              <a:gd name="T60" fmla="*/ 105 w 522"/>
              <a:gd name="T61" fmla="*/ 402 h 521"/>
              <a:gd name="T62" fmla="*/ 138 w 522"/>
              <a:gd name="T63" fmla="*/ 432 h 521"/>
              <a:gd name="T64" fmla="*/ 115 w 522"/>
              <a:gd name="T65" fmla="*/ 478 h 521"/>
              <a:gd name="T66" fmla="*/ 173 w 522"/>
              <a:gd name="T67" fmla="*/ 507 h 521"/>
              <a:gd name="T68" fmla="*/ 196 w 522"/>
              <a:gd name="T69" fmla="*/ 461 h 521"/>
              <a:gd name="T70" fmla="*/ 240 w 522"/>
              <a:gd name="T71" fmla="*/ 470 h 521"/>
              <a:gd name="T72" fmla="*/ 243 w 522"/>
              <a:gd name="T73" fmla="*/ 521 h 521"/>
              <a:gd name="T74" fmla="*/ 308 w 522"/>
              <a:gd name="T75" fmla="*/ 518 h 521"/>
              <a:gd name="T76" fmla="*/ 305 w 522"/>
              <a:gd name="T77" fmla="*/ 466 h 521"/>
              <a:gd name="T78" fmla="*/ 348 w 522"/>
              <a:gd name="T79" fmla="*/ 452 h 521"/>
              <a:gd name="T80" fmla="*/ 376 w 522"/>
              <a:gd name="T81" fmla="*/ 495 h 521"/>
              <a:gd name="T82" fmla="*/ 430 w 522"/>
              <a:gd name="T83" fmla="*/ 460 h 521"/>
              <a:gd name="T84" fmla="*/ 402 w 522"/>
              <a:gd name="T85" fmla="*/ 417 h 521"/>
              <a:gd name="T86" fmla="*/ 432 w 522"/>
              <a:gd name="T87" fmla="*/ 383 h 521"/>
              <a:gd name="T88" fmla="*/ 478 w 522"/>
              <a:gd name="T89" fmla="*/ 406 h 521"/>
              <a:gd name="T90" fmla="*/ 507 w 522"/>
              <a:gd name="T91" fmla="*/ 348 h 521"/>
              <a:gd name="T92" fmla="*/ 461 w 522"/>
              <a:gd name="T93" fmla="*/ 325 h 521"/>
              <a:gd name="T94" fmla="*/ 471 w 522"/>
              <a:gd name="T95" fmla="*/ 281 h 521"/>
              <a:gd name="T96" fmla="*/ 522 w 522"/>
              <a:gd name="T97" fmla="*/ 278 h 521"/>
              <a:gd name="T98" fmla="*/ 269 w 522"/>
              <a:gd name="T99" fmla="*/ 406 h 521"/>
              <a:gd name="T100" fmla="*/ 115 w 522"/>
              <a:gd name="T101" fmla="*/ 269 h 521"/>
              <a:gd name="T102" fmla="*/ 253 w 522"/>
              <a:gd name="T103" fmla="*/ 115 h 521"/>
              <a:gd name="T104" fmla="*/ 407 w 522"/>
              <a:gd name="T105" fmla="*/ 252 h 521"/>
              <a:gd name="T106" fmla="*/ 269 w 522"/>
              <a:gd name="T107" fmla="*/ 406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22" h="521">
                <a:moveTo>
                  <a:pt x="522" y="278"/>
                </a:moveTo>
                <a:cubicBezTo>
                  <a:pt x="518" y="213"/>
                  <a:pt x="518" y="213"/>
                  <a:pt x="518" y="213"/>
                </a:cubicBezTo>
                <a:cubicBezTo>
                  <a:pt x="467" y="216"/>
                  <a:pt x="467" y="216"/>
                  <a:pt x="467" y="216"/>
                </a:cubicBezTo>
                <a:cubicBezTo>
                  <a:pt x="464" y="201"/>
                  <a:pt x="459" y="187"/>
                  <a:pt x="453" y="174"/>
                </a:cubicBezTo>
                <a:cubicBezTo>
                  <a:pt x="496" y="145"/>
                  <a:pt x="496" y="145"/>
                  <a:pt x="496" y="145"/>
                </a:cubicBezTo>
                <a:cubicBezTo>
                  <a:pt x="460" y="91"/>
                  <a:pt x="460" y="91"/>
                  <a:pt x="460" y="91"/>
                </a:cubicBezTo>
                <a:cubicBezTo>
                  <a:pt x="417" y="119"/>
                  <a:pt x="417" y="119"/>
                  <a:pt x="417" y="119"/>
                </a:cubicBezTo>
                <a:cubicBezTo>
                  <a:pt x="407" y="108"/>
                  <a:pt x="396" y="98"/>
                  <a:pt x="384" y="89"/>
                </a:cubicBezTo>
                <a:cubicBezTo>
                  <a:pt x="407" y="43"/>
                  <a:pt x="407" y="43"/>
                  <a:pt x="407" y="43"/>
                </a:cubicBezTo>
                <a:cubicBezTo>
                  <a:pt x="349" y="14"/>
                  <a:pt x="349" y="14"/>
                  <a:pt x="349" y="14"/>
                </a:cubicBezTo>
                <a:cubicBezTo>
                  <a:pt x="326" y="60"/>
                  <a:pt x="326" y="60"/>
                  <a:pt x="326" y="60"/>
                </a:cubicBezTo>
                <a:cubicBezTo>
                  <a:pt x="312" y="55"/>
                  <a:pt x="297" y="52"/>
                  <a:pt x="282" y="51"/>
                </a:cubicBezTo>
                <a:cubicBezTo>
                  <a:pt x="279" y="0"/>
                  <a:pt x="279" y="0"/>
                  <a:pt x="279" y="0"/>
                </a:cubicBezTo>
                <a:cubicBezTo>
                  <a:pt x="214" y="3"/>
                  <a:pt x="214" y="3"/>
                  <a:pt x="214" y="3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02" y="58"/>
                  <a:pt x="188" y="63"/>
                  <a:pt x="174" y="69"/>
                </a:cubicBezTo>
                <a:cubicBezTo>
                  <a:pt x="146" y="26"/>
                  <a:pt x="146" y="26"/>
                  <a:pt x="146" y="26"/>
                </a:cubicBezTo>
                <a:cubicBezTo>
                  <a:pt x="92" y="61"/>
                  <a:pt x="92" y="61"/>
                  <a:pt x="92" y="61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08" y="114"/>
                  <a:pt x="98" y="126"/>
                  <a:pt x="90" y="138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61" y="196"/>
                  <a:pt x="61" y="196"/>
                  <a:pt x="61" y="196"/>
                </a:cubicBezTo>
                <a:cubicBezTo>
                  <a:pt x="56" y="210"/>
                  <a:pt x="53" y="225"/>
                  <a:pt x="51" y="240"/>
                </a:cubicBezTo>
                <a:cubicBezTo>
                  <a:pt x="0" y="243"/>
                  <a:pt x="0" y="243"/>
                  <a:pt x="0" y="243"/>
                </a:cubicBezTo>
                <a:cubicBezTo>
                  <a:pt x="4" y="308"/>
                  <a:pt x="4" y="308"/>
                  <a:pt x="4" y="308"/>
                </a:cubicBezTo>
                <a:cubicBezTo>
                  <a:pt x="55" y="305"/>
                  <a:pt x="55" y="305"/>
                  <a:pt x="55" y="305"/>
                </a:cubicBezTo>
                <a:cubicBezTo>
                  <a:pt x="58" y="320"/>
                  <a:pt x="63" y="334"/>
                  <a:pt x="69" y="348"/>
                </a:cubicBezTo>
                <a:cubicBezTo>
                  <a:pt x="26" y="376"/>
                  <a:pt x="26" y="376"/>
                  <a:pt x="26" y="376"/>
                </a:cubicBezTo>
                <a:cubicBezTo>
                  <a:pt x="62" y="430"/>
                  <a:pt x="62" y="430"/>
                  <a:pt x="62" y="430"/>
                </a:cubicBezTo>
                <a:cubicBezTo>
                  <a:pt x="105" y="402"/>
                  <a:pt x="105" y="402"/>
                  <a:pt x="105" y="402"/>
                </a:cubicBezTo>
                <a:cubicBezTo>
                  <a:pt x="115" y="413"/>
                  <a:pt x="126" y="423"/>
                  <a:pt x="138" y="432"/>
                </a:cubicBezTo>
                <a:cubicBezTo>
                  <a:pt x="115" y="478"/>
                  <a:pt x="115" y="478"/>
                  <a:pt x="115" y="478"/>
                </a:cubicBezTo>
                <a:cubicBezTo>
                  <a:pt x="173" y="507"/>
                  <a:pt x="173" y="507"/>
                  <a:pt x="173" y="507"/>
                </a:cubicBezTo>
                <a:cubicBezTo>
                  <a:pt x="196" y="461"/>
                  <a:pt x="196" y="461"/>
                  <a:pt x="196" y="461"/>
                </a:cubicBezTo>
                <a:cubicBezTo>
                  <a:pt x="210" y="466"/>
                  <a:pt x="225" y="469"/>
                  <a:pt x="240" y="470"/>
                </a:cubicBezTo>
                <a:cubicBezTo>
                  <a:pt x="243" y="521"/>
                  <a:pt x="243" y="521"/>
                  <a:pt x="243" y="521"/>
                </a:cubicBezTo>
                <a:cubicBezTo>
                  <a:pt x="308" y="518"/>
                  <a:pt x="308" y="518"/>
                  <a:pt x="308" y="518"/>
                </a:cubicBezTo>
                <a:cubicBezTo>
                  <a:pt x="305" y="466"/>
                  <a:pt x="305" y="466"/>
                  <a:pt x="305" y="466"/>
                </a:cubicBezTo>
                <a:cubicBezTo>
                  <a:pt x="320" y="463"/>
                  <a:pt x="334" y="459"/>
                  <a:pt x="348" y="452"/>
                </a:cubicBezTo>
                <a:cubicBezTo>
                  <a:pt x="376" y="495"/>
                  <a:pt x="376" y="495"/>
                  <a:pt x="376" y="495"/>
                </a:cubicBezTo>
                <a:cubicBezTo>
                  <a:pt x="430" y="460"/>
                  <a:pt x="430" y="460"/>
                  <a:pt x="430" y="460"/>
                </a:cubicBezTo>
                <a:cubicBezTo>
                  <a:pt x="402" y="417"/>
                  <a:pt x="402" y="417"/>
                  <a:pt x="402" y="417"/>
                </a:cubicBezTo>
                <a:cubicBezTo>
                  <a:pt x="413" y="407"/>
                  <a:pt x="424" y="396"/>
                  <a:pt x="432" y="383"/>
                </a:cubicBezTo>
                <a:cubicBezTo>
                  <a:pt x="478" y="406"/>
                  <a:pt x="478" y="406"/>
                  <a:pt x="478" y="406"/>
                </a:cubicBezTo>
                <a:cubicBezTo>
                  <a:pt x="507" y="348"/>
                  <a:pt x="507" y="348"/>
                  <a:pt x="507" y="348"/>
                </a:cubicBezTo>
                <a:cubicBezTo>
                  <a:pt x="461" y="325"/>
                  <a:pt x="461" y="325"/>
                  <a:pt x="461" y="325"/>
                </a:cubicBezTo>
                <a:cubicBezTo>
                  <a:pt x="466" y="311"/>
                  <a:pt x="469" y="296"/>
                  <a:pt x="471" y="281"/>
                </a:cubicBezTo>
                <a:cubicBezTo>
                  <a:pt x="522" y="278"/>
                  <a:pt x="522" y="278"/>
                  <a:pt x="522" y="278"/>
                </a:cubicBezTo>
                <a:close/>
                <a:moveTo>
                  <a:pt x="269" y="406"/>
                </a:moveTo>
                <a:cubicBezTo>
                  <a:pt x="189" y="411"/>
                  <a:pt x="120" y="349"/>
                  <a:pt x="115" y="269"/>
                </a:cubicBezTo>
                <a:cubicBezTo>
                  <a:pt x="111" y="188"/>
                  <a:pt x="172" y="119"/>
                  <a:pt x="253" y="115"/>
                </a:cubicBezTo>
                <a:cubicBezTo>
                  <a:pt x="333" y="110"/>
                  <a:pt x="402" y="172"/>
                  <a:pt x="407" y="252"/>
                </a:cubicBezTo>
                <a:cubicBezTo>
                  <a:pt x="411" y="333"/>
                  <a:pt x="350" y="402"/>
                  <a:pt x="269" y="40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0" name="Freeform 37"/>
          <p:cNvSpPr/>
          <p:nvPr/>
        </p:nvSpPr>
        <p:spPr bwMode="auto">
          <a:xfrm>
            <a:off x="6992938" y="2779713"/>
            <a:ext cx="287338" cy="290513"/>
          </a:xfrm>
          <a:custGeom>
            <a:avLst/>
            <a:gdLst>
              <a:gd name="T0" fmla="*/ 80 w 152"/>
              <a:gd name="T1" fmla="*/ 151 h 153"/>
              <a:gd name="T2" fmla="*/ 2 w 152"/>
              <a:gd name="T3" fmla="*/ 81 h 153"/>
              <a:gd name="T4" fmla="*/ 72 w 152"/>
              <a:gd name="T5" fmla="*/ 3 h 153"/>
              <a:gd name="T6" fmla="*/ 150 w 152"/>
              <a:gd name="T7" fmla="*/ 72 h 153"/>
              <a:gd name="T8" fmla="*/ 80 w 152"/>
              <a:gd name="T9" fmla="*/ 15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53">
                <a:moveTo>
                  <a:pt x="80" y="151"/>
                </a:moveTo>
                <a:cubicBezTo>
                  <a:pt x="39" y="153"/>
                  <a:pt x="4" y="122"/>
                  <a:pt x="2" y="81"/>
                </a:cubicBezTo>
                <a:cubicBezTo>
                  <a:pt x="0" y="40"/>
                  <a:pt x="31" y="5"/>
                  <a:pt x="72" y="3"/>
                </a:cubicBezTo>
                <a:cubicBezTo>
                  <a:pt x="113" y="0"/>
                  <a:pt x="148" y="31"/>
                  <a:pt x="150" y="72"/>
                </a:cubicBezTo>
                <a:cubicBezTo>
                  <a:pt x="152" y="113"/>
                  <a:pt x="121" y="148"/>
                  <a:pt x="80" y="15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1" name="Freeform 38"/>
          <p:cNvSpPr>
            <a:spLocks noEditPoints="1"/>
          </p:cNvSpPr>
          <p:nvPr/>
        </p:nvSpPr>
        <p:spPr bwMode="auto">
          <a:xfrm>
            <a:off x="4660901" y="3135313"/>
            <a:ext cx="461963" cy="461963"/>
          </a:xfrm>
          <a:custGeom>
            <a:avLst/>
            <a:gdLst>
              <a:gd name="T0" fmla="*/ 244 w 244"/>
              <a:gd name="T1" fmla="*/ 130 h 244"/>
              <a:gd name="T2" fmla="*/ 243 w 244"/>
              <a:gd name="T3" fmla="*/ 100 h 244"/>
              <a:gd name="T4" fmla="*/ 219 w 244"/>
              <a:gd name="T5" fmla="*/ 101 h 244"/>
              <a:gd name="T6" fmla="*/ 212 w 244"/>
              <a:gd name="T7" fmla="*/ 81 h 244"/>
              <a:gd name="T8" fmla="*/ 232 w 244"/>
              <a:gd name="T9" fmla="*/ 68 h 244"/>
              <a:gd name="T10" fmla="*/ 216 w 244"/>
              <a:gd name="T11" fmla="*/ 43 h 244"/>
              <a:gd name="T12" fmla="*/ 195 w 244"/>
              <a:gd name="T13" fmla="*/ 56 h 244"/>
              <a:gd name="T14" fmla="*/ 180 w 244"/>
              <a:gd name="T15" fmla="*/ 42 h 244"/>
              <a:gd name="T16" fmla="*/ 191 w 244"/>
              <a:gd name="T17" fmla="*/ 21 h 244"/>
              <a:gd name="T18" fmla="*/ 163 w 244"/>
              <a:gd name="T19" fmla="*/ 7 h 244"/>
              <a:gd name="T20" fmla="*/ 153 w 244"/>
              <a:gd name="T21" fmla="*/ 28 h 244"/>
              <a:gd name="T22" fmla="*/ 132 w 244"/>
              <a:gd name="T23" fmla="*/ 24 h 244"/>
              <a:gd name="T24" fmla="*/ 131 w 244"/>
              <a:gd name="T25" fmla="*/ 0 h 244"/>
              <a:gd name="T26" fmla="*/ 100 w 244"/>
              <a:gd name="T27" fmla="*/ 2 h 244"/>
              <a:gd name="T28" fmla="*/ 102 w 244"/>
              <a:gd name="T29" fmla="*/ 26 h 244"/>
              <a:gd name="T30" fmla="*/ 82 w 244"/>
              <a:gd name="T31" fmla="*/ 32 h 244"/>
              <a:gd name="T32" fmla="*/ 69 w 244"/>
              <a:gd name="T33" fmla="*/ 12 h 244"/>
              <a:gd name="T34" fmla="*/ 43 w 244"/>
              <a:gd name="T35" fmla="*/ 29 h 244"/>
              <a:gd name="T36" fmla="*/ 56 w 244"/>
              <a:gd name="T37" fmla="*/ 49 h 244"/>
              <a:gd name="T38" fmla="*/ 42 w 244"/>
              <a:gd name="T39" fmla="*/ 65 h 244"/>
              <a:gd name="T40" fmla="*/ 21 w 244"/>
              <a:gd name="T41" fmla="*/ 54 h 244"/>
              <a:gd name="T42" fmla="*/ 7 w 244"/>
              <a:gd name="T43" fmla="*/ 81 h 244"/>
              <a:gd name="T44" fmla="*/ 29 w 244"/>
              <a:gd name="T45" fmla="*/ 92 h 244"/>
              <a:gd name="T46" fmla="*/ 24 w 244"/>
              <a:gd name="T47" fmla="*/ 112 h 244"/>
              <a:gd name="T48" fmla="*/ 0 w 244"/>
              <a:gd name="T49" fmla="*/ 114 h 244"/>
              <a:gd name="T50" fmla="*/ 2 w 244"/>
              <a:gd name="T51" fmla="*/ 144 h 244"/>
              <a:gd name="T52" fmla="*/ 26 w 244"/>
              <a:gd name="T53" fmla="*/ 143 h 244"/>
              <a:gd name="T54" fmla="*/ 33 w 244"/>
              <a:gd name="T55" fmla="*/ 163 h 244"/>
              <a:gd name="T56" fmla="*/ 13 w 244"/>
              <a:gd name="T57" fmla="*/ 176 h 244"/>
              <a:gd name="T58" fmla="*/ 29 w 244"/>
              <a:gd name="T59" fmla="*/ 201 h 244"/>
              <a:gd name="T60" fmla="*/ 49 w 244"/>
              <a:gd name="T61" fmla="*/ 188 h 244"/>
              <a:gd name="T62" fmla="*/ 65 w 244"/>
              <a:gd name="T63" fmla="*/ 202 h 244"/>
              <a:gd name="T64" fmla="*/ 54 w 244"/>
              <a:gd name="T65" fmla="*/ 224 h 244"/>
              <a:gd name="T66" fmla="*/ 81 w 244"/>
              <a:gd name="T67" fmla="*/ 237 h 244"/>
              <a:gd name="T68" fmla="*/ 92 w 244"/>
              <a:gd name="T69" fmla="*/ 216 h 244"/>
              <a:gd name="T70" fmla="*/ 113 w 244"/>
              <a:gd name="T71" fmla="*/ 220 h 244"/>
              <a:gd name="T72" fmla="*/ 114 w 244"/>
              <a:gd name="T73" fmla="*/ 244 h 244"/>
              <a:gd name="T74" fmla="*/ 144 w 244"/>
              <a:gd name="T75" fmla="*/ 242 h 244"/>
              <a:gd name="T76" fmla="*/ 143 w 244"/>
              <a:gd name="T77" fmla="*/ 218 h 244"/>
              <a:gd name="T78" fmla="*/ 163 w 244"/>
              <a:gd name="T79" fmla="*/ 212 h 244"/>
              <a:gd name="T80" fmla="*/ 176 w 244"/>
              <a:gd name="T81" fmla="*/ 232 h 244"/>
              <a:gd name="T82" fmla="*/ 202 w 244"/>
              <a:gd name="T83" fmla="*/ 215 h 244"/>
              <a:gd name="T84" fmla="*/ 188 w 244"/>
              <a:gd name="T85" fmla="*/ 195 h 244"/>
              <a:gd name="T86" fmla="*/ 203 w 244"/>
              <a:gd name="T87" fmla="*/ 179 h 244"/>
              <a:gd name="T88" fmla="*/ 224 w 244"/>
              <a:gd name="T89" fmla="*/ 190 h 244"/>
              <a:gd name="T90" fmla="*/ 238 w 244"/>
              <a:gd name="T91" fmla="*/ 163 h 244"/>
              <a:gd name="T92" fmla="*/ 216 w 244"/>
              <a:gd name="T93" fmla="*/ 152 h 244"/>
              <a:gd name="T94" fmla="*/ 220 w 244"/>
              <a:gd name="T95" fmla="*/ 132 h 244"/>
              <a:gd name="T96" fmla="*/ 244 w 244"/>
              <a:gd name="T97" fmla="*/ 130 h 244"/>
              <a:gd name="T98" fmla="*/ 126 w 244"/>
              <a:gd name="T99" fmla="*/ 190 h 244"/>
              <a:gd name="T100" fmla="*/ 54 w 244"/>
              <a:gd name="T101" fmla="*/ 126 h 244"/>
              <a:gd name="T102" fmla="*/ 118 w 244"/>
              <a:gd name="T103" fmla="*/ 54 h 244"/>
              <a:gd name="T104" fmla="*/ 191 w 244"/>
              <a:gd name="T105" fmla="*/ 118 h 244"/>
              <a:gd name="T106" fmla="*/ 126 w 244"/>
              <a:gd name="T107" fmla="*/ 19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244">
                <a:moveTo>
                  <a:pt x="244" y="130"/>
                </a:moveTo>
                <a:cubicBezTo>
                  <a:pt x="243" y="100"/>
                  <a:pt x="243" y="100"/>
                  <a:pt x="243" y="100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7" y="94"/>
                  <a:pt x="215" y="88"/>
                  <a:pt x="212" y="81"/>
                </a:cubicBezTo>
                <a:cubicBezTo>
                  <a:pt x="232" y="68"/>
                  <a:pt x="232" y="68"/>
                  <a:pt x="232" y="68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5" y="56"/>
                  <a:pt x="195" y="56"/>
                  <a:pt x="195" y="56"/>
                </a:cubicBezTo>
                <a:cubicBezTo>
                  <a:pt x="191" y="51"/>
                  <a:pt x="185" y="46"/>
                  <a:pt x="180" y="42"/>
                </a:cubicBezTo>
                <a:cubicBezTo>
                  <a:pt x="191" y="21"/>
                  <a:pt x="191" y="21"/>
                  <a:pt x="191" y="21"/>
                </a:cubicBezTo>
                <a:cubicBezTo>
                  <a:pt x="163" y="7"/>
                  <a:pt x="163" y="7"/>
                  <a:pt x="163" y="7"/>
                </a:cubicBezTo>
                <a:cubicBezTo>
                  <a:pt x="153" y="28"/>
                  <a:pt x="153" y="28"/>
                  <a:pt x="153" y="28"/>
                </a:cubicBezTo>
                <a:cubicBezTo>
                  <a:pt x="146" y="26"/>
                  <a:pt x="139" y="25"/>
                  <a:pt x="132" y="24"/>
                </a:cubicBezTo>
                <a:cubicBezTo>
                  <a:pt x="131" y="0"/>
                  <a:pt x="131" y="0"/>
                  <a:pt x="131" y="0"/>
                </a:cubicBezTo>
                <a:cubicBezTo>
                  <a:pt x="100" y="2"/>
                  <a:pt x="100" y="2"/>
                  <a:pt x="100" y="2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95" y="27"/>
                  <a:pt x="88" y="29"/>
                  <a:pt x="82" y="32"/>
                </a:cubicBezTo>
                <a:cubicBezTo>
                  <a:pt x="69" y="12"/>
                  <a:pt x="69" y="12"/>
                  <a:pt x="69" y="12"/>
                </a:cubicBezTo>
                <a:cubicBezTo>
                  <a:pt x="43" y="29"/>
                  <a:pt x="43" y="29"/>
                  <a:pt x="43" y="29"/>
                </a:cubicBezTo>
                <a:cubicBezTo>
                  <a:pt x="56" y="49"/>
                  <a:pt x="56" y="49"/>
                  <a:pt x="56" y="49"/>
                </a:cubicBezTo>
                <a:cubicBezTo>
                  <a:pt x="51" y="54"/>
                  <a:pt x="46" y="59"/>
                  <a:pt x="42" y="65"/>
                </a:cubicBezTo>
                <a:cubicBezTo>
                  <a:pt x="21" y="54"/>
                  <a:pt x="21" y="54"/>
                  <a:pt x="21" y="54"/>
                </a:cubicBezTo>
                <a:cubicBezTo>
                  <a:pt x="7" y="81"/>
                  <a:pt x="7" y="81"/>
                  <a:pt x="7" y="81"/>
                </a:cubicBezTo>
                <a:cubicBezTo>
                  <a:pt x="29" y="92"/>
                  <a:pt x="29" y="92"/>
                  <a:pt x="29" y="92"/>
                </a:cubicBezTo>
                <a:cubicBezTo>
                  <a:pt x="26" y="98"/>
                  <a:pt x="25" y="105"/>
                  <a:pt x="24" y="112"/>
                </a:cubicBezTo>
                <a:cubicBezTo>
                  <a:pt x="0" y="114"/>
                  <a:pt x="0" y="114"/>
                  <a:pt x="0" y="114"/>
                </a:cubicBezTo>
                <a:cubicBezTo>
                  <a:pt x="2" y="144"/>
                  <a:pt x="2" y="144"/>
                  <a:pt x="2" y="144"/>
                </a:cubicBezTo>
                <a:cubicBezTo>
                  <a:pt x="26" y="143"/>
                  <a:pt x="26" y="143"/>
                  <a:pt x="26" y="143"/>
                </a:cubicBezTo>
                <a:cubicBezTo>
                  <a:pt x="28" y="150"/>
                  <a:pt x="30" y="156"/>
                  <a:pt x="33" y="163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29" y="201"/>
                  <a:pt x="29" y="201"/>
                  <a:pt x="29" y="201"/>
                </a:cubicBezTo>
                <a:cubicBezTo>
                  <a:pt x="49" y="188"/>
                  <a:pt x="49" y="188"/>
                  <a:pt x="49" y="188"/>
                </a:cubicBezTo>
                <a:cubicBezTo>
                  <a:pt x="54" y="193"/>
                  <a:pt x="59" y="198"/>
                  <a:pt x="65" y="202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81" y="237"/>
                  <a:pt x="81" y="237"/>
                  <a:pt x="81" y="237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99" y="218"/>
                  <a:pt x="106" y="219"/>
                  <a:pt x="113" y="220"/>
                </a:cubicBezTo>
                <a:cubicBezTo>
                  <a:pt x="114" y="244"/>
                  <a:pt x="114" y="244"/>
                  <a:pt x="114" y="244"/>
                </a:cubicBezTo>
                <a:cubicBezTo>
                  <a:pt x="144" y="242"/>
                  <a:pt x="144" y="242"/>
                  <a:pt x="144" y="242"/>
                </a:cubicBezTo>
                <a:cubicBezTo>
                  <a:pt x="143" y="218"/>
                  <a:pt x="143" y="218"/>
                  <a:pt x="143" y="218"/>
                </a:cubicBezTo>
                <a:cubicBezTo>
                  <a:pt x="150" y="217"/>
                  <a:pt x="157" y="215"/>
                  <a:pt x="163" y="212"/>
                </a:cubicBezTo>
                <a:cubicBezTo>
                  <a:pt x="176" y="232"/>
                  <a:pt x="176" y="232"/>
                  <a:pt x="176" y="232"/>
                </a:cubicBezTo>
                <a:cubicBezTo>
                  <a:pt x="202" y="215"/>
                  <a:pt x="202" y="215"/>
                  <a:pt x="202" y="215"/>
                </a:cubicBezTo>
                <a:cubicBezTo>
                  <a:pt x="188" y="195"/>
                  <a:pt x="188" y="195"/>
                  <a:pt x="188" y="195"/>
                </a:cubicBezTo>
                <a:cubicBezTo>
                  <a:pt x="194" y="190"/>
                  <a:pt x="198" y="185"/>
                  <a:pt x="203" y="179"/>
                </a:cubicBezTo>
                <a:cubicBezTo>
                  <a:pt x="224" y="190"/>
                  <a:pt x="224" y="190"/>
                  <a:pt x="224" y="190"/>
                </a:cubicBezTo>
                <a:cubicBezTo>
                  <a:pt x="238" y="163"/>
                  <a:pt x="238" y="163"/>
                  <a:pt x="238" y="163"/>
                </a:cubicBezTo>
                <a:cubicBezTo>
                  <a:pt x="216" y="152"/>
                  <a:pt x="216" y="152"/>
                  <a:pt x="216" y="152"/>
                </a:cubicBezTo>
                <a:cubicBezTo>
                  <a:pt x="218" y="146"/>
                  <a:pt x="220" y="139"/>
                  <a:pt x="220" y="132"/>
                </a:cubicBezTo>
                <a:cubicBezTo>
                  <a:pt x="244" y="130"/>
                  <a:pt x="244" y="130"/>
                  <a:pt x="244" y="130"/>
                </a:cubicBezTo>
                <a:close/>
                <a:moveTo>
                  <a:pt x="126" y="190"/>
                </a:moveTo>
                <a:cubicBezTo>
                  <a:pt x="89" y="192"/>
                  <a:pt x="56" y="164"/>
                  <a:pt x="54" y="126"/>
                </a:cubicBezTo>
                <a:cubicBezTo>
                  <a:pt x="52" y="88"/>
                  <a:pt x="81" y="56"/>
                  <a:pt x="118" y="54"/>
                </a:cubicBezTo>
                <a:cubicBezTo>
                  <a:pt x="156" y="52"/>
                  <a:pt x="188" y="81"/>
                  <a:pt x="191" y="118"/>
                </a:cubicBezTo>
                <a:cubicBezTo>
                  <a:pt x="193" y="156"/>
                  <a:pt x="164" y="188"/>
                  <a:pt x="126" y="190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2" name="Freeform 39"/>
          <p:cNvSpPr/>
          <p:nvPr/>
        </p:nvSpPr>
        <p:spPr bwMode="auto">
          <a:xfrm>
            <a:off x="4826001" y="3298826"/>
            <a:ext cx="134938" cy="136525"/>
          </a:xfrm>
          <a:custGeom>
            <a:avLst/>
            <a:gdLst>
              <a:gd name="T0" fmla="*/ 37 w 71"/>
              <a:gd name="T1" fmla="*/ 71 h 72"/>
              <a:gd name="T2" fmla="*/ 1 w 71"/>
              <a:gd name="T3" fmla="*/ 38 h 72"/>
              <a:gd name="T4" fmla="*/ 33 w 71"/>
              <a:gd name="T5" fmla="*/ 1 h 72"/>
              <a:gd name="T6" fmla="*/ 70 w 71"/>
              <a:gd name="T7" fmla="*/ 34 h 72"/>
              <a:gd name="T8" fmla="*/ 37 w 71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37" y="71"/>
                </a:moveTo>
                <a:cubicBezTo>
                  <a:pt x="18" y="72"/>
                  <a:pt x="2" y="57"/>
                  <a:pt x="1" y="38"/>
                </a:cubicBezTo>
                <a:cubicBezTo>
                  <a:pt x="0" y="19"/>
                  <a:pt x="14" y="3"/>
                  <a:pt x="33" y="1"/>
                </a:cubicBezTo>
                <a:cubicBezTo>
                  <a:pt x="52" y="0"/>
                  <a:pt x="69" y="15"/>
                  <a:pt x="70" y="34"/>
                </a:cubicBezTo>
                <a:cubicBezTo>
                  <a:pt x="71" y="53"/>
                  <a:pt x="56" y="70"/>
                  <a:pt x="37" y="7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Freeform 40"/>
          <p:cNvSpPr>
            <a:spLocks noEditPoints="1"/>
          </p:cNvSpPr>
          <p:nvPr/>
        </p:nvSpPr>
        <p:spPr bwMode="auto">
          <a:xfrm>
            <a:off x="6345238" y="4138614"/>
            <a:ext cx="425450" cy="425450"/>
          </a:xfrm>
          <a:custGeom>
            <a:avLst/>
            <a:gdLst>
              <a:gd name="T0" fmla="*/ 225 w 225"/>
              <a:gd name="T1" fmla="*/ 120 h 225"/>
              <a:gd name="T2" fmla="*/ 223 w 225"/>
              <a:gd name="T3" fmla="*/ 92 h 225"/>
              <a:gd name="T4" fmla="*/ 201 w 225"/>
              <a:gd name="T5" fmla="*/ 93 h 225"/>
              <a:gd name="T6" fmla="*/ 195 w 225"/>
              <a:gd name="T7" fmla="*/ 75 h 225"/>
              <a:gd name="T8" fmla="*/ 214 w 225"/>
              <a:gd name="T9" fmla="*/ 63 h 225"/>
              <a:gd name="T10" fmla="*/ 198 w 225"/>
              <a:gd name="T11" fmla="*/ 40 h 225"/>
              <a:gd name="T12" fmla="*/ 180 w 225"/>
              <a:gd name="T13" fmla="*/ 52 h 225"/>
              <a:gd name="T14" fmla="*/ 165 w 225"/>
              <a:gd name="T15" fmla="*/ 39 h 225"/>
              <a:gd name="T16" fmla="*/ 175 w 225"/>
              <a:gd name="T17" fmla="*/ 19 h 225"/>
              <a:gd name="T18" fmla="*/ 150 w 225"/>
              <a:gd name="T19" fmla="*/ 6 h 225"/>
              <a:gd name="T20" fmla="*/ 140 w 225"/>
              <a:gd name="T21" fmla="*/ 26 h 225"/>
              <a:gd name="T22" fmla="*/ 121 w 225"/>
              <a:gd name="T23" fmla="*/ 22 h 225"/>
              <a:gd name="T24" fmla="*/ 120 w 225"/>
              <a:gd name="T25" fmla="*/ 0 h 225"/>
              <a:gd name="T26" fmla="*/ 92 w 225"/>
              <a:gd name="T27" fmla="*/ 2 h 225"/>
              <a:gd name="T28" fmla="*/ 94 w 225"/>
              <a:gd name="T29" fmla="*/ 24 h 225"/>
              <a:gd name="T30" fmla="*/ 75 w 225"/>
              <a:gd name="T31" fmla="*/ 30 h 225"/>
              <a:gd name="T32" fmla="*/ 63 w 225"/>
              <a:gd name="T33" fmla="*/ 11 h 225"/>
              <a:gd name="T34" fmla="*/ 40 w 225"/>
              <a:gd name="T35" fmla="*/ 27 h 225"/>
              <a:gd name="T36" fmla="*/ 52 w 225"/>
              <a:gd name="T37" fmla="*/ 45 h 225"/>
              <a:gd name="T38" fmla="*/ 39 w 225"/>
              <a:gd name="T39" fmla="*/ 60 h 225"/>
              <a:gd name="T40" fmla="*/ 19 w 225"/>
              <a:gd name="T41" fmla="*/ 50 h 225"/>
              <a:gd name="T42" fmla="*/ 7 w 225"/>
              <a:gd name="T43" fmla="*/ 75 h 225"/>
              <a:gd name="T44" fmla="*/ 26 w 225"/>
              <a:gd name="T45" fmla="*/ 85 h 225"/>
              <a:gd name="T46" fmla="*/ 23 w 225"/>
              <a:gd name="T47" fmla="*/ 103 h 225"/>
              <a:gd name="T48" fmla="*/ 0 w 225"/>
              <a:gd name="T49" fmla="*/ 105 h 225"/>
              <a:gd name="T50" fmla="*/ 2 w 225"/>
              <a:gd name="T51" fmla="*/ 133 h 225"/>
              <a:gd name="T52" fmla="*/ 24 w 225"/>
              <a:gd name="T53" fmla="*/ 131 h 225"/>
              <a:gd name="T54" fmla="*/ 30 w 225"/>
              <a:gd name="T55" fmla="*/ 150 h 225"/>
              <a:gd name="T56" fmla="*/ 12 w 225"/>
              <a:gd name="T57" fmla="*/ 162 h 225"/>
              <a:gd name="T58" fmla="*/ 27 w 225"/>
              <a:gd name="T59" fmla="*/ 185 h 225"/>
              <a:gd name="T60" fmla="*/ 45 w 225"/>
              <a:gd name="T61" fmla="*/ 173 h 225"/>
              <a:gd name="T62" fmla="*/ 60 w 225"/>
              <a:gd name="T63" fmla="*/ 186 h 225"/>
              <a:gd name="T64" fmla="*/ 50 w 225"/>
              <a:gd name="T65" fmla="*/ 206 h 225"/>
              <a:gd name="T66" fmla="*/ 75 w 225"/>
              <a:gd name="T67" fmla="*/ 218 h 225"/>
              <a:gd name="T68" fmla="*/ 85 w 225"/>
              <a:gd name="T69" fmla="*/ 199 h 225"/>
              <a:gd name="T70" fmla="*/ 104 w 225"/>
              <a:gd name="T71" fmla="*/ 202 h 225"/>
              <a:gd name="T72" fmla="*/ 105 w 225"/>
              <a:gd name="T73" fmla="*/ 225 h 225"/>
              <a:gd name="T74" fmla="*/ 133 w 225"/>
              <a:gd name="T75" fmla="*/ 223 h 225"/>
              <a:gd name="T76" fmla="*/ 132 w 225"/>
              <a:gd name="T77" fmla="*/ 201 h 225"/>
              <a:gd name="T78" fmla="*/ 150 w 225"/>
              <a:gd name="T79" fmla="*/ 195 h 225"/>
              <a:gd name="T80" fmla="*/ 162 w 225"/>
              <a:gd name="T81" fmla="*/ 213 h 225"/>
              <a:gd name="T82" fmla="*/ 185 w 225"/>
              <a:gd name="T83" fmla="*/ 198 h 225"/>
              <a:gd name="T84" fmla="*/ 173 w 225"/>
              <a:gd name="T85" fmla="*/ 180 h 225"/>
              <a:gd name="T86" fmla="*/ 186 w 225"/>
              <a:gd name="T87" fmla="*/ 165 h 225"/>
              <a:gd name="T88" fmla="*/ 206 w 225"/>
              <a:gd name="T89" fmla="*/ 175 h 225"/>
              <a:gd name="T90" fmla="*/ 218 w 225"/>
              <a:gd name="T91" fmla="*/ 150 h 225"/>
              <a:gd name="T92" fmla="*/ 199 w 225"/>
              <a:gd name="T93" fmla="*/ 140 h 225"/>
              <a:gd name="T94" fmla="*/ 203 w 225"/>
              <a:gd name="T95" fmla="*/ 121 h 225"/>
              <a:gd name="T96" fmla="*/ 225 w 225"/>
              <a:gd name="T97" fmla="*/ 120 h 225"/>
              <a:gd name="T98" fmla="*/ 116 w 225"/>
              <a:gd name="T99" fmla="*/ 175 h 225"/>
              <a:gd name="T100" fmla="*/ 50 w 225"/>
              <a:gd name="T101" fmla="*/ 116 h 225"/>
              <a:gd name="T102" fmla="*/ 109 w 225"/>
              <a:gd name="T103" fmla="*/ 50 h 225"/>
              <a:gd name="T104" fmla="*/ 175 w 225"/>
              <a:gd name="T105" fmla="*/ 109 h 225"/>
              <a:gd name="T106" fmla="*/ 116 w 225"/>
              <a:gd name="T107" fmla="*/ 17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5" h="225">
                <a:moveTo>
                  <a:pt x="225" y="120"/>
                </a:moveTo>
                <a:cubicBezTo>
                  <a:pt x="223" y="92"/>
                  <a:pt x="223" y="92"/>
                  <a:pt x="223" y="92"/>
                </a:cubicBezTo>
                <a:cubicBezTo>
                  <a:pt x="201" y="93"/>
                  <a:pt x="201" y="93"/>
                  <a:pt x="201" y="93"/>
                </a:cubicBezTo>
                <a:cubicBezTo>
                  <a:pt x="200" y="87"/>
                  <a:pt x="198" y="81"/>
                  <a:pt x="195" y="75"/>
                </a:cubicBezTo>
                <a:cubicBezTo>
                  <a:pt x="214" y="63"/>
                  <a:pt x="214" y="63"/>
                  <a:pt x="214" y="63"/>
                </a:cubicBezTo>
                <a:cubicBezTo>
                  <a:pt x="198" y="40"/>
                  <a:pt x="198" y="40"/>
                  <a:pt x="198" y="40"/>
                </a:cubicBezTo>
                <a:cubicBezTo>
                  <a:pt x="180" y="52"/>
                  <a:pt x="180" y="52"/>
                  <a:pt x="180" y="52"/>
                </a:cubicBezTo>
                <a:cubicBezTo>
                  <a:pt x="175" y="47"/>
                  <a:pt x="171" y="42"/>
                  <a:pt x="165" y="39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50" y="6"/>
                  <a:pt x="150" y="6"/>
                  <a:pt x="150" y="6"/>
                </a:cubicBezTo>
                <a:cubicBezTo>
                  <a:pt x="140" y="26"/>
                  <a:pt x="140" y="26"/>
                  <a:pt x="140" y="26"/>
                </a:cubicBezTo>
                <a:cubicBezTo>
                  <a:pt x="134" y="24"/>
                  <a:pt x="128" y="23"/>
                  <a:pt x="121" y="22"/>
                </a:cubicBezTo>
                <a:cubicBezTo>
                  <a:pt x="120" y="0"/>
                  <a:pt x="120" y="0"/>
                  <a:pt x="120" y="0"/>
                </a:cubicBezTo>
                <a:cubicBezTo>
                  <a:pt x="92" y="2"/>
                  <a:pt x="92" y="2"/>
                  <a:pt x="92" y="2"/>
                </a:cubicBezTo>
                <a:cubicBezTo>
                  <a:pt x="94" y="24"/>
                  <a:pt x="94" y="24"/>
                  <a:pt x="94" y="24"/>
                </a:cubicBezTo>
                <a:cubicBezTo>
                  <a:pt x="87" y="25"/>
                  <a:pt x="81" y="27"/>
                  <a:pt x="75" y="30"/>
                </a:cubicBezTo>
                <a:cubicBezTo>
                  <a:pt x="63" y="11"/>
                  <a:pt x="63" y="11"/>
                  <a:pt x="63" y="11"/>
                </a:cubicBezTo>
                <a:cubicBezTo>
                  <a:pt x="40" y="27"/>
                  <a:pt x="40" y="27"/>
                  <a:pt x="40" y="27"/>
                </a:cubicBezTo>
                <a:cubicBezTo>
                  <a:pt x="52" y="45"/>
                  <a:pt x="52" y="45"/>
                  <a:pt x="52" y="45"/>
                </a:cubicBezTo>
                <a:cubicBezTo>
                  <a:pt x="47" y="49"/>
                  <a:pt x="43" y="54"/>
                  <a:pt x="39" y="60"/>
                </a:cubicBezTo>
                <a:cubicBezTo>
                  <a:pt x="19" y="50"/>
                  <a:pt x="19" y="50"/>
                  <a:pt x="19" y="50"/>
                </a:cubicBezTo>
                <a:cubicBezTo>
                  <a:pt x="7" y="75"/>
                  <a:pt x="7" y="75"/>
                  <a:pt x="7" y="75"/>
                </a:cubicBezTo>
                <a:cubicBezTo>
                  <a:pt x="26" y="85"/>
                  <a:pt x="26" y="85"/>
                  <a:pt x="26" y="85"/>
                </a:cubicBezTo>
                <a:cubicBezTo>
                  <a:pt x="24" y="91"/>
                  <a:pt x="23" y="97"/>
                  <a:pt x="23" y="103"/>
                </a:cubicBezTo>
                <a:cubicBezTo>
                  <a:pt x="0" y="105"/>
                  <a:pt x="0" y="105"/>
                  <a:pt x="0" y="105"/>
                </a:cubicBezTo>
                <a:cubicBezTo>
                  <a:pt x="2" y="133"/>
                  <a:pt x="2" y="133"/>
                  <a:pt x="2" y="133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5" y="138"/>
                  <a:pt x="27" y="144"/>
                  <a:pt x="30" y="150"/>
                </a:cubicBezTo>
                <a:cubicBezTo>
                  <a:pt x="12" y="162"/>
                  <a:pt x="12" y="162"/>
                  <a:pt x="12" y="162"/>
                </a:cubicBezTo>
                <a:cubicBezTo>
                  <a:pt x="27" y="185"/>
                  <a:pt x="27" y="185"/>
                  <a:pt x="27" y="185"/>
                </a:cubicBezTo>
                <a:cubicBezTo>
                  <a:pt x="45" y="173"/>
                  <a:pt x="45" y="173"/>
                  <a:pt x="45" y="173"/>
                </a:cubicBezTo>
                <a:cubicBezTo>
                  <a:pt x="50" y="178"/>
                  <a:pt x="55" y="182"/>
                  <a:pt x="60" y="186"/>
                </a:cubicBezTo>
                <a:cubicBezTo>
                  <a:pt x="50" y="206"/>
                  <a:pt x="50" y="206"/>
                  <a:pt x="50" y="206"/>
                </a:cubicBezTo>
                <a:cubicBezTo>
                  <a:pt x="75" y="218"/>
                  <a:pt x="75" y="218"/>
                  <a:pt x="75" y="218"/>
                </a:cubicBezTo>
                <a:cubicBezTo>
                  <a:pt x="85" y="199"/>
                  <a:pt x="85" y="199"/>
                  <a:pt x="85" y="199"/>
                </a:cubicBezTo>
                <a:cubicBezTo>
                  <a:pt x="91" y="201"/>
                  <a:pt x="97" y="202"/>
                  <a:pt x="104" y="202"/>
                </a:cubicBezTo>
                <a:cubicBezTo>
                  <a:pt x="105" y="225"/>
                  <a:pt x="105" y="225"/>
                  <a:pt x="105" y="225"/>
                </a:cubicBezTo>
                <a:cubicBezTo>
                  <a:pt x="133" y="223"/>
                  <a:pt x="133" y="223"/>
                  <a:pt x="133" y="223"/>
                </a:cubicBezTo>
                <a:cubicBezTo>
                  <a:pt x="132" y="201"/>
                  <a:pt x="132" y="201"/>
                  <a:pt x="132" y="201"/>
                </a:cubicBezTo>
                <a:cubicBezTo>
                  <a:pt x="138" y="200"/>
                  <a:pt x="144" y="197"/>
                  <a:pt x="150" y="195"/>
                </a:cubicBezTo>
                <a:cubicBezTo>
                  <a:pt x="162" y="213"/>
                  <a:pt x="162" y="213"/>
                  <a:pt x="162" y="213"/>
                </a:cubicBezTo>
                <a:cubicBezTo>
                  <a:pt x="185" y="198"/>
                  <a:pt x="185" y="198"/>
                  <a:pt x="185" y="198"/>
                </a:cubicBezTo>
                <a:cubicBezTo>
                  <a:pt x="173" y="180"/>
                  <a:pt x="173" y="180"/>
                  <a:pt x="173" y="180"/>
                </a:cubicBezTo>
                <a:cubicBezTo>
                  <a:pt x="178" y="175"/>
                  <a:pt x="182" y="170"/>
                  <a:pt x="186" y="165"/>
                </a:cubicBezTo>
                <a:cubicBezTo>
                  <a:pt x="206" y="175"/>
                  <a:pt x="206" y="175"/>
                  <a:pt x="206" y="175"/>
                </a:cubicBezTo>
                <a:cubicBezTo>
                  <a:pt x="218" y="150"/>
                  <a:pt x="218" y="150"/>
                  <a:pt x="218" y="150"/>
                </a:cubicBezTo>
                <a:cubicBezTo>
                  <a:pt x="199" y="140"/>
                  <a:pt x="199" y="140"/>
                  <a:pt x="199" y="140"/>
                </a:cubicBezTo>
                <a:cubicBezTo>
                  <a:pt x="201" y="134"/>
                  <a:pt x="202" y="128"/>
                  <a:pt x="203" y="121"/>
                </a:cubicBezTo>
                <a:cubicBezTo>
                  <a:pt x="225" y="120"/>
                  <a:pt x="225" y="120"/>
                  <a:pt x="225" y="120"/>
                </a:cubicBezTo>
                <a:close/>
                <a:moveTo>
                  <a:pt x="116" y="175"/>
                </a:moveTo>
                <a:cubicBezTo>
                  <a:pt x="82" y="177"/>
                  <a:pt x="52" y="150"/>
                  <a:pt x="50" y="116"/>
                </a:cubicBezTo>
                <a:cubicBezTo>
                  <a:pt x="48" y="81"/>
                  <a:pt x="74" y="52"/>
                  <a:pt x="109" y="50"/>
                </a:cubicBezTo>
                <a:cubicBezTo>
                  <a:pt x="144" y="48"/>
                  <a:pt x="173" y="74"/>
                  <a:pt x="175" y="109"/>
                </a:cubicBezTo>
                <a:cubicBezTo>
                  <a:pt x="177" y="143"/>
                  <a:pt x="151" y="173"/>
                  <a:pt x="116" y="1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6496051" y="4291014"/>
            <a:ext cx="123825" cy="122238"/>
          </a:xfrm>
          <a:custGeom>
            <a:avLst/>
            <a:gdLst>
              <a:gd name="T0" fmla="*/ 34 w 65"/>
              <a:gd name="T1" fmla="*/ 64 h 65"/>
              <a:gd name="T2" fmla="*/ 1 w 65"/>
              <a:gd name="T3" fmla="*/ 34 h 65"/>
              <a:gd name="T4" fmla="*/ 31 w 65"/>
              <a:gd name="T5" fmla="*/ 1 h 65"/>
              <a:gd name="T6" fmla="*/ 64 w 65"/>
              <a:gd name="T7" fmla="*/ 31 h 65"/>
              <a:gd name="T8" fmla="*/ 34 w 6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65">
                <a:moveTo>
                  <a:pt x="34" y="64"/>
                </a:moveTo>
                <a:cubicBezTo>
                  <a:pt x="17" y="65"/>
                  <a:pt x="2" y="52"/>
                  <a:pt x="1" y="34"/>
                </a:cubicBezTo>
                <a:cubicBezTo>
                  <a:pt x="0" y="17"/>
                  <a:pt x="13" y="2"/>
                  <a:pt x="31" y="1"/>
                </a:cubicBezTo>
                <a:cubicBezTo>
                  <a:pt x="48" y="0"/>
                  <a:pt x="63" y="13"/>
                  <a:pt x="64" y="31"/>
                </a:cubicBezTo>
                <a:cubicBezTo>
                  <a:pt x="65" y="48"/>
                  <a:pt x="52" y="63"/>
                  <a:pt x="34" y="6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Freeform 42"/>
          <p:cNvSpPr>
            <a:spLocks noEditPoints="1"/>
          </p:cNvSpPr>
          <p:nvPr/>
        </p:nvSpPr>
        <p:spPr bwMode="auto">
          <a:xfrm>
            <a:off x="6726238" y="4070351"/>
            <a:ext cx="176213" cy="174625"/>
          </a:xfrm>
          <a:custGeom>
            <a:avLst/>
            <a:gdLst>
              <a:gd name="T0" fmla="*/ 93 w 93"/>
              <a:gd name="T1" fmla="*/ 49 h 92"/>
              <a:gd name="T2" fmla="*/ 92 w 93"/>
              <a:gd name="T3" fmla="*/ 38 h 92"/>
              <a:gd name="T4" fmla="*/ 83 w 93"/>
              <a:gd name="T5" fmla="*/ 38 h 92"/>
              <a:gd name="T6" fmla="*/ 81 w 93"/>
              <a:gd name="T7" fmla="*/ 31 h 92"/>
              <a:gd name="T8" fmla="*/ 88 w 93"/>
              <a:gd name="T9" fmla="*/ 26 h 92"/>
              <a:gd name="T10" fmla="*/ 82 w 93"/>
              <a:gd name="T11" fmla="*/ 16 h 92"/>
              <a:gd name="T12" fmla="*/ 74 w 93"/>
              <a:gd name="T13" fmla="*/ 21 h 92"/>
              <a:gd name="T14" fmla="*/ 68 w 93"/>
              <a:gd name="T15" fmla="*/ 16 h 92"/>
              <a:gd name="T16" fmla="*/ 72 w 93"/>
              <a:gd name="T17" fmla="*/ 8 h 92"/>
              <a:gd name="T18" fmla="*/ 62 w 93"/>
              <a:gd name="T19" fmla="*/ 2 h 92"/>
              <a:gd name="T20" fmla="*/ 58 w 93"/>
              <a:gd name="T21" fmla="*/ 11 h 92"/>
              <a:gd name="T22" fmla="*/ 50 w 93"/>
              <a:gd name="T23" fmla="*/ 9 h 92"/>
              <a:gd name="T24" fmla="*/ 50 w 93"/>
              <a:gd name="T25" fmla="*/ 0 h 92"/>
              <a:gd name="T26" fmla="*/ 38 w 93"/>
              <a:gd name="T27" fmla="*/ 0 h 92"/>
              <a:gd name="T28" fmla="*/ 39 w 93"/>
              <a:gd name="T29" fmla="*/ 10 h 92"/>
              <a:gd name="T30" fmla="*/ 31 w 93"/>
              <a:gd name="T31" fmla="*/ 12 h 92"/>
              <a:gd name="T32" fmla="*/ 26 w 93"/>
              <a:gd name="T33" fmla="*/ 4 h 92"/>
              <a:gd name="T34" fmla="*/ 17 w 93"/>
              <a:gd name="T35" fmla="*/ 11 h 92"/>
              <a:gd name="T36" fmla="*/ 22 w 93"/>
              <a:gd name="T37" fmla="*/ 18 h 92"/>
              <a:gd name="T38" fmla="*/ 16 w 93"/>
              <a:gd name="T39" fmla="*/ 24 h 92"/>
              <a:gd name="T40" fmla="*/ 8 w 93"/>
              <a:gd name="T41" fmla="*/ 20 h 92"/>
              <a:gd name="T42" fmla="*/ 3 w 93"/>
              <a:gd name="T43" fmla="*/ 31 h 92"/>
              <a:gd name="T44" fmla="*/ 11 w 93"/>
              <a:gd name="T45" fmla="*/ 35 h 92"/>
              <a:gd name="T46" fmla="*/ 9 w 93"/>
              <a:gd name="T47" fmla="*/ 42 h 92"/>
              <a:gd name="T48" fmla="*/ 0 w 93"/>
              <a:gd name="T49" fmla="*/ 43 h 92"/>
              <a:gd name="T50" fmla="*/ 1 w 93"/>
              <a:gd name="T51" fmla="*/ 54 h 92"/>
              <a:gd name="T52" fmla="*/ 10 w 93"/>
              <a:gd name="T53" fmla="*/ 54 h 92"/>
              <a:gd name="T54" fmla="*/ 13 w 93"/>
              <a:gd name="T55" fmla="*/ 62 h 92"/>
              <a:gd name="T56" fmla="*/ 5 w 93"/>
              <a:gd name="T57" fmla="*/ 67 h 92"/>
              <a:gd name="T58" fmla="*/ 11 w 93"/>
              <a:gd name="T59" fmla="*/ 76 h 92"/>
              <a:gd name="T60" fmla="*/ 19 w 93"/>
              <a:gd name="T61" fmla="*/ 71 h 92"/>
              <a:gd name="T62" fmla="*/ 25 w 93"/>
              <a:gd name="T63" fmla="*/ 77 h 92"/>
              <a:gd name="T64" fmla="*/ 21 w 93"/>
              <a:gd name="T65" fmla="*/ 85 h 92"/>
              <a:gd name="T66" fmla="*/ 31 w 93"/>
              <a:gd name="T67" fmla="*/ 90 h 92"/>
              <a:gd name="T68" fmla="*/ 35 w 93"/>
              <a:gd name="T69" fmla="*/ 82 h 92"/>
              <a:gd name="T70" fmla="*/ 43 w 93"/>
              <a:gd name="T71" fmla="*/ 83 h 92"/>
              <a:gd name="T72" fmla="*/ 43 w 93"/>
              <a:gd name="T73" fmla="*/ 92 h 92"/>
              <a:gd name="T74" fmla="*/ 55 w 93"/>
              <a:gd name="T75" fmla="*/ 92 h 92"/>
              <a:gd name="T76" fmla="*/ 54 w 93"/>
              <a:gd name="T77" fmla="*/ 83 h 92"/>
              <a:gd name="T78" fmla="*/ 62 w 93"/>
              <a:gd name="T79" fmla="*/ 80 h 92"/>
              <a:gd name="T80" fmla="*/ 67 w 93"/>
              <a:gd name="T81" fmla="*/ 88 h 92"/>
              <a:gd name="T82" fmla="*/ 77 w 93"/>
              <a:gd name="T83" fmla="*/ 81 h 92"/>
              <a:gd name="T84" fmla="*/ 72 w 93"/>
              <a:gd name="T85" fmla="*/ 74 h 92"/>
              <a:gd name="T86" fmla="*/ 77 w 93"/>
              <a:gd name="T87" fmla="*/ 68 h 92"/>
              <a:gd name="T88" fmla="*/ 85 w 93"/>
              <a:gd name="T89" fmla="*/ 72 h 92"/>
              <a:gd name="T90" fmla="*/ 90 w 93"/>
              <a:gd name="T91" fmla="*/ 62 h 92"/>
              <a:gd name="T92" fmla="*/ 82 w 93"/>
              <a:gd name="T93" fmla="*/ 58 h 92"/>
              <a:gd name="T94" fmla="*/ 84 w 93"/>
              <a:gd name="T95" fmla="*/ 50 h 92"/>
              <a:gd name="T96" fmla="*/ 93 w 93"/>
              <a:gd name="T97" fmla="*/ 49 h 92"/>
              <a:gd name="T98" fmla="*/ 48 w 93"/>
              <a:gd name="T99" fmla="*/ 72 h 92"/>
              <a:gd name="T100" fmla="*/ 21 w 93"/>
              <a:gd name="T101" fmla="*/ 48 h 92"/>
              <a:gd name="T102" fmla="*/ 45 w 93"/>
              <a:gd name="T103" fmla="*/ 20 h 92"/>
              <a:gd name="T104" fmla="*/ 72 w 93"/>
              <a:gd name="T105" fmla="*/ 45 h 92"/>
              <a:gd name="T106" fmla="*/ 48 w 93"/>
              <a:gd name="T107" fmla="*/ 7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" h="92">
                <a:moveTo>
                  <a:pt x="93" y="49"/>
                </a:moveTo>
                <a:cubicBezTo>
                  <a:pt x="92" y="38"/>
                  <a:pt x="92" y="38"/>
                  <a:pt x="92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6"/>
                  <a:pt x="82" y="33"/>
                  <a:pt x="81" y="31"/>
                </a:cubicBezTo>
                <a:cubicBezTo>
                  <a:pt x="88" y="26"/>
                  <a:pt x="88" y="26"/>
                  <a:pt x="88" y="26"/>
                </a:cubicBezTo>
                <a:cubicBezTo>
                  <a:pt x="82" y="16"/>
                  <a:pt x="82" y="16"/>
                  <a:pt x="82" y="16"/>
                </a:cubicBezTo>
                <a:cubicBezTo>
                  <a:pt x="74" y="21"/>
                  <a:pt x="74" y="21"/>
                  <a:pt x="74" y="21"/>
                </a:cubicBezTo>
                <a:cubicBezTo>
                  <a:pt x="73" y="19"/>
                  <a:pt x="71" y="17"/>
                  <a:pt x="68" y="16"/>
                </a:cubicBezTo>
                <a:cubicBezTo>
                  <a:pt x="72" y="8"/>
                  <a:pt x="72" y="8"/>
                  <a:pt x="72" y="8"/>
                </a:cubicBezTo>
                <a:cubicBezTo>
                  <a:pt x="62" y="2"/>
                  <a:pt x="62" y="2"/>
                  <a:pt x="62" y="2"/>
                </a:cubicBezTo>
                <a:cubicBezTo>
                  <a:pt x="58" y="11"/>
                  <a:pt x="58" y="11"/>
                  <a:pt x="58" y="11"/>
                </a:cubicBezTo>
                <a:cubicBezTo>
                  <a:pt x="56" y="10"/>
                  <a:pt x="53" y="9"/>
                  <a:pt x="50" y="9"/>
                </a:cubicBezTo>
                <a:cubicBezTo>
                  <a:pt x="50" y="0"/>
                  <a:pt x="50" y="0"/>
                  <a:pt x="5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10"/>
                  <a:pt x="39" y="10"/>
                  <a:pt x="39" y="10"/>
                </a:cubicBezTo>
                <a:cubicBezTo>
                  <a:pt x="36" y="10"/>
                  <a:pt x="34" y="11"/>
                  <a:pt x="31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17" y="11"/>
                  <a:pt x="17" y="11"/>
                  <a:pt x="17" y="11"/>
                </a:cubicBezTo>
                <a:cubicBezTo>
                  <a:pt x="22" y="18"/>
                  <a:pt x="22" y="18"/>
                  <a:pt x="22" y="18"/>
                </a:cubicBezTo>
                <a:cubicBezTo>
                  <a:pt x="20" y="20"/>
                  <a:pt x="18" y="22"/>
                  <a:pt x="16" y="24"/>
                </a:cubicBezTo>
                <a:cubicBezTo>
                  <a:pt x="8" y="20"/>
                  <a:pt x="8" y="20"/>
                  <a:pt x="8" y="20"/>
                </a:cubicBezTo>
                <a:cubicBezTo>
                  <a:pt x="3" y="31"/>
                  <a:pt x="3" y="31"/>
                  <a:pt x="3" y="31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7"/>
                  <a:pt x="10" y="40"/>
                  <a:pt x="9" y="42"/>
                </a:cubicBezTo>
                <a:cubicBezTo>
                  <a:pt x="0" y="43"/>
                  <a:pt x="0" y="43"/>
                  <a:pt x="0" y="43"/>
                </a:cubicBezTo>
                <a:cubicBezTo>
                  <a:pt x="1" y="54"/>
                  <a:pt x="1" y="54"/>
                  <a:pt x="1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11" y="57"/>
                  <a:pt x="11" y="59"/>
                  <a:pt x="13" y="62"/>
                </a:cubicBezTo>
                <a:cubicBezTo>
                  <a:pt x="5" y="67"/>
                  <a:pt x="5" y="67"/>
                  <a:pt x="5" y="67"/>
                </a:cubicBezTo>
                <a:cubicBezTo>
                  <a:pt x="11" y="76"/>
                  <a:pt x="11" y="76"/>
                  <a:pt x="11" y="76"/>
                </a:cubicBezTo>
                <a:cubicBezTo>
                  <a:pt x="19" y="71"/>
                  <a:pt x="19" y="71"/>
                  <a:pt x="19" y="71"/>
                </a:cubicBezTo>
                <a:cubicBezTo>
                  <a:pt x="21" y="73"/>
                  <a:pt x="23" y="75"/>
                  <a:pt x="25" y="77"/>
                </a:cubicBezTo>
                <a:cubicBezTo>
                  <a:pt x="21" y="85"/>
                  <a:pt x="21" y="85"/>
                  <a:pt x="21" y="85"/>
                </a:cubicBezTo>
                <a:cubicBezTo>
                  <a:pt x="31" y="90"/>
                  <a:pt x="31" y="90"/>
                  <a:pt x="31" y="90"/>
                </a:cubicBezTo>
                <a:cubicBezTo>
                  <a:pt x="35" y="82"/>
                  <a:pt x="35" y="82"/>
                  <a:pt x="35" y="82"/>
                </a:cubicBezTo>
                <a:cubicBezTo>
                  <a:pt x="38" y="83"/>
                  <a:pt x="40" y="83"/>
                  <a:pt x="43" y="83"/>
                </a:cubicBezTo>
                <a:cubicBezTo>
                  <a:pt x="43" y="92"/>
                  <a:pt x="43" y="92"/>
                  <a:pt x="43" y="92"/>
                </a:cubicBezTo>
                <a:cubicBezTo>
                  <a:pt x="55" y="92"/>
                  <a:pt x="55" y="92"/>
                  <a:pt x="55" y="92"/>
                </a:cubicBezTo>
                <a:cubicBezTo>
                  <a:pt x="54" y="83"/>
                  <a:pt x="54" y="83"/>
                  <a:pt x="54" y="83"/>
                </a:cubicBezTo>
                <a:cubicBezTo>
                  <a:pt x="57" y="82"/>
                  <a:pt x="60" y="81"/>
                  <a:pt x="62" y="80"/>
                </a:cubicBezTo>
                <a:cubicBezTo>
                  <a:pt x="67" y="88"/>
                  <a:pt x="67" y="88"/>
                  <a:pt x="67" y="88"/>
                </a:cubicBezTo>
                <a:cubicBezTo>
                  <a:pt x="77" y="81"/>
                  <a:pt x="77" y="81"/>
                  <a:pt x="77" y="81"/>
                </a:cubicBezTo>
                <a:cubicBezTo>
                  <a:pt x="72" y="74"/>
                  <a:pt x="72" y="74"/>
                  <a:pt x="72" y="74"/>
                </a:cubicBezTo>
                <a:cubicBezTo>
                  <a:pt x="74" y="72"/>
                  <a:pt x="75" y="70"/>
                  <a:pt x="77" y="68"/>
                </a:cubicBezTo>
                <a:cubicBezTo>
                  <a:pt x="85" y="72"/>
                  <a:pt x="85" y="72"/>
                  <a:pt x="85" y="72"/>
                </a:cubicBezTo>
                <a:cubicBezTo>
                  <a:pt x="90" y="62"/>
                  <a:pt x="90" y="62"/>
                  <a:pt x="90" y="62"/>
                </a:cubicBezTo>
                <a:cubicBezTo>
                  <a:pt x="82" y="58"/>
                  <a:pt x="82" y="58"/>
                  <a:pt x="82" y="58"/>
                </a:cubicBezTo>
                <a:cubicBezTo>
                  <a:pt x="83" y="55"/>
                  <a:pt x="84" y="52"/>
                  <a:pt x="84" y="50"/>
                </a:cubicBezTo>
                <a:cubicBezTo>
                  <a:pt x="93" y="49"/>
                  <a:pt x="93" y="49"/>
                  <a:pt x="93" y="49"/>
                </a:cubicBezTo>
                <a:close/>
                <a:moveTo>
                  <a:pt x="48" y="72"/>
                </a:moveTo>
                <a:cubicBezTo>
                  <a:pt x="34" y="73"/>
                  <a:pt x="22" y="62"/>
                  <a:pt x="21" y="48"/>
                </a:cubicBezTo>
                <a:cubicBezTo>
                  <a:pt x="20" y="33"/>
                  <a:pt x="31" y="21"/>
                  <a:pt x="45" y="20"/>
                </a:cubicBezTo>
                <a:cubicBezTo>
                  <a:pt x="59" y="19"/>
                  <a:pt x="72" y="30"/>
                  <a:pt x="72" y="45"/>
                </a:cubicBezTo>
                <a:cubicBezTo>
                  <a:pt x="73" y="59"/>
                  <a:pt x="62" y="71"/>
                  <a:pt x="48" y="7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6" name="Freeform 43"/>
          <p:cNvSpPr/>
          <p:nvPr/>
        </p:nvSpPr>
        <p:spPr bwMode="auto">
          <a:xfrm>
            <a:off x="6788151" y="4133851"/>
            <a:ext cx="50800" cy="50800"/>
          </a:xfrm>
          <a:custGeom>
            <a:avLst/>
            <a:gdLst>
              <a:gd name="T0" fmla="*/ 14 w 27"/>
              <a:gd name="T1" fmla="*/ 26 h 27"/>
              <a:gd name="T2" fmla="*/ 0 w 27"/>
              <a:gd name="T3" fmla="*/ 14 h 27"/>
              <a:gd name="T4" fmla="*/ 13 w 27"/>
              <a:gd name="T5" fmla="*/ 0 h 27"/>
              <a:gd name="T6" fmla="*/ 27 w 27"/>
              <a:gd name="T7" fmla="*/ 12 h 27"/>
              <a:gd name="T8" fmla="*/ 14 w 27"/>
              <a:gd name="T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7">
                <a:moveTo>
                  <a:pt x="14" y="26"/>
                </a:moveTo>
                <a:cubicBezTo>
                  <a:pt x="7" y="27"/>
                  <a:pt x="1" y="21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20" y="0"/>
                  <a:pt x="26" y="5"/>
                  <a:pt x="27" y="12"/>
                </a:cubicBezTo>
                <a:cubicBezTo>
                  <a:pt x="27" y="20"/>
                  <a:pt x="22" y="26"/>
                  <a:pt x="14" y="2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47" name="Freeform 44"/>
          <p:cNvSpPr>
            <a:spLocks noEditPoints="1"/>
          </p:cNvSpPr>
          <p:nvPr/>
        </p:nvSpPr>
        <p:spPr bwMode="auto">
          <a:xfrm>
            <a:off x="6437313" y="4770439"/>
            <a:ext cx="196850" cy="196850"/>
          </a:xfrm>
          <a:custGeom>
            <a:avLst/>
            <a:gdLst>
              <a:gd name="T0" fmla="*/ 104 w 104"/>
              <a:gd name="T1" fmla="*/ 56 h 104"/>
              <a:gd name="T2" fmla="*/ 103 w 104"/>
              <a:gd name="T3" fmla="*/ 43 h 104"/>
              <a:gd name="T4" fmla="*/ 93 w 104"/>
              <a:gd name="T5" fmla="*/ 43 h 104"/>
              <a:gd name="T6" fmla="*/ 90 w 104"/>
              <a:gd name="T7" fmla="*/ 35 h 104"/>
              <a:gd name="T8" fmla="*/ 99 w 104"/>
              <a:gd name="T9" fmla="*/ 29 h 104"/>
              <a:gd name="T10" fmla="*/ 92 w 104"/>
              <a:gd name="T11" fmla="*/ 19 h 104"/>
              <a:gd name="T12" fmla="*/ 83 w 104"/>
              <a:gd name="T13" fmla="*/ 24 h 104"/>
              <a:gd name="T14" fmla="*/ 76 w 104"/>
              <a:gd name="T15" fmla="*/ 18 h 104"/>
              <a:gd name="T16" fmla="*/ 81 w 104"/>
              <a:gd name="T17" fmla="*/ 9 h 104"/>
              <a:gd name="T18" fmla="*/ 70 w 104"/>
              <a:gd name="T19" fmla="*/ 3 h 104"/>
              <a:gd name="T20" fmla="*/ 65 w 104"/>
              <a:gd name="T21" fmla="*/ 12 h 104"/>
              <a:gd name="T22" fmla="*/ 56 w 104"/>
              <a:gd name="T23" fmla="*/ 11 h 104"/>
              <a:gd name="T24" fmla="*/ 56 w 104"/>
              <a:gd name="T25" fmla="*/ 0 h 104"/>
              <a:gd name="T26" fmla="*/ 43 w 104"/>
              <a:gd name="T27" fmla="*/ 1 h 104"/>
              <a:gd name="T28" fmla="*/ 43 w 104"/>
              <a:gd name="T29" fmla="*/ 11 h 104"/>
              <a:gd name="T30" fmla="*/ 35 w 104"/>
              <a:gd name="T31" fmla="*/ 14 h 104"/>
              <a:gd name="T32" fmla="*/ 29 w 104"/>
              <a:gd name="T33" fmla="*/ 6 h 104"/>
              <a:gd name="T34" fmla="*/ 18 w 104"/>
              <a:gd name="T35" fmla="*/ 13 h 104"/>
              <a:gd name="T36" fmla="*/ 24 w 104"/>
              <a:gd name="T37" fmla="*/ 21 h 104"/>
              <a:gd name="T38" fmla="*/ 18 w 104"/>
              <a:gd name="T39" fmla="*/ 28 h 104"/>
              <a:gd name="T40" fmla="*/ 9 w 104"/>
              <a:gd name="T41" fmla="*/ 23 h 104"/>
              <a:gd name="T42" fmla="*/ 3 w 104"/>
              <a:gd name="T43" fmla="*/ 35 h 104"/>
              <a:gd name="T44" fmla="*/ 12 w 104"/>
              <a:gd name="T45" fmla="*/ 39 h 104"/>
              <a:gd name="T46" fmla="*/ 10 w 104"/>
              <a:gd name="T47" fmla="*/ 48 h 104"/>
              <a:gd name="T48" fmla="*/ 0 w 104"/>
              <a:gd name="T49" fmla="*/ 49 h 104"/>
              <a:gd name="T50" fmla="*/ 1 w 104"/>
              <a:gd name="T51" fmla="*/ 62 h 104"/>
              <a:gd name="T52" fmla="*/ 11 w 104"/>
              <a:gd name="T53" fmla="*/ 61 h 104"/>
              <a:gd name="T54" fmla="*/ 14 w 104"/>
              <a:gd name="T55" fmla="*/ 70 h 104"/>
              <a:gd name="T56" fmla="*/ 5 w 104"/>
              <a:gd name="T57" fmla="*/ 75 h 104"/>
              <a:gd name="T58" fmla="*/ 12 w 104"/>
              <a:gd name="T59" fmla="*/ 86 h 104"/>
              <a:gd name="T60" fmla="*/ 21 w 104"/>
              <a:gd name="T61" fmla="*/ 80 h 104"/>
              <a:gd name="T62" fmla="*/ 28 w 104"/>
              <a:gd name="T63" fmla="*/ 86 h 104"/>
              <a:gd name="T64" fmla="*/ 23 w 104"/>
              <a:gd name="T65" fmla="*/ 95 h 104"/>
              <a:gd name="T66" fmla="*/ 35 w 104"/>
              <a:gd name="T67" fmla="*/ 101 h 104"/>
              <a:gd name="T68" fmla="*/ 39 w 104"/>
              <a:gd name="T69" fmla="*/ 92 h 104"/>
              <a:gd name="T70" fmla="*/ 48 w 104"/>
              <a:gd name="T71" fmla="*/ 94 h 104"/>
              <a:gd name="T72" fmla="*/ 49 w 104"/>
              <a:gd name="T73" fmla="*/ 104 h 104"/>
              <a:gd name="T74" fmla="*/ 61 w 104"/>
              <a:gd name="T75" fmla="*/ 103 h 104"/>
              <a:gd name="T76" fmla="*/ 61 w 104"/>
              <a:gd name="T77" fmla="*/ 93 h 104"/>
              <a:gd name="T78" fmla="*/ 69 w 104"/>
              <a:gd name="T79" fmla="*/ 90 h 104"/>
              <a:gd name="T80" fmla="*/ 75 w 104"/>
              <a:gd name="T81" fmla="*/ 99 h 104"/>
              <a:gd name="T82" fmla="*/ 86 w 104"/>
              <a:gd name="T83" fmla="*/ 92 h 104"/>
              <a:gd name="T84" fmla="*/ 80 w 104"/>
              <a:gd name="T85" fmla="*/ 83 h 104"/>
              <a:gd name="T86" fmla="*/ 86 w 104"/>
              <a:gd name="T87" fmla="*/ 77 h 104"/>
              <a:gd name="T88" fmla="*/ 95 w 104"/>
              <a:gd name="T89" fmla="*/ 81 h 104"/>
              <a:gd name="T90" fmla="*/ 101 w 104"/>
              <a:gd name="T91" fmla="*/ 70 h 104"/>
              <a:gd name="T92" fmla="*/ 92 w 104"/>
              <a:gd name="T93" fmla="*/ 65 h 104"/>
              <a:gd name="T94" fmla="*/ 94 w 104"/>
              <a:gd name="T95" fmla="*/ 56 h 104"/>
              <a:gd name="T96" fmla="*/ 104 w 104"/>
              <a:gd name="T97" fmla="*/ 56 h 104"/>
              <a:gd name="T98" fmla="*/ 54 w 104"/>
              <a:gd name="T99" fmla="*/ 81 h 104"/>
              <a:gd name="T100" fmla="*/ 23 w 104"/>
              <a:gd name="T101" fmla="*/ 54 h 104"/>
              <a:gd name="T102" fmla="*/ 50 w 104"/>
              <a:gd name="T103" fmla="*/ 23 h 104"/>
              <a:gd name="T104" fmla="*/ 81 w 104"/>
              <a:gd name="T105" fmla="*/ 51 h 104"/>
              <a:gd name="T106" fmla="*/ 54 w 104"/>
              <a:gd name="T107" fmla="*/ 8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" h="104">
                <a:moveTo>
                  <a:pt x="104" y="56"/>
                </a:moveTo>
                <a:cubicBezTo>
                  <a:pt x="103" y="43"/>
                  <a:pt x="103" y="43"/>
                  <a:pt x="103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2" y="40"/>
                  <a:pt x="91" y="38"/>
                  <a:pt x="90" y="35"/>
                </a:cubicBezTo>
                <a:cubicBezTo>
                  <a:pt x="99" y="29"/>
                  <a:pt x="99" y="29"/>
                  <a:pt x="99" y="29"/>
                </a:cubicBezTo>
                <a:cubicBezTo>
                  <a:pt x="92" y="19"/>
                  <a:pt x="92" y="19"/>
                  <a:pt x="92" y="19"/>
                </a:cubicBezTo>
                <a:cubicBezTo>
                  <a:pt x="83" y="24"/>
                  <a:pt x="83" y="24"/>
                  <a:pt x="83" y="24"/>
                </a:cubicBezTo>
                <a:cubicBezTo>
                  <a:pt x="81" y="22"/>
                  <a:pt x="79" y="20"/>
                  <a:pt x="76" y="18"/>
                </a:cubicBezTo>
                <a:cubicBezTo>
                  <a:pt x="81" y="9"/>
                  <a:pt x="81" y="9"/>
                  <a:pt x="81" y="9"/>
                </a:cubicBezTo>
                <a:cubicBezTo>
                  <a:pt x="70" y="3"/>
                  <a:pt x="70" y="3"/>
                  <a:pt x="70" y="3"/>
                </a:cubicBezTo>
                <a:cubicBezTo>
                  <a:pt x="65" y="12"/>
                  <a:pt x="65" y="12"/>
                  <a:pt x="65" y="12"/>
                </a:cubicBezTo>
                <a:cubicBezTo>
                  <a:pt x="62" y="11"/>
                  <a:pt x="59" y="11"/>
                  <a:pt x="56" y="11"/>
                </a:cubicBezTo>
                <a:cubicBezTo>
                  <a:pt x="56" y="0"/>
                  <a:pt x="56" y="0"/>
                  <a:pt x="56" y="0"/>
                </a:cubicBezTo>
                <a:cubicBezTo>
                  <a:pt x="43" y="1"/>
                  <a:pt x="43" y="1"/>
                  <a:pt x="43" y="1"/>
                </a:cubicBezTo>
                <a:cubicBezTo>
                  <a:pt x="43" y="11"/>
                  <a:pt x="43" y="11"/>
                  <a:pt x="43" y="11"/>
                </a:cubicBezTo>
                <a:cubicBezTo>
                  <a:pt x="40" y="12"/>
                  <a:pt x="37" y="13"/>
                  <a:pt x="35" y="14"/>
                </a:cubicBezTo>
                <a:cubicBezTo>
                  <a:pt x="29" y="6"/>
                  <a:pt x="29" y="6"/>
                  <a:pt x="29" y="6"/>
                </a:cubicBezTo>
                <a:cubicBezTo>
                  <a:pt x="18" y="13"/>
                  <a:pt x="18" y="13"/>
                  <a:pt x="18" y="13"/>
                </a:cubicBezTo>
                <a:cubicBezTo>
                  <a:pt x="24" y="21"/>
                  <a:pt x="24" y="21"/>
                  <a:pt x="24" y="21"/>
                </a:cubicBezTo>
                <a:cubicBezTo>
                  <a:pt x="22" y="23"/>
                  <a:pt x="20" y="25"/>
                  <a:pt x="18" y="28"/>
                </a:cubicBezTo>
                <a:cubicBezTo>
                  <a:pt x="9" y="23"/>
                  <a:pt x="9" y="23"/>
                  <a:pt x="9" y="23"/>
                </a:cubicBezTo>
                <a:cubicBezTo>
                  <a:pt x="3" y="35"/>
                  <a:pt x="3" y="35"/>
                  <a:pt x="3" y="35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42"/>
                  <a:pt x="11" y="45"/>
                  <a:pt x="10" y="48"/>
                </a:cubicBezTo>
                <a:cubicBezTo>
                  <a:pt x="0" y="49"/>
                  <a:pt x="0" y="49"/>
                  <a:pt x="0" y="49"/>
                </a:cubicBezTo>
                <a:cubicBezTo>
                  <a:pt x="1" y="62"/>
                  <a:pt x="1" y="62"/>
                  <a:pt x="1" y="62"/>
                </a:cubicBezTo>
                <a:cubicBezTo>
                  <a:pt x="11" y="61"/>
                  <a:pt x="11" y="61"/>
                  <a:pt x="11" y="61"/>
                </a:cubicBezTo>
                <a:cubicBezTo>
                  <a:pt x="12" y="64"/>
                  <a:pt x="13" y="67"/>
                  <a:pt x="14" y="70"/>
                </a:cubicBezTo>
                <a:cubicBezTo>
                  <a:pt x="5" y="75"/>
                  <a:pt x="5" y="75"/>
                  <a:pt x="5" y="75"/>
                </a:cubicBezTo>
                <a:cubicBezTo>
                  <a:pt x="12" y="86"/>
                  <a:pt x="12" y="86"/>
                  <a:pt x="12" y="86"/>
                </a:cubicBezTo>
                <a:cubicBezTo>
                  <a:pt x="21" y="80"/>
                  <a:pt x="21" y="80"/>
                  <a:pt x="21" y="80"/>
                </a:cubicBezTo>
                <a:cubicBezTo>
                  <a:pt x="23" y="83"/>
                  <a:pt x="25" y="85"/>
                  <a:pt x="28" y="86"/>
                </a:cubicBezTo>
                <a:cubicBezTo>
                  <a:pt x="23" y="95"/>
                  <a:pt x="23" y="95"/>
                  <a:pt x="23" y="95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9" y="92"/>
                  <a:pt x="39" y="92"/>
                  <a:pt x="39" y="92"/>
                </a:cubicBezTo>
                <a:cubicBezTo>
                  <a:pt x="42" y="93"/>
                  <a:pt x="45" y="94"/>
                  <a:pt x="48" y="94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1" y="93"/>
                  <a:pt x="61" y="93"/>
                  <a:pt x="61" y="93"/>
                </a:cubicBezTo>
                <a:cubicBezTo>
                  <a:pt x="64" y="93"/>
                  <a:pt x="67" y="92"/>
                  <a:pt x="69" y="90"/>
                </a:cubicBezTo>
                <a:cubicBezTo>
                  <a:pt x="75" y="99"/>
                  <a:pt x="75" y="99"/>
                  <a:pt x="75" y="99"/>
                </a:cubicBezTo>
                <a:cubicBezTo>
                  <a:pt x="86" y="92"/>
                  <a:pt x="86" y="92"/>
                  <a:pt x="86" y="92"/>
                </a:cubicBezTo>
                <a:cubicBezTo>
                  <a:pt x="80" y="83"/>
                  <a:pt x="80" y="83"/>
                  <a:pt x="80" y="83"/>
                </a:cubicBezTo>
                <a:cubicBezTo>
                  <a:pt x="82" y="81"/>
                  <a:pt x="84" y="79"/>
                  <a:pt x="86" y="77"/>
                </a:cubicBezTo>
                <a:cubicBezTo>
                  <a:pt x="95" y="81"/>
                  <a:pt x="95" y="81"/>
                  <a:pt x="95" y="81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92" y="65"/>
                  <a:pt x="92" y="65"/>
                  <a:pt x="92" y="65"/>
                </a:cubicBezTo>
                <a:cubicBezTo>
                  <a:pt x="93" y="62"/>
                  <a:pt x="93" y="59"/>
                  <a:pt x="94" y="56"/>
                </a:cubicBezTo>
                <a:cubicBezTo>
                  <a:pt x="104" y="56"/>
                  <a:pt x="104" y="56"/>
                  <a:pt x="104" y="56"/>
                </a:cubicBezTo>
                <a:close/>
                <a:moveTo>
                  <a:pt x="54" y="81"/>
                </a:moveTo>
                <a:cubicBezTo>
                  <a:pt x="38" y="82"/>
                  <a:pt x="24" y="70"/>
                  <a:pt x="23" y="54"/>
                </a:cubicBezTo>
                <a:cubicBezTo>
                  <a:pt x="22" y="38"/>
                  <a:pt x="34" y="24"/>
                  <a:pt x="50" y="23"/>
                </a:cubicBezTo>
                <a:cubicBezTo>
                  <a:pt x="66" y="22"/>
                  <a:pt x="80" y="35"/>
                  <a:pt x="81" y="51"/>
                </a:cubicBezTo>
                <a:cubicBezTo>
                  <a:pt x="82" y="67"/>
                  <a:pt x="70" y="80"/>
                  <a:pt x="54" y="8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45"/>
          <p:cNvSpPr/>
          <p:nvPr/>
        </p:nvSpPr>
        <p:spPr bwMode="auto">
          <a:xfrm>
            <a:off x="6507163" y="4840289"/>
            <a:ext cx="57150" cy="57150"/>
          </a:xfrm>
          <a:custGeom>
            <a:avLst/>
            <a:gdLst>
              <a:gd name="T0" fmla="*/ 16 w 30"/>
              <a:gd name="T1" fmla="*/ 30 h 30"/>
              <a:gd name="T2" fmla="*/ 0 w 30"/>
              <a:gd name="T3" fmla="*/ 16 h 30"/>
              <a:gd name="T4" fmla="*/ 14 w 30"/>
              <a:gd name="T5" fmla="*/ 1 h 30"/>
              <a:gd name="T6" fmla="*/ 30 w 30"/>
              <a:gd name="T7" fmla="*/ 14 h 30"/>
              <a:gd name="T8" fmla="*/ 16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6" y="30"/>
                </a:moveTo>
                <a:cubicBezTo>
                  <a:pt x="8" y="30"/>
                  <a:pt x="1" y="24"/>
                  <a:pt x="0" y="16"/>
                </a:cubicBezTo>
                <a:cubicBezTo>
                  <a:pt x="0" y="8"/>
                  <a:pt x="6" y="1"/>
                  <a:pt x="14" y="1"/>
                </a:cubicBezTo>
                <a:cubicBezTo>
                  <a:pt x="22" y="0"/>
                  <a:pt x="29" y="6"/>
                  <a:pt x="30" y="14"/>
                </a:cubicBezTo>
                <a:cubicBezTo>
                  <a:pt x="30" y="23"/>
                  <a:pt x="24" y="29"/>
                  <a:pt x="16" y="30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46"/>
          <p:cNvSpPr>
            <a:spLocks noEditPoints="1"/>
          </p:cNvSpPr>
          <p:nvPr/>
        </p:nvSpPr>
        <p:spPr bwMode="auto">
          <a:xfrm>
            <a:off x="5711826" y="4514851"/>
            <a:ext cx="161925" cy="161925"/>
          </a:xfrm>
          <a:custGeom>
            <a:avLst/>
            <a:gdLst>
              <a:gd name="T0" fmla="*/ 85 w 85"/>
              <a:gd name="T1" fmla="*/ 45 h 85"/>
              <a:gd name="T2" fmla="*/ 85 w 85"/>
              <a:gd name="T3" fmla="*/ 35 h 85"/>
              <a:gd name="T4" fmla="*/ 76 w 85"/>
              <a:gd name="T5" fmla="*/ 35 h 85"/>
              <a:gd name="T6" fmla="*/ 74 w 85"/>
              <a:gd name="T7" fmla="*/ 28 h 85"/>
              <a:gd name="T8" fmla="*/ 81 w 85"/>
              <a:gd name="T9" fmla="*/ 23 h 85"/>
              <a:gd name="T10" fmla="*/ 75 w 85"/>
              <a:gd name="T11" fmla="*/ 15 h 85"/>
              <a:gd name="T12" fmla="*/ 68 w 85"/>
              <a:gd name="T13" fmla="*/ 19 h 85"/>
              <a:gd name="T14" fmla="*/ 63 w 85"/>
              <a:gd name="T15" fmla="*/ 14 h 85"/>
              <a:gd name="T16" fmla="*/ 66 w 85"/>
              <a:gd name="T17" fmla="*/ 7 h 85"/>
              <a:gd name="T18" fmla="*/ 57 w 85"/>
              <a:gd name="T19" fmla="*/ 2 h 85"/>
              <a:gd name="T20" fmla="*/ 53 w 85"/>
              <a:gd name="T21" fmla="*/ 9 h 85"/>
              <a:gd name="T22" fmla="*/ 46 w 85"/>
              <a:gd name="T23" fmla="*/ 8 h 85"/>
              <a:gd name="T24" fmla="*/ 45 w 85"/>
              <a:gd name="T25" fmla="*/ 0 h 85"/>
              <a:gd name="T26" fmla="*/ 35 w 85"/>
              <a:gd name="T27" fmla="*/ 0 h 85"/>
              <a:gd name="T28" fmla="*/ 35 w 85"/>
              <a:gd name="T29" fmla="*/ 9 h 85"/>
              <a:gd name="T30" fmla="*/ 28 w 85"/>
              <a:gd name="T31" fmla="*/ 11 h 85"/>
              <a:gd name="T32" fmla="*/ 24 w 85"/>
              <a:gd name="T33" fmla="*/ 4 h 85"/>
              <a:gd name="T34" fmla="*/ 15 w 85"/>
              <a:gd name="T35" fmla="*/ 10 h 85"/>
              <a:gd name="T36" fmla="*/ 19 w 85"/>
              <a:gd name="T37" fmla="*/ 17 h 85"/>
              <a:gd name="T38" fmla="*/ 14 w 85"/>
              <a:gd name="T39" fmla="*/ 22 h 85"/>
              <a:gd name="T40" fmla="*/ 7 w 85"/>
              <a:gd name="T41" fmla="*/ 18 h 85"/>
              <a:gd name="T42" fmla="*/ 2 w 85"/>
              <a:gd name="T43" fmla="*/ 28 h 85"/>
              <a:gd name="T44" fmla="*/ 9 w 85"/>
              <a:gd name="T45" fmla="*/ 32 h 85"/>
              <a:gd name="T46" fmla="*/ 8 w 85"/>
              <a:gd name="T47" fmla="*/ 39 h 85"/>
              <a:gd name="T48" fmla="*/ 0 w 85"/>
              <a:gd name="T49" fmla="*/ 39 h 85"/>
              <a:gd name="T50" fmla="*/ 0 w 85"/>
              <a:gd name="T51" fmla="*/ 50 h 85"/>
              <a:gd name="T52" fmla="*/ 9 w 85"/>
              <a:gd name="T53" fmla="*/ 50 h 85"/>
              <a:gd name="T54" fmla="*/ 11 w 85"/>
              <a:gd name="T55" fmla="*/ 57 h 85"/>
              <a:gd name="T56" fmla="*/ 4 w 85"/>
              <a:gd name="T57" fmla="*/ 61 h 85"/>
              <a:gd name="T58" fmla="*/ 10 w 85"/>
              <a:gd name="T59" fmla="*/ 70 h 85"/>
              <a:gd name="T60" fmla="*/ 17 w 85"/>
              <a:gd name="T61" fmla="*/ 66 h 85"/>
              <a:gd name="T62" fmla="*/ 22 w 85"/>
              <a:gd name="T63" fmla="*/ 70 h 85"/>
              <a:gd name="T64" fmla="*/ 18 w 85"/>
              <a:gd name="T65" fmla="*/ 78 h 85"/>
              <a:gd name="T66" fmla="*/ 28 w 85"/>
              <a:gd name="T67" fmla="*/ 83 h 85"/>
              <a:gd name="T68" fmla="*/ 32 w 85"/>
              <a:gd name="T69" fmla="*/ 75 h 85"/>
              <a:gd name="T70" fmla="*/ 39 w 85"/>
              <a:gd name="T71" fmla="*/ 77 h 85"/>
              <a:gd name="T72" fmla="*/ 39 w 85"/>
              <a:gd name="T73" fmla="*/ 85 h 85"/>
              <a:gd name="T74" fmla="*/ 50 w 85"/>
              <a:gd name="T75" fmla="*/ 85 h 85"/>
              <a:gd name="T76" fmla="*/ 50 w 85"/>
              <a:gd name="T77" fmla="*/ 76 h 85"/>
              <a:gd name="T78" fmla="*/ 57 w 85"/>
              <a:gd name="T79" fmla="*/ 74 h 85"/>
              <a:gd name="T80" fmla="*/ 61 w 85"/>
              <a:gd name="T81" fmla="*/ 81 h 85"/>
              <a:gd name="T82" fmla="*/ 70 w 85"/>
              <a:gd name="T83" fmla="*/ 75 h 85"/>
              <a:gd name="T84" fmla="*/ 66 w 85"/>
              <a:gd name="T85" fmla="*/ 68 h 85"/>
              <a:gd name="T86" fmla="*/ 71 w 85"/>
              <a:gd name="T87" fmla="*/ 63 h 85"/>
              <a:gd name="T88" fmla="*/ 78 w 85"/>
              <a:gd name="T89" fmla="*/ 66 h 85"/>
              <a:gd name="T90" fmla="*/ 83 w 85"/>
              <a:gd name="T91" fmla="*/ 57 h 85"/>
              <a:gd name="T92" fmla="*/ 75 w 85"/>
              <a:gd name="T93" fmla="*/ 53 h 85"/>
              <a:gd name="T94" fmla="*/ 77 w 85"/>
              <a:gd name="T95" fmla="*/ 46 h 85"/>
              <a:gd name="T96" fmla="*/ 85 w 85"/>
              <a:gd name="T97" fmla="*/ 45 h 85"/>
              <a:gd name="T98" fmla="*/ 44 w 85"/>
              <a:gd name="T99" fmla="*/ 66 h 85"/>
              <a:gd name="T100" fmla="*/ 18 w 85"/>
              <a:gd name="T101" fmla="*/ 44 h 85"/>
              <a:gd name="T102" fmla="*/ 41 w 85"/>
              <a:gd name="T103" fmla="*/ 18 h 85"/>
              <a:gd name="T104" fmla="*/ 66 w 85"/>
              <a:gd name="T105" fmla="*/ 41 h 85"/>
              <a:gd name="T106" fmla="*/ 44 w 85"/>
              <a:gd name="T107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" h="85">
                <a:moveTo>
                  <a:pt x="85" y="45"/>
                </a:moveTo>
                <a:cubicBezTo>
                  <a:pt x="85" y="35"/>
                  <a:pt x="85" y="35"/>
                  <a:pt x="85" y="35"/>
                </a:cubicBezTo>
                <a:cubicBezTo>
                  <a:pt x="76" y="35"/>
                  <a:pt x="76" y="35"/>
                  <a:pt x="76" y="35"/>
                </a:cubicBezTo>
                <a:cubicBezTo>
                  <a:pt x="76" y="33"/>
                  <a:pt x="75" y="30"/>
                  <a:pt x="74" y="28"/>
                </a:cubicBezTo>
                <a:cubicBezTo>
                  <a:pt x="81" y="23"/>
                  <a:pt x="81" y="23"/>
                  <a:pt x="81" y="23"/>
                </a:cubicBezTo>
                <a:cubicBezTo>
                  <a:pt x="75" y="15"/>
                  <a:pt x="75" y="15"/>
                  <a:pt x="75" y="15"/>
                </a:cubicBezTo>
                <a:cubicBezTo>
                  <a:pt x="68" y="19"/>
                  <a:pt x="68" y="19"/>
                  <a:pt x="68" y="19"/>
                </a:cubicBezTo>
                <a:cubicBezTo>
                  <a:pt x="66" y="17"/>
                  <a:pt x="65" y="16"/>
                  <a:pt x="63" y="14"/>
                </a:cubicBezTo>
                <a:cubicBezTo>
                  <a:pt x="66" y="7"/>
                  <a:pt x="66" y="7"/>
                  <a:pt x="66" y="7"/>
                </a:cubicBezTo>
                <a:cubicBezTo>
                  <a:pt x="57" y="2"/>
                  <a:pt x="57" y="2"/>
                  <a:pt x="57" y="2"/>
                </a:cubicBezTo>
                <a:cubicBezTo>
                  <a:pt x="53" y="9"/>
                  <a:pt x="53" y="9"/>
                  <a:pt x="53" y="9"/>
                </a:cubicBezTo>
                <a:cubicBezTo>
                  <a:pt x="51" y="9"/>
                  <a:pt x="48" y="8"/>
                  <a:pt x="46" y="8"/>
                </a:cubicBezTo>
                <a:cubicBezTo>
                  <a:pt x="45" y="0"/>
                  <a:pt x="45" y="0"/>
                  <a:pt x="4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9"/>
                  <a:pt x="35" y="9"/>
                  <a:pt x="35" y="9"/>
                </a:cubicBezTo>
                <a:cubicBezTo>
                  <a:pt x="33" y="9"/>
                  <a:pt x="30" y="10"/>
                  <a:pt x="28" y="11"/>
                </a:cubicBezTo>
                <a:cubicBezTo>
                  <a:pt x="24" y="4"/>
                  <a:pt x="24" y="4"/>
                  <a:pt x="24" y="4"/>
                </a:cubicBezTo>
                <a:cubicBezTo>
                  <a:pt x="15" y="10"/>
                  <a:pt x="15" y="10"/>
                  <a:pt x="15" y="10"/>
                </a:cubicBezTo>
                <a:cubicBezTo>
                  <a:pt x="19" y="17"/>
                  <a:pt x="19" y="17"/>
                  <a:pt x="19" y="17"/>
                </a:cubicBezTo>
                <a:cubicBezTo>
                  <a:pt x="17" y="18"/>
                  <a:pt x="16" y="20"/>
                  <a:pt x="14" y="22"/>
                </a:cubicBezTo>
                <a:cubicBezTo>
                  <a:pt x="7" y="18"/>
                  <a:pt x="7" y="18"/>
                  <a:pt x="7" y="18"/>
                </a:cubicBezTo>
                <a:cubicBezTo>
                  <a:pt x="2" y="28"/>
                  <a:pt x="2" y="28"/>
                  <a:pt x="2" y="28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4"/>
                  <a:pt x="8" y="36"/>
                  <a:pt x="8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52"/>
                  <a:pt x="10" y="54"/>
                  <a:pt x="11" y="57"/>
                </a:cubicBezTo>
                <a:cubicBezTo>
                  <a:pt x="4" y="61"/>
                  <a:pt x="4" y="61"/>
                  <a:pt x="4" y="61"/>
                </a:cubicBezTo>
                <a:cubicBezTo>
                  <a:pt x="10" y="70"/>
                  <a:pt x="10" y="70"/>
                  <a:pt x="10" y="70"/>
                </a:cubicBezTo>
                <a:cubicBezTo>
                  <a:pt x="17" y="66"/>
                  <a:pt x="17" y="66"/>
                  <a:pt x="17" y="66"/>
                </a:cubicBezTo>
                <a:cubicBezTo>
                  <a:pt x="18" y="67"/>
                  <a:pt x="20" y="69"/>
                  <a:pt x="22" y="70"/>
                </a:cubicBezTo>
                <a:cubicBezTo>
                  <a:pt x="18" y="78"/>
                  <a:pt x="18" y="78"/>
                  <a:pt x="18" y="78"/>
                </a:cubicBezTo>
                <a:cubicBezTo>
                  <a:pt x="28" y="83"/>
                  <a:pt x="28" y="83"/>
                  <a:pt x="28" y="83"/>
                </a:cubicBezTo>
                <a:cubicBezTo>
                  <a:pt x="32" y="75"/>
                  <a:pt x="32" y="75"/>
                  <a:pt x="32" y="75"/>
                </a:cubicBezTo>
                <a:cubicBezTo>
                  <a:pt x="34" y="76"/>
                  <a:pt x="37" y="77"/>
                  <a:pt x="39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4" y="75"/>
                  <a:pt x="57" y="74"/>
                </a:cubicBezTo>
                <a:cubicBezTo>
                  <a:pt x="61" y="81"/>
                  <a:pt x="61" y="81"/>
                  <a:pt x="61" y="81"/>
                </a:cubicBezTo>
                <a:cubicBezTo>
                  <a:pt x="70" y="75"/>
                  <a:pt x="70" y="75"/>
                  <a:pt x="70" y="75"/>
                </a:cubicBezTo>
                <a:cubicBezTo>
                  <a:pt x="66" y="68"/>
                  <a:pt x="66" y="68"/>
                  <a:pt x="66" y="68"/>
                </a:cubicBezTo>
                <a:cubicBezTo>
                  <a:pt x="67" y="66"/>
                  <a:pt x="69" y="65"/>
                  <a:pt x="71" y="63"/>
                </a:cubicBezTo>
                <a:cubicBezTo>
                  <a:pt x="78" y="66"/>
                  <a:pt x="78" y="66"/>
                  <a:pt x="78" y="66"/>
                </a:cubicBezTo>
                <a:cubicBezTo>
                  <a:pt x="83" y="57"/>
                  <a:pt x="83" y="57"/>
                  <a:pt x="83" y="57"/>
                </a:cubicBezTo>
                <a:cubicBezTo>
                  <a:pt x="75" y="53"/>
                  <a:pt x="75" y="53"/>
                  <a:pt x="75" y="53"/>
                </a:cubicBezTo>
                <a:cubicBezTo>
                  <a:pt x="76" y="51"/>
                  <a:pt x="77" y="48"/>
                  <a:pt x="77" y="46"/>
                </a:cubicBezTo>
                <a:cubicBezTo>
                  <a:pt x="85" y="45"/>
                  <a:pt x="85" y="45"/>
                  <a:pt x="85" y="45"/>
                </a:cubicBezTo>
                <a:close/>
                <a:moveTo>
                  <a:pt x="44" y="66"/>
                </a:moveTo>
                <a:cubicBezTo>
                  <a:pt x="31" y="67"/>
                  <a:pt x="19" y="57"/>
                  <a:pt x="18" y="44"/>
                </a:cubicBezTo>
                <a:cubicBezTo>
                  <a:pt x="18" y="30"/>
                  <a:pt x="28" y="19"/>
                  <a:pt x="41" y="18"/>
                </a:cubicBezTo>
                <a:cubicBezTo>
                  <a:pt x="54" y="18"/>
                  <a:pt x="66" y="28"/>
                  <a:pt x="66" y="41"/>
                </a:cubicBezTo>
                <a:cubicBezTo>
                  <a:pt x="67" y="54"/>
                  <a:pt x="57" y="66"/>
                  <a:pt x="44" y="66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50" name="Freeform 47"/>
          <p:cNvSpPr/>
          <p:nvPr/>
        </p:nvSpPr>
        <p:spPr bwMode="auto">
          <a:xfrm>
            <a:off x="5768976" y="4572001"/>
            <a:ext cx="47625" cy="47625"/>
          </a:xfrm>
          <a:custGeom>
            <a:avLst/>
            <a:gdLst>
              <a:gd name="T0" fmla="*/ 13 w 25"/>
              <a:gd name="T1" fmla="*/ 25 h 25"/>
              <a:gd name="T2" fmla="*/ 0 w 25"/>
              <a:gd name="T3" fmla="*/ 13 h 25"/>
              <a:gd name="T4" fmla="*/ 12 w 25"/>
              <a:gd name="T5" fmla="*/ 0 h 25"/>
              <a:gd name="T6" fmla="*/ 25 w 25"/>
              <a:gd name="T7" fmla="*/ 12 h 25"/>
              <a:gd name="T8" fmla="*/ 13 w 25"/>
              <a:gd name="T9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5">
                <a:moveTo>
                  <a:pt x="13" y="25"/>
                </a:moveTo>
                <a:cubicBezTo>
                  <a:pt x="6" y="25"/>
                  <a:pt x="1" y="20"/>
                  <a:pt x="0" y="13"/>
                </a:cubicBezTo>
                <a:cubicBezTo>
                  <a:pt x="0" y="6"/>
                  <a:pt x="5" y="1"/>
                  <a:pt x="12" y="0"/>
                </a:cubicBezTo>
                <a:cubicBezTo>
                  <a:pt x="18" y="0"/>
                  <a:pt x="24" y="5"/>
                  <a:pt x="25" y="12"/>
                </a:cubicBezTo>
                <a:cubicBezTo>
                  <a:pt x="25" y="18"/>
                  <a:pt x="20" y="24"/>
                  <a:pt x="13" y="2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51" name="Freeform 48"/>
          <p:cNvSpPr>
            <a:spLocks noEditPoints="1"/>
          </p:cNvSpPr>
          <p:nvPr/>
        </p:nvSpPr>
        <p:spPr bwMode="auto">
          <a:xfrm>
            <a:off x="5151438" y="3941764"/>
            <a:ext cx="215900" cy="215900"/>
          </a:xfrm>
          <a:custGeom>
            <a:avLst/>
            <a:gdLst>
              <a:gd name="T0" fmla="*/ 114 w 114"/>
              <a:gd name="T1" fmla="*/ 61 h 114"/>
              <a:gd name="T2" fmla="*/ 113 w 114"/>
              <a:gd name="T3" fmla="*/ 46 h 114"/>
              <a:gd name="T4" fmla="*/ 102 w 114"/>
              <a:gd name="T5" fmla="*/ 47 h 114"/>
              <a:gd name="T6" fmla="*/ 99 w 114"/>
              <a:gd name="T7" fmla="*/ 38 h 114"/>
              <a:gd name="T8" fmla="*/ 108 w 114"/>
              <a:gd name="T9" fmla="*/ 32 h 114"/>
              <a:gd name="T10" fmla="*/ 101 w 114"/>
              <a:gd name="T11" fmla="*/ 20 h 114"/>
              <a:gd name="T12" fmla="*/ 91 w 114"/>
              <a:gd name="T13" fmla="*/ 26 h 114"/>
              <a:gd name="T14" fmla="*/ 84 w 114"/>
              <a:gd name="T15" fmla="*/ 19 h 114"/>
              <a:gd name="T16" fmla="*/ 89 w 114"/>
              <a:gd name="T17" fmla="*/ 9 h 114"/>
              <a:gd name="T18" fmla="*/ 76 w 114"/>
              <a:gd name="T19" fmla="*/ 3 h 114"/>
              <a:gd name="T20" fmla="*/ 71 w 114"/>
              <a:gd name="T21" fmla="*/ 13 h 114"/>
              <a:gd name="T22" fmla="*/ 62 w 114"/>
              <a:gd name="T23" fmla="*/ 11 h 114"/>
              <a:gd name="T24" fmla="*/ 61 w 114"/>
              <a:gd name="T25" fmla="*/ 0 h 114"/>
              <a:gd name="T26" fmla="*/ 47 w 114"/>
              <a:gd name="T27" fmla="*/ 1 h 114"/>
              <a:gd name="T28" fmla="*/ 48 w 114"/>
              <a:gd name="T29" fmla="*/ 12 h 114"/>
              <a:gd name="T30" fmla="*/ 38 w 114"/>
              <a:gd name="T31" fmla="*/ 15 h 114"/>
              <a:gd name="T32" fmla="*/ 32 w 114"/>
              <a:gd name="T33" fmla="*/ 6 h 114"/>
              <a:gd name="T34" fmla="*/ 20 w 114"/>
              <a:gd name="T35" fmla="*/ 13 h 114"/>
              <a:gd name="T36" fmla="*/ 26 w 114"/>
              <a:gd name="T37" fmla="*/ 23 h 114"/>
              <a:gd name="T38" fmla="*/ 20 w 114"/>
              <a:gd name="T39" fmla="*/ 30 h 114"/>
              <a:gd name="T40" fmla="*/ 10 w 114"/>
              <a:gd name="T41" fmla="*/ 25 h 114"/>
              <a:gd name="T42" fmla="*/ 4 w 114"/>
              <a:gd name="T43" fmla="*/ 38 h 114"/>
              <a:gd name="T44" fmla="*/ 14 w 114"/>
              <a:gd name="T45" fmla="*/ 43 h 114"/>
              <a:gd name="T46" fmla="*/ 12 w 114"/>
              <a:gd name="T47" fmla="*/ 52 h 114"/>
              <a:gd name="T48" fmla="*/ 0 w 114"/>
              <a:gd name="T49" fmla="*/ 53 h 114"/>
              <a:gd name="T50" fmla="*/ 1 w 114"/>
              <a:gd name="T51" fmla="*/ 67 h 114"/>
              <a:gd name="T52" fmla="*/ 12 w 114"/>
              <a:gd name="T53" fmla="*/ 66 h 114"/>
              <a:gd name="T54" fmla="*/ 15 w 114"/>
              <a:gd name="T55" fmla="*/ 76 h 114"/>
              <a:gd name="T56" fmla="*/ 6 w 114"/>
              <a:gd name="T57" fmla="*/ 82 h 114"/>
              <a:gd name="T58" fmla="*/ 14 w 114"/>
              <a:gd name="T59" fmla="*/ 94 h 114"/>
              <a:gd name="T60" fmla="*/ 23 w 114"/>
              <a:gd name="T61" fmla="*/ 88 h 114"/>
              <a:gd name="T62" fmla="*/ 30 w 114"/>
              <a:gd name="T63" fmla="*/ 94 h 114"/>
              <a:gd name="T64" fmla="*/ 25 w 114"/>
              <a:gd name="T65" fmla="*/ 104 h 114"/>
              <a:gd name="T66" fmla="*/ 38 w 114"/>
              <a:gd name="T67" fmla="*/ 110 h 114"/>
              <a:gd name="T68" fmla="*/ 43 w 114"/>
              <a:gd name="T69" fmla="*/ 100 h 114"/>
              <a:gd name="T70" fmla="*/ 53 w 114"/>
              <a:gd name="T71" fmla="*/ 102 h 114"/>
              <a:gd name="T72" fmla="*/ 53 w 114"/>
              <a:gd name="T73" fmla="*/ 114 h 114"/>
              <a:gd name="T74" fmla="*/ 67 w 114"/>
              <a:gd name="T75" fmla="*/ 113 h 114"/>
              <a:gd name="T76" fmla="*/ 67 w 114"/>
              <a:gd name="T77" fmla="*/ 102 h 114"/>
              <a:gd name="T78" fmla="*/ 76 w 114"/>
              <a:gd name="T79" fmla="*/ 99 h 114"/>
              <a:gd name="T80" fmla="*/ 82 w 114"/>
              <a:gd name="T81" fmla="*/ 108 h 114"/>
              <a:gd name="T82" fmla="*/ 94 w 114"/>
              <a:gd name="T83" fmla="*/ 100 h 114"/>
              <a:gd name="T84" fmla="*/ 88 w 114"/>
              <a:gd name="T85" fmla="*/ 91 h 114"/>
              <a:gd name="T86" fmla="*/ 95 w 114"/>
              <a:gd name="T87" fmla="*/ 83 h 114"/>
              <a:gd name="T88" fmla="*/ 105 w 114"/>
              <a:gd name="T89" fmla="*/ 88 h 114"/>
              <a:gd name="T90" fmla="*/ 111 w 114"/>
              <a:gd name="T91" fmla="*/ 76 h 114"/>
              <a:gd name="T92" fmla="*/ 101 w 114"/>
              <a:gd name="T93" fmla="*/ 71 h 114"/>
              <a:gd name="T94" fmla="*/ 103 w 114"/>
              <a:gd name="T95" fmla="*/ 61 h 114"/>
              <a:gd name="T96" fmla="*/ 114 w 114"/>
              <a:gd name="T97" fmla="*/ 61 h 114"/>
              <a:gd name="T98" fmla="*/ 59 w 114"/>
              <a:gd name="T99" fmla="*/ 88 h 114"/>
              <a:gd name="T100" fmla="*/ 25 w 114"/>
              <a:gd name="T101" fmla="*/ 59 h 114"/>
              <a:gd name="T102" fmla="*/ 55 w 114"/>
              <a:gd name="T103" fmla="*/ 25 h 114"/>
              <a:gd name="T104" fmla="*/ 89 w 114"/>
              <a:gd name="T105" fmla="*/ 55 h 114"/>
              <a:gd name="T106" fmla="*/ 59 w 114"/>
              <a:gd name="T107" fmla="*/ 8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4" h="114">
                <a:moveTo>
                  <a:pt x="114" y="61"/>
                </a:moveTo>
                <a:cubicBezTo>
                  <a:pt x="113" y="46"/>
                  <a:pt x="113" y="46"/>
                  <a:pt x="113" y="46"/>
                </a:cubicBezTo>
                <a:cubicBezTo>
                  <a:pt x="102" y="47"/>
                  <a:pt x="102" y="47"/>
                  <a:pt x="102" y="47"/>
                </a:cubicBezTo>
                <a:cubicBezTo>
                  <a:pt x="101" y="44"/>
                  <a:pt x="100" y="41"/>
                  <a:pt x="99" y="38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91" y="26"/>
                  <a:pt x="91" y="26"/>
                  <a:pt x="91" y="26"/>
                </a:cubicBezTo>
                <a:cubicBezTo>
                  <a:pt x="89" y="23"/>
                  <a:pt x="87" y="21"/>
                  <a:pt x="84" y="19"/>
                </a:cubicBezTo>
                <a:cubicBezTo>
                  <a:pt x="89" y="9"/>
                  <a:pt x="89" y="9"/>
                  <a:pt x="89" y="9"/>
                </a:cubicBezTo>
                <a:cubicBezTo>
                  <a:pt x="76" y="3"/>
                  <a:pt x="76" y="3"/>
                  <a:pt x="76" y="3"/>
                </a:cubicBezTo>
                <a:cubicBezTo>
                  <a:pt x="71" y="13"/>
                  <a:pt x="71" y="13"/>
                  <a:pt x="71" y="13"/>
                </a:cubicBezTo>
                <a:cubicBezTo>
                  <a:pt x="68" y="12"/>
                  <a:pt x="65" y="11"/>
                  <a:pt x="62" y="11"/>
                </a:cubicBezTo>
                <a:cubicBezTo>
                  <a:pt x="61" y="0"/>
                  <a:pt x="61" y="0"/>
                  <a:pt x="61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2"/>
                  <a:pt x="48" y="12"/>
                  <a:pt x="48" y="12"/>
                </a:cubicBezTo>
                <a:cubicBezTo>
                  <a:pt x="44" y="12"/>
                  <a:pt x="41" y="14"/>
                  <a:pt x="38" y="15"/>
                </a:cubicBezTo>
                <a:cubicBezTo>
                  <a:pt x="32" y="6"/>
                  <a:pt x="32" y="6"/>
                  <a:pt x="32" y="6"/>
                </a:cubicBezTo>
                <a:cubicBezTo>
                  <a:pt x="20" y="13"/>
                  <a:pt x="20" y="13"/>
                  <a:pt x="20" y="13"/>
                </a:cubicBezTo>
                <a:cubicBezTo>
                  <a:pt x="26" y="23"/>
                  <a:pt x="26" y="23"/>
                  <a:pt x="26" y="23"/>
                </a:cubicBezTo>
                <a:cubicBezTo>
                  <a:pt x="24" y="25"/>
                  <a:pt x="22" y="27"/>
                  <a:pt x="20" y="30"/>
                </a:cubicBezTo>
                <a:cubicBezTo>
                  <a:pt x="10" y="25"/>
                  <a:pt x="10" y="25"/>
                  <a:pt x="10" y="25"/>
                </a:cubicBezTo>
                <a:cubicBezTo>
                  <a:pt x="4" y="38"/>
                  <a:pt x="4" y="38"/>
                  <a:pt x="4" y="38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6"/>
                  <a:pt x="12" y="49"/>
                  <a:pt x="12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67"/>
                  <a:pt x="1" y="67"/>
                  <a:pt x="1" y="67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70"/>
                  <a:pt x="14" y="73"/>
                  <a:pt x="15" y="76"/>
                </a:cubicBezTo>
                <a:cubicBezTo>
                  <a:pt x="6" y="82"/>
                  <a:pt x="6" y="82"/>
                  <a:pt x="6" y="82"/>
                </a:cubicBezTo>
                <a:cubicBezTo>
                  <a:pt x="14" y="94"/>
                  <a:pt x="14" y="94"/>
                  <a:pt x="14" y="94"/>
                </a:cubicBezTo>
                <a:cubicBezTo>
                  <a:pt x="23" y="88"/>
                  <a:pt x="23" y="88"/>
                  <a:pt x="23" y="88"/>
                </a:cubicBezTo>
                <a:cubicBezTo>
                  <a:pt x="25" y="90"/>
                  <a:pt x="28" y="92"/>
                  <a:pt x="30" y="9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38" y="110"/>
                  <a:pt x="38" y="110"/>
                  <a:pt x="38" y="11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6" y="101"/>
                  <a:pt x="49" y="102"/>
                  <a:pt x="53" y="102"/>
                </a:cubicBezTo>
                <a:cubicBezTo>
                  <a:pt x="53" y="114"/>
                  <a:pt x="53" y="114"/>
                  <a:pt x="53" y="114"/>
                </a:cubicBezTo>
                <a:cubicBezTo>
                  <a:pt x="67" y="113"/>
                  <a:pt x="67" y="113"/>
                  <a:pt x="67" y="11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70" y="101"/>
                  <a:pt x="73" y="100"/>
                  <a:pt x="76" y="99"/>
                </a:cubicBezTo>
                <a:cubicBezTo>
                  <a:pt x="82" y="108"/>
                  <a:pt x="82" y="108"/>
                  <a:pt x="82" y="108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88" y="91"/>
                  <a:pt x="88" y="91"/>
                  <a:pt x="88" y="91"/>
                </a:cubicBezTo>
                <a:cubicBezTo>
                  <a:pt x="90" y="89"/>
                  <a:pt x="93" y="86"/>
                  <a:pt x="95" y="83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8"/>
                  <a:pt x="103" y="65"/>
                  <a:pt x="103" y="61"/>
                </a:cubicBezTo>
                <a:cubicBezTo>
                  <a:pt x="114" y="61"/>
                  <a:pt x="114" y="61"/>
                  <a:pt x="114" y="61"/>
                </a:cubicBezTo>
                <a:close/>
                <a:moveTo>
                  <a:pt x="59" y="88"/>
                </a:moveTo>
                <a:cubicBezTo>
                  <a:pt x="41" y="89"/>
                  <a:pt x="26" y="76"/>
                  <a:pt x="25" y="59"/>
                </a:cubicBezTo>
                <a:cubicBezTo>
                  <a:pt x="24" y="41"/>
                  <a:pt x="38" y="26"/>
                  <a:pt x="55" y="25"/>
                </a:cubicBezTo>
                <a:cubicBezTo>
                  <a:pt x="73" y="24"/>
                  <a:pt x="88" y="37"/>
                  <a:pt x="89" y="55"/>
                </a:cubicBezTo>
                <a:cubicBezTo>
                  <a:pt x="90" y="72"/>
                  <a:pt x="77" y="87"/>
                  <a:pt x="59" y="8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" name="Freeform 49"/>
          <p:cNvSpPr/>
          <p:nvPr/>
        </p:nvSpPr>
        <p:spPr bwMode="auto">
          <a:xfrm>
            <a:off x="5229226" y="4017964"/>
            <a:ext cx="63500" cy="61913"/>
          </a:xfrm>
          <a:custGeom>
            <a:avLst/>
            <a:gdLst>
              <a:gd name="T0" fmla="*/ 17 w 33"/>
              <a:gd name="T1" fmla="*/ 33 h 33"/>
              <a:gd name="T2" fmla="*/ 0 w 33"/>
              <a:gd name="T3" fmla="*/ 18 h 33"/>
              <a:gd name="T4" fmla="*/ 15 w 33"/>
              <a:gd name="T5" fmla="*/ 1 h 33"/>
              <a:gd name="T6" fmla="*/ 32 w 33"/>
              <a:gd name="T7" fmla="*/ 16 h 33"/>
              <a:gd name="T8" fmla="*/ 17 w 33"/>
              <a:gd name="T9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33">
                <a:moveTo>
                  <a:pt x="17" y="33"/>
                </a:moveTo>
                <a:cubicBezTo>
                  <a:pt x="8" y="33"/>
                  <a:pt x="1" y="27"/>
                  <a:pt x="0" y="18"/>
                </a:cubicBezTo>
                <a:cubicBezTo>
                  <a:pt x="0" y="9"/>
                  <a:pt x="6" y="1"/>
                  <a:pt x="15" y="1"/>
                </a:cubicBezTo>
                <a:cubicBezTo>
                  <a:pt x="24" y="0"/>
                  <a:pt x="32" y="7"/>
                  <a:pt x="32" y="16"/>
                </a:cubicBezTo>
                <a:cubicBezTo>
                  <a:pt x="33" y="25"/>
                  <a:pt x="26" y="32"/>
                  <a:pt x="17" y="33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l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64405" y="4462484"/>
            <a:ext cx="3048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51705" y="4192590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969049" y="4255520"/>
            <a:ext cx="1303156" cy="144326"/>
            <a:chOff x="6887293" y="4207014"/>
            <a:chExt cx="1303156" cy="144326"/>
          </a:xfrm>
        </p:grpSpPr>
        <p:cxnSp>
          <p:nvCxnSpPr>
            <p:cNvPr id="55" name="Straight Connector 54"/>
            <p:cNvCxnSpPr>
              <a:stCxn id="45" idx="44"/>
            </p:cNvCxnSpPr>
            <p:nvPr/>
          </p:nvCxnSpPr>
          <p:spPr>
            <a:xfrm>
              <a:off x="6887293" y="4207014"/>
              <a:ext cx="486645" cy="144325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7369176" y="4351339"/>
              <a:ext cx="821273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Oval 58"/>
          <p:cNvSpPr/>
          <p:nvPr/>
        </p:nvSpPr>
        <p:spPr>
          <a:xfrm>
            <a:off x="6902284" y="4203136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359071" y="2623011"/>
            <a:ext cx="3053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46371" y="2353117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517697" y="2374148"/>
            <a:ext cx="846708" cy="144327"/>
            <a:chOff x="6887293" y="4207014"/>
            <a:chExt cx="846708" cy="144327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887293" y="4207014"/>
              <a:ext cx="486645" cy="144325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369176" y="4351340"/>
              <a:ext cx="364825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7450932" y="2321764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481559" y="3867717"/>
            <a:ext cx="2511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8051" y="3604947"/>
            <a:ext cx="319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Group 79"/>
          <p:cNvGrpSpPr/>
          <p:nvPr/>
        </p:nvGrpSpPr>
        <p:grpSpPr>
          <a:xfrm flipH="1">
            <a:off x="4004907" y="3659978"/>
            <a:ext cx="685715" cy="111108"/>
            <a:chOff x="6887292" y="4207014"/>
            <a:chExt cx="685715" cy="11110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887292" y="4207014"/>
              <a:ext cx="374643" cy="111108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7261935" y="4318006"/>
              <a:ext cx="311072" cy="1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 flipH="1">
            <a:off x="4683568" y="3607594"/>
            <a:ext cx="73818" cy="73818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7711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" name="Arc 4"/>
          <p:cNvSpPr/>
          <p:nvPr/>
        </p:nvSpPr>
        <p:spPr>
          <a:xfrm>
            <a:off x="177824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393735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7" name="Arc 6"/>
          <p:cNvSpPr/>
          <p:nvPr/>
        </p:nvSpPr>
        <p:spPr>
          <a:xfrm rot="10800000">
            <a:off x="393848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66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9" name="Arc 8"/>
          <p:cNvSpPr/>
          <p:nvPr/>
        </p:nvSpPr>
        <p:spPr>
          <a:xfrm>
            <a:off x="609779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56903" y="1880828"/>
            <a:ext cx="2160240" cy="2160240"/>
          </a:xfrm>
          <a:prstGeom prst="ellipse">
            <a:avLst/>
          </a:prstGeom>
          <a:noFill/>
          <a:ln w="69850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8258031" y="1881956"/>
            <a:ext cx="2157984" cy="2157984"/>
          </a:xfrm>
          <a:prstGeom prst="arc">
            <a:avLst>
              <a:gd name="adj1" fmla="val 10766207"/>
              <a:gd name="adj2" fmla="val 0"/>
            </a:avLst>
          </a:prstGeom>
          <a:ln w="69850" cap="rnd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4643209" y="2132857"/>
            <a:ext cx="747904" cy="74790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Freeform 25"/>
          <p:cNvSpPr>
            <a:spLocks noEditPoints="1"/>
          </p:cNvSpPr>
          <p:nvPr/>
        </p:nvSpPr>
        <p:spPr bwMode="auto">
          <a:xfrm>
            <a:off x="4783908" y="2315399"/>
            <a:ext cx="465609" cy="382834"/>
          </a:xfrm>
          <a:custGeom>
            <a:avLst/>
            <a:gdLst>
              <a:gd name="T0" fmla="*/ 414 w 444"/>
              <a:gd name="T1" fmla="*/ 172 h 365"/>
              <a:gd name="T2" fmla="*/ 392 w 444"/>
              <a:gd name="T3" fmla="*/ 0 h 365"/>
              <a:gd name="T4" fmla="*/ 0 w 444"/>
              <a:gd name="T5" fmla="*/ 22 h 365"/>
              <a:gd name="T6" fmla="*/ 22 w 444"/>
              <a:gd name="T7" fmla="*/ 283 h 365"/>
              <a:gd name="T8" fmla="*/ 144 w 444"/>
              <a:gd name="T9" fmla="*/ 355 h 365"/>
              <a:gd name="T10" fmla="*/ 118 w 444"/>
              <a:gd name="T11" fmla="*/ 360 h 365"/>
              <a:gd name="T12" fmla="*/ 291 w 444"/>
              <a:gd name="T13" fmla="*/ 365 h 365"/>
              <a:gd name="T14" fmla="*/ 291 w 444"/>
              <a:gd name="T15" fmla="*/ 355 h 365"/>
              <a:gd name="T16" fmla="*/ 254 w 444"/>
              <a:gd name="T17" fmla="*/ 283 h 365"/>
              <a:gd name="T18" fmla="*/ 326 w 444"/>
              <a:gd name="T19" fmla="*/ 348 h 365"/>
              <a:gd name="T20" fmla="*/ 427 w 444"/>
              <a:gd name="T21" fmla="*/ 365 h 365"/>
              <a:gd name="T22" fmla="*/ 444 w 444"/>
              <a:gd name="T23" fmla="*/ 189 h 365"/>
              <a:gd name="T24" fmla="*/ 10 w 444"/>
              <a:gd name="T25" fmla="*/ 22 h 365"/>
              <a:gd name="T26" fmla="*/ 392 w 444"/>
              <a:gd name="T27" fmla="*/ 9 h 365"/>
              <a:gd name="T28" fmla="*/ 404 w 444"/>
              <a:gd name="T29" fmla="*/ 36 h 365"/>
              <a:gd name="T30" fmla="*/ 10 w 444"/>
              <a:gd name="T31" fmla="*/ 22 h 365"/>
              <a:gd name="T32" fmla="*/ 158 w 444"/>
              <a:gd name="T33" fmla="*/ 355 h 365"/>
              <a:gd name="T34" fmla="*/ 245 w 444"/>
              <a:gd name="T35" fmla="*/ 283 h 365"/>
              <a:gd name="T36" fmla="*/ 259 w 444"/>
              <a:gd name="T37" fmla="*/ 355 h 365"/>
              <a:gd name="T38" fmla="*/ 22 w 444"/>
              <a:gd name="T39" fmla="*/ 273 h 365"/>
              <a:gd name="T40" fmla="*/ 10 w 444"/>
              <a:gd name="T41" fmla="*/ 247 h 365"/>
              <a:gd name="T42" fmla="*/ 326 w 444"/>
              <a:gd name="T43" fmla="*/ 273 h 365"/>
              <a:gd name="T44" fmla="*/ 326 w 444"/>
              <a:gd name="T45" fmla="*/ 237 h 365"/>
              <a:gd name="T46" fmla="*/ 10 w 444"/>
              <a:gd name="T47" fmla="*/ 45 h 365"/>
              <a:gd name="T48" fmla="*/ 404 w 444"/>
              <a:gd name="T49" fmla="*/ 172 h 365"/>
              <a:gd name="T50" fmla="*/ 326 w 444"/>
              <a:gd name="T51" fmla="*/ 189 h 365"/>
              <a:gd name="T52" fmla="*/ 427 w 444"/>
              <a:gd name="T53" fmla="*/ 355 h 365"/>
              <a:gd name="T54" fmla="*/ 336 w 444"/>
              <a:gd name="T55" fmla="*/ 348 h 365"/>
              <a:gd name="T56" fmla="*/ 434 w 444"/>
              <a:gd name="T57" fmla="*/ 339 h 365"/>
              <a:gd name="T58" fmla="*/ 434 w 444"/>
              <a:gd name="T59" fmla="*/ 329 h 365"/>
              <a:gd name="T60" fmla="*/ 336 w 444"/>
              <a:gd name="T61" fmla="*/ 205 h 365"/>
              <a:gd name="T62" fmla="*/ 434 w 444"/>
              <a:gd name="T63" fmla="*/ 329 h 365"/>
              <a:gd name="T64" fmla="*/ 336 w 444"/>
              <a:gd name="T65" fmla="*/ 196 h 365"/>
              <a:gd name="T66" fmla="*/ 343 w 444"/>
              <a:gd name="T67" fmla="*/ 181 h 365"/>
              <a:gd name="T68" fmla="*/ 434 w 444"/>
              <a:gd name="T69" fmla="*/ 189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4" h="365">
                <a:moveTo>
                  <a:pt x="427" y="172"/>
                </a:moveTo>
                <a:cubicBezTo>
                  <a:pt x="414" y="172"/>
                  <a:pt x="414" y="172"/>
                  <a:pt x="414" y="172"/>
                </a:cubicBezTo>
                <a:cubicBezTo>
                  <a:pt x="414" y="22"/>
                  <a:pt x="414" y="22"/>
                  <a:pt x="414" y="22"/>
                </a:cubicBezTo>
                <a:cubicBezTo>
                  <a:pt x="414" y="10"/>
                  <a:pt x="404" y="0"/>
                  <a:pt x="39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273"/>
                  <a:pt x="10" y="283"/>
                  <a:pt x="22" y="283"/>
                </a:cubicBezTo>
                <a:cubicBezTo>
                  <a:pt x="163" y="283"/>
                  <a:pt x="163" y="283"/>
                  <a:pt x="163" y="283"/>
                </a:cubicBezTo>
                <a:cubicBezTo>
                  <a:pt x="161" y="319"/>
                  <a:pt x="154" y="355"/>
                  <a:pt x="144" y="355"/>
                </a:cubicBezTo>
                <a:cubicBezTo>
                  <a:pt x="123" y="355"/>
                  <a:pt x="123" y="355"/>
                  <a:pt x="123" y="355"/>
                </a:cubicBezTo>
                <a:cubicBezTo>
                  <a:pt x="120" y="355"/>
                  <a:pt x="118" y="358"/>
                  <a:pt x="118" y="360"/>
                </a:cubicBezTo>
                <a:cubicBezTo>
                  <a:pt x="118" y="363"/>
                  <a:pt x="120" y="365"/>
                  <a:pt x="123" y="365"/>
                </a:cubicBezTo>
                <a:cubicBezTo>
                  <a:pt x="291" y="365"/>
                  <a:pt x="291" y="365"/>
                  <a:pt x="291" y="365"/>
                </a:cubicBezTo>
                <a:cubicBezTo>
                  <a:pt x="294" y="365"/>
                  <a:pt x="296" y="363"/>
                  <a:pt x="296" y="360"/>
                </a:cubicBezTo>
                <a:cubicBezTo>
                  <a:pt x="296" y="358"/>
                  <a:pt x="294" y="355"/>
                  <a:pt x="291" y="355"/>
                </a:cubicBezTo>
                <a:cubicBezTo>
                  <a:pt x="273" y="355"/>
                  <a:pt x="273" y="355"/>
                  <a:pt x="273" y="355"/>
                </a:cubicBezTo>
                <a:cubicBezTo>
                  <a:pt x="264" y="355"/>
                  <a:pt x="256" y="319"/>
                  <a:pt x="254" y="283"/>
                </a:cubicBezTo>
                <a:cubicBezTo>
                  <a:pt x="326" y="283"/>
                  <a:pt x="326" y="283"/>
                  <a:pt x="326" y="283"/>
                </a:cubicBezTo>
                <a:cubicBezTo>
                  <a:pt x="326" y="348"/>
                  <a:pt x="326" y="348"/>
                  <a:pt x="326" y="348"/>
                </a:cubicBezTo>
                <a:cubicBezTo>
                  <a:pt x="326" y="357"/>
                  <a:pt x="334" y="365"/>
                  <a:pt x="343" y="365"/>
                </a:cubicBezTo>
                <a:cubicBezTo>
                  <a:pt x="427" y="365"/>
                  <a:pt x="427" y="365"/>
                  <a:pt x="427" y="365"/>
                </a:cubicBezTo>
                <a:cubicBezTo>
                  <a:pt x="436" y="365"/>
                  <a:pt x="444" y="357"/>
                  <a:pt x="444" y="348"/>
                </a:cubicBezTo>
                <a:cubicBezTo>
                  <a:pt x="444" y="189"/>
                  <a:pt x="444" y="189"/>
                  <a:pt x="444" y="189"/>
                </a:cubicBezTo>
                <a:cubicBezTo>
                  <a:pt x="444" y="179"/>
                  <a:pt x="436" y="172"/>
                  <a:pt x="427" y="172"/>
                </a:cubicBezTo>
                <a:close/>
                <a:moveTo>
                  <a:pt x="10" y="22"/>
                </a:moveTo>
                <a:cubicBezTo>
                  <a:pt x="10" y="15"/>
                  <a:pt x="15" y="9"/>
                  <a:pt x="22" y="9"/>
                </a:cubicBezTo>
                <a:cubicBezTo>
                  <a:pt x="392" y="9"/>
                  <a:pt x="392" y="9"/>
                  <a:pt x="392" y="9"/>
                </a:cubicBezTo>
                <a:cubicBezTo>
                  <a:pt x="399" y="9"/>
                  <a:pt x="404" y="15"/>
                  <a:pt x="404" y="22"/>
                </a:cubicBezTo>
                <a:cubicBezTo>
                  <a:pt x="404" y="36"/>
                  <a:pt x="404" y="36"/>
                  <a:pt x="404" y="36"/>
                </a:cubicBezTo>
                <a:cubicBezTo>
                  <a:pt x="10" y="36"/>
                  <a:pt x="10" y="36"/>
                  <a:pt x="10" y="36"/>
                </a:cubicBezTo>
                <a:lnTo>
                  <a:pt x="10" y="22"/>
                </a:lnTo>
                <a:close/>
                <a:moveTo>
                  <a:pt x="259" y="355"/>
                </a:moveTo>
                <a:cubicBezTo>
                  <a:pt x="158" y="355"/>
                  <a:pt x="158" y="355"/>
                  <a:pt x="158" y="355"/>
                </a:cubicBezTo>
                <a:cubicBezTo>
                  <a:pt x="169" y="338"/>
                  <a:pt x="172" y="301"/>
                  <a:pt x="172" y="283"/>
                </a:cubicBezTo>
                <a:cubicBezTo>
                  <a:pt x="245" y="283"/>
                  <a:pt x="245" y="283"/>
                  <a:pt x="245" y="283"/>
                </a:cubicBezTo>
                <a:cubicBezTo>
                  <a:pt x="245" y="290"/>
                  <a:pt x="246" y="305"/>
                  <a:pt x="249" y="320"/>
                </a:cubicBezTo>
                <a:cubicBezTo>
                  <a:pt x="251" y="336"/>
                  <a:pt x="255" y="348"/>
                  <a:pt x="259" y="355"/>
                </a:cubicBezTo>
                <a:close/>
                <a:moveTo>
                  <a:pt x="326" y="273"/>
                </a:moveTo>
                <a:cubicBezTo>
                  <a:pt x="22" y="273"/>
                  <a:pt x="22" y="273"/>
                  <a:pt x="22" y="273"/>
                </a:cubicBezTo>
                <a:cubicBezTo>
                  <a:pt x="15" y="273"/>
                  <a:pt x="10" y="268"/>
                  <a:pt x="10" y="261"/>
                </a:cubicBezTo>
                <a:cubicBezTo>
                  <a:pt x="10" y="247"/>
                  <a:pt x="10" y="247"/>
                  <a:pt x="10" y="247"/>
                </a:cubicBezTo>
                <a:cubicBezTo>
                  <a:pt x="326" y="247"/>
                  <a:pt x="326" y="247"/>
                  <a:pt x="326" y="247"/>
                </a:cubicBezTo>
                <a:lnTo>
                  <a:pt x="326" y="273"/>
                </a:lnTo>
                <a:close/>
                <a:moveTo>
                  <a:pt x="326" y="189"/>
                </a:moveTo>
                <a:cubicBezTo>
                  <a:pt x="326" y="237"/>
                  <a:pt x="326" y="237"/>
                  <a:pt x="326" y="237"/>
                </a:cubicBezTo>
                <a:cubicBezTo>
                  <a:pt x="10" y="237"/>
                  <a:pt x="10" y="237"/>
                  <a:pt x="10" y="237"/>
                </a:cubicBezTo>
                <a:cubicBezTo>
                  <a:pt x="10" y="45"/>
                  <a:pt x="10" y="45"/>
                  <a:pt x="10" y="45"/>
                </a:cubicBezTo>
                <a:cubicBezTo>
                  <a:pt x="404" y="45"/>
                  <a:pt x="404" y="45"/>
                  <a:pt x="404" y="45"/>
                </a:cubicBezTo>
                <a:cubicBezTo>
                  <a:pt x="404" y="172"/>
                  <a:pt x="404" y="172"/>
                  <a:pt x="404" y="172"/>
                </a:cubicBezTo>
                <a:cubicBezTo>
                  <a:pt x="343" y="172"/>
                  <a:pt x="343" y="172"/>
                  <a:pt x="343" y="172"/>
                </a:cubicBezTo>
                <a:cubicBezTo>
                  <a:pt x="334" y="172"/>
                  <a:pt x="326" y="179"/>
                  <a:pt x="326" y="189"/>
                </a:cubicBezTo>
                <a:close/>
                <a:moveTo>
                  <a:pt x="434" y="348"/>
                </a:moveTo>
                <a:cubicBezTo>
                  <a:pt x="434" y="352"/>
                  <a:pt x="431" y="355"/>
                  <a:pt x="427" y="355"/>
                </a:cubicBezTo>
                <a:cubicBezTo>
                  <a:pt x="343" y="355"/>
                  <a:pt x="343" y="355"/>
                  <a:pt x="343" y="355"/>
                </a:cubicBezTo>
                <a:cubicBezTo>
                  <a:pt x="339" y="355"/>
                  <a:pt x="336" y="352"/>
                  <a:pt x="336" y="348"/>
                </a:cubicBezTo>
                <a:cubicBezTo>
                  <a:pt x="336" y="339"/>
                  <a:pt x="336" y="339"/>
                  <a:pt x="336" y="339"/>
                </a:cubicBezTo>
                <a:cubicBezTo>
                  <a:pt x="434" y="339"/>
                  <a:pt x="434" y="339"/>
                  <a:pt x="434" y="339"/>
                </a:cubicBezTo>
                <a:lnTo>
                  <a:pt x="434" y="348"/>
                </a:lnTo>
                <a:close/>
                <a:moveTo>
                  <a:pt x="434" y="329"/>
                </a:moveTo>
                <a:cubicBezTo>
                  <a:pt x="336" y="329"/>
                  <a:pt x="336" y="329"/>
                  <a:pt x="336" y="329"/>
                </a:cubicBezTo>
                <a:cubicBezTo>
                  <a:pt x="336" y="205"/>
                  <a:pt x="336" y="205"/>
                  <a:pt x="336" y="205"/>
                </a:cubicBezTo>
                <a:cubicBezTo>
                  <a:pt x="434" y="205"/>
                  <a:pt x="434" y="205"/>
                  <a:pt x="434" y="205"/>
                </a:cubicBezTo>
                <a:lnTo>
                  <a:pt x="434" y="329"/>
                </a:lnTo>
                <a:close/>
                <a:moveTo>
                  <a:pt x="434" y="196"/>
                </a:moveTo>
                <a:cubicBezTo>
                  <a:pt x="336" y="196"/>
                  <a:pt x="336" y="196"/>
                  <a:pt x="336" y="196"/>
                </a:cubicBezTo>
                <a:cubicBezTo>
                  <a:pt x="336" y="189"/>
                  <a:pt x="336" y="189"/>
                  <a:pt x="336" y="189"/>
                </a:cubicBezTo>
                <a:cubicBezTo>
                  <a:pt x="336" y="184"/>
                  <a:pt x="339" y="181"/>
                  <a:pt x="343" y="181"/>
                </a:cubicBezTo>
                <a:cubicBezTo>
                  <a:pt x="427" y="181"/>
                  <a:pt x="427" y="181"/>
                  <a:pt x="427" y="181"/>
                </a:cubicBezTo>
                <a:cubicBezTo>
                  <a:pt x="431" y="181"/>
                  <a:pt x="434" y="184"/>
                  <a:pt x="434" y="189"/>
                </a:cubicBezTo>
                <a:lnTo>
                  <a:pt x="434" y="19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6803141" y="2132853"/>
            <a:ext cx="747904" cy="747904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8" name="Freeform 25"/>
          <p:cNvSpPr>
            <a:spLocks noEditPoints="1"/>
          </p:cNvSpPr>
          <p:nvPr/>
        </p:nvSpPr>
        <p:spPr bwMode="auto">
          <a:xfrm>
            <a:off x="6981851" y="2300307"/>
            <a:ext cx="389887" cy="413879"/>
          </a:xfrm>
          <a:custGeom>
            <a:avLst/>
            <a:gdLst>
              <a:gd name="T0" fmla="*/ 417 w 554"/>
              <a:gd name="T1" fmla="*/ 228 h 588"/>
              <a:gd name="T2" fmla="*/ 368 w 554"/>
              <a:gd name="T3" fmla="*/ 128 h 588"/>
              <a:gd name="T4" fmla="*/ 390 w 554"/>
              <a:gd name="T5" fmla="*/ 69 h 588"/>
              <a:gd name="T6" fmla="*/ 397 w 554"/>
              <a:gd name="T7" fmla="*/ 7 h 588"/>
              <a:gd name="T8" fmla="*/ 158 w 554"/>
              <a:gd name="T9" fmla="*/ 0 h 588"/>
              <a:gd name="T10" fmla="*/ 151 w 554"/>
              <a:gd name="T11" fmla="*/ 62 h 588"/>
              <a:gd name="T12" fmla="*/ 186 w 554"/>
              <a:gd name="T13" fmla="*/ 69 h 588"/>
              <a:gd name="T14" fmla="*/ 140 w 554"/>
              <a:gd name="T15" fmla="*/ 223 h 588"/>
              <a:gd name="T16" fmla="*/ 24 w 554"/>
              <a:gd name="T17" fmla="*/ 459 h 588"/>
              <a:gd name="T18" fmla="*/ 70 w 554"/>
              <a:gd name="T19" fmla="*/ 588 h 588"/>
              <a:gd name="T20" fmla="*/ 540 w 554"/>
              <a:gd name="T21" fmla="*/ 564 h 588"/>
              <a:gd name="T22" fmla="*/ 165 w 554"/>
              <a:gd name="T23" fmla="*/ 14 h 588"/>
              <a:gd name="T24" fmla="*/ 383 w 554"/>
              <a:gd name="T25" fmla="*/ 55 h 588"/>
              <a:gd name="T26" fmla="*/ 193 w 554"/>
              <a:gd name="T27" fmla="*/ 55 h 588"/>
              <a:gd name="T28" fmla="*/ 165 w 554"/>
              <a:gd name="T29" fmla="*/ 14 h 588"/>
              <a:gd name="T30" fmla="*/ 200 w 554"/>
              <a:gd name="T31" fmla="*/ 129 h 588"/>
              <a:gd name="T32" fmla="*/ 354 w 554"/>
              <a:gd name="T33" fmla="*/ 69 h 588"/>
              <a:gd name="T34" fmla="*/ 355 w 554"/>
              <a:gd name="T35" fmla="*/ 133 h 588"/>
              <a:gd name="T36" fmla="*/ 366 w 554"/>
              <a:gd name="T37" fmla="*/ 243 h 588"/>
              <a:gd name="T38" fmla="*/ 321 w 554"/>
              <a:gd name="T39" fmla="*/ 221 h 588"/>
              <a:gd name="T40" fmla="*/ 316 w 554"/>
              <a:gd name="T41" fmla="*/ 224 h 588"/>
              <a:gd name="T42" fmla="*/ 238 w 554"/>
              <a:gd name="T43" fmla="*/ 224 h 588"/>
              <a:gd name="T44" fmla="*/ 188 w 554"/>
              <a:gd name="T45" fmla="*/ 243 h 588"/>
              <a:gd name="T46" fmla="*/ 200 w 554"/>
              <a:gd name="T47" fmla="*/ 133 h 588"/>
              <a:gd name="T48" fmla="*/ 484 w 554"/>
              <a:gd name="T49" fmla="*/ 574 h 588"/>
              <a:gd name="T50" fmla="*/ 26 w 554"/>
              <a:gd name="T51" fmla="*/ 557 h 588"/>
              <a:gd name="T52" fmla="*/ 147 w 554"/>
              <a:gd name="T53" fmla="*/ 241 h 588"/>
              <a:gd name="T54" fmla="*/ 233 w 554"/>
              <a:gd name="T55" fmla="*/ 239 h 588"/>
              <a:gd name="T56" fmla="*/ 321 w 554"/>
              <a:gd name="T57" fmla="*/ 239 h 588"/>
              <a:gd name="T58" fmla="*/ 366 w 554"/>
              <a:gd name="T59" fmla="*/ 257 h 588"/>
              <a:gd name="T60" fmla="*/ 517 w 554"/>
              <a:gd name="T61" fmla="*/ 464 h 588"/>
              <a:gd name="T62" fmla="*/ 222 w 554"/>
              <a:gd name="T63" fmla="*/ 384 h 588"/>
              <a:gd name="T64" fmla="*/ 222 w 554"/>
              <a:gd name="T65" fmla="*/ 470 h 588"/>
              <a:gd name="T66" fmla="*/ 222 w 554"/>
              <a:gd name="T67" fmla="*/ 384 h 588"/>
              <a:gd name="T68" fmla="*/ 193 w 554"/>
              <a:gd name="T69" fmla="*/ 427 h 588"/>
              <a:gd name="T70" fmla="*/ 250 w 554"/>
              <a:gd name="T71" fmla="*/ 427 h 588"/>
              <a:gd name="T72" fmla="*/ 352 w 554"/>
              <a:gd name="T73" fmla="*/ 314 h 588"/>
              <a:gd name="T74" fmla="*/ 352 w 554"/>
              <a:gd name="T75" fmla="*/ 434 h 588"/>
              <a:gd name="T76" fmla="*/ 352 w 554"/>
              <a:gd name="T77" fmla="*/ 314 h 588"/>
              <a:gd name="T78" fmla="*/ 306 w 554"/>
              <a:gd name="T79" fmla="*/ 374 h 588"/>
              <a:gd name="T80" fmla="*/ 398 w 554"/>
              <a:gd name="T81" fmla="*/ 374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54" h="588">
                <a:moveTo>
                  <a:pt x="530" y="458"/>
                </a:moveTo>
                <a:cubicBezTo>
                  <a:pt x="417" y="228"/>
                  <a:pt x="417" y="228"/>
                  <a:pt x="417" y="228"/>
                </a:cubicBezTo>
                <a:cubicBezTo>
                  <a:pt x="417" y="226"/>
                  <a:pt x="416" y="224"/>
                  <a:pt x="414" y="223"/>
                </a:cubicBezTo>
                <a:cubicBezTo>
                  <a:pt x="368" y="128"/>
                  <a:pt x="368" y="128"/>
                  <a:pt x="368" y="128"/>
                </a:cubicBezTo>
                <a:cubicBezTo>
                  <a:pt x="368" y="69"/>
                  <a:pt x="368" y="69"/>
                  <a:pt x="368" y="69"/>
                </a:cubicBezTo>
                <a:cubicBezTo>
                  <a:pt x="390" y="69"/>
                  <a:pt x="390" y="69"/>
                  <a:pt x="390" y="69"/>
                </a:cubicBezTo>
                <a:cubicBezTo>
                  <a:pt x="394" y="69"/>
                  <a:pt x="397" y="66"/>
                  <a:pt x="397" y="62"/>
                </a:cubicBezTo>
                <a:cubicBezTo>
                  <a:pt x="397" y="7"/>
                  <a:pt x="397" y="7"/>
                  <a:pt x="397" y="7"/>
                </a:cubicBezTo>
                <a:cubicBezTo>
                  <a:pt x="397" y="3"/>
                  <a:pt x="394" y="0"/>
                  <a:pt x="390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54" y="0"/>
                  <a:pt x="151" y="3"/>
                  <a:pt x="151" y="7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51" y="66"/>
                  <a:pt x="154" y="69"/>
                  <a:pt x="158" y="69"/>
                </a:cubicBezTo>
                <a:cubicBezTo>
                  <a:pt x="186" y="69"/>
                  <a:pt x="186" y="69"/>
                  <a:pt x="186" y="6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40" y="223"/>
                  <a:pt x="140" y="223"/>
                  <a:pt x="140" y="223"/>
                </a:cubicBezTo>
                <a:cubicBezTo>
                  <a:pt x="138" y="224"/>
                  <a:pt x="137" y="226"/>
                  <a:pt x="137" y="228"/>
                </a:cubicBezTo>
                <a:cubicBezTo>
                  <a:pt x="24" y="459"/>
                  <a:pt x="24" y="459"/>
                  <a:pt x="24" y="459"/>
                </a:cubicBezTo>
                <a:cubicBezTo>
                  <a:pt x="3" y="507"/>
                  <a:pt x="0" y="543"/>
                  <a:pt x="14" y="564"/>
                </a:cubicBezTo>
                <a:cubicBezTo>
                  <a:pt x="25" y="580"/>
                  <a:pt x="43" y="588"/>
                  <a:pt x="70" y="588"/>
                </a:cubicBezTo>
                <a:cubicBezTo>
                  <a:pt x="484" y="588"/>
                  <a:pt x="484" y="588"/>
                  <a:pt x="484" y="588"/>
                </a:cubicBezTo>
                <a:cubicBezTo>
                  <a:pt x="511" y="588"/>
                  <a:pt x="530" y="580"/>
                  <a:pt x="540" y="564"/>
                </a:cubicBezTo>
                <a:cubicBezTo>
                  <a:pt x="554" y="543"/>
                  <a:pt x="551" y="507"/>
                  <a:pt x="530" y="458"/>
                </a:cubicBezTo>
                <a:close/>
                <a:moveTo>
                  <a:pt x="165" y="14"/>
                </a:moveTo>
                <a:cubicBezTo>
                  <a:pt x="383" y="14"/>
                  <a:pt x="383" y="14"/>
                  <a:pt x="383" y="14"/>
                </a:cubicBezTo>
                <a:cubicBezTo>
                  <a:pt x="383" y="55"/>
                  <a:pt x="383" y="55"/>
                  <a:pt x="383" y="55"/>
                </a:cubicBezTo>
                <a:cubicBezTo>
                  <a:pt x="361" y="55"/>
                  <a:pt x="361" y="55"/>
                  <a:pt x="361" y="55"/>
                </a:cubicBezTo>
                <a:cubicBezTo>
                  <a:pt x="193" y="55"/>
                  <a:pt x="193" y="55"/>
                  <a:pt x="193" y="55"/>
                </a:cubicBezTo>
                <a:cubicBezTo>
                  <a:pt x="165" y="55"/>
                  <a:pt x="165" y="55"/>
                  <a:pt x="165" y="55"/>
                </a:cubicBezTo>
                <a:lnTo>
                  <a:pt x="165" y="14"/>
                </a:lnTo>
                <a:close/>
                <a:moveTo>
                  <a:pt x="200" y="133"/>
                </a:moveTo>
                <a:cubicBezTo>
                  <a:pt x="200" y="132"/>
                  <a:pt x="200" y="131"/>
                  <a:pt x="200" y="129"/>
                </a:cubicBezTo>
                <a:cubicBezTo>
                  <a:pt x="200" y="69"/>
                  <a:pt x="200" y="69"/>
                  <a:pt x="200" y="69"/>
                </a:cubicBezTo>
                <a:cubicBezTo>
                  <a:pt x="354" y="69"/>
                  <a:pt x="354" y="69"/>
                  <a:pt x="354" y="69"/>
                </a:cubicBezTo>
                <a:cubicBezTo>
                  <a:pt x="354" y="129"/>
                  <a:pt x="354" y="129"/>
                  <a:pt x="354" y="129"/>
                </a:cubicBezTo>
                <a:cubicBezTo>
                  <a:pt x="354" y="131"/>
                  <a:pt x="354" y="132"/>
                  <a:pt x="355" y="133"/>
                </a:cubicBezTo>
                <a:cubicBezTo>
                  <a:pt x="401" y="228"/>
                  <a:pt x="401" y="228"/>
                  <a:pt x="401" y="228"/>
                </a:cubicBezTo>
                <a:cubicBezTo>
                  <a:pt x="392" y="238"/>
                  <a:pt x="379" y="243"/>
                  <a:pt x="366" y="243"/>
                </a:cubicBezTo>
                <a:cubicBezTo>
                  <a:pt x="350" y="243"/>
                  <a:pt x="336" y="237"/>
                  <a:pt x="327" y="224"/>
                </a:cubicBezTo>
                <a:cubicBezTo>
                  <a:pt x="326" y="222"/>
                  <a:pt x="324" y="221"/>
                  <a:pt x="321" y="221"/>
                </a:cubicBezTo>
                <a:cubicBezTo>
                  <a:pt x="321" y="221"/>
                  <a:pt x="321" y="221"/>
                  <a:pt x="321" y="221"/>
                </a:cubicBezTo>
                <a:cubicBezTo>
                  <a:pt x="319" y="221"/>
                  <a:pt x="317" y="222"/>
                  <a:pt x="316" y="224"/>
                </a:cubicBezTo>
                <a:cubicBezTo>
                  <a:pt x="307" y="236"/>
                  <a:pt x="292" y="243"/>
                  <a:pt x="277" y="243"/>
                </a:cubicBezTo>
                <a:cubicBezTo>
                  <a:pt x="262" y="243"/>
                  <a:pt x="247" y="236"/>
                  <a:pt x="238" y="224"/>
                </a:cubicBezTo>
                <a:cubicBezTo>
                  <a:pt x="236" y="220"/>
                  <a:pt x="230" y="220"/>
                  <a:pt x="227" y="224"/>
                </a:cubicBezTo>
                <a:cubicBezTo>
                  <a:pt x="218" y="236"/>
                  <a:pt x="204" y="243"/>
                  <a:pt x="188" y="243"/>
                </a:cubicBezTo>
                <a:cubicBezTo>
                  <a:pt x="175" y="243"/>
                  <a:pt x="162" y="238"/>
                  <a:pt x="153" y="228"/>
                </a:cubicBezTo>
                <a:lnTo>
                  <a:pt x="200" y="133"/>
                </a:lnTo>
                <a:close/>
                <a:moveTo>
                  <a:pt x="528" y="557"/>
                </a:moveTo>
                <a:cubicBezTo>
                  <a:pt x="521" y="568"/>
                  <a:pt x="506" y="574"/>
                  <a:pt x="484" y="574"/>
                </a:cubicBezTo>
                <a:cubicBezTo>
                  <a:pt x="70" y="574"/>
                  <a:pt x="70" y="574"/>
                  <a:pt x="70" y="574"/>
                </a:cubicBezTo>
                <a:cubicBezTo>
                  <a:pt x="48" y="574"/>
                  <a:pt x="34" y="568"/>
                  <a:pt x="26" y="557"/>
                </a:cubicBezTo>
                <a:cubicBezTo>
                  <a:pt x="15" y="539"/>
                  <a:pt x="18" y="507"/>
                  <a:pt x="37" y="465"/>
                </a:cubicBezTo>
                <a:cubicBezTo>
                  <a:pt x="147" y="241"/>
                  <a:pt x="147" y="241"/>
                  <a:pt x="147" y="241"/>
                </a:cubicBezTo>
                <a:cubicBezTo>
                  <a:pt x="158" y="251"/>
                  <a:pt x="173" y="257"/>
                  <a:pt x="188" y="257"/>
                </a:cubicBezTo>
                <a:cubicBezTo>
                  <a:pt x="205" y="257"/>
                  <a:pt x="221" y="251"/>
                  <a:pt x="233" y="239"/>
                </a:cubicBezTo>
                <a:cubicBezTo>
                  <a:pt x="244" y="251"/>
                  <a:pt x="260" y="257"/>
                  <a:pt x="277" y="257"/>
                </a:cubicBezTo>
                <a:cubicBezTo>
                  <a:pt x="294" y="257"/>
                  <a:pt x="310" y="251"/>
                  <a:pt x="321" y="239"/>
                </a:cubicBezTo>
                <a:cubicBezTo>
                  <a:pt x="333" y="251"/>
                  <a:pt x="348" y="257"/>
                  <a:pt x="365" y="257"/>
                </a:cubicBezTo>
                <a:cubicBezTo>
                  <a:pt x="365" y="257"/>
                  <a:pt x="366" y="257"/>
                  <a:pt x="366" y="257"/>
                </a:cubicBezTo>
                <a:cubicBezTo>
                  <a:pt x="382" y="257"/>
                  <a:pt x="396" y="251"/>
                  <a:pt x="408" y="241"/>
                </a:cubicBezTo>
                <a:cubicBezTo>
                  <a:pt x="517" y="464"/>
                  <a:pt x="517" y="464"/>
                  <a:pt x="517" y="464"/>
                </a:cubicBezTo>
                <a:cubicBezTo>
                  <a:pt x="536" y="507"/>
                  <a:pt x="540" y="539"/>
                  <a:pt x="528" y="557"/>
                </a:cubicBezTo>
                <a:close/>
                <a:moveTo>
                  <a:pt x="222" y="384"/>
                </a:moveTo>
                <a:cubicBezTo>
                  <a:pt x="198" y="384"/>
                  <a:pt x="179" y="403"/>
                  <a:pt x="179" y="427"/>
                </a:cubicBezTo>
                <a:cubicBezTo>
                  <a:pt x="179" y="450"/>
                  <a:pt x="198" y="470"/>
                  <a:pt x="222" y="470"/>
                </a:cubicBezTo>
                <a:cubicBezTo>
                  <a:pt x="245" y="470"/>
                  <a:pt x="264" y="450"/>
                  <a:pt x="264" y="427"/>
                </a:cubicBezTo>
                <a:cubicBezTo>
                  <a:pt x="264" y="403"/>
                  <a:pt x="245" y="384"/>
                  <a:pt x="222" y="384"/>
                </a:cubicBezTo>
                <a:close/>
                <a:moveTo>
                  <a:pt x="222" y="456"/>
                </a:moveTo>
                <a:cubicBezTo>
                  <a:pt x="206" y="456"/>
                  <a:pt x="193" y="443"/>
                  <a:pt x="193" y="427"/>
                </a:cubicBezTo>
                <a:cubicBezTo>
                  <a:pt x="193" y="411"/>
                  <a:pt x="206" y="398"/>
                  <a:pt x="222" y="398"/>
                </a:cubicBezTo>
                <a:cubicBezTo>
                  <a:pt x="238" y="398"/>
                  <a:pt x="250" y="411"/>
                  <a:pt x="250" y="427"/>
                </a:cubicBezTo>
                <a:cubicBezTo>
                  <a:pt x="250" y="443"/>
                  <a:pt x="238" y="456"/>
                  <a:pt x="222" y="456"/>
                </a:cubicBezTo>
                <a:close/>
                <a:moveTo>
                  <a:pt x="352" y="314"/>
                </a:moveTo>
                <a:cubicBezTo>
                  <a:pt x="319" y="314"/>
                  <a:pt x="292" y="341"/>
                  <a:pt x="292" y="374"/>
                </a:cubicBezTo>
                <a:cubicBezTo>
                  <a:pt x="292" y="407"/>
                  <a:pt x="319" y="434"/>
                  <a:pt x="352" y="434"/>
                </a:cubicBezTo>
                <a:cubicBezTo>
                  <a:pt x="385" y="434"/>
                  <a:pt x="412" y="407"/>
                  <a:pt x="412" y="374"/>
                </a:cubicBezTo>
                <a:cubicBezTo>
                  <a:pt x="412" y="341"/>
                  <a:pt x="385" y="314"/>
                  <a:pt x="352" y="314"/>
                </a:cubicBezTo>
                <a:close/>
                <a:moveTo>
                  <a:pt x="352" y="420"/>
                </a:moveTo>
                <a:cubicBezTo>
                  <a:pt x="327" y="420"/>
                  <a:pt x="306" y="400"/>
                  <a:pt x="306" y="374"/>
                </a:cubicBezTo>
                <a:cubicBezTo>
                  <a:pt x="306" y="349"/>
                  <a:pt x="327" y="328"/>
                  <a:pt x="352" y="328"/>
                </a:cubicBezTo>
                <a:cubicBezTo>
                  <a:pt x="378" y="328"/>
                  <a:pt x="398" y="349"/>
                  <a:pt x="398" y="374"/>
                </a:cubicBezTo>
                <a:cubicBezTo>
                  <a:pt x="398" y="400"/>
                  <a:pt x="378" y="420"/>
                  <a:pt x="352" y="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963069" y="2132853"/>
            <a:ext cx="747904" cy="747904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9117182" y="2249216"/>
            <a:ext cx="439683" cy="515183"/>
          </a:xfrm>
          <a:custGeom>
            <a:avLst/>
            <a:gdLst>
              <a:gd name="T0" fmla="*/ 122 w 419"/>
              <a:gd name="T1" fmla="*/ 141 h 491"/>
              <a:gd name="T2" fmla="*/ 156 w 419"/>
              <a:gd name="T3" fmla="*/ 239 h 491"/>
              <a:gd name="T4" fmla="*/ 169 w 419"/>
              <a:gd name="T5" fmla="*/ 276 h 491"/>
              <a:gd name="T6" fmla="*/ 194 w 419"/>
              <a:gd name="T7" fmla="*/ 293 h 491"/>
              <a:gd name="T8" fmla="*/ 220 w 419"/>
              <a:gd name="T9" fmla="*/ 276 h 491"/>
              <a:gd name="T10" fmla="*/ 233 w 419"/>
              <a:gd name="T11" fmla="*/ 239 h 491"/>
              <a:gd name="T12" fmla="*/ 266 w 419"/>
              <a:gd name="T13" fmla="*/ 141 h 491"/>
              <a:gd name="T14" fmla="*/ 194 w 419"/>
              <a:gd name="T15" fmla="*/ 283 h 491"/>
              <a:gd name="T16" fmla="*/ 207 w 419"/>
              <a:gd name="T17" fmla="*/ 276 h 491"/>
              <a:gd name="T18" fmla="*/ 223 w 419"/>
              <a:gd name="T19" fmla="*/ 263 h 491"/>
              <a:gd name="T20" fmla="*/ 169 w 419"/>
              <a:gd name="T21" fmla="*/ 266 h 491"/>
              <a:gd name="T22" fmla="*/ 165 w 419"/>
              <a:gd name="T23" fmla="*/ 244 h 491"/>
              <a:gd name="T24" fmla="*/ 223 w 419"/>
              <a:gd name="T25" fmla="*/ 263 h 491"/>
              <a:gd name="T26" fmla="*/ 223 w 419"/>
              <a:gd name="T27" fmla="*/ 235 h 491"/>
              <a:gd name="T28" fmla="*/ 199 w 419"/>
              <a:gd name="T29" fmla="*/ 168 h 491"/>
              <a:gd name="T30" fmla="*/ 221 w 419"/>
              <a:gd name="T31" fmla="*/ 134 h 491"/>
              <a:gd name="T32" fmla="*/ 194 w 419"/>
              <a:gd name="T33" fmla="*/ 159 h 491"/>
              <a:gd name="T34" fmla="*/ 168 w 419"/>
              <a:gd name="T35" fmla="*/ 134 h 491"/>
              <a:gd name="T36" fmla="*/ 190 w 419"/>
              <a:gd name="T37" fmla="*/ 168 h 491"/>
              <a:gd name="T38" fmla="*/ 165 w 419"/>
              <a:gd name="T39" fmla="*/ 235 h 491"/>
              <a:gd name="T40" fmla="*/ 132 w 419"/>
              <a:gd name="T41" fmla="*/ 141 h 491"/>
              <a:gd name="T42" fmla="*/ 257 w 419"/>
              <a:gd name="T43" fmla="*/ 141 h 491"/>
              <a:gd name="T44" fmla="*/ 407 w 419"/>
              <a:gd name="T45" fmla="*/ 250 h 491"/>
              <a:gd name="T46" fmla="*/ 374 w 419"/>
              <a:gd name="T47" fmla="*/ 183 h 491"/>
              <a:gd name="T48" fmla="*/ 374 w 419"/>
              <a:gd name="T49" fmla="*/ 118 h 491"/>
              <a:gd name="T50" fmla="*/ 193 w 419"/>
              <a:gd name="T51" fmla="*/ 0 h 491"/>
              <a:gd name="T52" fmla="*/ 61 w 419"/>
              <a:gd name="T53" fmla="*/ 288 h 491"/>
              <a:gd name="T54" fmla="*/ 72 w 419"/>
              <a:gd name="T55" fmla="*/ 454 h 491"/>
              <a:gd name="T56" fmla="*/ 197 w 419"/>
              <a:gd name="T57" fmla="*/ 491 h 491"/>
              <a:gd name="T58" fmla="*/ 259 w 419"/>
              <a:gd name="T59" fmla="*/ 480 h 491"/>
              <a:gd name="T60" fmla="*/ 345 w 419"/>
              <a:gd name="T61" fmla="*/ 413 h 491"/>
              <a:gd name="T62" fmla="*/ 378 w 419"/>
              <a:gd name="T63" fmla="*/ 391 h 491"/>
              <a:gd name="T64" fmla="*/ 378 w 419"/>
              <a:gd name="T65" fmla="*/ 360 h 491"/>
              <a:gd name="T66" fmla="*/ 388 w 419"/>
              <a:gd name="T67" fmla="*/ 339 h 491"/>
              <a:gd name="T68" fmla="*/ 394 w 419"/>
              <a:gd name="T69" fmla="*/ 319 h 491"/>
              <a:gd name="T70" fmla="*/ 390 w 419"/>
              <a:gd name="T71" fmla="*/ 304 h 491"/>
              <a:gd name="T72" fmla="*/ 409 w 419"/>
              <a:gd name="T73" fmla="*/ 289 h 491"/>
              <a:gd name="T74" fmla="*/ 407 w 419"/>
              <a:gd name="T75" fmla="*/ 250 h 491"/>
              <a:gd name="T76" fmla="*/ 385 w 419"/>
              <a:gd name="T77" fmla="*/ 286 h 491"/>
              <a:gd name="T78" fmla="*/ 380 w 419"/>
              <a:gd name="T79" fmla="*/ 307 h 491"/>
              <a:gd name="T80" fmla="*/ 385 w 419"/>
              <a:gd name="T81" fmla="*/ 317 h 491"/>
              <a:gd name="T82" fmla="*/ 376 w 419"/>
              <a:gd name="T83" fmla="*/ 331 h 491"/>
              <a:gd name="T84" fmla="*/ 375 w 419"/>
              <a:gd name="T85" fmla="*/ 344 h 491"/>
              <a:gd name="T86" fmla="*/ 369 w 419"/>
              <a:gd name="T87" fmla="*/ 365 h 491"/>
              <a:gd name="T88" fmla="*/ 347 w 419"/>
              <a:gd name="T89" fmla="*/ 404 h 491"/>
              <a:gd name="T90" fmla="*/ 261 w 419"/>
              <a:gd name="T91" fmla="*/ 386 h 491"/>
              <a:gd name="T92" fmla="*/ 250 w 419"/>
              <a:gd name="T93" fmla="*/ 476 h 491"/>
              <a:gd name="T94" fmla="*/ 89 w 419"/>
              <a:gd name="T95" fmla="*/ 307 h 491"/>
              <a:gd name="T96" fmla="*/ 9 w 419"/>
              <a:gd name="T97" fmla="*/ 167 h 491"/>
              <a:gd name="T98" fmla="*/ 193 w 419"/>
              <a:gd name="T99" fmla="*/ 9 h 491"/>
              <a:gd name="T100" fmla="*/ 365 w 419"/>
              <a:gd name="T101" fmla="*/ 120 h 491"/>
              <a:gd name="T102" fmla="*/ 365 w 419"/>
              <a:gd name="T103" fmla="*/ 180 h 491"/>
              <a:gd name="T104" fmla="*/ 399 w 419"/>
              <a:gd name="T105" fmla="*/ 255 h 491"/>
              <a:gd name="T106" fmla="*/ 405 w 419"/>
              <a:gd name="T107" fmla="*/ 281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9" h="491">
                <a:moveTo>
                  <a:pt x="194" y="69"/>
                </a:moveTo>
                <a:cubicBezTo>
                  <a:pt x="155" y="69"/>
                  <a:pt x="122" y="101"/>
                  <a:pt x="122" y="141"/>
                </a:cubicBezTo>
                <a:cubicBezTo>
                  <a:pt x="122" y="161"/>
                  <a:pt x="130" y="180"/>
                  <a:pt x="144" y="195"/>
                </a:cubicBezTo>
                <a:cubicBezTo>
                  <a:pt x="148" y="199"/>
                  <a:pt x="156" y="210"/>
                  <a:pt x="156" y="239"/>
                </a:cubicBezTo>
                <a:cubicBezTo>
                  <a:pt x="156" y="263"/>
                  <a:pt x="156" y="263"/>
                  <a:pt x="156" y="263"/>
                </a:cubicBezTo>
                <a:cubicBezTo>
                  <a:pt x="156" y="270"/>
                  <a:pt x="162" y="276"/>
                  <a:pt x="169" y="276"/>
                </a:cubicBezTo>
                <a:cubicBezTo>
                  <a:pt x="172" y="276"/>
                  <a:pt x="172" y="276"/>
                  <a:pt x="172" y="276"/>
                </a:cubicBezTo>
                <a:cubicBezTo>
                  <a:pt x="174" y="285"/>
                  <a:pt x="183" y="293"/>
                  <a:pt x="194" y="293"/>
                </a:cubicBezTo>
                <a:cubicBezTo>
                  <a:pt x="205" y="293"/>
                  <a:pt x="214" y="285"/>
                  <a:pt x="217" y="276"/>
                </a:cubicBezTo>
                <a:cubicBezTo>
                  <a:pt x="220" y="276"/>
                  <a:pt x="220" y="276"/>
                  <a:pt x="220" y="276"/>
                </a:cubicBezTo>
                <a:cubicBezTo>
                  <a:pt x="227" y="276"/>
                  <a:pt x="233" y="270"/>
                  <a:pt x="233" y="263"/>
                </a:cubicBezTo>
                <a:cubicBezTo>
                  <a:pt x="233" y="239"/>
                  <a:pt x="233" y="239"/>
                  <a:pt x="233" y="239"/>
                </a:cubicBezTo>
                <a:cubicBezTo>
                  <a:pt x="233" y="210"/>
                  <a:pt x="241" y="199"/>
                  <a:pt x="244" y="195"/>
                </a:cubicBezTo>
                <a:cubicBezTo>
                  <a:pt x="258" y="180"/>
                  <a:pt x="266" y="161"/>
                  <a:pt x="266" y="141"/>
                </a:cubicBezTo>
                <a:cubicBezTo>
                  <a:pt x="266" y="101"/>
                  <a:pt x="234" y="69"/>
                  <a:pt x="194" y="69"/>
                </a:cubicBezTo>
                <a:close/>
                <a:moveTo>
                  <a:pt x="194" y="283"/>
                </a:moveTo>
                <a:cubicBezTo>
                  <a:pt x="189" y="283"/>
                  <a:pt x="184" y="280"/>
                  <a:pt x="182" y="276"/>
                </a:cubicBezTo>
                <a:cubicBezTo>
                  <a:pt x="207" y="276"/>
                  <a:pt x="207" y="276"/>
                  <a:pt x="207" y="276"/>
                </a:cubicBezTo>
                <a:cubicBezTo>
                  <a:pt x="205" y="280"/>
                  <a:pt x="200" y="283"/>
                  <a:pt x="194" y="283"/>
                </a:cubicBezTo>
                <a:close/>
                <a:moveTo>
                  <a:pt x="223" y="263"/>
                </a:moveTo>
                <a:cubicBezTo>
                  <a:pt x="223" y="265"/>
                  <a:pt x="222" y="266"/>
                  <a:pt x="220" y="266"/>
                </a:cubicBezTo>
                <a:cubicBezTo>
                  <a:pt x="169" y="266"/>
                  <a:pt x="169" y="266"/>
                  <a:pt x="169" y="266"/>
                </a:cubicBezTo>
                <a:cubicBezTo>
                  <a:pt x="167" y="266"/>
                  <a:pt x="165" y="265"/>
                  <a:pt x="165" y="263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223" y="244"/>
                  <a:pt x="223" y="244"/>
                  <a:pt x="223" y="244"/>
                </a:cubicBezTo>
                <a:lnTo>
                  <a:pt x="223" y="263"/>
                </a:lnTo>
                <a:close/>
                <a:moveTo>
                  <a:pt x="237" y="188"/>
                </a:moveTo>
                <a:cubicBezTo>
                  <a:pt x="232" y="194"/>
                  <a:pt x="224" y="207"/>
                  <a:pt x="223" y="235"/>
                </a:cubicBezTo>
                <a:cubicBezTo>
                  <a:pt x="199" y="235"/>
                  <a:pt x="199" y="235"/>
                  <a:pt x="199" y="235"/>
                </a:cubicBezTo>
                <a:cubicBezTo>
                  <a:pt x="199" y="168"/>
                  <a:pt x="199" y="168"/>
                  <a:pt x="199" y="168"/>
                </a:cubicBezTo>
                <a:cubicBezTo>
                  <a:pt x="218" y="165"/>
                  <a:pt x="224" y="141"/>
                  <a:pt x="224" y="140"/>
                </a:cubicBezTo>
                <a:cubicBezTo>
                  <a:pt x="225" y="137"/>
                  <a:pt x="223" y="135"/>
                  <a:pt x="221" y="134"/>
                </a:cubicBezTo>
                <a:cubicBezTo>
                  <a:pt x="218" y="133"/>
                  <a:pt x="216" y="135"/>
                  <a:pt x="215" y="137"/>
                </a:cubicBezTo>
                <a:cubicBezTo>
                  <a:pt x="215" y="138"/>
                  <a:pt x="210" y="159"/>
                  <a:pt x="194" y="159"/>
                </a:cubicBezTo>
                <a:cubicBezTo>
                  <a:pt x="179" y="159"/>
                  <a:pt x="173" y="138"/>
                  <a:pt x="173" y="137"/>
                </a:cubicBezTo>
                <a:cubicBezTo>
                  <a:pt x="173" y="135"/>
                  <a:pt x="170" y="133"/>
                  <a:pt x="168" y="134"/>
                </a:cubicBezTo>
                <a:cubicBezTo>
                  <a:pt x="165" y="135"/>
                  <a:pt x="164" y="137"/>
                  <a:pt x="164" y="140"/>
                </a:cubicBezTo>
                <a:cubicBezTo>
                  <a:pt x="165" y="141"/>
                  <a:pt x="170" y="165"/>
                  <a:pt x="190" y="168"/>
                </a:cubicBezTo>
                <a:cubicBezTo>
                  <a:pt x="190" y="235"/>
                  <a:pt x="190" y="235"/>
                  <a:pt x="190" y="235"/>
                </a:cubicBezTo>
                <a:cubicBezTo>
                  <a:pt x="165" y="235"/>
                  <a:pt x="165" y="235"/>
                  <a:pt x="165" y="235"/>
                </a:cubicBezTo>
                <a:cubicBezTo>
                  <a:pt x="164" y="207"/>
                  <a:pt x="156" y="194"/>
                  <a:pt x="151" y="188"/>
                </a:cubicBezTo>
                <a:cubicBezTo>
                  <a:pt x="139" y="176"/>
                  <a:pt x="132" y="158"/>
                  <a:pt x="132" y="141"/>
                </a:cubicBezTo>
                <a:cubicBezTo>
                  <a:pt x="132" y="107"/>
                  <a:pt x="160" y="79"/>
                  <a:pt x="194" y="79"/>
                </a:cubicBezTo>
                <a:cubicBezTo>
                  <a:pt x="229" y="79"/>
                  <a:pt x="257" y="107"/>
                  <a:pt x="257" y="141"/>
                </a:cubicBezTo>
                <a:cubicBezTo>
                  <a:pt x="257" y="158"/>
                  <a:pt x="250" y="176"/>
                  <a:pt x="237" y="188"/>
                </a:cubicBezTo>
                <a:close/>
                <a:moveTo>
                  <a:pt x="407" y="250"/>
                </a:moveTo>
                <a:cubicBezTo>
                  <a:pt x="395" y="232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483283" y="2132856"/>
            <a:ext cx="747904" cy="747904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2608777" y="2269867"/>
            <a:ext cx="496914" cy="472988"/>
          </a:xfrm>
          <a:custGeom>
            <a:avLst/>
            <a:gdLst>
              <a:gd name="T0" fmla="*/ 704 w 706"/>
              <a:gd name="T1" fmla="*/ 161 h 672"/>
              <a:gd name="T2" fmla="*/ 634 w 706"/>
              <a:gd name="T3" fmla="*/ 72 h 672"/>
              <a:gd name="T4" fmla="*/ 629 w 706"/>
              <a:gd name="T5" fmla="*/ 70 h 672"/>
              <a:gd name="T6" fmla="*/ 360 w 706"/>
              <a:gd name="T7" fmla="*/ 70 h 672"/>
              <a:gd name="T8" fmla="*/ 360 w 706"/>
              <a:gd name="T9" fmla="*/ 7 h 672"/>
              <a:gd name="T10" fmla="*/ 353 w 706"/>
              <a:gd name="T11" fmla="*/ 0 h 672"/>
              <a:gd name="T12" fmla="*/ 346 w 706"/>
              <a:gd name="T13" fmla="*/ 7 h 672"/>
              <a:gd name="T14" fmla="*/ 346 w 706"/>
              <a:gd name="T15" fmla="*/ 70 h 672"/>
              <a:gd name="T16" fmla="*/ 129 w 706"/>
              <a:gd name="T17" fmla="*/ 70 h 672"/>
              <a:gd name="T18" fmla="*/ 122 w 706"/>
              <a:gd name="T19" fmla="*/ 77 h 672"/>
              <a:gd name="T20" fmla="*/ 122 w 706"/>
              <a:gd name="T21" fmla="*/ 253 h 672"/>
              <a:gd name="T22" fmla="*/ 129 w 706"/>
              <a:gd name="T23" fmla="*/ 260 h 672"/>
              <a:gd name="T24" fmla="*/ 346 w 706"/>
              <a:gd name="T25" fmla="*/ 260 h 672"/>
              <a:gd name="T26" fmla="*/ 346 w 706"/>
              <a:gd name="T27" fmla="*/ 329 h 672"/>
              <a:gd name="T28" fmla="*/ 77 w 706"/>
              <a:gd name="T29" fmla="*/ 329 h 672"/>
              <a:gd name="T30" fmla="*/ 72 w 706"/>
              <a:gd name="T31" fmla="*/ 332 h 672"/>
              <a:gd name="T32" fmla="*/ 2 w 706"/>
              <a:gd name="T33" fmla="*/ 420 h 672"/>
              <a:gd name="T34" fmla="*/ 2 w 706"/>
              <a:gd name="T35" fmla="*/ 429 h 672"/>
              <a:gd name="T36" fmla="*/ 72 w 706"/>
              <a:gd name="T37" fmla="*/ 517 h 672"/>
              <a:gd name="T38" fmla="*/ 77 w 706"/>
              <a:gd name="T39" fmla="*/ 519 h 672"/>
              <a:gd name="T40" fmla="*/ 346 w 706"/>
              <a:gd name="T41" fmla="*/ 519 h 672"/>
              <a:gd name="T42" fmla="*/ 346 w 706"/>
              <a:gd name="T43" fmla="*/ 665 h 672"/>
              <a:gd name="T44" fmla="*/ 353 w 706"/>
              <a:gd name="T45" fmla="*/ 672 h 672"/>
              <a:gd name="T46" fmla="*/ 360 w 706"/>
              <a:gd name="T47" fmla="*/ 665 h 672"/>
              <a:gd name="T48" fmla="*/ 360 w 706"/>
              <a:gd name="T49" fmla="*/ 519 h 672"/>
              <a:gd name="T50" fmla="*/ 577 w 706"/>
              <a:gd name="T51" fmla="*/ 519 h 672"/>
              <a:gd name="T52" fmla="*/ 584 w 706"/>
              <a:gd name="T53" fmla="*/ 512 h 672"/>
              <a:gd name="T54" fmla="*/ 584 w 706"/>
              <a:gd name="T55" fmla="*/ 336 h 672"/>
              <a:gd name="T56" fmla="*/ 577 w 706"/>
              <a:gd name="T57" fmla="*/ 329 h 672"/>
              <a:gd name="T58" fmla="*/ 360 w 706"/>
              <a:gd name="T59" fmla="*/ 329 h 672"/>
              <a:gd name="T60" fmla="*/ 360 w 706"/>
              <a:gd name="T61" fmla="*/ 260 h 672"/>
              <a:gd name="T62" fmla="*/ 629 w 706"/>
              <a:gd name="T63" fmla="*/ 260 h 672"/>
              <a:gd name="T64" fmla="*/ 634 w 706"/>
              <a:gd name="T65" fmla="*/ 257 h 672"/>
              <a:gd name="T66" fmla="*/ 704 w 706"/>
              <a:gd name="T67" fmla="*/ 169 h 672"/>
              <a:gd name="T68" fmla="*/ 704 w 706"/>
              <a:gd name="T69" fmla="*/ 161 h 672"/>
              <a:gd name="T70" fmla="*/ 570 w 706"/>
              <a:gd name="T71" fmla="*/ 505 h 672"/>
              <a:gd name="T72" fmla="*/ 80 w 706"/>
              <a:gd name="T73" fmla="*/ 505 h 672"/>
              <a:gd name="T74" fmla="*/ 16 w 706"/>
              <a:gd name="T75" fmla="*/ 424 h 672"/>
              <a:gd name="T76" fmla="*/ 80 w 706"/>
              <a:gd name="T77" fmla="*/ 343 h 672"/>
              <a:gd name="T78" fmla="*/ 353 w 706"/>
              <a:gd name="T79" fmla="*/ 343 h 672"/>
              <a:gd name="T80" fmla="*/ 353 w 706"/>
              <a:gd name="T81" fmla="*/ 343 h 672"/>
              <a:gd name="T82" fmla="*/ 353 w 706"/>
              <a:gd name="T83" fmla="*/ 343 h 672"/>
              <a:gd name="T84" fmla="*/ 570 w 706"/>
              <a:gd name="T85" fmla="*/ 343 h 672"/>
              <a:gd name="T86" fmla="*/ 570 w 706"/>
              <a:gd name="T87" fmla="*/ 505 h 672"/>
              <a:gd name="T88" fmla="*/ 626 w 706"/>
              <a:gd name="T89" fmla="*/ 246 h 672"/>
              <a:gd name="T90" fmla="*/ 136 w 706"/>
              <a:gd name="T91" fmla="*/ 246 h 672"/>
              <a:gd name="T92" fmla="*/ 136 w 706"/>
              <a:gd name="T93" fmla="*/ 84 h 672"/>
              <a:gd name="T94" fmla="*/ 626 w 706"/>
              <a:gd name="T95" fmla="*/ 84 h 672"/>
              <a:gd name="T96" fmla="*/ 690 w 706"/>
              <a:gd name="T97" fmla="*/ 165 h 672"/>
              <a:gd name="T98" fmla="*/ 626 w 706"/>
              <a:gd name="T99" fmla="*/ 246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06" h="672">
                <a:moveTo>
                  <a:pt x="704" y="161"/>
                </a:moveTo>
                <a:cubicBezTo>
                  <a:pt x="634" y="72"/>
                  <a:pt x="634" y="72"/>
                  <a:pt x="634" y="72"/>
                </a:cubicBezTo>
                <a:cubicBezTo>
                  <a:pt x="633" y="71"/>
                  <a:pt x="631" y="70"/>
                  <a:pt x="629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"/>
                  <a:pt x="360" y="7"/>
                  <a:pt x="360" y="7"/>
                </a:cubicBezTo>
                <a:cubicBezTo>
                  <a:pt x="360" y="3"/>
                  <a:pt x="357" y="0"/>
                  <a:pt x="353" y="0"/>
                </a:cubicBezTo>
                <a:cubicBezTo>
                  <a:pt x="349" y="0"/>
                  <a:pt x="346" y="3"/>
                  <a:pt x="346" y="7"/>
                </a:cubicBezTo>
                <a:cubicBezTo>
                  <a:pt x="346" y="70"/>
                  <a:pt x="346" y="70"/>
                  <a:pt x="346" y="70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26" y="70"/>
                  <a:pt x="122" y="73"/>
                  <a:pt x="122" y="77"/>
                </a:cubicBezTo>
                <a:cubicBezTo>
                  <a:pt x="122" y="253"/>
                  <a:pt x="122" y="253"/>
                  <a:pt x="122" y="253"/>
                </a:cubicBezTo>
                <a:cubicBezTo>
                  <a:pt x="122" y="257"/>
                  <a:pt x="126" y="260"/>
                  <a:pt x="129" y="260"/>
                </a:cubicBezTo>
                <a:cubicBezTo>
                  <a:pt x="346" y="260"/>
                  <a:pt x="346" y="260"/>
                  <a:pt x="346" y="260"/>
                </a:cubicBezTo>
                <a:cubicBezTo>
                  <a:pt x="346" y="329"/>
                  <a:pt x="346" y="329"/>
                  <a:pt x="346" y="329"/>
                </a:cubicBezTo>
                <a:cubicBezTo>
                  <a:pt x="77" y="329"/>
                  <a:pt x="77" y="329"/>
                  <a:pt x="77" y="329"/>
                </a:cubicBezTo>
                <a:cubicBezTo>
                  <a:pt x="75" y="329"/>
                  <a:pt x="73" y="330"/>
                  <a:pt x="72" y="332"/>
                </a:cubicBezTo>
                <a:cubicBezTo>
                  <a:pt x="2" y="420"/>
                  <a:pt x="2" y="420"/>
                  <a:pt x="2" y="420"/>
                </a:cubicBezTo>
                <a:cubicBezTo>
                  <a:pt x="0" y="423"/>
                  <a:pt x="0" y="426"/>
                  <a:pt x="2" y="429"/>
                </a:cubicBezTo>
                <a:cubicBezTo>
                  <a:pt x="72" y="517"/>
                  <a:pt x="72" y="517"/>
                  <a:pt x="72" y="517"/>
                </a:cubicBezTo>
                <a:cubicBezTo>
                  <a:pt x="73" y="519"/>
                  <a:pt x="75" y="519"/>
                  <a:pt x="77" y="519"/>
                </a:cubicBezTo>
                <a:cubicBezTo>
                  <a:pt x="346" y="519"/>
                  <a:pt x="346" y="519"/>
                  <a:pt x="346" y="519"/>
                </a:cubicBezTo>
                <a:cubicBezTo>
                  <a:pt x="346" y="665"/>
                  <a:pt x="346" y="665"/>
                  <a:pt x="346" y="665"/>
                </a:cubicBezTo>
                <a:cubicBezTo>
                  <a:pt x="346" y="669"/>
                  <a:pt x="349" y="672"/>
                  <a:pt x="353" y="672"/>
                </a:cubicBezTo>
                <a:cubicBezTo>
                  <a:pt x="357" y="672"/>
                  <a:pt x="360" y="669"/>
                  <a:pt x="360" y="665"/>
                </a:cubicBezTo>
                <a:cubicBezTo>
                  <a:pt x="360" y="519"/>
                  <a:pt x="360" y="519"/>
                  <a:pt x="360" y="519"/>
                </a:cubicBezTo>
                <a:cubicBezTo>
                  <a:pt x="577" y="519"/>
                  <a:pt x="577" y="519"/>
                  <a:pt x="577" y="519"/>
                </a:cubicBezTo>
                <a:cubicBezTo>
                  <a:pt x="580" y="519"/>
                  <a:pt x="584" y="516"/>
                  <a:pt x="584" y="512"/>
                </a:cubicBezTo>
                <a:cubicBezTo>
                  <a:pt x="584" y="336"/>
                  <a:pt x="584" y="336"/>
                  <a:pt x="584" y="336"/>
                </a:cubicBezTo>
                <a:cubicBezTo>
                  <a:pt x="584" y="332"/>
                  <a:pt x="580" y="329"/>
                  <a:pt x="577" y="329"/>
                </a:cubicBezTo>
                <a:cubicBezTo>
                  <a:pt x="360" y="329"/>
                  <a:pt x="360" y="329"/>
                  <a:pt x="360" y="329"/>
                </a:cubicBezTo>
                <a:cubicBezTo>
                  <a:pt x="360" y="260"/>
                  <a:pt x="360" y="260"/>
                  <a:pt x="360" y="260"/>
                </a:cubicBezTo>
                <a:cubicBezTo>
                  <a:pt x="629" y="260"/>
                  <a:pt x="629" y="260"/>
                  <a:pt x="629" y="260"/>
                </a:cubicBezTo>
                <a:cubicBezTo>
                  <a:pt x="631" y="260"/>
                  <a:pt x="633" y="259"/>
                  <a:pt x="634" y="257"/>
                </a:cubicBezTo>
                <a:cubicBezTo>
                  <a:pt x="704" y="169"/>
                  <a:pt x="704" y="169"/>
                  <a:pt x="704" y="169"/>
                </a:cubicBezTo>
                <a:cubicBezTo>
                  <a:pt x="706" y="167"/>
                  <a:pt x="706" y="163"/>
                  <a:pt x="704" y="161"/>
                </a:cubicBezTo>
                <a:close/>
                <a:moveTo>
                  <a:pt x="570" y="505"/>
                </a:moveTo>
                <a:cubicBezTo>
                  <a:pt x="80" y="505"/>
                  <a:pt x="80" y="505"/>
                  <a:pt x="80" y="505"/>
                </a:cubicBezTo>
                <a:cubicBezTo>
                  <a:pt x="16" y="424"/>
                  <a:pt x="16" y="424"/>
                  <a:pt x="16" y="424"/>
                </a:cubicBezTo>
                <a:cubicBezTo>
                  <a:pt x="80" y="343"/>
                  <a:pt x="80" y="343"/>
                  <a:pt x="80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353" y="343"/>
                  <a:pt x="353" y="343"/>
                  <a:pt x="353" y="343"/>
                </a:cubicBezTo>
                <a:cubicBezTo>
                  <a:pt x="570" y="343"/>
                  <a:pt x="570" y="343"/>
                  <a:pt x="570" y="343"/>
                </a:cubicBezTo>
                <a:lnTo>
                  <a:pt x="570" y="505"/>
                </a:lnTo>
                <a:close/>
                <a:moveTo>
                  <a:pt x="626" y="246"/>
                </a:moveTo>
                <a:cubicBezTo>
                  <a:pt x="136" y="246"/>
                  <a:pt x="136" y="246"/>
                  <a:pt x="136" y="246"/>
                </a:cubicBezTo>
                <a:cubicBezTo>
                  <a:pt x="136" y="84"/>
                  <a:pt x="136" y="84"/>
                  <a:pt x="136" y="84"/>
                </a:cubicBezTo>
                <a:cubicBezTo>
                  <a:pt x="626" y="84"/>
                  <a:pt x="626" y="84"/>
                  <a:pt x="626" y="84"/>
                </a:cubicBezTo>
                <a:cubicBezTo>
                  <a:pt x="690" y="165"/>
                  <a:pt x="690" y="165"/>
                  <a:pt x="690" y="165"/>
                </a:cubicBezTo>
                <a:lnTo>
                  <a:pt x="626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52355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82992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0" name="Text Placeholder 1"/>
          <p:cNvSpPr txBox="1"/>
          <p:nvPr/>
        </p:nvSpPr>
        <p:spPr>
          <a:xfrm>
            <a:off x="1926356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亮亮图文旗舰店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https://liangliangtuwen.tmall.com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851731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82368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4125732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49961" y="4226446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480598" y="4409468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6" name="Text Placeholder 1"/>
          <p:cNvSpPr txBox="1"/>
          <p:nvPr/>
        </p:nvSpPr>
        <p:spPr>
          <a:xfrm>
            <a:off x="6323962" y="4751310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55775" y="4226443"/>
            <a:ext cx="70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86412" y="4409465"/>
            <a:ext cx="15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49" name="Text Placeholder 1"/>
          <p:cNvSpPr txBox="1"/>
          <p:nvPr/>
        </p:nvSpPr>
        <p:spPr>
          <a:xfrm>
            <a:off x="8529776" y="4751307"/>
            <a:ext cx="1877375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Text Placeholder 1"/>
          <p:cNvSpPr txBox="1"/>
          <p:nvPr/>
        </p:nvSpPr>
        <p:spPr>
          <a:xfrm>
            <a:off x="1998443" y="3130532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Text Placeholder 1"/>
          <p:cNvSpPr txBox="1"/>
          <p:nvPr/>
        </p:nvSpPr>
        <p:spPr>
          <a:xfrm>
            <a:off x="4198700" y="3130305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2" name="Text Placeholder 1"/>
          <p:cNvSpPr txBox="1"/>
          <p:nvPr/>
        </p:nvSpPr>
        <p:spPr>
          <a:xfrm>
            <a:off x="6352949" y="3130305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Text Placeholder 1"/>
          <p:cNvSpPr txBox="1"/>
          <p:nvPr/>
        </p:nvSpPr>
        <p:spPr>
          <a:xfrm>
            <a:off x="8510933" y="3130304"/>
            <a:ext cx="1647271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480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335280" y="1014505"/>
            <a:ext cx="3241040" cy="923330"/>
            <a:chOff x="345440" y="528320"/>
            <a:chExt cx="3241040" cy="923330"/>
          </a:xfrm>
        </p:grpSpPr>
        <p:sp>
          <p:nvSpPr>
            <p:cNvPr id="16" name="文本框 15"/>
            <p:cNvSpPr txBox="1"/>
            <p:nvPr/>
          </p:nvSpPr>
          <p:spPr>
            <a:xfrm>
              <a:off x="345440" y="528320"/>
              <a:ext cx="17983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88160" y="1082318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5280" y="2332554"/>
            <a:ext cx="4378960" cy="685800"/>
            <a:chOff x="386080" y="2109034"/>
            <a:chExt cx="4378960" cy="685800"/>
          </a:xfrm>
        </p:grpSpPr>
        <p:sp>
          <p:nvSpPr>
            <p:cNvPr id="20" name="文本框 19"/>
            <p:cNvSpPr txBox="1"/>
            <p:nvPr/>
          </p:nvSpPr>
          <p:spPr>
            <a:xfrm>
              <a:off x="1282319" y="2159546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86080" y="2190324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62724" y="2109034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5280" y="3312048"/>
            <a:ext cx="4378960" cy="685800"/>
            <a:chOff x="386080" y="3164297"/>
            <a:chExt cx="4378960" cy="685800"/>
          </a:xfrm>
        </p:grpSpPr>
        <p:sp>
          <p:nvSpPr>
            <p:cNvPr id="24" name="文本框 23"/>
            <p:cNvSpPr txBox="1"/>
            <p:nvPr/>
          </p:nvSpPr>
          <p:spPr>
            <a:xfrm>
              <a:off x="1282319" y="3214809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6080" y="3245587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462724" y="3164297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5280" y="4291542"/>
            <a:ext cx="4378960" cy="685800"/>
            <a:chOff x="386080" y="4169047"/>
            <a:chExt cx="4378960" cy="685800"/>
          </a:xfrm>
        </p:grpSpPr>
        <p:sp>
          <p:nvSpPr>
            <p:cNvPr id="28" name="文本框 27"/>
            <p:cNvSpPr txBox="1"/>
            <p:nvPr/>
          </p:nvSpPr>
          <p:spPr>
            <a:xfrm>
              <a:off x="1282319" y="4219559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6080" y="4250337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62724" y="4169047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5280" y="5301813"/>
            <a:ext cx="4378960" cy="685800"/>
            <a:chOff x="386080" y="5274822"/>
            <a:chExt cx="4378960" cy="685800"/>
          </a:xfrm>
        </p:grpSpPr>
        <p:sp>
          <p:nvSpPr>
            <p:cNvPr id="32" name="文本框 31"/>
            <p:cNvSpPr txBox="1"/>
            <p:nvPr/>
          </p:nvSpPr>
          <p:spPr>
            <a:xfrm>
              <a:off x="1282319" y="5325334"/>
              <a:ext cx="3482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单击添加您的标题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86080" y="5356112"/>
              <a:ext cx="762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i="1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i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62724" y="5274822"/>
              <a:ext cx="685800" cy="685800"/>
            </a:xfrm>
            <a:prstGeom prst="ellipse">
              <a:avLst/>
            </a:prstGeom>
            <a:noFill/>
            <a:ln>
              <a:solidFill>
                <a:srgbClr val="6A55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726143" y="3898982"/>
            <a:ext cx="1524000" cy="0"/>
          </a:xfrm>
          <a:prstGeom prst="line">
            <a:avLst/>
          </a:prstGeom>
          <a:ln w="1905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>
            <a:spLocks noChangeAspect="1"/>
          </p:cNvSpPr>
          <p:nvPr/>
        </p:nvSpPr>
        <p:spPr>
          <a:xfrm>
            <a:off x="1755607" y="2165008"/>
            <a:ext cx="1465072" cy="1465072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01"/>
          <p:cNvSpPr>
            <a:spLocks noEditPoints="1"/>
          </p:cNvSpPr>
          <p:nvPr/>
        </p:nvSpPr>
        <p:spPr bwMode="auto">
          <a:xfrm>
            <a:off x="2056977" y="2611832"/>
            <a:ext cx="862331" cy="571424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65236" y="3898982"/>
            <a:ext cx="1524000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53159" y="3898982"/>
            <a:ext cx="1524000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59197" y="3898982"/>
            <a:ext cx="1524000" cy="0"/>
          </a:xfrm>
          <a:prstGeom prst="line">
            <a:avLst/>
          </a:prstGeom>
          <a:ln w="1905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082623" y="2165008"/>
            <a:ext cx="1465072" cy="146507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3" name="Freeform 157"/>
          <p:cNvSpPr>
            <a:spLocks noEditPoints="1"/>
          </p:cNvSpPr>
          <p:nvPr/>
        </p:nvSpPr>
        <p:spPr bwMode="auto">
          <a:xfrm>
            <a:off x="4546409" y="2568402"/>
            <a:ext cx="537499" cy="658285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488661" y="2165008"/>
            <a:ext cx="1465072" cy="1465072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217"/>
          <p:cNvSpPr>
            <a:spLocks noChangeAspect="1" noEditPoints="1"/>
          </p:cNvSpPr>
          <p:nvPr/>
        </p:nvSpPr>
        <p:spPr bwMode="auto">
          <a:xfrm>
            <a:off x="6859299" y="2626118"/>
            <a:ext cx="723807" cy="542853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8894700" y="2165008"/>
            <a:ext cx="1465072" cy="1465072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5" name="Freeform 52"/>
          <p:cNvSpPr>
            <a:spLocks noEditPoints="1"/>
          </p:cNvSpPr>
          <p:nvPr/>
        </p:nvSpPr>
        <p:spPr bwMode="auto">
          <a:xfrm>
            <a:off x="9333694" y="2581727"/>
            <a:ext cx="587097" cy="631635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TextBox 87"/>
          <p:cNvSpPr txBox="1"/>
          <p:nvPr/>
        </p:nvSpPr>
        <p:spPr>
          <a:xfrm>
            <a:off x="1833200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88"/>
          <p:cNvSpPr txBox="1"/>
          <p:nvPr/>
        </p:nvSpPr>
        <p:spPr>
          <a:xfrm>
            <a:off x="1667921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亮亮图文旗舰店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</a:p>
        </p:txBody>
      </p:sp>
      <p:sp>
        <p:nvSpPr>
          <p:cNvPr id="36" name="TextBox 87"/>
          <p:cNvSpPr txBox="1"/>
          <p:nvPr/>
        </p:nvSpPr>
        <p:spPr>
          <a:xfrm>
            <a:off x="4173764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88"/>
          <p:cNvSpPr txBox="1"/>
          <p:nvPr/>
        </p:nvSpPr>
        <p:spPr>
          <a:xfrm>
            <a:off x="4008485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87"/>
          <p:cNvSpPr txBox="1"/>
          <p:nvPr/>
        </p:nvSpPr>
        <p:spPr>
          <a:xfrm>
            <a:off x="6624476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88"/>
          <p:cNvSpPr txBox="1"/>
          <p:nvPr/>
        </p:nvSpPr>
        <p:spPr>
          <a:xfrm>
            <a:off x="6459197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87"/>
          <p:cNvSpPr txBox="1"/>
          <p:nvPr/>
        </p:nvSpPr>
        <p:spPr>
          <a:xfrm>
            <a:off x="9059979" y="4187256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TextBox 88"/>
          <p:cNvSpPr txBox="1"/>
          <p:nvPr/>
        </p:nvSpPr>
        <p:spPr>
          <a:xfrm>
            <a:off x="8894700" y="4484006"/>
            <a:ext cx="155275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5"/>
          <p:cNvSpPr/>
          <p:nvPr/>
        </p:nvSpPr>
        <p:spPr bwMode="auto">
          <a:xfrm>
            <a:off x="5229435" y="3078981"/>
            <a:ext cx="1584595" cy="1944276"/>
          </a:xfrm>
          <a:custGeom>
            <a:avLst/>
            <a:gdLst/>
            <a:ahLst/>
            <a:cxnLst>
              <a:cxn ang="0">
                <a:pos x="169" y="528"/>
              </a:cxn>
              <a:cxn ang="0">
                <a:pos x="121" y="430"/>
              </a:cxn>
              <a:cxn ang="0">
                <a:pos x="54" y="428"/>
              </a:cxn>
              <a:cxn ang="0">
                <a:pos x="46" y="390"/>
              </a:cxn>
              <a:cxn ang="0">
                <a:pos x="28" y="376"/>
              </a:cxn>
              <a:cxn ang="0">
                <a:pos x="42" y="366"/>
              </a:cxn>
              <a:cxn ang="0">
                <a:pos x="24" y="356"/>
              </a:cxn>
              <a:cxn ang="0">
                <a:pos x="19" y="332"/>
              </a:cxn>
              <a:cxn ang="0">
                <a:pos x="9" y="305"/>
              </a:cxn>
              <a:cxn ang="0">
                <a:pos x="49" y="233"/>
              </a:cxn>
              <a:cxn ang="0">
                <a:pos x="133" y="58"/>
              </a:cxn>
              <a:cxn ang="0">
                <a:pos x="404" y="174"/>
              </a:cxn>
              <a:cxn ang="0">
                <a:pos x="336" y="387"/>
              </a:cxn>
              <a:cxn ang="0">
                <a:pos x="347" y="534"/>
              </a:cxn>
              <a:cxn ang="0">
                <a:pos x="168" y="534"/>
              </a:cxn>
              <a:cxn ang="0">
                <a:pos x="169" y="528"/>
              </a:cxn>
            </a:cxnLst>
            <a:rect l="0" t="0" r="r" b="b"/>
            <a:pathLst>
              <a:path w="436" h="534">
                <a:moveTo>
                  <a:pt x="169" y="528"/>
                </a:moveTo>
                <a:cubicBezTo>
                  <a:pt x="169" y="528"/>
                  <a:pt x="171" y="428"/>
                  <a:pt x="121" y="430"/>
                </a:cubicBezTo>
                <a:cubicBezTo>
                  <a:pt x="71" y="432"/>
                  <a:pt x="66" y="446"/>
                  <a:pt x="54" y="428"/>
                </a:cubicBezTo>
                <a:cubicBezTo>
                  <a:pt x="42" y="409"/>
                  <a:pt x="54" y="398"/>
                  <a:pt x="46" y="390"/>
                </a:cubicBezTo>
                <a:cubicBezTo>
                  <a:pt x="46" y="390"/>
                  <a:pt x="28" y="384"/>
                  <a:pt x="28" y="376"/>
                </a:cubicBezTo>
                <a:cubicBezTo>
                  <a:pt x="28" y="368"/>
                  <a:pt x="42" y="366"/>
                  <a:pt x="42" y="366"/>
                </a:cubicBezTo>
                <a:cubicBezTo>
                  <a:pt x="42" y="366"/>
                  <a:pt x="24" y="365"/>
                  <a:pt x="24" y="356"/>
                </a:cubicBezTo>
                <a:cubicBezTo>
                  <a:pt x="23" y="348"/>
                  <a:pt x="33" y="338"/>
                  <a:pt x="19" y="332"/>
                </a:cubicBezTo>
                <a:cubicBezTo>
                  <a:pt x="5" y="326"/>
                  <a:pt x="0" y="320"/>
                  <a:pt x="9" y="305"/>
                </a:cubicBezTo>
                <a:cubicBezTo>
                  <a:pt x="18" y="290"/>
                  <a:pt x="52" y="251"/>
                  <a:pt x="49" y="233"/>
                </a:cubicBezTo>
                <a:cubicBezTo>
                  <a:pt x="46" y="216"/>
                  <a:pt x="29" y="117"/>
                  <a:pt x="133" y="58"/>
                </a:cubicBezTo>
                <a:cubicBezTo>
                  <a:pt x="238" y="0"/>
                  <a:pt x="372" y="49"/>
                  <a:pt x="404" y="174"/>
                </a:cubicBezTo>
                <a:cubicBezTo>
                  <a:pt x="436" y="300"/>
                  <a:pt x="336" y="387"/>
                  <a:pt x="336" y="387"/>
                </a:cubicBezTo>
                <a:cubicBezTo>
                  <a:pt x="336" y="387"/>
                  <a:pt x="302" y="480"/>
                  <a:pt x="347" y="534"/>
                </a:cubicBezTo>
                <a:cubicBezTo>
                  <a:pt x="168" y="534"/>
                  <a:pt x="168" y="534"/>
                  <a:pt x="168" y="534"/>
                </a:cubicBezTo>
                <a:lnTo>
                  <a:pt x="169" y="528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5" name="Freeform 94"/>
          <p:cNvSpPr/>
          <p:nvPr/>
        </p:nvSpPr>
        <p:spPr bwMode="auto">
          <a:xfrm>
            <a:off x="5838349" y="3453921"/>
            <a:ext cx="424680" cy="307836"/>
          </a:xfrm>
          <a:custGeom>
            <a:avLst/>
            <a:gdLst/>
            <a:ahLst/>
            <a:cxnLst>
              <a:cxn ang="0">
                <a:pos x="241" y="389"/>
              </a:cxn>
              <a:cxn ang="0">
                <a:pos x="410" y="422"/>
              </a:cxn>
              <a:cxn ang="0">
                <a:pos x="517" y="385"/>
              </a:cxn>
              <a:cxn ang="0">
                <a:pos x="626" y="183"/>
              </a:cxn>
              <a:cxn ang="0">
                <a:pos x="473" y="18"/>
              </a:cxn>
              <a:cxn ang="0">
                <a:pos x="305" y="99"/>
              </a:cxn>
              <a:cxn ang="0">
                <a:pos x="286" y="112"/>
              </a:cxn>
              <a:cxn ang="0">
                <a:pos x="265" y="102"/>
              </a:cxn>
              <a:cxn ang="0">
                <a:pos x="115" y="81"/>
              </a:cxn>
              <a:cxn ang="0">
                <a:pos x="0" y="197"/>
              </a:cxn>
              <a:cxn ang="0">
                <a:pos x="15" y="207"/>
              </a:cxn>
              <a:cxn ang="0">
                <a:pos x="144" y="456"/>
              </a:cxn>
              <a:cxn ang="0">
                <a:pos x="241" y="389"/>
              </a:cxn>
            </a:cxnLst>
            <a:rect l="0" t="0" r="r" b="b"/>
            <a:pathLst>
              <a:path w="630" h="456">
                <a:moveTo>
                  <a:pt x="241" y="389"/>
                </a:moveTo>
                <a:cubicBezTo>
                  <a:pt x="322" y="372"/>
                  <a:pt x="383" y="404"/>
                  <a:pt x="410" y="422"/>
                </a:cubicBezTo>
                <a:cubicBezTo>
                  <a:pt x="430" y="411"/>
                  <a:pt x="469" y="392"/>
                  <a:pt x="517" y="385"/>
                </a:cubicBezTo>
                <a:cubicBezTo>
                  <a:pt x="518" y="326"/>
                  <a:pt x="543" y="229"/>
                  <a:pt x="626" y="183"/>
                </a:cubicBezTo>
                <a:cubicBezTo>
                  <a:pt x="630" y="140"/>
                  <a:pt x="596" y="38"/>
                  <a:pt x="473" y="18"/>
                </a:cubicBezTo>
                <a:cubicBezTo>
                  <a:pt x="360" y="0"/>
                  <a:pt x="308" y="95"/>
                  <a:pt x="305" y="99"/>
                </a:cubicBezTo>
                <a:cubicBezTo>
                  <a:pt x="302" y="106"/>
                  <a:pt x="294" y="111"/>
                  <a:pt x="286" y="112"/>
                </a:cubicBezTo>
                <a:cubicBezTo>
                  <a:pt x="278" y="112"/>
                  <a:pt x="270" y="109"/>
                  <a:pt x="265" y="102"/>
                </a:cubicBezTo>
                <a:cubicBezTo>
                  <a:pt x="263" y="100"/>
                  <a:pt x="226" y="54"/>
                  <a:pt x="115" y="81"/>
                </a:cubicBezTo>
                <a:cubicBezTo>
                  <a:pt x="23" y="102"/>
                  <a:pt x="4" y="172"/>
                  <a:pt x="0" y="197"/>
                </a:cubicBezTo>
                <a:cubicBezTo>
                  <a:pt x="5" y="200"/>
                  <a:pt x="10" y="203"/>
                  <a:pt x="15" y="207"/>
                </a:cubicBezTo>
                <a:cubicBezTo>
                  <a:pt x="108" y="274"/>
                  <a:pt x="136" y="382"/>
                  <a:pt x="144" y="456"/>
                </a:cubicBezTo>
                <a:cubicBezTo>
                  <a:pt x="163" y="426"/>
                  <a:pt x="194" y="398"/>
                  <a:pt x="241" y="3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Freeform 95"/>
          <p:cNvSpPr/>
          <p:nvPr/>
        </p:nvSpPr>
        <p:spPr bwMode="auto">
          <a:xfrm>
            <a:off x="5493443" y="3277532"/>
            <a:ext cx="1153826" cy="1031365"/>
          </a:xfrm>
          <a:custGeom>
            <a:avLst/>
            <a:gdLst/>
            <a:ahLst/>
            <a:cxnLst>
              <a:cxn ang="0">
                <a:pos x="1586" y="533"/>
              </a:cxn>
              <a:cxn ang="0">
                <a:pos x="1180" y="215"/>
              </a:cxn>
              <a:cxn ang="0">
                <a:pos x="327" y="309"/>
              </a:cxn>
              <a:cxn ang="0">
                <a:pos x="446" y="934"/>
              </a:cxn>
              <a:cxn ang="0">
                <a:pos x="498" y="508"/>
              </a:cxn>
              <a:cxn ang="0">
                <a:pos x="264" y="643"/>
              </a:cxn>
              <a:cxn ang="0">
                <a:pos x="415" y="697"/>
              </a:cxn>
              <a:cxn ang="0">
                <a:pos x="434" y="741"/>
              </a:cxn>
              <a:cxn ang="0">
                <a:pos x="219" y="660"/>
              </a:cxn>
              <a:cxn ang="0">
                <a:pos x="466" y="438"/>
              </a:cxn>
              <a:cxn ang="0">
                <a:pos x="790" y="314"/>
              </a:cxn>
              <a:cxn ang="0">
                <a:pos x="1145" y="323"/>
              </a:cxn>
              <a:cxn ang="0">
                <a:pos x="1449" y="496"/>
              </a:cxn>
              <a:cxn ang="0">
                <a:pos x="1556" y="882"/>
              </a:cxn>
              <a:cxn ang="0">
                <a:pos x="1272" y="974"/>
              </a:cxn>
              <a:cxn ang="0">
                <a:pos x="807" y="1047"/>
              </a:cxn>
              <a:cxn ang="0">
                <a:pos x="717" y="974"/>
              </a:cxn>
              <a:cxn ang="0">
                <a:pos x="760" y="954"/>
              </a:cxn>
              <a:cxn ang="0">
                <a:pos x="942" y="931"/>
              </a:cxn>
              <a:cxn ang="0">
                <a:pos x="1454" y="953"/>
              </a:cxn>
              <a:cxn ang="0">
                <a:pos x="1460" y="727"/>
              </a:cxn>
              <a:cxn ang="0">
                <a:pos x="1415" y="530"/>
              </a:cxn>
              <a:cxn ang="0">
                <a:pos x="1076" y="644"/>
              </a:cxn>
              <a:cxn ang="0">
                <a:pos x="1264" y="785"/>
              </a:cxn>
              <a:cxn ang="0">
                <a:pos x="934" y="733"/>
              </a:cxn>
              <a:cxn ang="0">
                <a:pos x="762" y="698"/>
              </a:cxn>
              <a:cxn ang="0">
                <a:pos x="649" y="831"/>
              </a:cxn>
              <a:cxn ang="0">
                <a:pos x="467" y="1053"/>
              </a:cxn>
              <a:cxn ang="0">
                <a:pos x="817" y="1278"/>
              </a:cxn>
              <a:cxn ang="0">
                <a:pos x="1161" y="1148"/>
              </a:cxn>
              <a:cxn ang="0">
                <a:pos x="1107" y="1079"/>
              </a:cxn>
              <a:cxn ang="0">
                <a:pos x="1206" y="1132"/>
              </a:cxn>
              <a:cxn ang="0">
                <a:pos x="1176" y="1277"/>
              </a:cxn>
              <a:cxn ang="0">
                <a:pos x="837" y="1335"/>
              </a:cxn>
              <a:cxn ang="0">
                <a:pos x="1340" y="1413"/>
              </a:cxn>
              <a:cxn ang="0">
                <a:pos x="1704" y="806"/>
              </a:cxn>
            </a:cxnLst>
            <a:rect l="0" t="0" r="r" b="b"/>
            <a:pathLst>
              <a:path w="1711" h="1531">
                <a:moveTo>
                  <a:pt x="1704" y="806"/>
                </a:moveTo>
                <a:cubicBezTo>
                  <a:pt x="1698" y="609"/>
                  <a:pt x="1586" y="533"/>
                  <a:pt x="1586" y="533"/>
                </a:cubicBezTo>
                <a:cubicBezTo>
                  <a:pt x="1586" y="533"/>
                  <a:pt x="1573" y="438"/>
                  <a:pt x="1486" y="336"/>
                </a:cubicBezTo>
                <a:cubicBezTo>
                  <a:pt x="1352" y="188"/>
                  <a:pt x="1180" y="215"/>
                  <a:pt x="1180" y="215"/>
                </a:cubicBezTo>
                <a:cubicBezTo>
                  <a:pt x="959" y="0"/>
                  <a:pt x="732" y="165"/>
                  <a:pt x="732" y="165"/>
                </a:cubicBezTo>
                <a:cubicBezTo>
                  <a:pt x="417" y="62"/>
                  <a:pt x="327" y="309"/>
                  <a:pt x="327" y="309"/>
                </a:cubicBezTo>
                <a:cubicBezTo>
                  <a:pt x="147" y="328"/>
                  <a:pt x="0" y="540"/>
                  <a:pt x="132" y="766"/>
                </a:cubicBezTo>
                <a:cubicBezTo>
                  <a:pt x="233" y="940"/>
                  <a:pt x="382" y="942"/>
                  <a:pt x="446" y="934"/>
                </a:cubicBezTo>
                <a:cubicBezTo>
                  <a:pt x="466" y="879"/>
                  <a:pt x="511" y="818"/>
                  <a:pt x="608" y="791"/>
                </a:cubicBezTo>
                <a:cubicBezTo>
                  <a:pt x="609" y="782"/>
                  <a:pt x="621" y="597"/>
                  <a:pt x="498" y="508"/>
                </a:cubicBezTo>
                <a:cubicBezTo>
                  <a:pt x="424" y="455"/>
                  <a:pt x="342" y="468"/>
                  <a:pt x="297" y="503"/>
                </a:cubicBezTo>
                <a:cubicBezTo>
                  <a:pt x="254" y="536"/>
                  <a:pt x="242" y="587"/>
                  <a:pt x="264" y="643"/>
                </a:cubicBezTo>
                <a:cubicBezTo>
                  <a:pt x="275" y="671"/>
                  <a:pt x="292" y="690"/>
                  <a:pt x="316" y="700"/>
                </a:cubicBezTo>
                <a:cubicBezTo>
                  <a:pt x="361" y="719"/>
                  <a:pt x="415" y="697"/>
                  <a:pt x="415" y="697"/>
                </a:cubicBezTo>
                <a:cubicBezTo>
                  <a:pt x="427" y="692"/>
                  <a:pt x="441" y="697"/>
                  <a:pt x="447" y="710"/>
                </a:cubicBezTo>
                <a:cubicBezTo>
                  <a:pt x="452" y="722"/>
                  <a:pt x="446" y="736"/>
                  <a:pt x="434" y="741"/>
                </a:cubicBezTo>
                <a:cubicBezTo>
                  <a:pt x="431" y="742"/>
                  <a:pt x="361" y="771"/>
                  <a:pt x="297" y="744"/>
                </a:cubicBezTo>
                <a:cubicBezTo>
                  <a:pt x="262" y="730"/>
                  <a:pt x="235" y="701"/>
                  <a:pt x="219" y="660"/>
                </a:cubicBezTo>
                <a:cubicBezTo>
                  <a:pt x="189" y="584"/>
                  <a:pt x="208" y="511"/>
                  <a:pt x="268" y="465"/>
                </a:cubicBezTo>
                <a:cubicBezTo>
                  <a:pt x="323" y="422"/>
                  <a:pt x="398" y="413"/>
                  <a:pt x="466" y="438"/>
                </a:cubicBezTo>
                <a:cubicBezTo>
                  <a:pt x="478" y="387"/>
                  <a:pt x="518" y="319"/>
                  <a:pt x="614" y="296"/>
                </a:cubicBezTo>
                <a:cubicBezTo>
                  <a:pt x="707" y="274"/>
                  <a:pt x="762" y="295"/>
                  <a:pt x="790" y="314"/>
                </a:cubicBezTo>
                <a:cubicBezTo>
                  <a:pt x="824" y="270"/>
                  <a:pt x="893" y="217"/>
                  <a:pt x="992" y="233"/>
                </a:cubicBezTo>
                <a:cubicBezTo>
                  <a:pt x="1074" y="246"/>
                  <a:pt x="1121" y="289"/>
                  <a:pt x="1145" y="323"/>
                </a:cubicBezTo>
                <a:cubicBezTo>
                  <a:pt x="1168" y="355"/>
                  <a:pt x="1182" y="392"/>
                  <a:pt x="1185" y="426"/>
                </a:cubicBezTo>
                <a:cubicBezTo>
                  <a:pt x="1278" y="403"/>
                  <a:pt x="1386" y="432"/>
                  <a:pt x="1449" y="496"/>
                </a:cubicBezTo>
                <a:cubicBezTo>
                  <a:pt x="1501" y="549"/>
                  <a:pt x="1519" y="621"/>
                  <a:pt x="1500" y="699"/>
                </a:cubicBezTo>
                <a:cubicBezTo>
                  <a:pt x="1524" y="723"/>
                  <a:pt x="1570" y="782"/>
                  <a:pt x="1556" y="882"/>
                </a:cubicBezTo>
                <a:cubicBezTo>
                  <a:pt x="1549" y="935"/>
                  <a:pt x="1520" y="976"/>
                  <a:pt x="1474" y="997"/>
                </a:cubicBezTo>
                <a:cubicBezTo>
                  <a:pt x="1416" y="1024"/>
                  <a:pt x="1336" y="1015"/>
                  <a:pt x="1272" y="974"/>
                </a:cubicBezTo>
                <a:cubicBezTo>
                  <a:pt x="1180" y="916"/>
                  <a:pt x="1038" y="913"/>
                  <a:pt x="972" y="968"/>
                </a:cubicBezTo>
                <a:cubicBezTo>
                  <a:pt x="922" y="1010"/>
                  <a:pt x="863" y="1052"/>
                  <a:pt x="807" y="1047"/>
                </a:cubicBezTo>
                <a:cubicBezTo>
                  <a:pt x="803" y="1047"/>
                  <a:pt x="799" y="1046"/>
                  <a:pt x="794" y="1045"/>
                </a:cubicBezTo>
                <a:cubicBezTo>
                  <a:pt x="762" y="1038"/>
                  <a:pt x="735" y="1014"/>
                  <a:pt x="717" y="974"/>
                </a:cubicBezTo>
                <a:cubicBezTo>
                  <a:pt x="711" y="962"/>
                  <a:pt x="716" y="948"/>
                  <a:pt x="728" y="942"/>
                </a:cubicBezTo>
                <a:cubicBezTo>
                  <a:pt x="740" y="937"/>
                  <a:pt x="754" y="942"/>
                  <a:pt x="760" y="954"/>
                </a:cubicBezTo>
                <a:cubicBezTo>
                  <a:pt x="772" y="980"/>
                  <a:pt x="787" y="994"/>
                  <a:pt x="805" y="998"/>
                </a:cubicBezTo>
                <a:cubicBezTo>
                  <a:pt x="844" y="1007"/>
                  <a:pt x="902" y="964"/>
                  <a:pt x="942" y="931"/>
                </a:cubicBezTo>
                <a:cubicBezTo>
                  <a:pt x="1024" y="862"/>
                  <a:pt x="1187" y="864"/>
                  <a:pt x="1297" y="934"/>
                </a:cubicBezTo>
                <a:cubicBezTo>
                  <a:pt x="1348" y="966"/>
                  <a:pt x="1410" y="974"/>
                  <a:pt x="1454" y="953"/>
                </a:cubicBezTo>
                <a:cubicBezTo>
                  <a:pt x="1485" y="939"/>
                  <a:pt x="1504" y="912"/>
                  <a:pt x="1509" y="876"/>
                </a:cubicBezTo>
                <a:cubicBezTo>
                  <a:pt x="1523" y="774"/>
                  <a:pt x="1460" y="728"/>
                  <a:pt x="1460" y="727"/>
                </a:cubicBezTo>
                <a:cubicBezTo>
                  <a:pt x="1451" y="721"/>
                  <a:pt x="1448" y="711"/>
                  <a:pt x="1450" y="701"/>
                </a:cubicBezTo>
                <a:cubicBezTo>
                  <a:pt x="1470" y="633"/>
                  <a:pt x="1458" y="574"/>
                  <a:pt x="1415" y="530"/>
                </a:cubicBezTo>
                <a:cubicBezTo>
                  <a:pt x="1363" y="476"/>
                  <a:pt x="1272" y="453"/>
                  <a:pt x="1195" y="473"/>
                </a:cubicBezTo>
                <a:cubicBezTo>
                  <a:pt x="1093" y="499"/>
                  <a:pt x="1078" y="609"/>
                  <a:pt x="1076" y="644"/>
                </a:cubicBezTo>
                <a:cubicBezTo>
                  <a:pt x="1136" y="647"/>
                  <a:pt x="1204" y="674"/>
                  <a:pt x="1267" y="751"/>
                </a:cubicBezTo>
                <a:cubicBezTo>
                  <a:pt x="1275" y="762"/>
                  <a:pt x="1274" y="777"/>
                  <a:pt x="1264" y="785"/>
                </a:cubicBezTo>
                <a:cubicBezTo>
                  <a:pt x="1253" y="794"/>
                  <a:pt x="1238" y="792"/>
                  <a:pt x="1230" y="782"/>
                </a:cubicBezTo>
                <a:cubicBezTo>
                  <a:pt x="1095" y="617"/>
                  <a:pt x="941" y="728"/>
                  <a:pt x="934" y="733"/>
                </a:cubicBezTo>
                <a:cubicBezTo>
                  <a:pt x="925" y="740"/>
                  <a:pt x="912" y="739"/>
                  <a:pt x="904" y="732"/>
                </a:cubicBezTo>
                <a:cubicBezTo>
                  <a:pt x="902" y="730"/>
                  <a:pt x="845" y="681"/>
                  <a:pt x="762" y="698"/>
                </a:cubicBezTo>
                <a:cubicBezTo>
                  <a:pt x="683" y="714"/>
                  <a:pt x="669" y="810"/>
                  <a:pt x="669" y="811"/>
                </a:cubicBezTo>
                <a:cubicBezTo>
                  <a:pt x="667" y="821"/>
                  <a:pt x="659" y="829"/>
                  <a:pt x="649" y="831"/>
                </a:cubicBezTo>
                <a:cubicBezTo>
                  <a:pt x="466" y="864"/>
                  <a:pt x="476" y="1025"/>
                  <a:pt x="476" y="1032"/>
                </a:cubicBezTo>
                <a:cubicBezTo>
                  <a:pt x="477" y="1040"/>
                  <a:pt x="473" y="1048"/>
                  <a:pt x="467" y="1053"/>
                </a:cubicBezTo>
                <a:cubicBezTo>
                  <a:pt x="495" y="1292"/>
                  <a:pt x="815" y="1270"/>
                  <a:pt x="815" y="1270"/>
                </a:cubicBezTo>
                <a:cubicBezTo>
                  <a:pt x="816" y="1273"/>
                  <a:pt x="816" y="1276"/>
                  <a:pt x="817" y="1278"/>
                </a:cubicBezTo>
                <a:cubicBezTo>
                  <a:pt x="826" y="1282"/>
                  <a:pt x="1041" y="1363"/>
                  <a:pt x="1138" y="1248"/>
                </a:cubicBezTo>
                <a:cubicBezTo>
                  <a:pt x="1162" y="1208"/>
                  <a:pt x="1170" y="1174"/>
                  <a:pt x="1161" y="1148"/>
                </a:cubicBezTo>
                <a:cubicBezTo>
                  <a:pt x="1151" y="1120"/>
                  <a:pt x="1122" y="1110"/>
                  <a:pt x="1122" y="1110"/>
                </a:cubicBezTo>
                <a:cubicBezTo>
                  <a:pt x="1109" y="1106"/>
                  <a:pt x="1103" y="1092"/>
                  <a:pt x="1107" y="1079"/>
                </a:cubicBezTo>
                <a:cubicBezTo>
                  <a:pt x="1111" y="1067"/>
                  <a:pt x="1125" y="1060"/>
                  <a:pt x="1138" y="1064"/>
                </a:cubicBezTo>
                <a:cubicBezTo>
                  <a:pt x="1140" y="1065"/>
                  <a:pt x="1188" y="1082"/>
                  <a:pt x="1206" y="1132"/>
                </a:cubicBezTo>
                <a:cubicBezTo>
                  <a:pt x="1221" y="1172"/>
                  <a:pt x="1211" y="1220"/>
                  <a:pt x="1178" y="1274"/>
                </a:cubicBezTo>
                <a:cubicBezTo>
                  <a:pt x="1177" y="1275"/>
                  <a:pt x="1177" y="1276"/>
                  <a:pt x="1176" y="1277"/>
                </a:cubicBezTo>
                <a:cubicBezTo>
                  <a:pt x="1116" y="1350"/>
                  <a:pt x="1024" y="1363"/>
                  <a:pt x="946" y="1356"/>
                </a:cubicBezTo>
                <a:cubicBezTo>
                  <a:pt x="903" y="1353"/>
                  <a:pt x="864" y="1343"/>
                  <a:pt x="837" y="1335"/>
                </a:cubicBezTo>
                <a:cubicBezTo>
                  <a:pt x="893" y="1460"/>
                  <a:pt x="1019" y="1517"/>
                  <a:pt x="1153" y="1523"/>
                </a:cubicBezTo>
                <a:cubicBezTo>
                  <a:pt x="1310" y="1531"/>
                  <a:pt x="1340" y="1413"/>
                  <a:pt x="1340" y="1413"/>
                </a:cubicBezTo>
                <a:cubicBezTo>
                  <a:pt x="1551" y="1329"/>
                  <a:pt x="1506" y="1116"/>
                  <a:pt x="1506" y="1116"/>
                </a:cubicBezTo>
                <a:cubicBezTo>
                  <a:pt x="1594" y="1103"/>
                  <a:pt x="1711" y="1004"/>
                  <a:pt x="1704" y="8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 rot="2441522">
            <a:off x="7392165" y="2356535"/>
            <a:ext cx="437990" cy="43948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Freeform 11"/>
          <p:cNvSpPr/>
          <p:nvPr/>
        </p:nvSpPr>
        <p:spPr bwMode="auto">
          <a:xfrm rot="2441522">
            <a:off x="7356509" y="2673999"/>
            <a:ext cx="114712" cy="10577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71"/>
              </a:cxn>
              <a:cxn ang="0">
                <a:pos x="77" y="13"/>
              </a:cxn>
              <a:cxn ang="0">
                <a:pos x="0" y="0"/>
              </a:cxn>
            </a:cxnLst>
            <a:rect l="0" t="0" r="r" b="b"/>
            <a:pathLst>
              <a:path w="77" h="71">
                <a:moveTo>
                  <a:pt x="0" y="0"/>
                </a:moveTo>
                <a:lnTo>
                  <a:pt x="8" y="71"/>
                </a:lnTo>
                <a:lnTo>
                  <a:pt x="77" y="13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1" name="Freeform 65"/>
          <p:cNvSpPr>
            <a:spLocks noEditPoints="1"/>
          </p:cNvSpPr>
          <p:nvPr/>
        </p:nvSpPr>
        <p:spPr bwMode="auto">
          <a:xfrm>
            <a:off x="7477187" y="2428361"/>
            <a:ext cx="245512" cy="272982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2" name="Oval 26"/>
          <p:cNvSpPr>
            <a:spLocks noChangeArrowheads="1"/>
          </p:cNvSpPr>
          <p:nvPr/>
        </p:nvSpPr>
        <p:spPr bwMode="auto">
          <a:xfrm rot="17999093">
            <a:off x="3750685" y="3080396"/>
            <a:ext cx="377487" cy="37883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3" name="Freeform 27"/>
          <p:cNvSpPr/>
          <p:nvPr/>
        </p:nvSpPr>
        <p:spPr bwMode="auto">
          <a:xfrm rot="17999093">
            <a:off x="4093912" y="3289221"/>
            <a:ext cx="96722" cy="9135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9" name="Freeform 145"/>
          <p:cNvSpPr/>
          <p:nvPr/>
        </p:nvSpPr>
        <p:spPr bwMode="auto">
          <a:xfrm>
            <a:off x="3832627" y="3167431"/>
            <a:ext cx="205587" cy="177282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9" name="Oval 20"/>
          <p:cNvSpPr>
            <a:spLocks noChangeArrowheads="1"/>
          </p:cNvSpPr>
          <p:nvPr/>
        </p:nvSpPr>
        <p:spPr bwMode="auto">
          <a:xfrm rot="19549848">
            <a:off x="4525263" y="2245790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0" name="Freeform 21"/>
          <p:cNvSpPr/>
          <p:nvPr/>
        </p:nvSpPr>
        <p:spPr bwMode="auto">
          <a:xfrm rot="19549848">
            <a:off x="4853287" y="2567800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5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5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1" name="Freeform 64"/>
          <p:cNvSpPr>
            <a:spLocks noEditPoints="1"/>
          </p:cNvSpPr>
          <p:nvPr/>
        </p:nvSpPr>
        <p:spPr bwMode="auto">
          <a:xfrm>
            <a:off x="4602223" y="2346040"/>
            <a:ext cx="248791" cy="207077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5" name="Oval 24"/>
          <p:cNvSpPr>
            <a:spLocks noChangeArrowheads="1"/>
          </p:cNvSpPr>
          <p:nvPr/>
        </p:nvSpPr>
        <p:spPr bwMode="auto">
          <a:xfrm rot="1782731">
            <a:off x="6006408" y="1865488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6" name="Freeform 25"/>
          <p:cNvSpPr/>
          <p:nvPr/>
        </p:nvSpPr>
        <p:spPr bwMode="auto">
          <a:xfrm rot="1782731">
            <a:off x="6091351" y="2250281"/>
            <a:ext cx="108753" cy="99815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8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8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3" name="Freeform 24"/>
          <p:cNvSpPr>
            <a:spLocks noEditPoints="1"/>
          </p:cNvSpPr>
          <p:nvPr/>
        </p:nvSpPr>
        <p:spPr bwMode="auto">
          <a:xfrm>
            <a:off x="6116923" y="1967969"/>
            <a:ext cx="190689" cy="207077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 rot="18646149">
            <a:off x="4947915" y="1609812"/>
            <a:ext cx="420113" cy="42160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Freeform 17"/>
          <p:cNvSpPr/>
          <p:nvPr/>
        </p:nvSpPr>
        <p:spPr bwMode="auto">
          <a:xfrm rot="18646149">
            <a:off x="5247014" y="1958776"/>
            <a:ext cx="108753" cy="1027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69"/>
              </a:cxn>
              <a:cxn ang="0">
                <a:pos x="73" y="12"/>
              </a:cxn>
              <a:cxn ang="0">
                <a:pos x="0" y="0"/>
              </a:cxn>
            </a:cxnLst>
            <a:rect l="0" t="0" r="r" b="b"/>
            <a:pathLst>
              <a:path w="73" h="69">
                <a:moveTo>
                  <a:pt x="0" y="0"/>
                </a:moveTo>
                <a:lnTo>
                  <a:pt x="7" y="69"/>
                </a:lnTo>
                <a:lnTo>
                  <a:pt x="73" y="12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5" name="Freeform 100"/>
          <p:cNvSpPr>
            <a:spLocks noEditPoints="1"/>
          </p:cNvSpPr>
          <p:nvPr/>
        </p:nvSpPr>
        <p:spPr bwMode="auto">
          <a:xfrm>
            <a:off x="5045130" y="1719411"/>
            <a:ext cx="216016" cy="207077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5" name="Oval 26"/>
          <p:cNvSpPr>
            <a:spLocks noChangeArrowheads="1"/>
          </p:cNvSpPr>
          <p:nvPr/>
        </p:nvSpPr>
        <p:spPr bwMode="auto">
          <a:xfrm rot="20582167">
            <a:off x="4021040" y="2085296"/>
            <a:ext cx="377487" cy="378831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6" name="Freeform 27"/>
          <p:cNvSpPr/>
          <p:nvPr/>
        </p:nvSpPr>
        <p:spPr bwMode="auto">
          <a:xfrm rot="20582167">
            <a:off x="4265220" y="2415069"/>
            <a:ext cx="96722" cy="91350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7" name="Freeform 131"/>
          <p:cNvSpPr/>
          <p:nvPr/>
        </p:nvSpPr>
        <p:spPr bwMode="auto">
          <a:xfrm>
            <a:off x="4096423" y="2171409"/>
            <a:ext cx="196649" cy="199628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6142148" y="2398611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Freeform 9"/>
          <p:cNvSpPr/>
          <p:nvPr/>
        </p:nvSpPr>
        <p:spPr bwMode="auto">
          <a:xfrm>
            <a:off x="6313470" y="3025801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9" name="Freeform 66"/>
          <p:cNvSpPr>
            <a:spLocks noEditPoints="1"/>
          </p:cNvSpPr>
          <p:nvPr/>
        </p:nvSpPr>
        <p:spPr bwMode="auto">
          <a:xfrm>
            <a:off x="6286358" y="2575532"/>
            <a:ext cx="399847" cy="310139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 rot="17590240">
            <a:off x="4021831" y="2565265"/>
            <a:ext cx="625135" cy="627359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0" name="Freeform 27"/>
          <p:cNvSpPr/>
          <p:nvPr/>
        </p:nvSpPr>
        <p:spPr bwMode="auto">
          <a:xfrm rot="17590240">
            <a:off x="4600644" y="2870470"/>
            <a:ext cx="160176" cy="151278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1" name="Freeform 171"/>
          <p:cNvSpPr/>
          <p:nvPr/>
        </p:nvSpPr>
        <p:spPr bwMode="auto">
          <a:xfrm>
            <a:off x="4179943" y="2765013"/>
            <a:ext cx="333016" cy="241316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8" name="Oval 26"/>
          <p:cNvSpPr>
            <a:spLocks noChangeArrowheads="1"/>
          </p:cNvSpPr>
          <p:nvPr/>
        </p:nvSpPr>
        <p:spPr bwMode="auto">
          <a:xfrm rot="18992570">
            <a:off x="4995531" y="2760068"/>
            <a:ext cx="418624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9" name="Freeform 27"/>
          <p:cNvSpPr/>
          <p:nvPr/>
        </p:nvSpPr>
        <p:spPr bwMode="auto">
          <a:xfrm rot="18992570">
            <a:off x="5346263" y="3052763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1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1"/>
                </a:lnTo>
                <a:lnTo>
                  <a:pt x="7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3" name="Freeform 115"/>
          <p:cNvSpPr>
            <a:spLocks noEditPoints="1"/>
          </p:cNvSpPr>
          <p:nvPr/>
        </p:nvSpPr>
        <p:spPr bwMode="auto">
          <a:xfrm>
            <a:off x="5102238" y="2862965"/>
            <a:ext cx="205588" cy="207077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4" name="Oval 6"/>
          <p:cNvSpPr>
            <a:spLocks noChangeArrowheads="1"/>
          </p:cNvSpPr>
          <p:nvPr/>
        </p:nvSpPr>
        <p:spPr bwMode="auto">
          <a:xfrm rot="1108877">
            <a:off x="6817438" y="2156590"/>
            <a:ext cx="396277" cy="396277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Freeform 7"/>
          <p:cNvSpPr/>
          <p:nvPr/>
        </p:nvSpPr>
        <p:spPr bwMode="auto">
          <a:xfrm rot="1108877">
            <a:off x="6850252" y="2499881"/>
            <a:ext cx="102794" cy="953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64"/>
              </a:cxn>
              <a:cxn ang="0">
                <a:pos x="69" y="11"/>
              </a:cxn>
              <a:cxn ang="0">
                <a:pos x="0" y="0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6" y="64"/>
                </a:lnTo>
                <a:lnTo>
                  <a:pt x="69" y="11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5" name="Freeform 13"/>
          <p:cNvSpPr>
            <a:spLocks noEditPoints="1"/>
          </p:cNvSpPr>
          <p:nvPr/>
        </p:nvSpPr>
        <p:spPr bwMode="auto">
          <a:xfrm>
            <a:off x="6929754" y="2269168"/>
            <a:ext cx="196649" cy="196649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8" name="Oval 14"/>
          <p:cNvSpPr>
            <a:spLocks noChangeArrowheads="1"/>
          </p:cNvSpPr>
          <p:nvPr/>
        </p:nvSpPr>
        <p:spPr bwMode="auto">
          <a:xfrm rot="1441643" flipH="1">
            <a:off x="6258130" y="1477037"/>
            <a:ext cx="345334" cy="345334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9" name="Freeform 15"/>
          <p:cNvSpPr/>
          <p:nvPr/>
        </p:nvSpPr>
        <p:spPr bwMode="auto">
          <a:xfrm rot="1441643" flipH="1">
            <a:off x="6346692" y="1798301"/>
            <a:ext cx="88026" cy="822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6" name="Freeform 18"/>
          <p:cNvSpPr>
            <a:spLocks noEditPoints="1"/>
          </p:cNvSpPr>
          <p:nvPr/>
        </p:nvSpPr>
        <p:spPr bwMode="auto">
          <a:xfrm>
            <a:off x="6357863" y="1543777"/>
            <a:ext cx="135569" cy="190689"/>
          </a:xfrm>
          <a:custGeom>
            <a:avLst/>
            <a:gdLst/>
            <a:ahLst/>
            <a:cxnLst>
              <a:cxn ang="0">
                <a:pos x="21" y="59"/>
              </a:cxn>
              <a:cxn ang="0">
                <a:pos x="0" y="38"/>
              </a:cxn>
              <a:cxn ang="0">
                <a:pos x="4" y="27"/>
              </a:cxn>
              <a:cxn ang="0">
                <a:pos x="18" y="2"/>
              </a:cxn>
              <a:cxn ang="0">
                <a:pos x="21" y="0"/>
              </a:cxn>
              <a:cxn ang="0">
                <a:pos x="24" y="2"/>
              </a:cxn>
              <a:cxn ang="0">
                <a:pos x="38" y="27"/>
              </a:cxn>
              <a:cxn ang="0">
                <a:pos x="42" y="38"/>
              </a:cxn>
              <a:cxn ang="0">
                <a:pos x="21" y="59"/>
              </a:cxn>
              <a:cxn ang="0">
                <a:pos x="20" y="41"/>
              </a:cxn>
              <a:cxn ang="0">
                <a:pos x="17" y="35"/>
              </a:cxn>
              <a:cxn ang="0">
                <a:pos x="16" y="34"/>
              </a:cxn>
              <a:cxn ang="0">
                <a:pos x="15" y="35"/>
              </a:cxn>
              <a:cxn ang="0">
                <a:pos x="12" y="41"/>
              </a:cxn>
              <a:cxn ang="0">
                <a:pos x="11" y="44"/>
              </a:cxn>
              <a:cxn ang="0">
                <a:pos x="16" y="49"/>
              </a:cxn>
              <a:cxn ang="0">
                <a:pos x="21" y="44"/>
              </a:cxn>
              <a:cxn ang="0">
                <a:pos x="20" y="41"/>
              </a:cxn>
            </a:cxnLst>
            <a:rect l="0" t="0" r="r" b="b"/>
            <a:pathLst>
              <a:path w="42" h="59">
                <a:moveTo>
                  <a:pt x="21" y="59"/>
                </a:moveTo>
                <a:cubicBezTo>
                  <a:pt x="10" y="59"/>
                  <a:pt x="0" y="50"/>
                  <a:pt x="0" y="38"/>
                </a:cubicBezTo>
                <a:cubicBezTo>
                  <a:pt x="0" y="34"/>
                  <a:pt x="2" y="31"/>
                  <a:pt x="4" y="27"/>
                </a:cubicBezTo>
                <a:cubicBezTo>
                  <a:pt x="6" y="24"/>
                  <a:pt x="14" y="13"/>
                  <a:pt x="18" y="2"/>
                </a:cubicBezTo>
                <a:cubicBezTo>
                  <a:pt x="18" y="1"/>
                  <a:pt x="20" y="0"/>
                  <a:pt x="21" y="0"/>
                </a:cubicBezTo>
                <a:cubicBezTo>
                  <a:pt x="22" y="0"/>
                  <a:pt x="24" y="1"/>
                  <a:pt x="24" y="2"/>
                </a:cubicBezTo>
                <a:cubicBezTo>
                  <a:pt x="28" y="13"/>
                  <a:pt x="36" y="24"/>
                  <a:pt x="38" y="27"/>
                </a:cubicBezTo>
                <a:cubicBezTo>
                  <a:pt x="40" y="31"/>
                  <a:pt x="42" y="34"/>
                  <a:pt x="42" y="38"/>
                </a:cubicBezTo>
                <a:cubicBezTo>
                  <a:pt x="42" y="50"/>
                  <a:pt x="32" y="59"/>
                  <a:pt x="21" y="59"/>
                </a:cubicBezTo>
                <a:close/>
                <a:moveTo>
                  <a:pt x="20" y="41"/>
                </a:moveTo>
                <a:cubicBezTo>
                  <a:pt x="20" y="40"/>
                  <a:pt x="18" y="37"/>
                  <a:pt x="17" y="35"/>
                </a:cubicBezTo>
                <a:cubicBezTo>
                  <a:pt x="17" y="34"/>
                  <a:pt x="16" y="34"/>
                  <a:pt x="16" y="34"/>
                </a:cubicBezTo>
                <a:cubicBezTo>
                  <a:pt x="16" y="34"/>
                  <a:pt x="15" y="34"/>
                  <a:pt x="15" y="35"/>
                </a:cubicBezTo>
                <a:cubicBezTo>
                  <a:pt x="14" y="37"/>
                  <a:pt x="12" y="40"/>
                  <a:pt x="12" y="41"/>
                </a:cubicBezTo>
                <a:cubicBezTo>
                  <a:pt x="11" y="42"/>
                  <a:pt x="11" y="43"/>
                  <a:pt x="11" y="44"/>
                </a:cubicBezTo>
                <a:cubicBezTo>
                  <a:pt x="11" y="46"/>
                  <a:pt x="13" y="49"/>
                  <a:pt x="16" y="49"/>
                </a:cubicBezTo>
                <a:cubicBezTo>
                  <a:pt x="19" y="49"/>
                  <a:pt x="21" y="46"/>
                  <a:pt x="21" y="44"/>
                </a:cubicBezTo>
                <a:cubicBezTo>
                  <a:pt x="21" y="43"/>
                  <a:pt x="21" y="42"/>
                  <a:pt x="20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2" name="Oval 22"/>
          <p:cNvSpPr>
            <a:spLocks noChangeArrowheads="1"/>
          </p:cNvSpPr>
          <p:nvPr/>
        </p:nvSpPr>
        <p:spPr bwMode="auto">
          <a:xfrm>
            <a:off x="5102237" y="2103413"/>
            <a:ext cx="418624" cy="42011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3" name="Freeform 23"/>
          <p:cNvSpPr/>
          <p:nvPr/>
        </p:nvSpPr>
        <p:spPr bwMode="auto">
          <a:xfrm>
            <a:off x="5307825" y="2493731"/>
            <a:ext cx="107263" cy="101304"/>
          </a:xfrm>
          <a:custGeom>
            <a:avLst/>
            <a:gdLst/>
            <a:ahLst/>
            <a:cxnLst>
              <a:cxn ang="0">
                <a:pos x="72" y="0"/>
              </a:cxn>
              <a:cxn ang="0">
                <a:pos x="67" y="68"/>
              </a:cxn>
              <a:cxn ang="0">
                <a:pos x="0" y="13"/>
              </a:cxn>
              <a:cxn ang="0">
                <a:pos x="72" y="0"/>
              </a:cxn>
            </a:cxnLst>
            <a:rect l="0" t="0" r="r" b="b"/>
            <a:pathLst>
              <a:path w="72" h="68">
                <a:moveTo>
                  <a:pt x="72" y="0"/>
                </a:moveTo>
                <a:lnTo>
                  <a:pt x="67" y="68"/>
                </a:lnTo>
                <a:lnTo>
                  <a:pt x="0" y="13"/>
                </a:lnTo>
                <a:lnTo>
                  <a:pt x="72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7" name="Freeform 48"/>
          <p:cNvSpPr/>
          <p:nvPr/>
        </p:nvSpPr>
        <p:spPr bwMode="auto">
          <a:xfrm>
            <a:off x="5249494" y="2218219"/>
            <a:ext cx="119181" cy="216016"/>
          </a:xfrm>
          <a:custGeom>
            <a:avLst/>
            <a:gdLst/>
            <a:ahLst/>
            <a:cxnLst>
              <a:cxn ang="0">
                <a:pos x="36" y="20"/>
              </a:cxn>
              <a:cxn ang="0">
                <a:pos x="15" y="66"/>
              </a:cxn>
              <a:cxn ang="0">
                <a:pos x="13" y="67"/>
              </a:cxn>
              <a:cxn ang="0">
                <a:pos x="12" y="67"/>
              </a:cxn>
              <a:cxn ang="0">
                <a:pos x="11" y="65"/>
              </a:cxn>
              <a:cxn ang="0">
                <a:pos x="19" y="33"/>
              </a:cxn>
              <a:cxn ang="0">
                <a:pos x="3" y="37"/>
              </a:cxn>
              <a:cxn ang="0">
                <a:pos x="2" y="37"/>
              </a:cxn>
              <a:cxn ang="0">
                <a:pos x="1" y="36"/>
              </a:cxn>
              <a:cxn ang="0">
                <a:pos x="1" y="35"/>
              </a:cxn>
              <a:cxn ang="0">
                <a:pos x="9" y="2"/>
              </a:cxn>
              <a:cxn ang="0">
                <a:pos x="10" y="0"/>
              </a:cxn>
              <a:cxn ang="0">
                <a:pos x="24" y="0"/>
              </a:cxn>
              <a:cxn ang="0">
                <a:pos x="25" y="2"/>
              </a:cxn>
              <a:cxn ang="0">
                <a:pos x="25" y="3"/>
              </a:cxn>
              <a:cxn ang="0">
                <a:pos x="18" y="21"/>
              </a:cxn>
              <a:cxn ang="0">
                <a:pos x="34" y="18"/>
              </a:cxn>
              <a:cxn ang="0">
                <a:pos x="35" y="17"/>
              </a:cxn>
              <a:cxn ang="0">
                <a:pos x="36" y="18"/>
              </a:cxn>
              <a:cxn ang="0">
                <a:pos x="36" y="20"/>
              </a:cxn>
            </a:cxnLst>
            <a:rect l="0" t="0" r="r" b="b"/>
            <a:pathLst>
              <a:path w="37" h="67">
                <a:moveTo>
                  <a:pt x="36" y="20"/>
                </a:move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3" y="67"/>
                </a:cubicBezTo>
                <a:cubicBezTo>
                  <a:pt x="13" y="67"/>
                  <a:pt x="13" y="67"/>
                  <a:pt x="12" y="67"/>
                </a:cubicBezTo>
                <a:cubicBezTo>
                  <a:pt x="11" y="67"/>
                  <a:pt x="11" y="66"/>
                  <a:pt x="11" y="65"/>
                </a:cubicBezTo>
                <a:cubicBezTo>
                  <a:pt x="19" y="33"/>
                  <a:pt x="19" y="33"/>
                  <a:pt x="19" y="33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0" y="35"/>
                  <a:pt x="1" y="35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2"/>
                  <a:pt x="25" y="3"/>
                  <a:pt x="25" y="3"/>
                </a:cubicBezTo>
                <a:cubicBezTo>
                  <a:pt x="18" y="21"/>
                  <a:pt x="18" y="21"/>
                  <a:pt x="18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5" y="17"/>
                </a:cubicBezTo>
                <a:cubicBezTo>
                  <a:pt x="35" y="17"/>
                  <a:pt x="36" y="18"/>
                  <a:pt x="36" y="18"/>
                </a:cubicBezTo>
                <a:cubicBezTo>
                  <a:pt x="36" y="19"/>
                  <a:pt x="37" y="19"/>
                  <a:pt x="36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5" name="Oval 8"/>
          <p:cNvSpPr>
            <a:spLocks noChangeArrowheads="1"/>
          </p:cNvSpPr>
          <p:nvPr/>
        </p:nvSpPr>
        <p:spPr bwMode="auto">
          <a:xfrm rot="15727265">
            <a:off x="4498471" y="3129742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6" name="Freeform 9"/>
          <p:cNvSpPr/>
          <p:nvPr/>
        </p:nvSpPr>
        <p:spPr bwMode="auto">
          <a:xfrm rot="15727265">
            <a:off x="5125440" y="3413453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8" name="Freeform 101"/>
          <p:cNvSpPr>
            <a:spLocks noEditPoints="1"/>
          </p:cNvSpPr>
          <p:nvPr/>
        </p:nvSpPr>
        <p:spPr bwMode="auto">
          <a:xfrm>
            <a:off x="4676474" y="3336063"/>
            <a:ext cx="336721" cy="223128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5872735" flipH="1">
            <a:off x="6932116" y="3188905"/>
            <a:ext cx="671883" cy="67337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3" name="Freeform 9"/>
          <p:cNvSpPr/>
          <p:nvPr/>
        </p:nvSpPr>
        <p:spPr bwMode="auto">
          <a:xfrm rot="5872735" flipH="1">
            <a:off x="6804219" y="3472616"/>
            <a:ext cx="172812" cy="1594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107"/>
              </a:cxn>
              <a:cxn ang="0">
                <a:pos x="116" y="18"/>
              </a:cxn>
              <a:cxn ang="0">
                <a:pos x="0" y="0"/>
              </a:cxn>
            </a:cxnLst>
            <a:rect l="0" t="0" r="r" b="b"/>
            <a:pathLst>
              <a:path w="116" h="107">
                <a:moveTo>
                  <a:pt x="0" y="0"/>
                </a:moveTo>
                <a:lnTo>
                  <a:pt x="11" y="107"/>
                </a:lnTo>
                <a:lnTo>
                  <a:pt x="116" y="18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9" name="Freeform 148"/>
          <p:cNvSpPr>
            <a:spLocks noEditPoints="1"/>
          </p:cNvSpPr>
          <p:nvPr/>
        </p:nvSpPr>
        <p:spPr bwMode="auto">
          <a:xfrm>
            <a:off x="7137230" y="3357516"/>
            <a:ext cx="286319" cy="276020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2" name="Oval 12"/>
          <p:cNvSpPr>
            <a:spLocks noChangeArrowheads="1"/>
          </p:cNvSpPr>
          <p:nvPr/>
        </p:nvSpPr>
        <p:spPr bwMode="auto">
          <a:xfrm rot="4381353">
            <a:off x="7599753" y="2763115"/>
            <a:ext cx="527376" cy="53035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3" name="Freeform 13"/>
          <p:cNvSpPr/>
          <p:nvPr/>
        </p:nvSpPr>
        <p:spPr bwMode="auto">
          <a:xfrm rot="4381353">
            <a:off x="7496846" y="2990362"/>
            <a:ext cx="138549" cy="1281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6"/>
              </a:cxn>
              <a:cxn ang="0">
                <a:pos x="93" y="15"/>
              </a:cxn>
              <a:cxn ang="0">
                <a:pos x="0" y="0"/>
              </a:cxn>
            </a:cxnLst>
            <a:rect l="0" t="0" r="r" b="b"/>
            <a:pathLst>
              <a:path w="93" h="86">
                <a:moveTo>
                  <a:pt x="0" y="0"/>
                </a:moveTo>
                <a:lnTo>
                  <a:pt x="9" y="86"/>
                </a:lnTo>
                <a:lnTo>
                  <a:pt x="93" y="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0" name="Freeform 154"/>
          <p:cNvSpPr/>
          <p:nvPr/>
        </p:nvSpPr>
        <p:spPr bwMode="auto">
          <a:xfrm>
            <a:off x="7770384" y="2957622"/>
            <a:ext cx="205587" cy="163874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7" name="Oval 32"/>
          <p:cNvSpPr>
            <a:spLocks noChangeArrowheads="1"/>
          </p:cNvSpPr>
          <p:nvPr/>
        </p:nvSpPr>
        <p:spPr bwMode="auto">
          <a:xfrm rot="19836944">
            <a:off x="7132459" y="1699214"/>
            <a:ext cx="503540" cy="503540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8" name="Freeform 33"/>
          <p:cNvSpPr/>
          <p:nvPr/>
        </p:nvSpPr>
        <p:spPr bwMode="auto">
          <a:xfrm rot="19836944">
            <a:off x="7406236" y="2161157"/>
            <a:ext cx="128119" cy="1221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82"/>
              </a:cxn>
              <a:cxn ang="0">
                <a:pos x="86" y="14"/>
              </a:cxn>
              <a:cxn ang="0">
                <a:pos x="0" y="0"/>
              </a:cxn>
            </a:cxnLst>
            <a:rect l="0" t="0" r="r" b="b"/>
            <a:pathLst>
              <a:path w="86" h="82">
                <a:moveTo>
                  <a:pt x="0" y="0"/>
                </a:moveTo>
                <a:lnTo>
                  <a:pt x="7" y="82"/>
                </a:lnTo>
                <a:lnTo>
                  <a:pt x="86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1" name="Freeform 104"/>
          <p:cNvSpPr>
            <a:spLocks noEditPoints="1"/>
          </p:cNvSpPr>
          <p:nvPr/>
        </p:nvSpPr>
        <p:spPr bwMode="auto">
          <a:xfrm>
            <a:off x="7287541" y="1855086"/>
            <a:ext cx="199628" cy="199628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7" name="Oval 6"/>
          <p:cNvSpPr>
            <a:spLocks noChangeArrowheads="1"/>
          </p:cNvSpPr>
          <p:nvPr/>
        </p:nvSpPr>
        <p:spPr bwMode="auto">
          <a:xfrm rot="267234">
            <a:off x="7929165" y="2211093"/>
            <a:ext cx="396277" cy="396277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8" name="Freeform 7"/>
          <p:cNvSpPr/>
          <p:nvPr/>
        </p:nvSpPr>
        <p:spPr bwMode="auto">
          <a:xfrm rot="267234">
            <a:off x="8012114" y="2576248"/>
            <a:ext cx="102794" cy="953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64"/>
              </a:cxn>
              <a:cxn ang="0">
                <a:pos x="69" y="11"/>
              </a:cxn>
              <a:cxn ang="0">
                <a:pos x="0" y="0"/>
              </a:cxn>
            </a:cxnLst>
            <a:rect l="0" t="0" r="r" b="b"/>
            <a:pathLst>
              <a:path w="69" h="64">
                <a:moveTo>
                  <a:pt x="0" y="0"/>
                </a:moveTo>
                <a:lnTo>
                  <a:pt x="6" y="64"/>
                </a:lnTo>
                <a:lnTo>
                  <a:pt x="69" y="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2" name="Freeform 83"/>
          <p:cNvSpPr/>
          <p:nvPr/>
        </p:nvSpPr>
        <p:spPr bwMode="auto">
          <a:xfrm>
            <a:off x="8040573" y="2324140"/>
            <a:ext cx="177282" cy="177282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7" name="Oval 12"/>
          <p:cNvSpPr>
            <a:spLocks noChangeArrowheads="1"/>
          </p:cNvSpPr>
          <p:nvPr/>
        </p:nvSpPr>
        <p:spPr bwMode="auto">
          <a:xfrm>
            <a:off x="6573070" y="1554459"/>
            <a:ext cx="527376" cy="53035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8" name="Freeform 13"/>
          <p:cNvSpPr/>
          <p:nvPr/>
        </p:nvSpPr>
        <p:spPr bwMode="auto">
          <a:xfrm>
            <a:off x="6705658" y="2047570"/>
            <a:ext cx="138549" cy="1281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86"/>
              </a:cxn>
              <a:cxn ang="0">
                <a:pos x="93" y="15"/>
              </a:cxn>
              <a:cxn ang="0">
                <a:pos x="0" y="0"/>
              </a:cxn>
            </a:cxnLst>
            <a:rect l="0" t="0" r="r" b="b"/>
            <a:pathLst>
              <a:path w="93" h="86">
                <a:moveTo>
                  <a:pt x="0" y="0"/>
                </a:moveTo>
                <a:lnTo>
                  <a:pt x="9" y="86"/>
                </a:lnTo>
                <a:lnTo>
                  <a:pt x="93" y="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3" name="Freeform 141"/>
          <p:cNvSpPr>
            <a:spLocks noEditPoints="1"/>
          </p:cNvSpPr>
          <p:nvPr/>
        </p:nvSpPr>
        <p:spPr bwMode="auto">
          <a:xfrm>
            <a:off x="6728293" y="1720702"/>
            <a:ext cx="218996" cy="157915"/>
          </a:xfrm>
          <a:custGeom>
            <a:avLst/>
            <a:gdLst/>
            <a:ahLst/>
            <a:cxnLst>
              <a:cxn ang="0">
                <a:pos x="67" y="41"/>
              </a:cxn>
              <a:cxn ang="0">
                <a:pos x="59" y="48"/>
              </a:cxn>
              <a:cxn ang="0">
                <a:pos x="34" y="49"/>
              </a:cxn>
              <a:cxn ang="0">
                <a:pos x="8" y="48"/>
              </a:cxn>
              <a:cxn ang="0">
                <a:pos x="1" y="41"/>
              </a:cxn>
              <a:cxn ang="0">
                <a:pos x="0" y="25"/>
              </a:cxn>
              <a:cxn ang="0">
                <a:pos x="1" y="8"/>
              </a:cxn>
              <a:cxn ang="0">
                <a:pos x="8" y="1"/>
              </a:cxn>
              <a:cxn ang="0">
                <a:pos x="34" y="0"/>
              </a:cxn>
              <a:cxn ang="0">
                <a:pos x="59" y="1"/>
              </a:cxn>
              <a:cxn ang="0">
                <a:pos x="67" y="8"/>
              </a:cxn>
              <a:cxn ang="0">
                <a:pos x="68" y="25"/>
              </a:cxn>
              <a:cxn ang="0">
                <a:pos x="67" y="41"/>
              </a:cxn>
              <a:cxn ang="0">
                <a:pos x="47" y="23"/>
              </a:cxn>
              <a:cxn ang="0">
                <a:pos x="28" y="11"/>
              </a:cxn>
              <a:cxn ang="0">
                <a:pos x="25" y="10"/>
              </a:cxn>
              <a:cxn ang="0">
                <a:pos x="24" y="13"/>
              </a:cxn>
              <a:cxn ang="0">
                <a:pos x="24" y="37"/>
              </a:cxn>
              <a:cxn ang="0">
                <a:pos x="25" y="39"/>
              </a:cxn>
              <a:cxn ang="0">
                <a:pos x="26" y="39"/>
              </a:cxn>
              <a:cxn ang="0">
                <a:pos x="28" y="39"/>
              </a:cxn>
              <a:cxn ang="0">
                <a:pos x="47" y="27"/>
              </a:cxn>
              <a:cxn ang="0">
                <a:pos x="48" y="25"/>
              </a:cxn>
              <a:cxn ang="0">
                <a:pos x="47" y="23"/>
              </a:cxn>
            </a:cxnLst>
            <a:rect l="0" t="0" r="r" b="b"/>
            <a:pathLst>
              <a:path w="68" h="49">
                <a:moveTo>
                  <a:pt x="67" y="41"/>
                </a:moveTo>
                <a:cubicBezTo>
                  <a:pt x="66" y="45"/>
                  <a:pt x="63" y="48"/>
                  <a:pt x="59" y="48"/>
                </a:cubicBezTo>
                <a:cubicBezTo>
                  <a:pt x="51" y="49"/>
                  <a:pt x="42" y="49"/>
                  <a:pt x="34" y="49"/>
                </a:cubicBezTo>
                <a:cubicBezTo>
                  <a:pt x="25" y="49"/>
                  <a:pt x="17" y="49"/>
                  <a:pt x="8" y="48"/>
                </a:cubicBezTo>
                <a:cubicBezTo>
                  <a:pt x="5" y="48"/>
                  <a:pt x="2" y="45"/>
                  <a:pt x="1" y="41"/>
                </a:cubicBezTo>
                <a:cubicBezTo>
                  <a:pt x="0" y="36"/>
                  <a:pt x="0" y="30"/>
                  <a:pt x="0" y="25"/>
                </a:cubicBezTo>
                <a:cubicBezTo>
                  <a:pt x="0" y="19"/>
                  <a:pt x="0" y="14"/>
                  <a:pt x="1" y="8"/>
                </a:cubicBezTo>
                <a:cubicBezTo>
                  <a:pt x="2" y="5"/>
                  <a:pt x="5" y="2"/>
                  <a:pt x="8" y="1"/>
                </a:cubicBezTo>
                <a:cubicBezTo>
                  <a:pt x="17" y="0"/>
                  <a:pt x="25" y="0"/>
                  <a:pt x="34" y="0"/>
                </a:cubicBezTo>
                <a:cubicBezTo>
                  <a:pt x="42" y="0"/>
                  <a:pt x="51" y="0"/>
                  <a:pt x="59" y="1"/>
                </a:cubicBezTo>
                <a:cubicBezTo>
                  <a:pt x="63" y="2"/>
                  <a:pt x="66" y="5"/>
                  <a:pt x="67" y="8"/>
                </a:cubicBezTo>
                <a:cubicBezTo>
                  <a:pt x="68" y="14"/>
                  <a:pt x="68" y="19"/>
                  <a:pt x="68" y="25"/>
                </a:cubicBezTo>
                <a:cubicBezTo>
                  <a:pt x="68" y="30"/>
                  <a:pt x="68" y="36"/>
                  <a:pt x="67" y="41"/>
                </a:cubicBezTo>
                <a:close/>
                <a:moveTo>
                  <a:pt x="47" y="23"/>
                </a:moveTo>
                <a:cubicBezTo>
                  <a:pt x="28" y="11"/>
                  <a:pt x="28" y="11"/>
                  <a:pt x="28" y="11"/>
                </a:cubicBezTo>
                <a:cubicBezTo>
                  <a:pt x="27" y="10"/>
                  <a:pt x="26" y="10"/>
                  <a:pt x="25" y="10"/>
                </a:cubicBezTo>
                <a:cubicBezTo>
                  <a:pt x="25" y="11"/>
                  <a:pt x="24" y="12"/>
                  <a:pt x="24" y="13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8"/>
                  <a:pt x="25" y="39"/>
                  <a:pt x="25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7" y="39"/>
                  <a:pt x="27" y="39"/>
                  <a:pt x="28" y="39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6"/>
                  <a:pt x="48" y="25"/>
                </a:cubicBezTo>
                <a:cubicBezTo>
                  <a:pt x="48" y="24"/>
                  <a:pt x="48" y="23"/>
                  <a:pt x="47" y="2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5391616" y="1509337"/>
            <a:ext cx="484173" cy="485663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5" name="Freeform 31"/>
          <p:cNvSpPr/>
          <p:nvPr/>
        </p:nvSpPr>
        <p:spPr bwMode="auto">
          <a:xfrm>
            <a:off x="5629978" y="1952817"/>
            <a:ext cx="123650" cy="116202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76" y="78"/>
              </a:cxn>
              <a:cxn ang="0">
                <a:pos x="0" y="13"/>
              </a:cxn>
              <a:cxn ang="0">
                <a:pos x="83" y="0"/>
              </a:cxn>
            </a:cxnLst>
            <a:rect l="0" t="0" r="r" b="b"/>
            <a:pathLst>
              <a:path w="83" h="78">
                <a:moveTo>
                  <a:pt x="83" y="0"/>
                </a:moveTo>
                <a:lnTo>
                  <a:pt x="76" y="78"/>
                </a:lnTo>
                <a:lnTo>
                  <a:pt x="0" y="13"/>
                </a:lnTo>
                <a:lnTo>
                  <a:pt x="83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4" name="Freeform 22"/>
          <p:cNvSpPr>
            <a:spLocks noEditPoints="1"/>
          </p:cNvSpPr>
          <p:nvPr/>
        </p:nvSpPr>
        <p:spPr bwMode="auto">
          <a:xfrm>
            <a:off x="5524503" y="1653424"/>
            <a:ext cx="196649" cy="199628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3" y="47"/>
              </a:cxn>
              <a:cxn ang="0">
                <a:pos x="39" y="48"/>
              </a:cxn>
              <a:cxn ang="0">
                <a:pos x="34" y="42"/>
              </a:cxn>
              <a:cxn ang="0">
                <a:pos x="34" y="26"/>
              </a:cxn>
              <a:cxn ang="0">
                <a:pos x="44" y="26"/>
              </a:cxn>
              <a:cxn ang="0">
                <a:pos x="44" y="19"/>
              </a:cxn>
              <a:cxn ang="0">
                <a:pos x="34" y="19"/>
              </a:cxn>
              <a:cxn ang="0">
                <a:pos x="34" y="6"/>
              </a:cxn>
              <a:cxn ang="0">
                <a:pos x="26" y="6"/>
              </a:cxn>
              <a:cxn ang="0">
                <a:pos x="26" y="6"/>
              </a:cxn>
              <a:cxn ang="0">
                <a:pos x="16" y="20"/>
              </a:cxn>
              <a:cxn ang="0">
                <a:pos x="16" y="26"/>
              </a:cxn>
              <a:cxn ang="0">
                <a:pos x="21" y="26"/>
              </a:cxn>
              <a:cxn ang="0">
                <a:pos x="21" y="43"/>
              </a:cxn>
              <a:cxn ang="0">
                <a:pos x="36" y="57"/>
              </a:cxn>
              <a:cxn ang="0">
                <a:pos x="45" y="54"/>
              </a:cxn>
              <a:cxn ang="0">
                <a:pos x="43" y="47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3" y="47"/>
                </a:moveTo>
                <a:cubicBezTo>
                  <a:pt x="42" y="47"/>
                  <a:pt x="40" y="48"/>
                  <a:pt x="39" y="48"/>
                </a:cubicBezTo>
                <a:cubicBezTo>
                  <a:pt x="35" y="48"/>
                  <a:pt x="34" y="45"/>
                  <a:pt x="34" y="42"/>
                </a:cubicBezTo>
                <a:cubicBezTo>
                  <a:pt x="34" y="26"/>
                  <a:pt x="34" y="26"/>
                  <a:pt x="3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9"/>
                  <a:pt x="44" y="19"/>
                  <a:pt x="4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6"/>
                  <a:pt x="34" y="6"/>
                  <a:pt x="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4" y="17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9"/>
                  <a:pt x="25" y="57"/>
                  <a:pt x="36" y="57"/>
                </a:cubicBezTo>
                <a:cubicBezTo>
                  <a:pt x="40" y="57"/>
                  <a:pt x="44" y="55"/>
                  <a:pt x="45" y="54"/>
                </a:cubicBezTo>
                <a:lnTo>
                  <a:pt x="43" y="4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Oval 14"/>
          <p:cNvSpPr>
            <a:spLocks noChangeArrowheads="1"/>
          </p:cNvSpPr>
          <p:nvPr/>
        </p:nvSpPr>
        <p:spPr bwMode="auto">
          <a:xfrm rot="1546817">
            <a:off x="6840916" y="2645864"/>
            <a:ext cx="531846" cy="531845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Freeform 15"/>
          <p:cNvSpPr/>
          <p:nvPr/>
        </p:nvSpPr>
        <p:spPr bwMode="auto">
          <a:xfrm rot="1546817">
            <a:off x="6855718" y="3084189"/>
            <a:ext cx="135569" cy="1266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5" name="Freeform 116"/>
          <p:cNvSpPr>
            <a:spLocks noEditPoints="1"/>
          </p:cNvSpPr>
          <p:nvPr/>
        </p:nvSpPr>
        <p:spPr bwMode="auto">
          <a:xfrm>
            <a:off x="6967118" y="2776249"/>
            <a:ext cx="284885" cy="229746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5493439" y="2441386"/>
            <a:ext cx="588457" cy="588457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2" name="Freeform 29"/>
          <p:cNvSpPr/>
          <p:nvPr/>
        </p:nvSpPr>
        <p:spPr bwMode="auto">
          <a:xfrm>
            <a:off x="5780964" y="2989619"/>
            <a:ext cx="151956" cy="141528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92" y="95"/>
              </a:cxn>
              <a:cxn ang="0">
                <a:pos x="0" y="16"/>
              </a:cxn>
              <a:cxn ang="0">
                <a:pos x="102" y="0"/>
              </a:cxn>
            </a:cxnLst>
            <a:rect l="0" t="0" r="r" b="b"/>
            <a:pathLst>
              <a:path w="102" h="95">
                <a:moveTo>
                  <a:pt x="102" y="0"/>
                </a:moveTo>
                <a:lnTo>
                  <a:pt x="92" y="95"/>
                </a:lnTo>
                <a:lnTo>
                  <a:pt x="0" y="16"/>
                </a:lnTo>
                <a:lnTo>
                  <a:pt x="102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6" name="Freeform 57"/>
          <p:cNvSpPr>
            <a:spLocks noEditPoints="1"/>
          </p:cNvSpPr>
          <p:nvPr/>
        </p:nvSpPr>
        <p:spPr bwMode="auto">
          <a:xfrm>
            <a:off x="5641323" y="2620787"/>
            <a:ext cx="290897" cy="257887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6" name="Oval 18"/>
          <p:cNvSpPr>
            <a:spLocks noChangeArrowheads="1"/>
          </p:cNvSpPr>
          <p:nvPr/>
        </p:nvSpPr>
        <p:spPr bwMode="auto">
          <a:xfrm rot="20478992">
            <a:off x="4490943" y="1761748"/>
            <a:ext cx="420113" cy="42011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7" name="Freeform 19"/>
          <p:cNvSpPr/>
          <p:nvPr/>
        </p:nvSpPr>
        <p:spPr bwMode="auto">
          <a:xfrm rot="20478992">
            <a:off x="4767632" y="2123950"/>
            <a:ext cx="108753" cy="99815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6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6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59" name="Freeform 145"/>
          <p:cNvSpPr>
            <a:spLocks noEditPoints="1"/>
          </p:cNvSpPr>
          <p:nvPr/>
        </p:nvSpPr>
        <p:spPr bwMode="auto">
          <a:xfrm>
            <a:off x="4577991" y="1860131"/>
            <a:ext cx="237267" cy="209117"/>
          </a:xfrm>
          <a:custGeom>
            <a:avLst/>
            <a:gdLst/>
            <a:ahLst/>
            <a:cxnLst>
              <a:cxn ang="0">
                <a:pos x="82" y="45"/>
              </a:cxn>
              <a:cxn ang="0">
                <a:pos x="82" y="61"/>
              </a:cxn>
              <a:cxn ang="0">
                <a:pos x="81" y="62"/>
              </a:cxn>
              <a:cxn ang="0">
                <a:pos x="77" y="62"/>
              </a:cxn>
              <a:cxn ang="0">
                <a:pos x="77" y="65"/>
              </a:cxn>
              <a:cxn ang="0">
                <a:pos x="69" y="72"/>
              </a:cxn>
              <a:cxn ang="0">
                <a:pos x="61" y="65"/>
              </a:cxn>
              <a:cxn ang="0">
                <a:pos x="61" y="62"/>
              </a:cxn>
              <a:cxn ang="0">
                <a:pos x="20" y="62"/>
              </a:cxn>
              <a:cxn ang="0">
                <a:pos x="20" y="65"/>
              </a:cxn>
              <a:cxn ang="0">
                <a:pos x="13" y="72"/>
              </a:cxn>
              <a:cxn ang="0">
                <a:pos x="5" y="65"/>
              </a:cxn>
              <a:cxn ang="0">
                <a:pos x="5" y="62"/>
              </a:cxn>
              <a:cxn ang="0">
                <a:pos x="1" y="62"/>
              </a:cxn>
              <a:cxn ang="0">
                <a:pos x="0" y="61"/>
              </a:cxn>
              <a:cxn ang="0">
                <a:pos x="0" y="45"/>
              </a:cxn>
              <a:cxn ang="0">
                <a:pos x="9" y="36"/>
              </a:cxn>
              <a:cxn ang="0">
                <a:pos x="10" y="36"/>
              </a:cxn>
              <a:cxn ang="0">
                <a:pos x="14" y="19"/>
              </a:cxn>
              <a:cxn ang="0">
                <a:pos x="25" y="11"/>
              </a:cxn>
              <a:cxn ang="0">
                <a:pos x="31" y="11"/>
              </a:cxn>
              <a:cxn ang="0">
                <a:pos x="31" y="2"/>
              </a:cxn>
              <a:cxn ang="0">
                <a:pos x="32" y="0"/>
              </a:cxn>
              <a:cxn ang="0">
                <a:pos x="50" y="0"/>
              </a:cxn>
              <a:cxn ang="0">
                <a:pos x="51" y="2"/>
              </a:cxn>
              <a:cxn ang="0">
                <a:pos x="51" y="11"/>
              </a:cxn>
              <a:cxn ang="0">
                <a:pos x="56" y="11"/>
              </a:cxn>
              <a:cxn ang="0">
                <a:pos x="68" y="19"/>
              </a:cxn>
              <a:cxn ang="0">
                <a:pos x="72" y="36"/>
              </a:cxn>
              <a:cxn ang="0">
                <a:pos x="73" y="36"/>
              </a:cxn>
              <a:cxn ang="0">
                <a:pos x="82" y="45"/>
              </a:cxn>
              <a:cxn ang="0">
                <a:pos x="19" y="49"/>
              </a:cxn>
              <a:cxn ang="0">
                <a:pos x="13" y="43"/>
              </a:cxn>
              <a:cxn ang="0">
                <a:pos x="6" y="49"/>
              </a:cxn>
              <a:cxn ang="0">
                <a:pos x="13" y="56"/>
              </a:cxn>
              <a:cxn ang="0">
                <a:pos x="19" y="49"/>
              </a:cxn>
              <a:cxn ang="0">
                <a:pos x="61" y="36"/>
              </a:cxn>
              <a:cxn ang="0">
                <a:pos x="58" y="22"/>
              </a:cxn>
              <a:cxn ang="0">
                <a:pos x="56" y="21"/>
              </a:cxn>
              <a:cxn ang="0">
                <a:pos x="25" y="21"/>
              </a:cxn>
              <a:cxn ang="0">
                <a:pos x="24" y="22"/>
              </a:cxn>
              <a:cxn ang="0">
                <a:pos x="20" y="36"/>
              </a:cxn>
              <a:cxn ang="0">
                <a:pos x="61" y="36"/>
              </a:cxn>
              <a:cxn ang="0">
                <a:pos x="76" y="49"/>
              </a:cxn>
              <a:cxn ang="0">
                <a:pos x="69" y="43"/>
              </a:cxn>
              <a:cxn ang="0">
                <a:pos x="63" y="49"/>
              </a:cxn>
              <a:cxn ang="0">
                <a:pos x="69" y="56"/>
              </a:cxn>
              <a:cxn ang="0">
                <a:pos x="76" y="49"/>
              </a:cxn>
            </a:cxnLst>
            <a:rect l="0" t="0" r="r" b="b"/>
            <a:pathLst>
              <a:path w="82" h="72">
                <a:moveTo>
                  <a:pt x="82" y="45"/>
                </a:move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1" y="62"/>
                  <a:pt x="81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9"/>
                  <a:pt x="73" y="72"/>
                  <a:pt x="69" y="72"/>
                </a:cubicBezTo>
                <a:cubicBezTo>
                  <a:pt x="65" y="72"/>
                  <a:pt x="61" y="69"/>
                  <a:pt x="61" y="65"/>
                </a:cubicBezTo>
                <a:cubicBezTo>
                  <a:pt x="61" y="62"/>
                  <a:pt x="61" y="62"/>
                  <a:pt x="6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69"/>
                  <a:pt x="17" y="72"/>
                  <a:pt x="13" y="72"/>
                </a:cubicBezTo>
                <a:cubicBezTo>
                  <a:pt x="8" y="72"/>
                  <a:pt x="5" y="69"/>
                  <a:pt x="5" y="65"/>
                </a:cubicBezTo>
                <a:cubicBezTo>
                  <a:pt x="5" y="62"/>
                  <a:pt x="5" y="62"/>
                  <a:pt x="5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0" y="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0"/>
                  <a:pt x="4" y="36"/>
                  <a:pt x="9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4"/>
                  <a:pt x="20" y="11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1"/>
                  <a:pt x="51" y="2"/>
                </a:cubicBezTo>
                <a:cubicBezTo>
                  <a:pt x="51" y="11"/>
                  <a:pt x="51" y="11"/>
                  <a:pt x="51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62" y="11"/>
                  <a:pt x="66" y="14"/>
                  <a:pt x="68" y="19"/>
                </a:cubicBezTo>
                <a:cubicBezTo>
                  <a:pt x="72" y="36"/>
                  <a:pt x="72" y="36"/>
                  <a:pt x="72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8" y="36"/>
                  <a:pt x="82" y="40"/>
                  <a:pt x="82" y="45"/>
                </a:cubicBezTo>
                <a:close/>
                <a:moveTo>
                  <a:pt x="19" y="49"/>
                </a:moveTo>
                <a:cubicBezTo>
                  <a:pt x="19" y="46"/>
                  <a:pt x="16" y="43"/>
                  <a:pt x="13" y="43"/>
                </a:cubicBezTo>
                <a:cubicBezTo>
                  <a:pt x="9" y="43"/>
                  <a:pt x="6" y="46"/>
                  <a:pt x="6" y="49"/>
                </a:cubicBezTo>
                <a:cubicBezTo>
                  <a:pt x="6" y="53"/>
                  <a:pt x="9" y="56"/>
                  <a:pt x="13" y="56"/>
                </a:cubicBezTo>
                <a:cubicBezTo>
                  <a:pt x="16" y="56"/>
                  <a:pt x="19" y="53"/>
                  <a:pt x="19" y="49"/>
                </a:cubicBezTo>
                <a:close/>
                <a:moveTo>
                  <a:pt x="61" y="36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7" y="21"/>
                  <a:pt x="5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4" y="22"/>
                  <a:pt x="24" y="22"/>
                </a:cubicBezTo>
                <a:cubicBezTo>
                  <a:pt x="20" y="36"/>
                  <a:pt x="20" y="36"/>
                  <a:pt x="20" y="36"/>
                </a:cubicBezTo>
                <a:lnTo>
                  <a:pt x="61" y="36"/>
                </a:lnTo>
                <a:close/>
                <a:moveTo>
                  <a:pt x="76" y="49"/>
                </a:moveTo>
                <a:cubicBezTo>
                  <a:pt x="76" y="46"/>
                  <a:pt x="73" y="43"/>
                  <a:pt x="69" y="43"/>
                </a:cubicBezTo>
                <a:cubicBezTo>
                  <a:pt x="66" y="43"/>
                  <a:pt x="63" y="46"/>
                  <a:pt x="63" y="49"/>
                </a:cubicBezTo>
                <a:cubicBezTo>
                  <a:pt x="63" y="53"/>
                  <a:pt x="66" y="56"/>
                  <a:pt x="69" y="56"/>
                </a:cubicBezTo>
                <a:cubicBezTo>
                  <a:pt x="73" y="56"/>
                  <a:pt x="76" y="53"/>
                  <a:pt x="76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3" name="Oval 24"/>
          <p:cNvSpPr>
            <a:spLocks noChangeArrowheads="1"/>
          </p:cNvSpPr>
          <p:nvPr/>
        </p:nvSpPr>
        <p:spPr bwMode="auto">
          <a:xfrm rot="1782731">
            <a:off x="7664038" y="1951658"/>
            <a:ext cx="318534" cy="318533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4" name="Freeform 25"/>
          <p:cNvSpPr/>
          <p:nvPr/>
        </p:nvSpPr>
        <p:spPr bwMode="auto">
          <a:xfrm rot="1782731">
            <a:off x="7728444" y="2243411"/>
            <a:ext cx="82458" cy="75680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68" y="67"/>
              </a:cxn>
              <a:cxn ang="0">
                <a:pos x="0" y="13"/>
              </a:cxn>
              <a:cxn ang="0">
                <a:pos x="73" y="0"/>
              </a:cxn>
            </a:cxnLst>
            <a:rect l="0" t="0" r="r" b="b"/>
            <a:pathLst>
              <a:path w="73" h="67">
                <a:moveTo>
                  <a:pt x="73" y="0"/>
                </a:moveTo>
                <a:lnTo>
                  <a:pt x="68" y="67"/>
                </a:lnTo>
                <a:lnTo>
                  <a:pt x="0" y="13"/>
                </a:lnTo>
                <a:lnTo>
                  <a:pt x="73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1" name="Freeform 157"/>
          <p:cNvSpPr>
            <a:spLocks noEditPoints="1"/>
          </p:cNvSpPr>
          <p:nvPr/>
        </p:nvSpPr>
        <p:spPr bwMode="auto">
          <a:xfrm>
            <a:off x="7752134" y="2023602"/>
            <a:ext cx="132589" cy="162384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9" name="Oval 14"/>
          <p:cNvSpPr>
            <a:spLocks noChangeArrowheads="1"/>
          </p:cNvSpPr>
          <p:nvPr/>
        </p:nvSpPr>
        <p:spPr bwMode="auto">
          <a:xfrm rot="2101817">
            <a:off x="8232459" y="2602920"/>
            <a:ext cx="254385" cy="254386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0" name="Freeform 15"/>
          <p:cNvSpPr/>
          <p:nvPr/>
        </p:nvSpPr>
        <p:spPr bwMode="auto">
          <a:xfrm rot="2101817">
            <a:off x="8222555" y="2797014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3" name="Freeform 157"/>
          <p:cNvSpPr>
            <a:spLocks noEditPoints="1"/>
          </p:cNvSpPr>
          <p:nvPr/>
        </p:nvSpPr>
        <p:spPr bwMode="auto">
          <a:xfrm>
            <a:off x="8298910" y="2643611"/>
            <a:ext cx="132589" cy="162385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4" name="Oval 14"/>
          <p:cNvSpPr>
            <a:spLocks noChangeArrowheads="1"/>
          </p:cNvSpPr>
          <p:nvPr/>
        </p:nvSpPr>
        <p:spPr bwMode="auto">
          <a:xfrm rot="17547923">
            <a:off x="3705156" y="2612257"/>
            <a:ext cx="254385" cy="25438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5" name="Freeform 15"/>
          <p:cNvSpPr/>
          <p:nvPr/>
        </p:nvSpPr>
        <p:spPr bwMode="auto">
          <a:xfrm rot="17547923">
            <a:off x="3917555" y="2790191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5" name="Freeform 157"/>
          <p:cNvSpPr>
            <a:spLocks noEditPoints="1"/>
          </p:cNvSpPr>
          <p:nvPr/>
        </p:nvSpPr>
        <p:spPr bwMode="auto">
          <a:xfrm>
            <a:off x="3777012" y="2673679"/>
            <a:ext cx="106721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6" name="Oval 14"/>
          <p:cNvSpPr>
            <a:spLocks noChangeArrowheads="1"/>
          </p:cNvSpPr>
          <p:nvPr/>
        </p:nvSpPr>
        <p:spPr bwMode="auto">
          <a:xfrm rot="757797">
            <a:off x="5707160" y="2083228"/>
            <a:ext cx="254385" cy="254386"/>
          </a:xfrm>
          <a:prstGeom prst="ellipse">
            <a:avLst/>
          </a:pr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7" name="Freeform 15"/>
          <p:cNvSpPr/>
          <p:nvPr/>
        </p:nvSpPr>
        <p:spPr bwMode="auto">
          <a:xfrm rot="757797">
            <a:off x="5742190" y="2309877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7" name="Freeform 157"/>
          <p:cNvSpPr>
            <a:spLocks noEditPoints="1"/>
          </p:cNvSpPr>
          <p:nvPr/>
        </p:nvSpPr>
        <p:spPr bwMode="auto">
          <a:xfrm>
            <a:off x="5777984" y="2149886"/>
            <a:ext cx="106720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1" name="Oval 14"/>
          <p:cNvSpPr>
            <a:spLocks noChangeArrowheads="1"/>
          </p:cNvSpPr>
          <p:nvPr/>
        </p:nvSpPr>
        <p:spPr bwMode="auto">
          <a:xfrm rot="20419797">
            <a:off x="5913551" y="1491352"/>
            <a:ext cx="254385" cy="254386"/>
          </a:xfrm>
          <a:prstGeom prst="ellipse">
            <a:avLst/>
          </a:pr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2" name="Freeform 15"/>
          <p:cNvSpPr/>
          <p:nvPr/>
        </p:nvSpPr>
        <p:spPr bwMode="auto">
          <a:xfrm rot="20419797">
            <a:off x="6027152" y="1729849"/>
            <a:ext cx="64844" cy="605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85"/>
              </a:cxn>
              <a:cxn ang="0">
                <a:pos x="91" y="14"/>
              </a:cxn>
              <a:cxn ang="0">
                <a:pos x="0" y="0"/>
              </a:cxn>
            </a:cxnLst>
            <a:rect l="0" t="0" r="r" b="b"/>
            <a:pathLst>
              <a:path w="91" h="85">
                <a:moveTo>
                  <a:pt x="0" y="0"/>
                </a:moveTo>
                <a:lnTo>
                  <a:pt x="8" y="85"/>
                </a:lnTo>
                <a:lnTo>
                  <a:pt x="91" y="1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9" name="Freeform 157"/>
          <p:cNvSpPr>
            <a:spLocks noEditPoints="1"/>
          </p:cNvSpPr>
          <p:nvPr/>
        </p:nvSpPr>
        <p:spPr bwMode="auto">
          <a:xfrm>
            <a:off x="5986941" y="1551323"/>
            <a:ext cx="106720" cy="13070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8" name="矩形 27"/>
          <p:cNvSpPr>
            <a:spLocks noChangeArrowheads="1"/>
          </p:cNvSpPr>
          <p:nvPr/>
        </p:nvSpPr>
        <p:spPr bwMode="auto">
          <a:xfrm>
            <a:off x="1300247" y="5262383"/>
            <a:ext cx="9586827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点击此出编辑文本内容，以表达您的项目详细资料，建议您在展示时采用微软雅黑字体。您也可以根据您的实际需求对文档之中的字体、图标、图片进行进一步修改美化，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标题数字等都可以通过点击和重新输入进行更改，顶部“开始”面板中可以对字体、字号、颜色、行距等进行修改。亮亮图文旗舰店</a:t>
            </a:r>
            <a:r>
              <a:rPr lang="en-US" altLang="zh-CN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https://liangliangtuwen.tmall.com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1" name="TextBox 42"/>
          <p:cNvSpPr txBox="1"/>
          <p:nvPr/>
        </p:nvSpPr>
        <p:spPr>
          <a:xfrm>
            <a:off x="8056763" y="4131036"/>
            <a:ext cx="2825995" cy="389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335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</a:t>
            </a: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4" name="TextBox 44"/>
          <p:cNvSpPr txBox="1"/>
          <p:nvPr/>
        </p:nvSpPr>
        <p:spPr>
          <a:xfrm>
            <a:off x="8040572" y="389072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5" name="TextBox 46"/>
          <p:cNvSpPr txBox="1"/>
          <p:nvPr/>
        </p:nvSpPr>
        <p:spPr>
          <a:xfrm>
            <a:off x="2948836" y="3855996"/>
            <a:ext cx="1231107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1322619" y="4137959"/>
            <a:ext cx="28386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3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35651" y="4612217"/>
            <a:ext cx="273051" cy="225848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584700" y="1574801"/>
            <a:ext cx="2144184" cy="1684867"/>
          </a:xfrm>
          <a:custGeom>
            <a:avLst/>
            <a:gdLst>
              <a:gd name="T0" fmla="*/ 228 w 878"/>
              <a:gd name="T1" fmla="*/ 20 h 691"/>
              <a:gd name="T2" fmla="*/ 59 w 878"/>
              <a:gd name="T3" fmla="*/ 12 h 691"/>
              <a:gd name="T4" fmla="*/ 46 w 878"/>
              <a:gd name="T5" fmla="*/ 180 h 691"/>
              <a:gd name="T6" fmla="*/ 27 w 878"/>
              <a:gd name="T7" fmla="*/ 517 h 691"/>
              <a:gd name="T8" fmla="*/ 99 w 878"/>
              <a:gd name="T9" fmla="*/ 691 h 691"/>
              <a:gd name="T10" fmla="*/ 111 w 878"/>
              <a:gd name="T11" fmla="*/ 654 h 691"/>
              <a:gd name="T12" fmla="*/ 401 w 878"/>
              <a:gd name="T13" fmla="*/ 397 h 691"/>
              <a:gd name="T14" fmla="*/ 651 w 878"/>
              <a:gd name="T15" fmla="*/ 412 h 691"/>
              <a:gd name="T16" fmla="*/ 842 w 878"/>
              <a:gd name="T17" fmla="*/ 560 h 691"/>
              <a:gd name="T18" fmla="*/ 753 w 878"/>
              <a:gd name="T19" fmla="*/ 172 h 691"/>
              <a:gd name="T20" fmla="*/ 732 w 878"/>
              <a:gd name="T21" fmla="*/ 150 h 691"/>
              <a:gd name="T22" fmla="*/ 638 w 878"/>
              <a:gd name="T23" fmla="*/ 80 h 691"/>
              <a:gd name="T24" fmla="*/ 627 w 878"/>
              <a:gd name="T25" fmla="*/ 72 h 691"/>
              <a:gd name="T26" fmla="*/ 228 w 878"/>
              <a:gd name="T27" fmla="*/ 2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78" h="691">
                <a:moveTo>
                  <a:pt x="228" y="20"/>
                </a:moveTo>
                <a:cubicBezTo>
                  <a:pt x="98" y="32"/>
                  <a:pt x="59" y="12"/>
                  <a:pt x="59" y="12"/>
                </a:cubicBezTo>
                <a:cubicBezTo>
                  <a:pt x="59" y="12"/>
                  <a:pt x="74" y="53"/>
                  <a:pt x="46" y="180"/>
                </a:cubicBezTo>
                <a:cubicBezTo>
                  <a:pt x="22" y="288"/>
                  <a:pt x="0" y="397"/>
                  <a:pt x="27" y="517"/>
                </a:cubicBezTo>
                <a:cubicBezTo>
                  <a:pt x="37" y="578"/>
                  <a:pt x="61" y="638"/>
                  <a:pt x="99" y="691"/>
                </a:cubicBezTo>
                <a:cubicBezTo>
                  <a:pt x="102" y="679"/>
                  <a:pt x="106" y="666"/>
                  <a:pt x="111" y="654"/>
                </a:cubicBezTo>
                <a:cubicBezTo>
                  <a:pt x="162" y="521"/>
                  <a:pt x="273" y="429"/>
                  <a:pt x="401" y="397"/>
                </a:cubicBezTo>
                <a:cubicBezTo>
                  <a:pt x="481" y="377"/>
                  <a:pt x="568" y="381"/>
                  <a:pt x="651" y="412"/>
                </a:cubicBezTo>
                <a:cubicBezTo>
                  <a:pt x="731" y="443"/>
                  <a:pt x="796" y="495"/>
                  <a:pt x="842" y="560"/>
                </a:cubicBezTo>
                <a:cubicBezTo>
                  <a:pt x="878" y="428"/>
                  <a:pt x="850" y="282"/>
                  <a:pt x="753" y="172"/>
                </a:cubicBezTo>
                <a:cubicBezTo>
                  <a:pt x="747" y="164"/>
                  <a:pt x="739" y="157"/>
                  <a:pt x="732" y="150"/>
                </a:cubicBezTo>
                <a:cubicBezTo>
                  <a:pt x="704" y="122"/>
                  <a:pt x="672" y="98"/>
                  <a:pt x="638" y="80"/>
                </a:cubicBezTo>
                <a:cubicBezTo>
                  <a:pt x="635" y="77"/>
                  <a:pt x="631" y="75"/>
                  <a:pt x="627" y="72"/>
                </a:cubicBezTo>
                <a:cubicBezTo>
                  <a:pt x="489" y="0"/>
                  <a:pt x="357" y="9"/>
                  <a:pt x="228" y="20"/>
                </a:cubicBezTo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6032500" y="2889254"/>
            <a:ext cx="2101851" cy="2103967"/>
          </a:xfrm>
          <a:custGeom>
            <a:avLst/>
            <a:gdLst>
              <a:gd name="T0" fmla="*/ 441 w 861"/>
              <a:gd name="T1" fmla="*/ 32 h 862"/>
              <a:gd name="T2" fmla="*/ 241 w 861"/>
              <a:gd name="T3" fmla="*/ 9 h 862"/>
              <a:gd name="T4" fmla="*/ 262 w 861"/>
              <a:gd name="T5" fmla="*/ 31 h 862"/>
              <a:gd name="T6" fmla="*/ 351 w 861"/>
              <a:gd name="T7" fmla="*/ 419 h 862"/>
              <a:gd name="T8" fmla="*/ 224 w 861"/>
              <a:gd name="T9" fmla="*/ 621 h 862"/>
              <a:gd name="T10" fmla="*/ 0 w 861"/>
              <a:gd name="T11" fmla="*/ 722 h 862"/>
              <a:gd name="T12" fmla="*/ 374 w 861"/>
              <a:gd name="T13" fmla="*/ 834 h 862"/>
              <a:gd name="T14" fmla="*/ 394 w 861"/>
              <a:gd name="T15" fmla="*/ 829 h 862"/>
              <a:gd name="T16" fmla="*/ 511 w 861"/>
              <a:gd name="T17" fmla="*/ 781 h 862"/>
              <a:gd name="T18" fmla="*/ 524 w 861"/>
              <a:gd name="T19" fmla="*/ 774 h 862"/>
              <a:gd name="T20" fmla="*/ 769 w 861"/>
              <a:gd name="T21" fmla="*/ 455 h 862"/>
              <a:gd name="T22" fmla="*/ 861 w 861"/>
              <a:gd name="T23" fmla="*/ 314 h 862"/>
              <a:gd name="T24" fmla="*/ 722 w 861"/>
              <a:gd name="T25" fmla="*/ 218 h 862"/>
              <a:gd name="T26" fmla="*/ 441 w 861"/>
              <a:gd name="T27" fmla="*/ 32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1" h="862">
                <a:moveTo>
                  <a:pt x="441" y="32"/>
                </a:moveTo>
                <a:cubicBezTo>
                  <a:pt x="379" y="9"/>
                  <a:pt x="311" y="0"/>
                  <a:pt x="241" y="9"/>
                </a:cubicBezTo>
                <a:cubicBezTo>
                  <a:pt x="249" y="16"/>
                  <a:pt x="256" y="23"/>
                  <a:pt x="262" y="31"/>
                </a:cubicBezTo>
                <a:cubicBezTo>
                  <a:pt x="359" y="141"/>
                  <a:pt x="387" y="287"/>
                  <a:pt x="351" y="419"/>
                </a:cubicBezTo>
                <a:cubicBezTo>
                  <a:pt x="330" y="495"/>
                  <a:pt x="288" y="565"/>
                  <a:pt x="224" y="621"/>
                </a:cubicBezTo>
                <a:cubicBezTo>
                  <a:pt x="159" y="678"/>
                  <a:pt x="80" y="712"/>
                  <a:pt x="0" y="722"/>
                </a:cubicBezTo>
                <a:cubicBezTo>
                  <a:pt x="95" y="815"/>
                  <a:pt x="234" y="862"/>
                  <a:pt x="374" y="834"/>
                </a:cubicBezTo>
                <a:cubicBezTo>
                  <a:pt x="381" y="833"/>
                  <a:pt x="388" y="831"/>
                  <a:pt x="394" y="829"/>
                </a:cubicBezTo>
                <a:cubicBezTo>
                  <a:pt x="436" y="819"/>
                  <a:pt x="476" y="802"/>
                  <a:pt x="511" y="781"/>
                </a:cubicBezTo>
                <a:cubicBezTo>
                  <a:pt x="515" y="779"/>
                  <a:pt x="520" y="777"/>
                  <a:pt x="524" y="774"/>
                </a:cubicBezTo>
                <a:cubicBezTo>
                  <a:pt x="655" y="692"/>
                  <a:pt x="714" y="573"/>
                  <a:pt x="769" y="455"/>
                </a:cubicBezTo>
                <a:cubicBezTo>
                  <a:pt x="825" y="338"/>
                  <a:pt x="861" y="314"/>
                  <a:pt x="861" y="314"/>
                </a:cubicBezTo>
                <a:cubicBezTo>
                  <a:pt x="861" y="314"/>
                  <a:pt x="818" y="306"/>
                  <a:pt x="722" y="218"/>
                </a:cubicBezTo>
                <a:cubicBezTo>
                  <a:pt x="641" y="143"/>
                  <a:pt x="557" y="69"/>
                  <a:pt x="441" y="32"/>
                </a:cubicBezTo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4059773" y="3255437"/>
            <a:ext cx="1960033" cy="2305049"/>
          </a:xfrm>
          <a:custGeom>
            <a:avLst/>
            <a:gdLst>
              <a:gd name="T0" fmla="*/ 29 w 803"/>
              <a:gd name="T1" fmla="*/ 257 h 945"/>
              <a:gd name="T2" fmla="*/ 17 w 803"/>
              <a:gd name="T3" fmla="*/ 294 h 945"/>
              <a:gd name="T4" fmla="*/ 2 w 803"/>
              <a:gd name="T5" fmla="*/ 401 h 945"/>
              <a:gd name="T6" fmla="*/ 0 w 803"/>
              <a:gd name="T7" fmla="*/ 415 h 945"/>
              <a:gd name="T8" fmla="*/ 141 w 803"/>
              <a:gd name="T9" fmla="*/ 792 h 945"/>
              <a:gd name="T10" fmla="*/ 212 w 803"/>
              <a:gd name="T11" fmla="*/ 945 h 945"/>
              <a:gd name="T12" fmla="*/ 367 w 803"/>
              <a:gd name="T13" fmla="*/ 879 h 945"/>
              <a:gd name="T14" fmla="*/ 674 w 803"/>
              <a:gd name="T15" fmla="*/ 738 h 945"/>
              <a:gd name="T16" fmla="*/ 803 w 803"/>
              <a:gd name="T17" fmla="*/ 573 h 945"/>
              <a:gd name="T18" fmla="*/ 783 w 803"/>
              <a:gd name="T19" fmla="*/ 578 h 945"/>
              <a:gd name="T20" fmla="*/ 409 w 803"/>
              <a:gd name="T21" fmla="*/ 466 h 945"/>
              <a:gd name="T22" fmla="*/ 292 w 803"/>
              <a:gd name="T23" fmla="*/ 248 h 945"/>
              <a:gd name="T24" fmla="*/ 319 w 803"/>
              <a:gd name="T25" fmla="*/ 0 h 945"/>
              <a:gd name="T26" fmla="*/ 29 w 803"/>
              <a:gd name="T27" fmla="*/ 257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3" h="945">
                <a:moveTo>
                  <a:pt x="29" y="257"/>
                </a:moveTo>
                <a:cubicBezTo>
                  <a:pt x="24" y="269"/>
                  <a:pt x="20" y="282"/>
                  <a:pt x="17" y="294"/>
                </a:cubicBezTo>
                <a:cubicBezTo>
                  <a:pt x="7" y="330"/>
                  <a:pt x="2" y="366"/>
                  <a:pt x="2" y="401"/>
                </a:cubicBezTo>
                <a:cubicBezTo>
                  <a:pt x="1" y="406"/>
                  <a:pt x="0" y="410"/>
                  <a:pt x="0" y="415"/>
                </a:cubicBezTo>
                <a:cubicBezTo>
                  <a:pt x="1" y="571"/>
                  <a:pt x="70" y="683"/>
                  <a:pt x="141" y="792"/>
                </a:cubicBezTo>
                <a:cubicBezTo>
                  <a:pt x="211" y="902"/>
                  <a:pt x="212" y="945"/>
                  <a:pt x="212" y="945"/>
                </a:cubicBezTo>
                <a:cubicBezTo>
                  <a:pt x="212" y="945"/>
                  <a:pt x="241" y="913"/>
                  <a:pt x="367" y="879"/>
                </a:cubicBezTo>
                <a:cubicBezTo>
                  <a:pt x="473" y="849"/>
                  <a:pt x="580" y="817"/>
                  <a:pt x="674" y="738"/>
                </a:cubicBezTo>
                <a:cubicBezTo>
                  <a:pt x="729" y="696"/>
                  <a:pt x="774" y="640"/>
                  <a:pt x="803" y="573"/>
                </a:cubicBezTo>
                <a:cubicBezTo>
                  <a:pt x="796" y="575"/>
                  <a:pt x="790" y="576"/>
                  <a:pt x="783" y="578"/>
                </a:cubicBezTo>
                <a:cubicBezTo>
                  <a:pt x="642" y="605"/>
                  <a:pt x="504" y="559"/>
                  <a:pt x="409" y="466"/>
                </a:cubicBezTo>
                <a:cubicBezTo>
                  <a:pt x="351" y="409"/>
                  <a:pt x="309" y="334"/>
                  <a:pt x="292" y="248"/>
                </a:cubicBezTo>
                <a:cubicBezTo>
                  <a:pt x="275" y="161"/>
                  <a:pt x="286" y="75"/>
                  <a:pt x="319" y="0"/>
                </a:cubicBezTo>
                <a:cubicBezTo>
                  <a:pt x="191" y="32"/>
                  <a:pt x="80" y="124"/>
                  <a:pt x="29" y="257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4542367" y="2190752"/>
            <a:ext cx="2728384" cy="2726267"/>
          </a:xfrm>
          <a:custGeom>
            <a:avLst/>
            <a:gdLst>
              <a:gd name="T0" fmla="*/ 941 w 1117"/>
              <a:gd name="T1" fmla="*/ 239 h 1118"/>
              <a:gd name="T2" fmla="*/ 239 w 1117"/>
              <a:gd name="T3" fmla="*/ 177 h 1118"/>
              <a:gd name="T4" fmla="*/ 176 w 1117"/>
              <a:gd name="T5" fmla="*/ 879 h 1118"/>
              <a:gd name="T6" fmla="*/ 878 w 1117"/>
              <a:gd name="T7" fmla="*/ 941 h 1118"/>
              <a:gd name="T8" fmla="*/ 941 w 1117"/>
              <a:gd name="T9" fmla="*/ 23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7" h="1118">
                <a:moveTo>
                  <a:pt x="941" y="239"/>
                </a:moveTo>
                <a:cubicBezTo>
                  <a:pt x="764" y="28"/>
                  <a:pt x="450" y="0"/>
                  <a:pt x="239" y="177"/>
                </a:cubicBezTo>
                <a:cubicBezTo>
                  <a:pt x="28" y="353"/>
                  <a:pt x="0" y="668"/>
                  <a:pt x="176" y="879"/>
                </a:cubicBezTo>
                <a:cubicBezTo>
                  <a:pt x="353" y="1090"/>
                  <a:pt x="667" y="1118"/>
                  <a:pt x="878" y="941"/>
                </a:cubicBezTo>
                <a:cubicBezTo>
                  <a:pt x="1089" y="765"/>
                  <a:pt x="1117" y="450"/>
                  <a:pt x="941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4756157" y="2404533"/>
            <a:ext cx="2300817" cy="2300816"/>
          </a:xfrm>
          <a:custGeom>
            <a:avLst/>
            <a:gdLst>
              <a:gd name="T0" fmla="*/ 794 w 943"/>
              <a:gd name="T1" fmla="*/ 201 h 943"/>
              <a:gd name="T2" fmla="*/ 202 w 943"/>
              <a:gd name="T3" fmla="*/ 149 h 943"/>
              <a:gd name="T4" fmla="*/ 149 w 943"/>
              <a:gd name="T5" fmla="*/ 741 h 943"/>
              <a:gd name="T6" fmla="*/ 741 w 943"/>
              <a:gd name="T7" fmla="*/ 794 h 943"/>
              <a:gd name="T8" fmla="*/ 794 w 943"/>
              <a:gd name="T9" fmla="*/ 20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3" h="943">
                <a:moveTo>
                  <a:pt x="794" y="201"/>
                </a:moveTo>
                <a:cubicBezTo>
                  <a:pt x="645" y="23"/>
                  <a:pt x="380" y="0"/>
                  <a:pt x="202" y="149"/>
                </a:cubicBezTo>
                <a:cubicBezTo>
                  <a:pt x="24" y="298"/>
                  <a:pt x="0" y="563"/>
                  <a:pt x="149" y="741"/>
                </a:cubicBezTo>
                <a:cubicBezTo>
                  <a:pt x="298" y="919"/>
                  <a:pt x="563" y="943"/>
                  <a:pt x="741" y="794"/>
                </a:cubicBezTo>
                <a:cubicBezTo>
                  <a:pt x="919" y="645"/>
                  <a:pt x="943" y="379"/>
                  <a:pt x="794" y="201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14"/>
          <p:cNvSpPr/>
          <p:nvPr/>
        </p:nvSpPr>
        <p:spPr bwMode="auto">
          <a:xfrm>
            <a:off x="6155267" y="5765801"/>
            <a:ext cx="1382184" cy="1227667"/>
          </a:xfrm>
          <a:custGeom>
            <a:avLst/>
            <a:gdLst>
              <a:gd name="T0" fmla="*/ 18 w 566"/>
              <a:gd name="T1" fmla="*/ 375 h 503"/>
              <a:gd name="T2" fmla="*/ 566 w 566"/>
              <a:gd name="T3" fmla="*/ 35 h 503"/>
              <a:gd name="T4" fmla="*/ 18 w 566"/>
              <a:gd name="T5" fmla="*/ 375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6" h="503">
                <a:moveTo>
                  <a:pt x="18" y="375"/>
                </a:moveTo>
                <a:cubicBezTo>
                  <a:pt x="0" y="371"/>
                  <a:pt x="156" y="0"/>
                  <a:pt x="566" y="35"/>
                </a:cubicBezTo>
                <a:cubicBezTo>
                  <a:pt x="566" y="35"/>
                  <a:pt x="520" y="503"/>
                  <a:pt x="18" y="375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15"/>
          <p:cNvSpPr/>
          <p:nvPr/>
        </p:nvSpPr>
        <p:spPr bwMode="auto">
          <a:xfrm>
            <a:off x="4601633" y="5420785"/>
            <a:ext cx="1100667" cy="1100667"/>
          </a:xfrm>
          <a:custGeom>
            <a:avLst/>
            <a:gdLst>
              <a:gd name="T0" fmla="*/ 449 w 451"/>
              <a:gd name="T1" fmla="*/ 429 h 451"/>
              <a:gd name="T2" fmla="*/ 0 w 451"/>
              <a:gd name="T3" fmla="*/ 124 h 451"/>
              <a:gd name="T4" fmla="*/ 449 w 451"/>
              <a:gd name="T5" fmla="*/ 429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451">
                <a:moveTo>
                  <a:pt x="449" y="429"/>
                </a:moveTo>
                <a:cubicBezTo>
                  <a:pt x="451" y="444"/>
                  <a:pt x="113" y="451"/>
                  <a:pt x="0" y="124"/>
                </a:cubicBezTo>
                <a:cubicBezTo>
                  <a:pt x="0" y="124"/>
                  <a:pt x="375" y="0"/>
                  <a:pt x="449" y="429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22"/>
          <p:cNvSpPr/>
          <p:nvPr/>
        </p:nvSpPr>
        <p:spPr bwMode="auto">
          <a:xfrm>
            <a:off x="5988051" y="3858687"/>
            <a:ext cx="116417" cy="29633"/>
          </a:xfrm>
          <a:custGeom>
            <a:avLst/>
            <a:gdLst>
              <a:gd name="T0" fmla="*/ 61 w 63"/>
              <a:gd name="T1" fmla="*/ 9 h 16"/>
              <a:gd name="T2" fmla="*/ 2 w 63"/>
              <a:gd name="T3" fmla="*/ 0 h 16"/>
              <a:gd name="T4" fmla="*/ 0 w 63"/>
              <a:gd name="T5" fmla="*/ 5 h 16"/>
              <a:gd name="T6" fmla="*/ 63 w 63"/>
              <a:gd name="T7" fmla="*/ 16 h 16"/>
              <a:gd name="T8" fmla="*/ 61 w 63"/>
              <a:gd name="T9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16">
                <a:moveTo>
                  <a:pt x="61" y="9"/>
                </a:moveTo>
                <a:cubicBezTo>
                  <a:pt x="61" y="9"/>
                  <a:pt x="19" y="4"/>
                  <a:pt x="2" y="0"/>
                </a:cubicBezTo>
                <a:cubicBezTo>
                  <a:pt x="0" y="5"/>
                  <a:pt x="0" y="5"/>
                  <a:pt x="0" y="5"/>
                </a:cubicBezTo>
                <a:cubicBezTo>
                  <a:pt x="63" y="16"/>
                  <a:pt x="63" y="16"/>
                  <a:pt x="63" y="16"/>
                </a:cubicBezTo>
                <a:cubicBezTo>
                  <a:pt x="63" y="16"/>
                  <a:pt x="59" y="9"/>
                  <a:pt x="61" y="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19"/>
          <p:cNvSpPr/>
          <p:nvPr/>
        </p:nvSpPr>
        <p:spPr bwMode="auto">
          <a:xfrm>
            <a:off x="5689600" y="3014137"/>
            <a:ext cx="361951" cy="313267"/>
          </a:xfrm>
          <a:custGeom>
            <a:avLst/>
            <a:gdLst>
              <a:gd name="T0" fmla="*/ 98 w 196"/>
              <a:gd name="T1" fmla="*/ 0 h 170"/>
              <a:gd name="T2" fmla="*/ 170 w 196"/>
              <a:gd name="T3" fmla="*/ 32 h 170"/>
              <a:gd name="T4" fmla="*/ 180 w 196"/>
              <a:gd name="T5" fmla="*/ 121 h 170"/>
              <a:gd name="T6" fmla="*/ 165 w 196"/>
              <a:gd name="T7" fmla="*/ 168 h 170"/>
              <a:gd name="T8" fmla="*/ 157 w 196"/>
              <a:gd name="T9" fmla="*/ 121 h 170"/>
              <a:gd name="T10" fmla="*/ 142 w 196"/>
              <a:gd name="T11" fmla="*/ 67 h 170"/>
              <a:gd name="T12" fmla="*/ 97 w 196"/>
              <a:gd name="T13" fmla="*/ 61 h 170"/>
              <a:gd name="T14" fmla="*/ 41 w 196"/>
              <a:gd name="T15" fmla="*/ 71 h 170"/>
              <a:gd name="T16" fmla="*/ 30 w 196"/>
              <a:gd name="T17" fmla="*/ 123 h 170"/>
              <a:gd name="T18" fmla="*/ 26 w 196"/>
              <a:gd name="T19" fmla="*/ 159 h 170"/>
              <a:gd name="T20" fmla="*/ 18 w 196"/>
              <a:gd name="T21" fmla="*/ 97 h 170"/>
              <a:gd name="T22" fmla="*/ 98 w 196"/>
              <a:gd name="T2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6" h="170">
                <a:moveTo>
                  <a:pt x="98" y="0"/>
                </a:moveTo>
                <a:cubicBezTo>
                  <a:pt x="98" y="0"/>
                  <a:pt x="145" y="4"/>
                  <a:pt x="170" y="32"/>
                </a:cubicBezTo>
                <a:cubicBezTo>
                  <a:pt x="196" y="60"/>
                  <a:pt x="186" y="97"/>
                  <a:pt x="180" y="121"/>
                </a:cubicBezTo>
                <a:cubicBezTo>
                  <a:pt x="180" y="121"/>
                  <a:pt x="165" y="165"/>
                  <a:pt x="165" y="168"/>
                </a:cubicBezTo>
                <a:cubicBezTo>
                  <a:pt x="165" y="170"/>
                  <a:pt x="162" y="132"/>
                  <a:pt x="157" y="121"/>
                </a:cubicBezTo>
                <a:cubicBezTo>
                  <a:pt x="152" y="110"/>
                  <a:pt x="160" y="79"/>
                  <a:pt x="142" y="67"/>
                </a:cubicBezTo>
                <a:cubicBezTo>
                  <a:pt x="123" y="55"/>
                  <a:pt x="97" y="61"/>
                  <a:pt x="97" y="61"/>
                </a:cubicBezTo>
                <a:cubicBezTo>
                  <a:pt x="97" y="61"/>
                  <a:pt x="59" y="50"/>
                  <a:pt x="41" y="71"/>
                </a:cubicBezTo>
                <a:cubicBezTo>
                  <a:pt x="23" y="91"/>
                  <a:pt x="33" y="107"/>
                  <a:pt x="30" y="123"/>
                </a:cubicBezTo>
                <a:cubicBezTo>
                  <a:pt x="28" y="139"/>
                  <a:pt x="26" y="159"/>
                  <a:pt x="26" y="159"/>
                </a:cubicBezTo>
                <a:cubicBezTo>
                  <a:pt x="26" y="159"/>
                  <a:pt x="19" y="115"/>
                  <a:pt x="18" y="97"/>
                </a:cubicBezTo>
                <a:cubicBezTo>
                  <a:pt x="16" y="80"/>
                  <a:pt x="0" y="18"/>
                  <a:pt x="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20"/>
          <p:cNvSpPr/>
          <p:nvPr/>
        </p:nvSpPr>
        <p:spPr bwMode="auto">
          <a:xfrm>
            <a:off x="5503333" y="3409954"/>
            <a:ext cx="817035" cy="685800"/>
          </a:xfrm>
          <a:custGeom>
            <a:avLst/>
            <a:gdLst>
              <a:gd name="T0" fmla="*/ 152 w 442"/>
              <a:gd name="T1" fmla="*/ 10 h 371"/>
              <a:gd name="T2" fmla="*/ 158 w 442"/>
              <a:gd name="T3" fmla="*/ 40 h 371"/>
              <a:gd name="T4" fmla="*/ 200 w 442"/>
              <a:gd name="T5" fmla="*/ 72 h 371"/>
              <a:gd name="T6" fmla="*/ 258 w 442"/>
              <a:gd name="T7" fmla="*/ 14 h 371"/>
              <a:gd name="T8" fmla="*/ 257 w 442"/>
              <a:gd name="T9" fmla="*/ 0 h 371"/>
              <a:gd name="T10" fmla="*/ 277 w 442"/>
              <a:gd name="T11" fmla="*/ 19 h 371"/>
              <a:gd name="T12" fmla="*/ 278 w 442"/>
              <a:gd name="T13" fmla="*/ 28 h 371"/>
              <a:gd name="T14" fmla="*/ 374 w 442"/>
              <a:gd name="T15" fmla="*/ 56 h 371"/>
              <a:gd name="T16" fmla="*/ 429 w 442"/>
              <a:gd name="T17" fmla="*/ 197 h 371"/>
              <a:gd name="T18" fmla="*/ 420 w 442"/>
              <a:gd name="T19" fmla="*/ 336 h 371"/>
              <a:gd name="T20" fmla="*/ 360 w 442"/>
              <a:gd name="T21" fmla="*/ 356 h 371"/>
              <a:gd name="T22" fmla="*/ 325 w 442"/>
              <a:gd name="T23" fmla="*/ 352 h 371"/>
              <a:gd name="T24" fmla="*/ 324 w 442"/>
              <a:gd name="T25" fmla="*/ 309 h 371"/>
              <a:gd name="T26" fmla="*/ 316 w 442"/>
              <a:gd name="T27" fmla="*/ 252 h 371"/>
              <a:gd name="T28" fmla="*/ 334 w 442"/>
              <a:gd name="T29" fmla="*/ 248 h 371"/>
              <a:gd name="T30" fmla="*/ 311 w 442"/>
              <a:gd name="T31" fmla="*/ 226 h 371"/>
              <a:gd name="T32" fmla="*/ 269 w 442"/>
              <a:gd name="T33" fmla="*/ 248 h 371"/>
              <a:gd name="T34" fmla="*/ 208 w 442"/>
              <a:gd name="T35" fmla="*/ 237 h 371"/>
              <a:gd name="T36" fmla="*/ 206 w 442"/>
              <a:gd name="T37" fmla="*/ 117 h 371"/>
              <a:gd name="T38" fmla="*/ 202 w 442"/>
              <a:gd name="T39" fmla="*/ 105 h 371"/>
              <a:gd name="T40" fmla="*/ 211 w 442"/>
              <a:gd name="T41" fmla="*/ 89 h 371"/>
              <a:gd name="T42" fmla="*/ 234 w 442"/>
              <a:gd name="T43" fmla="*/ 73 h 371"/>
              <a:gd name="T44" fmla="*/ 227 w 442"/>
              <a:gd name="T45" fmla="*/ 64 h 371"/>
              <a:gd name="T46" fmla="*/ 204 w 442"/>
              <a:gd name="T47" fmla="*/ 81 h 371"/>
              <a:gd name="T48" fmla="*/ 196 w 442"/>
              <a:gd name="T49" fmla="*/ 81 h 371"/>
              <a:gd name="T50" fmla="*/ 176 w 442"/>
              <a:gd name="T51" fmla="*/ 68 h 371"/>
              <a:gd name="T52" fmla="*/ 166 w 442"/>
              <a:gd name="T53" fmla="*/ 79 h 371"/>
              <a:gd name="T54" fmla="*/ 187 w 442"/>
              <a:gd name="T55" fmla="*/ 91 h 371"/>
              <a:gd name="T56" fmla="*/ 184 w 442"/>
              <a:gd name="T57" fmla="*/ 101 h 371"/>
              <a:gd name="T58" fmla="*/ 174 w 442"/>
              <a:gd name="T59" fmla="*/ 117 h 371"/>
              <a:gd name="T60" fmla="*/ 165 w 442"/>
              <a:gd name="T61" fmla="*/ 226 h 371"/>
              <a:gd name="T62" fmla="*/ 118 w 442"/>
              <a:gd name="T63" fmla="*/ 227 h 371"/>
              <a:gd name="T64" fmla="*/ 89 w 442"/>
              <a:gd name="T65" fmla="*/ 267 h 371"/>
              <a:gd name="T66" fmla="*/ 102 w 442"/>
              <a:gd name="T67" fmla="*/ 275 h 371"/>
              <a:gd name="T68" fmla="*/ 98 w 442"/>
              <a:gd name="T69" fmla="*/ 364 h 371"/>
              <a:gd name="T70" fmla="*/ 53 w 442"/>
              <a:gd name="T71" fmla="*/ 367 h 371"/>
              <a:gd name="T72" fmla="*/ 4 w 442"/>
              <a:gd name="T73" fmla="*/ 310 h 371"/>
              <a:gd name="T74" fmla="*/ 6 w 442"/>
              <a:gd name="T75" fmla="*/ 180 h 371"/>
              <a:gd name="T76" fmla="*/ 46 w 442"/>
              <a:gd name="T77" fmla="*/ 77 h 371"/>
              <a:gd name="T78" fmla="*/ 125 w 442"/>
              <a:gd name="T79" fmla="*/ 46 h 371"/>
              <a:gd name="T80" fmla="*/ 152 w 442"/>
              <a:gd name="T81" fmla="*/ 1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71">
                <a:moveTo>
                  <a:pt x="152" y="10"/>
                </a:moveTo>
                <a:cubicBezTo>
                  <a:pt x="152" y="10"/>
                  <a:pt x="149" y="27"/>
                  <a:pt x="158" y="40"/>
                </a:cubicBezTo>
                <a:cubicBezTo>
                  <a:pt x="168" y="53"/>
                  <a:pt x="193" y="75"/>
                  <a:pt x="200" y="72"/>
                </a:cubicBezTo>
                <a:cubicBezTo>
                  <a:pt x="207" y="70"/>
                  <a:pt x="255" y="26"/>
                  <a:pt x="258" y="14"/>
                </a:cubicBezTo>
                <a:cubicBezTo>
                  <a:pt x="261" y="2"/>
                  <a:pt x="257" y="0"/>
                  <a:pt x="257" y="0"/>
                </a:cubicBezTo>
                <a:cubicBezTo>
                  <a:pt x="257" y="0"/>
                  <a:pt x="276" y="15"/>
                  <a:pt x="277" y="19"/>
                </a:cubicBezTo>
                <a:cubicBezTo>
                  <a:pt x="278" y="24"/>
                  <a:pt x="278" y="28"/>
                  <a:pt x="278" y="28"/>
                </a:cubicBezTo>
                <a:cubicBezTo>
                  <a:pt x="278" y="28"/>
                  <a:pt x="346" y="34"/>
                  <a:pt x="374" y="56"/>
                </a:cubicBezTo>
                <a:cubicBezTo>
                  <a:pt x="402" y="78"/>
                  <a:pt x="421" y="146"/>
                  <a:pt x="429" y="197"/>
                </a:cubicBezTo>
                <a:cubicBezTo>
                  <a:pt x="437" y="247"/>
                  <a:pt x="442" y="316"/>
                  <a:pt x="420" y="336"/>
                </a:cubicBezTo>
                <a:cubicBezTo>
                  <a:pt x="398" y="356"/>
                  <a:pt x="360" y="356"/>
                  <a:pt x="360" y="356"/>
                </a:cubicBezTo>
                <a:cubicBezTo>
                  <a:pt x="360" y="356"/>
                  <a:pt x="328" y="360"/>
                  <a:pt x="325" y="352"/>
                </a:cubicBezTo>
                <a:cubicBezTo>
                  <a:pt x="323" y="344"/>
                  <a:pt x="331" y="328"/>
                  <a:pt x="324" y="309"/>
                </a:cubicBezTo>
                <a:cubicBezTo>
                  <a:pt x="317" y="291"/>
                  <a:pt x="310" y="263"/>
                  <a:pt x="316" y="252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4" y="248"/>
                  <a:pt x="328" y="225"/>
                  <a:pt x="311" y="226"/>
                </a:cubicBezTo>
                <a:cubicBezTo>
                  <a:pt x="294" y="227"/>
                  <a:pt x="290" y="248"/>
                  <a:pt x="269" y="248"/>
                </a:cubicBezTo>
                <a:cubicBezTo>
                  <a:pt x="249" y="248"/>
                  <a:pt x="208" y="237"/>
                  <a:pt x="208" y="23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2" y="105"/>
                  <a:pt x="202" y="105"/>
                  <a:pt x="202" y="105"/>
                </a:cubicBezTo>
                <a:cubicBezTo>
                  <a:pt x="211" y="89"/>
                  <a:pt x="211" y="89"/>
                  <a:pt x="211" y="89"/>
                </a:cubicBezTo>
                <a:cubicBezTo>
                  <a:pt x="234" y="73"/>
                  <a:pt x="234" y="73"/>
                  <a:pt x="234" y="73"/>
                </a:cubicBezTo>
                <a:cubicBezTo>
                  <a:pt x="227" y="64"/>
                  <a:pt x="227" y="64"/>
                  <a:pt x="227" y="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196" y="81"/>
                  <a:pt x="196" y="81"/>
                  <a:pt x="196" y="81"/>
                </a:cubicBezTo>
                <a:cubicBezTo>
                  <a:pt x="176" y="68"/>
                  <a:pt x="176" y="68"/>
                  <a:pt x="176" y="68"/>
                </a:cubicBezTo>
                <a:cubicBezTo>
                  <a:pt x="166" y="79"/>
                  <a:pt x="166" y="79"/>
                  <a:pt x="166" y="79"/>
                </a:cubicBezTo>
                <a:cubicBezTo>
                  <a:pt x="187" y="91"/>
                  <a:pt x="187" y="91"/>
                  <a:pt x="187" y="91"/>
                </a:cubicBezTo>
                <a:cubicBezTo>
                  <a:pt x="184" y="101"/>
                  <a:pt x="184" y="101"/>
                  <a:pt x="184" y="101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65" y="226"/>
                  <a:pt x="165" y="226"/>
                  <a:pt x="165" y="226"/>
                </a:cubicBezTo>
                <a:cubicBezTo>
                  <a:pt x="165" y="226"/>
                  <a:pt x="136" y="221"/>
                  <a:pt x="118" y="227"/>
                </a:cubicBezTo>
                <a:cubicBezTo>
                  <a:pt x="100" y="234"/>
                  <a:pt x="88" y="254"/>
                  <a:pt x="89" y="267"/>
                </a:cubicBezTo>
                <a:cubicBezTo>
                  <a:pt x="89" y="267"/>
                  <a:pt x="88" y="276"/>
                  <a:pt x="102" y="275"/>
                </a:cubicBezTo>
                <a:cubicBezTo>
                  <a:pt x="102" y="275"/>
                  <a:pt x="98" y="362"/>
                  <a:pt x="98" y="364"/>
                </a:cubicBezTo>
                <a:cubicBezTo>
                  <a:pt x="98" y="366"/>
                  <a:pt x="76" y="371"/>
                  <a:pt x="53" y="367"/>
                </a:cubicBezTo>
                <a:cubicBezTo>
                  <a:pt x="31" y="364"/>
                  <a:pt x="9" y="335"/>
                  <a:pt x="4" y="310"/>
                </a:cubicBezTo>
                <a:cubicBezTo>
                  <a:pt x="0" y="284"/>
                  <a:pt x="2" y="210"/>
                  <a:pt x="6" y="180"/>
                </a:cubicBezTo>
                <a:cubicBezTo>
                  <a:pt x="11" y="150"/>
                  <a:pt x="17" y="88"/>
                  <a:pt x="46" y="77"/>
                </a:cubicBezTo>
                <a:cubicBezTo>
                  <a:pt x="74" y="66"/>
                  <a:pt x="114" y="56"/>
                  <a:pt x="125" y="46"/>
                </a:cubicBezTo>
                <a:cubicBezTo>
                  <a:pt x="135" y="35"/>
                  <a:pt x="148" y="11"/>
                  <a:pt x="152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21"/>
          <p:cNvSpPr/>
          <p:nvPr/>
        </p:nvSpPr>
        <p:spPr bwMode="auto">
          <a:xfrm>
            <a:off x="5689600" y="3905254"/>
            <a:ext cx="491067" cy="160867"/>
          </a:xfrm>
          <a:custGeom>
            <a:avLst/>
            <a:gdLst>
              <a:gd name="T0" fmla="*/ 230 w 266"/>
              <a:gd name="T1" fmla="*/ 79 h 87"/>
              <a:gd name="T2" fmla="*/ 151 w 266"/>
              <a:gd name="T3" fmla="*/ 49 h 87"/>
              <a:gd name="T4" fmla="*/ 82 w 266"/>
              <a:gd name="T5" fmla="*/ 17 h 87"/>
              <a:gd name="T6" fmla="*/ 1 w 266"/>
              <a:gd name="T7" fmla="*/ 7 h 87"/>
              <a:gd name="T8" fmla="*/ 0 w 266"/>
              <a:gd name="T9" fmla="*/ 10 h 87"/>
              <a:gd name="T10" fmla="*/ 81 w 266"/>
              <a:gd name="T11" fmla="*/ 22 h 87"/>
              <a:gd name="T12" fmla="*/ 230 w 266"/>
              <a:gd name="T13" fmla="*/ 84 h 87"/>
              <a:gd name="T14" fmla="*/ 230 w 266"/>
              <a:gd name="T15" fmla="*/ 7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6" h="87">
                <a:moveTo>
                  <a:pt x="230" y="79"/>
                </a:moveTo>
                <a:cubicBezTo>
                  <a:pt x="230" y="79"/>
                  <a:pt x="182" y="65"/>
                  <a:pt x="151" y="49"/>
                </a:cubicBezTo>
                <a:cubicBezTo>
                  <a:pt x="120" y="33"/>
                  <a:pt x="87" y="17"/>
                  <a:pt x="82" y="17"/>
                </a:cubicBezTo>
                <a:cubicBezTo>
                  <a:pt x="77" y="17"/>
                  <a:pt x="25" y="0"/>
                  <a:pt x="1" y="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42" y="5"/>
                  <a:pt x="81" y="22"/>
                </a:cubicBezTo>
                <a:cubicBezTo>
                  <a:pt x="121" y="40"/>
                  <a:pt x="195" y="87"/>
                  <a:pt x="230" y="84"/>
                </a:cubicBezTo>
                <a:cubicBezTo>
                  <a:pt x="266" y="81"/>
                  <a:pt x="230" y="79"/>
                  <a:pt x="230" y="79"/>
                </a:cubicBez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Freeform 23"/>
          <p:cNvSpPr/>
          <p:nvPr/>
        </p:nvSpPr>
        <p:spPr bwMode="auto">
          <a:xfrm>
            <a:off x="5668433" y="4013203"/>
            <a:ext cx="325967" cy="74084"/>
          </a:xfrm>
          <a:custGeom>
            <a:avLst/>
            <a:gdLst>
              <a:gd name="T0" fmla="*/ 5 w 177"/>
              <a:gd name="T1" fmla="*/ 32 h 40"/>
              <a:gd name="T2" fmla="*/ 107 w 177"/>
              <a:gd name="T3" fmla="*/ 22 h 40"/>
              <a:gd name="T4" fmla="*/ 169 w 177"/>
              <a:gd name="T5" fmla="*/ 0 h 40"/>
              <a:gd name="T6" fmla="*/ 177 w 177"/>
              <a:gd name="T7" fmla="*/ 3 h 40"/>
              <a:gd name="T8" fmla="*/ 103 w 177"/>
              <a:gd name="T9" fmla="*/ 29 h 40"/>
              <a:gd name="T10" fmla="*/ 0 w 177"/>
              <a:gd name="T11" fmla="*/ 40 h 40"/>
              <a:gd name="T12" fmla="*/ 5 w 177"/>
              <a:gd name="T13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" h="40">
                <a:moveTo>
                  <a:pt x="5" y="32"/>
                </a:moveTo>
                <a:cubicBezTo>
                  <a:pt x="5" y="32"/>
                  <a:pt x="61" y="33"/>
                  <a:pt x="107" y="22"/>
                </a:cubicBezTo>
                <a:cubicBezTo>
                  <a:pt x="154" y="10"/>
                  <a:pt x="169" y="0"/>
                  <a:pt x="169" y="0"/>
                </a:cubicBezTo>
                <a:cubicBezTo>
                  <a:pt x="177" y="3"/>
                  <a:pt x="177" y="3"/>
                  <a:pt x="177" y="3"/>
                </a:cubicBezTo>
                <a:cubicBezTo>
                  <a:pt x="177" y="3"/>
                  <a:pt x="142" y="22"/>
                  <a:pt x="103" y="29"/>
                </a:cubicBezTo>
                <a:cubicBezTo>
                  <a:pt x="64" y="36"/>
                  <a:pt x="0" y="40"/>
                  <a:pt x="0" y="40"/>
                </a:cubicBezTo>
                <a:lnTo>
                  <a:pt x="5" y="32"/>
                </a:lnTo>
                <a:close/>
              </a:path>
            </a:pathLst>
          </a:custGeom>
          <a:solidFill>
            <a:srgbClr val="F8E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Freeform 181"/>
          <p:cNvSpPr>
            <a:spLocks noChangeAspect="1"/>
          </p:cNvSpPr>
          <p:nvPr/>
        </p:nvSpPr>
        <p:spPr bwMode="auto">
          <a:xfrm>
            <a:off x="7276409" y="3656131"/>
            <a:ext cx="288140" cy="543052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8" name="Freeform 217"/>
          <p:cNvSpPr>
            <a:spLocks noChangeAspect="1" noEditPoints="1"/>
          </p:cNvSpPr>
          <p:nvPr/>
        </p:nvSpPr>
        <p:spPr bwMode="auto">
          <a:xfrm>
            <a:off x="5138425" y="1875397"/>
            <a:ext cx="504825" cy="378619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0" name="Freeform 157"/>
          <p:cNvSpPr>
            <a:spLocks noChangeAspect="1" noEditPoints="1"/>
          </p:cNvSpPr>
          <p:nvPr/>
        </p:nvSpPr>
        <p:spPr bwMode="auto">
          <a:xfrm>
            <a:off x="4810651" y="4631407"/>
            <a:ext cx="254812" cy="282189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157"/>
          <p:cNvSpPr>
            <a:spLocks noChangeAspect="1" noEditPoints="1"/>
          </p:cNvSpPr>
          <p:nvPr/>
        </p:nvSpPr>
        <p:spPr bwMode="auto">
          <a:xfrm>
            <a:off x="4475122" y="4496049"/>
            <a:ext cx="374724" cy="414984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Text Placeholder 1"/>
          <p:cNvSpPr txBox="1"/>
          <p:nvPr/>
        </p:nvSpPr>
        <p:spPr>
          <a:xfrm>
            <a:off x="7010221" y="209586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Text Placeholder 2"/>
          <p:cNvSpPr txBox="1"/>
          <p:nvPr/>
        </p:nvSpPr>
        <p:spPr>
          <a:xfrm>
            <a:off x="6913937" y="189793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Rectangle 71"/>
          <p:cNvSpPr/>
          <p:nvPr/>
        </p:nvSpPr>
        <p:spPr>
          <a:xfrm>
            <a:off x="1706117" y="3862688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72"/>
          <p:cNvSpPr txBox="1"/>
          <p:nvPr/>
        </p:nvSpPr>
        <p:spPr>
          <a:xfrm>
            <a:off x="2101419" y="3581434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1"/>
          <p:cNvSpPr txBox="1"/>
          <p:nvPr/>
        </p:nvSpPr>
        <p:spPr>
          <a:xfrm>
            <a:off x="8313588" y="378316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Text Placeholder 2"/>
          <p:cNvSpPr txBox="1"/>
          <p:nvPr/>
        </p:nvSpPr>
        <p:spPr>
          <a:xfrm>
            <a:off x="8217304" y="358523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8"/>
          <p:cNvSpPr/>
          <p:nvPr/>
        </p:nvSpPr>
        <p:spPr bwMode="auto">
          <a:xfrm>
            <a:off x="2035978" y="3868809"/>
            <a:ext cx="149764" cy="250854"/>
          </a:xfrm>
          <a:custGeom>
            <a:avLst/>
            <a:gdLst>
              <a:gd name="T0" fmla="*/ 92 w 92"/>
              <a:gd name="T1" fmla="*/ 0 h 156"/>
              <a:gd name="T2" fmla="*/ 92 w 92"/>
              <a:gd name="T3" fmla="*/ 90 h 156"/>
              <a:gd name="T4" fmla="*/ 91 w 92"/>
              <a:gd name="T5" fmla="*/ 93 h 156"/>
              <a:gd name="T6" fmla="*/ 28 w 92"/>
              <a:gd name="T7" fmla="*/ 155 h 156"/>
              <a:gd name="T8" fmla="*/ 27 w 92"/>
              <a:gd name="T9" fmla="*/ 156 h 156"/>
              <a:gd name="T10" fmla="*/ 18 w 92"/>
              <a:gd name="T11" fmla="*/ 146 h 156"/>
              <a:gd name="T12" fmla="*/ 1 w 92"/>
              <a:gd name="T13" fmla="*/ 99 h 156"/>
              <a:gd name="T14" fmla="*/ 0 w 92"/>
              <a:gd name="T15" fmla="*/ 97 h 156"/>
              <a:gd name="T16" fmla="*/ 0 w 92"/>
              <a:gd name="T17" fmla="*/ 86 h 156"/>
              <a:gd name="T18" fmla="*/ 1 w 92"/>
              <a:gd name="T19" fmla="*/ 84 h 156"/>
              <a:gd name="T20" fmla="*/ 18 w 92"/>
              <a:gd name="T21" fmla="*/ 38 h 156"/>
              <a:gd name="T22" fmla="*/ 76 w 92"/>
              <a:gd name="T23" fmla="*/ 1 h 156"/>
              <a:gd name="T24" fmla="*/ 86 w 92"/>
              <a:gd name="T25" fmla="*/ 0 h 156"/>
              <a:gd name="T26" fmla="*/ 92 w 92"/>
              <a:gd name="T27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156">
                <a:moveTo>
                  <a:pt x="92" y="0"/>
                </a:moveTo>
                <a:cubicBezTo>
                  <a:pt x="92" y="30"/>
                  <a:pt x="92" y="60"/>
                  <a:pt x="92" y="90"/>
                </a:cubicBezTo>
                <a:cubicBezTo>
                  <a:pt x="92" y="91"/>
                  <a:pt x="91" y="92"/>
                  <a:pt x="91" y="93"/>
                </a:cubicBezTo>
                <a:cubicBezTo>
                  <a:pt x="70" y="114"/>
                  <a:pt x="49" y="134"/>
                  <a:pt x="28" y="155"/>
                </a:cubicBezTo>
                <a:cubicBezTo>
                  <a:pt x="28" y="156"/>
                  <a:pt x="28" y="156"/>
                  <a:pt x="27" y="156"/>
                </a:cubicBezTo>
                <a:cubicBezTo>
                  <a:pt x="24" y="153"/>
                  <a:pt x="21" y="149"/>
                  <a:pt x="18" y="146"/>
                </a:cubicBezTo>
                <a:cubicBezTo>
                  <a:pt x="8" y="132"/>
                  <a:pt x="2" y="116"/>
                  <a:pt x="1" y="99"/>
                </a:cubicBezTo>
                <a:cubicBezTo>
                  <a:pt x="1" y="98"/>
                  <a:pt x="0" y="98"/>
                  <a:pt x="0" y="97"/>
                </a:cubicBezTo>
                <a:cubicBezTo>
                  <a:pt x="0" y="93"/>
                  <a:pt x="0" y="89"/>
                  <a:pt x="0" y="86"/>
                </a:cubicBezTo>
                <a:cubicBezTo>
                  <a:pt x="0" y="85"/>
                  <a:pt x="1" y="85"/>
                  <a:pt x="1" y="84"/>
                </a:cubicBezTo>
                <a:cubicBezTo>
                  <a:pt x="2" y="67"/>
                  <a:pt x="8" y="51"/>
                  <a:pt x="18" y="38"/>
                </a:cubicBezTo>
                <a:cubicBezTo>
                  <a:pt x="32" y="18"/>
                  <a:pt x="52" y="6"/>
                  <a:pt x="76" y="1"/>
                </a:cubicBezTo>
                <a:cubicBezTo>
                  <a:pt x="79" y="1"/>
                  <a:pt x="83" y="0"/>
                  <a:pt x="86" y="0"/>
                </a:cubicBezTo>
                <a:cubicBezTo>
                  <a:pt x="88" y="0"/>
                  <a:pt x="90" y="0"/>
                  <a:pt x="92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39"/>
          <p:cNvSpPr/>
          <p:nvPr/>
        </p:nvSpPr>
        <p:spPr bwMode="auto">
          <a:xfrm>
            <a:off x="2204462" y="3868809"/>
            <a:ext cx="147892" cy="146020"/>
          </a:xfrm>
          <a:custGeom>
            <a:avLst/>
            <a:gdLst>
              <a:gd name="T0" fmla="*/ 6 w 91"/>
              <a:gd name="T1" fmla="*/ 0 h 91"/>
              <a:gd name="T2" fmla="*/ 16 w 91"/>
              <a:gd name="T3" fmla="*/ 1 h 91"/>
              <a:gd name="T4" fmla="*/ 79 w 91"/>
              <a:gd name="T5" fmla="*/ 45 h 91"/>
              <a:gd name="T6" fmla="*/ 91 w 91"/>
              <a:gd name="T7" fmla="*/ 89 h 91"/>
              <a:gd name="T8" fmla="*/ 91 w 91"/>
              <a:gd name="T9" fmla="*/ 91 h 91"/>
              <a:gd name="T10" fmla="*/ 0 w 91"/>
              <a:gd name="T11" fmla="*/ 91 h 91"/>
              <a:gd name="T12" fmla="*/ 0 w 91"/>
              <a:gd name="T13" fmla="*/ 0 h 91"/>
              <a:gd name="T14" fmla="*/ 6 w 91"/>
              <a:gd name="T1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91">
                <a:moveTo>
                  <a:pt x="6" y="0"/>
                </a:moveTo>
                <a:cubicBezTo>
                  <a:pt x="9" y="0"/>
                  <a:pt x="13" y="1"/>
                  <a:pt x="16" y="1"/>
                </a:cubicBezTo>
                <a:cubicBezTo>
                  <a:pt x="43" y="7"/>
                  <a:pt x="64" y="21"/>
                  <a:pt x="79" y="45"/>
                </a:cubicBezTo>
                <a:cubicBezTo>
                  <a:pt x="87" y="58"/>
                  <a:pt x="91" y="73"/>
                  <a:pt x="91" y="89"/>
                </a:cubicBezTo>
                <a:cubicBezTo>
                  <a:pt x="91" y="90"/>
                  <a:pt x="91" y="91"/>
                  <a:pt x="91" y="91"/>
                </a:cubicBezTo>
                <a:cubicBezTo>
                  <a:pt x="61" y="91"/>
                  <a:pt x="31" y="91"/>
                  <a:pt x="0" y="91"/>
                </a:cubicBezTo>
                <a:cubicBezTo>
                  <a:pt x="0" y="61"/>
                  <a:pt x="0" y="30"/>
                  <a:pt x="0" y="0"/>
                </a:cubicBezTo>
                <a:cubicBezTo>
                  <a:pt x="2" y="0"/>
                  <a:pt x="4" y="0"/>
                  <a:pt x="6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40"/>
          <p:cNvSpPr/>
          <p:nvPr/>
        </p:nvSpPr>
        <p:spPr bwMode="auto">
          <a:xfrm>
            <a:off x="2094011" y="4031677"/>
            <a:ext cx="250854" cy="162869"/>
          </a:xfrm>
          <a:custGeom>
            <a:avLst/>
            <a:gdLst>
              <a:gd name="T0" fmla="*/ 156 w 156"/>
              <a:gd name="T1" fmla="*/ 0 h 100"/>
              <a:gd name="T2" fmla="*/ 100 w 156"/>
              <a:gd name="T3" fmla="*/ 85 h 100"/>
              <a:gd name="T4" fmla="*/ 0 w 156"/>
              <a:gd name="T5" fmla="*/ 65 h 100"/>
              <a:gd name="T6" fmla="*/ 1 w 156"/>
              <a:gd name="T7" fmla="*/ 64 h 100"/>
              <a:gd name="T8" fmla="*/ 64 w 156"/>
              <a:gd name="T9" fmla="*/ 2 h 100"/>
              <a:gd name="T10" fmla="*/ 66 w 156"/>
              <a:gd name="T11" fmla="*/ 0 h 100"/>
              <a:gd name="T12" fmla="*/ 154 w 156"/>
              <a:gd name="T13" fmla="*/ 0 h 100"/>
              <a:gd name="T14" fmla="*/ 156 w 156"/>
              <a:gd name="T15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100">
                <a:moveTo>
                  <a:pt x="156" y="0"/>
                </a:moveTo>
                <a:cubicBezTo>
                  <a:pt x="156" y="33"/>
                  <a:pt x="137" y="69"/>
                  <a:pt x="100" y="85"/>
                </a:cubicBezTo>
                <a:cubicBezTo>
                  <a:pt x="63" y="100"/>
                  <a:pt x="23" y="89"/>
                  <a:pt x="0" y="65"/>
                </a:cubicBezTo>
                <a:cubicBezTo>
                  <a:pt x="0" y="65"/>
                  <a:pt x="1" y="64"/>
                  <a:pt x="1" y="64"/>
                </a:cubicBezTo>
                <a:cubicBezTo>
                  <a:pt x="22" y="43"/>
                  <a:pt x="43" y="22"/>
                  <a:pt x="64" y="2"/>
                </a:cubicBezTo>
                <a:cubicBezTo>
                  <a:pt x="64" y="1"/>
                  <a:pt x="65" y="0"/>
                  <a:pt x="66" y="0"/>
                </a:cubicBezTo>
                <a:cubicBezTo>
                  <a:pt x="96" y="0"/>
                  <a:pt x="125" y="0"/>
                  <a:pt x="154" y="0"/>
                </a:cubicBezTo>
                <a:cubicBezTo>
                  <a:pt x="155" y="0"/>
                  <a:pt x="155" y="0"/>
                  <a:pt x="156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543630" y="3071317"/>
            <a:ext cx="104834" cy="4212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Oval 51"/>
          <p:cNvSpPr>
            <a:spLocks noChangeArrowheads="1"/>
          </p:cNvSpPr>
          <p:nvPr/>
        </p:nvSpPr>
        <p:spPr bwMode="auto">
          <a:xfrm>
            <a:off x="1661574" y="3700327"/>
            <a:ext cx="50546" cy="50546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Oval 52"/>
          <p:cNvSpPr>
            <a:spLocks noChangeArrowheads="1"/>
          </p:cNvSpPr>
          <p:nvPr/>
        </p:nvSpPr>
        <p:spPr bwMode="auto">
          <a:xfrm>
            <a:off x="1680294" y="3769592"/>
            <a:ext cx="50546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1710246" y="3838858"/>
            <a:ext cx="52418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1755176" y="3895020"/>
            <a:ext cx="52418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1820699" y="3943693"/>
            <a:ext cx="50546" cy="5241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895580" y="3981134"/>
            <a:ext cx="50546" cy="50546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130"/>
          <p:cNvSpPr/>
          <p:nvPr/>
        </p:nvSpPr>
        <p:spPr bwMode="auto">
          <a:xfrm>
            <a:off x="3681509" y="2410484"/>
            <a:ext cx="673937" cy="1462070"/>
          </a:xfrm>
          <a:custGeom>
            <a:avLst/>
            <a:gdLst>
              <a:gd name="T0" fmla="*/ 160 w 418"/>
              <a:gd name="T1" fmla="*/ 0 h 906"/>
              <a:gd name="T2" fmla="*/ 160 w 418"/>
              <a:gd name="T3" fmla="*/ 186 h 906"/>
              <a:gd name="T4" fmla="*/ 194 w 418"/>
              <a:gd name="T5" fmla="*/ 186 h 906"/>
              <a:gd name="T6" fmla="*/ 266 w 418"/>
              <a:gd name="T7" fmla="*/ 143 h 906"/>
              <a:gd name="T8" fmla="*/ 328 w 418"/>
              <a:gd name="T9" fmla="*/ 220 h 906"/>
              <a:gd name="T10" fmla="*/ 264 w 418"/>
              <a:gd name="T11" fmla="*/ 304 h 906"/>
              <a:gd name="T12" fmla="*/ 195 w 418"/>
              <a:gd name="T13" fmla="*/ 264 h 906"/>
              <a:gd name="T14" fmla="*/ 164 w 418"/>
              <a:gd name="T15" fmla="*/ 264 h 906"/>
              <a:gd name="T16" fmla="*/ 164 w 418"/>
              <a:gd name="T17" fmla="*/ 613 h 906"/>
              <a:gd name="T18" fmla="*/ 153 w 418"/>
              <a:gd name="T19" fmla="*/ 624 h 906"/>
              <a:gd name="T20" fmla="*/ 105 w 418"/>
              <a:gd name="T21" fmla="*/ 624 h 906"/>
              <a:gd name="T22" fmla="*/ 97 w 418"/>
              <a:gd name="T23" fmla="*/ 621 h 906"/>
              <a:gd name="T24" fmla="*/ 40 w 418"/>
              <a:gd name="T25" fmla="*/ 586 h 906"/>
              <a:gd name="T26" fmla="*/ 16 w 418"/>
              <a:gd name="T27" fmla="*/ 594 h 906"/>
              <a:gd name="T28" fmla="*/ 0 w 418"/>
              <a:gd name="T29" fmla="*/ 645 h 906"/>
              <a:gd name="T30" fmla="*/ 46 w 418"/>
              <a:gd name="T31" fmla="*/ 705 h 906"/>
              <a:gd name="T32" fmla="*/ 104 w 418"/>
              <a:gd name="T33" fmla="*/ 665 h 906"/>
              <a:gd name="T34" fmla="*/ 113 w 418"/>
              <a:gd name="T35" fmla="*/ 661 h 906"/>
              <a:gd name="T36" fmla="*/ 153 w 418"/>
              <a:gd name="T37" fmla="*/ 661 h 906"/>
              <a:gd name="T38" fmla="*/ 164 w 418"/>
              <a:gd name="T39" fmla="*/ 672 h 906"/>
              <a:gd name="T40" fmla="*/ 164 w 418"/>
              <a:gd name="T41" fmla="*/ 906 h 906"/>
              <a:gd name="T42" fmla="*/ 318 w 418"/>
              <a:gd name="T43" fmla="*/ 573 h 906"/>
              <a:gd name="T44" fmla="*/ 418 w 418"/>
              <a:gd name="T45" fmla="*/ 210 h 906"/>
              <a:gd name="T46" fmla="*/ 376 w 418"/>
              <a:gd name="T47" fmla="*/ 0 h 906"/>
              <a:gd name="T48" fmla="*/ 160 w 418"/>
              <a:gd name="T49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8" h="906">
                <a:moveTo>
                  <a:pt x="160" y="0"/>
                </a:moveTo>
                <a:cubicBezTo>
                  <a:pt x="160" y="186"/>
                  <a:pt x="160" y="186"/>
                  <a:pt x="160" y="186"/>
                </a:cubicBezTo>
                <a:cubicBezTo>
                  <a:pt x="194" y="186"/>
                  <a:pt x="194" y="186"/>
                  <a:pt x="194" y="186"/>
                </a:cubicBezTo>
                <a:cubicBezTo>
                  <a:pt x="205" y="174"/>
                  <a:pt x="238" y="142"/>
                  <a:pt x="266" y="143"/>
                </a:cubicBezTo>
                <a:cubicBezTo>
                  <a:pt x="296" y="145"/>
                  <a:pt x="328" y="166"/>
                  <a:pt x="328" y="220"/>
                </a:cubicBezTo>
                <a:cubicBezTo>
                  <a:pt x="328" y="271"/>
                  <a:pt x="303" y="304"/>
                  <a:pt x="264" y="304"/>
                </a:cubicBezTo>
                <a:cubicBezTo>
                  <a:pt x="232" y="304"/>
                  <a:pt x="205" y="275"/>
                  <a:pt x="195" y="264"/>
                </a:cubicBezTo>
                <a:cubicBezTo>
                  <a:pt x="164" y="264"/>
                  <a:pt x="164" y="264"/>
                  <a:pt x="164" y="264"/>
                </a:cubicBezTo>
                <a:cubicBezTo>
                  <a:pt x="164" y="613"/>
                  <a:pt x="164" y="613"/>
                  <a:pt x="164" y="613"/>
                </a:cubicBezTo>
                <a:cubicBezTo>
                  <a:pt x="164" y="619"/>
                  <a:pt x="159" y="624"/>
                  <a:pt x="153" y="624"/>
                </a:cubicBezTo>
                <a:cubicBezTo>
                  <a:pt x="105" y="624"/>
                  <a:pt x="105" y="624"/>
                  <a:pt x="105" y="624"/>
                </a:cubicBezTo>
                <a:cubicBezTo>
                  <a:pt x="102" y="624"/>
                  <a:pt x="99" y="623"/>
                  <a:pt x="97" y="621"/>
                </a:cubicBezTo>
                <a:cubicBezTo>
                  <a:pt x="88" y="611"/>
                  <a:pt x="59" y="587"/>
                  <a:pt x="40" y="586"/>
                </a:cubicBezTo>
                <a:cubicBezTo>
                  <a:pt x="31" y="585"/>
                  <a:pt x="22" y="588"/>
                  <a:pt x="16" y="594"/>
                </a:cubicBezTo>
                <a:cubicBezTo>
                  <a:pt x="5" y="604"/>
                  <a:pt x="0" y="622"/>
                  <a:pt x="0" y="645"/>
                </a:cubicBezTo>
                <a:cubicBezTo>
                  <a:pt x="0" y="683"/>
                  <a:pt x="16" y="705"/>
                  <a:pt x="46" y="705"/>
                </a:cubicBezTo>
                <a:cubicBezTo>
                  <a:pt x="66" y="705"/>
                  <a:pt x="96" y="675"/>
                  <a:pt x="104" y="665"/>
                </a:cubicBezTo>
                <a:cubicBezTo>
                  <a:pt x="106" y="662"/>
                  <a:pt x="109" y="661"/>
                  <a:pt x="113" y="661"/>
                </a:cubicBezTo>
                <a:cubicBezTo>
                  <a:pt x="153" y="661"/>
                  <a:pt x="153" y="661"/>
                  <a:pt x="153" y="661"/>
                </a:cubicBezTo>
                <a:cubicBezTo>
                  <a:pt x="159" y="661"/>
                  <a:pt x="164" y="666"/>
                  <a:pt x="164" y="672"/>
                </a:cubicBezTo>
                <a:cubicBezTo>
                  <a:pt x="164" y="906"/>
                  <a:pt x="164" y="906"/>
                  <a:pt x="164" y="906"/>
                </a:cubicBezTo>
                <a:cubicBezTo>
                  <a:pt x="207" y="808"/>
                  <a:pt x="270" y="669"/>
                  <a:pt x="318" y="573"/>
                </a:cubicBezTo>
                <a:cubicBezTo>
                  <a:pt x="393" y="422"/>
                  <a:pt x="418" y="329"/>
                  <a:pt x="418" y="210"/>
                </a:cubicBezTo>
                <a:cubicBezTo>
                  <a:pt x="418" y="156"/>
                  <a:pt x="404" y="79"/>
                  <a:pt x="376" y="0"/>
                </a:cubicBezTo>
                <a:lnTo>
                  <a:pt x="160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129"/>
          <p:cNvSpPr/>
          <p:nvPr/>
        </p:nvSpPr>
        <p:spPr bwMode="auto">
          <a:xfrm>
            <a:off x="3209758" y="2139039"/>
            <a:ext cx="964105" cy="1016523"/>
          </a:xfrm>
          <a:custGeom>
            <a:avLst/>
            <a:gdLst>
              <a:gd name="T0" fmla="*/ 433 w 597"/>
              <a:gd name="T1" fmla="*/ 422 h 631"/>
              <a:gd name="T2" fmla="*/ 445 w 597"/>
              <a:gd name="T3" fmla="*/ 411 h 631"/>
              <a:gd name="T4" fmla="*/ 492 w 597"/>
              <a:gd name="T5" fmla="*/ 411 h 631"/>
              <a:gd name="T6" fmla="*/ 501 w 597"/>
              <a:gd name="T7" fmla="*/ 415 h 631"/>
              <a:gd name="T8" fmla="*/ 556 w 597"/>
              <a:gd name="T9" fmla="*/ 451 h 631"/>
              <a:gd name="T10" fmla="*/ 597 w 597"/>
              <a:gd name="T11" fmla="*/ 389 h 631"/>
              <a:gd name="T12" fmla="*/ 557 w 597"/>
              <a:gd name="T13" fmla="*/ 334 h 631"/>
              <a:gd name="T14" fmla="*/ 499 w 597"/>
              <a:gd name="T15" fmla="*/ 374 h 631"/>
              <a:gd name="T16" fmla="*/ 491 w 597"/>
              <a:gd name="T17" fmla="*/ 377 h 631"/>
              <a:gd name="T18" fmla="*/ 441 w 597"/>
              <a:gd name="T19" fmla="*/ 377 h 631"/>
              <a:gd name="T20" fmla="*/ 430 w 597"/>
              <a:gd name="T21" fmla="*/ 366 h 631"/>
              <a:gd name="T22" fmla="*/ 430 w 597"/>
              <a:gd name="T23" fmla="*/ 167 h 631"/>
              <a:gd name="T24" fmla="*/ 261 w 597"/>
              <a:gd name="T25" fmla="*/ 167 h 631"/>
              <a:gd name="T26" fmla="*/ 250 w 597"/>
              <a:gd name="T27" fmla="*/ 156 h 631"/>
              <a:gd name="T28" fmla="*/ 250 w 597"/>
              <a:gd name="T29" fmla="*/ 107 h 631"/>
              <a:gd name="T30" fmla="*/ 256 w 597"/>
              <a:gd name="T31" fmla="*/ 98 h 631"/>
              <a:gd name="T32" fmla="*/ 290 w 597"/>
              <a:gd name="T33" fmla="*/ 37 h 631"/>
              <a:gd name="T34" fmla="*/ 228 w 597"/>
              <a:gd name="T35" fmla="*/ 0 h 631"/>
              <a:gd name="T36" fmla="*/ 172 w 597"/>
              <a:gd name="T37" fmla="*/ 38 h 631"/>
              <a:gd name="T38" fmla="*/ 208 w 597"/>
              <a:gd name="T39" fmla="*/ 96 h 631"/>
              <a:gd name="T40" fmla="*/ 214 w 597"/>
              <a:gd name="T41" fmla="*/ 105 h 631"/>
              <a:gd name="T42" fmla="*/ 214 w 597"/>
              <a:gd name="T43" fmla="*/ 158 h 631"/>
              <a:gd name="T44" fmla="*/ 203 w 597"/>
              <a:gd name="T45" fmla="*/ 169 h 631"/>
              <a:gd name="T46" fmla="*/ 0 w 597"/>
              <a:gd name="T47" fmla="*/ 169 h 631"/>
              <a:gd name="T48" fmla="*/ 0 w 597"/>
              <a:gd name="T49" fmla="*/ 631 h 631"/>
              <a:gd name="T50" fmla="*/ 433 w 597"/>
              <a:gd name="T51" fmla="*/ 631 h 631"/>
              <a:gd name="T52" fmla="*/ 433 w 597"/>
              <a:gd name="T53" fmla="*/ 422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7" h="631">
                <a:moveTo>
                  <a:pt x="433" y="422"/>
                </a:moveTo>
                <a:cubicBezTo>
                  <a:pt x="433" y="416"/>
                  <a:pt x="438" y="411"/>
                  <a:pt x="445" y="411"/>
                </a:cubicBezTo>
                <a:cubicBezTo>
                  <a:pt x="492" y="411"/>
                  <a:pt x="492" y="411"/>
                  <a:pt x="492" y="411"/>
                </a:cubicBezTo>
                <a:cubicBezTo>
                  <a:pt x="496" y="411"/>
                  <a:pt x="499" y="413"/>
                  <a:pt x="501" y="415"/>
                </a:cubicBezTo>
                <a:cubicBezTo>
                  <a:pt x="509" y="425"/>
                  <a:pt x="533" y="451"/>
                  <a:pt x="556" y="451"/>
                </a:cubicBezTo>
                <a:cubicBezTo>
                  <a:pt x="587" y="451"/>
                  <a:pt x="597" y="419"/>
                  <a:pt x="597" y="389"/>
                </a:cubicBezTo>
                <a:cubicBezTo>
                  <a:pt x="597" y="356"/>
                  <a:pt x="583" y="336"/>
                  <a:pt x="557" y="334"/>
                </a:cubicBezTo>
                <a:cubicBezTo>
                  <a:pt x="540" y="333"/>
                  <a:pt x="513" y="358"/>
                  <a:pt x="499" y="374"/>
                </a:cubicBezTo>
                <a:cubicBezTo>
                  <a:pt x="497" y="376"/>
                  <a:pt x="494" y="377"/>
                  <a:pt x="491" y="377"/>
                </a:cubicBezTo>
                <a:cubicBezTo>
                  <a:pt x="441" y="377"/>
                  <a:pt x="441" y="377"/>
                  <a:pt x="441" y="377"/>
                </a:cubicBezTo>
                <a:cubicBezTo>
                  <a:pt x="435" y="377"/>
                  <a:pt x="430" y="372"/>
                  <a:pt x="430" y="366"/>
                </a:cubicBezTo>
                <a:cubicBezTo>
                  <a:pt x="430" y="167"/>
                  <a:pt x="430" y="167"/>
                  <a:pt x="430" y="167"/>
                </a:cubicBezTo>
                <a:cubicBezTo>
                  <a:pt x="261" y="167"/>
                  <a:pt x="261" y="167"/>
                  <a:pt x="261" y="167"/>
                </a:cubicBezTo>
                <a:cubicBezTo>
                  <a:pt x="255" y="167"/>
                  <a:pt x="250" y="162"/>
                  <a:pt x="250" y="156"/>
                </a:cubicBezTo>
                <a:cubicBezTo>
                  <a:pt x="250" y="107"/>
                  <a:pt x="250" y="107"/>
                  <a:pt x="250" y="107"/>
                </a:cubicBezTo>
                <a:cubicBezTo>
                  <a:pt x="250" y="103"/>
                  <a:pt x="252" y="100"/>
                  <a:pt x="256" y="98"/>
                </a:cubicBezTo>
                <a:cubicBezTo>
                  <a:pt x="256" y="97"/>
                  <a:pt x="290" y="75"/>
                  <a:pt x="290" y="37"/>
                </a:cubicBezTo>
                <a:cubicBezTo>
                  <a:pt x="290" y="2"/>
                  <a:pt x="238" y="0"/>
                  <a:pt x="228" y="0"/>
                </a:cubicBezTo>
                <a:cubicBezTo>
                  <a:pt x="207" y="0"/>
                  <a:pt x="172" y="8"/>
                  <a:pt x="172" y="38"/>
                </a:cubicBezTo>
                <a:cubicBezTo>
                  <a:pt x="172" y="76"/>
                  <a:pt x="206" y="95"/>
                  <a:pt x="208" y="96"/>
                </a:cubicBezTo>
                <a:cubicBezTo>
                  <a:pt x="211" y="97"/>
                  <a:pt x="214" y="101"/>
                  <a:pt x="214" y="105"/>
                </a:cubicBezTo>
                <a:cubicBezTo>
                  <a:pt x="214" y="158"/>
                  <a:pt x="214" y="158"/>
                  <a:pt x="214" y="158"/>
                </a:cubicBezTo>
                <a:cubicBezTo>
                  <a:pt x="214" y="164"/>
                  <a:pt x="209" y="169"/>
                  <a:pt x="203" y="169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631"/>
                  <a:pt x="0" y="631"/>
                  <a:pt x="0" y="631"/>
                </a:cubicBezTo>
                <a:cubicBezTo>
                  <a:pt x="433" y="631"/>
                  <a:pt x="433" y="631"/>
                  <a:pt x="433" y="631"/>
                </a:cubicBezTo>
                <a:lnTo>
                  <a:pt x="433" y="422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134"/>
          <p:cNvSpPr>
            <a:spLocks noEditPoints="1"/>
          </p:cNvSpPr>
          <p:nvPr/>
        </p:nvSpPr>
        <p:spPr bwMode="auto">
          <a:xfrm>
            <a:off x="3325825" y="2562123"/>
            <a:ext cx="456780" cy="458652"/>
          </a:xfrm>
          <a:custGeom>
            <a:avLst/>
            <a:gdLst>
              <a:gd name="T0" fmla="*/ 150 w 283"/>
              <a:gd name="T1" fmla="*/ 0 h 284"/>
              <a:gd name="T2" fmla="*/ 235 w 283"/>
              <a:gd name="T3" fmla="*/ 36 h 284"/>
              <a:gd name="T4" fmla="*/ 283 w 283"/>
              <a:gd name="T5" fmla="*/ 134 h 284"/>
              <a:gd name="T6" fmla="*/ 283 w 283"/>
              <a:gd name="T7" fmla="*/ 153 h 284"/>
              <a:gd name="T8" fmla="*/ 242 w 283"/>
              <a:gd name="T9" fmla="*/ 242 h 284"/>
              <a:gd name="T10" fmla="*/ 150 w 283"/>
              <a:gd name="T11" fmla="*/ 284 h 284"/>
              <a:gd name="T12" fmla="*/ 122 w 283"/>
              <a:gd name="T13" fmla="*/ 283 h 284"/>
              <a:gd name="T14" fmla="*/ 2 w 283"/>
              <a:gd name="T15" fmla="*/ 167 h 284"/>
              <a:gd name="T16" fmla="*/ 0 w 283"/>
              <a:gd name="T17" fmla="*/ 134 h 284"/>
              <a:gd name="T18" fmla="*/ 2 w 283"/>
              <a:gd name="T19" fmla="*/ 116 h 284"/>
              <a:gd name="T20" fmla="*/ 117 w 283"/>
              <a:gd name="T21" fmla="*/ 3 h 284"/>
              <a:gd name="T22" fmla="*/ 168 w 283"/>
              <a:gd name="T23" fmla="*/ 263 h 284"/>
              <a:gd name="T24" fmla="*/ 140 w 283"/>
              <a:gd name="T25" fmla="*/ 249 h 284"/>
              <a:gd name="T26" fmla="*/ 132 w 283"/>
              <a:gd name="T27" fmla="*/ 233 h 284"/>
              <a:gd name="T28" fmla="*/ 119 w 283"/>
              <a:gd name="T29" fmla="*/ 185 h 284"/>
              <a:gd name="T30" fmla="*/ 92 w 283"/>
              <a:gd name="T31" fmla="*/ 176 h 284"/>
              <a:gd name="T32" fmla="*/ 73 w 283"/>
              <a:gd name="T33" fmla="*/ 119 h 284"/>
              <a:gd name="T34" fmla="*/ 99 w 283"/>
              <a:gd name="T35" fmla="*/ 104 h 284"/>
              <a:gd name="T36" fmla="*/ 132 w 283"/>
              <a:gd name="T37" fmla="*/ 121 h 284"/>
              <a:gd name="T38" fmla="*/ 150 w 283"/>
              <a:gd name="T39" fmla="*/ 127 h 284"/>
              <a:gd name="T40" fmla="*/ 173 w 283"/>
              <a:gd name="T41" fmla="*/ 114 h 284"/>
              <a:gd name="T42" fmla="*/ 177 w 283"/>
              <a:gd name="T43" fmla="*/ 102 h 284"/>
              <a:gd name="T44" fmla="*/ 183 w 283"/>
              <a:gd name="T45" fmla="*/ 92 h 284"/>
              <a:gd name="T46" fmla="*/ 162 w 283"/>
              <a:gd name="T47" fmla="*/ 102 h 284"/>
              <a:gd name="T48" fmla="*/ 155 w 283"/>
              <a:gd name="T49" fmla="*/ 111 h 284"/>
              <a:gd name="T50" fmla="*/ 134 w 283"/>
              <a:gd name="T51" fmla="*/ 91 h 284"/>
              <a:gd name="T52" fmla="*/ 117 w 283"/>
              <a:gd name="T53" fmla="*/ 91 h 284"/>
              <a:gd name="T54" fmla="*/ 98 w 283"/>
              <a:gd name="T55" fmla="*/ 94 h 284"/>
              <a:gd name="T56" fmla="*/ 105 w 283"/>
              <a:gd name="T57" fmla="*/ 86 h 284"/>
              <a:gd name="T58" fmla="*/ 99 w 283"/>
              <a:gd name="T59" fmla="*/ 80 h 284"/>
              <a:gd name="T60" fmla="*/ 122 w 283"/>
              <a:gd name="T61" fmla="*/ 72 h 284"/>
              <a:gd name="T62" fmla="*/ 132 w 283"/>
              <a:gd name="T63" fmla="*/ 68 h 284"/>
              <a:gd name="T64" fmla="*/ 153 w 283"/>
              <a:gd name="T65" fmla="*/ 68 h 284"/>
              <a:gd name="T66" fmla="*/ 150 w 283"/>
              <a:gd name="T67" fmla="*/ 55 h 284"/>
              <a:gd name="T68" fmla="*/ 141 w 283"/>
              <a:gd name="T69" fmla="*/ 58 h 284"/>
              <a:gd name="T70" fmla="*/ 153 w 283"/>
              <a:gd name="T71" fmla="*/ 40 h 284"/>
              <a:gd name="T72" fmla="*/ 177 w 283"/>
              <a:gd name="T73" fmla="*/ 33 h 284"/>
              <a:gd name="T74" fmla="*/ 195 w 283"/>
              <a:gd name="T75" fmla="*/ 33 h 284"/>
              <a:gd name="T76" fmla="*/ 146 w 283"/>
              <a:gd name="T77" fmla="*/ 18 h 284"/>
              <a:gd name="T78" fmla="*/ 67 w 283"/>
              <a:gd name="T79" fmla="*/ 42 h 284"/>
              <a:gd name="T80" fmla="*/ 72 w 283"/>
              <a:gd name="T81" fmla="*/ 52 h 284"/>
              <a:gd name="T82" fmla="*/ 57 w 283"/>
              <a:gd name="T83" fmla="*/ 71 h 284"/>
              <a:gd name="T84" fmla="*/ 33 w 283"/>
              <a:gd name="T85" fmla="*/ 82 h 284"/>
              <a:gd name="T86" fmla="*/ 21 w 283"/>
              <a:gd name="T87" fmla="*/ 126 h 284"/>
              <a:gd name="T88" fmla="*/ 31 w 283"/>
              <a:gd name="T89" fmla="*/ 141 h 284"/>
              <a:gd name="T90" fmla="*/ 19 w 283"/>
              <a:gd name="T91" fmla="*/ 164 h 284"/>
              <a:gd name="T92" fmla="*/ 166 w 283"/>
              <a:gd name="T93" fmla="*/ 264 h 284"/>
              <a:gd name="T94" fmla="*/ 171 w 283"/>
              <a:gd name="T95" fmla="*/ 263 h 284"/>
              <a:gd name="T96" fmla="*/ 255 w 283"/>
              <a:gd name="T97" fmla="*/ 193 h 284"/>
              <a:gd name="T98" fmla="*/ 262 w 283"/>
              <a:gd name="T99" fmla="*/ 169 h 284"/>
              <a:gd name="T100" fmla="*/ 253 w 283"/>
              <a:gd name="T101" fmla="*/ 159 h 284"/>
              <a:gd name="T102" fmla="*/ 235 w 283"/>
              <a:gd name="T103" fmla="*/ 150 h 284"/>
              <a:gd name="T104" fmla="*/ 220 w 283"/>
              <a:gd name="T105" fmla="*/ 148 h 284"/>
              <a:gd name="T106" fmla="*/ 195 w 283"/>
              <a:gd name="T107" fmla="*/ 146 h 284"/>
              <a:gd name="T108" fmla="*/ 186 w 283"/>
              <a:gd name="T109" fmla="*/ 156 h 284"/>
              <a:gd name="T110" fmla="*/ 202 w 283"/>
              <a:gd name="T111" fmla="*/ 160 h 284"/>
              <a:gd name="T112" fmla="*/ 213 w 283"/>
              <a:gd name="T113" fmla="*/ 161 h 284"/>
              <a:gd name="T114" fmla="*/ 189 w 283"/>
              <a:gd name="T115" fmla="*/ 206 h 284"/>
              <a:gd name="T116" fmla="*/ 176 w 283"/>
              <a:gd name="T117" fmla="*/ 25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3" h="284">
                <a:moveTo>
                  <a:pt x="133" y="0"/>
                </a:moveTo>
                <a:cubicBezTo>
                  <a:pt x="139" y="0"/>
                  <a:pt x="144" y="0"/>
                  <a:pt x="150" y="0"/>
                </a:cubicBezTo>
                <a:cubicBezTo>
                  <a:pt x="154" y="1"/>
                  <a:pt x="157" y="1"/>
                  <a:pt x="161" y="2"/>
                </a:cubicBezTo>
                <a:cubicBezTo>
                  <a:pt x="189" y="6"/>
                  <a:pt x="214" y="17"/>
                  <a:pt x="235" y="36"/>
                </a:cubicBezTo>
                <a:cubicBezTo>
                  <a:pt x="260" y="58"/>
                  <a:pt x="275" y="85"/>
                  <a:pt x="281" y="118"/>
                </a:cubicBezTo>
                <a:cubicBezTo>
                  <a:pt x="282" y="123"/>
                  <a:pt x="283" y="129"/>
                  <a:pt x="283" y="134"/>
                </a:cubicBezTo>
                <a:cubicBezTo>
                  <a:pt x="283" y="139"/>
                  <a:pt x="283" y="145"/>
                  <a:pt x="283" y="151"/>
                </a:cubicBezTo>
                <a:cubicBezTo>
                  <a:pt x="283" y="151"/>
                  <a:pt x="283" y="152"/>
                  <a:pt x="283" y="153"/>
                </a:cubicBezTo>
                <a:cubicBezTo>
                  <a:pt x="282" y="159"/>
                  <a:pt x="282" y="164"/>
                  <a:pt x="281" y="169"/>
                </a:cubicBezTo>
                <a:cubicBezTo>
                  <a:pt x="275" y="197"/>
                  <a:pt x="263" y="221"/>
                  <a:pt x="242" y="242"/>
                </a:cubicBezTo>
                <a:cubicBezTo>
                  <a:pt x="221" y="263"/>
                  <a:pt x="196" y="277"/>
                  <a:pt x="166" y="282"/>
                </a:cubicBezTo>
                <a:cubicBezTo>
                  <a:pt x="161" y="283"/>
                  <a:pt x="155" y="283"/>
                  <a:pt x="150" y="284"/>
                </a:cubicBezTo>
                <a:cubicBezTo>
                  <a:pt x="144" y="284"/>
                  <a:pt x="139" y="284"/>
                  <a:pt x="133" y="284"/>
                </a:cubicBezTo>
                <a:cubicBezTo>
                  <a:pt x="129" y="284"/>
                  <a:pt x="126" y="283"/>
                  <a:pt x="122" y="283"/>
                </a:cubicBezTo>
                <a:cubicBezTo>
                  <a:pt x="94" y="279"/>
                  <a:pt x="69" y="268"/>
                  <a:pt x="48" y="249"/>
                </a:cubicBezTo>
                <a:cubicBezTo>
                  <a:pt x="23" y="227"/>
                  <a:pt x="8" y="199"/>
                  <a:pt x="2" y="167"/>
                </a:cubicBezTo>
                <a:cubicBezTo>
                  <a:pt x="1" y="161"/>
                  <a:pt x="0" y="156"/>
                  <a:pt x="0" y="151"/>
                </a:cubicBezTo>
                <a:cubicBezTo>
                  <a:pt x="0" y="145"/>
                  <a:pt x="0" y="139"/>
                  <a:pt x="0" y="134"/>
                </a:cubicBezTo>
                <a:cubicBezTo>
                  <a:pt x="0" y="133"/>
                  <a:pt x="0" y="132"/>
                  <a:pt x="0" y="131"/>
                </a:cubicBezTo>
                <a:cubicBezTo>
                  <a:pt x="1" y="126"/>
                  <a:pt x="1" y="121"/>
                  <a:pt x="2" y="116"/>
                </a:cubicBezTo>
                <a:cubicBezTo>
                  <a:pt x="8" y="87"/>
                  <a:pt x="20" y="63"/>
                  <a:pt x="41" y="43"/>
                </a:cubicBezTo>
                <a:cubicBezTo>
                  <a:pt x="62" y="21"/>
                  <a:pt x="87" y="8"/>
                  <a:pt x="117" y="3"/>
                </a:cubicBezTo>
                <a:cubicBezTo>
                  <a:pt x="122" y="2"/>
                  <a:pt x="128" y="1"/>
                  <a:pt x="133" y="0"/>
                </a:cubicBezTo>
                <a:close/>
                <a:moveTo>
                  <a:pt x="168" y="263"/>
                </a:moveTo>
                <a:cubicBezTo>
                  <a:pt x="166" y="262"/>
                  <a:pt x="164" y="263"/>
                  <a:pt x="162" y="262"/>
                </a:cubicBezTo>
                <a:cubicBezTo>
                  <a:pt x="153" y="260"/>
                  <a:pt x="147" y="254"/>
                  <a:pt x="140" y="249"/>
                </a:cubicBezTo>
                <a:cubicBezTo>
                  <a:pt x="136" y="246"/>
                  <a:pt x="133" y="242"/>
                  <a:pt x="132" y="237"/>
                </a:cubicBezTo>
                <a:cubicBezTo>
                  <a:pt x="132" y="236"/>
                  <a:pt x="132" y="235"/>
                  <a:pt x="132" y="233"/>
                </a:cubicBezTo>
                <a:cubicBezTo>
                  <a:pt x="130" y="222"/>
                  <a:pt x="128" y="210"/>
                  <a:pt x="126" y="199"/>
                </a:cubicBezTo>
                <a:cubicBezTo>
                  <a:pt x="125" y="194"/>
                  <a:pt x="123" y="189"/>
                  <a:pt x="119" y="185"/>
                </a:cubicBezTo>
                <a:cubicBezTo>
                  <a:pt x="117" y="181"/>
                  <a:pt x="113" y="179"/>
                  <a:pt x="108" y="179"/>
                </a:cubicBezTo>
                <a:cubicBezTo>
                  <a:pt x="103" y="178"/>
                  <a:pt x="97" y="178"/>
                  <a:pt x="92" y="176"/>
                </a:cubicBezTo>
                <a:cubicBezTo>
                  <a:pt x="78" y="174"/>
                  <a:pt x="68" y="163"/>
                  <a:pt x="66" y="150"/>
                </a:cubicBezTo>
                <a:cubicBezTo>
                  <a:pt x="64" y="139"/>
                  <a:pt x="67" y="129"/>
                  <a:pt x="73" y="119"/>
                </a:cubicBezTo>
                <a:cubicBezTo>
                  <a:pt x="79" y="110"/>
                  <a:pt x="89" y="108"/>
                  <a:pt x="99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106" y="103"/>
                  <a:pt x="112" y="106"/>
                  <a:pt x="117" y="110"/>
                </a:cubicBezTo>
                <a:cubicBezTo>
                  <a:pt x="122" y="113"/>
                  <a:pt x="127" y="117"/>
                  <a:pt x="132" y="121"/>
                </a:cubicBezTo>
                <a:cubicBezTo>
                  <a:pt x="136" y="125"/>
                  <a:pt x="141" y="127"/>
                  <a:pt x="147" y="127"/>
                </a:cubicBezTo>
                <a:cubicBezTo>
                  <a:pt x="148" y="128"/>
                  <a:pt x="149" y="127"/>
                  <a:pt x="150" y="127"/>
                </a:cubicBezTo>
                <a:cubicBezTo>
                  <a:pt x="153" y="125"/>
                  <a:pt x="156" y="123"/>
                  <a:pt x="159" y="122"/>
                </a:cubicBezTo>
                <a:cubicBezTo>
                  <a:pt x="163" y="119"/>
                  <a:pt x="169" y="117"/>
                  <a:pt x="173" y="114"/>
                </a:cubicBezTo>
                <a:cubicBezTo>
                  <a:pt x="176" y="113"/>
                  <a:pt x="178" y="111"/>
                  <a:pt x="179" y="109"/>
                </a:cubicBezTo>
                <a:cubicBezTo>
                  <a:pt x="174" y="107"/>
                  <a:pt x="173" y="106"/>
                  <a:pt x="177" y="102"/>
                </a:cubicBezTo>
                <a:cubicBezTo>
                  <a:pt x="179" y="100"/>
                  <a:pt x="181" y="99"/>
                  <a:pt x="183" y="97"/>
                </a:cubicBezTo>
                <a:cubicBezTo>
                  <a:pt x="184" y="95"/>
                  <a:pt x="185" y="93"/>
                  <a:pt x="183" y="92"/>
                </a:cubicBezTo>
                <a:cubicBezTo>
                  <a:pt x="181" y="91"/>
                  <a:pt x="179" y="89"/>
                  <a:pt x="177" y="89"/>
                </a:cubicBezTo>
                <a:cubicBezTo>
                  <a:pt x="170" y="90"/>
                  <a:pt x="163" y="94"/>
                  <a:pt x="162" y="102"/>
                </a:cubicBezTo>
                <a:cubicBezTo>
                  <a:pt x="161" y="105"/>
                  <a:pt x="162" y="108"/>
                  <a:pt x="163" y="111"/>
                </a:cubicBezTo>
                <a:cubicBezTo>
                  <a:pt x="160" y="111"/>
                  <a:pt x="158" y="111"/>
                  <a:pt x="155" y="111"/>
                </a:cubicBezTo>
                <a:cubicBezTo>
                  <a:pt x="150" y="109"/>
                  <a:pt x="147" y="106"/>
                  <a:pt x="144" y="102"/>
                </a:cubicBezTo>
                <a:cubicBezTo>
                  <a:pt x="141" y="98"/>
                  <a:pt x="138" y="95"/>
                  <a:pt x="134" y="91"/>
                </a:cubicBezTo>
                <a:cubicBezTo>
                  <a:pt x="130" y="86"/>
                  <a:pt x="124" y="86"/>
                  <a:pt x="119" y="89"/>
                </a:cubicBezTo>
                <a:cubicBezTo>
                  <a:pt x="118" y="89"/>
                  <a:pt x="117" y="90"/>
                  <a:pt x="117" y="91"/>
                </a:cubicBezTo>
                <a:cubicBezTo>
                  <a:pt x="115" y="99"/>
                  <a:pt x="105" y="103"/>
                  <a:pt x="98" y="98"/>
                </a:cubicBezTo>
                <a:cubicBezTo>
                  <a:pt x="96" y="97"/>
                  <a:pt x="96" y="95"/>
                  <a:pt x="98" y="94"/>
                </a:cubicBezTo>
                <a:cubicBezTo>
                  <a:pt x="100" y="93"/>
                  <a:pt x="101" y="93"/>
                  <a:pt x="103" y="92"/>
                </a:cubicBezTo>
                <a:cubicBezTo>
                  <a:pt x="107" y="91"/>
                  <a:pt x="108" y="90"/>
                  <a:pt x="105" y="86"/>
                </a:cubicBezTo>
                <a:cubicBezTo>
                  <a:pt x="104" y="85"/>
                  <a:pt x="102" y="84"/>
                  <a:pt x="101" y="82"/>
                </a:cubicBezTo>
                <a:cubicBezTo>
                  <a:pt x="100" y="81"/>
                  <a:pt x="100" y="81"/>
                  <a:pt x="99" y="80"/>
                </a:cubicBezTo>
                <a:cubicBezTo>
                  <a:pt x="100" y="80"/>
                  <a:pt x="101" y="80"/>
                  <a:pt x="102" y="80"/>
                </a:cubicBezTo>
                <a:cubicBezTo>
                  <a:pt x="109" y="79"/>
                  <a:pt x="116" y="77"/>
                  <a:pt x="122" y="72"/>
                </a:cubicBezTo>
                <a:cubicBezTo>
                  <a:pt x="123" y="71"/>
                  <a:pt x="125" y="70"/>
                  <a:pt x="123" y="68"/>
                </a:cubicBezTo>
                <a:cubicBezTo>
                  <a:pt x="126" y="66"/>
                  <a:pt x="129" y="66"/>
                  <a:pt x="132" y="68"/>
                </a:cubicBezTo>
                <a:cubicBezTo>
                  <a:pt x="134" y="69"/>
                  <a:pt x="137" y="70"/>
                  <a:pt x="139" y="72"/>
                </a:cubicBezTo>
                <a:cubicBezTo>
                  <a:pt x="146" y="75"/>
                  <a:pt x="150" y="74"/>
                  <a:pt x="153" y="68"/>
                </a:cubicBezTo>
                <a:cubicBezTo>
                  <a:pt x="154" y="66"/>
                  <a:pt x="155" y="64"/>
                  <a:pt x="156" y="63"/>
                </a:cubicBezTo>
                <a:cubicBezTo>
                  <a:pt x="157" y="58"/>
                  <a:pt x="155" y="55"/>
                  <a:pt x="150" y="55"/>
                </a:cubicBezTo>
                <a:cubicBezTo>
                  <a:pt x="149" y="55"/>
                  <a:pt x="147" y="56"/>
                  <a:pt x="146" y="56"/>
                </a:cubicBezTo>
                <a:cubicBezTo>
                  <a:pt x="144" y="57"/>
                  <a:pt x="142" y="58"/>
                  <a:pt x="141" y="58"/>
                </a:cubicBezTo>
                <a:cubicBezTo>
                  <a:pt x="139" y="56"/>
                  <a:pt x="140" y="54"/>
                  <a:pt x="141" y="52"/>
                </a:cubicBezTo>
                <a:cubicBezTo>
                  <a:pt x="144" y="47"/>
                  <a:pt x="148" y="43"/>
                  <a:pt x="153" y="40"/>
                </a:cubicBezTo>
                <a:cubicBezTo>
                  <a:pt x="159" y="36"/>
                  <a:pt x="165" y="32"/>
                  <a:pt x="173" y="31"/>
                </a:cubicBezTo>
                <a:cubicBezTo>
                  <a:pt x="174" y="31"/>
                  <a:pt x="176" y="32"/>
                  <a:pt x="177" y="33"/>
                </a:cubicBezTo>
                <a:cubicBezTo>
                  <a:pt x="179" y="34"/>
                  <a:pt x="182" y="36"/>
                  <a:pt x="184" y="37"/>
                </a:cubicBezTo>
                <a:cubicBezTo>
                  <a:pt x="189" y="38"/>
                  <a:pt x="193" y="37"/>
                  <a:pt x="195" y="33"/>
                </a:cubicBezTo>
                <a:cubicBezTo>
                  <a:pt x="195" y="31"/>
                  <a:pt x="195" y="30"/>
                  <a:pt x="193" y="29"/>
                </a:cubicBezTo>
                <a:cubicBezTo>
                  <a:pt x="178" y="22"/>
                  <a:pt x="162" y="19"/>
                  <a:pt x="146" y="18"/>
                </a:cubicBezTo>
                <a:cubicBezTo>
                  <a:pt x="124" y="18"/>
                  <a:pt x="104" y="22"/>
                  <a:pt x="85" y="32"/>
                </a:cubicBezTo>
                <a:cubicBezTo>
                  <a:pt x="79" y="35"/>
                  <a:pt x="73" y="39"/>
                  <a:pt x="67" y="42"/>
                </a:cubicBezTo>
                <a:cubicBezTo>
                  <a:pt x="69" y="43"/>
                  <a:pt x="70" y="44"/>
                  <a:pt x="71" y="45"/>
                </a:cubicBezTo>
                <a:cubicBezTo>
                  <a:pt x="74" y="47"/>
                  <a:pt x="74" y="49"/>
                  <a:pt x="72" y="52"/>
                </a:cubicBezTo>
                <a:cubicBezTo>
                  <a:pt x="71" y="52"/>
                  <a:pt x="71" y="53"/>
                  <a:pt x="70" y="54"/>
                </a:cubicBezTo>
                <a:cubicBezTo>
                  <a:pt x="67" y="61"/>
                  <a:pt x="63" y="67"/>
                  <a:pt x="57" y="71"/>
                </a:cubicBezTo>
                <a:cubicBezTo>
                  <a:pt x="51" y="77"/>
                  <a:pt x="44" y="81"/>
                  <a:pt x="36" y="80"/>
                </a:cubicBezTo>
                <a:cubicBezTo>
                  <a:pt x="35" y="80"/>
                  <a:pt x="34" y="81"/>
                  <a:pt x="33" y="82"/>
                </a:cubicBezTo>
                <a:cubicBezTo>
                  <a:pt x="26" y="94"/>
                  <a:pt x="22" y="108"/>
                  <a:pt x="19" y="122"/>
                </a:cubicBezTo>
                <a:cubicBezTo>
                  <a:pt x="19" y="124"/>
                  <a:pt x="19" y="125"/>
                  <a:pt x="21" y="126"/>
                </a:cubicBezTo>
                <a:cubicBezTo>
                  <a:pt x="26" y="127"/>
                  <a:pt x="30" y="130"/>
                  <a:pt x="32" y="134"/>
                </a:cubicBezTo>
                <a:cubicBezTo>
                  <a:pt x="33" y="137"/>
                  <a:pt x="33" y="139"/>
                  <a:pt x="31" y="141"/>
                </a:cubicBezTo>
                <a:cubicBezTo>
                  <a:pt x="25" y="146"/>
                  <a:pt x="21" y="154"/>
                  <a:pt x="19" y="162"/>
                </a:cubicBezTo>
                <a:cubicBezTo>
                  <a:pt x="19" y="162"/>
                  <a:pt x="19" y="163"/>
                  <a:pt x="19" y="164"/>
                </a:cubicBezTo>
                <a:cubicBezTo>
                  <a:pt x="23" y="185"/>
                  <a:pt x="31" y="204"/>
                  <a:pt x="45" y="220"/>
                </a:cubicBezTo>
                <a:cubicBezTo>
                  <a:pt x="77" y="258"/>
                  <a:pt x="117" y="272"/>
                  <a:pt x="166" y="264"/>
                </a:cubicBezTo>
                <a:cubicBezTo>
                  <a:pt x="167" y="264"/>
                  <a:pt x="167" y="263"/>
                  <a:pt x="168" y="263"/>
                </a:cubicBezTo>
                <a:cubicBezTo>
                  <a:pt x="169" y="263"/>
                  <a:pt x="170" y="263"/>
                  <a:pt x="171" y="263"/>
                </a:cubicBezTo>
                <a:cubicBezTo>
                  <a:pt x="174" y="262"/>
                  <a:pt x="176" y="261"/>
                  <a:pt x="179" y="261"/>
                </a:cubicBezTo>
                <a:cubicBezTo>
                  <a:pt x="214" y="249"/>
                  <a:pt x="239" y="226"/>
                  <a:pt x="255" y="193"/>
                </a:cubicBezTo>
                <a:cubicBezTo>
                  <a:pt x="258" y="185"/>
                  <a:pt x="261" y="177"/>
                  <a:pt x="263" y="168"/>
                </a:cubicBezTo>
                <a:cubicBezTo>
                  <a:pt x="262" y="168"/>
                  <a:pt x="262" y="168"/>
                  <a:pt x="262" y="169"/>
                </a:cubicBezTo>
                <a:cubicBezTo>
                  <a:pt x="258" y="172"/>
                  <a:pt x="256" y="172"/>
                  <a:pt x="255" y="167"/>
                </a:cubicBezTo>
                <a:cubicBezTo>
                  <a:pt x="254" y="164"/>
                  <a:pt x="254" y="162"/>
                  <a:pt x="253" y="159"/>
                </a:cubicBezTo>
                <a:cubicBezTo>
                  <a:pt x="252" y="153"/>
                  <a:pt x="249" y="151"/>
                  <a:pt x="243" y="151"/>
                </a:cubicBezTo>
                <a:cubicBezTo>
                  <a:pt x="240" y="150"/>
                  <a:pt x="238" y="151"/>
                  <a:pt x="235" y="150"/>
                </a:cubicBezTo>
                <a:cubicBezTo>
                  <a:pt x="231" y="150"/>
                  <a:pt x="227" y="149"/>
                  <a:pt x="222" y="148"/>
                </a:cubicBezTo>
                <a:cubicBezTo>
                  <a:pt x="222" y="148"/>
                  <a:pt x="221" y="148"/>
                  <a:pt x="220" y="148"/>
                </a:cubicBezTo>
                <a:cubicBezTo>
                  <a:pt x="216" y="150"/>
                  <a:pt x="212" y="150"/>
                  <a:pt x="208" y="149"/>
                </a:cubicBezTo>
                <a:cubicBezTo>
                  <a:pt x="204" y="148"/>
                  <a:pt x="199" y="147"/>
                  <a:pt x="195" y="146"/>
                </a:cubicBezTo>
                <a:cubicBezTo>
                  <a:pt x="188" y="145"/>
                  <a:pt x="186" y="148"/>
                  <a:pt x="186" y="154"/>
                </a:cubicBezTo>
                <a:cubicBezTo>
                  <a:pt x="186" y="155"/>
                  <a:pt x="186" y="156"/>
                  <a:pt x="186" y="156"/>
                </a:cubicBezTo>
                <a:cubicBezTo>
                  <a:pt x="187" y="161"/>
                  <a:pt x="189" y="163"/>
                  <a:pt x="193" y="162"/>
                </a:cubicBezTo>
                <a:cubicBezTo>
                  <a:pt x="196" y="162"/>
                  <a:pt x="199" y="161"/>
                  <a:pt x="202" y="160"/>
                </a:cubicBezTo>
                <a:cubicBezTo>
                  <a:pt x="205" y="160"/>
                  <a:pt x="208" y="158"/>
                  <a:pt x="210" y="158"/>
                </a:cubicBezTo>
                <a:cubicBezTo>
                  <a:pt x="213" y="157"/>
                  <a:pt x="214" y="158"/>
                  <a:pt x="213" y="161"/>
                </a:cubicBezTo>
                <a:cubicBezTo>
                  <a:pt x="213" y="163"/>
                  <a:pt x="212" y="165"/>
                  <a:pt x="211" y="166"/>
                </a:cubicBezTo>
                <a:cubicBezTo>
                  <a:pt x="203" y="180"/>
                  <a:pt x="196" y="193"/>
                  <a:pt x="189" y="206"/>
                </a:cubicBezTo>
                <a:cubicBezTo>
                  <a:pt x="183" y="216"/>
                  <a:pt x="179" y="226"/>
                  <a:pt x="177" y="237"/>
                </a:cubicBezTo>
                <a:cubicBezTo>
                  <a:pt x="176" y="242"/>
                  <a:pt x="176" y="247"/>
                  <a:pt x="176" y="252"/>
                </a:cubicBezTo>
                <a:cubicBezTo>
                  <a:pt x="176" y="258"/>
                  <a:pt x="173" y="262"/>
                  <a:pt x="168" y="2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127"/>
          <p:cNvSpPr/>
          <p:nvPr/>
        </p:nvSpPr>
        <p:spPr bwMode="auto">
          <a:xfrm>
            <a:off x="2472171" y="3191131"/>
            <a:ext cx="702019" cy="746948"/>
          </a:xfrm>
          <a:custGeom>
            <a:avLst/>
            <a:gdLst>
              <a:gd name="T0" fmla="*/ 435 w 435"/>
              <a:gd name="T1" fmla="*/ 0 h 463"/>
              <a:gd name="T2" fmla="*/ 2 w 435"/>
              <a:gd name="T3" fmla="*/ 0 h 463"/>
              <a:gd name="T4" fmla="*/ 2 w 435"/>
              <a:gd name="T5" fmla="*/ 113 h 463"/>
              <a:gd name="T6" fmla="*/ 32 w 435"/>
              <a:gd name="T7" fmla="*/ 113 h 463"/>
              <a:gd name="T8" fmla="*/ 104 w 435"/>
              <a:gd name="T9" fmla="*/ 70 h 463"/>
              <a:gd name="T10" fmla="*/ 166 w 435"/>
              <a:gd name="T11" fmla="*/ 154 h 463"/>
              <a:gd name="T12" fmla="*/ 145 w 435"/>
              <a:gd name="T13" fmla="*/ 219 h 463"/>
              <a:gd name="T14" fmla="*/ 100 w 435"/>
              <a:gd name="T15" fmla="*/ 234 h 463"/>
              <a:gd name="T16" fmla="*/ 34 w 435"/>
              <a:gd name="T17" fmla="*/ 192 h 463"/>
              <a:gd name="T18" fmla="*/ 0 w 435"/>
              <a:gd name="T19" fmla="*/ 192 h 463"/>
              <a:gd name="T20" fmla="*/ 0 w 435"/>
              <a:gd name="T21" fmla="*/ 442 h 463"/>
              <a:gd name="T22" fmla="*/ 9 w 435"/>
              <a:gd name="T23" fmla="*/ 463 h 463"/>
              <a:gd name="T24" fmla="*/ 435 w 435"/>
              <a:gd name="T25" fmla="*/ 463 h 463"/>
              <a:gd name="T26" fmla="*/ 435 w 435"/>
              <a:gd name="T27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463">
                <a:moveTo>
                  <a:pt x="435" y="0"/>
                </a:moveTo>
                <a:cubicBezTo>
                  <a:pt x="2" y="0"/>
                  <a:pt x="2" y="0"/>
                  <a:pt x="2" y="0"/>
                </a:cubicBezTo>
                <a:cubicBezTo>
                  <a:pt x="2" y="113"/>
                  <a:pt x="2" y="113"/>
                  <a:pt x="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40" y="99"/>
                  <a:pt x="61" y="69"/>
                  <a:pt x="104" y="70"/>
                </a:cubicBezTo>
                <a:cubicBezTo>
                  <a:pt x="166" y="72"/>
                  <a:pt x="166" y="134"/>
                  <a:pt x="166" y="154"/>
                </a:cubicBezTo>
                <a:cubicBezTo>
                  <a:pt x="166" y="184"/>
                  <a:pt x="159" y="205"/>
                  <a:pt x="145" y="219"/>
                </a:cubicBezTo>
                <a:cubicBezTo>
                  <a:pt x="134" y="229"/>
                  <a:pt x="119" y="234"/>
                  <a:pt x="100" y="234"/>
                </a:cubicBezTo>
                <a:cubicBezTo>
                  <a:pt x="63" y="233"/>
                  <a:pt x="42" y="209"/>
                  <a:pt x="34" y="192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442"/>
                  <a:pt x="0" y="442"/>
                  <a:pt x="0" y="442"/>
                </a:cubicBezTo>
                <a:cubicBezTo>
                  <a:pt x="4" y="449"/>
                  <a:pt x="7" y="456"/>
                  <a:pt x="9" y="463"/>
                </a:cubicBezTo>
                <a:cubicBezTo>
                  <a:pt x="435" y="463"/>
                  <a:pt x="435" y="463"/>
                  <a:pt x="435" y="463"/>
                </a:cubicBezTo>
                <a:lnTo>
                  <a:pt x="435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Freeform 136"/>
          <p:cNvSpPr>
            <a:spLocks noEditPoints="1"/>
          </p:cNvSpPr>
          <p:nvPr/>
        </p:nvSpPr>
        <p:spPr bwMode="auto">
          <a:xfrm>
            <a:off x="2760466" y="3574900"/>
            <a:ext cx="301400" cy="215286"/>
          </a:xfrm>
          <a:custGeom>
            <a:avLst/>
            <a:gdLst>
              <a:gd name="T0" fmla="*/ 177 w 186"/>
              <a:gd name="T1" fmla="*/ 0 h 134"/>
              <a:gd name="T2" fmla="*/ 185 w 186"/>
              <a:gd name="T3" fmla="*/ 6 h 134"/>
              <a:gd name="T4" fmla="*/ 186 w 186"/>
              <a:gd name="T5" fmla="*/ 12 h 134"/>
              <a:gd name="T6" fmla="*/ 186 w 186"/>
              <a:gd name="T7" fmla="*/ 122 h 134"/>
              <a:gd name="T8" fmla="*/ 174 w 186"/>
              <a:gd name="T9" fmla="*/ 134 h 134"/>
              <a:gd name="T10" fmla="*/ 13 w 186"/>
              <a:gd name="T11" fmla="*/ 134 h 134"/>
              <a:gd name="T12" fmla="*/ 1 w 186"/>
              <a:gd name="T13" fmla="*/ 125 h 134"/>
              <a:gd name="T14" fmla="*/ 0 w 186"/>
              <a:gd name="T15" fmla="*/ 125 h 134"/>
              <a:gd name="T16" fmla="*/ 0 w 186"/>
              <a:gd name="T17" fmla="*/ 9 h 134"/>
              <a:gd name="T18" fmla="*/ 1 w 186"/>
              <a:gd name="T19" fmla="*/ 7 h 134"/>
              <a:gd name="T20" fmla="*/ 9 w 186"/>
              <a:gd name="T21" fmla="*/ 0 h 134"/>
              <a:gd name="T22" fmla="*/ 177 w 186"/>
              <a:gd name="T23" fmla="*/ 0 h 134"/>
              <a:gd name="T24" fmla="*/ 174 w 186"/>
              <a:gd name="T25" fmla="*/ 122 h 134"/>
              <a:gd name="T26" fmla="*/ 174 w 186"/>
              <a:gd name="T27" fmla="*/ 12 h 134"/>
              <a:gd name="T28" fmla="*/ 12 w 186"/>
              <a:gd name="T29" fmla="*/ 12 h 134"/>
              <a:gd name="T30" fmla="*/ 12 w 186"/>
              <a:gd name="T31" fmla="*/ 122 h 134"/>
              <a:gd name="T32" fmla="*/ 174 w 186"/>
              <a:gd name="T33" fmla="*/ 122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" h="134">
                <a:moveTo>
                  <a:pt x="177" y="0"/>
                </a:moveTo>
                <a:cubicBezTo>
                  <a:pt x="180" y="1"/>
                  <a:pt x="183" y="3"/>
                  <a:pt x="185" y="6"/>
                </a:cubicBezTo>
                <a:cubicBezTo>
                  <a:pt x="185" y="8"/>
                  <a:pt x="186" y="10"/>
                  <a:pt x="186" y="12"/>
                </a:cubicBezTo>
                <a:cubicBezTo>
                  <a:pt x="186" y="49"/>
                  <a:pt x="186" y="86"/>
                  <a:pt x="186" y="122"/>
                </a:cubicBezTo>
                <a:cubicBezTo>
                  <a:pt x="186" y="129"/>
                  <a:pt x="181" y="134"/>
                  <a:pt x="174" y="134"/>
                </a:cubicBezTo>
                <a:cubicBezTo>
                  <a:pt x="120" y="134"/>
                  <a:pt x="66" y="134"/>
                  <a:pt x="13" y="134"/>
                </a:cubicBezTo>
                <a:cubicBezTo>
                  <a:pt x="6" y="134"/>
                  <a:pt x="3" y="132"/>
                  <a:pt x="1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86"/>
                  <a:pt x="0" y="48"/>
                  <a:pt x="0" y="9"/>
                </a:cubicBezTo>
                <a:cubicBezTo>
                  <a:pt x="1" y="9"/>
                  <a:pt x="1" y="8"/>
                  <a:pt x="1" y="7"/>
                </a:cubicBezTo>
                <a:cubicBezTo>
                  <a:pt x="3" y="3"/>
                  <a:pt x="5" y="2"/>
                  <a:pt x="9" y="0"/>
                </a:cubicBezTo>
                <a:cubicBezTo>
                  <a:pt x="65" y="0"/>
                  <a:pt x="121" y="0"/>
                  <a:pt x="177" y="0"/>
                </a:cubicBezTo>
                <a:close/>
                <a:moveTo>
                  <a:pt x="174" y="122"/>
                </a:moveTo>
                <a:cubicBezTo>
                  <a:pt x="174" y="85"/>
                  <a:pt x="174" y="49"/>
                  <a:pt x="174" y="12"/>
                </a:cubicBezTo>
                <a:cubicBezTo>
                  <a:pt x="120" y="12"/>
                  <a:pt x="66" y="12"/>
                  <a:pt x="12" y="12"/>
                </a:cubicBezTo>
                <a:cubicBezTo>
                  <a:pt x="12" y="49"/>
                  <a:pt x="12" y="85"/>
                  <a:pt x="12" y="122"/>
                </a:cubicBezTo>
                <a:cubicBezTo>
                  <a:pt x="66" y="122"/>
                  <a:pt x="120" y="122"/>
                  <a:pt x="174" y="1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4" name="Freeform 137"/>
          <p:cNvSpPr/>
          <p:nvPr/>
        </p:nvSpPr>
        <p:spPr bwMode="auto">
          <a:xfrm>
            <a:off x="2837220" y="3808907"/>
            <a:ext cx="147892" cy="65522"/>
          </a:xfrm>
          <a:custGeom>
            <a:avLst/>
            <a:gdLst>
              <a:gd name="T0" fmla="*/ 29 w 92"/>
              <a:gd name="T1" fmla="*/ 0 h 41"/>
              <a:gd name="T2" fmla="*/ 63 w 92"/>
              <a:gd name="T3" fmla="*/ 0 h 41"/>
              <a:gd name="T4" fmla="*/ 63 w 92"/>
              <a:gd name="T5" fmla="*/ 2 h 41"/>
              <a:gd name="T6" fmla="*/ 63 w 92"/>
              <a:gd name="T7" fmla="*/ 17 h 41"/>
              <a:gd name="T8" fmla="*/ 76 w 92"/>
              <a:gd name="T9" fmla="*/ 29 h 41"/>
              <a:gd name="T10" fmla="*/ 86 w 92"/>
              <a:gd name="T11" fmla="*/ 29 h 41"/>
              <a:gd name="T12" fmla="*/ 92 w 92"/>
              <a:gd name="T13" fmla="*/ 35 h 41"/>
              <a:gd name="T14" fmla="*/ 86 w 92"/>
              <a:gd name="T15" fmla="*/ 41 h 41"/>
              <a:gd name="T16" fmla="*/ 6 w 92"/>
              <a:gd name="T17" fmla="*/ 41 h 41"/>
              <a:gd name="T18" fmla="*/ 0 w 92"/>
              <a:gd name="T19" fmla="*/ 35 h 41"/>
              <a:gd name="T20" fmla="*/ 6 w 92"/>
              <a:gd name="T21" fmla="*/ 29 h 41"/>
              <a:gd name="T22" fmla="*/ 17 w 92"/>
              <a:gd name="T23" fmla="*/ 29 h 41"/>
              <a:gd name="T24" fmla="*/ 29 w 92"/>
              <a:gd name="T25" fmla="*/ 17 h 41"/>
              <a:gd name="T26" fmla="*/ 29 w 92"/>
              <a:gd name="T2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41">
                <a:moveTo>
                  <a:pt x="29" y="0"/>
                </a:moveTo>
                <a:cubicBezTo>
                  <a:pt x="40" y="0"/>
                  <a:pt x="52" y="0"/>
                  <a:pt x="63" y="0"/>
                </a:cubicBezTo>
                <a:cubicBezTo>
                  <a:pt x="63" y="1"/>
                  <a:pt x="63" y="2"/>
                  <a:pt x="63" y="2"/>
                </a:cubicBezTo>
                <a:cubicBezTo>
                  <a:pt x="63" y="7"/>
                  <a:pt x="63" y="12"/>
                  <a:pt x="63" y="17"/>
                </a:cubicBezTo>
                <a:cubicBezTo>
                  <a:pt x="64" y="24"/>
                  <a:pt x="68" y="29"/>
                  <a:pt x="76" y="29"/>
                </a:cubicBezTo>
                <a:cubicBezTo>
                  <a:pt x="79" y="29"/>
                  <a:pt x="83" y="29"/>
                  <a:pt x="86" y="29"/>
                </a:cubicBezTo>
                <a:cubicBezTo>
                  <a:pt x="90" y="29"/>
                  <a:pt x="92" y="32"/>
                  <a:pt x="92" y="35"/>
                </a:cubicBezTo>
                <a:cubicBezTo>
                  <a:pt x="92" y="38"/>
                  <a:pt x="90" y="41"/>
                  <a:pt x="86" y="41"/>
                </a:cubicBezTo>
                <a:cubicBezTo>
                  <a:pt x="59" y="41"/>
                  <a:pt x="33" y="41"/>
                  <a:pt x="6" y="41"/>
                </a:cubicBezTo>
                <a:cubicBezTo>
                  <a:pt x="2" y="41"/>
                  <a:pt x="0" y="38"/>
                  <a:pt x="0" y="35"/>
                </a:cubicBezTo>
                <a:cubicBezTo>
                  <a:pt x="0" y="32"/>
                  <a:pt x="2" y="29"/>
                  <a:pt x="6" y="29"/>
                </a:cubicBezTo>
                <a:cubicBezTo>
                  <a:pt x="10" y="29"/>
                  <a:pt x="13" y="29"/>
                  <a:pt x="17" y="29"/>
                </a:cubicBezTo>
                <a:cubicBezTo>
                  <a:pt x="24" y="29"/>
                  <a:pt x="29" y="24"/>
                  <a:pt x="29" y="17"/>
                </a:cubicBezTo>
                <a:cubicBezTo>
                  <a:pt x="29" y="12"/>
                  <a:pt x="29" y="6"/>
                  <a:pt x="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6" name="Freeform 131"/>
          <p:cNvSpPr/>
          <p:nvPr/>
        </p:nvSpPr>
        <p:spPr bwMode="auto">
          <a:xfrm>
            <a:off x="2502118" y="3969901"/>
            <a:ext cx="1400292" cy="576591"/>
          </a:xfrm>
          <a:custGeom>
            <a:avLst/>
            <a:gdLst>
              <a:gd name="T0" fmla="*/ 665 w 868"/>
              <a:gd name="T1" fmla="*/ 0 h 358"/>
              <a:gd name="T2" fmla="*/ 665 w 868"/>
              <a:gd name="T3" fmla="*/ 36 h 358"/>
              <a:gd name="T4" fmla="*/ 712 w 868"/>
              <a:gd name="T5" fmla="*/ 114 h 358"/>
              <a:gd name="T6" fmla="*/ 622 w 868"/>
              <a:gd name="T7" fmla="*/ 175 h 358"/>
              <a:gd name="T8" fmla="*/ 564 w 868"/>
              <a:gd name="T9" fmla="*/ 153 h 358"/>
              <a:gd name="T10" fmla="*/ 546 w 868"/>
              <a:gd name="T11" fmla="*/ 103 h 358"/>
              <a:gd name="T12" fmla="*/ 586 w 868"/>
              <a:gd name="T13" fmla="*/ 41 h 358"/>
              <a:gd name="T14" fmla="*/ 586 w 868"/>
              <a:gd name="T15" fmla="*/ 3 h 358"/>
              <a:gd name="T16" fmla="*/ 0 w 868"/>
              <a:gd name="T17" fmla="*/ 3 h 358"/>
              <a:gd name="T18" fmla="*/ 26 w 868"/>
              <a:gd name="T19" fmla="*/ 104 h 358"/>
              <a:gd name="T20" fmla="*/ 167 w 868"/>
              <a:gd name="T21" fmla="*/ 358 h 358"/>
              <a:gd name="T22" fmla="*/ 700 w 868"/>
              <a:gd name="T23" fmla="*/ 358 h 358"/>
              <a:gd name="T24" fmla="*/ 821 w 868"/>
              <a:gd name="T25" fmla="*/ 241 h 358"/>
              <a:gd name="T26" fmla="*/ 845 w 868"/>
              <a:gd name="T27" fmla="*/ 51 h 358"/>
              <a:gd name="T28" fmla="*/ 868 w 868"/>
              <a:gd name="T29" fmla="*/ 0 h 358"/>
              <a:gd name="T30" fmla="*/ 665 w 868"/>
              <a:gd name="T3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8" h="358">
                <a:moveTo>
                  <a:pt x="665" y="0"/>
                </a:moveTo>
                <a:cubicBezTo>
                  <a:pt x="665" y="36"/>
                  <a:pt x="665" y="36"/>
                  <a:pt x="665" y="36"/>
                </a:cubicBezTo>
                <a:cubicBezTo>
                  <a:pt x="679" y="46"/>
                  <a:pt x="715" y="75"/>
                  <a:pt x="712" y="114"/>
                </a:cubicBezTo>
                <a:cubicBezTo>
                  <a:pt x="709" y="152"/>
                  <a:pt x="675" y="175"/>
                  <a:pt x="622" y="175"/>
                </a:cubicBezTo>
                <a:cubicBezTo>
                  <a:pt x="592" y="175"/>
                  <a:pt x="574" y="163"/>
                  <a:pt x="564" y="153"/>
                </a:cubicBezTo>
                <a:cubicBezTo>
                  <a:pt x="552" y="139"/>
                  <a:pt x="545" y="121"/>
                  <a:pt x="546" y="103"/>
                </a:cubicBezTo>
                <a:cubicBezTo>
                  <a:pt x="548" y="77"/>
                  <a:pt x="575" y="51"/>
                  <a:pt x="586" y="41"/>
                </a:cubicBezTo>
                <a:cubicBezTo>
                  <a:pt x="586" y="3"/>
                  <a:pt x="586" y="3"/>
                  <a:pt x="586" y="3"/>
                </a:cubicBezTo>
                <a:cubicBezTo>
                  <a:pt x="0" y="3"/>
                  <a:pt x="0" y="3"/>
                  <a:pt x="0" y="3"/>
                </a:cubicBezTo>
                <a:cubicBezTo>
                  <a:pt x="16" y="45"/>
                  <a:pt x="26" y="81"/>
                  <a:pt x="26" y="104"/>
                </a:cubicBezTo>
                <a:cubicBezTo>
                  <a:pt x="18" y="303"/>
                  <a:pt x="126" y="358"/>
                  <a:pt x="167" y="358"/>
                </a:cubicBezTo>
                <a:cubicBezTo>
                  <a:pt x="315" y="358"/>
                  <a:pt x="651" y="358"/>
                  <a:pt x="700" y="358"/>
                </a:cubicBezTo>
                <a:cubicBezTo>
                  <a:pt x="750" y="358"/>
                  <a:pt x="799" y="291"/>
                  <a:pt x="821" y="241"/>
                </a:cubicBezTo>
                <a:cubicBezTo>
                  <a:pt x="844" y="190"/>
                  <a:pt x="829" y="88"/>
                  <a:pt x="845" y="51"/>
                </a:cubicBezTo>
                <a:cubicBezTo>
                  <a:pt x="849" y="43"/>
                  <a:pt x="857" y="25"/>
                  <a:pt x="868" y="0"/>
                </a:cubicBezTo>
                <a:lnTo>
                  <a:pt x="665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7" name="Freeform 138"/>
          <p:cNvSpPr>
            <a:spLocks noEditPoints="1"/>
          </p:cNvSpPr>
          <p:nvPr/>
        </p:nvSpPr>
        <p:spPr bwMode="auto">
          <a:xfrm>
            <a:off x="2792286" y="4044783"/>
            <a:ext cx="245239" cy="395003"/>
          </a:xfrm>
          <a:custGeom>
            <a:avLst/>
            <a:gdLst>
              <a:gd name="T0" fmla="*/ 139 w 152"/>
              <a:gd name="T1" fmla="*/ 0 h 244"/>
              <a:gd name="T2" fmla="*/ 150 w 152"/>
              <a:gd name="T3" fmla="*/ 9 h 244"/>
              <a:gd name="T4" fmla="*/ 152 w 152"/>
              <a:gd name="T5" fmla="*/ 17 h 244"/>
              <a:gd name="T6" fmla="*/ 152 w 152"/>
              <a:gd name="T7" fmla="*/ 141 h 244"/>
              <a:gd name="T8" fmla="*/ 152 w 152"/>
              <a:gd name="T9" fmla="*/ 227 h 244"/>
              <a:gd name="T10" fmla="*/ 135 w 152"/>
              <a:gd name="T11" fmla="*/ 244 h 244"/>
              <a:gd name="T12" fmla="*/ 17 w 152"/>
              <a:gd name="T13" fmla="*/ 244 h 244"/>
              <a:gd name="T14" fmla="*/ 0 w 152"/>
              <a:gd name="T15" fmla="*/ 227 h 244"/>
              <a:gd name="T16" fmla="*/ 0 w 152"/>
              <a:gd name="T17" fmla="*/ 19 h 244"/>
              <a:gd name="T18" fmla="*/ 12 w 152"/>
              <a:gd name="T19" fmla="*/ 0 h 244"/>
              <a:gd name="T20" fmla="*/ 139 w 152"/>
              <a:gd name="T21" fmla="*/ 0 h 244"/>
              <a:gd name="T22" fmla="*/ 137 w 152"/>
              <a:gd name="T23" fmla="*/ 206 h 244"/>
              <a:gd name="T24" fmla="*/ 137 w 152"/>
              <a:gd name="T25" fmla="*/ 39 h 244"/>
              <a:gd name="T26" fmla="*/ 15 w 152"/>
              <a:gd name="T27" fmla="*/ 39 h 244"/>
              <a:gd name="T28" fmla="*/ 15 w 152"/>
              <a:gd name="T29" fmla="*/ 206 h 244"/>
              <a:gd name="T30" fmla="*/ 137 w 152"/>
              <a:gd name="T31" fmla="*/ 206 h 244"/>
              <a:gd name="T32" fmla="*/ 76 w 152"/>
              <a:gd name="T33" fmla="*/ 16 h 244"/>
              <a:gd name="T34" fmla="*/ 52 w 152"/>
              <a:gd name="T35" fmla="*/ 16 h 244"/>
              <a:gd name="T36" fmla="*/ 49 w 152"/>
              <a:gd name="T37" fmla="*/ 16 h 244"/>
              <a:gd name="T38" fmla="*/ 45 w 152"/>
              <a:gd name="T39" fmla="*/ 19 h 244"/>
              <a:gd name="T40" fmla="*/ 49 w 152"/>
              <a:gd name="T41" fmla="*/ 23 h 244"/>
              <a:gd name="T42" fmla="*/ 51 w 152"/>
              <a:gd name="T43" fmla="*/ 23 h 244"/>
              <a:gd name="T44" fmla="*/ 101 w 152"/>
              <a:gd name="T45" fmla="*/ 23 h 244"/>
              <a:gd name="T46" fmla="*/ 103 w 152"/>
              <a:gd name="T47" fmla="*/ 23 h 244"/>
              <a:gd name="T48" fmla="*/ 106 w 152"/>
              <a:gd name="T49" fmla="*/ 19 h 244"/>
              <a:gd name="T50" fmla="*/ 103 w 152"/>
              <a:gd name="T51" fmla="*/ 16 h 244"/>
              <a:gd name="T52" fmla="*/ 101 w 152"/>
              <a:gd name="T53" fmla="*/ 16 h 244"/>
              <a:gd name="T54" fmla="*/ 76 w 152"/>
              <a:gd name="T55" fmla="*/ 16 h 244"/>
              <a:gd name="T56" fmla="*/ 87 w 152"/>
              <a:gd name="T57" fmla="*/ 225 h 244"/>
              <a:gd name="T58" fmla="*/ 76 w 152"/>
              <a:gd name="T59" fmla="*/ 214 h 244"/>
              <a:gd name="T60" fmla="*/ 64 w 152"/>
              <a:gd name="T61" fmla="*/ 225 h 244"/>
              <a:gd name="T62" fmla="*/ 76 w 152"/>
              <a:gd name="T63" fmla="*/ 237 h 244"/>
              <a:gd name="T64" fmla="*/ 87 w 152"/>
              <a:gd name="T65" fmla="*/ 22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Freeform 132"/>
          <p:cNvSpPr/>
          <p:nvPr/>
        </p:nvSpPr>
        <p:spPr bwMode="auto">
          <a:xfrm>
            <a:off x="1897452" y="1918137"/>
            <a:ext cx="806853" cy="1907618"/>
          </a:xfrm>
          <a:custGeom>
            <a:avLst/>
            <a:gdLst>
              <a:gd name="T0" fmla="*/ 334 w 500"/>
              <a:gd name="T1" fmla="*/ 970 h 1182"/>
              <a:gd name="T2" fmla="*/ 345 w 500"/>
              <a:gd name="T3" fmla="*/ 959 h 1182"/>
              <a:gd name="T4" fmla="*/ 398 w 500"/>
              <a:gd name="T5" fmla="*/ 959 h 1182"/>
              <a:gd name="T6" fmla="*/ 409 w 500"/>
              <a:gd name="T7" fmla="*/ 967 h 1182"/>
              <a:gd name="T8" fmla="*/ 457 w 500"/>
              <a:gd name="T9" fmla="*/ 1001 h 1182"/>
              <a:gd name="T10" fmla="*/ 486 w 500"/>
              <a:gd name="T11" fmla="*/ 992 h 1182"/>
              <a:gd name="T12" fmla="*/ 500 w 500"/>
              <a:gd name="T13" fmla="*/ 943 h 1182"/>
              <a:gd name="T14" fmla="*/ 460 w 500"/>
              <a:gd name="T15" fmla="*/ 881 h 1182"/>
              <a:gd name="T16" fmla="*/ 405 w 500"/>
              <a:gd name="T17" fmla="*/ 917 h 1182"/>
              <a:gd name="T18" fmla="*/ 395 w 500"/>
              <a:gd name="T19" fmla="*/ 924 h 1182"/>
              <a:gd name="T20" fmla="*/ 347 w 500"/>
              <a:gd name="T21" fmla="*/ 924 h 1182"/>
              <a:gd name="T22" fmla="*/ 336 w 500"/>
              <a:gd name="T23" fmla="*/ 913 h 1182"/>
              <a:gd name="T24" fmla="*/ 336 w 500"/>
              <a:gd name="T25" fmla="*/ 783 h 1182"/>
              <a:gd name="T26" fmla="*/ 334 w 500"/>
              <a:gd name="T27" fmla="*/ 778 h 1182"/>
              <a:gd name="T28" fmla="*/ 336 w 500"/>
              <a:gd name="T29" fmla="*/ 772 h 1182"/>
              <a:gd name="T30" fmla="*/ 336 w 500"/>
              <a:gd name="T31" fmla="*/ 0 h 1182"/>
              <a:gd name="T32" fmla="*/ 134 w 500"/>
              <a:gd name="T33" fmla="*/ 281 h 1182"/>
              <a:gd name="T34" fmla="*/ 221 w 500"/>
              <a:gd name="T35" fmla="*/ 959 h 1182"/>
              <a:gd name="T36" fmla="*/ 334 w 500"/>
              <a:gd name="T37" fmla="*/ 1182 h 1182"/>
              <a:gd name="T38" fmla="*/ 334 w 500"/>
              <a:gd name="T39" fmla="*/ 970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00" h="1182">
                <a:moveTo>
                  <a:pt x="334" y="970"/>
                </a:moveTo>
                <a:cubicBezTo>
                  <a:pt x="334" y="964"/>
                  <a:pt x="339" y="959"/>
                  <a:pt x="345" y="959"/>
                </a:cubicBezTo>
                <a:cubicBezTo>
                  <a:pt x="398" y="959"/>
                  <a:pt x="398" y="959"/>
                  <a:pt x="398" y="959"/>
                </a:cubicBezTo>
                <a:cubicBezTo>
                  <a:pt x="403" y="959"/>
                  <a:pt x="407" y="963"/>
                  <a:pt x="409" y="967"/>
                </a:cubicBezTo>
                <a:cubicBezTo>
                  <a:pt x="409" y="969"/>
                  <a:pt x="418" y="999"/>
                  <a:pt x="457" y="1001"/>
                </a:cubicBezTo>
                <a:cubicBezTo>
                  <a:pt x="470" y="1001"/>
                  <a:pt x="479" y="998"/>
                  <a:pt x="486" y="992"/>
                </a:cubicBezTo>
                <a:cubicBezTo>
                  <a:pt x="495" y="983"/>
                  <a:pt x="500" y="966"/>
                  <a:pt x="500" y="943"/>
                </a:cubicBezTo>
                <a:cubicBezTo>
                  <a:pt x="500" y="907"/>
                  <a:pt x="493" y="882"/>
                  <a:pt x="460" y="881"/>
                </a:cubicBezTo>
                <a:cubicBezTo>
                  <a:pt x="420" y="880"/>
                  <a:pt x="406" y="916"/>
                  <a:pt x="405" y="917"/>
                </a:cubicBezTo>
                <a:cubicBezTo>
                  <a:pt x="403" y="921"/>
                  <a:pt x="399" y="924"/>
                  <a:pt x="395" y="924"/>
                </a:cubicBezTo>
                <a:cubicBezTo>
                  <a:pt x="347" y="924"/>
                  <a:pt x="347" y="924"/>
                  <a:pt x="347" y="924"/>
                </a:cubicBezTo>
                <a:cubicBezTo>
                  <a:pt x="341" y="924"/>
                  <a:pt x="336" y="919"/>
                  <a:pt x="336" y="913"/>
                </a:cubicBezTo>
                <a:cubicBezTo>
                  <a:pt x="336" y="783"/>
                  <a:pt x="336" y="783"/>
                  <a:pt x="336" y="783"/>
                </a:cubicBezTo>
                <a:cubicBezTo>
                  <a:pt x="335" y="782"/>
                  <a:pt x="334" y="780"/>
                  <a:pt x="334" y="778"/>
                </a:cubicBezTo>
                <a:cubicBezTo>
                  <a:pt x="334" y="776"/>
                  <a:pt x="335" y="774"/>
                  <a:pt x="336" y="772"/>
                </a:cubicBezTo>
                <a:cubicBezTo>
                  <a:pt x="336" y="0"/>
                  <a:pt x="336" y="0"/>
                  <a:pt x="336" y="0"/>
                </a:cubicBezTo>
                <a:cubicBezTo>
                  <a:pt x="254" y="67"/>
                  <a:pt x="182" y="159"/>
                  <a:pt x="134" y="281"/>
                </a:cubicBezTo>
                <a:cubicBezTo>
                  <a:pt x="0" y="619"/>
                  <a:pt x="191" y="899"/>
                  <a:pt x="221" y="959"/>
                </a:cubicBezTo>
                <a:cubicBezTo>
                  <a:pt x="238" y="992"/>
                  <a:pt x="290" y="1088"/>
                  <a:pt x="334" y="1182"/>
                </a:cubicBezTo>
                <a:lnTo>
                  <a:pt x="334" y="97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1" name="Freeform 140"/>
          <p:cNvSpPr>
            <a:spLocks noEditPoints="1"/>
          </p:cNvSpPr>
          <p:nvPr/>
        </p:nvSpPr>
        <p:spPr bwMode="auto">
          <a:xfrm>
            <a:off x="2238164" y="2558378"/>
            <a:ext cx="76755" cy="74882"/>
          </a:xfrm>
          <a:custGeom>
            <a:avLst/>
            <a:gdLst>
              <a:gd name="T0" fmla="*/ 24 w 47"/>
              <a:gd name="T1" fmla="*/ 47 h 47"/>
              <a:gd name="T2" fmla="*/ 0 w 47"/>
              <a:gd name="T3" fmla="*/ 23 h 47"/>
              <a:gd name="T4" fmla="*/ 24 w 47"/>
              <a:gd name="T5" fmla="*/ 0 h 47"/>
              <a:gd name="T6" fmla="*/ 47 w 47"/>
              <a:gd name="T7" fmla="*/ 23 h 47"/>
              <a:gd name="T8" fmla="*/ 24 w 47"/>
              <a:gd name="T9" fmla="*/ 47 h 47"/>
              <a:gd name="T10" fmla="*/ 40 w 47"/>
              <a:gd name="T11" fmla="*/ 23 h 47"/>
              <a:gd name="T12" fmla="*/ 24 w 47"/>
              <a:gd name="T13" fmla="*/ 7 h 47"/>
              <a:gd name="T14" fmla="*/ 7 w 47"/>
              <a:gd name="T15" fmla="*/ 23 h 47"/>
              <a:gd name="T16" fmla="*/ 24 w 47"/>
              <a:gd name="T17" fmla="*/ 39 h 47"/>
              <a:gd name="T18" fmla="*/ 40 w 47"/>
              <a:gd name="T19" fmla="*/ 2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47"/>
                </a:moveTo>
                <a:cubicBezTo>
                  <a:pt x="11" y="47"/>
                  <a:pt x="0" y="36"/>
                  <a:pt x="0" y="23"/>
                </a:cubicBezTo>
                <a:cubicBezTo>
                  <a:pt x="0" y="11"/>
                  <a:pt x="10" y="0"/>
                  <a:pt x="24" y="0"/>
                </a:cubicBezTo>
                <a:cubicBezTo>
                  <a:pt x="37" y="0"/>
                  <a:pt x="47" y="10"/>
                  <a:pt x="47" y="23"/>
                </a:cubicBezTo>
                <a:cubicBezTo>
                  <a:pt x="47" y="36"/>
                  <a:pt x="37" y="47"/>
                  <a:pt x="24" y="47"/>
                </a:cubicBezTo>
                <a:close/>
                <a:moveTo>
                  <a:pt x="40" y="23"/>
                </a:moveTo>
                <a:cubicBezTo>
                  <a:pt x="40" y="15"/>
                  <a:pt x="33" y="7"/>
                  <a:pt x="24" y="7"/>
                </a:cubicBezTo>
                <a:cubicBezTo>
                  <a:pt x="15" y="7"/>
                  <a:pt x="7" y="14"/>
                  <a:pt x="7" y="23"/>
                </a:cubicBezTo>
                <a:cubicBezTo>
                  <a:pt x="7" y="32"/>
                  <a:pt x="15" y="39"/>
                  <a:pt x="24" y="39"/>
                </a:cubicBezTo>
                <a:cubicBezTo>
                  <a:pt x="33" y="39"/>
                  <a:pt x="40" y="32"/>
                  <a:pt x="40" y="23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2" name="Freeform 135"/>
          <p:cNvSpPr>
            <a:spLocks noEditPoints="1"/>
          </p:cNvSpPr>
          <p:nvPr/>
        </p:nvSpPr>
        <p:spPr bwMode="auto">
          <a:xfrm>
            <a:off x="2142691" y="2661340"/>
            <a:ext cx="228390" cy="331353"/>
          </a:xfrm>
          <a:custGeom>
            <a:avLst/>
            <a:gdLst>
              <a:gd name="T0" fmla="*/ 88 w 141"/>
              <a:gd name="T1" fmla="*/ 3 h 205"/>
              <a:gd name="T2" fmla="*/ 137 w 141"/>
              <a:gd name="T3" fmla="*/ 53 h 205"/>
              <a:gd name="T4" fmla="*/ 122 w 141"/>
              <a:gd name="T5" fmla="*/ 117 h 205"/>
              <a:gd name="T6" fmla="*/ 116 w 141"/>
              <a:gd name="T7" fmla="*/ 140 h 205"/>
              <a:gd name="T8" fmla="*/ 115 w 141"/>
              <a:gd name="T9" fmla="*/ 160 h 205"/>
              <a:gd name="T10" fmla="*/ 106 w 141"/>
              <a:gd name="T11" fmla="*/ 186 h 205"/>
              <a:gd name="T12" fmla="*/ 82 w 141"/>
              <a:gd name="T13" fmla="*/ 204 h 205"/>
              <a:gd name="T14" fmla="*/ 37 w 141"/>
              <a:gd name="T15" fmla="*/ 189 h 205"/>
              <a:gd name="T16" fmla="*/ 25 w 141"/>
              <a:gd name="T17" fmla="*/ 163 h 205"/>
              <a:gd name="T18" fmla="*/ 25 w 141"/>
              <a:gd name="T19" fmla="*/ 146 h 205"/>
              <a:gd name="T20" fmla="*/ 23 w 141"/>
              <a:gd name="T21" fmla="*/ 133 h 205"/>
              <a:gd name="T22" fmla="*/ 6 w 141"/>
              <a:gd name="T23" fmla="*/ 94 h 205"/>
              <a:gd name="T24" fmla="*/ 43 w 141"/>
              <a:gd name="T25" fmla="*/ 6 h 205"/>
              <a:gd name="T26" fmla="*/ 66 w 141"/>
              <a:gd name="T27" fmla="*/ 0 h 205"/>
              <a:gd name="T28" fmla="*/ 70 w 141"/>
              <a:gd name="T29" fmla="*/ 141 h 205"/>
              <a:gd name="T30" fmla="*/ 104 w 141"/>
              <a:gd name="T31" fmla="*/ 135 h 205"/>
              <a:gd name="T32" fmla="*/ 118 w 141"/>
              <a:gd name="T33" fmla="*/ 97 h 205"/>
              <a:gd name="T34" fmla="*/ 105 w 141"/>
              <a:gd name="T35" fmla="*/ 26 h 205"/>
              <a:gd name="T36" fmla="*/ 15 w 141"/>
              <a:gd name="T37" fmla="*/ 80 h 205"/>
              <a:gd name="T38" fmla="*/ 36 w 141"/>
              <a:gd name="T39" fmla="*/ 136 h 205"/>
              <a:gd name="T40" fmla="*/ 70 w 141"/>
              <a:gd name="T41" fmla="*/ 141 h 205"/>
              <a:gd name="T42" fmla="*/ 43 w 141"/>
              <a:gd name="T43" fmla="*/ 147 h 205"/>
              <a:gd name="T44" fmla="*/ 43 w 141"/>
              <a:gd name="T45" fmla="*/ 158 h 205"/>
              <a:gd name="T46" fmla="*/ 97 w 141"/>
              <a:gd name="T47" fmla="*/ 158 h 205"/>
              <a:gd name="T48" fmla="*/ 97 w 141"/>
              <a:gd name="T49" fmla="*/ 147 h 205"/>
              <a:gd name="T50" fmla="*/ 70 w 141"/>
              <a:gd name="T51" fmla="*/ 164 h 205"/>
              <a:gd name="T52" fmla="*/ 37 w 141"/>
              <a:gd name="T53" fmla="*/ 167 h 205"/>
              <a:gd name="T54" fmla="*/ 81 w 141"/>
              <a:gd name="T55" fmla="*/ 175 h 205"/>
              <a:gd name="T56" fmla="*/ 103 w 141"/>
              <a:gd name="T57" fmla="*/ 171 h 205"/>
              <a:gd name="T58" fmla="*/ 70 w 141"/>
              <a:gd name="T59" fmla="*/ 164 h 205"/>
              <a:gd name="T60" fmla="*/ 58 w 141"/>
              <a:gd name="T61" fmla="*/ 191 h 205"/>
              <a:gd name="T62" fmla="*/ 92 w 141"/>
              <a:gd name="T63" fmla="*/ 18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1" h="205">
                <a:moveTo>
                  <a:pt x="74" y="0"/>
                </a:moveTo>
                <a:cubicBezTo>
                  <a:pt x="78" y="1"/>
                  <a:pt x="83" y="1"/>
                  <a:pt x="88" y="3"/>
                </a:cubicBezTo>
                <a:cubicBezTo>
                  <a:pt x="100" y="6"/>
                  <a:pt x="110" y="12"/>
                  <a:pt x="119" y="21"/>
                </a:cubicBezTo>
                <a:cubicBezTo>
                  <a:pt x="128" y="30"/>
                  <a:pt x="134" y="40"/>
                  <a:pt x="137" y="53"/>
                </a:cubicBezTo>
                <a:cubicBezTo>
                  <a:pt x="141" y="70"/>
                  <a:pt x="139" y="86"/>
                  <a:pt x="130" y="102"/>
                </a:cubicBezTo>
                <a:cubicBezTo>
                  <a:pt x="128" y="107"/>
                  <a:pt x="125" y="112"/>
                  <a:pt x="122" y="117"/>
                </a:cubicBezTo>
                <a:cubicBezTo>
                  <a:pt x="119" y="123"/>
                  <a:pt x="117" y="130"/>
                  <a:pt x="117" y="138"/>
                </a:cubicBezTo>
                <a:cubicBezTo>
                  <a:pt x="117" y="139"/>
                  <a:pt x="116" y="139"/>
                  <a:pt x="116" y="140"/>
                </a:cubicBezTo>
                <a:cubicBezTo>
                  <a:pt x="116" y="142"/>
                  <a:pt x="115" y="147"/>
                  <a:pt x="116" y="149"/>
                </a:cubicBezTo>
                <a:cubicBezTo>
                  <a:pt x="117" y="153"/>
                  <a:pt x="116" y="156"/>
                  <a:pt x="115" y="160"/>
                </a:cubicBezTo>
                <a:cubicBezTo>
                  <a:pt x="115" y="160"/>
                  <a:pt x="114" y="161"/>
                  <a:pt x="115" y="162"/>
                </a:cubicBezTo>
                <a:cubicBezTo>
                  <a:pt x="118" y="171"/>
                  <a:pt x="115" y="181"/>
                  <a:pt x="106" y="186"/>
                </a:cubicBezTo>
                <a:cubicBezTo>
                  <a:pt x="105" y="186"/>
                  <a:pt x="104" y="187"/>
                  <a:pt x="104" y="188"/>
                </a:cubicBezTo>
                <a:cubicBezTo>
                  <a:pt x="100" y="198"/>
                  <a:pt x="93" y="204"/>
                  <a:pt x="82" y="204"/>
                </a:cubicBezTo>
                <a:cubicBezTo>
                  <a:pt x="74" y="205"/>
                  <a:pt x="65" y="205"/>
                  <a:pt x="56" y="204"/>
                </a:cubicBezTo>
                <a:cubicBezTo>
                  <a:pt x="46" y="203"/>
                  <a:pt x="40" y="198"/>
                  <a:pt x="37" y="189"/>
                </a:cubicBezTo>
                <a:cubicBezTo>
                  <a:pt x="36" y="187"/>
                  <a:pt x="35" y="186"/>
                  <a:pt x="33" y="185"/>
                </a:cubicBezTo>
                <a:cubicBezTo>
                  <a:pt x="25" y="181"/>
                  <a:pt x="22" y="171"/>
                  <a:pt x="25" y="163"/>
                </a:cubicBezTo>
                <a:cubicBezTo>
                  <a:pt x="25" y="161"/>
                  <a:pt x="26" y="161"/>
                  <a:pt x="25" y="159"/>
                </a:cubicBezTo>
                <a:cubicBezTo>
                  <a:pt x="23" y="155"/>
                  <a:pt x="23" y="151"/>
                  <a:pt x="25" y="146"/>
                </a:cubicBezTo>
                <a:cubicBezTo>
                  <a:pt x="25" y="145"/>
                  <a:pt x="25" y="144"/>
                  <a:pt x="25" y="143"/>
                </a:cubicBezTo>
                <a:cubicBezTo>
                  <a:pt x="24" y="140"/>
                  <a:pt x="23" y="137"/>
                  <a:pt x="23" y="133"/>
                </a:cubicBezTo>
                <a:cubicBezTo>
                  <a:pt x="22" y="126"/>
                  <a:pt x="19" y="119"/>
                  <a:pt x="15" y="113"/>
                </a:cubicBezTo>
                <a:cubicBezTo>
                  <a:pt x="12" y="107"/>
                  <a:pt x="9" y="101"/>
                  <a:pt x="6" y="94"/>
                </a:cubicBezTo>
                <a:cubicBezTo>
                  <a:pt x="1" y="83"/>
                  <a:pt x="0" y="70"/>
                  <a:pt x="2" y="58"/>
                </a:cubicBezTo>
                <a:cubicBezTo>
                  <a:pt x="7" y="33"/>
                  <a:pt x="21" y="16"/>
                  <a:pt x="43" y="6"/>
                </a:cubicBezTo>
                <a:cubicBezTo>
                  <a:pt x="50" y="3"/>
                  <a:pt x="57" y="1"/>
                  <a:pt x="64" y="0"/>
                </a:cubicBezTo>
                <a:cubicBezTo>
                  <a:pt x="65" y="0"/>
                  <a:pt x="65" y="0"/>
                  <a:pt x="66" y="0"/>
                </a:cubicBezTo>
                <a:cubicBezTo>
                  <a:pt x="69" y="0"/>
                  <a:pt x="71" y="0"/>
                  <a:pt x="74" y="0"/>
                </a:cubicBezTo>
                <a:close/>
                <a:moveTo>
                  <a:pt x="70" y="141"/>
                </a:moveTo>
                <a:cubicBezTo>
                  <a:pt x="79" y="141"/>
                  <a:pt x="88" y="141"/>
                  <a:pt x="97" y="141"/>
                </a:cubicBezTo>
                <a:cubicBezTo>
                  <a:pt x="102" y="141"/>
                  <a:pt x="103" y="140"/>
                  <a:pt x="104" y="135"/>
                </a:cubicBezTo>
                <a:cubicBezTo>
                  <a:pt x="105" y="129"/>
                  <a:pt x="106" y="123"/>
                  <a:pt x="108" y="118"/>
                </a:cubicBezTo>
                <a:cubicBezTo>
                  <a:pt x="111" y="110"/>
                  <a:pt x="115" y="104"/>
                  <a:pt x="118" y="97"/>
                </a:cubicBezTo>
                <a:cubicBezTo>
                  <a:pt x="122" y="90"/>
                  <a:pt x="125" y="82"/>
                  <a:pt x="126" y="74"/>
                </a:cubicBezTo>
                <a:cubicBezTo>
                  <a:pt x="127" y="55"/>
                  <a:pt x="120" y="38"/>
                  <a:pt x="105" y="26"/>
                </a:cubicBezTo>
                <a:cubicBezTo>
                  <a:pt x="86" y="10"/>
                  <a:pt x="61" y="9"/>
                  <a:pt x="40" y="21"/>
                </a:cubicBezTo>
                <a:cubicBezTo>
                  <a:pt x="21" y="34"/>
                  <a:pt x="11" y="56"/>
                  <a:pt x="15" y="80"/>
                </a:cubicBezTo>
                <a:cubicBezTo>
                  <a:pt x="16" y="88"/>
                  <a:pt x="20" y="95"/>
                  <a:pt x="24" y="102"/>
                </a:cubicBezTo>
                <a:cubicBezTo>
                  <a:pt x="30" y="113"/>
                  <a:pt x="35" y="124"/>
                  <a:pt x="36" y="136"/>
                </a:cubicBezTo>
                <a:cubicBezTo>
                  <a:pt x="36" y="140"/>
                  <a:pt x="38" y="141"/>
                  <a:pt x="42" y="141"/>
                </a:cubicBezTo>
                <a:cubicBezTo>
                  <a:pt x="52" y="141"/>
                  <a:pt x="61" y="141"/>
                  <a:pt x="70" y="141"/>
                </a:cubicBezTo>
                <a:close/>
                <a:moveTo>
                  <a:pt x="70" y="147"/>
                </a:moveTo>
                <a:cubicBezTo>
                  <a:pt x="61" y="147"/>
                  <a:pt x="52" y="147"/>
                  <a:pt x="43" y="147"/>
                </a:cubicBezTo>
                <a:cubicBezTo>
                  <a:pt x="40" y="147"/>
                  <a:pt x="38" y="148"/>
                  <a:pt x="37" y="150"/>
                </a:cubicBezTo>
                <a:cubicBezTo>
                  <a:pt x="35" y="154"/>
                  <a:pt x="38" y="158"/>
                  <a:pt x="43" y="158"/>
                </a:cubicBezTo>
                <a:cubicBezTo>
                  <a:pt x="55" y="158"/>
                  <a:pt x="68" y="158"/>
                  <a:pt x="81" y="158"/>
                </a:cubicBezTo>
                <a:cubicBezTo>
                  <a:pt x="86" y="158"/>
                  <a:pt x="92" y="158"/>
                  <a:pt x="97" y="158"/>
                </a:cubicBezTo>
                <a:cubicBezTo>
                  <a:pt x="100" y="158"/>
                  <a:pt x="102" y="157"/>
                  <a:pt x="103" y="155"/>
                </a:cubicBezTo>
                <a:cubicBezTo>
                  <a:pt x="105" y="151"/>
                  <a:pt x="102" y="147"/>
                  <a:pt x="97" y="147"/>
                </a:cubicBezTo>
                <a:cubicBezTo>
                  <a:pt x="88" y="147"/>
                  <a:pt x="79" y="147"/>
                  <a:pt x="70" y="147"/>
                </a:cubicBezTo>
                <a:close/>
                <a:moveTo>
                  <a:pt x="70" y="164"/>
                </a:moveTo>
                <a:cubicBezTo>
                  <a:pt x="61" y="164"/>
                  <a:pt x="52" y="164"/>
                  <a:pt x="43" y="164"/>
                </a:cubicBezTo>
                <a:cubicBezTo>
                  <a:pt x="40" y="164"/>
                  <a:pt x="38" y="165"/>
                  <a:pt x="37" y="167"/>
                </a:cubicBezTo>
                <a:cubicBezTo>
                  <a:pt x="35" y="171"/>
                  <a:pt x="38" y="175"/>
                  <a:pt x="43" y="175"/>
                </a:cubicBezTo>
                <a:cubicBezTo>
                  <a:pt x="55" y="175"/>
                  <a:pt x="68" y="175"/>
                  <a:pt x="81" y="175"/>
                </a:cubicBezTo>
                <a:cubicBezTo>
                  <a:pt x="86" y="175"/>
                  <a:pt x="92" y="175"/>
                  <a:pt x="97" y="175"/>
                </a:cubicBezTo>
                <a:cubicBezTo>
                  <a:pt x="100" y="175"/>
                  <a:pt x="102" y="174"/>
                  <a:pt x="103" y="171"/>
                </a:cubicBezTo>
                <a:cubicBezTo>
                  <a:pt x="105" y="168"/>
                  <a:pt x="102" y="164"/>
                  <a:pt x="97" y="164"/>
                </a:cubicBezTo>
                <a:cubicBezTo>
                  <a:pt x="88" y="164"/>
                  <a:pt x="79" y="164"/>
                  <a:pt x="70" y="164"/>
                </a:cubicBezTo>
                <a:close/>
                <a:moveTo>
                  <a:pt x="48" y="181"/>
                </a:moveTo>
                <a:cubicBezTo>
                  <a:pt x="48" y="186"/>
                  <a:pt x="52" y="191"/>
                  <a:pt x="58" y="191"/>
                </a:cubicBezTo>
                <a:cubicBezTo>
                  <a:pt x="66" y="192"/>
                  <a:pt x="74" y="192"/>
                  <a:pt x="82" y="191"/>
                </a:cubicBezTo>
                <a:cubicBezTo>
                  <a:pt x="88" y="191"/>
                  <a:pt x="92" y="186"/>
                  <a:pt x="92" y="181"/>
                </a:cubicBezTo>
                <a:cubicBezTo>
                  <a:pt x="77" y="181"/>
                  <a:pt x="63" y="181"/>
                  <a:pt x="48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133"/>
          <p:cNvSpPr/>
          <p:nvPr/>
        </p:nvSpPr>
        <p:spPr bwMode="auto">
          <a:xfrm>
            <a:off x="2475910" y="2406738"/>
            <a:ext cx="698274" cy="748820"/>
          </a:xfrm>
          <a:custGeom>
            <a:avLst/>
            <a:gdLst>
              <a:gd name="T0" fmla="*/ 433 w 433"/>
              <a:gd name="T1" fmla="*/ 3 h 465"/>
              <a:gd name="T2" fmla="*/ 256 w 433"/>
              <a:gd name="T3" fmla="*/ 3 h 465"/>
              <a:gd name="T4" fmla="*/ 255 w 433"/>
              <a:gd name="T5" fmla="*/ 34 h 465"/>
              <a:gd name="T6" fmla="*/ 301 w 433"/>
              <a:gd name="T7" fmla="*/ 105 h 465"/>
              <a:gd name="T8" fmla="*/ 213 w 433"/>
              <a:gd name="T9" fmla="*/ 172 h 465"/>
              <a:gd name="T10" fmla="*/ 139 w 433"/>
              <a:gd name="T11" fmla="*/ 98 h 465"/>
              <a:gd name="T12" fmla="*/ 175 w 433"/>
              <a:gd name="T13" fmla="*/ 39 h 465"/>
              <a:gd name="T14" fmla="*/ 175 w 433"/>
              <a:gd name="T15" fmla="*/ 0 h 465"/>
              <a:gd name="T16" fmla="*/ 0 w 433"/>
              <a:gd name="T17" fmla="*/ 0 h 465"/>
              <a:gd name="T18" fmla="*/ 0 w 433"/>
              <a:gd name="T19" fmla="*/ 465 h 465"/>
              <a:gd name="T20" fmla="*/ 433 w 433"/>
              <a:gd name="T21" fmla="*/ 465 h 465"/>
              <a:gd name="T22" fmla="*/ 433 w 433"/>
              <a:gd name="T23" fmla="*/ 3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465">
                <a:moveTo>
                  <a:pt x="433" y="3"/>
                </a:moveTo>
                <a:cubicBezTo>
                  <a:pt x="256" y="3"/>
                  <a:pt x="256" y="3"/>
                  <a:pt x="256" y="3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70" y="42"/>
                  <a:pt x="302" y="63"/>
                  <a:pt x="301" y="105"/>
                </a:cubicBezTo>
                <a:cubicBezTo>
                  <a:pt x="300" y="142"/>
                  <a:pt x="261" y="172"/>
                  <a:pt x="213" y="172"/>
                </a:cubicBezTo>
                <a:cubicBezTo>
                  <a:pt x="165" y="172"/>
                  <a:pt x="139" y="134"/>
                  <a:pt x="139" y="98"/>
                </a:cubicBezTo>
                <a:cubicBezTo>
                  <a:pt x="139" y="70"/>
                  <a:pt x="164" y="47"/>
                  <a:pt x="175" y="39"/>
                </a:cubicBezTo>
                <a:cubicBezTo>
                  <a:pt x="175" y="0"/>
                  <a:pt x="175" y="0"/>
                  <a:pt x="1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5"/>
                  <a:pt x="0" y="465"/>
                  <a:pt x="0" y="465"/>
                </a:cubicBezTo>
                <a:cubicBezTo>
                  <a:pt x="433" y="465"/>
                  <a:pt x="433" y="465"/>
                  <a:pt x="433" y="465"/>
                </a:cubicBezTo>
                <a:lnTo>
                  <a:pt x="433" y="3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Freeform 141"/>
          <p:cNvSpPr/>
          <p:nvPr/>
        </p:nvSpPr>
        <p:spPr bwMode="auto">
          <a:xfrm>
            <a:off x="2749229" y="2852285"/>
            <a:ext cx="174101" cy="248984"/>
          </a:xfrm>
          <a:custGeom>
            <a:avLst/>
            <a:gdLst>
              <a:gd name="T0" fmla="*/ 0 w 107"/>
              <a:gd name="T1" fmla="*/ 155 h 155"/>
              <a:gd name="T2" fmla="*/ 0 w 107"/>
              <a:gd name="T3" fmla="*/ 60 h 155"/>
              <a:gd name="T4" fmla="*/ 42 w 107"/>
              <a:gd name="T5" fmla="*/ 7 h 155"/>
              <a:gd name="T6" fmla="*/ 107 w 107"/>
              <a:gd name="T7" fmla="*/ 56 h 155"/>
              <a:gd name="T8" fmla="*/ 107 w 107"/>
              <a:gd name="T9" fmla="*/ 62 h 155"/>
              <a:gd name="T10" fmla="*/ 107 w 107"/>
              <a:gd name="T11" fmla="*/ 155 h 155"/>
              <a:gd name="T12" fmla="*/ 0 w 107"/>
              <a:gd name="T13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155">
                <a:moveTo>
                  <a:pt x="0" y="155"/>
                </a:moveTo>
                <a:cubicBezTo>
                  <a:pt x="0" y="123"/>
                  <a:pt x="0" y="91"/>
                  <a:pt x="0" y="60"/>
                </a:cubicBezTo>
                <a:cubicBezTo>
                  <a:pt x="0" y="34"/>
                  <a:pt x="17" y="13"/>
                  <a:pt x="42" y="7"/>
                </a:cubicBezTo>
                <a:cubicBezTo>
                  <a:pt x="74" y="0"/>
                  <a:pt x="105" y="23"/>
                  <a:pt x="107" y="56"/>
                </a:cubicBezTo>
                <a:cubicBezTo>
                  <a:pt x="107" y="58"/>
                  <a:pt x="107" y="60"/>
                  <a:pt x="107" y="62"/>
                </a:cubicBezTo>
                <a:cubicBezTo>
                  <a:pt x="107" y="93"/>
                  <a:pt x="107" y="124"/>
                  <a:pt x="107" y="155"/>
                </a:cubicBezTo>
                <a:cubicBezTo>
                  <a:pt x="72" y="155"/>
                  <a:pt x="36" y="155"/>
                  <a:pt x="0" y="1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142"/>
          <p:cNvSpPr/>
          <p:nvPr/>
        </p:nvSpPr>
        <p:spPr bwMode="auto">
          <a:xfrm>
            <a:off x="2775437" y="2734347"/>
            <a:ext cx="119811" cy="112323"/>
          </a:xfrm>
          <a:custGeom>
            <a:avLst/>
            <a:gdLst>
              <a:gd name="T0" fmla="*/ 42 w 74"/>
              <a:gd name="T1" fmla="*/ 0 h 69"/>
              <a:gd name="T2" fmla="*/ 49 w 74"/>
              <a:gd name="T3" fmla="*/ 2 h 69"/>
              <a:gd name="T4" fmla="*/ 71 w 74"/>
              <a:gd name="T5" fmla="*/ 40 h 69"/>
              <a:gd name="T6" fmla="*/ 38 w 74"/>
              <a:gd name="T7" fmla="*/ 69 h 69"/>
              <a:gd name="T8" fmla="*/ 4 w 74"/>
              <a:gd name="T9" fmla="*/ 41 h 69"/>
              <a:gd name="T10" fmla="*/ 32 w 74"/>
              <a:gd name="T11" fmla="*/ 1 h 69"/>
              <a:gd name="T12" fmla="*/ 33 w 74"/>
              <a:gd name="T13" fmla="*/ 0 h 69"/>
              <a:gd name="T14" fmla="*/ 42 w 74"/>
              <a:gd name="T1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69">
                <a:moveTo>
                  <a:pt x="42" y="0"/>
                </a:moveTo>
                <a:cubicBezTo>
                  <a:pt x="44" y="1"/>
                  <a:pt x="47" y="1"/>
                  <a:pt x="49" y="2"/>
                </a:cubicBezTo>
                <a:cubicBezTo>
                  <a:pt x="65" y="8"/>
                  <a:pt x="74" y="24"/>
                  <a:pt x="71" y="40"/>
                </a:cubicBezTo>
                <a:cubicBezTo>
                  <a:pt x="69" y="56"/>
                  <a:pt x="54" y="68"/>
                  <a:pt x="38" y="69"/>
                </a:cubicBezTo>
                <a:cubicBezTo>
                  <a:pt x="21" y="69"/>
                  <a:pt x="7" y="57"/>
                  <a:pt x="4" y="41"/>
                </a:cubicBezTo>
                <a:cubicBezTo>
                  <a:pt x="0" y="22"/>
                  <a:pt x="13" y="4"/>
                  <a:pt x="32" y="1"/>
                </a:cubicBezTo>
                <a:cubicBezTo>
                  <a:pt x="32" y="0"/>
                  <a:pt x="33" y="0"/>
                  <a:pt x="33" y="0"/>
                </a:cubicBezTo>
                <a:cubicBezTo>
                  <a:pt x="36" y="0"/>
                  <a:pt x="39" y="0"/>
                  <a:pt x="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28"/>
          <p:cNvSpPr/>
          <p:nvPr/>
        </p:nvSpPr>
        <p:spPr bwMode="auto">
          <a:xfrm>
            <a:off x="2475909" y="1652307"/>
            <a:ext cx="1797166" cy="994059"/>
          </a:xfrm>
          <a:custGeom>
            <a:avLst/>
            <a:gdLst>
              <a:gd name="T0" fmla="*/ 0 w 1114"/>
              <a:gd name="T1" fmla="*/ 445 h 616"/>
              <a:gd name="T2" fmla="*/ 186 w 1114"/>
              <a:gd name="T3" fmla="*/ 445 h 616"/>
              <a:gd name="T4" fmla="*/ 197 w 1114"/>
              <a:gd name="T5" fmla="*/ 456 h 616"/>
              <a:gd name="T6" fmla="*/ 197 w 1114"/>
              <a:gd name="T7" fmla="*/ 511 h 616"/>
              <a:gd name="T8" fmla="*/ 192 w 1114"/>
              <a:gd name="T9" fmla="*/ 521 h 616"/>
              <a:gd name="T10" fmla="*/ 161 w 1114"/>
              <a:gd name="T11" fmla="*/ 565 h 616"/>
              <a:gd name="T12" fmla="*/ 213 w 1114"/>
              <a:gd name="T13" fmla="*/ 616 h 616"/>
              <a:gd name="T14" fmla="*/ 279 w 1114"/>
              <a:gd name="T15" fmla="*/ 571 h 616"/>
              <a:gd name="T16" fmla="*/ 240 w 1114"/>
              <a:gd name="T17" fmla="*/ 519 h 616"/>
              <a:gd name="T18" fmla="*/ 233 w 1114"/>
              <a:gd name="T19" fmla="*/ 508 h 616"/>
              <a:gd name="T20" fmla="*/ 234 w 1114"/>
              <a:gd name="T21" fmla="*/ 458 h 616"/>
              <a:gd name="T22" fmla="*/ 245 w 1114"/>
              <a:gd name="T23" fmla="*/ 448 h 616"/>
              <a:gd name="T24" fmla="*/ 647 w 1114"/>
              <a:gd name="T25" fmla="*/ 448 h 616"/>
              <a:gd name="T26" fmla="*/ 647 w 1114"/>
              <a:gd name="T27" fmla="*/ 412 h 616"/>
              <a:gd name="T28" fmla="*/ 605 w 1114"/>
              <a:gd name="T29" fmla="*/ 339 h 616"/>
              <a:gd name="T30" fmla="*/ 683 w 1114"/>
              <a:gd name="T31" fmla="*/ 279 h 616"/>
              <a:gd name="T32" fmla="*/ 767 w 1114"/>
              <a:gd name="T33" fmla="*/ 338 h 616"/>
              <a:gd name="T34" fmla="*/ 728 w 1114"/>
              <a:gd name="T35" fmla="*/ 413 h 616"/>
              <a:gd name="T36" fmla="*/ 728 w 1114"/>
              <a:gd name="T37" fmla="*/ 446 h 616"/>
              <a:gd name="T38" fmla="*/ 1114 w 1114"/>
              <a:gd name="T39" fmla="*/ 446 h 616"/>
              <a:gd name="T40" fmla="*/ 952 w 1114"/>
              <a:gd name="T41" fmla="*/ 204 h 616"/>
              <a:gd name="T42" fmla="*/ 460 w 1114"/>
              <a:gd name="T43" fmla="*/ 2 h 616"/>
              <a:gd name="T44" fmla="*/ 0 w 1114"/>
              <a:gd name="T45" fmla="*/ 148 h 616"/>
              <a:gd name="T46" fmla="*/ 0 w 1114"/>
              <a:gd name="T47" fmla="*/ 44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14" h="616">
                <a:moveTo>
                  <a:pt x="0" y="445"/>
                </a:moveTo>
                <a:cubicBezTo>
                  <a:pt x="186" y="445"/>
                  <a:pt x="186" y="445"/>
                  <a:pt x="186" y="445"/>
                </a:cubicBezTo>
                <a:cubicBezTo>
                  <a:pt x="192" y="445"/>
                  <a:pt x="197" y="449"/>
                  <a:pt x="197" y="456"/>
                </a:cubicBezTo>
                <a:cubicBezTo>
                  <a:pt x="197" y="511"/>
                  <a:pt x="197" y="511"/>
                  <a:pt x="197" y="511"/>
                </a:cubicBezTo>
                <a:cubicBezTo>
                  <a:pt x="197" y="515"/>
                  <a:pt x="196" y="519"/>
                  <a:pt x="192" y="521"/>
                </a:cubicBezTo>
                <a:cubicBezTo>
                  <a:pt x="184" y="526"/>
                  <a:pt x="161" y="546"/>
                  <a:pt x="161" y="565"/>
                </a:cubicBezTo>
                <a:cubicBezTo>
                  <a:pt x="161" y="591"/>
                  <a:pt x="179" y="616"/>
                  <a:pt x="213" y="616"/>
                </a:cubicBezTo>
                <a:cubicBezTo>
                  <a:pt x="249" y="616"/>
                  <a:pt x="278" y="597"/>
                  <a:pt x="279" y="571"/>
                </a:cubicBezTo>
                <a:cubicBezTo>
                  <a:pt x="280" y="534"/>
                  <a:pt x="240" y="519"/>
                  <a:pt x="240" y="519"/>
                </a:cubicBezTo>
                <a:cubicBezTo>
                  <a:pt x="235" y="517"/>
                  <a:pt x="232" y="513"/>
                  <a:pt x="233" y="508"/>
                </a:cubicBezTo>
                <a:cubicBezTo>
                  <a:pt x="234" y="458"/>
                  <a:pt x="234" y="458"/>
                  <a:pt x="234" y="458"/>
                </a:cubicBezTo>
                <a:cubicBezTo>
                  <a:pt x="234" y="452"/>
                  <a:pt x="239" y="448"/>
                  <a:pt x="245" y="448"/>
                </a:cubicBezTo>
                <a:cubicBezTo>
                  <a:pt x="647" y="448"/>
                  <a:pt x="647" y="448"/>
                  <a:pt x="647" y="448"/>
                </a:cubicBezTo>
                <a:cubicBezTo>
                  <a:pt x="647" y="412"/>
                  <a:pt x="647" y="412"/>
                  <a:pt x="647" y="412"/>
                </a:cubicBezTo>
                <a:cubicBezTo>
                  <a:pt x="634" y="404"/>
                  <a:pt x="605" y="380"/>
                  <a:pt x="605" y="339"/>
                </a:cubicBezTo>
                <a:cubicBezTo>
                  <a:pt x="605" y="298"/>
                  <a:pt x="646" y="279"/>
                  <a:pt x="683" y="279"/>
                </a:cubicBezTo>
                <a:cubicBezTo>
                  <a:pt x="722" y="279"/>
                  <a:pt x="767" y="294"/>
                  <a:pt x="767" y="338"/>
                </a:cubicBezTo>
                <a:cubicBezTo>
                  <a:pt x="767" y="378"/>
                  <a:pt x="739" y="404"/>
                  <a:pt x="728" y="413"/>
                </a:cubicBezTo>
                <a:cubicBezTo>
                  <a:pt x="728" y="446"/>
                  <a:pt x="728" y="446"/>
                  <a:pt x="728" y="446"/>
                </a:cubicBezTo>
                <a:cubicBezTo>
                  <a:pt x="1114" y="446"/>
                  <a:pt x="1114" y="446"/>
                  <a:pt x="1114" y="446"/>
                </a:cubicBezTo>
                <a:cubicBezTo>
                  <a:pt x="1078" y="356"/>
                  <a:pt x="1025" y="265"/>
                  <a:pt x="952" y="204"/>
                </a:cubicBezTo>
                <a:cubicBezTo>
                  <a:pt x="809" y="83"/>
                  <a:pt x="677" y="5"/>
                  <a:pt x="460" y="2"/>
                </a:cubicBezTo>
                <a:cubicBezTo>
                  <a:pt x="326" y="0"/>
                  <a:pt x="149" y="37"/>
                  <a:pt x="0" y="148"/>
                </a:cubicBezTo>
                <a:lnTo>
                  <a:pt x="0" y="44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143"/>
          <p:cNvSpPr/>
          <p:nvPr/>
        </p:nvSpPr>
        <p:spPr bwMode="auto">
          <a:xfrm>
            <a:off x="2655626" y="1800197"/>
            <a:ext cx="518558" cy="310503"/>
          </a:xfrm>
          <a:custGeom>
            <a:avLst/>
            <a:gdLst>
              <a:gd name="T0" fmla="*/ 31 w 230"/>
              <a:gd name="T1" fmla="*/ 62 h 140"/>
              <a:gd name="T2" fmla="*/ 1 w 230"/>
              <a:gd name="T3" fmla="*/ 92 h 140"/>
              <a:gd name="T4" fmla="*/ 39 w 230"/>
              <a:gd name="T5" fmla="*/ 140 h 140"/>
              <a:gd name="T6" fmla="*/ 191 w 230"/>
              <a:gd name="T7" fmla="*/ 140 h 140"/>
              <a:gd name="T8" fmla="*/ 229 w 230"/>
              <a:gd name="T9" fmla="*/ 92 h 140"/>
              <a:gd name="T10" fmla="*/ 173 w 230"/>
              <a:gd name="T11" fmla="*/ 40 h 140"/>
              <a:gd name="T12" fmla="*/ 121 w 230"/>
              <a:gd name="T13" fmla="*/ 2 h 140"/>
              <a:gd name="T14" fmla="*/ 71 w 230"/>
              <a:gd name="T15" fmla="*/ 35 h 140"/>
              <a:gd name="T16" fmla="*/ 38 w 230"/>
              <a:gd name="T17" fmla="*/ 38 h 140"/>
              <a:gd name="T18" fmla="*/ 31 w 230"/>
              <a:gd name="T19" fmla="*/ 6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140">
                <a:moveTo>
                  <a:pt x="31" y="62"/>
                </a:moveTo>
                <a:cubicBezTo>
                  <a:pt x="31" y="62"/>
                  <a:pt x="3" y="70"/>
                  <a:pt x="1" y="92"/>
                </a:cubicBezTo>
                <a:cubicBezTo>
                  <a:pt x="0" y="115"/>
                  <a:pt x="19" y="140"/>
                  <a:pt x="39" y="140"/>
                </a:cubicBezTo>
                <a:cubicBezTo>
                  <a:pt x="60" y="140"/>
                  <a:pt x="179" y="140"/>
                  <a:pt x="191" y="140"/>
                </a:cubicBezTo>
                <a:cubicBezTo>
                  <a:pt x="202" y="140"/>
                  <a:pt x="230" y="118"/>
                  <a:pt x="229" y="92"/>
                </a:cubicBezTo>
                <a:cubicBezTo>
                  <a:pt x="227" y="49"/>
                  <a:pt x="173" y="40"/>
                  <a:pt x="173" y="40"/>
                </a:cubicBezTo>
                <a:cubicBezTo>
                  <a:pt x="173" y="40"/>
                  <a:pt x="173" y="0"/>
                  <a:pt x="121" y="2"/>
                </a:cubicBezTo>
                <a:cubicBezTo>
                  <a:pt x="76" y="3"/>
                  <a:pt x="71" y="35"/>
                  <a:pt x="71" y="35"/>
                </a:cubicBezTo>
                <a:cubicBezTo>
                  <a:pt x="71" y="35"/>
                  <a:pt x="53" y="26"/>
                  <a:pt x="38" y="38"/>
                </a:cubicBezTo>
                <a:cubicBezTo>
                  <a:pt x="23" y="49"/>
                  <a:pt x="31" y="62"/>
                  <a:pt x="31" y="62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126"/>
          <p:cNvSpPr/>
          <p:nvPr/>
        </p:nvSpPr>
        <p:spPr bwMode="auto">
          <a:xfrm>
            <a:off x="3209753" y="3191130"/>
            <a:ext cx="698274" cy="1025882"/>
          </a:xfrm>
          <a:custGeom>
            <a:avLst/>
            <a:gdLst>
              <a:gd name="T0" fmla="*/ 293 w 433"/>
              <a:gd name="T1" fmla="*/ 94 h 635"/>
              <a:gd name="T2" fmla="*/ 334 w 433"/>
              <a:gd name="T3" fmla="*/ 80 h 635"/>
              <a:gd name="T4" fmla="*/ 401 w 433"/>
              <a:gd name="T5" fmla="*/ 118 h 635"/>
              <a:gd name="T6" fmla="*/ 433 w 433"/>
              <a:gd name="T7" fmla="*/ 118 h 635"/>
              <a:gd name="T8" fmla="*/ 433 w 433"/>
              <a:gd name="T9" fmla="*/ 0 h 635"/>
              <a:gd name="T10" fmla="*/ 0 w 433"/>
              <a:gd name="T11" fmla="*/ 0 h 635"/>
              <a:gd name="T12" fmla="*/ 0 w 433"/>
              <a:gd name="T13" fmla="*/ 463 h 635"/>
              <a:gd name="T14" fmla="*/ 158 w 433"/>
              <a:gd name="T15" fmla="*/ 463 h 635"/>
              <a:gd name="T16" fmla="*/ 169 w 433"/>
              <a:gd name="T17" fmla="*/ 474 h 635"/>
              <a:gd name="T18" fmla="*/ 169 w 433"/>
              <a:gd name="T19" fmla="*/ 528 h 635"/>
              <a:gd name="T20" fmla="*/ 165 w 433"/>
              <a:gd name="T21" fmla="*/ 537 h 635"/>
              <a:gd name="T22" fmla="*/ 129 w 433"/>
              <a:gd name="T23" fmla="*/ 586 h 635"/>
              <a:gd name="T24" fmla="*/ 141 w 433"/>
              <a:gd name="T25" fmla="*/ 619 h 635"/>
              <a:gd name="T26" fmla="*/ 183 w 433"/>
              <a:gd name="T27" fmla="*/ 635 h 635"/>
              <a:gd name="T28" fmla="*/ 250 w 433"/>
              <a:gd name="T29" fmla="*/ 594 h 635"/>
              <a:gd name="T30" fmla="*/ 210 w 433"/>
              <a:gd name="T31" fmla="*/ 533 h 635"/>
              <a:gd name="T32" fmla="*/ 204 w 433"/>
              <a:gd name="T33" fmla="*/ 524 h 635"/>
              <a:gd name="T34" fmla="*/ 204 w 433"/>
              <a:gd name="T35" fmla="*/ 471 h 635"/>
              <a:gd name="T36" fmla="*/ 215 w 433"/>
              <a:gd name="T37" fmla="*/ 460 h 635"/>
              <a:gd name="T38" fmla="*/ 433 w 433"/>
              <a:gd name="T39" fmla="*/ 460 h 635"/>
              <a:gd name="T40" fmla="*/ 433 w 433"/>
              <a:gd name="T41" fmla="*/ 199 h 635"/>
              <a:gd name="T42" fmla="*/ 410 w 433"/>
              <a:gd name="T43" fmla="*/ 199 h 635"/>
              <a:gd name="T44" fmla="*/ 338 w 433"/>
              <a:gd name="T45" fmla="*/ 243 h 635"/>
              <a:gd name="T46" fmla="*/ 270 w 433"/>
              <a:gd name="T47" fmla="*/ 161 h 635"/>
              <a:gd name="T48" fmla="*/ 293 w 433"/>
              <a:gd name="T49" fmla="*/ 94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3" h="635">
                <a:moveTo>
                  <a:pt x="293" y="94"/>
                </a:moveTo>
                <a:cubicBezTo>
                  <a:pt x="304" y="84"/>
                  <a:pt x="318" y="79"/>
                  <a:pt x="334" y="80"/>
                </a:cubicBezTo>
                <a:cubicBezTo>
                  <a:pt x="360" y="81"/>
                  <a:pt x="391" y="108"/>
                  <a:pt x="401" y="118"/>
                </a:cubicBezTo>
                <a:cubicBezTo>
                  <a:pt x="433" y="118"/>
                  <a:pt x="433" y="118"/>
                  <a:pt x="433" y="118"/>
                </a:cubicBezTo>
                <a:cubicBezTo>
                  <a:pt x="433" y="0"/>
                  <a:pt x="433" y="0"/>
                  <a:pt x="43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3"/>
                  <a:pt x="0" y="463"/>
                  <a:pt x="0" y="463"/>
                </a:cubicBezTo>
                <a:cubicBezTo>
                  <a:pt x="158" y="463"/>
                  <a:pt x="158" y="463"/>
                  <a:pt x="158" y="463"/>
                </a:cubicBezTo>
                <a:cubicBezTo>
                  <a:pt x="164" y="463"/>
                  <a:pt x="169" y="468"/>
                  <a:pt x="169" y="474"/>
                </a:cubicBezTo>
                <a:cubicBezTo>
                  <a:pt x="169" y="528"/>
                  <a:pt x="169" y="528"/>
                  <a:pt x="169" y="528"/>
                </a:cubicBezTo>
                <a:cubicBezTo>
                  <a:pt x="169" y="532"/>
                  <a:pt x="168" y="535"/>
                  <a:pt x="165" y="537"/>
                </a:cubicBezTo>
                <a:cubicBezTo>
                  <a:pt x="156" y="544"/>
                  <a:pt x="130" y="568"/>
                  <a:pt x="129" y="586"/>
                </a:cubicBezTo>
                <a:cubicBezTo>
                  <a:pt x="129" y="598"/>
                  <a:pt x="133" y="611"/>
                  <a:pt x="141" y="619"/>
                </a:cubicBezTo>
                <a:cubicBezTo>
                  <a:pt x="151" y="630"/>
                  <a:pt x="166" y="635"/>
                  <a:pt x="183" y="635"/>
                </a:cubicBezTo>
                <a:cubicBezTo>
                  <a:pt x="207" y="635"/>
                  <a:pt x="248" y="630"/>
                  <a:pt x="250" y="594"/>
                </a:cubicBezTo>
                <a:cubicBezTo>
                  <a:pt x="253" y="560"/>
                  <a:pt x="210" y="533"/>
                  <a:pt x="210" y="533"/>
                </a:cubicBezTo>
                <a:cubicBezTo>
                  <a:pt x="206" y="531"/>
                  <a:pt x="204" y="527"/>
                  <a:pt x="204" y="524"/>
                </a:cubicBezTo>
                <a:cubicBezTo>
                  <a:pt x="204" y="471"/>
                  <a:pt x="204" y="471"/>
                  <a:pt x="204" y="471"/>
                </a:cubicBezTo>
                <a:cubicBezTo>
                  <a:pt x="204" y="465"/>
                  <a:pt x="209" y="460"/>
                  <a:pt x="215" y="460"/>
                </a:cubicBezTo>
                <a:cubicBezTo>
                  <a:pt x="433" y="460"/>
                  <a:pt x="433" y="460"/>
                  <a:pt x="433" y="460"/>
                </a:cubicBezTo>
                <a:cubicBezTo>
                  <a:pt x="433" y="199"/>
                  <a:pt x="433" y="199"/>
                  <a:pt x="433" y="199"/>
                </a:cubicBezTo>
                <a:cubicBezTo>
                  <a:pt x="410" y="199"/>
                  <a:pt x="410" y="199"/>
                  <a:pt x="410" y="199"/>
                </a:cubicBezTo>
                <a:cubicBezTo>
                  <a:pt x="399" y="211"/>
                  <a:pt x="368" y="243"/>
                  <a:pt x="338" y="243"/>
                </a:cubicBezTo>
                <a:cubicBezTo>
                  <a:pt x="305" y="243"/>
                  <a:pt x="270" y="222"/>
                  <a:pt x="270" y="161"/>
                </a:cubicBezTo>
                <a:cubicBezTo>
                  <a:pt x="270" y="124"/>
                  <a:pt x="282" y="104"/>
                  <a:pt x="293" y="9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144"/>
          <p:cNvSpPr/>
          <p:nvPr/>
        </p:nvSpPr>
        <p:spPr bwMode="auto">
          <a:xfrm>
            <a:off x="3310843" y="3588004"/>
            <a:ext cx="290168" cy="280807"/>
          </a:xfrm>
          <a:custGeom>
            <a:avLst/>
            <a:gdLst>
              <a:gd name="T0" fmla="*/ 155 w 155"/>
              <a:gd name="T1" fmla="*/ 62 h 150"/>
              <a:gd name="T2" fmla="*/ 94 w 155"/>
              <a:gd name="T3" fmla="*/ 62 h 150"/>
              <a:gd name="T4" fmla="*/ 94 w 155"/>
              <a:gd name="T5" fmla="*/ 0 h 150"/>
              <a:gd name="T6" fmla="*/ 64 w 155"/>
              <a:gd name="T7" fmla="*/ 0 h 150"/>
              <a:gd name="T8" fmla="*/ 64 w 155"/>
              <a:gd name="T9" fmla="*/ 62 h 150"/>
              <a:gd name="T10" fmla="*/ 0 w 155"/>
              <a:gd name="T11" fmla="*/ 62 h 150"/>
              <a:gd name="T12" fmla="*/ 0 w 155"/>
              <a:gd name="T13" fmla="*/ 93 h 150"/>
              <a:gd name="T14" fmla="*/ 64 w 155"/>
              <a:gd name="T15" fmla="*/ 93 h 150"/>
              <a:gd name="T16" fmla="*/ 64 w 155"/>
              <a:gd name="T17" fmla="*/ 150 h 150"/>
              <a:gd name="T18" fmla="*/ 94 w 155"/>
              <a:gd name="T19" fmla="*/ 150 h 150"/>
              <a:gd name="T20" fmla="*/ 94 w 155"/>
              <a:gd name="T21" fmla="*/ 93 h 150"/>
              <a:gd name="T22" fmla="*/ 155 w 155"/>
              <a:gd name="T23" fmla="*/ 93 h 150"/>
              <a:gd name="T24" fmla="*/ 155 w 155"/>
              <a:gd name="T25" fmla="*/ 62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5" h="150">
                <a:moveTo>
                  <a:pt x="155" y="62"/>
                </a:moveTo>
                <a:lnTo>
                  <a:pt x="94" y="62"/>
                </a:lnTo>
                <a:lnTo>
                  <a:pt x="94" y="0"/>
                </a:lnTo>
                <a:lnTo>
                  <a:pt x="64" y="0"/>
                </a:lnTo>
                <a:lnTo>
                  <a:pt x="64" y="62"/>
                </a:lnTo>
                <a:lnTo>
                  <a:pt x="0" y="62"/>
                </a:lnTo>
                <a:lnTo>
                  <a:pt x="0" y="93"/>
                </a:lnTo>
                <a:lnTo>
                  <a:pt x="64" y="93"/>
                </a:lnTo>
                <a:lnTo>
                  <a:pt x="64" y="150"/>
                </a:lnTo>
                <a:lnTo>
                  <a:pt x="94" y="150"/>
                </a:lnTo>
                <a:lnTo>
                  <a:pt x="94" y="93"/>
                </a:lnTo>
                <a:lnTo>
                  <a:pt x="155" y="93"/>
                </a:lnTo>
                <a:lnTo>
                  <a:pt x="155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Freeform 145"/>
          <p:cNvSpPr/>
          <p:nvPr/>
        </p:nvSpPr>
        <p:spPr bwMode="auto">
          <a:xfrm>
            <a:off x="2676218" y="4546493"/>
            <a:ext cx="1035243" cy="951001"/>
          </a:xfrm>
          <a:custGeom>
            <a:avLst/>
            <a:gdLst>
              <a:gd name="T0" fmla="*/ 7 w 642"/>
              <a:gd name="T1" fmla="*/ 0 h 589"/>
              <a:gd name="T2" fmla="*/ 627 w 642"/>
              <a:gd name="T3" fmla="*/ 0 h 589"/>
              <a:gd name="T4" fmla="*/ 627 w 642"/>
              <a:gd name="T5" fmla="*/ 51 h 589"/>
              <a:gd name="T6" fmla="*/ 642 w 642"/>
              <a:gd name="T7" fmla="*/ 82 h 589"/>
              <a:gd name="T8" fmla="*/ 612 w 642"/>
              <a:gd name="T9" fmla="*/ 129 h 589"/>
              <a:gd name="T10" fmla="*/ 637 w 642"/>
              <a:gd name="T11" fmla="*/ 171 h 589"/>
              <a:gd name="T12" fmla="*/ 612 w 642"/>
              <a:gd name="T13" fmla="*/ 225 h 589"/>
              <a:gd name="T14" fmla="*/ 635 w 642"/>
              <a:gd name="T15" fmla="*/ 261 h 589"/>
              <a:gd name="T16" fmla="*/ 612 w 642"/>
              <a:gd name="T17" fmla="*/ 306 h 589"/>
              <a:gd name="T18" fmla="*/ 635 w 642"/>
              <a:gd name="T19" fmla="*/ 347 h 589"/>
              <a:gd name="T20" fmla="*/ 610 w 642"/>
              <a:gd name="T21" fmla="*/ 394 h 589"/>
              <a:gd name="T22" fmla="*/ 626 w 642"/>
              <a:gd name="T23" fmla="*/ 424 h 589"/>
              <a:gd name="T24" fmla="*/ 575 w 642"/>
              <a:gd name="T25" fmla="*/ 495 h 589"/>
              <a:gd name="T26" fmla="*/ 467 w 642"/>
              <a:gd name="T27" fmla="*/ 589 h 589"/>
              <a:gd name="T28" fmla="*/ 174 w 642"/>
              <a:gd name="T29" fmla="*/ 589 h 589"/>
              <a:gd name="T30" fmla="*/ 39 w 642"/>
              <a:gd name="T31" fmla="*/ 476 h 589"/>
              <a:gd name="T32" fmla="*/ 32 w 642"/>
              <a:gd name="T33" fmla="*/ 429 h 589"/>
              <a:gd name="T34" fmla="*/ 2 w 642"/>
              <a:gd name="T35" fmla="*/ 389 h 589"/>
              <a:gd name="T36" fmla="*/ 26 w 642"/>
              <a:gd name="T37" fmla="*/ 355 h 589"/>
              <a:gd name="T38" fmla="*/ 2 w 642"/>
              <a:gd name="T39" fmla="*/ 295 h 589"/>
              <a:gd name="T40" fmla="*/ 23 w 642"/>
              <a:gd name="T41" fmla="*/ 258 h 589"/>
              <a:gd name="T42" fmla="*/ 5 w 642"/>
              <a:gd name="T43" fmla="*/ 214 h 589"/>
              <a:gd name="T44" fmla="*/ 24 w 642"/>
              <a:gd name="T45" fmla="*/ 168 h 589"/>
              <a:gd name="T46" fmla="*/ 2 w 642"/>
              <a:gd name="T47" fmla="*/ 120 h 589"/>
              <a:gd name="T48" fmla="*/ 7 w 642"/>
              <a:gd name="T49" fmla="*/ 0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2" h="589">
                <a:moveTo>
                  <a:pt x="7" y="0"/>
                </a:moveTo>
                <a:cubicBezTo>
                  <a:pt x="627" y="0"/>
                  <a:pt x="627" y="0"/>
                  <a:pt x="627" y="0"/>
                </a:cubicBezTo>
                <a:cubicBezTo>
                  <a:pt x="627" y="51"/>
                  <a:pt x="627" y="51"/>
                  <a:pt x="627" y="51"/>
                </a:cubicBezTo>
                <a:cubicBezTo>
                  <a:pt x="627" y="51"/>
                  <a:pt x="642" y="62"/>
                  <a:pt x="642" y="82"/>
                </a:cubicBezTo>
                <a:cubicBezTo>
                  <a:pt x="642" y="101"/>
                  <a:pt x="612" y="115"/>
                  <a:pt x="612" y="129"/>
                </a:cubicBezTo>
                <a:cubicBezTo>
                  <a:pt x="612" y="144"/>
                  <a:pt x="637" y="152"/>
                  <a:pt x="637" y="171"/>
                </a:cubicBezTo>
                <a:cubicBezTo>
                  <a:pt x="637" y="190"/>
                  <a:pt x="610" y="206"/>
                  <a:pt x="612" y="225"/>
                </a:cubicBezTo>
                <a:cubicBezTo>
                  <a:pt x="613" y="244"/>
                  <a:pt x="637" y="246"/>
                  <a:pt x="635" y="261"/>
                </a:cubicBezTo>
                <a:cubicBezTo>
                  <a:pt x="634" y="277"/>
                  <a:pt x="612" y="292"/>
                  <a:pt x="612" y="306"/>
                </a:cubicBezTo>
                <a:cubicBezTo>
                  <a:pt x="612" y="320"/>
                  <a:pt x="635" y="331"/>
                  <a:pt x="635" y="347"/>
                </a:cubicBezTo>
                <a:cubicBezTo>
                  <a:pt x="635" y="363"/>
                  <a:pt x="612" y="378"/>
                  <a:pt x="610" y="394"/>
                </a:cubicBezTo>
                <a:cubicBezTo>
                  <a:pt x="608" y="409"/>
                  <a:pt x="626" y="413"/>
                  <a:pt x="626" y="424"/>
                </a:cubicBezTo>
                <a:cubicBezTo>
                  <a:pt x="626" y="435"/>
                  <a:pt x="618" y="459"/>
                  <a:pt x="575" y="495"/>
                </a:cubicBezTo>
                <a:cubicBezTo>
                  <a:pt x="532" y="532"/>
                  <a:pt x="467" y="589"/>
                  <a:pt x="467" y="589"/>
                </a:cubicBezTo>
                <a:cubicBezTo>
                  <a:pt x="174" y="589"/>
                  <a:pt x="174" y="589"/>
                  <a:pt x="174" y="589"/>
                </a:cubicBezTo>
                <a:cubicBezTo>
                  <a:pt x="39" y="476"/>
                  <a:pt x="39" y="476"/>
                  <a:pt x="39" y="476"/>
                </a:cubicBezTo>
                <a:cubicBezTo>
                  <a:pt x="35" y="462"/>
                  <a:pt x="35" y="438"/>
                  <a:pt x="32" y="429"/>
                </a:cubicBezTo>
                <a:cubicBezTo>
                  <a:pt x="29" y="419"/>
                  <a:pt x="2" y="405"/>
                  <a:pt x="2" y="389"/>
                </a:cubicBezTo>
                <a:cubicBezTo>
                  <a:pt x="2" y="373"/>
                  <a:pt x="26" y="366"/>
                  <a:pt x="26" y="355"/>
                </a:cubicBezTo>
                <a:cubicBezTo>
                  <a:pt x="26" y="344"/>
                  <a:pt x="0" y="316"/>
                  <a:pt x="2" y="295"/>
                </a:cubicBezTo>
                <a:cubicBezTo>
                  <a:pt x="3" y="274"/>
                  <a:pt x="21" y="269"/>
                  <a:pt x="23" y="258"/>
                </a:cubicBezTo>
                <a:cubicBezTo>
                  <a:pt x="24" y="247"/>
                  <a:pt x="5" y="230"/>
                  <a:pt x="5" y="214"/>
                </a:cubicBezTo>
                <a:cubicBezTo>
                  <a:pt x="5" y="198"/>
                  <a:pt x="24" y="182"/>
                  <a:pt x="24" y="168"/>
                </a:cubicBezTo>
                <a:cubicBezTo>
                  <a:pt x="24" y="153"/>
                  <a:pt x="3" y="144"/>
                  <a:pt x="2" y="120"/>
                </a:cubicBezTo>
                <a:cubicBezTo>
                  <a:pt x="0" y="96"/>
                  <a:pt x="7" y="0"/>
                  <a:pt x="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6" name="Freeform 146"/>
          <p:cNvSpPr/>
          <p:nvPr/>
        </p:nvSpPr>
        <p:spPr bwMode="auto">
          <a:xfrm>
            <a:off x="2966386" y="5527447"/>
            <a:ext cx="428699" cy="58034"/>
          </a:xfrm>
          <a:custGeom>
            <a:avLst/>
            <a:gdLst>
              <a:gd name="T0" fmla="*/ 0 w 266"/>
              <a:gd name="T1" fmla="*/ 0 h 36"/>
              <a:gd name="T2" fmla="*/ 266 w 266"/>
              <a:gd name="T3" fmla="*/ 0 h 36"/>
              <a:gd name="T4" fmla="*/ 223 w 266"/>
              <a:gd name="T5" fmla="*/ 36 h 36"/>
              <a:gd name="T6" fmla="*/ 50 w 266"/>
              <a:gd name="T7" fmla="*/ 36 h 36"/>
              <a:gd name="T8" fmla="*/ 0 w 266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" h="36">
                <a:moveTo>
                  <a:pt x="0" y="0"/>
                </a:moveTo>
                <a:cubicBezTo>
                  <a:pt x="266" y="0"/>
                  <a:pt x="266" y="0"/>
                  <a:pt x="266" y="0"/>
                </a:cubicBezTo>
                <a:cubicBezTo>
                  <a:pt x="266" y="0"/>
                  <a:pt x="237" y="36"/>
                  <a:pt x="223" y="36"/>
                </a:cubicBezTo>
                <a:cubicBezTo>
                  <a:pt x="209" y="36"/>
                  <a:pt x="62" y="36"/>
                  <a:pt x="50" y="36"/>
                </a:cubicBezTo>
                <a:cubicBezTo>
                  <a:pt x="37" y="36"/>
                  <a:pt x="0" y="0"/>
                  <a:pt x="0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object 158"/>
          <p:cNvSpPr txBox="1"/>
          <p:nvPr/>
        </p:nvSpPr>
        <p:spPr>
          <a:xfrm>
            <a:off x="1424941" y="3456580"/>
            <a:ext cx="898583" cy="19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61"/>
          <p:cNvSpPr txBox="1"/>
          <p:nvPr/>
        </p:nvSpPr>
        <p:spPr>
          <a:xfrm>
            <a:off x="1676357" y="3310560"/>
            <a:ext cx="629008" cy="263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</a:p>
        </p:txBody>
      </p:sp>
      <p:sp>
        <p:nvSpPr>
          <p:cNvPr id="51" name="Freeform 41"/>
          <p:cNvSpPr/>
          <p:nvPr/>
        </p:nvSpPr>
        <p:spPr bwMode="auto">
          <a:xfrm>
            <a:off x="4993815" y="2887857"/>
            <a:ext cx="205925" cy="232133"/>
          </a:xfrm>
          <a:custGeom>
            <a:avLst/>
            <a:gdLst>
              <a:gd name="T0" fmla="*/ 106 w 128"/>
              <a:gd name="T1" fmla="*/ 144 h 144"/>
              <a:gd name="T2" fmla="*/ 12 w 128"/>
              <a:gd name="T3" fmla="*/ 144 h 144"/>
              <a:gd name="T4" fmla="*/ 12 w 128"/>
              <a:gd name="T5" fmla="*/ 14 h 144"/>
              <a:gd name="T6" fmla="*/ 0 w 128"/>
              <a:gd name="T7" fmla="*/ 14 h 144"/>
              <a:gd name="T8" fmla="*/ 0 w 128"/>
              <a:gd name="T9" fmla="*/ 0 h 144"/>
              <a:gd name="T10" fmla="*/ 128 w 128"/>
              <a:gd name="T11" fmla="*/ 0 h 144"/>
              <a:gd name="T12" fmla="*/ 128 w 128"/>
              <a:gd name="T13" fmla="*/ 14 h 144"/>
              <a:gd name="T14" fmla="*/ 106 w 128"/>
              <a:gd name="T15" fmla="*/ 14 h 144"/>
              <a:gd name="T16" fmla="*/ 106 w 128"/>
              <a:gd name="T17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" h="144">
                <a:moveTo>
                  <a:pt x="106" y="144"/>
                </a:moveTo>
                <a:cubicBezTo>
                  <a:pt x="74" y="144"/>
                  <a:pt x="43" y="144"/>
                  <a:pt x="12" y="144"/>
                </a:cubicBezTo>
                <a:cubicBezTo>
                  <a:pt x="12" y="100"/>
                  <a:pt x="12" y="57"/>
                  <a:pt x="12" y="14"/>
                </a:cubicBezTo>
                <a:cubicBezTo>
                  <a:pt x="8" y="14"/>
                  <a:pt x="4" y="14"/>
                  <a:pt x="0" y="14"/>
                </a:cubicBezTo>
                <a:cubicBezTo>
                  <a:pt x="0" y="9"/>
                  <a:pt x="0" y="4"/>
                  <a:pt x="0" y="0"/>
                </a:cubicBezTo>
                <a:cubicBezTo>
                  <a:pt x="43" y="0"/>
                  <a:pt x="85" y="0"/>
                  <a:pt x="128" y="0"/>
                </a:cubicBezTo>
                <a:cubicBezTo>
                  <a:pt x="128" y="4"/>
                  <a:pt x="128" y="9"/>
                  <a:pt x="128" y="14"/>
                </a:cubicBezTo>
                <a:cubicBezTo>
                  <a:pt x="121" y="14"/>
                  <a:pt x="114" y="14"/>
                  <a:pt x="106" y="14"/>
                </a:cubicBezTo>
                <a:cubicBezTo>
                  <a:pt x="106" y="57"/>
                  <a:pt x="106" y="100"/>
                  <a:pt x="106" y="144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Freeform 42"/>
          <p:cNvSpPr/>
          <p:nvPr/>
        </p:nvSpPr>
        <p:spPr bwMode="auto">
          <a:xfrm>
            <a:off x="5128602" y="2781150"/>
            <a:ext cx="211542" cy="338841"/>
          </a:xfrm>
          <a:custGeom>
            <a:avLst/>
            <a:gdLst>
              <a:gd name="T0" fmla="*/ 0 w 131"/>
              <a:gd name="T1" fmla="*/ 19 h 211"/>
              <a:gd name="T2" fmla="*/ 18 w 131"/>
              <a:gd name="T3" fmla="*/ 0 h 211"/>
              <a:gd name="T4" fmla="*/ 51 w 131"/>
              <a:gd name="T5" fmla="*/ 30 h 211"/>
              <a:gd name="T6" fmla="*/ 48 w 131"/>
              <a:gd name="T7" fmla="*/ 33 h 211"/>
              <a:gd name="T8" fmla="*/ 50 w 131"/>
              <a:gd name="T9" fmla="*/ 36 h 211"/>
              <a:gd name="T10" fmla="*/ 46 w 131"/>
              <a:gd name="T11" fmla="*/ 39 h 211"/>
              <a:gd name="T12" fmla="*/ 60 w 131"/>
              <a:gd name="T13" fmla="*/ 41 h 211"/>
              <a:gd name="T14" fmla="*/ 89 w 131"/>
              <a:gd name="T15" fmla="*/ 35 h 211"/>
              <a:gd name="T16" fmla="*/ 96 w 131"/>
              <a:gd name="T17" fmla="*/ 26 h 211"/>
              <a:gd name="T18" fmla="*/ 115 w 131"/>
              <a:gd name="T19" fmla="*/ 15 h 211"/>
              <a:gd name="T20" fmla="*/ 131 w 131"/>
              <a:gd name="T21" fmla="*/ 30 h 211"/>
              <a:gd name="T22" fmla="*/ 131 w 131"/>
              <a:gd name="T23" fmla="*/ 33 h 211"/>
              <a:gd name="T24" fmla="*/ 122 w 131"/>
              <a:gd name="T25" fmla="*/ 109 h 211"/>
              <a:gd name="T26" fmla="*/ 119 w 131"/>
              <a:gd name="T27" fmla="*/ 122 h 211"/>
              <a:gd name="T28" fmla="*/ 110 w 131"/>
              <a:gd name="T29" fmla="*/ 132 h 211"/>
              <a:gd name="T30" fmla="*/ 57 w 131"/>
              <a:gd name="T31" fmla="*/ 140 h 211"/>
              <a:gd name="T32" fmla="*/ 56 w 131"/>
              <a:gd name="T33" fmla="*/ 140 h 211"/>
              <a:gd name="T34" fmla="*/ 55 w 131"/>
              <a:gd name="T35" fmla="*/ 140 h 211"/>
              <a:gd name="T36" fmla="*/ 55 w 131"/>
              <a:gd name="T37" fmla="*/ 145 h 211"/>
              <a:gd name="T38" fmla="*/ 55 w 131"/>
              <a:gd name="T39" fmla="*/ 195 h 211"/>
              <a:gd name="T40" fmla="*/ 46 w 131"/>
              <a:gd name="T41" fmla="*/ 209 h 211"/>
              <a:gd name="T42" fmla="*/ 31 w 131"/>
              <a:gd name="T43" fmla="*/ 200 h 211"/>
              <a:gd name="T44" fmla="*/ 29 w 131"/>
              <a:gd name="T45" fmla="*/ 170 h 211"/>
              <a:gd name="T46" fmla="*/ 31 w 131"/>
              <a:gd name="T47" fmla="*/ 138 h 211"/>
              <a:gd name="T48" fmla="*/ 34 w 131"/>
              <a:gd name="T49" fmla="*/ 130 h 211"/>
              <a:gd name="T50" fmla="*/ 52 w 131"/>
              <a:gd name="T51" fmla="*/ 116 h 211"/>
              <a:gd name="T52" fmla="*/ 80 w 131"/>
              <a:gd name="T53" fmla="*/ 111 h 211"/>
              <a:gd name="T54" fmla="*/ 85 w 131"/>
              <a:gd name="T55" fmla="*/ 107 h 211"/>
              <a:gd name="T56" fmla="*/ 92 w 131"/>
              <a:gd name="T57" fmla="*/ 62 h 211"/>
              <a:gd name="T58" fmla="*/ 92 w 131"/>
              <a:gd name="T59" fmla="*/ 60 h 211"/>
              <a:gd name="T60" fmla="*/ 82 w 131"/>
              <a:gd name="T61" fmla="*/ 63 h 211"/>
              <a:gd name="T62" fmla="*/ 53 w 131"/>
              <a:gd name="T63" fmla="*/ 63 h 211"/>
              <a:gd name="T64" fmla="*/ 36 w 131"/>
              <a:gd name="T65" fmla="*/ 60 h 211"/>
              <a:gd name="T66" fmla="*/ 27 w 131"/>
              <a:gd name="T67" fmla="*/ 46 h 211"/>
              <a:gd name="T68" fmla="*/ 26 w 131"/>
              <a:gd name="T69" fmla="*/ 43 h 211"/>
              <a:gd name="T70" fmla="*/ 2 w 131"/>
              <a:gd name="T71" fmla="*/ 21 h 211"/>
              <a:gd name="T72" fmla="*/ 0 w 131"/>
              <a:gd name="T73" fmla="*/ 1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211">
                <a:moveTo>
                  <a:pt x="0" y="19"/>
                </a:moveTo>
                <a:cubicBezTo>
                  <a:pt x="6" y="12"/>
                  <a:pt x="12" y="6"/>
                  <a:pt x="18" y="0"/>
                </a:cubicBezTo>
                <a:cubicBezTo>
                  <a:pt x="29" y="10"/>
                  <a:pt x="40" y="20"/>
                  <a:pt x="51" y="30"/>
                </a:cubicBezTo>
                <a:cubicBezTo>
                  <a:pt x="50" y="31"/>
                  <a:pt x="49" y="32"/>
                  <a:pt x="48" y="33"/>
                </a:cubicBezTo>
                <a:cubicBezTo>
                  <a:pt x="49" y="34"/>
                  <a:pt x="49" y="35"/>
                  <a:pt x="50" y="36"/>
                </a:cubicBezTo>
                <a:cubicBezTo>
                  <a:pt x="49" y="37"/>
                  <a:pt x="48" y="37"/>
                  <a:pt x="46" y="39"/>
                </a:cubicBezTo>
                <a:cubicBezTo>
                  <a:pt x="51" y="39"/>
                  <a:pt x="55" y="40"/>
                  <a:pt x="60" y="41"/>
                </a:cubicBezTo>
                <a:cubicBezTo>
                  <a:pt x="70" y="42"/>
                  <a:pt x="80" y="41"/>
                  <a:pt x="89" y="35"/>
                </a:cubicBezTo>
                <a:cubicBezTo>
                  <a:pt x="92" y="32"/>
                  <a:pt x="95" y="30"/>
                  <a:pt x="96" y="26"/>
                </a:cubicBezTo>
                <a:cubicBezTo>
                  <a:pt x="100" y="18"/>
                  <a:pt x="107" y="15"/>
                  <a:pt x="115" y="15"/>
                </a:cubicBezTo>
                <a:cubicBezTo>
                  <a:pt x="122" y="16"/>
                  <a:pt x="129" y="23"/>
                  <a:pt x="131" y="30"/>
                </a:cubicBezTo>
                <a:cubicBezTo>
                  <a:pt x="131" y="31"/>
                  <a:pt x="131" y="32"/>
                  <a:pt x="131" y="33"/>
                </a:cubicBezTo>
                <a:cubicBezTo>
                  <a:pt x="129" y="59"/>
                  <a:pt x="128" y="84"/>
                  <a:pt x="122" y="109"/>
                </a:cubicBezTo>
                <a:cubicBezTo>
                  <a:pt x="121" y="114"/>
                  <a:pt x="120" y="118"/>
                  <a:pt x="119" y="122"/>
                </a:cubicBezTo>
                <a:cubicBezTo>
                  <a:pt x="118" y="127"/>
                  <a:pt x="114" y="130"/>
                  <a:pt x="110" y="132"/>
                </a:cubicBezTo>
                <a:cubicBezTo>
                  <a:pt x="93" y="140"/>
                  <a:pt x="75" y="142"/>
                  <a:pt x="57" y="140"/>
                </a:cubicBezTo>
                <a:cubicBezTo>
                  <a:pt x="57" y="140"/>
                  <a:pt x="56" y="140"/>
                  <a:pt x="56" y="140"/>
                </a:cubicBezTo>
                <a:cubicBezTo>
                  <a:pt x="56" y="140"/>
                  <a:pt x="56" y="140"/>
                  <a:pt x="55" y="140"/>
                </a:cubicBezTo>
                <a:cubicBezTo>
                  <a:pt x="55" y="142"/>
                  <a:pt x="55" y="144"/>
                  <a:pt x="55" y="145"/>
                </a:cubicBezTo>
                <a:cubicBezTo>
                  <a:pt x="53" y="162"/>
                  <a:pt x="53" y="178"/>
                  <a:pt x="55" y="195"/>
                </a:cubicBezTo>
                <a:cubicBezTo>
                  <a:pt x="56" y="202"/>
                  <a:pt x="52" y="208"/>
                  <a:pt x="46" y="209"/>
                </a:cubicBezTo>
                <a:cubicBezTo>
                  <a:pt x="39" y="211"/>
                  <a:pt x="32" y="207"/>
                  <a:pt x="31" y="200"/>
                </a:cubicBezTo>
                <a:cubicBezTo>
                  <a:pt x="30" y="190"/>
                  <a:pt x="29" y="180"/>
                  <a:pt x="29" y="170"/>
                </a:cubicBezTo>
                <a:cubicBezTo>
                  <a:pt x="28" y="159"/>
                  <a:pt x="29" y="148"/>
                  <a:pt x="31" y="138"/>
                </a:cubicBezTo>
                <a:cubicBezTo>
                  <a:pt x="32" y="135"/>
                  <a:pt x="33" y="133"/>
                  <a:pt x="34" y="130"/>
                </a:cubicBezTo>
                <a:cubicBezTo>
                  <a:pt x="37" y="122"/>
                  <a:pt x="44" y="118"/>
                  <a:pt x="52" y="116"/>
                </a:cubicBezTo>
                <a:cubicBezTo>
                  <a:pt x="61" y="113"/>
                  <a:pt x="71" y="112"/>
                  <a:pt x="80" y="111"/>
                </a:cubicBezTo>
                <a:cubicBezTo>
                  <a:pt x="84" y="111"/>
                  <a:pt x="84" y="111"/>
                  <a:pt x="85" y="107"/>
                </a:cubicBezTo>
                <a:cubicBezTo>
                  <a:pt x="88" y="92"/>
                  <a:pt x="90" y="77"/>
                  <a:pt x="92" y="62"/>
                </a:cubicBezTo>
                <a:cubicBezTo>
                  <a:pt x="92" y="61"/>
                  <a:pt x="92" y="61"/>
                  <a:pt x="92" y="60"/>
                </a:cubicBezTo>
                <a:cubicBezTo>
                  <a:pt x="88" y="61"/>
                  <a:pt x="85" y="62"/>
                  <a:pt x="82" y="63"/>
                </a:cubicBezTo>
                <a:cubicBezTo>
                  <a:pt x="72" y="65"/>
                  <a:pt x="63" y="65"/>
                  <a:pt x="53" y="63"/>
                </a:cubicBezTo>
                <a:cubicBezTo>
                  <a:pt x="47" y="63"/>
                  <a:pt x="42" y="62"/>
                  <a:pt x="36" y="60"/>
                </a:cubicBezTo>
                <a:cubicBezTo>
                  <a:pt x="28" y="59"/>
                  <a:pt x="25" y="54"/>
                  <a:pt x="27" y="46"/>
                </a:cubicBezTo>
                <a:cubicBezTo>
                  <a:pt x="27" y="45"/>
                  <a:pt x="27" y="44"/>
                  <a:pt x="26" y="43"/>
                </a:cubicBezTo>
                <a:cubicBezTo>
                  <a:pt x="18" y="36"/>
                  <a:pt x="10" y="28"/>
                  <a:pt x="2" y="21"/>
                </a:cubicBezTo>
                <a:cubicBezTo>
                  <a:pt x="1" y="20"/>
                  <a:pt x="1" y="20"/>
                  <a:pt x="0" y="19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3" name="Freeform 43"/>
          <p:cNvSpPr/>
          <p:nvPr/>
        </p:nvSpPr>
        <p:spPr bwMode="auto">
          <a:xfrm>
            <a:off x="5224076" y="2912193"/>
            <a:ext cx="140405" cy="202181"/>
          </a:xfrm>
          <a:custGeom>
            <a:avLst/>
            <a:gdLst>
              <a:gd name="T0" fmla="*/ 39 w 87"/>
              <a:gd name="T1" fmla="*/ 108 h 125"/>
              <a:gd name="T2" fmla="*/ 48 w 87"/>
              <a:gd name="T3" fmla="*/ 111 h 125"/>
              <a:gd name="T4" fmla="*/ 52 w 87"/>
              <a:gd name="T5" fmla="*/ 118 h 125"/>
              <a:gd name="T6" fmla="*/ 50 w 87"/>
              <a:gd name="T7" fmla="*/ 119 h 125"/>
              <a:gd name="T8" fmla="*/ 46 w 87"/>
              <a:gd name="T9" fmla="*/ 118 h 125"/>
              <a:gd name="T10" fmla="*/ 45 w 87"/>
              <a:gd name="T11" fmla="*/ 118 h 125"/>
              <a:gd name="T12" fmla="*/ 44 w 87"/>
              <a:gd name="T13" fmla="*/ 125 h 125"/>
              <a:gd name="T14" fmla="*/ 34 w 87"/>
              <a:gd name="T15" fmla="*/ 114 h 125"/>
              <a:gd name="T16" fmla="*/ 20 w 87"/>
              <a:gd name="T17" fmla="*/ 125 h 125"/>
              <a:gd name="T18" fmla="*/ 22 w 87"/>
              <a:gd name="T19" fmla="*/ 115 h 125"/>
              <a:gd name="T20" fmla="*/ 31 w 87"/>
              <a:gd name="T21" fmla="*/ 109 h 125"/>
              <a:gd name="T22" fmla="*/ 33 w 87"/>
              <a:gd name="T23" fmla="*/ 107 h 125"/>
              <a:gd name="T24" fmla="*/ 33 w 87"/>
              <a:gd name="T25" fmla="*/ 81 h 125"/>
              <a:gd name="T26" fmla="*/ 33 w 87"/>
              <a:gd name="T27" fmla="*/ 80 h 125"/>
              <a:gd name="T28" fmla="*/ 27 w 87"/>
              <a:gd name="T29" fmla="*/ 81 h 125"/>
              <a:gd name="T30" fmla="*/ 7 w 87"/>
              <a:gd name="T31" fmla="*/ 81 h 125"/>
              <a:gd name="T32" fmla="*/ 1 w 87"/>
              <a:gd name="T33" fmla="*/ 73 h 125"/>
              <a:gd name="T34" fmla="*/ 12 w 87"/>
              <a:gd name="T35" fmla="*/ 65 h 125"/>
              <a:gd name="T36" fmla="*/ 43 w 87"/>
              <a:gd name="T37" fmla="*/ 62 h 125"/>
              <a:gd name="T38" fmla="*/ 70 w 87"/>
              <a:gd name="T39" fmla="*/ 31 h 125"/>
              <a:gd name="T40" fmla="*/ 73 w 87"/>
              <a:gd name="T41" fmla="*/ 11 h 125"/>
              <a:gd name="T42" fmla="*/ 81 w 87"/>
              <a:gd name="T43" fmla="*/ 1 h 125"/>
              <a:gd name="T44" fmla="*/ 87 w 87"/>
              <a:gd name="T45" fmla="*/ 5 h 125"/>
              <a:gd name="T46" fmla="*/ 86 w 87"/>
              <a:gd name="T47" fmla="*/ 23 h 125"/>
              <a:gd name="T48" fmla="*/ 72 w 87"/>
              <a:gd name="T49" fmla="*/ 58 h 125"/>
              <a:gd name="T50" fmla="*/ 52 w 87"/>
              <a:gd name="T51" fmla="*/ 73 h 125"/>
              <a:gd name="T52" fmla="*/ 41 w 87"/>
              <a:gd name="T53" fmla="*/ 77 h 125"/>
              <a:gd name="T54" fmla="*/ 39 w 87"/>
              <a:gd name="T55" fmla="*/ 79 h 125"/>
              <a:gd name="T56" fmla="*/ 39 w 87"/>
              <a:gd name="T57" fmla="*/ 10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7" h="125">
                <a:moveTo>
                  <a:pt x="39" y="108"/>
                </a:moveTo>
                <a:cubicBezTo>
                  <a:pt x="43" y="109"/>
                  <a:pt x="46" y="110"/>
                  <a:pt x="48" y="111"/>
                </a:cubicBezTo>
                <a:cubicBezTo>
                  <a:pt x="52" y="112"/>
                  <a:pt x="53" y="115"/>
                  <a:pt x="52" y="118"/>
                </a:cubicBezTo>
                <a:cubicBezTo>
                  <a:pt x="52" y="120"/>
                  <a:pt x="51" y="120"/>
                  <a:pt x="50" y="119"/>
                </a:cubicBezTo>
                <a:cubicBezTo>
                  <a:pt x="48" y="119"/>
                  <a:pt x="47" y="119"/>
                  <a:pt x="46" y="118"/>
                </a:cubicBezTo>
                <a:cubicBezTo>
                  <a:pt x="46" y="118"/>
                  <a:pt x="45" y="118"/>
                  <a:pt x="45" y="118"/>
                </a:cubicBezTo>
                <a:cubicBezTo>
                  <a:pt x="45" y="120"/>
                  <a:pt x="44" y="123"/>
                  <a:pt x="44" y="125"/>
                </a:cubicBezTo>
                <a:cubicBezTo>
                  <a:pt x="38" y="122"/>
                  <a:pt x="36" y="120"/>
                  <a:pt x="34" y="114"/>
                </a:cubicBezTo>
                <a:cubicBezTo>
                  <a:pt x="30" y="119"/>
                  <a:pt x="26" y="123"/>
                  <a:pt x="20" y="125"/>
                </a:cubicBezTo>
                <a:cubicBezTo>
                  <a:pt x="18" y="122"/>
                  <a:pt x="19" y="117"/>
                  <a:pt x="22" y="115"/>
                </a:cubicBezTo>
                <a:cubicBezTo>
                  <a:pt x="25" y="113"/>
                  <a:pt x="28" y="111"/>
                  <a:pt x="31" y="109"/>
                </a:cubicBezTo>
                <a:cubicBezTo>
                  <a:pt x="32" y="109"/>
                  <a:pt x="33" y="108"/>
                  <a:pt x="33" y="107"/>
                </a:cubicBezTo>
                <a:cubicBezTo>
                  <a:pt x="33" y="99"/>
                  <a:pt x="33" y="90"/>
                  <a:pt x="33" y="81"/>
                </a:cubicBezTo>
                <a:cubicBezTo>
                  <a:pt x="33" y="81"/>
                  <a:pt x="33" y="81"/>
                  <a:pt x="33" y="80"/>
                </a:cubicBezTo>
                <a:cubicBezTo>
                  <a:pt x="31" y="81"/>
                  <a:pt x="29" y="81"/>
                  <a:pt x="27" y="81"/>
                </a:cubicBezTo>
                <a:cubicBezTo>
                  <a:pt x="20" y="81"/>
                  <a:pt x="13" y="81"/>
                  <a:pt x="7" y="81"/>
                </a:cubicBezTo>
                <a:cubicBezTo>
                  <a:pt x="2" y="81"/>
                  <a:pt x="0" y="78"/>
                  <a:pt x="1" y="73"/>
                </a:cubicBezTo>
                <a:cubicBezTo>
                  <a:pt x="3" y="68"/>
                  <a:pt x="7" y="65"/>
                  <a:pt x="12" y="65"/>
                </a:cubicBezTo>
                <a:cubicBezTo>
                  <a:pt x="23" y="66"/>
                  <a:pt x="33" y="65"/>
                  <a:pt x="43" y="62"/>
                </a:cubicBezTo>
                <a:cubicBezTo>
                  <a:pt x="58" y="57"/>
                  <a:pt x="67" y="46"/>
                  <a:pt x="70" y="31"/>
                </a:cubicBezTo>
                <a:cubicBezTo>
                  <a:pt x="72" y="24"/>
                  <a:pt x="72" y="18"/>
                  <a:pt x="73" y="11"/>
                </a:cubicBezTo>
                <a:cubicBezTo>
                  <a:pt x="73" y="6"/>
                  <a:pt x="76" y="2"/>
                  <a:pt x="81" y="1"/>
                </a:cubicBezTo>
                <a:cubicBezTo>
                  <a:pt x="84" y="0"/>
                  <a:pt x="87" y="2"/>
                  <a:pt x="87" y="5"/>
                </a:cubicBezTo>
                <a:cubicBezTo>
                  <a:pt x="87" y="11"/>
                  <a:pt x="87" y="17"/>
                  <a:pt x="86" y="23"/>
                </a:cubicBezTo>
                <a:cubicBezTo>
                  <a:pt x="84" y="36"/>
                  <a:pt x="80" y="48"/>
                  <a:pt x="72" y="58"/>
                </a:cubicBezTo>
                <a:cubicBezTo>
                  <a:pt x="66" y="64"/>
                  <a:pt x="59" y="69"/>
                  <a:pt x="52" y="73"/>
                </a:cubicBezTo>
                <a:cubicBezTo>
                  <a:pt x="48" y="74"/>
                  <a:pt x="45" y="76"/>
                  <a:pt x="41" y="77"/>
                </a:cubicBezTo>
                <a:cubicBezTo>
                  <a:pt x="40" y="78"/>
                  <a:pt x="39" y="79"/>
                  <a:pt x="39" y="79"/>
                </a:cubicBezTo>
                <a:cubicBezTo>
                  <a:pt x="39" y="89"/>
                  <a:pt x="39" y="99"/>
                  <a:pt x="39" y="108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4" name="Freeform 44"/>
          <p:cNvSpPr/>
          <p:nvPr/>
        </p:nvSpPr>
        <p:spPr bwMode="auto">
          <a:xfrm>
            <a:off x="5255901" y="2723117"/>
            <a:ext cx="69266" cy="69266"/>
          </a:xfrm>
          <a:custGeom>
            <a:avLst/>
            <a:gdLst>
              <a:gd name="T0" fmla="*/ 22 w 43"/>
              <a:gd name="T1" fmla="*/ 1 h 43"/>
              <a:gd name="T2" fmla="*/ 43 w 43"/>
              <a:gd name="T3" fmla="*/ 22 h 43"/>
              <a:gd name="T4" fmla="*/ 22 w 43"/>
              <a:gd name="T5" fmla="*/ 43 h 43"/>
              <a:gd name="T6" fmla="*/ 1 w 43"/>
              <a:gd name="T7" fmla="*/ 21 h 43"/>
              <a:gd name="T8" fmla="*/ 22 w 43"/>
              <a:gd name="T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">
                <a:moveTo>
                  <a:pt x="22" y="1"/>
                </a:moveTo>
                <a:cubicBezTo>
                  <a:pt x="34" y="1"/>
                  <a:pt x="43" y="10"/>
                  <a:pt x="43" y="22"/>
                </a:cubicBezTo>
                <a:cubicBezTo>
                  <a:pt x="42" y="34"/>
                  <a:pt x="33" y="43"/>
                  <a:pt x="22" y="43"/>
                </a:cubicBezTo>
                <a:cubicBezTo>
                  <a:pt x="10" y="42"/>
                  <a:pt x="0" y="33"/>
                  <a:pt x="1" y="21"/>
                </a:cubicBezTo>
                <a:cubicBezTo>
                  <a:pt x="1" y="10"/>
                  <a:pt x="11" y="0"/>
                  <a:pt x="22" y="1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6" name="Freeform 37"/>
          <p:cNvSpPr/>
          <p:nvPr/>
        </p:nvSpPr>
        <p:spPr bwMode="auto">
          <a:xfrm>
            <a:off x="4555755" y="3427007"/>
            <a:ext cx="286423" cy="331353"/>
          </a:xfrm>
          <a:custGeom>
            <a:avLst/>
            <a:gdLst>
              <a:gd name="T0" fmla="*/ 176 w 177"/>
              <a:gd name="T1" fmla="*/ 113 h 205"/>
              <a:gd name="T2" fmla="*/ 169 w 177"/>
              <a:gd name="T3" fmla="*/ 93 h 205"/>
              <a:gd name="T4" fmla="*/ 167 w 177"/>
              <a:gd name="T5" fmla="*/ 85 h 205"/>
              <a:gd name="T6" fmla="*/ 167 w 177"/>
              <a:gd name="T7" fmla="*/ 81 h 205"/>
              <a:gd name="T8" fmla="*/ 168 w 177"/>
              <a:gd name="T9" fmla="*/ 74 h 205"/>
              <a:gd name="T10" fmla="*/ 157 w 177"/>
              <a:gd name="T11" fmla="*/ 45 h 205"/>
              <a:gd name="T12" fmla="*/ 156 w 177"/>
              <a:gd name="T13" fmla="*/ 42 h 205"/>
              <a:gd name="T14" fmla="*/ 160 w 177"/>
              <a:gd name="T15" fmla="*/ 39 h 205"/>
              <a:gd name="T16" fmla="*/ 144 w 177"/>
              <a:gd name="T17" fmla="*/ 19 h 205"/>
              <a:gd name="T18" fmla="*/ 148 w 177"/>
              <a:gd name="T19" fmla="*/ 17 h 205"/>
              <a:gd name="T20" fmla="*/ 148 w 177"/>
              <a:gd name="T21" fmla="*/ 17 h 205"/>
              <a:gd name="T22" fmla="*/ 137 w 177"/>
              <a:gd name="T23" fmla="*/ 10 h 205"/>
              <a:gd name="T24" fmla="*/ 97 w 177"/>
              <a:gd name="T25" fmla="*/ 0 h 205"/>
              <a:gd name="T26" fmla="*/ 95 w 177"/>
              <a:gd name="T27" fmla="*/ 0 h 205"/>
              <a:gd name="T28" fmla="*/ 86 w 177"/>
              <a:gd name="T29" fmla="*/ 0 h 205"/>
              <a:gd name="T30" fmla="*/ 78 w 177"/>
              <a:gd name="T31" fmla="*/ 0 h 205"/>
              <a:gd name="T32" fmla="*/ 33 w 177"/>
              <a:gd name="T33" fmla="*/ 15 h 205"/>
              <a:gd name="T34" fmla="*/ 7 w 177"/>
              <a:gd name="T35" fmla="*/ 46 h 205"/>
              <a:gd name="T36" fmla="*/ 0 w 177"/>
              <a:gd name="T37" fmla="*/ 71 h 205"/>
              <a:gd name="T38" fmla="*/ 0 w 177"/>
              <a:gd name="T39" fmla="*/ 72 h 205"/>
              <a:gd name="T40" fmla="*/ 0 w 177"/>
              <a:gd name="T41" fmla="*/ 80 h 205"/>
              <a:gd name="T42" fmla="*/ 2 w 177"/>
              <a:gd name="T43" fmla="*/ 93 h 205"/>
              <a:gd name="T44" fmla="*/ 8 w 177"/>
              <a:gd name="T45" fmla="*/ 109 h 205"/>
              <a:gd name="T46" fmla="*/ 13 w 177"/>
              <a:gd name="T47" fmla="*/ 116 h 205"/>
              <a:gd name="T48" fmla="*/ 27 w 177"/>
              <a:gd name="T49" fmla="*/ 137 h 205"/>
              <a:gd name="T50" fmla="*/ 44 w 177"/>
              <a:gd name="T51" fmla="*/ 173 h 205"/>
              <a:gd name="T52" fmla="*/ 46 w 177"/>
              <a:gd name="T53" fmla="*/ 183 h 205"/>
              <a:gd name="T54" fmla="*/ 46 w 177"/>
              <a:gd name="T55" fmla="*/ 202 h 205"/>
              <a:gd name="T56" fmla="*/ 46 w 177"/>
              <a:gd name="T57" fmla="*/ 205 h 205"/>
              <a:gd name="T58" fmla="*/ 134 w 177"/>
              <a:gd name="T59" fmla="*/ 205 h 205"/>
              <a:gd name="T60" fmla="*/ 134 w 177"/>
              <a:gd name="T61" fmla="*/ 203 h 205"/>
              <a:gd name="T62" fmla="*/ 135 w 177"/>
              <a:gd name="T63" fmla="*/ 181 h 205"/>
              <a:gd name="T64" fmla="*/ 136 w 177"/>
              <a:gd name="T65" fmla="*/ 175 h 205"/>
              <a:gd name="T66" fmla="*/ 140 w 177"/>
              <a:gd name="T67" fmla="*/ 170 h 205"/>
              <a:gd name="T68" fmla="*/ 151 w 177"/>
              <a:gd name="T69" fmla="*/ 169 h 205"/>
              <a:gd name="T70" fmla="*/ 157 w 177"/>
              <a:gd name="T71" fmla="*/ 170 h 205"/>
              <a:gd name="T72" fmla="*/ 168 w 177"/>
              <a:gd name="T73" fmla="*/ 163 h 205"/>
              <a:gd name="T74" fmla="*/ 168 w 177"/>
              <a:gd name="T75" fmla="*/ 159 h 205"/>
              <a:gd name="T76" fmla="*/ 169 w 177"/>
              <a:gd name="T77" fmla="*/ 152 h 205"/>
              <a:gd name="T78" fmla="*/ 167 w 177"/>
              <a:gd name="T79" fmla="*/ 142 h 205"/>
              <a:gd name="T80" fmla="*/ 167 w 177"/>
              <a:gd name="T81" fmla="*/ 141 h 205"/>
              <a:gd name="T82" fmla="*/ 170 w 177"/>
              <a:gd name="T83" fmla="*/ 139 h 205"/>
              <a:gd name="T84" fmla="*/ 172 w 177"/>
              <a:gd name="T85" fmla="*/ 133 h 205"/>
              <a:gd name="T86" fmla="*/ 170 w 177"/>
              <a:gd name="T87" fmla="*/ 123 h 205"/>
              <a:gd name="T88" fmla="*/ 171 w 177"/>
              <a:gd name="T89" fmla="*/ 121 h 205"/>
              <a:gd name="T90" fmla="*/ 175 w 177"/>
              <a:gd name="T91" fmla="*/ 119 h 205"/>
              <a:gd name="T92" fmla="*/ 176 w 177"/>
              <a:gd name="T93" fmla="*/ 113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7" h="205">
                <a:moveTo>
                  <a:pt x="176" y="113"/>
                </a:moveTo>
                <a:cubicBezTo>
                  <a:pt x="174" y="106"/>
                  <a:pt x="171" y="99"/>
                  <a:pt x="169" y="93"/>
                </a:cubicBezTo>
                <a:cubicBezTo>
                  <a:pt x="168" y="90"/>
                  <a:pt x="167" y="87"/>
                  <a:pt x="167" y="85"/>
                </a:cubicBezTo>
                <a:cubicBezTo>
                  <a:pt x="166" y="84"/>
                  <a:pt x="167" y="82"/>
                  <a:pt x="167" y="81"/>
                </a:cubicBezTo>
                <a:cubicBezTo>
                  <a:pt x="169" y="79"/>
                  <a:pt x="168" y="77"/>
                  <a:pt x="168" y="74"/>
                </a:cubicBezTo>
                <a:cubicBezTo>
                  <a:pt x="165" y="64"/>
                  <a:pt x="162" y="54"/>
                  <a:pt x="157" y="45"/>
                </a:cubicBezTo>
                <a:cubicBezTo>
                  <a:pt x="157" y="44"/>
                  <a:pt x="156" y="43"/>
                  <a:pt x="156" y="42"/>
                </a:cubicBezTo>
                <a:cubicBezTo>
                  <a:pt x="157" y="41"/>
                  <a:pt x="159" y="40"/>
                  <a:pt x="160" y="39"/>
                </a:cubicBezTo>
                <a:cubicBezTo>
                  <a:pt x="156" y="32"/>
                  <a:pt x="151" y="25"/>
                  <a:pt x="144" y="19"/>
                </a:cubicBezTo>
                <a:cubicBezTo>
                  <a:pt x="146" y="18"/>
                  <a:pt x="147" y="18"/>
                  <a:pt x="148" y="17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4" y="15"/>
                  <a:pt x="141" y="12"/>
                  <a:pt x="137" y="10"/>
                </a:cubicBezTo>
                <a:cubicBezTo>
                  <a:pt x="124" y="4"/>
                  <a:pt x="111" y="1"/>
                  <a:pt x="97" y="0"/>
                </a:cubicBezTo>
                <a:cubicBezTo>
                  <a:pt x="96" y="0"/>
                  <a:pt x="96" y="0"/>
                  <a:pt x="95" y="0"/>
                </a:cubicBezTo>
                <a:cubicBezTo>
                  <a:pt x="92" y="0"/>
                  <a:pt x="89" y="0"/>
                  <a:pt x="86" y="0"/>
                </a:cubicBezTo>
                <a:cubicBezTo>
                  <a:pt x="84" y="0"/>
                  <a:pt x="81" y="0"/>
                  <a:pt x="78" y="0"/>
                </a:cubicBezTo>
                <a:cubicBezTo>
                  <a:pt x="62" y="2"/>
                  <a:pt x="47" y="6"/>
                  <a:pt x="33" y="15"/>
                </a:cubicBezTo>
                <a:cubicBezTo>
                  <a:pt x="21" y="23"/>
                  <a:pt x="13" y="33"/>
                  <a:pt x="7" y="46"/>
                </a:cubicBezTo>
                <a:cubicBezTo>
                  <a:pt x="3" y="54"/>
                  <a:pt x="1" y="62"/>
                  <a:pt x="0" y="71"/>
                </a:cubicBezTo>
                <a:cubicBezTo>
                  <a:pt x="0" y="71"/>
                  <a:pt x="0" y="72"/>
                  <a:pt x="0" y="72"/>
                </a:cubicBezTo>
                <a:cubicBezTo>
                  <a:pt x="0" y="75"/>
                  <a:pt x="0" y="78"/>
                  <a:pt x="0" y="80"/>
                </a:cubicBezTo>
                <a:cubicBezTo>
                  <a:pt x="1" y="84"/>
                  <a:pt x="1" y="89"/>
                  <a:pt x="2" y="93"/>
                </a:cubicBezTo>
                <a:cubicBezTo>
                  <a:pt x="3" y="98"/>
                  <a:pt x="5" y="104"/>
                  <a:pt x="8" y="109"/>
                </a:cubicBezTo>
                <a:cubicBezTo>
                  <a:pt x="10" y="111"/>
                  <a:pt x="11" y="114"/>
                  <a:pt x="13" y="116"/>
                </a:cubicBezTo>
                <a:cubicBezTo>
                  <a:pt x="17" y="123"/>
                  <a:pt x="21" y="130"/>
                  <a:pt x="27" y="137"/>
                </a:cubicBezTo>
                <a:cubicBezTo>
                  <a:pt x="36" y="147"/>
                  <a:pt x="42" y="159"/>
                  <a:pt x="44" y="173"/>
                </a:cubicBezTo>
                <a:cubicBezTo>
                  <a:pt x="45" y="176"/>
                  <a:pt x="46" y="180"/>
                  <a:pt x="46" y="183"/>
                </a:cubicBezTo>
                <a:cubicBezTo>
                  <a:pt x="46" y="189"/>
                  <a:pt x="46" y="196"/>
                  <a:pt x="46" y="202"/>
                </a:cubicBezTo>
                <a:cubicBezTo>
                  <a:pt x="46" y="203"/>
                  <a:pt x="46" y="203"/>
                  <a:pt x="46" y="205"/>
                </a:cubicBezTo>
                <a:cubicBezTo>
                  <a:pt x="75" y="205"/>
                  <a:pt x="105" y="205"/>
                  <a:pt x="134" y="205"/>
                </a:cubicBezTo>
                <a:cubicBezTo>
                  <a:pt x="134" y="204"/>
                  <a:pt x="134" y="203"/>
                  <a:pt x="134" y="203"/>
                </a:cubicBezTo>
                <a:cubicBezTo>
                  <a:pt x="135" y="195"/>
                  <a:pt x="135" y="188"/>
                  <a:pt x="135" y="181"/>
                </a:cubicBezTo>
                <a:cubicBezTo>
                  <a:pt x="135" y="179"/>
                  <a:pt x="135" y="177"/>
                  <a:pt x="136" y="175"/>
                </a:cubicBezTo>
                <a:cubicBezTo>
                  <a:pt x="136" y="172"/>
                  <a:pt x="138" y="171"/>
                  <a:pt x="140" y="170"/>
                </a:cubicBezTo>
                <a:cubicBezTo>
                  <a:pt x="144" y="169"/>
                  <a:pt x="147" y="169"/>
                  <a:pt x="151" y="169"/>
                </a:cubicBezTo>
                <a:cubicBezTo>
                  <a:pt x="153" y="169"/>
                  <a:pt x="155" y="170"/>
                  <a:pt x="157" y="170"/>
                </a:cubicBezTo>
                <a:cubicBezTo>
                  <a:pt x="161" y="171"/>
                  <a:pt x="168" y="168"/>
                  <a:pt x="168" y="163"/>
                </a:cubicBezTo>
                <a:cubicBezTo>
                  <a:pt x="168" y="162"/>
                  <a:pt x="168" y="161"/>
                  <a:pt x="168" y="159"/>
                </a:cubicBezTo>
                <a:cubicBezTo>
                  <a:pt x="167" y="157"/>
                  <a:pt x="168" y="155"/>
                  <a:pt x="169" y="152"/>
                </a:cubicBezTo>
                <a:cubicBezTo>
                  <a:pt x="172" y="148"/>
                  <a:pt x="172" y="145"/>
                  <a:pt x="167" y="142"/>
                </a:cubicBezTo>
                <a:cubicBezTo>
                  <a:pt x="167" y="141"/>
                  <a:pt x="167" y="141"/>
                  <a:pt x="167" y="141"/>
                </a:cubicBezTo>
                <a:cubicBezTo>
                  <a:pt x="168" y="140"/>
                  <a:pt x="169" y="140"/>
                  <a:pt x="170" y="139"/>
                </a:cubicBezTo>
                <a:cubicBezTo>
                  <a:pt x="172" y="137"/>
                  <a:pt x="172" y="136"/>
                  <a:pt x="172" y="133"/>
                </a:cubicBezTo>
                <a:cubicBezTo>
                  <a:pt x="171" y="130"/>
                  <a:pt x="170" y="126"/>
                  <a:pt x="170" y="123"/>
                </a:cubicBezTo>
                <a:cubicBezTo>
                  <a:pt x="169" y="122"/>
                  <a:pt x="170" y="121"/>
                  <a:pt x="171" y="121"/>
                </a:cubicBezTo>
                <a:cubicBezTo>
                  <a:pt x="172" y="120"/>
                  <a:pt x="173" y="120"/>
                  <a:pt x="175" y="119"/>
                </a:cubicBezTo>
                <a:cubicBezTo>
                  <a:pt x="177" y="117"/>
                  <a:pt x="177" y="116"/>
                  <a:pt x="176" y="11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7" name="Freeform 45"/>
          <p:cNvSpPr/>
          <p:nvPr/>
        </p:nvSpPr>
        <p:spPr bwMode="auto">
          <a:xfrm>
            <a:off x="4776656" y="3329660"/>
            <a:ext cx="117940" cy="114195"/>
          </a:xfrm>
          <a:custGeom>
            <a:avLst/>
            <a:gdLst>
              <a:gd name="T0" fmla="*/ 63 w 63"/>
              <a:gd name="T1" fmla="*/ 26 h 61"/>
              <a:gd name="T2" fmla="*/ 39 w 63"/>
              <a:gd name="T3" fmla="*/ 26 h 61"/>
              <a:gd name="T4" fmla="*/ 39 w 63"/>
              <a:gd name="T5" fmla="*/ 0 h 61"/>
              <a:gd name="T6" fmla="*/ 26 w 63"/>
              <a:gd name="T7" fmla="*/ 0 h 61"/>
              <a:gd name="T8" fmla="*/ 26 w 63"/>
              <a:gd name="T9" fmla="*/ 26 h 61"/>
              <a:gd name="T10" fmla="*/ 0 w 63"/>
              <a:gd name="T11" fmla="*/ 26 h 61"/>
              <a:gd name="T12" fmla="*/ 0 w 63"/>
              <a:gd name="T13" fmla="*/ 38 h 61"/>
              <a:gd name="T14" fmla="*/ 26 w 63"/>
              <a:gd name="T15" fmla="*/ 38 h 61"/>
              <a:gd name="T16" fmla="*/ 26 w 63"/>
              <a:gd name="T17" fmla="*/ 61 h 61"/>
              <a:gd name="T18" fmla="*/ 39 w 63"/>
              <a:gd name="T19" fmla="*/ 61 h 61"/>
              <a:gd name="T20" fmla="*/ 39 w 63"/>
              <a:gd name="T21" fmla="*/ 38 h 61"/>
              <a:gd name="T22" fmla="*/ 63 w 63"/>
              <a:gd name="T23" fmla="*/ 38 h 61"/>
              <a:gd name="T24" fmla="*/ 63 w 63"/>
              <a:gd name="T25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" h="61">
                <a:moveTo>
                  <a:pt x="63" y="26"/>
                </a:moveTo>
                <a:lnTo>
                  <a:pt x="39" y="26"/>
                </a:lnTo>
                <a:lnTo>
                  <a:pt x="39" y="0"/>
                </a:lnTo>
                <a:lnTo>
                  <a:pt x="26" y="0"/>
                </a:lnTo>
                <a:lnTo>
                  <a:pt x="26" y="26"/>
                </a:lnTo>
                <a:lnTo>
                  <a:pt x="0" y="26"/>
                </a:lnTo>
                <a:lnTo>
                  <a:pt x="0" y="38"/>
                </a:lnTo>
                <a:lnTo>
                  <a:pt x="26" y="38"/>
                </a:lnTo>
                <a:lnTo>
                  <a:pt x="26" y="61"/>
                </a:lnTo>
                <a:lnTo>
                  <a:pt x="39" y="61"/>
                </a:lnTo>
                <a:lnTo>
                  <a:pt x="39" y="38"/>
                </a:lnTo>
                <a:lnTo>
                  <a:pt x="63" y="38"/>
                </a:lnTo>
                <a:lnTo>
                  <a:pt x="63" y="26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9" name="Freeform 47"/>
          <p:cNvSpPr/>
          <p:nvPr/>
        </p:nvSpPr>
        <p:spPr bwMode="auto">
          <a:xfrm>
            <a:off x="4836562" y="1841384"/>
            <a:ext cx="316376" cy="134787"/>
          </a:xfrm>
          <a:custGeom>
            <a:avLst/>
            <a:gdLst>
              <a:gd name="T0" fmla="*/ 0 w 196"/>
              <a:gd name="T1" fmla="*/ 62 h 83"/>
              <a:gd name="T2" fmla="*/ 0 w 196"/>
              <a:gd name="T3" fmla="*/ 0 h 83"/>
              <a:gd name="T4" fmla="*/ 97 w 196"/>
              <a:gd name="T5" fmla="*/ 0 h 83"/>
              <a:gd name="T6" fmla="*/ 173 w 196"/>
              <a:gd name="T7" fmla="*/ 32 h 83"/>
              <a:gd name="T8" fmla="*/ 196 w 196"/>
              <a:gd name="T9" fmla="*/ 83 h 83"/>
              <a:gd name="T10" fmla="*/ 137 w 196"/>
              <a:gd name="T11" fmla="*/ 83 h 83"/>
              <a:gd name="T12" fmla="*/ 105 w 196"/>
              <a:gd name="T13" fmla="*/ 64 h 83"/>
              <a:gd name="T14" fmla="*/ 0 w 196"/>
              <a:gd name="T15" fmla="*/ 6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" h="83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5" y="0"/>
                  <a:pt x="97" y="0"/>
                </a:cubicBezTo>
                <a:cubicBezTo>
                  <a:pt x="129" y="0"/>
                  <a:pt x="151" y="10"/>
                  <a:pt x="173" y="32"/>
                </a:cubicBezTo>
                <a:cubicBezTo>
                  <a:pt x="192" y="51"/>
                  <a:pt x="196" y="83"/>
                  <a:pt x="196" y="83"/>
                </a:cubicBezTo>
                <a:cubicBezTo>
                  <a:pt x="137" y="83"/>
                  <a:pt x="137" y="83"/>
                  <a:pt x="137" y="83"/>
                </a:cubicBezTo>
                <a:cubicBezTo>
                  <a:pt x="137" y="83"/>
                  <a:pt x="127" y="67"/>
                  <a:pt x="105" y="64"/>
                </a:cubicBezTo>
                <a:cubicBezTo>
                  <a:pt x="83" y="61"/>
                  <a:pt x="0" y="62"/>
                  <a:pt x="0" y="6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0" name="Freeform 49"/>
          <p:cNvSpPr/>
          <p:nvPr/>
        </p:nvSpPr>
        <p:spPr bwMode="auto">
          <a:xfrm>
            <a:off x="4815970" y="1998636"/>
            <a:ext cx="338841" cy="260215"/>
          </a:xfrm>
          <a:custGeom>
            <a:avLst/>
            <a:gdLst>
              <a:gd name="T0" fmla="*/ 210 w 210"/>
              <a:gd name="T1" fmla="*/ 0 h 161"/>
              <a:gd name="T2" fmla="*/ 72 w 210"/>
              <a:gd name="T3" fmla="*/ 0 h 161"/>
              <a:gd name="T4" fmla="*/ 0 w 210"/>
              <a:gd name="T5" fmla="*/ 78 h 161"/>
              <a:gd name="T6" fmla="*/ 54 w 210"/>
              <a:gd name="T7" fmla="*/ 158 h 161"/>
              <a:gd name="T8" fmla="*/ 207 w 210"/>
              <a:gd name="T9" fmla="*/ 158 h 161"/>
              <a:gd name="T10" fmla="*/ 207 w 210"/>
              <a:gd name="T11" fmla="*/ 94 h 161"/>
              <a:gd name="T12" fmla="*/ 77 w 210"/>
              <a:gd name="T13" fmla="*/ 94 h 161"/>
              <a:gd name="T14" fmla="*/ 77 w 210"/>
              <a:gd name="T15" fmla="*/ 66 h 161"/>
              <a:gd name="T16" fmla="*/ 210 w 210"/>
              <a:gd name="T17" fmla="*/ 66 h 161"/>
              <a:gd name="T18" fmla="*/ 210 w 210"/>
              <a:gd name="T19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161">
                <a:moveTo>
                  <a:pt x="210" y="0"/>
                </a:moveTo>
                <a:cubicBezTo>
                  <a:pt x="210" y="0"/>
                  <a:pt x="97" y="0"/>
                  <a:pt x="72" y="0"/>
                </a:cubicBezTo>
                <a:cubicBezTo>
                  <a:pt x="46" y="0"/>
                  <a:pt x="0" y="18"/>
                  <a:pt x="0" y="78"/>
                </a:cubicBezTo>
                <a:cubicBezTo>
                  <a:pt x="0" y="139"/>
                  <a:pt x="30" y="155"/>
                  <a:pt x="54" y="158"/>
                </a:cubicBezTo>
                <a:cubicBezTo>
                  <a:pt x="78" y="161"/>
                  <a:pt x="207" y="158"/>
                  <a:pt x="207" y="158"/>
                </a:cubicBezTo>
                <a:cubicBezTo>
                  <a:pt x="207" y="94"/>
                  <a:pt x="207" y="94"/>
                  <a:pt x="207" y="94"/>
                </a:cubicBezTo>
                <a:cubicBezTo>
                  <a:pt x="207" y="94"/>
                  <a:pt x="91" y="94"/>
                  <a:pt x="77" y="94"/>
                </a:cubicBezTo>
                <a:cubicBezTo>
                  <a:pt x="62" y="94"/>
                  <a:pt x="59" y="66"/>
                  <a:pt x="77" y="66"/>
                </a:cubicBezTo>
                <a:cubicBezTo>
                  <a:pt x="94" y="66"/>
                  <a:pt x="210" y="66"/>
                  <a:pt x="210" y="66"/>
                </a:cubicBezTo>
                <a:lnTo>
                  <a:pt x="210" y="0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Freeform 48"/>
          <p:cNvSpPr/>
          <p:nvPr/>
        </p:nvSpPr>
        <p:spPr bwMode="auto">
          <a:xfrm>
            <a:off x="4954501" y="3997981"/>
            <a:ext cx="316376" cy="132916"/>
          </a:xfrm>
          <a:custGeom>
            <a:avLst/>
            <a:gdLst>
              <a:gd name="T0" fmla="*/ 0 w 195"/>
              <a:gd name="T1" fmla="*/ 62 h 82"/>
              <a:gd name="T2" fmla="*/ 0 w 195"/>
              <a:gd name="T3" fmla="*/ 0 h 82"/>
              <a:gd name="T4" fmla="*/ 97 w 195"/>
              <a:gd name="T5" fmla="*/ 0 h 82"/>
              <a:gd name="T6" fmla="*/ 173 w 195"/>
              <a:gd name="T7" fmla="*/ 32 h 82"/>
              <a:gd name="T8" fmla="*/ 195 w 195"/>
              <a:gd name="T9" fmla="*/ 82 h 82"/>
              <a:gd name="T10" fmla="*/ 136 w 195"/>
              <a:gd name="T11" fmla="*/ 82 h 82"/>
              <a:gd name="T12" fmla="*/ 105 w 195"/>
              <a:gd name="T13" fmla="*/ 63 h 82"/>
              <a:gd name="T14" fmla="*/ 0 w 195"/>
              <a:gd name="T15" fmla="*/ 6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" h="82">
                <a:moveTo>
                  <a:pt x="0" y="62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65" y="0"/>
                  <a:pt x="97" y="0"/>
                </a:cubicBezTo>
                <a:cubicBezTo>
                  <a:pt x="129" y="0"/>
                  <a:pt x="151" y="9"/>
                  <a:pt x="173" y="32"/>
                </a:cubicBezTo>
                <a:cubicBezTo>
                  <a:pt x="192" y="51"/>
                  <a:pt x="195" y="82"/>
                  <a:pt x="195" y="82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6" y="82"/>
                  <a:pt x="127" y="67"/>
                  <a:pt x="105" y="63"/>
                </a:cubicBezTo>
                <a:cubicBezTo>
                  <a:pt x="82" y="60"/>
                  <a:pt x="0" y="62"/>
                  <a:pt x="0" y="62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Freeform 50"/>
          <p:cNvSpPr/>
          <p:nvPr/>
        </p:nvSpPr>
        <p:spPr bwMode="auto">
          <a:xfrm>
            <a:off x="4954501" y="4160850"/>
            <a:ext cx="305144" cy="258343"/>
          </a:xfrm>
          <a:custGeom>
            <a:avLst/>
            <a:gdLst>
              <a:gd name="T0" fmla="*/ 0 w 188"/>
              <a:gd name="T1" fmla="*/ 161 h 161"/>
              <a:gd name="T2" fmla="*/ 116 w 188"/>
              <a:gd name="T3" fmla="*/ 161 h 161"/>
              <a:gd name="T4" fmla="*/ 188 w 188"/>
              <a:gd name="T5" fmla="*/ 83 h 161"/>
              <a:gd name="T6" fmla="*/ 133 w 188"/>
              <a:gd name="T7" fmla="*/ 3 h 161"/>
              <a:gd name="T8" fmla="*/ 3 w 188"/>
              <a:gd name="T9" fmla="*/ 3 h 161"/>
              <a:gd name="T10" fmla="*/ 3 w 188"/>
              <a:gd name="T11" fmla="*/ 67 h 161"/>
              <a:gd name="T12" fmla="*/ 111 w 188"/>
              <a:gd name="T13" fmla="*/ 67 h 161"/>
              <a:gd name="T14" fmla="*/ 111 w 188"/>
              <a:gd name="T15" fmla="*/ 95 h 161"/>
              <a:gd name="T16" fmla="*/ 0 w 188"/>
              <a:gd name="T17" fmla="*/ 95 h 161"/>
              <a:gd name="T18" fmla="*/ 0 w 188"/>
              <a:gd name="T19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" h="161">
                <a:moveTo>
                  <a:pt x="0" y="161"/>
                </a:moveTo>
                <a:cubicBezTo>
                  <a:pt x="0" y="161"/>
                  <a:pt x="90" y="161"/>
                  <a:pt x="116" y="161"/>
                </a:cubicBezTo>
                <a:cubicBezTo>
                  <a:pt x="141" y="161"/>
                  <a:pt x="188" y="143"/>
                  <a:pt x="188" y="83"/>
                </a:cubicBezTo>
                <a:cubicBezTo>
                  <a:pt x="188" y="22"/>
                  <a:pt x="157" y="6"/>
                  <a:pt x="133" y="3"/>
                </a:cubicBezTo>
                <a:cubicBezTo>
                  <a:pt x="110" y="0"/>
                  <a:pt x="3" y="3"/>
                  <a:pt x="3" y="3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67"/>
                  <a:pt x="97" y="67"/>
                  <a:pt x="111" y="67"/>
                </a:cubicBezTo>
                <a:cubicBezTo>
                  <a:pt x="126" y="67"/>
                  <a:pt x="129" y="95"/>
                  <a:pt x="111" y="95"/>
                </a:cubicBezTo>
                <a:cubicBezTo>
                  <a:pt x="94" y="95"/>
                  <a:pt x="0" y="95"/>
                  <a:pt x="0" y="95"/>
                </a:cubicBezTo>
                <a:lnTo>
                  <a:pt x="0" y="161"/>
                </a:ln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4170113" y="3868809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6" name="Oval 58"/>
          <p:cNvSpPr>
            <a:spLocks noChangeArrowheads="1"/>
          </p:cNvSpPr>
          <p:nvPr/>
        </p:nvSpPr>
        <p:spPr bwMode="auto">
          <a:xfrm>
            <a:off x="4209427" y="3790183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7" name="Oval 59"/>
          <p:cNvSpPr>
            <a:spLocks noChangeArrowheads="1"/>
          </p:cNvSpPr>
          <p:nvPr/>
        </p:nvSpPr>
        <p:spPr bwMode="auto">
          <a:xfrm>
            <a:off x="4258100" y="3726533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8" name="Oval 60"/>
          <p:cNvSpPr>
            <a:spLocks noChangeArrowheads="1"/>
          </p:cNvSpPr>
          <p:nvPr/>
        </p:nvSpPr>
        <p:spPr bwMode="auto">
          <a:xfrm>
            <a:off x="4316132" y="3677860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9" name="Oval 61"/>
          <p:cNvSpPr>
            <a:spLocks noChangeArrowheads="1"/>
          </p:cNvSpPr>
          <p:nvPr/>
        </p:nvSpPr>
        <p:spPr bwMode="auto">
          <a:xfrm>
            <a:off x="4381655" y="3651652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Oval 62"/>
          <p:cNvSpPr>
            <a:spLocks noChangeArrowheads="1"/>
          </p:cNvSpPr>
          <p:nvPr/>
        </p:nvSpPr>
        <p:spPr bwMode="auto">
          <a:xfrm>
            <a:off x="4452792" y="3634803"/>
            <a:ext cx="50546" cy="4867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4885235" y="3460706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Oval 64"/>
          <p:cNvSpPr>
            <a:spLocks noChangeArrowheads="1"/>
          </p:cNvSpPr>
          <p:nvPr/>
        </p:nvSpPr>
        <p:spPr bwMode="auto">
          <a:xfrm>
            <a:off x="4967605" y="3417648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4" name="Oval 65"/>
          <p:cNvSpPr>
            <a:spLocks noChangeArrowheads="1"/>
          </p:cNvSpPr>
          <p:nvPr/>
        </p:nvSpPr>
        <p:spPr bwMode="auto">
          <a:xfrm>
            <a:off x="5029384" y="3370847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5" name="Oval 66"/>
          <p:cNvSpPr>
            <a:spLocks noChangeArrowheads="1"/>
          </p:cNvSpPr>
          <p:nvPr/>
        </p:nvSpPr>
        <p:spPr bwMode="auto">
          <a:xfrm>
            <a:off x="5079928" y="3307197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6" name="Oval 67"/>
          <p:cNvSpPr>
            <a:spLocks noChangeArrowheads="1"/>
          </p:cNvSpPr>
          <p:nvPr/>
        </p:nvSpPr>
        <p:spPr bwMode="auto">
          <a:xfrm>
            <a:off x="5111754" y="3239804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7" name="Oval 68"/>
          <p:cNvSpPr>
            <a:spLocks noChangeArrowheads="1"/>
          </p:cNvSpPr>
          <p:nvPr/>
        </p:nvSpPr>
        <p:spPr bwMode="auto">
          <a:xfrm>
            <a:off x="5124857" y="3170538"/>
            <a:ext cx="52418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9" name="Oval 69"/>
          <p:cNvSpPr>
            <a:spLocks noChangeArrowheads="1"/>
          </p:cNvSpPr>
          <p:nvPr/>
        </p:nvSpPr>
        <p:spPr bwMode="auto">
          <a:xfrm>
            <a:off x="5137967" y="2685677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0" name="Oval 70"/>
          <p:cNvSpPr>
            <a:spLocks noChangeArrowheads="1"/>
          </p:cNvSpPr>
          <p:nvPr/>
        </p:nvSpPr>
        <p:spPr bwMode="auto">
          <a:xfrm>
            <a:off x="5136095" y="2593946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1" name="Oval 71"/>
          <p:cNvSpPr>
            <a:spLocks noChangeArrowheads="1"/>
          </p:cNvSpPr>
          <p:nvPr/>
        </p:nvSpPr>
        <p:spPr bwMode="auto">
          <a:xfrm>
            <a:off x="5111759" y="2511576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2" name="Oval 72"/>
          <p:cNvSpPr>
            <a:spLocks noChangeArrowheads="1"/>
          </p:cNvSpPr>
          <p:nvPr/>
        </p:nvSpPr>
        <p:spPr bwMode="auto">
          <a:xfrm>
            <a:off x="5076190" y="2442311"/>
            <a:ext cx="52418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3" name="Oval 73"/>
          <p:cNvSpPr>
            <a:spLocks noChangeArrowheads="1"/>
          </p:cNvSpPr>
          <p:nvPr/>
        </p:nvSpPr>
        <p:spPr bwMode="auto">
          <a:xfrm>
            <a:off x="5025644" y="2389893"/>
            <a:ext cx="50546" cy="52418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4" name="Oval 74"/>
          <p:cNvSpPr>
            <a:spLocks noChangeArrowheads="1"/>
          </p:cNvSpPr>
          <p:nvPr/>
        </p:nvSpPr>
        <p:spPr bwMode="auto">
          <a:xfrm>
            <a:off x="4967611" y="2346836"/>
            <a:ext cx="50546" cy="50546"/>
          </a:xfrm>
          <a:prstGeom prst="ellipse">
            <a:avLst/>
          </a:prstGeom>
          <a:solidFill>
            <a:srgbClr val="6A55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6" name="object 162"/>
          <p:cNvSpPr txBox="1"/>
          <p:nvPr/>
        </p:nvSpPr>
        <p:spPr>
          <a:xfrm>
            <a:off x="4066593" y="1754614"/>
            <a:ext cx="8087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</a:p>
        </p:txBody>
      </p:sp>
      <p:sp>
        <p:nvSpPr>
          <p:cNvPr id="87" name="object 163"/>
          <p:cNvSpPr txBox="1"/>
          <p:nvPr/>
        </p:nvSpPr>
        <p:spPr>
          <a:xfrm>
            <a:off x="4073708" y="1900728"/>
            <a:ext cx="89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6A55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169"/>
          <p:cNvSpPr txBox="1"/>
          <p:nvPr/>
        </p:nvSpPr>
        <p:spPr>
          <a:xfrm>
            <a:off x="3842794" y="3908124"/>
            <a:ext cx="122806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5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90" name="object 170"/>
          <p:cNvSpPr txBox="1"/>
          <p:nvPr/>
        </p:nvSpPr>
        <p:spPr>
          <a:xfrm>
            <a:off x="4057790" y="4048527"/>
            <a:ext cx="8985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6A55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INFOGRAPHIC</a:t>
            </a:r>
            <a:endParaRPr lang="en-US" sz="1065" b="1" dirty="0">
              <a:solidFill>
                <a:srgbClr val="6A55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 Placeholder 1"/>
          <p:cNvSpPr txBox="1"/>
          <p:nvPr/>
        </p:nvSpPr>
        <p:spPr>
          <a:xfrm>
            <a:off x="7314120" y="2280578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Text Placeholder 2"/>
          <p:cNvSpPr txBox="1"/>
          <p:nvPr/>
        </p:nvSpPr>
        <p:spPr>
          <a:xfrm>
            <a:off x="7217836" y="2082644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7" name="Text Placeholder 1"/>
          <p:cNvSpPr txBox="1"/>
          <p:nvPr/>
        </p:nvSpPr>
        <p:spPr>
          <a:xfrm>
            <a:off x="7314120" y="3114725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Text Placeholder 2"/>
          <p:cNvSpPr txBox="1"/>
          <p:nvPr/>
        </p:nvSpPr>
        <p:spPr>
          <a:xfrm>
            <a:off x="7217836" y="291679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Text Placeholder 1"/>
          <p:cNvSpPr txBox="1"/>
          <p:nvPr/>
        </p:nvSpPr>
        <p:spPr>
          <a:xfrm>
            <a:off x="7314120" y="3966511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Text Placeholder 2"/>
          <p:cNvSpPr txBox="1"/>
          <p:nvPr/>
        </p:nvSpPr>
        <p:spPr>
          <a:xfrm>
            <a:off x="7217836" y="3768577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 Placeholder 1"/>
          <p:cNvSpPr txBox="1"/>
          <p:nvPr/>
        </p:nvSpPr>
        <p:spPr>
          <a:xfrm>
            <a:off x="7314120" y="4818297"/>
            <a:ext cx="2856040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Text Placeholder 2"/>
          <p:cNvSpPr txBox="1"/>
          <p:nvPr/>
        </p:nvSpPr>
        <p:spPr>
          <a:xfrm>
            <a:off x="7217836" y="4620363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Text Placeholder 2"/>
          <p:cNvSpPr txBox="1"/>
          <p:nvPr/>
        </p:nvSpPr>
        <p:spPr>
          <a:xfrm>
            <a:off x="6620198" y="2021380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2400" dirty="0">
              <a:solidFill>
                <a:srgbClr val="6A554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4" name="Text Placeholder 2"/>
          <p:cNvSpPr txBox="1"/>
          <p:nvPr/>
        </p:nvSpPr>
        <p:spPr>
          <a:xfrm>
            <a:off x="6620198" y="3730664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2400" dirty="0">
              <a:solidFill>
                <a:srgbClr val="6A554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5" name="Text Placeholder 2"/>
          <p:cNvSpPr txBox="1"/>
          <p:nvPr/>
        </p:nvSpPr>
        <p:spPr>
          <a:xfrm>
            <a:off x="6620198" y="2887201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6" name="Text Placeholder 2"/>
          <p:cNvSpPr txBox="1"/>
          <p:nvPr/>
        </p:nvSpPr>
        <p:spPr>
          <a:xfrm>
            <a:off x="6620197" y="4574127"/>
            <a:ext cx="579119" cy="39472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4876800"/>
            <a:ext cx="6441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我们都一样，年轻又彷徨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43840" y="6222365"/>
            <a:ext cx="1695450" cy="386010"/>
            <a:chOff x="243840" y="6096000"/>
            <a:chExt cx="1645819" cy="386080"/>
          </a:xfrm>
        </p:grpSpPr>
        <p:sp>
          <p:nvSpPr>
            <p:cNvPr id="8" name="矩形: 圆角 7"/>
            <p:cNvSpPr/>
            <p:nvPr/>
          </p:nvSpPr>
          <p:spPr>
            <a:xfrm>
              <a:off x="325121" y="6096000"/>
              <a:ext cx="1564538" cy="386080"/>
            </a:xfrm>
            <a:prstGeom prst="roundRect">
              <a:avLst/>
            </a:prstGeom>
            <a:solidFill>
              <a:srgbClr val="6A55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3840" y="6104374"/>
              <a:ext cx="1645818" cy="368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</a:t>
              </a:r>
              <a:r>
                <a:rPr lang="zh-CN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23118" y="4876800"/>
            <a:ext cx="61589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23118" y="5646241"/>
            <a:ext cx="61589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43840" y="3518452"/>
            <a:ext cx="5640125" cy="2566295"/>
            <a:chOff x="243840" y="3605520"/>
            <a:chExt cx="4516295" cy="2308324"/>
          </a:xfrm>
        </p:grpSpPr>
        <p:sp>
          <p:nvSpPr>
            <p:cNvPr id="11" name="文本框 10"/>
            <p:cNvSpPr txBox="1"/>
            <p:nvPr/>
          </p:nvSpPr>
          <p:spPr>
            <a:xfrm>
              <a:off x="243840" y="3605520"/>
              <a:ext cx="191008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2019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47415" y="4305810"/>
              <a:ext cx="271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那些年，一起走过的街道</a:t>
              </a: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43840" y="5677042"/>
            <a:ext cx="465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0947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6990080" y="3919340"/>
            <a:ext cx="1246288" cy="122046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7924800" y="2472308"/>
            <a:ext cx="2775165" cy="271766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 rot="20736051">
            <a:off x="6352768" y="1933352"/>
            <a:ext cx="1999669" cy="1958232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 rot="20255988">
            <a:off x="9528588" y="1657412"/>
            <a:ext cx="1179381" cy="115494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8151442" y="5298236"/>
            <a:ext cx="765909" cy="750037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6"/>
          <p:cNvSpPr>
            <a:spLocks noEditPoints="1"/>
          </p:cNvSpPr>
          <p:nvPr/>
        </p:nvSpPr>
        <p:spPr bwMode="auto">
          <a:xfrm>
            <a:off x="8947574" y="1874617"/>
            <a:ext cx="476957" cy="467073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6A5546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 rot="20790614">
            <a:off x="6221633" y="4450431"/>
            <a:ext cx="855575" cy="837844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6221634" y="5673255"/>
            <a:ext cx="523340" cy="512495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9100333" y="3623481"/>
            <a:ext cx="424111" cy="41532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>
              <a:alpha val="90000"/>
            </a:srgbClr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0" name="Freeform 41"/>
          <p:cNvSpPr>
            <a:spLocks noEditPoints="1"/>
          </p:cNvSpPr>
          <p:nvPr/>
        </p:nvSpPr>
        <p:spPr bwMode="auto">
          <a:xfrm>
            <a:off x="9042400" y="5234629"/>
            <a:ext cx="891197" cy="874603"/>
          </a:xfrm>
          <a:custGeom>
            <a:avLst/>
            <a:gdLst/>
            <a:ahLst/>
            <a:cxnLst>
              <a:cxn ang="0">
                <a:pos x="660" y="562"/>
              </a:cxn>
              <a:cxn ang="0">
                <a:pos x="498" y="400"/>
              </a:cxn>
              <a:cxn ang="0">
                <a:pos x="630" y="268"/>
              </a:cxn>
              <a:cxn ang="0">
                <a:pos x="753" y="233"/>
              </a:cxn>
              <a:cxn ang="0">
                <a:pos x="784" y="98"/>
              </a:cxn>
              <a:cxn ang="0">
                <a:pos x="722" y="160"/>
              </a:cxn>
              <a:cxn ang="0">
                <a:pos x="641" y="158"/>
              </a:cxn>
              <a:cxn ang="0">
                <a:pos x="639" y="77"/>
              </a:cxn>
              <a:cxn ang="0">
                <a:pos x="701" y="15"/>
              </a:cxn>
              <a:cxn ang="0">
                <a:pos x="566" y="46"/>
              </a:cxn>
              <a:cxn ang="0">
                <a:pos x="532" y="169"/>
              </a:cxn>
              <a:cxn ang="0">
                <a:pos x="400" y="301"/>
              </a:cxn>
              <a:cxn ang="0">
                <a:pos x="268" y="169"/>
              </a:cxn>
              <a:cxn ang="0">
                <a:pos x="233" y="46"/>
              </a:cxn>
              <a:cxn ang="0">
                <a:pos x="98" y="15"/>
              </a:cxn>
              <a:cxn ang="0">
                <a:pos x="160" y="77"/>
              </a:cxn>
              <a:cxn ang="0">
                <a:pos x="158" y="158"/>
              </a:cxn>
              <a:cxn ang="0">
                <a:pos x="77" y="160"/>
              </a:cxn>
              <a:cxn ang="0">
                <a:pos x="15" y="98"/>
              </a:cxn>
              <a:cxn ang="0">
                <a:pos x="46" y="233"/>
              </a:cxn>
              <a:cxn ang="0">
                <a:pos x="170" y="268"/>
              </a:cxn>
              <a:cxn ang="0">
                <a:pos x="301" y="400"/>
              </a:cxn>
              <a:cxn ang="0">
                <a:pos x="139" y="562"/>
              </a:cxn>
              <a:cxn ang="0">
                <a:pos x="57" y="592"/>
              </a:cxn>
              <a:cxn ang="0">
                <a:pos x="57" y="743"/>
              </a:cxn>
              <a:cxn ang="0">
                <a:pos x="207" y="743"/>
              </a:cxn>
              <a:cxn ang="0">
                <a:pos x="237" y="660"/>
              </a:cxn>
              <a:cxn ang="0">
                <a:pos x="400" y="498"/>
              </a:cxn>
              <a:cxn ang="0">
                <a:pos x="562" y="660"/>
              </a:cxn>
              <a:cxn ang="0">
                <a:pos x="593" y="743"/>
              </a:cxn>
              <a:cxn ang="0">
                <a:pos x="743" y="743"/>
              </a:cxn>
              <a:cxn ang="0">
                <a:pos x="743" y="593"/>
              </a:cxn>
              <a:cxn ang="0">
                <a:pos x="660" y="562"/>
              </a:cxn>
              <a:cxn ang="0">
                <a:pos x="146" y="722"/>
              </a:cxn>
              <a:cxn ang="0">
                <a:pos x="92" y="707"/>
              </a:cxn>
              <a:cxn ang="0">
                <a:pos x="78" y="653"/>
              </a:cxn>
              <a:cxn ang="0">
                <a:pos x="117" y="614"/>
              </a:cxn>
              <a:cxn ang="0">
                <a:pos x="171" y="628"/>
              </a:cxn>
              <a:cxn ang="0">
                <a:pos x="186" y="682"/>
              </a:cxn>
              <a:cxn ang="0">
                <a:pos x="146" y="722"/>
              </a:cxn>
              <a:cxn ang="0">
                <a:pos x="707" y="707"/>
              </a:cxn>
              <a:cxn ang="0">
                <a:pos x="653" y="722"/>
              </a:cxn>
              <a:cxn ang="0">
                <a:pos x="614" y="682"/>
              </a:cxn>
              <a:cxn ang="0">
                <a:pos x="628" y="628"/>
              </a:cxn>
              <a:cxn ang="0">
                <a:pos x="682" y="614"/>
              </a:cxn>
              <a:cxn ang="0">
                <a:pos x="722" y="653"/>
              </a:cxn>
              <a:cxn ang="0">
                <a:pos x="707" y="707"/>
              </a:cxn>
              <a:cxn ang="0">
                <a:pos x="707" y="707"/>
              </a:cxn>
              <a:cxn ang="0">
                <a:pos x="707" y="707"/>
              </a:cxn>
            </a:cxnLst>
            <a:rect l="0" t="0" r="r" b="b"/>
            <a:pathLst>
              <a:path w="800" h="784">
                <a:moveTo>
                  <a:pt x="660" y="562"/>
                </a:moveTo>
                <a:cubicBezTo>
                  <a:pt x="498" y="400"/>
                  <a:pt x="498" y="400"/>
                  <a:pt x="498" y="400"/>
                </a:cubicBezTo>
                <a:cubicBezTo>
                  <a:pt x="630" y="268"/>
                  <a:pt x="630" y="268"/>
                  <a:pt x="630" y="268"/>
                </a:cubicBezTo>
                <a:cubicBezTo>
                  <a:pt x="673" y="278"/>
                  <a:pt x="720" y="266"/>
                  <a:pt x="753" y="233"/>
                </a:cubicBezTo>
                <a:cubicBezTo>
                  <a:pt x="790" y="196"/>
                  <a:pt x="800" y="144"/>
                  <a:pt x="784" y="98"/>
                </a:cubicBezTo>
                <a:cubicBezTo>
                  <a:pt x="722" y="160"/>
                  <a:pt x="722" y="160"/>
                  <a:pt x="722" y="160"/>
                </a:cubicBezTo>
                <a:cubicBezTo>
                  <a:pt x="700" y="182"/>
                  <a:pt x="664" y="181"/>
                  <a:pt x="641" y="158"/>
                </a:cubicBezTo>
                <a:cubicBezTo>
                  <a:pt x="618" y="135"/>
                  <a:pt x="617" y="99"/>
                  <a:pt x="639" y="77"/>
                </a:cubicBezTo>
                <a:cubicBezTo>
                  <a:pt x="701" y="15"/>
                  <a:pt x="701" y="15"/>
                  <a:pt x="701" y="15"/>
                </a:cubicBezTo>
                <a:cubicBezTo>
                  <a:pt x="656" y="0"/>
                  <a:pt x="603" y="10"/>
                  <a:pt x="566" y="46"/>
                </a:cubicBezTo>
                <a:cubicBezTo>
                  <a:pt x="533" y="80"/>
                  <a:pt x="522" y="126"/>
                  <a:pt x="532" y="169"/>
                </a:cubicBezTo>
                <a:cubicBezTo>
                  <a:pt x="400" y="301"/>
                  <a:pt x="400" y="301"/>
                  <a:pt x="400" y="301"/>
                </a:cubicBezTo>
                <a:cubicBezTo>
                  <a:pt x="268" y="169"/>
                  <a:pt x="268" y="169"/>
                  <a:pt x="268" y="169"/>
                </a:cubicBezTo>
                <a:cubicBezTo>
                  <a:pt x="278" y="127"/>
                  <a:pt x="266" y="80"/>
                  <a:pt x="233" y="46"/>
                </a:cubicBezTo>
                <a:cubicBezTo>
                  <a:pt x="196" y="10"/>
                  <a:pt x="144" y="0"/>
                  <a:pt x="98" y="15"/>
                </a:cubicBezTo>
                <a:cubicBezTo>
                  <a:pt x="160" y="77"/>
                  <a:pt x="160" y="77"/>
                  <a:pt x="160" y="77"/>
                </a:cubicBezTo>
                <a:cubicBezTo>
                  <a:pt x="182" y="99"/>
                  <a:pt x="181" y="135"/>
                  <a:pt x="158" y="158"/>
                </a:cubicBezTo>
                <a:cubicBezTo>
                  <a:pt x="135" y="181"/>
                  <a:pt x="99" y="182"/>
                  <a:pt x="77" y="160"/>
                </a:cubicBezTo>
                <a:cubicBezTo>
                  <a:pt x="15" y="98"/>
                  <a:pt x="15" y="98"/>
                  <a:pt x="15" y="98"/>
                </a:cubicBezTo>
                <a:cubicBezTo>
                  <a:pt x="0" y="144"/>
                  <a:pt x="10" y="196"/>
                  <a:pt x="46" y="233"/>
                </a:cubicBezTo>
                <a:cubicBezTo>
                  <a:pt x="80" y="266"/>
                  <a:pt x="127" y="278"/>
                  <a:pt x="170" y="268"/>
                </a:cubicBezTo>
                <a:cubicBezTo>
                  <a:pt x="301" y="400"/>
                  <a:pt x="301" y="400"/>
                  <a:pt x="301" y="400"/>
                </a:cubicBezTo>
                <a:cubicBezTo>
                  <a:pt x="139" y="562"/>
                  <a:pt x="139" y="562"/>
                  <a:pt x="139" y="562"/>
                </a:cubicBezTo>
                <a:cubicBezTo>
                  <a:pt x="109" y="560"/>
                  <a:pt x="79" y="570"/>
                  <a:pt x="57" y="592"/>
                </a:cubicBezTo>
                <a:cubicBezTo>
                  <a:pt x="15" y="634"/>
                  <a:pt x="15" y="701"/>
                  <a:pt x="57" y="743"/>
                </a:cubicBezTo>
                <a:cubicBezTo>
                  <a:pt x="98" y="784"/>
                  <a:pt x="165" y="784"/>
                  <a:pt x="207" y="743"/>
                </a:cubicBezTo>
                <a:cubicBezTo>
                  <a:pt x="229" y="720"/>
                  <a:pt x="239" y="690"/>
                  <a:pt x="237" y="660"/>
                </a:cubicBezTo>
                <a:cubicBezTo>
                  <a:pt x="400" y="498"/>
                  <a:pt x="400" y="498"/>
                  <a:pt x="400" y="498"/>
                </a:cubicBezTo>
                <a:cubicBezTo>
                  <a:pt x="562" y="660"/>
                  <a:pt x="562" y="660"/>
                  <a:pt x="562" y="660"/>
                </a:cubicBezTo>
                <a:cubicBezTo>
                  <a:pt x="560" y="690"/>
                  <a:pt x="570" y="720"/>
                  <a:pt x="593" y="743"/>
                </a:cubicBezTo>
                <a:cubicBezTo>
                  <a:pt x="634" y="784"/>
                  <a:pt x="701" y="784"/>
                  <a:pt x="743" y="743"/>
                </a:cubicBezTo>
                <a:cubicBezTo>
                  <a:pt x="784" y="701"/>
                  <a:pt x="784" y="634"/>
                  <a:pt x="743" y="593"/>
                </a:cubicBezTo>
                <a:cubicBezTo>
                  <a:pt x="720" y="570"/>
                  <a:pt x="690" y="560"/>
                  <a:pt x="660" y="562"/>
                </a:cubicBezTo>
                <a:close/>
                <a:moveTo>
                  <a:pt x="146" y="722"/>
                </a:moveTo>
                <a:cubicBezTo>
                  <a:pt x="92" y="707"/>
                  <a:pt x="92" y="707"/>
                  <a:pt x="92" y="707"/>
                </a:cubicBezTo>
                <a:cubicBezTo>
                  <a:pt x="78" y="653"/>
                  <a:pt x="78" y="653"/>
                  <a:pt x="78" y="653"/>
                </a:cubicBezTo>
                <a:cubicBezTo>
                  <a:pt x="117" y="614"/>
                  <a:pt x="117" y="614"/>
                  <a:pt x="117" y="614"/>
                </a:cubicBezTo>
                <a:cubicBezTo>
                  <a:pt x="171" y="628"/>
                  <a:pt x="171" y="628"/>
                  <a:pt x="171" y="628"/>
                </a:cubicBezTo>
                <a:cubicBezTo>
                  <a:pt x="186" y="682"/>
                  <a:pt x="186" y="682"/>
                  <a:pt x="186" y="682"/>
                </a:cubicBezTo>
                <a:lnTo>
                  <a:pt x="146" y="722"/>
                </a:lnTo>
                <a:close/>
                <a:moveTo>
                  <a:pt x="707" y="707"/>
                </a:moveTo>
                <a:cubicBezTo>
                  <a:pt x="653" y="722"/>
                  <a:pt x="653" y="722"/>
                  <a:pt x="653" y="722"/>
                </a:cubicBezTo>
                <a:cubicBezTo>
                  <a:pt x="614" y="682"/>
                  <a:pt x="614" y="682"/>
                  <a:pt x="614" y="682"/>
                </a:cubicBezTo>
                <a:cubicBezTo>
                  <a:pt x="628" y="628"/>
                  <a:pt x="628" y="628"/>
                  <a:pt x="628" y="628"/>
                </a:cubicBezTo>
                <a:cubicBezTo>
                  <a:pt x="682" y="614"/>
                  <a:pt x="682" y="614"/>
                  <a:pt x="682" y="614"/>
                </a:cubicBezTo>
                <a:cubicBezTo>
                  <a:pt x="722" y="653"/>
                  <a:pt x="722" y="653"/>
                  <a:pt x="722" y="653"/>
                </a:cubicBezTo>
                <a:lnTo>
                  <a:pt x="707" y="707"/>
                </a:lnTo>
                <a:close/>
                <a:moveTo>
                  <a:pt x="707" y="707"/>
                </a:moveTo>
                <a:cubicBezTo>
                  <a:pt x="707" y="707"/>
                  <a:pt x="707" y="707"/>
                  <a:pt x="707" y="707"/>
                </a:cubicBezTo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6885237" y="5092088"/>
            <a:ext cx="988912" cy="968421"/>
          </a:xfrm>
          <a:custGeom>
            <a:avLst/>
            <a:gdLst>
              <a:gd name="T0" fmla="*/ 1644 w 4054"/>
              <a:gd name="T1" fmla="*/ 1472 h 3970"/>
              <a:gd name="T2" fmla="*/ 1392 w 4054"/>
              <a:gd name="T3" fmla="*/ 1848 h 3970"/>
              <a:gd name="T4" fmla="*/ 1466 w 4054"/>
              <a:gd name="T5" fmla="*/ 2305 h 3970"/>
              <a:gd name="T6" fmla="*/ 1822 w 4054"/>
              <a:gd name="T7" fmla="*/ 2588 h 3970"/>
              <a:gd name="T8" fmla="*/ 2296 w 4054"/>
              <a:gd name="T9" fmla="*/ 2564 h 3970"/>
              <a:gd name="T10" fmla="*/ 2620 w 4054"/>
              <a:gd name="T11" fmla="*/ 2248 h 3970"/>
              <a:gd name="T12" fmla="*/ 2644 w 4054"/>
              <a:gd name="T13" fmla="*/ 1784 h 3970"/>
              <a:gd name="T14" fmla="*/ 2355 w 4054"/>
              <a:gd name="T15" fmla="*/ 1436 h 3970"/>
              <a:gd name="T16" fmla="*/ 2241 w 4054"/>
              <a:gd name="T17" fmla="*/ 0 h 3970"/>
              <a:gd name="T18" fmla="*/ 2314 w 4054"/>
              <a:gd name="T19" fmla="*/ 130 h 3970"/>
              <a:gd name="T20" fmla="*/ 2422 w 4054"/>
              <a:gd name="T21" fmla="*/ 381 h 3970"/>
              <a:gd name="T22" fmla="*/ 2488 w 4054"/>
              <a:gd name="T23" fmla="*/ 541 h 3970"/>
              <a:gd name="T24" fmla="*/ 2808 w 4054"/>
              <a:gd name="T25" fmla="*/ 613 h 3970"/>
              <a:gd name="T26" fmla="*/ 3046 w 4054"/>
              <a:gd name="T27" fmla="*/ 509 h 3970"/>
              <a:gd name="T28" fmla="*/ 3261 w 4054"/>
              <a:gd name="T29" fmla="*/ 426 h 3970"/>
              <a:gd name="T30" fmla="*/ 3607 w 4054"/>
              <a:gd name="T31" fmla="*/ 762 h 3970"/>
              <a:gd name="T32" fmla="*/ 3526 w 4054"/>
              <a:gd name="T33" fmla="*/ 977 h 3970"/>
              <a:gd name="T34" fmla="*/ 3425 w 4054"/>
              <a:gd name="T35" fmla="*/ 1216 h 3970"/>
              <a:gd name="T36" fmla="*/ 3501 w 4054"/>
              <a:gd name="T37" fmla="*/ 1531 h 3970"/>
              <a:gd name="T38" fmla="*/ 3664 w 4054"/>
              <a:gd name="T39" fmla="*/ 1591 h 3970"/>
              <a:gd name="T40" fmla="*/ 3921 w 4054"/>
              <a:gd name="T41" fmla="*/ 1689 h 3970"/>
              <a:gd name="T42" fmla="*/ 4054 w 4054"/>
              <a:gd name="T43" fmla="*/ 1757 h 3970"/>
              <a:gd name="T44" fmla="*/ 3953 w 4054"/>
              <a:gd name="T45" fmla="*/ 2250 h 3970"/>
              <a:gd name="T46" fmla="*/ 3702 w 4054"/>
              <a:gd name="T47" fmla="*/ 2356 h 3970"/>
              <a:gd name="T48" fmla="*/ 3511 w 4054"/>
              <a:gd name="T49" fmla="*/ 2432 h 3970"/>
              <a:gd name="T50" fmla="*/ 3417 w 4054"/>
              <a:gd name="T51" fmla="*/ 2726 h 3970"/>
              <a:gd name="T52" fmla="*/ 3519 w 4054"/>
              <a:gd name="T53" fmla="*/ 2945 h 3970"/>
              <a:gd name="T54" fmla="*/ 3613 w 4054"/>
              <a:gd name="T55" fmla="*/ 3172 h 3970"/>
              <a:gd name="T56" fmla="*/ 3292 w 4054"/>
              <a:gd name="T57" fmla="*/ 3536 h 3970"/>
              <a:gd name="T58" fmla="*/ 3092 w 4054"/>
              <a:gd name="T59" fmla="*/ 3466 h 3970"/>
              <a:gd name="T60" fmla="*/ 2841 w 4054"/>
              <a:gd name="T61" fmla="*/ 3365 h 3970"/>
              <a:gd name="T62" fmla="*/ 2492 w 4054"/>
              <a:gd name="T63" fmla="*/ 3424 h 3970"/>
              <a:gd name="T64" fmla="*/ 2439 w 4054"/>
              <a:gd name="T65" fmla="*/ 3565 h 3970"/>
              <a:gd name="T66" fmla="*/ 2333 w 4054"/>
              <a:gd name="T67" fmla="*/ 3828 h 3970"/>
              <a:gd name="T68" fmla="*/ 2260 w 4054"/>
              <a:gd name="T69" fmla="*/ 3970 h 3970"/>
              <a:gd name="T70" fmla="*/ 1755 w 4054"/>
              <a:gd name="T71" fmla="*/ 3870 h 3970"/>
              <a:gd name="T72" fmla="*/ 1647 w 4054"/>
              <a:gd name="T73" fmla="*/ 3624 h 3970"/>
              <a:gd name="T74" fmla="*/ 1570 w 4054"/>
              <a:gd name="T75" fmla="*/ 3437 h 3970"/>
              <a:gd name="T76" fmla="*/ 1270 w 4054"/>
              <a:gd name="T77" fmla="*/ 3346 h 3970"/>
              <a:gd name="T78" fmla="*/ 1045 w 4054"/>
              <a:gd name="T79" fmla="*/ 3445 h 3970"/>
              <a:gd name="T80" fmla="*/ 814 w 4054"/>
              <a:gd name="T81" fmla="*/ 3537 h 3970"/>
              <a:gd name="T82" fmla="*/ 443 w 4054"/>
              <a:gd name="T83" fmla="*/ 3223 h 3970"/>
              <a:gd name="T84" fmla="*/ 513 w 4054"/>
              <a:gd name="T85" fmla="*/ 3029 h 3970"/>
              <a:gd name="T86" fmla="*/ 617 w 4054"/>
              <a:gd name="T87" fmla="*/ 2781 h 3970"/>
              <a:gd name="T88" fmla="*/ 557 w 4054"/>
              <a:gd name="T89" fmla="*/ 2441 h 3970"/>
              <a:gd name="T90" fmla="*/ 424 w 4054"/>
              <a:gd name="T91" fmla="*/ 2392 h 3970"/>
              <a:gd name="T92" fmla="*/ 168 w 4054"/>
              <a:gd name="T93" fmla="*/ 2294 h 3970"/>
              <a:gd name="T94" fmla="*/ 4 w 4054"/>
              <a:gd name="T95" fmla="*/ 2217 h 3970"/>
              <a:gd name="T96" fmla="*/ 73 w 4054"/>
              <a:gd name="T97" fmla="*/ 1732 h 3970"/>
              <a:gd name="T98" fmla="*/ 316 w 4054"/>
              <a:gd name="T99" fmla="*/ 1628 h 3970"/>
              <a:gd name="T100" fmla="*/ 529 w 4054"/>
              <a:gd name="T101" fmla="*/ 1543 h 3970"/>
              <a:gd name="T102" fmla="*/ 645 w 4054"/>
              <a:gd name="T103" fmla="*/ 1263 h 3970"/>
              <a:gd name="T104" fmla="*/ 552 w 4054"/>
              <a:gd name="T105" fmla="*/ 1059 h 3970"/>
              <a:gd name="T106" fmla="*/ 451 w 4054"/>
              <a:gd name="T107" fmla="*/ 822 h 3970"/>
              <a:gd name="T108" fmla="*/ 750 w 4054"/>
              <a:gd name="T109" fmla="*/ 432 h 3970"/>
              <a:gd name="T110" fmla="*/ 924 w 4054"/>
              <a:gd name="T111" fmla="*/ 488 h 3970"/>
              <a:gd name="T112" fmla="*/ 1182 w 4054"/>
              <a:gd name="T113" fmla="*/ 591 h 3970"/>
              <a:gd name="T114" fmla="*/ 1314 w 4054"/>
              <a:gd name="T115" fmla="*/ 646 h 3970"/>
              <a:gd name="T116" fmla="*/ 1603 w 4054"/>
              <a:gd name="T117" fmla="*/ 437 h 3970"/>
              <a:gd name="T118" fmla="*/ 1705 w 4054"/>
              <a:gd name="T119" fmla="*/ 177 h 3970"/>
              <a:gd name="T120" fmla="*/ 1790 w 4054"/>
              <a:gd name="T121" fmla="*/ 3 h 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54" h="3970">
                <a:moveTo>
                  <a:pt x="2027" y="1349"/>
                </a:moveTo>
                <a:lnTo>
                  <a:pt x="1956" y="1353"/>
                </a:lnTo>
                <a:lnTo>
                  <a:pt x="1889" y="1363"/>
                </a:lnTo>
                <a:lnTo>
                  <a:pt x="1822" y="1381"/>
                </a:lnTo>
                <a:lnTo>
                  <a:pt x="1759" y="1405"/>
                </a:lnTo>
                <a:lnTo>
                  <a:pt x="1699" y="1436"/>
                </a:lnTo>
                <a:lnTo>
                  <a:pt x="1644" y="1472"/>
                </a:lnTo>
                <a:lnTo>
                  <a:pt x="1592" y="1513"/>
                </a:lnTo>
                <a:lnTo>
                  <a:pt x="1545" y="1559"/>
                </a:lnTo>
                <a:lnTo>
                  <a:pt x="1503" y="1609"/>
                </a:lnTo>
                <a:lnTo>
                  <a:pt x="1466" y="1664"/>
                </a:lnTo>
                <a:lnTo>
                  <a:pt x="1435" y="1723"/>
                </a:lnTo>
                <a:lnTo>
                  <a:pt x="1411" y="1784"/>
                </a:lnTo>
                <a:lnTo>
                  <a:pt x="1392" y="1848"/>
                </a:lnTo>
                <a:lnTo>
                  <a:pt x="1382" y="1915"/>
                </a:lnTo>
                <a:lnTo>
                  <a:pt x="1378" y="1984"/>
                </a:lnTo>
                <a:lnTo>
                  <a:pt x="1382" y="2054"/>
                </a:lnTo>
                <a:lnTo>
                  <a:pt x="1392" y="2121"/>
                </a:lnTo>
                <a:lnTo>
                  <a:pt x="1411" y="2185"/>
                </a:lnTo>
                <a:lnTo>
                  <a:pt x="1435" y="2248"/>
                </a:lnTo>
                <a:lnTo>
                  <a:pt x="1466" y="2305"/>
                </a:lnTo>
                <a:lnTo>
                  <a:pt x="1503" y="2360"/>
                </a:lnTo>
                <a:lnTo>
                  <a:pt x="1545" y="2410"/>
                </a:lnTo>
                <a:lnTo>
                  <a:pt x="1592" y="2456"/>
                </a:lnTo>
                <a:lnTo>
                  <a:pt x="1644" y="2497"/>
                </a:lnTo>
                <a:lnTo>
                  <a:pt x="1699" y="2533"/>
                </a:lnTo>
                <a:lnTo>
                  <a:pt x="1759" y="2564"/>
                </a:lnTo>
                <a:lnTo>
                  <a:pt x="1822" y="2588"/>
                </a:lnTo>
                <a:lnTo>
                  <a:pt x="1889" y="2606"/>
                </a:lnTo>
                <a:lnTo>
                  <a:pt x="1956" y="2616"/>
                </a:lnTo>
                <a:lnTo>
                  <a:pt x="2027" y="2620"/>
                </a:lnTo>
                <a:lnTo>
                  <a:pt x="2099" y="2616"/>
                </a:lnTo>
                <a:lnTo>
                  <a:pt x="2166" y="2606"/>
                </a:lnTo>
                <a:lnTo>
                  <a:pt x="2233" y="2588"/>
                </a:lnTo>
                <a:lnTo>
                  <a:pt x="2296" y="2564"/>
                </a:lnTo>
                <a:lnTo>
                  <a:pt x="2355" y="2533"/>
                </a:lnTo>
                <a:lnTo>
                  <a:pt x="2411" y="2497"/>
                </a:lnTo>
                <a:lnTo>
                  <a:pt x="2462" y="2456"/>
                </a:lnTo>
                <a:lnTo>
                  <a:pt x="2510" y="2410"/>
                </a:lnTo>
                <a:lnTo>
                  <a:pt x="2552" y="2360"/>
                </a:lnTo>
                <a:lnTo>
                  <a:pt x="2589" y="2305"/>
                </a:lnTo>
                <a:lnTo>
                  <a:pt x="2620" y="2248"/>
                </a:lnTo>
                <a:lnTo>
                  <a:pt x="2644" y="2185"/>
                </a:lnTo>
                <a:lnTo>
                  <a:pt x="2662" y="2121"/>
                </a:lnTo>
                <a:lnTo>
                  <a:pt x="2673" y="2054"/>
                </a:lnTo>
                <a:lnTo>
                  <a:pt x="2677" y="1984"/>
                </a:lnTo>
                <a:lnTo>
                  <a:pt x="2673" y="1915"/>
                </a:lnTo>
                <a:lnTo>
                  <a:pt x="2662" y="1848"/>
                </a:lnTo>
                <a:lnTo>
                  <a:pt x="2644" y="1784"/>
                </a:lnTo>
                <a:lnTo>
                  <a:pt x="2620" y="1723"/>
                </a:lnTo>
                <a:lnTo>
                  <a:pt x="2589" y="1664"/>
                </a:lnTo>
                <a:lnTo>
                  <a:pt x="2552" y="1609"/>
                </a:lnTo>
                <a:lnTo>
                  <a:pt x="2510" y="1559"/>
                </a:lnTo>
                <a:lnTo>
                  <a:pt x="2462" y="1513"/>
                </a:lnTo>
                <a:lnTo>
                  <a:pt x="2411" y="1472"/>
                </a:lnTo>
                <a:lnTo>
                  <a:pt x="2355" y="1436"/>
                </a:lnTo>
                <a:lnTo>
                  <a:pt x="2296" y="1405"/>
                </a:lnTo>
                <a:lnTo>
                  <a:pt x="2233" y="1381"/>
                </a:lnTo>
                <a:lnTo>
                  <a:pt x="2166" y="1363"/>
                </a:lnTo>
                <a:lnTo>
                  <a:pt x="2099" y="1353"/>
                </a:lnTo>
                <a:lnTo>
                  <a:pt x="2027" y="1349"/>
                </a:lnTo>
                <a:close/>
                <a:moveTo>
                  <a:pt x="1795" y="0"/>
                </a:moveTo>
                <a:lnTo>
                  <a:pt x="2241" y="0"/>
                </a:lnTo>
                <a:lnTo>
                  <a:pt x="2246" y="3"/>
                </a:lnTo>
                <a:lnTo>
                  <a:pt x="2252" y="12"/>
                </a:lnTo>
                <a:lnTo>
                  <a:pt x="2262" y="27"/>
                </a:lnTo>
                <a:lnTo>
                  <a:pt x="2273" y="48"/>
                </a:lnTo>
                <a:lnTo>
                  <a:pt x="2285" y="71"/>
                </a:lnTo>
                <a:lnTo>
                  <a:pt x="2298" y="99"/>
                </a:lnTo>
                <a:lnTo>
                  <a:pt x="2314" y="130"/>
                </a:lnTo>
                <a:lnTo>
                  <a:pt x="2329" y="163"/>
                </a:lnTo>
                <a:lnTo>
                  <a:pt x="2344" y="199"/>
                </a:lnTo>
                <a:lnTo>
                  <a:pt x="2360" y="235"/>
                </a:lnTo>
                <a:lnTo>
                  <a:pt x="2376" y="272"/>
                </a:lnTo>
                <a:lnTo>
                  <a:pt x="2392" y="309"/>
                </a:lnTo>
                <a:lnTo>
                  <a:pt x="2407" y="346"/>
                </a:lnTo>
                <a:lnTo>
                  <a:pt x="2422" y="381"/>
                </a:lnTo>
                <a:lnTo>
                  <a:pt x="2437" y="414"/>
                </a:lnTo>
                <a:lnTo>
                  <a:pt x="2449" y="445"/>
                </a:lnTo>
                <a:lnTo>
                  <a:pt x="2460" y="473"/>
                </a:lnTo>
                <a:lnTo>
                  <a:pt x="2470" y="497"/>
                </a:lnTo>
                <a:lnTo>
                  <a:pt x="2479" y="516"/>
                </a:lnTo>
                <a:lnTo>
                  <a:pt x="2484" y="532"/>
                </a:lnTo>
                <a:lnTo>
                  <a:pt x="2488" y="541"/>
                </a:lnTo>
                <a:lnTo>
                  <a:pt x="2489" y="545"/>
                </a:lnTo>
                <a:lnTo>
                  <a:pt x="2737" y="645"/>
                </a:lnTo>
                <a:lnTo>
                  <a:pt x="2740" y="643"/>
                </a:lnTo>
                <a:lnTo>
                  <a:pt x="2749" y="638"/>
                </a:lnTo>
                <a:lnTo>
                  <a:pt x="2764" y="632"/>
                </a:lnTo>
                <a:lnTo>
                  <a:pt x="2784" y="623"/>
                </a:lnTo>
                <a:lnTo>
                  <a:pt x="2808" y="613"/>
                </a:lnTo>
                <a:lnTo>
                  <a:pt x="2836" y="600"/>
                </a:lnTo>
                <a:lnTo>
                  <a:pt x="2867" y="587"/>
                </a:lnTo>
                <a:lnTo>
                  <a:pt x="2900" y="572"/>
                </a:lnTo>
                <a:lnTo>
                  <a:pt x="2935" y="556"/>
                </a:lnTo>
                <a:lnTo>
                  <a:pt x="2972" y="541"/>
                </a:lnTo>
                <a:lnTo>
                  <a:pt x="3009" y="524"/>
                </a:lnTo>
                <a:lnTo>
                  <a:pt x="3046" y="509"/>
                </a:lnTo>
                <a:lnTo>
                  <a:pt x="3083" y="493"/>
                </a:lnTo>
                <a:lnTo>
                  <a:pt x="3119" y="479"/>
                </a:lnTo>
                <a:lnTo>
                  <a:pt x="3152" y="465"/>
                </a:lnTo>
                <a:lnTo>
                  <a:pt x="3184" y="452"/>
                </a:lnTo>
                <a:lnTo>
                  <a:pt x="3214" y="442"/>
                </a:lnTo>
                <a:lnTo>
                  <a:pt x="3239" y="432"/>
                </a:lnTo>
                <a:lnTo>
                  <a:pt x="3261" y="426"/>
                </a:lnTo>
                <a:lnTo>
                  <a:pt x="3278" y="422"/>
                </a:lnTo>
                <a:lnTo>
                  <a:pt x="3291" y="419"/>
                </a:lnTo>
                <a:lnTo>
                  <a:pt x="3297" y="420"/>
                </a:lnTo>
                <a:lnTo>
                  <a:pt x="3612" y="728"/>
                </a:lnTo>
                <a:lnTo>
                  <a:pt x="3613" y="734"/>
                </a:lnTo>
                <a:lnTo>
                  <a:pt x="3612" y="746"/>
                </a:lnTo>
                <a:lnTo>
                  <a:pt x="3607" y="762"/>
                </a:lnTo>
                <a:lnTo>
                  <a:pt x="3600" y="784"/>
                </a:lnTo>
                <a:lnTo>
                  <a:pt x="3591" y="810"/>
                </a:lnTo>
                <a:lnTo>
                  <a:pt x="3581" y="839"/>
                </a:lnTo>
                <a:lnTo>
                  <a:pt x="3570" y="871"/>
                </a:lnTo>
                <a:lnTo>
                  <a:pt x="3556" y="906"/>
                </a:lnTo>
                <a:lnTo>
                  <a:pt x="3542" y="942"/>
                </a:lnTo>
                <a:lnTo>
                  <a:pt x="3526" y="977"/>
                </a:lnTo>
                <a:lnTo>
                  <a:pt x="3511" y="1015"/>
                </a:lnTo>
                <a:lnTo>
                  <a:pt x="3495" y="1053"/>
                </a:lnTo>
                <a:lnTo>
                  <a:pt x="3480" y="1089"/>
                </a:lnTo>
                <a:lnTo>
                  <a:pt x="3465" y="1123"/>
                </a:lnTo>
                <a:lnTo>
                  <a:pt x="3451" y="1157"/>
                </a:lnTo>
                <a:lnTo>
                  <a:pt x="3438" y="1187"/>
                </a:lnTo>
                <a:lnTo>
                  <a:pt x="3425" y="1216"/>
                </a:lnTo>
                <a:lnTo>
                  <a:pt x="3415" y="1240"/>
                </a:lnTo>
                <a:lnTo>
                  <a:pt x="3407" y="1259"/>
                </a:lnTo>
                <a:lnTo>
                  <a:pt x="3401" y="1274"/>
                </a:lnTo>
                <a:lnTo>
                  <a:pt x="3396" y="1283"/>
                </a:lnTo>
                <a:lnTo>
                  <a:pt x="3394" y="1286"/>
                </a:lnTo>
                <a:lnTo>
                  <a:pt x="3497" y="1529"/>
                </a:lnTo>
                <a:lnTo>
                  <a:pt x="3501" y="1531"/>
                </a:lnTo>
                <a:lnTo>
                  <a:pt x="3510" y="1534"/>
                </a:lnTo>
                <a:lnTo>
                  <a:pt x="3525" y="1540"/>
                </a:lnTo>
                <a:lnTo>
                  <a:pt x="3545" y="1547"/>
                </a:lnTo>
                <a:lnTo>
                  <a:pt x="3571" y="1556"/>
                </a:lnTo>
                <a:lnTo>
                  <a:pt x="3599" y="1566"/>
                </a:lnTo>
                <a:lnTo>
                  <a:pt x="3630" y="1578"/>
                </a:lnTo>
                <a:lnTo>
                  <a:pt x="3664" y="1591"/>
                </a:lnTo>
                <a:lnTo>
                  <a:pt x="3700" y="1604"/>
                </a:lnTo>
                <a:lnTo>
                  <a:pt x="3737" y="1618"/>
                </a:lnTo>
                <a:lnTo>
                  <a:pt x="3776" y="1632"/>
                </a:lnTo>
                <a:lnTo>
                  <a:pt x="3814" y="1647"/>
                </a:lnTo>
                <a:lnTo>
                  <a:pt x="3851" y="1661"/>
                </a:lnTo>
                <a:lnTo>
                  <a:pt x="3887" y="1675"/>
                </a:lnTo>
                <a:lnTo>
                  <a:pt x="3921" y="1689"/>
                </a:lnTo>
                <a:lnTo>
                  <a:pt x="3953" y="1703"/>
                </a:lnTo>
                <a:lnTo>
                  <a:pt x="3981" y="1715"/>
                </a:lnTo>
                <a:lnTo>
                  <a:pt x="4005" y="1726"/>
                </a:lnTo>
                <a:lnTo>
                  <a:pt x="4026" y="1737"/>
                </a:lnTo>
                <a:lnTo>
                  <a:pt x="4041" y="1746"/>
                </a:lnTo>
                <a:lnTo>
                  <a:pt x="4051" y="1752"/>
                </a:lnTo>
                <a:lnTo>
                  <a:pt x="4054" y="1757"/>
                </a:lnTo>
                <a:lnTo>
                  <a:pt x="4054" y="2194"/>
                </a:lnTo>
                <a:lnTo>
                  <a:pt x="4051" y="2199"/>
                </a:lnTo>
                <a:lnTo>
                  <a:pt x="4041" y="2205"/>
                </a:lnTo>
                <a:lnTo>
                  <a:pt x="4026" y="2214"/>
                </a:lnTo>
                <a:lnTo>
                  <a:pt x="4005" y="2226"/>
                </a:lnTo>
                <a:lnTo>
                  <a:pt x="3981" y="2237"/>
                </a:lnTo>
                <a:lnTo>
                  <a:pt x="3953" y="2250"/>
                </a:lnTo>
                <a:lnTo>
                  <a:pt x="3921" y="2264"/>
                </a:lnTo>
                <a:lnTo>
                  <a:pt x="3887" y="2280"/>
                </a:lnTo>
                <a:lnTo>
                  <a:pt x="3851" y="2295"/>
                </a:lnTo>
                <a:lnTo>
                  <a:pt x="3814" y="2310"/>
                </a:lnTo>
                <a:lnTo>
                  <a:pt x="3776" y="2326"/>
                </a:lnTo>
                <a:lnTo>
                  <a:pt x="3739" y="2342"/>
                </a:lnTo>
                <a:lnTo>
                  <a:pt x="3702" y="2356"/>
                </a:lnTo>
                <a:lnTo>
                  <a:pt x="3666" y="2372"/>
                </a:lnTo>
                <a:lnTo>
                  <a:pt x="3631" y="2385"/>
                </a:lnTo>
                <a:lnTo>
                  <a:pt x="3599" y="2397"/>
                </a:lnTo>
                <a:lnTo>
                  <a:pt x="3571" y="2409"/>
                </a:lnTo>
                <a:lnTo>
                  <a:pt x="3547" y="2418"/>
                </a:lnTo>
                <a:lnTo>
                  <a:pt x="3526" y="2426"/>
                </a:lnTo>
                <a:lnTo>
                  <a:pt x="3511" y="2432"/>
                </a:lnTo>
                <a:lnTo>
                  <a:pt x="3502" y="2436"/>
                </a:lnTo>
                <a:lnTo>
                  <a:pt x="3498" y="2437"/>
                </a:lnTo>
                <a:lnTo>
                  <a:pt x="3396" y="2680"/>
                </a:lnTo>
                <a:lnTo>
                  <a:pt x="3397" y="2683"/>
                </a:lnTo>
                <a:lnTo>
                  <a:pt x="3401" y="2692"/>
                </a:lnTo>
                <a:lnTo>
                  <a:pt x="3408" y="2707"/>
                </a:lnTo>
                <a:lnTo>
                  <a:pt x="3417" y="2726"/>
                </a:lnTo>
                <a:lnTo>
                  <a:pt x="3429" y="2749"/>
                </a:lnTo>
                <a:lnTo>
                  <a:pt x="3440" y="2776"/>
                </a:lnTo>
                <a:lnTo>
                  <a:pt x="3454" y="2807"/>
                </a:lnTo>
                <a:lnTo>
                  <a:pt x="3470" y="2839"/>
                </a:lnTo>
                <a:lnTo>
                  <a:pt x="3485" y="2874"/>
                </a:lnTo>
                <a:lnTo>
                  <a:pt x="3502" y="2910"/>
                </a:lnTo>
                <a:lnTo>
                  <a:pt x="3519" y="2945"/>
                </a:lnTo>
                <a:lnTo>
                  <a:pt x="3535" y="2983"/>
                </a:lnTo>
                <a:lnTo>
                  <a:pt x="3551" y="3018"/>
                </a:lnTo>
                <a:lnTo>
                  <a:pt x="3566" y="3054"/>
                </a:lnTo>
                <a:lnTo>
                  <a:pt x="3580" y="3088"/>
                </a:lnTo>
                <a:lnTo>
                  <a:pt x="3593" y="3118"/>
                </a:lnTo>
                <a:lnTo>
                  <a:pt x="3603" y="3146"/>
                </a:lnTo>
                <a:lnTo>
                  <a:pt x="3613" y="3172"/>
                </a:lnTo>
                <a:lnTo>
                  <a:pt x="3620" y="3194"/>
                </a:lnTo>
                <a:lnTo>
                  <a:pt x="3625" y="3210"/>
                </a:lnTo>
                <a:lnTo>
                  <a:pt x="3626" y="3222"/>
                </a:lnTo>
                <a:lnTo>
                  <a:pt x="3625" y="3227"/>
                </a:lnTo>
                <a:lnTo>
                  <a:pt x="3310" y="3536"/>
                </a:lnTo>
                <a:lnTo>
                  <a:pt x="3303" y="3537"/>
                </a:lnTo>
                <a:lnTo>
                  <a:pt x="3292" y="3536"/>
                </a:lnTo>
                <a:lnTo>
                  <a:pt x="3274" y="3532"/>
                </a:lnTo>
                <a:lnTo>
                  <a:pt x="3252" y="3525"/>
                </a:lnTo>
                <a:lnTo>
                  <a:pt x="3227" y="3516"/>
                </a:lnTo>
                <a:lnTo>
                  <a:pt x="3196" y="3506"/>
                </a:lnTo>
                <a:lnTo>
                  <a:pt x="3164" y="3495"/>
                </a:lnTo>
                <a:lnTo>
                  <a:pt x="3129" y="3481"/>
                </a:lnTo>
                <a:lnTo>
                  <a:pt x="3092" y="3466"/>
                </a:lnTo>
                <a:lnTo>
                  <a:pt x="3055" y="3452"/>
                </a:lnTo>
                <a:lnTo>
                  <a:pt x="3017" y="3437"/>
                </a:lnTo>
                <a:lnTo>
                  <a:pt x="2979" y="3422"/>
                </a:lnTo>
                <a:lnTo>
                  <a:pt x="2942" y="3406"/>
                </a:lnTo>
                <a:lnTo>
                  <a:pt x="2906" y="3392"/>
                </a:lnTo>
                <a:lnTo>
                  <a:pt x="2872" y="3378"/>
                </a:lnTo>
                <a:lnTo>
                  <a:pt x="2841" y="3365"/>
                </a:lnTo>
                <a:lnTo>
                  <a:pt x="2813" y="3354"/>
                </a:lnTo>
                <a:lnTo>
                  <a:pt x="2789" y="3344"/>
                </a:lnTo>
                <a:lnTo>
                  <a:pt x="2768" y="3335"/>
                </a:lnTo>
                <a:lnTo>
                  <a:pt x="2754" y="3328"/>
                </a:lnTo>
                <a:lnTo>
                  <a:pt x="2744" y="3324"/>
                </a:lnTo>
                <a:lnTo>
                  <a:pt x="2741" y="3323"/>
                </a:lnTo>
                <a:lnTo>
                  <a:pt x="2492" y="3424"/>
                </a:lnTo>
                <a:lnTo>
                  <a:pt x="2490" y="3427"/>
                </a:lnTo>
                <a:lnTo>
                  <a:pt x="2487" y="3437"/>
                </a:lnTo>
                <a:lnTo>
                  <a:pt x="2481" y="3454"/>
                </a:lnTo>
                <a:lnTo>
                  <a:pt x="2472" y="3475"/>
                </a:lnTo>
                <a:lnTo>
                  <a:pt x="2462" y="3502"/>
                </a:lnTo>
                <a:lnTo>
                  <a:pt x="2452" y="3532"/>
                </a:lnTo>
                <a:lnTo>
                  <a:pt x="2439" y="3565"/>
                </a:lnTo>
                <a:lnTo>
                  <a:pt x="2425" y="3601"/>
                </a:lnTo>
                <a:lnTo>
                  <a:pt x="2410" y="3638"/>
                </a:lnTo>
                <a:lnTo>
                  <a:pt x="2394" y="3678"/>
                </a:lnTo>
                <a:lnTo>
                  <a:pt x="2379" y="3716"/>
                </a:lnTo>
                <a:lnTo>
                  <a:pt x="2364" y="3755"/>
                </a:lnTo>
                <a:lnTo>
                  <a:pt x="2348" y="3792"/>
                </a:lnTo>
                <a:lnTo>
                  <a:pt x="2333" y="3828"/>
                </a:lnTo>
                <a:lnTo>
                  <a:pt x="2319" y="3861"/>
                </a:lnTo>
                <a:lnTo>
                  <a:pt x="2305" y="3892"/>
                </a:lnTo>
                <a:lnTo>
                  <a:pt x="2293" y="3917"/>
                </a:lnTo>
                <a:lnTo>
                  <a:pt x="2282" y="3939"/>
                </a:lnTo>
                <a:lnTo>
                  <a:pt x="2273" y="3956"/>
                </a:lnTo>
                <a:lnTo>
                  <a:pt x="2265" y="3966"/>
                </a:lnTo>
                <a:lnTo>
                  <a:pt x="2260" y="3970"/>
                </a:lnTo>
                <a:lnTo>
                  <a:pt x="1814" y="3970"/>
                </a:lnTo>
                <a:lnTo>
                  <a:pt x="1809" y="3966"/>
                </a:lnTo>
                <a:lnTo>
                  <a:pt x="1802" y="3957"/>
                </a:lnTo>
                <a:lnTo>
                  <a:pt x="1793" y="3942"/>
                </a:lnTo>
                <a:lnTo>
                  <a:pt x="1781" y="3922"/>
                </a:lnTo>
                <a:lnTo>
                  <a:pt x="1768" y="3898"/>
                </a:lnTo>
                <a:lnTo>
                  <a:pt x="1755" y="3870"/>
                </a:lnTo>
                <a:lnTo>
                  <a:pt x="1741" y="3839"/>
                </a:lnTo>
                <a:lnTo>
                  <a:pt x="1726" y="3806"/>
                </a:lnTo>
                <a:lnTo>
                  <a:pt x="1711" y="3770"/>
                </a:lnTo>
                <a:lnTo>
                  <a:pt x="1694" y="3734"/>
                </a:lnTo>
                <a:lnTo>
                  <a:pt x="1679" y="3697"/>
                </a:lnTo>
                <a:lnTo>
                  <a:pt x="1662" y="3660"/>
                </a:lnTo>
                <a:lnTo>
                  <a:pt x="1647" y="3624"/>
                </a:lnTo>
                <a:lnTo>
                  <a:pt x="1632" y="3588"/>
                </a:lnTo>
                <a:lnTo>
                  <a:pt x="1618" y="3555"/>
                </a:lnTo>
                <a:lnTo>
                  <a:pt x="1606" y="3524"/>
                </a:lnTo>
                <a:lnTo>
                  <a:pt x="1594" y="3496"/>
                </a:lnTo>
                <a:lnTo>
                  <a:pt x="1584" y="3472"/>
                </a:lnTo>
                <a:lnTo>
                  <a:pt x="1576" y="3452"/>
                </a:lnTo>
                <a:lnTo>
                  <a:pt x="1570" y="3437"/>
                </a:lnTo>
                <a:lnTo>
                  <a:pt x="1566" y="3428"/>
                </a:lnTo>
                <a:lnTo>
                  <a:pt x="1565" y="3424"/>
                </a:lnTo>
                <a:lnTo>
                  <a:pt x="1316" y="3324"/>
                </a:lnTo>
                <a:lnTo>
                  <a:pt x="1314" y="3326"/>
                </a:lnTo>
                <a:lnTo>
                  <a:pt x="1305" y="3331"/>
                </a:lnTo>
                <a:lnTo>
                  <a:pt x="1289" y="3337"/>
                </a:lnTo>
                <a:lnTo>
                  <a:pt x="1270" y="3346"/>
                </a:lnTo>
                <a:lnTo>
                  <a:pt x="1246" y="3356"/>
                </a:lnTo>
                <a:lnTo>
                  <a:pt x="1218" y="3369"/>
                </a:lnTo>
                <a:lnTo>
                  <a:pt x="1187" y="3382"/>
                </a:lnTo>
                <a:lnTo>
                  <a:pt x="1154" y="3397"/>
                </a:lnTo>
                <a:lnTo>
                  <a:pt x="1119" y="3413"/>
                </a:lnTo>
                <a:lnTo>
                  <a:pt x="1082" y="3428"/>
                </a:lnTo>
                <a:lnTo>
                  <a:pt x="1045" y="3445"/>
                </a:lnTo>
                <a:lnTo>
                  <a:pt x="1008" y="3460"/>
                </a:lnTo>
                <a:lnTo>
                  <a:pt x="971" y="3475"/>
                </a:lnTo>
                <a:lnTo>
                  <a:pt x="935" y="3491"/>
                </a:lnTo>
                <a:lnTo>
                  <a:pt x="901" y="3505"/>
                </a:lnTo>
                <a:lnTo>
                  <a:pt x="869" y="3516"/>
                </a:lnTo>
                <a:lnTo>
                  <a:pt x="840" y="3528"/>
                </a:lnTo>
                <a:lnTo>
                  <a:pt x="814" y="3537"/>
                </a:lnTo>
                <a:lnTo>
                  <a:pt x="793" y="3545"/>
                </a:lnTo>
                <a:lnTo>
                  <a:pt x="776" y="3548"/>
                </a:lnTo>
                <a:lnTo>
                  <a:pt x="763" y="3551"/>
                </a:lnTo>
                <a:lnTo>
                  <a:pt x="758" y="3550"/>
                </a:lnTo>
                <a:lnTo>
                  <a:pt x="443" y="3240"/>
                </a:lnTo>
                <a:lnTo>
                  <a:pt x="442" y="3235"/>
                </a:lnTo>
                <a:lnTo>
                  <a:pt x="443" y="3223"/>
                </a:lnTo>
                <a:lnTo>
                  <a:pt x="448" y="3207"/>
                </a:lnTo>
                <a:lnTo>
                  <a:pt x="455" y="3185"/>
                </a:lnTo>
                <a:lnTo>
                  <a:pt x="464" y="3159"/>
                </a:lnTo>
                <a:lnTo>
                  <a:pt x="474" y="3130"/>
                </a:lnTo>
                <a:lnTo>
                  <a:pt x="485" y="3098"/>
                </a:lnTo>
                <a:lnTo>
                  <a:pt x="499" y="3064"/>
                </a:lnTo>
                <a:lnTo>
                  <a:pt x="513" y="3029"/>
                </a:lnTo>
                <a:lnTo>
                  <a:pt x="529" y="2991"/>
                </a:lnTo>
                <a:lnTo>
                  <a:pt x="544" y="2954"/>
                </a:lnTo>
                <a:lnTo>
                  <a:pt x="560" y="2917"/>
                </a:lnTo>
                <a:lnTo>
                  <a:pt x="575" y="2880"/>
                </a:lnTo>
                <a:lnTo>
                  <a:pt x="589" y="2846"/>
                </a:lnTo>
                <a:lnTo>
                  <a:pt x="604" y="2812"/>
                </a:lnTo>
                <a:lnTo>
                  <a:pt x="617" y="2781"/>
                </a:lnTo>
                <a:lnTo>
                  <a:pt x="629" y="2753"/>
                </a:lnTo>
                <a:lnTo>
                  <a:pt x="639" y="2730"/>
                </a:lnTo>
                <a:lnTo>
                  <a:pt x="648" y="2710"/>
                </a:lnTo>
                <a:lnTo>
                  <a:pt x="654" y="2696"/>
                </a:lnTo>
                <a:lnTo>
                  <a:pt x="658" y="2687"/>
                </a:lnTo>
                <a:lnTo>
                  <a:pt x="661" y="2683"/>
                </a:lnTo>
                <a:lnTo>
                  <a:pt x="557" y="2441"/>
                </a:lnTo>
                <a:lnTo>
                  <a:pt x="554" y="2440"/>
                </a:lnTo>
                <a:lnTo>
                  <a:pt x="544" y="2436"/>
                </a:lnTo>
                <a:lnTo>
                  <a:pt x="529" y="2431"/>
                </a:lnTo>
                <a:lnTo>
                  <a:pt x="508" y="2423"/>
                </a:lnTo>
                <a:lnTo>
                  <a:pt x="484" y="2414"/>
                </a:lnTo>
                <a:lnTo>
                  <a:pt x="456" y="2404"/>
                </a:lnTo>
                <a:lnTo>
                  <a:pt x="424" y="2392"/>
                </a:lnTo>
                <a:lnTo>
                  <a:pt x="391" y="2379"/>
                </a:lnTo>
                <a:lnTo>
                  <a:pt x="353" y="2367"/>
                </a:lnTo>
                <a:lnTo>
                  <a:pt x="316" y="2353"/>
                </a:lnTo>
                <a:lnTo>
                  <a:pt x="279" y="2337"/>
                </a:lnTo>
                <a:lnTo>
                  <a:pt x="241" y="2323"/>
                </a:lnTo>
                <a:lnTo>
                  <a:pt x="204" y="2308"/>
                </a:lnTo>
                <a:lnTo>
                  <a:pt x="168" y="2294"/>
                </a:lnTo>
                <a:lnTo>
                  <a:pt x="133" y="2280"/>
                </a:lnTo>
                <a:lnTo>
                  <a:pt x="101" y="2267"/>
                </a:lnTo>
                <a:lnTo>
                  <a:pt x="73" y="2254"/>
                </a:lnTo>
                <a:lnTo>
                  <a:pt x="49" y="2242"/>
                </a:lnTo>
                <a:lnTo>
                  <a:pt x="28" y="2232"/>
                </a:lnTo>
                <a:lnTo>
                  <a:pt x="13" y="2223"/>
                </a:lnTo>
                <a:lnTo>
                  <a:pt x="4" y="2217"/>
                </a:lnTo>
                <a:lnTo>
                  <a:pt x="0" y="2212"/>
                </a:lnTo>
                <a:lnTo>
                  <a:pt x="0" y="1775"/>
                </a:lnTo>
                <a:lnTo>
                  <a:pt x="4" y="1770"/>
                </a:lnTo>
                <a:lnTo>
                  <a:pt x="13" y="1764"/>
                </a:lnTo>
                <a:lnTo>
                  <a:pt x="28" y="1755"/>
                </a:lnTo>
                <a:lnTo>
                  <a:pt x="49" y="1743"/>
                </a:lnTo>
                <a:lnTo>
                  <a:pt x="73" y="1732"/>
                </a:lnTo>
                <a:lnTo>
                  <a:pt x="101" y="1719"/>
                </a:lnTo>
                <a:lnTo>
                  <a:pt x="133" y="1705"/>
                </a:lnTo>
                <a:lnTo>
                  <a:pt x="168" y="1689"/>
                </a:lnTo>
                <a:lnTo>
                  <a:pt x="204" y="1674"/>
                </a:lnTo>
                <a:lnTo>
                  <a:pt x="241" y="1659"/>
                </a:lnTo>
                <a:lnTo>
                  <a:pt x="278" y="1643"/>
                </a:lnTo>
                <a:lnTo>
                  <a:pt x="316" y="1628"/>
                </a:lnTo>
                <a:lnTo>
                  <a:pt x="353" y="1612"/>
                </a:lnTo>
                <a:lnTo>
                  <a:pt x="389" y="1598"/>
                </a:lnTo>
                <a:lnTo>
                  <a:pt x="424" y="1584"/>
                </a:lnTo>
                <a:lnTo>
                  <a:pt x="455" y="1572"/>
                </a:lnTo>
                <a:lnTo>
                  <a:pt x="484" y="1561"/>
                </a:lnTo>
                <a:lnTo>
                  <a:pt x="508" y="1551"/>
                </a:lnTo>
                <a:lnTo>
                  <a:pt x="529" y="1543"/>
                </a:lnTo>
                <a:lnTo>
                  <a:pt x="544" y="1537"/>
                </a:lnTo>
                <a:lnTo>
                  <a:pt x="553" y="1533"/>
                </a:lnTo>
                <a:lnTo>
                  <a:pt x="557" y="1532"/>
                </a:lnTo>
                <a:lnTo>
                  <a:pt x="658" y="1290"/>
                </a:lnTo>
                <a:lnTo>
                  <a:pt x="657" y="1286"/>
                </a:lnTo>
                <a:lnTo>
                  <a:pt x="653" y="1277"/>
                </a:lnTo>
                <a:lnTo>
                  <a:pt x="645" y="1263"/>
                </a:lnTo>
                <a:lnTo>
                  <a:pt x="636" y="1244"/>
                </a:lnTo>
                <a:lnTo>
                  <a:pt x="626" y="1219"/>
                </a:lnTo>
                <a:lnTo>
                  <a:pt x="613" y="1193"/>
                </a:lnTo>
                <a:lnTo>
                  <a:pt x="599" y="1163"/>
                </a:lnTo>
                <a:lnTo>
                  <a:pt x="584" y="1130"/>
                </a:lnTo>
                <a:lnTo>
                  <a:pt x="568" y="1095"/>
                </a:lnTo>
                <a:lnTo>
                  <a:pt x="552" y="1059"/>
                </a:lnTo>
                <a:lnTo>
                  <a:pt x="536" y="1024"/>
                </a:lnTo>
                <a:lnTo>
                  <a:pt x="520" y="986"/>
                </a:lnTo>
                <a:lnTo>
                  <a:pt x="504" y="951"/>
                </a:lnTo>
                <a:lnTo>
                  <a:pt x="489" y="916"/>
                </a:lnTo>
                <a:lnTo>
                  <a:pt x="475" y="883"/>
                </a:lnTo>
                <a:lnTo>
                  <a:pt x="462" y="851"/>
                </a:lnTo>
                <a:lnTo>
                  <a:pt x="451" y="822"/>
                </a:lnTo>
                <a:lnTo>
                  <a:pt x="442" y="797"/>
                </a:lnTo>
                <a:lnTo>
                  <a:pt x="435" y="776"/>
                </a:lnTo>
                <a:lnTo>
                  <a:pt x="430" y="760"/>
                </a:lnTo>
                <a:lnTo>
                  <a:pt x="429" y="748"/>
                </a:lnTo>
                <a:lnTo>
                  <a:pt x="430" y="742"/>
                </a:lnTo>
                <a:lnTo>
                  <a:pt x="745" y="433"/>
                </a:lnTo>
                <a:lnTo>
                  <a:pt x="750" y="432"/>
                </a:lnTo>
                <a:lnTo>
                  <a:pt x="763" y="433"/>
                </a:lnTo>
                <a:lnTo>
                  <a:pt x="780" y="438"/>
                </a:lnTo>
                <a:lnTo>
                  <a:pt x="802" y="445"/>
                </a:lnTo>
                <a:lnTo>
                  <a:pt x="828" y="452"/>
                </a:lnTo>
                <a:lnTo>
                  <a:pt x="858" y="463"/>
                </a:lnTo>
                <a:lnTo>
                  <a:pt x="890" y="476"/>
                </a:lnTo>
                <a:lnTo>
                  <a:pt x="924" y="488"/>
                </a:lnTo>
                <a:lnTo>
                  <a:pt x="962" y="502"/>
                </a:lnTo>
                <a:lnTo>
                  <a:pt x="999" y="516"/>
                </a:lnTo>
                <a:lnTo>
                  <a:pt x="1037" y="532"/>
                </a:lnTo>
                <a:lnTo>
                  <a:pt x="1076" y="547"/>
                </a:lnTo>
                <a:lnTo>
                  <a:pt x="1113" y="563"/>
                </a:lnTo>
                <a:lnTo>
                  <a:pt x="1149" y="577"/>
                </a:lnTo>
                <a:lnTo>
                  <a:pt x="1182" y="591"/>
                </a:lnTo>
                <a:lnTo>
                  <a:pt x="1214" y="604"/>
                </a:lnTo>
                <a:lnTo>
                  <a:pt x="1242" y="616"/>
                </a:lnTo>
                <a:lnTo>
                  <a:pt x="1266" y="627"/>
                </a:lnTo>
                <a:lnTo>
                  <a:pt x="1287" y="634"/>
                </a:lnTo>
                <a:lnTo>
                  <a:pt x="1301" y="641"/>
                </a:lnTo>
                <a:lnTo>
                  <a:pt x="1311" y="645"/>
                </a:lnTo>
                <a:lnTo>
                  <a:pt x="1314" y="646"/>
                </a:lnTo>
                <a:lnTo>
                  <a:pt x="1562" y="546"/>
                </a:lnTo>
                <a:lnTo>
                  <a:pt x="1563" y="542"/>
                </a:lnTo>
                <a:lnTo>
                  <a:pt x="1567" y="532"/>
                </a:lnTo>
                <a:lnTo>
                  <a:pt x="1572" y="515"/>
                </a:lnTo>
                <a:lnTo>
                  <a:pt x="1581" y="493"/>
                </a:lnTo>
                <a:lnTo>
                  <a:pt x="1592" y="468"/>
                </a:lnTo>
                <a:lnTo>
                  <a:pt x="1603" y="437"/>
                </a:lnTo>
                <a:lnTo>
                  <a:pt x="1615" y="404"/>
                </a:lnTo>
                <a:lnTo>
                  <a:pt x="1629" y="368"/>
                </a:lnTo>
                <a:lnTo>
                  <a:pt x="1644" y="331"/>
                </a:lnTo>
                <a:lnTo>
                  <a:pt x="1659" y="292"/>
                </a:lnTo>
                <a:lnTo>
                  <a:pt x="1675" y="253"/>
                </a:lnTo>
                <a:lnTo>
                  <a:pt x="1690" y="214"/>
                </a:lnTo>
                <a:lnTo>
                  <a:pt x="1705" y="177"/>
                </a:lnTo>
                <a:lnTo>
                  <a:pt x="1721" y="141"/>
                </a:lnTo>
                <a:lnTo>
                  <a:pt x="1735" y="108"/>
                </a:lnTo>
                <a:lnTo>
                  <a:pt x="1749" y="77"/>
                </a:lnTo>
                <a:lnTo>
                  <a:pt x="1762" y="52"/>
                </a:lnTo>
                <a:lnTo>
                  <a:pt x="1772" y="30"/>
                </a:lnTo>
                <a:lnTo>
                  <a:pt x="1782" y="13"/>
                </a:lnTo>
                <a:lnTo>
                  <a:pt x="1790" y="3"/>
                </a:lnTo>
                <a:lnTo>
                  <a:pt x="179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491849" y="1913253"/>
            <a:ext cx="859323" cy="85932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3" name="Freeform 101"/>
          <p:cNvSpPr>
            <a:spLocks noChangeAspect="1" noEditPoints="1"/>
          </p:cNvSpPr>
          <p:nvPr/>
        </p:nvSpPr>
        <p:spPr bwMode="auto">
          <a:xfrm>
            <a:off x="1673527" y="2178584"/>
            <a:ext cx="495980" cy="328665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491849" y="3008821"/>
            <a:ext cx="859323" cy="85932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1491849" y="4104389"/>
            <a:ext cx="859323" cy="859323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498623" y="5199961"/>
            <a:ext cx="859323" cy="859323"/>
          </a:xfrm>
          <a:prstGeom prst="ellipse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4" name="Freeform 157"/>
          <p:cNvSpPr>
            <a:spLocks noChangeAspect="1" noEditPoints="1"/>
          </p:cNvSpPr>
          <p:nvPr/>
        </p:nvSpPr>
        <p:spPr bwMode="auto">
          <a:xfrm>
            <a:off x="1738760" y="3214669"/>
            <a:ext cx="365501" cy="447633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8" name="Freeform 217"/>
          <p:cNvSpPr>
            <a:spLocks noChangeAspect="1" noEditPoints="1"/>
          </p:cNvSpPr>
          <p:nvPr/>
        </p:nvSpPr>
        <p:spPr bwMode="auto">
          <a:xfrm>
            <a:off x="1704341" y="4371175"/>
            <a:ext cx="434339" cy="32575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1738760" y="5425721"/>
            <a:ext cx="379048" cy="407803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29" name="Text Placeholder 1"/>
          <p:cNvSpPr txBox="1"/>
          <p:nvPr/>
        </p:nvSpPr>
        <p:spPr>
          <a:xfrm>
            <a:off x="2640024" y="2120181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543740" y="1922247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 Placeholder 1"/>
          <p:cNvSpPr txBox="1"/>
          <p:nvPr/>
        </p:nvSpPr>
        <p:spPr>
          <a:xfrm>
            <a:off x="2640024" y="3272188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2543740" y="3074254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 Placeholder 1"/>
          <p:cNvSpPr txBox="1"/>
          <p:nvPr/>
        </p:nvSpPr>
        <p:spPr>
          <a:xfrm>
            <a:off x="2640024" y="4341299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Text Placeholder 2"/>
          <p:cNvSpPr txBox="1"/>
          <p:nvPr/>
        </p:nvSpPr>
        <p:spPr>
          <a:xfrm>
            <a:off x="2543740" y="4143365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 Placeholder 1"/>
          <p:cNvSpPr txBox="1"/>
          <p:nvPr/>
        </p:nvSpPr>
        <p:spPr>
          <a:xfrm>
            <a:off x="2640024" y="5432563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 Placeholder 2"/>
          <p:cNvSpPr txBox="1"/>
          <p:nvPr/>
        </p:nvSpPr>
        <p:spPr>
          <a:xfrm>
            <a:off x="2543740" y="5234629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Notched Right Arrow 46"/>
          <p:cNvSpPr/>
          <p:nvPr/>
        </p:nvSpPr>
        <p:spPr>
          <a:xfrm>
            <a:off x="1026584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976001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Notched Right Arrow 61"/>
          <p:cNvSpPr/>
          <p:nvPr/>
        </p:nvSpPr>
        <p:spPr>
          <a:xfrm>
            <a:off x="3014541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3963958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9" name="Notched Right Arrow 68"/>
          <p:cNvSpPr/>
          <p:nvPr/>
        </p:nvSpPr>
        <p:spPr>
          <a:xfrm>
            <a:off x="5002499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951916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2" name="Notched Right Arrow 71"/>
          <p:cNvSpPr/>
          <p:nvPr/>
        </p:nvSpPr>
        <p:spPr>
          <a:xfrm>
            <a:off x="6990456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7939873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5" name="Notched Right Arrow 74"/>
          <p:cNvSpPr/>
          <p:nvPr/>
        </p:nvSpPr>
        <p:spPr>
          <a:xfrm>
            <a:off x="8978415" y="3634376"/>
            <a:ext cx="2151288" cy="460856"/>
          </a:xfrm>
          <a:prstGeom prst="notchedRightArrow">
            <a:avLst>
              <a:gd name="adj1" fmla="val 100000"/>
              <a:gd name="adj2" fmla="val 91021"/>
            </a:avLst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927832" y="3738579"/>
            <a:ext cx="252455" cy="252452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95643" y="4212762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2013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28381" y="3241638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262626"/>
                </a:solidFill>
                <a:latin typeface="微软雅黑" panose="020B0503020204020204" pitchFamily="34" charset="-122"/>
              </a:rPr>
              <a:t>2014</a:t>
            </a:r>
            <a:endParaRPr lang="en-US" sz="21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40349" y="4212762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2015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17650" y="3241638"/>
            <a:ext cx="670560" cy="3289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262626"/>
                </a:solidFill>
                <a:latin typeface="微软雅黑" panose="020B0503020204020204" pitchFamily="34" charset="-122"/>
              </a:rPr>
              <a:t>2016</a:t>
            </a:r>
            <a:endParaRPr lang="en-US" sz="2135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735691" y="4212762"/>
            <a:ext cx="670560" cy="328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en-US" sz="2135" b="1" dirty="0">
                <a:solidFill>
                  <a:srgbClr val="6A5546"/>
                </a:solidFill>
                <a:latin typeface="微软雅黑" panose="020B0503020204020204" pitchFamily="34" charset="-122"/>
              </a:rPr>
              <a:t>2017</a:t>
            </a:r>
            <a:endParaRPr lang="en-US" sz="2135" dirty="0">
              <a:solidFill>
                <a:srgbClr val="6A5546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2099288" y="304397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078792" y="303762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10051248" y="3037623"/>
            <a:ext cx="1" cy="819864"/>
          </a:xfrm>
          <a:prstGeom prst="line">
            <a:avLst/>
          </a:prstGeom>
          <a:ln w="19050">
            <a:solidFill>
              <a:srgbClr val="6A554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088247" y="3870187"/>
            <a:ext cx="0" cy="819864"/>
          </a:xfrm>
          <a:prstGeom prst="line">
            <a:avLst/>
          </a:prstGeom>
          <a:ln w="19050">
            <a:solidFill>
              <a:srgbClr val="4040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H="1">
            <a:off x="8064481" y="3870187"/>
            <a:ext cx="1" cy="819864"/>
          </a:xfrm>
          <a:prstGeom prst="line">
            <a:avLst/>
          </a:prstGeom>
          <a:ln w="19050">
            <a:solidFill>
              <a:srgbClr val="40404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15369" y="4819544"/>
            <a:ext cx="1231105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26586" y="5109713"/>
            <a:ext cx="200867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73400" y="481954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56734" y="5109714"/>
            <a:ext cx="2037788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38506" y="4819545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053334" y="5109714"/>
            <a:ext cx="2035273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86353" y="1963416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70939" y="2253585"/>
            <a:ext cx="198544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37375" y="2040224"/>
            <a:ext cx="1231106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ct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6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058950" y="2330393"/>
            <a:ext cx="198795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 defTabSz="1218565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ardrop 102"/>
          <p:cNvSpPr/>
          <p:nvPr/>
        </p:nvSpPr>
        <p:spPr>
          <a:xfrm rot="8100000">
            <a:off x="1726681" y="2144421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4" name="Freeform 116"/>
          <p:cNvSpPr>
            <a:spLocks noEditPoints="1"/>
          </p:cNvSpPr>
          <p:nvPr/>
        </p:nvSpPr>
        <p:spPr bwMode="auto">
          <a:xfrm>
            <a:off x="1894210" y="2346428"/>
            <a:ext cx="409735" cy="330431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6" name="Teardrop 105"/>
          <p:cNvSpPr/>
          <p:nvPr/>
        </p:nvSpPr>
        <p:spPr>
          <a:xfrm rot="8100000">
            <a:off x="5706185" y="2138070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7" name="Freeform 15"/>
          <p:cNvSpPr>
            <a:spLocks noEditPoints="1"/>
          </p:cNvSpPr>
          <p:nvPr/>
        </p:nvSpPr>
        <p:spPr bwMode="auto">
          <a:xfrm>
            <a:off x="5911153" y="2376907"/>
            <a:ext cx="355600" cy="266700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9" name="Teardrop 108"/>
          <p:cNvSpPr/>
          <p:nvPr/>
        </p:nvSpPr>
        <p:spPr>
          <a:xfrm rot="8100000">
            <a:off x="9678641" y="2138070"/>
            <a:ext cx="745215" cy="745215"/>
          </a:xfrm>
          <a:prstGeom prst="teardrop">
            <a:avLst/>
          </a:prstGeom>
          <a:solidFill>
            <a:srgbClr val="6A5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0" name="Freeform 152"/>
          <p:cNvSpPr>
            <a:spLocks noEditPoints="1"/>
          </p:cNvSpPr>
          <p:nvPr/>
        </p:nvSpPr>
        <p:spPr bwMode="auto">
          <a:xfrm>
            <a:off x="9862968" y="2385374"/>
            <a:ext cx="368037" cy="34011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2" name="Teardrop 111"/>
          <p:cNvSpPr/>
          <p:nvPr/>
        </p:nvSpPr>
        <p:spPr>
          <a:xfrm rot="18900000">
            <a:off x="7691874" y="4844390"/>
            <a:ext cx="745215" cy="745215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3" name="Freeform 57"/>
          <p:cNvSpPr>
            <a:spLocks noEditPoints="1"/>
          </p:cNvSpPr>
          <p:nvPr/>
        </p:nvSpPr>
        <p:spPr bwMode="auto">
          <a:xfrm>
            <a:off x="7914651" y="5052591"/>
            <a:ext cx="308124" cy="308124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5" name="Teardrop 114"/>
          <p:cNvSpPr/>
          <p:nvPr/>
        </p:nvSpPr>
        <p:spPr>
          <a:xfrm rot="18900000">
            <a:off x="3715639" y="4844390"/>
            <a:ext cx="745215" cy="745215"/>
          </a:xfrm>
          <a:prstGeom prst="teardrop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6" name="Freeform 105"/>
          <p:cNvSpPr>
            <a:spLocks noEditPoints="1"/>
          </p:cNvSpPr>
          <p:nvPr/>
        </p:nvSpPr>
        <p:spPr bwMode="auto">
          <a:xfrm>
            <a:off x="3953710" y="5066179"/>
            <a:ext cx="298867" cy="294536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4415220" y="2635751"/>
            <a:ext cx="1566897" cy="1598088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418885" y="4233839"/>
            <a:ext cx="1563227" cy="1555888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5982112" y="4233839"/>
            <a:ext cx="1563227" cy="1555888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982118" y="2635751"/>
            <a:ext cx="1559558" cy="1598088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4" name="Freeform 5"/>
          <p:cNvSpPr/>
          <p:nvPr/>
        </p:nvSpPr>
        <p:spPr bwMode="auto">
          <a:xfrm rot="20839172">
            <a:off x="6897540" y="1763124"/>
            <a:ext cx="1130538" cy="1153043"/>
          </a:xfrm>
          <a:custGeom>
            <a:avLst/>
            <a:gdLst/>
            <a:ahLst/>
            <a:cxnLst>
              <a:cxn ang="0">
                <a:pos x="361" y="458"/>
              </a:cxn>
              <a:cxn ang="0">
                <a:pos x="455" y="364"/>
              </a:cxn>
              <a:cxn ang="0">
                <a:pos x="455" y="0"/>
              </a:cxn>
              <a:cxn ang="0">
                <a:pos x="394" y="0"/>
              </a:cxn>
              <a:cxn ang="0">
                <a:pos x="374" y="92"/>
              </a:cxn>
              <a:cxn ang="0">
                <a:pos x="303" y="115"/>
              </a:cxn>
              <a:cxn ang="0">
                <a:pos x="233" y="53"/>
              </a:cxn>
              <a:cxn ang="0">
                <a:pos x="136" y="123"/>
              </a:cxn>
              <a:cxn ang="0">
                <a:pos x="175" y="209"/>
              </a:cxn>
              <a:cxn ang="0">
                <a:pos x="131" y="270"/>
              </a:cxn>
              <a:cxn ang="0">
                <a:pos x="37" y="260"/>
              </a:cxn>
              <a:cxn ang="0">
                <a:pos x="0" y="374"/>
              </a:cxn>
              <a:cxn ang="0">
                <a:pos x="82" y="421"/>
              </a:cxn>
              <a:cxn ang="0">
                <a:pos x="80" y="464"/>
              </a:cxn>
              <a:cxn ang="0">
                <a:pos x="361" y="464"/>
              </a:cxn>
              <a:cxn ang="0">
                <a:pos x="361" y="458"/>
              </a:cxn>
            </a:cxnLst>
            <a:rect l="0" t="0" r="r" b="b"/>
            <a:pathLst>
              <a:path w="455" h="464">
                <a:moveTo>
                  <a:pt x="361" y="458"/>
                </a:moveTo>
                <a:cubicBezTo>
                  <a:pt x="361" y="406"/>
                  <a:pt x="403" y="364"/>
                  <a:pt x="455" y="364"/>
                </a:cubicBezTo>
                <a:cubicBezTo>
                  <a:pt x="455" y="0"/>
                  <a:pt x="455" y="0"/>
                  <a:pt x="455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74" y="92"/>
                  <a:pt x="374" y="92"/>
                  <a:pt x="374" y="92"/>
                </a:cubicBezTo>
                <a:cubicBezTo>
                  <a:pt x="350" y="98"/>
                  <a:pt x="326" y="105"/>
                  <a:pt x="303" y="115"/>
                </a:cubicBezTo>
                <a:cubicBezTo>
                  <a:pt x="233" y="53"/>
                  <a:pt x="233" y="53"/>
                  <a:pt x="233" y="53"/>
                </a:cubicBezTo>
                <a:cubicBezTo>
                  <a:pt x="136" y="123"/>
                  <a:pt x="136" y="123"/>
                  <a:pt x="136" y="123"/>
                </a:cubicBezTo>
                <a:cubicBezTo>
                  <a:pt x="175" y="209"/>
                  <a:pt x="175" y="209"/>
                  <a:pt x="175" y="209"/>
                </a:cubicBezTo>
                <a:cubicBezTo>
                  <a:pt x="158" y="228"/>
                  <a:pt x="144" y="248"/>
                  <a:pt x="131" y="270"/>
                </a:cubicBezTo>
                <a:cubicBezTo>
                  <a:pt x="37" y="260"/>
                  <a:pt x="37" y="260"/>
                  <a:pt x="37" y="260"/>
                </a:cubicBezTo>
                <a:cubicBezTo>
                  <a:pt x="0" y="374"/>
                  <a:pt x="0" y="374"/>
                  <a:pt x="0" y="374"/>
                </a:cubicBezTo>
                <a:cubicBezTo>
                  <a:pt x="82" y="421"/>
                  <a:pt x="82" y="421"/>
                  <a:pt x="82" y="421"/>
                </a:cubicBezTo>
                <a:cubicBezTo>
                  <a:pt x="80" y="436"/>
                  <a:pt x="80" y="450"/>
                  <a:pt x="80" y="464"/>
                </a:cubicBezTo>
                <a:cubicBezTo>
                  <a:pt x="361" y="464"/>
                  <a:pt x="361" y="464"/>
                  <a:pt x="361" y="464"/>
                </a:cubicBezTo>
                <a:cubicBezTo>
                  <a:pt x="361" y="462"/>
                  <a:pt x="361" y="460"/>
                  <a:pt x="361" y="458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5" name="Freeform 8"/>
          <p:cNvSpPr/>
          <p:nvPr/>
        </p:nvSpPr>
        <p:spPr bwMode="auto">
          <a:xfrm rot="20839172">
            <a:off x="7149921" y="2888124"/>
            <a:ext cx="1127890" cy="1122595"/>
          </a:xfrm>
          <a:custGeom>
            <a:avLst/>
            <a:gdLst/>
            <a:ahLst/>
            <a:cxnLst>
              <a:cxn ang="0">
                <a:pos x="360" y="0"/>
              </a:cxn>
              <a:cxn ang="0">
                <a:pos x="79" y="0"/>
              </a:cxn>
              <a:cxn ang="0">
                <a:pos x="81" y="32"/>
              </a:cxn>
              <a:cxn ang="0">
                <a:pos x="0" y="79"/>
              </a:cxn>
              <a:cxn ang="0">
                <a:pos x="37" y="193"/>
              </a:cxn>
              <a:cxn ang="0">
                <a:pos x="131" y="183"/>
              </a:cxn>
              <a:cxn ang="0">
                <a:pos x="174" y="243"/>
              </a:cxn>
              <a:cxn ang="0">
                <a:pos x="136" y="330"/>
              </a:cxn>
              <a:cxn ang="0">
                <a:pos x="234" y="400"/>
              </a:cxn>
              <a:cxn ang="0">
                <a:pos x="304" y="337"/>
              </a:cxn>
              <a:cxn ang="0">
                <a:pos x="338" y="350"/>
              </a:cxn>
              <a:cxn ang="0">
                <a:pos x="374" y="360"/>
              </a:cxn>
              <a:cxn ang="0">
                <a:pos x="394" y="452"/>
              </a:cxn>
              <a:cxn ang="0">
                <a:pos x="454" y="452"/>
              </a:cxn>
              <a:cxn ang="0">
                <a:pos x="454" y="87"/>
              </a:cxn>
              <a:cxn ang="0">
                <a:pos x="360" y="0"/>
              </a:cxn>
            </a:cxnLst>
            <a:rect l="0" t="0" r="r" b="b"/>
            <a:pathLst>
              <a:path w="454" h="452">
                <a:moveTo>
                  <a:pt x="360" y="0"/>
                </a:moveTo>
                <a:cubicBezTo>
                  <a:pt x="79" y="0"/>
                  <a:pt x="79" y="0"/>
                  <a:pt x="79" y="0"/>
                </a:cubicBezTo>
                <a:cubicBezTo>
                  <a:pt x="79" y="11"/>
                  <a:pt x="80" y="21"/>
                  <a:pt x="81" y="32"/>
                </a:cubicBezTo>
                <a:cubicBezTo>
                  <a:pt x="0" y="79"/>
                  <a:pt x="0" y="79"/>
                  <a:pt x="0" y="79"/>
                </a:cubicBezTo>
                <a:cubicBezTo>
                  <a:pt x="37" y="193"/>
                  <a:pt x="37" y="193"/>
                  <a:pt x="37" y="193"/>
                </a:cubicBezTo>
                <a:cubicBezTo>
                  <a:pt x="131" y="183"/>
                  <a:pt x="131" y="183"/>
                  <a:pt x="131" y="183"/>
                </a:cubicBezTo>
                <a:cubicBezTo>
                  <a:pt x="143" y="205"/>
                  <a:pt x="158" y="225"/>
                  <a:pt x="174" y="243"/>
                </a:cubicBezTo>
                <a:cubicBezTo>
                  <a:pt x="136" y="330"/>
                  <a:pt x="136" y="330"/>
                  <a:pt x="136" y="330"/>
                </a:cubicBezTo>
                <a:cubicBezTo>
                  <a:pt x="234" y="400"/>
                  <a:pt x="234" y="400"/>
                  <a:pt x="234" y="400"/>
                </a:cubicBezTo>
                <a:cubicBezTo>
                  <a:pt x="304" y="337"/>
                  <a:pt x="304" y="337"/>
                  <a:pt x="304" y="337"/>
                </a:cubicBezTo>
                <a:cubicBezTo>
                  <a:pt x="315" y="342"/>
                  <a:pt x="327" y="346"/>
                  <a:pt x="338" y="350"/>
                </a:cubicBezTo>
                <a:cubicBezTo>
                  <a:pt x="350" y="354"/>
                  <a:pt x="362" y="357"/>
                  <a:pt x="374" y="360"/>
                </a:cubicBezTo>
                <a:cubicBezTo>
                  <a:pt x="394" y="452"/>
                  <a:pt x="394" y="452"/>
                  <a:pt x="394" y="452"/>
                </a:cubicBezTo>
                <a:cubicBezTo>
                  <a:pt x="454" y="452"/>
                  <a:pt x="454" y="452"/>
                  <a:pt x="454" y="452"/>
                </a:cubicBezTo>
                <a:cubicBezTo>
                  <a:pt x="454" y="87"/>
                  <a:pt x="454" y="87"/>
                  <a:pt x="454" y="87"/>
                </a:cubicBezTo>
                <a:cubicBezTo>
                  <a:pt x="404" y="87"/>
                  <a:pt x="364" y="49"/>
                  <a:pt x="360" y="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7"/>
          <p:cNvSpPr/>
          <p:nvPr/>
        </p:nvSpPr>
        <p:spPr bwMode="auto">
          <a:xfrm rot="20839172">
            <a:off x="8250302" y="2640537"/>
            <a:ext cx="1127890" cy="1122595"/>
          </a:xfrm>
          <a:custGeom>
            <a:avLst/>
            <a:gdLst/>
            <a:ahLst/>
            <a:cxnLst>
              <a:cxn ang="0">
                <a:pos x="374" y="0"/>
              </a:cxn>
              <a:cxn ang="0">
                <a:pos x="93" y="0"/>
              </a:cxn>
              <a:cxn ang="0">
                <a:pos x="0" y="87"/>
              </a:cxn>
              <a:cxn ang="0">
                <a:pos x="0" y="452"/>
              </a:cxn>
              <a:cxn ang="0">
                <a:pos x="60" y="452"/>
              </a:cxn>
              <a:cxn ang="0">
                <a:pos x="80" y="359"/>
              </a:cxn>
              <a:cxn ang="0">
                <a:pos x="151" y="336"/>
              </a:cxn>
              <a:cxn ang="0">
                <a:pos x="221" y="399"/>
              </a:cxn>
              <a:cxn ang="0">
                <a:pos x="318" y="328"/>
              </a:cxn>
              <a:cxn ang="0">
                <a:pos x="279" y="242"/>
              </a:cxn>
              <a:cxn ang="0">
                <a:pos x="323" y="182"/>
              </a:cxn>
              <a:cxn ang="0">
                <a:pos x="417" y="192"/>
              </a:cxn>
              <a:cxn ang="0">
                <a:pos x="454" y="77"/>
              </a:cxn>
              <a:cxn ang="0">
                <a:pos x="372" y="30"/>
              </a:cxn>
              <a:cxn ang="0">
                <a:pos x="374" y="0"/>
              </a:cxn>
            </a:cxnLst>
            <a:rect l="0" t="0" r="r" b="b"/>
            <a:pathLst>
              <a:path w="454" h="452">
                <a:moveTo>
                  <a:pt x="374" y="0"/>
                </a:moveTo>
                <a:cubicBezTo>
                  <a:pt x="93" y="0"/>
                  <a:pt x="93" y="0"/>
                  <a:pt x="93" y="0"/>
                </a:cubicBezTo>
                <a:cubicBezTo>
                  <a:pt x="89" y="49"/>
                  <a:pt x="49" y="87"/>
                  <a:pt x="0" y="87"/>
                </a:cubicBezTo>
                <a:cubicBezTo>
                  <a:pt x="0" y="452"/>
                  <a:pt x="0" y="452"/>
                  <a:pt x="0" y="452"/>
                </a:cubicBezTo>
                <a:cubicBezTo>
                  <a:pt x="60" y="452"/>
                  <a:pt x="60" y="452"/>
                  <a:pt x="60" y="452"/>
                </a:cubicBezTo>
                <a:cubicBezTo>
                  <a:pt x="80" y="359"/>
                  <a:pt x="80" y="359"/>
                  <a:pt x="80" y="359"/>
                </a:cubicBezTo>
                <a:cubicBezTo>
                  <a:pt x="104" y="354"/>
                  <a:pt x="128" y="346"/>
                  <a:pt x="151" y="336"/>
                </a:cubicBezTo>
                <a:cubicBezTo>
                  <a:pt x="221" y="399"/>
                  <a:pt x="221" y="399"/>
                  <a:pt x="221" y="399"/>
                </a:cubicBezTo>
                <a:cubicBezTo>
                  <a:pt x="318" y="328"/>
                  <a:pt x="318" y="328"/>
                  <a:pt x="318" y="328"/>
                </a:cubicBezTo>
                <a:cubicBezTo>
                  <a:pt x="279" y="242"/>
                  <a:pt x="279" y="242"/>
                  <a:pt x="279" y="242"/>
                </a:cubicBezTo>
                <a:cubicBezTo>
                  <a:pt x="296" y="224"/>
                  <a:pt x="310" y="204"/>
                  <a:pt x="323" y="182"/>
                </a:cubicBezTo>
                <a:cubicBezTo>
                  <a:pt x="417" y="192"/>
                  <a:pt x="417" y="192"/>
                  <a:pt x="417" y="192"/>
                </a:cubicBezTo>
                <a:cubicBezTo>
                  <a:pt x="454" y="77"/>
                  <a:pt x="454" y="77"/>
                  <a:pt x="454" y="77"/>
                </a:cubicBezTo>
                <a:cubicBezTo>
                  <a:pt x="372" y="30"/>
                  <a:pt x="372" y="30"/>
                  <a:pt x="372" y="30"/>
                </a:cubicBezTo>
                <a:cubicBezTo>
                  <a:pt x="373" y="20"/>
                  <a:pt x="374" y="10"/>
                  <a:pt x="374" y="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16"/>
          <p:cNvSpPr/>
          <p:nvPr/>
        </p:nvSpPr>
        <p:spPr bwMode="auto">
          <a:xfrm rot="20839172">
            <a:off x="8000568" y="1515537"/>
            <a:ext cx="1125243" cy="1153043"/>
          </a:xfrm>
          <a:custGeom>
            <a:avLst/>
            <a:gdLst/>
            <a:ahLst/>
            <a:cxnLst>
              <a:cxn ang="0">
                <a:pos x="93" y="458"/>
              </a:cxn>
              <a:cxn ang="0">
                <a:pos x="93" y="464"/>
              </a:cxn>
              <a:cxn ang="0">
                <a:pos x="374" y="464"/>
              </a:cxn>
              <a:cxn ang="0">
                <a:pos x="372" y="420"/>
              </a:cxn>
              <a:cxn ang="0">
                <a:pos x="453" y="373"/>
              </a:cxn>
              <a:cxn ang="0">
                <a:pos x="416" y="259"/>
              </a:cxn>
              <a:cxn ang="0">
                <a:pos x="322" y="268"/>
              </a:cxn>
              <a:cxn ang="0">
                <a:pos x="279" y="208"/>
              </a:cxn>
              <a:cxn ang="0">
                <a:pos x="317" y="122"/>
              </a:cxn>
              <a:cxn ang="0">
                <a:pos x="219" y="52"/>
              </a:cxn>
              <a:cxn ang="0">
                <a:pos x="149" y="115"/>
              </a:cxn>
              <a:cxn ang="0">
                <a:pos x="114" y="102"/>
              </a:cxn>
              <a:cxn ang="0">
                <a:pos x="79" y="92"/>
              </a:cxn>
              <a:cxn ang="0">
                <a:pos x="59" y="0"/>
              </a:cxn>
              <a:cxn ang="0">
                <a:pos x="0" y="0"/>
              </a:cxn>
              <a:cxn ang="0">
                <a:pos x="0" y="364"/>
              </a:cxn>
              <a:cxn ang="0">
                <a:pos x="93" y="458"/>
              </a:cxn>
            </a:cxnLst>
            <a:rect l="0" t="0" r="r" b="b"/>
            <a:pathLst>
              <a:path w="453" h="464">
                <a:moveTo>
                  <a:pt x="93" y="458"/>
                </a:moveTo>
                <a:cubicBezTo>
                  <a:pt x="93" y="460"/>
                  <a:pt x="93" y="462"/>
                  <a:pt x="93" y="464"/>
                </a:cubicBezTo>
                <a:cubicBezTo>
                  <a:pt x="374" y="464"/>
                  <a:pt x="374" y="464"/>
                  <a:pt x="374" y="464"/>
                </a:cubicBezTo>
                <a:cubicBezTo>
                  <a:pt x="374" y="450"/>
                  <a:pt x="374" y="435"/>
                  <a:pt x="372" y="420"/>
                </a:cubicBezTo>
                <a:cubicBezTo>
                  <a:pt x="453" y="373"/>
                  <a:pt x="453" y="373"/>
                  <a:pt x="453" y="373"/>
                </a:cubicBezTo>
                <a:cubicBezTo>
                  <a:pt x="416" y="259"/>
                  <a:pt x="416" y="259"/>
                  <a:pt x="416" y="259"/>
                </a:cubicBezTo>
                <a:cubicBezTo>
                  <a:pt x="322" y="268"/>
                  <a:pt x="322" y="268"/>
                  <a:pt x="322" y="268"/>
                </a:cubicBezTo>
                <a:cubicBezTo>
                  <a:pt x="310" y="247"/>
                  <a:pt x="295" y="227"/>
                  <a:pt x="279" y="208"/>
                </a:cubicBezTo>
                <a:cubicBezTo>
                  <a:pt x="317" y="122"/>
                  <a:pt x="317" y="122"/>
                  <a:pt x="317" y="122"/>
                </a:cubicBezTo>
                <a:cubicBezTo>
                  <a:pt x="219" y="52"/>
                  <a:pt x="219" y="52"/>
                  <a:pt x="219" y="52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38" y="110"/>
                  <a:pt x="126" y="106"/>
                  <a:pt x="114" y="102"/>
                </a:cubicBezTo>
                <a:cubicBezTo>
                  <a:pt x="103" y="98"/>
                  <a:pt x="91" y="95"/>
                  <a:pt x="79" y="92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64"/>
                  <a:pt x="0" y="364"/>
                  <a:pt x="0" y="364"/>
                </a:cubicBezTo>
                <a:cubicBezTo>
                  <a:pt x="51" y="364"/>
                  <a:pt x="93" y="406"/>
                  <a:pt x="93" y="458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379408" y="3026192"/>
            <a:ext cx="516904" cy="408603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81593" y="4995841"/>
            <a:ext cx="516904" cy="408603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886834" y="5397642"/>
            <a:ext cx="1494759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67967" y="4989038"/>
            <a:ext cx="516904" cy="408603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84871" y="5390839"/>
            <a:ext cx="1494759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ardrop 33"/>
          <p:cNvSpPr/>
          <p:nvPr/>
        </p:nvSpPr>
        <p:spPr>
          <a:xfrm rot="6114469">
            <a:off x="6210873" y="1954298"/>
            <a:ext cx="527398" cy="527398"/>
          </a:xfrm>
          <a:prstGeom prst="teardrop">
            <a:avLst>
              <a:gd name="adj" fmla="val 1765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7" name="Freeform 181"/>
          <p:cNvSpPr>
            <a:spLocks noChangeAspect="1"/>
          </p:cNvSpPr>
          <p:nvPr/>
        </p:nvSpPr>
        <p:spPr bwMode="auto">
          <a:xfrm>
            <a:off x="6398679" y="2083138"/>
            <a:ext cx="155990" cy="293987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6" name="Teardrop 35"/>
          <p:cNvSpPr/>
          <p:nvPr/>
        </p:nvSpPr>
        <p:spPr>
          <a:xfrm rot="16678416">
            <a:off x="7747898" y="4137075"/>
            <a:ext cx="527398" cy="527398"/>
          </a:xfrm>
          <a:prstGeom prst="teardrop">
            <a:avLst>
              <a:gd name="adj" fmla="val 1765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8" name="Freeform 222"/>
          <p:cNvSpPr>
            <a:spLocks noChangeAspect="1" noEditPoints="1"/>
          </p:cNvSpPr>
          <p:nvPr/>
        </p:nvSpPr>
        <p:spPr bwMode="auto">
          <a:xfrm>
            <a:off x="7919719" y="4245580"/>
            <a:ext cx="174155" cy="300628"/>
          </a:xfrm>
          <a:custGeom>
            <a:avLst/>
            <a:gdLst/>
            <a:ahLst/>
            <a:cxnLst>
              <a:cxn ang="0">
                <a:pos x="39" y="41"/>
              </a:cxn>
              <a:cxn ang="0">
                <a:pos x="35" y="45"/>
              </a:cxn>
              <a:cxn ang="0">
                <a:pos x="31" y="41"/>
              </a:cxn>
              <a:cxn ang="0">
                <a:pos x="31" y="28"/>
              </a:cxn>
              <a:cxn ang="0">
                <a:pos x="29" y="28"/>
              </a:cxn>
              <a:cxn ang="0">
                <a:pos x="29" y="62"/>
              </a:cxn>
              <a:cxn ang="0">
                <a:pos x="25" y="67"/>
              </a:cxn>
              <a:cxn ang="0">
                <a:pos x="20" y="62"/>
              </a:cxn>
              <a:cxn ang="0">
                <a:pos x="20" y="45"/>
              </a:cxn>
              <a:cxn ang="0">
                <a:pos x="18" y="45"/>
              </a:cxn>
              <a:cxn ang="0">
                <a:pos x="18" y="62"/>
              </a:cxn>
              <a:cxn ang="0">
                <a:pos x="14" y="67"/>
              </a:cxn>
              <a:cxn ang="0">
                <a:pos x="9" y="62"/>
              </a:cxn>
              <a:cxn ang="0">
                <a:pos x="9" y="28"/>
              </a:cxn>
              <a:cxn ang="0">
                <a:pos x="7" y="28"/>
              </a:cxn>
              <a:cxn ang="0">
                <a:pos x="7" y="41"/>
              </a:cxn>
              <a:cxn ang="0">
                <a:pos x="3" y="45"/>
              </a:cxn>
              <a:cxn ang="0">
                <a:pos x="0" y="41"/>
              </a:cxn>
              <a:cxn ang="0">
                <a:pos x="0" y="25"/>
              </a:cxn>
              <a:cxn ang="0">
                <a:pos x="7" y="18"/>
              </a:cxn>
              <a:cxn ang="0">
                <a:pos x="31" y="18"/>
              </a:cxn>
              <a:cxn ang="0">
                <a:pos x="39" y="25"/>
              </a:cxn>
              <a:cxn ang="0">
                <a:pos x="39" y="41"/>
              </a:cxn>
              <a:cxn ang="0">
                <a:pos x="19" y="17"/>
              </a:cxn>
              <a:cxn ang="0">
                <a:pos x="11" y="8"/>
              </a:cxn>
              <a:cxn ang="0">
                <a:pos x="19" y="0"/>
              </a:cxn>
              <a:cxn ang="0">
                <a:pos x="28" y="8"/>
              </a:cxn>
              <a:cxn ang="0">
                <a:pos x="19" y="17"/>
              </a:cxn>
            </a:cxnLst>
            <a:rect l="0" t="0" r="r" b="b"/>
            <a:pathLst>
              <a:path w="39" h="67">
                <a:moveTo>
                  <a:pt x="39" y="41"/>
                </a:moveTo>
                <a:cubicBezTo>
                  <a:pt x="39" y="43"/>
                  <a:pt x="37" y="45"/>
                  <a:pt x="35" y="45"/>
                </a:cubicBezTo>
                <a:cubicBezTo>
                  <a:pt x="33" y="45"/>
                  <a:pt x="31" y="43"/>
                  <a:pt x="31" y="41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5"/>
                  <a:pt x="27" y="67"/>
                  <a:pt x="25" y="67"/>
                </a:cubicBezTo>
                <a:cubicBezTo>
                  <a:pt x="22" y="67"/>
                  <a:pt x="20" y="65"/>
                  <a:pt x="20" y="62"/>
                </a:cubicBezTo>
                <a:cubicBezTo>
                  <a:pt x="20" y="45"/>
                  <a:pt x="20" y="45"/>
                  <a:pt x="20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5"/>
                  <a:pt x="16" y="67"/>
                  <a:pt x="14" y="67"/>
                </a:cubicBezTo>
                <a:cubicBezTo>
                  <a:pt x="11" y="67"/>
                  <a:pt x="9" y="65"/>
                  <a:pt x="9" y="62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3"/>
                  <a:pt x="5" y="45"/>
                  <a:pt x="3" y="45"/>
                </a:cubicBezTo>
                <a:cubicBezTo>
                  <a:pt x="1" y="45"/>
                  <a:pt x="0" y="43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7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5" y="18"/>
                  <a:pt x="39" y="21"/>
                  <a:pt x="39" y="25"/>
                </a:cubicBezTo>
                <a:lnTo>
                  <a:pt x="39" y="41"/>
                </a:lnTo>
                <a:close/>
                <a:moveTo>
                  <a:pt x="19" y="17"/>
                </a:moveTo>
                <a:cubicBezTo>
                  <a:pt x="14" y="17"/>
                  <a:pt x="11" y="13"/>
                  <a:pt x="11" y="8"/>
                </a:cubicBezTo>
                <a:cubicBezTo>
                  <a:pt x="11" y="4"/>
                  <a:pt x="14" y="0"/>
                  <a:pt x="19" y="0"/>
                </a:cubicBezTo>
                <a:cubicBezTo>
                  <a:pt x="24" y="0"/>
                  <a:pt x="28" y="4"/>
                  <a:pt x="28" y="8"/>
                </a:cubicBezTo>
                <a:cubicBezTo>
                  <a:pt x="28" y="13"/>
                  <a:pt x="24" y="17"/>
                  <a:pt x="19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39" name="Freeform 181"/>
          <p:cNvSpPr>
            <a:spLocks noChangeAspect="1"/>
          </p:cNvSpPr>
          <p:nvPr/>
        </p:nvSpPr>
        <p:spPr bwMode="auto">
          <a:xfrm>
            <a:off x="7541676" y="2261998"/>
            <a:ext cx="198312" cy="373750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222"/>
          <p:cNvSpPr>
            <a:spLocks noChangeAspect="1" noEditPoints="1"/>
          </p:cNvSpPr>
          <p:nvPr/>
        </p:nvSpPr>
        <p:spPr bwMode="auto">
          <a:xfrm>
            <a:off x="7705632" y="3080178"/>
            <a:ext cx="214087" cy="369558"/>
          </a:xfrm>
          <a:custGeom>
            <a:avLst/>
            <a:gdLst/>
            <a:ahLst/>
            <a:cxnLst>
              <a:cxn ang="0">
                <a:pos x="39" y="41"/>
              </a:cxn>
              <a:cxn ang="0">
                <a:pos x="35" y="45"/>
              </a:cxn>
              <a:cxn ang="0">
                <a:pos x="31" y="41"/>
              </a:cxn>
              <a:cxn ang="0">
                <a:pos x="31" y="28"/>
              </a:cxn>
              <a:cxn ang="0">
                <a:pos x="29" y="28"/>
              </a:cxn>
              <a:cxn ang="0">
                <a:pos x="29" y="62"/>
              </a:cxn>
              <a:cxn ang="0">
                <a:pos x="25" y="67"/>
              </a:cxn>
              <a:cxn ang="0">
                <a:pos x="20" y="62"/>
              </a:cxn>
              <a:cxn ang="0">
                <a:pos x="20" y="45"/>
              </a:cxn>
              <a:cxn ang="0">
                <a:pos x="18" y="45"/>
              </a:cxn>
              <a:cxn ang="0">
                <a:pos x="18" y="62"/>
              </a:cxn>
              <a:cxn ang="0">
                <a:pos x="14" y="67"/>
              </a:cxn>
              <a:cxn ang="0">
                <a:pos x="9" y="62"/>
              </a:cxn>
              <a:cxn ang="0">
                <a:pos x="9" y="28"/>
              </a:cxn>
              <a:cxn ang="0">
                <a:pos x="7" y="28"/>
              </a:cxn>
              <a:cxn ang="0">
                <a:pos x="7" y="41"/>
              </a:cxn>
              <a:cxn ang="0">
                <a:pos x="3" y="45"/>
              </a:cxn>
              <a:cxn ang="0">
                <a:pos x="0" y="41"/>
              </a:cxn>
              <a:cxn ang="0">
                <a:pos x="0" y="25"/>
              </a:cxn>
              <a:cxn ang="0">
                <a:pos x="7" y="18"/>
              </a:cxn>
              <a:cxn ang="0">
                <a:pos x="31" y="18"/>
              </a:cxn>
              <a:cxn ang="0">
                <a:pos x="39" y="25"/>
              </a:cxn>
              <a:cxn ang="0">
                <a:pos x="39" y="41"/>
              </a:cxn>
              <a:cxn ang="0">
                <a:pos x="19" y="17"/>
              </a:cxn>
              <a:cxn ang="0">
                <a:pos x="11" y="8"/>
              </a:cxn>
              <a:cxn ang="0">
                <a:pos x="19" y="0"/>
              </a:cxn>
              <a:cxn ang="0">
                <a:pos x="28" y="8"/>
              </a:cxn>
              <a:cxn ang="0">
                <a:pos x="19" y="17"/>
              </a:cxn>
            </a:cxnLst>
            <a:rect l="0" t="0" r="r" b="b"/>
            <a:pathLst>
              <a:path w="39" h="67">
                <a:moveTo>
                  <a:pt x="39" y="41"/>
                </a:moveTo>
                <a:cubicBezTo>
                  <a:pt x="39" y="43"/>
                  <a:pt x="37" y="45"/>
                  <a:pt x="35" y="45"/>
                </a:cubicBezTo>
                <a:cubicBezTo>
                  <a:pt x="33" y="45"/>
                  <a:pt x="31" y="43"/>
                  <a:pt x="31" y="41"/>
                </a:cubicBezTo>
                <a:cubicBezTo>
                  <a:pt x="31" y="28"/>
                  <a:pt x="31" y="28"/>
                  <a:pt x="31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5"/>
                  <a:pt x="27" y="67"/>
                  <a:pt x="25" y="67"/>
                </a:cubicBezTo>
                <a:cubicBezTo>
                  <a:pt x="22" y="67"/>
                  <a:pt x="20" y="65"/>
                  <a:pt x="20" y="62"/>
                </a:cubicBezTo>
                <a:cubicBezTo>
                  <a:pt x="20" y="45"/>
                  <a:pt x="20" y="45"/>
                  <a:pt x="20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62"/>
                  <a:pt x="18" y="62"/>
                  <a:pt x="18" y="62"/>
                </a:cubicBezTo>
                <a:cubicBezTo>
                  <a:pt x="18" y="65"/>
                  <a:pt x="16" y="67"/>
                  <a:pt x="14" y="67"/>
                </a:cubicBezTo>
                <a:cubicBezTo>
                  <a:pt x="11" y="67"/>
                  <a:pt x="9" y="65"/>
                  <a:pt x="9" y="62"/>
                </a:cubicBezTo>
                <a:cubicBezTo>
                  <a:pt x="9" y="28"/>
                  <a:pt x="9" y="28"/>
                  <a:pt x="9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3"/>
                  <a:pt x="5" y="45"/>
                  <a:pt x="3" y="45"/>
                </a:cubicBezTo>
                <a:cubicBezTo>
                  <a:pt x="1" y="45"/>
                  <a:pt x="0" y="43"/>
                  <a:pt x="0" y="4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8"/>
                  <a:pt x="7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5" y="18"/>
                  <a:pt x="39" y="21"/>
                  <a:pt x="39" y="25"/>
                </a:cubicBezTo>
                <a:lnTo>
                  <a:pt x="39" y="41"/>
                </a:lnTo>
                <a:close/>
                <a:moveTo>
                  <a:pt x="19" y="17"/>
                </a:moveTo>
                <a:cubicBezTo>
                  <a:pt x="14" y="17"/>
                  <a:pt x="11" y="13"/>
                  <a:pt x="11" y="8"/>
                </a:cubicBezTo>
                <a:cubicBezTo>
                  <a:pt x="11" y="4"/>
                  <a:pt x="14" y="0"/>
                  <a:pt x="19" y="0"/>
                </a:cubicBezTo>
                <a:cubicBezTo>
                  <a:pt x="24" y="0"/>
                  <a:pt x="28" y="4"/>
                  <a:pt x="28" y="8"/>
                </a:cubicBezTo>
                <a:cubicBezTo>
                  <a:pt x="28" y="13"/>
                  <a:pt x="24" y="17"/>
                  <a:pt x="19" y="1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65"/>
          <p:cNvSpPr>
            <a:spLocks noChangeAspect="1" noEditPoints="1"/>
          </p:cNvSpPr>
          <p:nvPr/>
        </p:nvSpPr>
        <p:spPr bwMode="auto">
          <a:xfrm>
            <a:off x="8399014" y="2876257"/>
            <a:ext cx="415379" cy="378513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101"/>
          <p:cNvSpPr>
            <a:spLocks noChangeAspect="1" noEditPoints="1"/>
          </p:cNvSpPr>
          <p:nvPr/>
        </p:nvSpPr>
        <p:spPr bwMode="auto">
          <a:xfrm>
            <a:off x="8223244" y="2114338"/>
            <a:ext cx="436548" cy="289279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119"/>
          <p:cNvSpPr>
            <a:spLocks noChangeAspect="1" noEditPoints="1"/>
          </p:cNvSpPr>
          <p:nvPr/>
        </p:nvSpPr>
        <p:spPr bwMode="auto">
          <a:xfrm>
            <a:off x="5175396" y="3378428"/>
            <a:ext cx="312306" cy="385988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0" name="Freeform 145"/>
          <p:cNvSpPr>
            <a:spLocks noChangeAspect="1"/>
          </p:cNvSpPr>
          <p:nvPr/>
        </p:nvSpPr>
        <p:spPr bwMode="auto">
          <a:xfrm>
            <a:off x="6410027" y="3406191"/>
            <a:ext cx="383226" cy="330460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00"/>
          <p:cNvSpPr>
            <a:spLocks noChangeAspect="1" noEditPoints="1"/>
          </p:cNvSpPr>
          <p:nvPr/>
        </p:nvSpPr>
        <p:spPr bwMode="auto">
          <a:xfrm>
            <a:off x="6387281" y="4613840"/>
            <a:ext cx="428717" cy="410978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113"/>
          <p:cNvSpPr>
            <a:spLocks noChangeAspect="1" noEditPoints="1"/>
          </p:cNvSpPr>
          <p:nvPr/>
        </p:nvSpPr>
        <p:spPr bwMode="auto">
          <a:xfrm>
            <a:off x="5207400" y="4582044"/>
            <a:ext cx="463222" cy="363239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2" name="Text Placeholder 1"/>
          <p:cNvSpPr txBox="1"/>
          <p:nvPr/>
        </p:nvSpPr>
        <p:spPr>
          <a:xfrm>
            <a:off x="8405611" y="4788306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Text Placeholder 2"/>
          <p:cNvSpPr txBox="1"/>
          <p:nvPr/>
        </p:nvSpPr>
        <p:spPr>
          <a:xfrm>
            <a:off x="8309327" y="4590372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Rectangle 71"/>
          <p:cNvSpPr/>
          <p:nvPr/>
        </p:nvSpPr>
        <p:spPr>
          <a:xfrm>
            <a:off x="2028412" y="4810481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72"/>
          <p:cNvSpPr txBox="1"/>
          <p:nvPr/>
        </p:nvSpPr>
        <p:spPr>
          <a:xfrm>
            <a:off x="2423714" y="4529227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71"/>
          <p:cNvSpPr/>
          <p:nvPr/>
        </p:nvSpPr>
        <p:spPr>
          <a:xfrm>
            <a:off x="2028412" y="3059274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72"/>
          <p:cNvSpPr txBox="1"/>
          <p:nvPr/>
        </p:nvSpPr>
        <p:spPr>
          <a:xfrm>
            <a:off x="2423714" y="2778020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5193963" y="4341510"/>
            <a:ext cx="1212662" cy="1894288"/>
          </a:xfrm>
          <a:custGeom>
            <a:avLst/>
            <a:gdLst>
              <a:gd name="T0" fmla="*/ 148 w 589"/>
              <a:gd name="T1" fmla="*/ 258 h 921"/>
              <a:gd name="T2" fmla="*/ 271 w 589"/>
              <a:gd name="T3" fmla="*/ 462 h 921"/>
              <a:gd name="T4" fmla="*/ 148 w 589"/>
              <a:gd name="T5" fmla="*/ 665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5 h 921"/>
              <a:gd name="T12" fmla="*/ 589 w 589"/>
              <a:gd name="T13" fmla="*/ 462 h 921"/>
              <a:gd name="T14" fmla="*/ 466 w 589"/>
              <a:gd name="T15" fmla="*/ 258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8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8"/>
                </a:moveTo>
                <a:cubicBezTo>
                  <a:pt x="163" y="390"/>
                  <a:pt x="271" y="462"/>
                  <a:pt x="271" y="462"/>
                </a:cubicBezTo>
                <a:cubicBezTo>
                  <a:pt x="271" y="462"/>
                  <a:pt x="163" y="533"/>
                  <a:pt x="148" y="665"/>
                </a:cubicBezTo>
                <a:cubicBezTo>
                  <a:pt x="133" y="796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6"/>
                  <a:pt x="466" y="665"/>
                </a:cubicBezTo>
                <a:cubicBezTo>
                  <a:pt x="481" y="533"/>
                  <a:pt x="589" y="462"/>
                  <a:pt x="589" y="462"/>
                </a:cubicBezTo>
                <a:cubicBezTo>
                  <a:pt x="589" y="462"/>
                  <a:pt x="481" y="389"/>
                  <a:pt x="466" y="258"/>
                </a:cubicBezTo>
                <a:cubicBezTo>
                  <a:pt x="450" y="127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7"/>
                  <a:pt x="148" y="258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5970700" y="3372567"/>
            <a:ext cx="1212662" cy="1894288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59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3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59"/>
                  <a:pt x="318" y="459"/>
                </a:cubicBezTo>
                <a:cubicBezTo>
                  <a:pt x="318" y="459"/>
                  <a:pt x="426" y="388"/>
                  <a:pt x="441" y="257"/>
                </a:cubicBezTo>
                <a:cubicBezTo>
                  <a:pt x="457" y="125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5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2"/>
                  <a:pt x="124" y="663"/>
                </a:cubicBezTo>
                <a:cubicBezTo>
                  <a:pt x="139" y="794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4"/>
                  <a:pt x="441" y="66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9" name="Freeform 7"/>
          <p:cNvSpPr/>
          <p:nvPr/>
        </p:nvSpPr>
        <p:spPr bwMode="auto">
          <a:xfrm>
            <a:off x="5970700" y="1406947"/>
            <a:ext cx="1212662" cy="1894288"/>
          </a:xfrm>
          <a:custGeom>
            <a:avLst/>
            <a:gdLst>
              <a:gd name="T0" fmla="*/ 441 w 589"/>
              <a:gd name="T1" fmla="*/ 663 h 921"/>
              <a:gd name="T2" fmla="*/ 318 w 589"/>
              <a:gd name="T3" fmla="*/ 460 h 921"/>
              <a:gd name="T4" fmla="*/ 441 w 589"/>
              <a:gd name="T5" fmla="*/ 257 h 921"/>
              <a:gd name="T6" fmla="*/ 589 w 589"/>
              <a:gd name="T7" fmla="*/ 0 h 921"/>
              <a:gd name="T8" fmla="*/ 272 w 589"/>
              <a:gd name="T9" fmla="*/ 0 h 921"/>
              <a:gd name="T10" fmla="*/ 124 w 589"/>
              <a:gd name="T11" fmla="*/ 257 h 921"/>
              <a:gd name="T12" fmla="*/ 0 w 589"/>
              <a:gd name="T13" fmla="*/ 460 h 921"/>
              <a:gd name="T14" fmla="*/ 124 w 589"/>
              <a:gd name="T15" fmla="*/ 664 h 921"/>
              <a:gd name="T16" fmla="*/ 272 w 589"/>
              <a:gd name="T17" fmla="*/ 921 h 921"/>
              <a:gd name="T18" fmla="*/ 589 w 589"/>
              <a:gd name="T19" fmla="*/ 921 h 921"/>
              <a:gd name="T20" fmla="*/ 441 w 589"/>
              <a:gd name="T21" fmla="*/ 663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441" y="663"/>
                </a:moveTo>
                <a:cubicBezTo>
                  <a:pt x="426" y="532"/>
                  <a:pt x="318" y="460"/>
                  <a:pt x="318" y="460"/>
                </a:cubicBezTo>
                <a:cubicBezTo>
                  <a:pt x="318" y="460"/>
                  <a:pt x="426" y="388"/>
                  <a:pt x="441" y="257"/>
                </a:cubicBezTo>
                <a:cubicBezTo>
                  <a:pt x="457" y="126"/>
                  <a:pt x="530" y="0"/>
                  <a:pt x="58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13" y="0"/>
                  <a:pt x="139" y="126"/>
                  <a:pt x="124" y="257"/>
                </a:cubicBezTo>
                <a:cubicBezTo>
                  <a:pt x="108" y="388"/>
                  <a:pt x="0" y="460"/>
                  <a:pt x="0" y="460"/>
                </a:cubicBezTo>
                <a:cubicBezTo>
                  <a:pt x="0" y="460"/>
                  <a:pt x="108" y="533"/>
                  <a:pt x="124" y="664"/>
                </a:cubicBezTo>
                <a:cubicBezTo>
                  <a:pt x="139" y="795"/>
                  <a:pt x="213" y="921"/>
                  <a:pt x="272" y="921"/>
                </a:cubicBezTo>
                <a:cubicBezTo>
                  <a:pt x="589" y="921"/>
                  <a:pt x="589" y="921"/>
                  <a:pt x="589" y="921"/>
                </a:cubicBezTo>
                <a:cubicBezTo>
                  <a:pt x="530" y="921"/>
                  <a:pt x="457" y="795"/>
                  <a:pt x="441" y="663"/>
                </a:cubicBezTo>
                <a:close/>
              </a:path>
            </a:pathLst>
          </a:custGeom>
          <a:solidFill>
            <a:srgbClr val="6A554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solidFill>
                <a:srgbClr val="70AD46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5193963" y="2391741"/>
            <a:ext cx="1212662" cy="1896271"/>
          </a:xfrm>
          <a:custGeom>
            <a:avLst/>
            <a:gdLst>
              <a:gd name="T0" fmla="*/ 148 w 589"/>
              <a:gd name="T1" fmla="*/ 257 h 921"/>
              <a:gd name="T2" fmla="*/ 271 w 589"/>
              <a:gd name="T3" fmla="*/ 461 h 921"/>
              <a:gd name="T4" fmla="*/ 148 w 589"/>
              <a:gd name="T5" fmla="*/ 664 h 921"/>
              <a:gd name="T6" fmla="*/ 0 w 589"/>
              <a:gd name="T7" fmla="*/ 921 h 921"/>
              <a:gd name="T8" fmla="*/ 318 w 589"/>
              <a:gd name="T9" fmla="*/ 921 h 921"/>
              <a:gd name="T10" fmla="*/ 466 w 589"/>
              <a:gd name="T11" fmla="*/ 664 h 921"/>
              <a:gd name="T12" fmla="*/ 589 w 589"/>
              <a:gd name="T13" fmla="*/ 461 h 921"/>
              <a:gd name="T14" fmla="*/ 466 w 589"/>
              <a:gd name="T15" fmla="*/ 257 h 921"/>
              <a:gd name="T16" fmla="*/ 318 w 589"/>
              <a:gd name="T17" fmla="*/ 0 h 921"/>
              <a:gd name="T18" fmla="*/ 0 w 589"/>
              <a:gd name="T19" fmla="*/ 0 h 921"/>
              <a:gd name="T20" fmla="*/ 148 w 589"/>
              <a:gd name="T21" fmla="*/ 2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9" h="921">
                <a:moveTo>
                  <a:pt x="148" y="257"/>
                </a:moveTo>
                <a:cubicBezTo>
                  <a:pt x="163" y="389"/>
                  <a:pt x="271" y="461"/>
                  <a:pt x="271" y="461"/>
                </a:cubicBezTo>
                <a:cubicBezTo>
                  <a:pt x="271" y="461"/>
                  <a:pt x="163" y="533"/>
                  <a:pt x="148" y="664"/>
                </a:cubicBezTo>
                <a:cubicBezTo>
                  <a:pt x="133" y="795"/>
                  <a:pt x="59" y="921"/>
                  <a:pt x="0" y="921"/>
                </a:cubicBezTo>
                <a:cubicBezTo>
                  <a:pt x="318" y="921"/>
                  <a:pt x="318" y="921"/>
                  <a:pt x="318" y="921"/>
                </a:cubicBezTo>
                <a:cubicBezTo>
                  <a:pt x="376" y="921"/>
                  <a:pt x="450" y="795"/>
                  <a:pt x="466" y="664"/>
                </a:cubicBezTo>
                <a:cubicBezTo>
                  <a:pt x="481" y="533"/>
                  <a:pt x="589" y="461"/>
                  <a:pt x="589" y="461"/>
                </a:cubicBezTo>
                <a:cubicBezTo>
                  <a:pt x="589" y="461"/>
                  <a:pt x="481" y="388"/>
                  <a:pt x="466" y="257"/>
                </a:cubicBezTo>
                <a:cubicBezTo>
                  <a:pt x="450" y="126"/>
                  <a:pt x="376" y="0"/>
                  <a:pt x="318" y="0"/>
                </a:cubicBezTo>
                <a:cubicBezTo>
                  <a:pt x="0" y="0"/>
                  <a:pt x="0" y="0"/>
                  <a:pt x="0" y="0"/>
                </a:cubicBezTo>
                <a:cubicBezTo>
                  <a:pt x="59" y="0"/>
                  <a:pt x="133" y="126"/>
                  <a:pt x="148" y="25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Freeform 103"/>
          <p:cNvSpPr>
            <a:spLocks noChangeAspect="1" noEditPoints="1"/>
          </p:cNvSpPr>
          <p:nvPr/>
        </p:nvSpPr>
        <p:spPr bwMode="auto">
          <a:xfrm>
            <a:off x="7236702" y="1406947"/>
            <a:ext cx="309773" cy="456147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2" name="Freeform 181"/>
          <p:cNvSpPr>
            <a:spLocks noChangeAspect="1"/>
          </p:cNvSpPr>
          <p:nvPr/>
        </p:nvSpPr>
        <p:spPr bwMode="auto">
          <a:xfrm>
            <a:off x="4882888" y="2391744"/>
            <a:ext cx="247800" cy="467024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3" name="Freeform 217"/>
          <p:cNvSpPr>
            <a:spLocks noChangeAspect="1" noEditPoints="1"/>
          </p:cNvSpPr>
          <p:nvPr/>
        </p:nvSpPr>
        <p:spPr bwMode="auto">
          <a:xfrm>
            <a:off x="7256596" y="3390798"/>
            <a:ext cx="388861" cy="291645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rgbClr val="6A554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7" name="Freeform 157"/>
          <p:cNvSpPr>
            <a:spLocks noChangeAspect="1" noEditPoints="1"/>
          </p:cNvSpPr>
          <p:nvPr/>
        </p:nvSpPr>
        <p:spPr bwMode="auto">
          <a:xfrm>
            <a:off x="5000035" y="4437006"/>
            <a:ext cx="193929" cy="214763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6" name="Freeform 157"/>
          <p:cNvSpPr>
            <a:spLocks noChangeAspect="1" noEditPoints="1"/>
          </p:cNvSpPr>
          <p:nvPr/>
        </p:nvSpPr>
        <p:spPr bwMode="auto">
          <a:xfrm>
            <a:off x="4760528" y="4347453"/>
            <a:ext cx="285189" cy="315828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404040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1665" y="568349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3911" y="466328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31665" y="3717871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13911" y="2724127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3" name="Text Placeholder 1"/>
          <p:cNvSpPr txBox="1"/>
          <p:nvPr/>
        </p:nvSpPr>
        <p:spPr>
          <a:xfrm>
            <a:off x="7741741" y="1943435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Text Placeholder 2"/>
          <p:cNvSpPr txBox="1"/>
          <p:nvPr/>
        </p:nvSpPr>
        <p:spPr>
          <a:xfrm>
            <a:off x="7645457" y="174550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71"/>
          <p:cNvSpPr/>
          <p:nvPr/>
        </p:nvSpPr>
        <p:spPr>
          <a:xfrm>
            <a:off x="2437637" y="3710254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72"/>
          <p:cNvSpPr txBox="1"/>
          <p:nvPr/>
        </p:nvSpPr>
        <p:spPr>
          <a:xfrm>
            <a:off x="2832939" y="3429000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1"/>
          <p:cNvSpPr txBox="1"/>
          <p:nvPr/>
        </p:nvSpPr>
        <p:spPr>
          <a:xfrm>
            <a:off x="7741741" y="4539444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 Placeholder 2"/>
          <p:cNvSpPr txBox="1"/>
          <p:nvPr/>
        </p:nvSpPr>
        <p:spPr>
          <a:xfrm>
            <a:off x="7645457" y="4341510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Rectangle 71"/>
          <p:cNvSpPr/>
          <p:nvPr/>
        </p:nvSpPr>
        <p:spPr>
          <a:xfrm>
            <a:off x="2538583" y="5732887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72"/>
          <p:cNvSpPr txBox="1"/>
          <p:nvPr/>
        </p:nvSpPr>
        <p:spPr>
          <a:xfrm>
            <a:off x="2933885" y="5451633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5344584" y="1586585"/>
            <a:ext cx="1380067" cy="1981200"/>
          </a:xfrm>
          <a:custGeom>
            <a:avLst/>
            <a:gdLst/>
            <a:ahLst/>
            <a:cxnLst>
              <a:cxn ang="0">
                <a:pos x="224" y="205"/>
              </a:cxn>
              <a:cxn ang="0">
                <a:pos x="207" y="229"/>
              </a:cxn>
              <a:cxn ang="0">
                <a:pos x="201" y="220"/>
              </a:cxn>
              <a:cxn ang="0">
                <a:pos x="179" y="211"/>
              </a:cxn>
              <a:cxn ang="0">
                <a:pos x="156" y="220"/>
              </a:cxn>
              <a:cxn ang="0">
                <a:pos x="147" y="243"/>
              </a:cxn>
              <a:cxn ang="0">
                <a:pos x="156" y="265"/>
              </a:cxn>
              <a:cxn ang="0">
                <a:pos x="175" y="275"/>
              </a:cxn>
              <a:cxn ang="0">
                <a:pos x="141" y="322"/>
              </a:cxn>
              <a:cxn ang="0">
                <a:pos x="122" y="283"/>
              </a:cxn>
              <a:cxn ang="0">
                <a:pos x="102" y="322"/>
              </a:cxn>
              <a:cxn ang="0">
                <a:pos x="63" y="269"/>
              </a:cxn>
              <a:cxn ang="0">
                <a:pos x="54" y="283"/>
              </a:cxn>
              <a:cxn ang="0">
                <a:pos x="32" y="293"/>
              </a:cxn>
              <a:cxn ang="0">
                <a:pos x="9" y="283"/>
              </a:cxn>
              <a:cxn ang="0">
                <a:pos x="0" y="261"/>
              </a:cxn>
              <a:cxn ang="0">
                <a:pos x="9" y="238"/>
              </a:cxn>
              <a:cxn ang="0">
                <a:pos x="32" y="229"/>
              </a:cxn>
              <a:cxn ang="0">
                <a:pos x="33" y="229"/>
              </a:cxn>
              <a:cxn ang="0">
                <a:pos x="15" y="205"/>
              </a:cxn>
              <a:cxn ang="0">
                <a:pos x="122" y="0"/>
              </a:cxn>
              <a:cxn ang="0">
                <a:pos x="224" y="205"/>
              </a:cxn>
            </a:cxnLst>
            <a:rect l="0" t="0" r="r" b="b"/>
            <a:pathLst>
              <a:path w="224" h="322">
                <a:moveTo>
                  <a:pt x="224" y="205"/>
                </a:moveTo>
                <a:cubicBezTo>
                  <a:pt x="207" y="229"/>
                  <a:pt x="207" y="229"/>
                  <a:pt x="207" y="229"/>
                </a:cubicBezTo>
                <a:cubicBezTo>
                  <a:pt x="206" y="226"/>
                  <a:pt x="204" y="223"/>
                  <a:pt x="201" y="220"/>
                </a:cubicBezTo>
                <a:cubicBezTo>
                  <a:pt x="195" y="214"/>
                  <a:pt x="188" y="211"/>
                  <a:pt x="179" y="211"/>
                </a:cubicBezTo>
                <a:cubicBezTo>
                  <a:pt x="170" y="211"/>
                  <a:pt x="163" y="214"/>
                  <a:pt x="156" y="220"/>
                </a:cubicBezTo>
                <a:cubicBezTo>
                  <a:pt x="150" y="227"/>
                  <a:pt x="147" y="234"/>
                  <a:pt x="147" y="243"/>
                </a:cubicBezTo>
                <a:cubicBezTo>
                  <a:pt x="147" y="252"/>
                  <a:pt x="150" y="259"/>
                  <a:pt x="156" y="265"/>
                </a:cubicBezTo>
                <a:cubicBezTo>
                  <a:pt x="162" y="271"/>
                  <a:pt x="168" y="274"/>
                  <a:pt x="175" y="275"/>
                </a:cubicBezTo>
                <a:cubicBezTo>
                  <a:pt x="141" y="322"/>
                  <a:pt x="141" y="322"/>
                  <a:pt x="141" y="322"/>
                </a:cubicBezTo>
                <a:cubicBezTo>
                  <a:pt x="122" y="283"/>
                  <a:pt x="122" y="283"/>
                  <a:pt x="122" y="283"/>
                </a:cubicBezTo>
                <a:cubicBezTo>
                  <a:pt x="102" y="322"/>
                  <a:pt x="102" y="322"/>
                  <a:pt x="102" y="322"/>
                </a:cubicBezTo>
                <a:cubicBezTo>
                  <a:pt x="63" y="269"/>
                  <a:pt x="63" y="269"/>
                  <a:pt x="63" y="269"/>
                </a:cubicBezTo>
                <a:cubicBezTo>
                  <a:pt x="61" y="275"/>
                  <a:pt x="58" y="279"/>
                  <a:pt x="54" y="283"/>
                </a:cubicBezTo>
                <a:cubicBezTo>
                  <a:pt x="48" y="290"/>
                  <a:pt x="41" y="293"/>
                  <a:pt x="32" y="293"/>
                </a:cubicBezTo>
                <a:cubicBezTo>
                  <a:pt x="23" y="293"/>
                  <a:pt x="15" y="290"/>
                  <a:pt x="9" y="283"/>
                </a:cubicBezTo>
                <a:cubicBezTo>
                  <a:pt x="3" y="277"/>
                  <a:pt x="0" y="270"/>
                  <a:pt x="0" y="261"/>
                </a:cubicBezTo>
                <a:cubicBezTo>
                  <a:pt x="0" y="252"/>
                  <a:pt x="3" y="245"/>
                  <a:pt x="9" y="238"/>
                </a:cubicBezTo>
                <a:cubicBezTo>
                  <a:pt x="15" y="232"/>
                  <a:pt x="23" y="229"/>
                  <a:pt x="32" y="229"/>
                </a:cubicBezTo>
                <a:cubicBezTo>
                  <a:pt x="32" y="229"/>
                  <a:pt x="32" y="229"/>
                  <a:pt x="33" y="229"/>
                </a:cubicBezTo>
                <a:cubicBezTo>
                  <a:pt x="15" y="205"/>
                  <a:pt x="15" y="205"/>
                  <a:pt x="15" y="205"/>
                </a:cubicBezTo>
                <a:cubicBezTo>
                  <a:pt x="122" y="0"/>
                  <a:pt x="122" y="0"/>
                  <a:pt x="122" y="0"/>
                </a:cubicBezTo>
                <a:lnTo>
                  <a:pt x="224" y="205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4034368" y="2848119"/>
            <a:ext cx="1938867" cy="1420284"/>
          </a:xfrm>
          <a:custGeom>
            <a:avLst/>
            <a:gdLst/>
            <a:ahLst/>
            <a:cxnLst>
              <a:cxn ang="0">
                <a:pos x="315" y="117"/>
              </a:cxn>
              <a:cxn ang="0">
                <a:pos x="272" y="124"/>
              </a:cxn>
              <a:cxn ang="0">
                <a:pos x="303" y="156"/>
              </a:cxn>
              <a:cxn ang="0">
                <a:pos x="245" y="176"/>
              </a:cxn>
              <a:cxn ang="0">
                <a:pos x="245" y="176"/>
              </a:cxn>
              <a:cxn ang="0">
                <a:pos x="255" y="199"/>
              </a:cxn>
              <a:cxn ang="0">
                <a:pos x="245" y="221"/>
              </a:cxn>
              <a:cxn ang="0">
                <a:pos x="223" y="231"/>
              </a:cxn>
              <a:cxn ang="0">
                <a:pos x="200" y="221"/>
              </a:cxn>
              <a:cxn ang="0">
                <a:pos x="191" y="199"/>
              </a:cxn>
              <a:cxn ang="0">
                <a:pos x="191" y="195"/>
              </a:cxn>
              <a:cxn ang="0">
                <a:pos x="166" y="204"/>
              </a:cxn>
              <a:cxn ang="0">
                <a:pos x="0" y="36"/>
              </a:cxn>
              <a:cxn ang="0">
                <a:pos x="228" y="0"/>
              </a:cxn>
              <a:cxn ang="0">
                <a:pos x="246" y="24"/>
              </a:cxn>
              <a:cxn ang="0">
                <a:pos x="245" y="24"/>
              </a:cxn>
              <a:cxn ang="0">
                <a:pos x="222" y="33"/>
              </a:cxn>
              <a:cxn ang="0">
                <a:pos x="213" y="56"/>
              </a:cxn>
              <a:cxn ang="0">
                <a:pos x="222" y="78"/>
              </a:cxn>
              <a:cxn ang="0">
                <a:pos x="245" y="88"/>
              </a:cxn>
              <a:cxn ang="0">
                <a:pos x="267" y="78"/>
              </a:cxn>
              <a:cxn ang="0">
                <a:pos x="276" y="64"/>
              </a:cxn>
              <a:cxn ang="0">
                <a:pos x="315" y="117"/>
              </a:cxn>
            </a:cxnLst>
            <a:rect l="0" t="0" r="r" b="b"/>
            <a:pathLst>
              <a:path w="315" h="231">
                <a:moveTo>
                  <a:pt x="315" y="117"/>
                </a:moveTo>
                <a:cubicBezTo>
                  <a:pt x="272" y="124"/>
                  <a:pt x="272" y="124"/>
                  <a:pt x="272" y="124"/>
                </a:cubicBezTo>
                <a:cubicBezTo>
                  <a:pt x="303" y="156"/>
                  <a:pt x="303" y="156"/>
                  <a:pt x="303" y="15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51" y="182"/>
                  <a:pt x="255" y="190"/>
                  <a:pt x="255" y="199"/>
                </a:cubicBezTo>
                <a:cubicBezTo>
                  <a:pt x="255" y="208"/>
                  <a:pt x="251" y="215"/>
                  <a:pt x="245" y="221"/>
                </a:cubicBezTo>
                <a:cubicBezTo>
                  <a:pt x="239" y="227"/>
                  <a:pt x="232" y="231"/>
                  <a:pt x="223" y="231"/>
                </a:cubicBezTo>
                <a:cubicBezTo>
                  <a:pt x="214" y="231"/>
                  <a:pt x="206" y="227"/>
                  <a:pt x="200" y="221"/>
                </a:cubicBezTo>
                <a:cubicBezTo>
                  <a:pt x="194" y="215"/>
                  <a:pt x="191" y="208"/>
                  <a:pt x="191" y="199"/>
                </a:cubicBezTo>
                <a:cubicBezTo>
                  <a:pt x="191" y="198"/>
                  <a:pt x="191" y="196"/>
                  <a:pt x="191" y="195"/>
                </a:cubicBezTo>
                <a:cubicBezTo>
                  <a:pt x="166" y="204"/>
                  <a:pt x="166" y="204"/>
                  <a:pt x="166" y="204"/>
                </a:cubicBezTo>
                <a:cubicBezTo>
                  <a:pt x="0" y="36"/>
                  <a:pt x="0" y="36"/>
                  <a:pt x="0" y="36"/>
                </a:cubicBezTo>
                <a:cubicBezTo>
                  <a:pt x="228" y="0"/>
                  <a:pt x="228" y="0"/>
                  <a:pt x="228" y="0"/>
                </a:cubicBezTo>
                <a:cubicBezTo>
                  <a:pt x="246" y="24"/>
                  <a:pt x="246" y="24"/>
                  <a:pt x="246" y="24"/>
                </a:cubicBezTo>
                <a:cubicBezTo>
                  <a:pt x="245" y="24"/>
                  <a:pt x="245" y="24"/>
                  <a:pt x="245" y="24"/>
                </a:cubicBezTo>
                <a:cubicBezTo>
                  <a:pt x="236" y="24"/>
                  <a:pt x="228" y="27"/>
                  <a:pt x="222" y="33"/>
                </a:cubicBezTo>
                <a:cubicBezTo>
                  <a:pt x="216" y="40"/>
                  <a:pt x="213" y="47"/>
                  <a:pt x="213" y="56"/>
                </a:cubicBezTo>
                <a:cubicBezTo>
                  <a:pt x="213" y="65"/>
                  <a:pt x="216" y="72"/>
                  <a:pt x="222" y="78"/>
                </a:cubicBezTo>
                <a:cubicBezTo>
                  <a:pt x="228" y="85"/>
                  <a:pt x="236" y="88"/>
                  <a:pt x="245" y="88"/>
                </a:cubicBezTo>
                <a:cubicBezTo>
                  <a:pt x="254" y="88"/>
                  <a:pt x="261" y="85"/>
                  <a:pt x="267" y="78"/>
                </a:cubicBezTo>
                <a:cubicBezTo>
                  <a:pt x="271" y="74"/>
                  <a:pt x="274" y="70"/>
                  <a:pt x="276" y="64"/>
                </a:cubicBezTo>
                <a:lnTo>
                  <a:pt x="315" y="117"/>
                </a:lnTo>
                <a:close/>
              </a:path>
            </a:pathLst>
          </a:custGeom>
          <a:solidFill>
            <a:srgbClr val="404040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734984" y="3806971"/>
            <a:ext cx="1651000" cy="1809751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79" y="46"/>
              </a:cxn>
              <a:cxn ang="0">
                <a:pos x="221" y="24"/>
              </a:cxn>
              <a:cxn ang="0">
                <a:pos x="219" y="89"/>
              </a:cxn>
              <a:cxn ang="0">
                <a:pos x="236" y="84"/>
              </a:cxn>
              <a:cxn ang="0">
                <a:pos x="258" y="93"/>
              </a:cxn>
              <a:cxn ang="0">
                <a:pos x="268" y="116"/>
              </a:cxn>
              <a:cxn ang="0">
                <a:pos x="258" y="138"/>
              </a:cxn>
              <a:cxn ang="0">
                <a:pos x="236" y="148"/>
              </a:cxn>
              <a:cxn ang="0">
                <a:pos x="218" y="142"/>
              </a:cxn>
              <a:cxn ang="0">
                <a:pos x="218" y="176"/>
              </a:cxn>
              <a:cxn ang="0">
                <a:pos x="0" y="294"/>
              </a:cxn>
              <a:cxn ang="0">
                <a:pos x="52" y="48"/>
              </a:cxn>
              <a:cxn ang="0">
                <a:pos x="77" y="39"/>
              </a:cxn>
              <a:cxn ang="0">
                <a:pos x="77" y="43"/>
              </a:cxn>
              <a:cxn ang="0">
                <a:pos x="86" y="65"/>
              </a:cxn>
              <a:cxn ang="0">
                <a:pos x="109" y="75"/>
              </a:cxn>
              <a:cxn ang="0">
                <a:pos x="131" y="65"/>
              </a:cxn>
              <a:cxn ang="0">
                <a:pos x="141" y="43"/>
              </a:cxn>
              <a:cxn ang="0">
                <a:pos x="131" y="20"/>
              </a:cxn>
              <a:cxn ang="0">
                <a:pos x="131" y="20"/>
              </a:cxn>
              <a:cxn ang="0">
                <a:pos x="189" y="0"/>
              </a:cxn>
            </a:cxnLst>
            <a:rect l="0" t="0" r="r" b="b"/>
            <a:pathLst>
              <a:path w="268" h="294">
                <a:moveTo>
                  <a:pt x="189" y="0"/>
                </a:moveTo>
                <a:cubicBezTo>
                  <a:pt x="179" y="46"/>
                  <a:pt x="179" y="46"/>
                  <a:pt x="179" y="46"/>
                </a:cubicBezTo>
                <a:cubicBezTo>
                  <a:pt x="221" y="24"/>
                  <a:pt x="221" y="24"/>
                  <a:pt x="221" y="24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24" y="86"/>
                  <a:pt x="230" y="84"/>
                  <a:pt x="236" y="84"/>
                </a:cubicBezTo>
                <a:cubicBezTo>
                  <a:pt x="245" y="84"/>
                  <a:pt x="252" y="87"/>
                  <a:pt x="258" y="93"/>
                </a:cubicBezTo>
                <a:cubicBezTo>
                  <a:pt x="265" y="99"/>
                  <a:pt x="268" y="107"/>
                  <a:pt x="268" y="116"/>
                </a:cubicBezTo>
                <a:cubicBezTo>
                  <a:pt x="268" y="125"/>
                  <a:pt x="265" y="132"/>
                  <a:pt x="258" y="138"/>
                </a:cubicBezTo>
                <a:cubicBezTo>
                  <a:pt x="252" y="144"/>
                  <a:pt x="245" y="148"/>
                  <a:pt x="236" y="148"/>
                </a:cubicBezTo>
                <a:cubicBezTo>
                  <a:pt x="229" y="148"/>
                  <a:pt x="224" y="146"/>
                  <a:pt x="218" y="142"/>
                </a:cubicBezTo>
                <a:cubicBezTo>
                  <a:pt x="218" y="176"/>
                  <a:pt x="218" y="176"/>
                  <a:pt x="218" y="176"/>
                </a:cubicBezTo>
                <a:cubicBezTo>
                  <a:pt x="0" y="294"/>
                  <a:pt x="0" y="294"/>
                  <a:pt x="0" y="294"/>
                </a:cubicBezTo>
                <a:cubicBezTo>
                  <a:pt x="52" y="48"/>
                  <a:pt x="52" y="48"/>
                  <a:pt x="52" y="48"/>
                </a:cubicBezTo>
                <a:cubicBezTo>
                  <a:pt x="77" y="39"/>
                  <a:pt x="77" y="39"/>
                  <a:pt x="77" y="39"/>
                </a:cubicBezTo>
                <a:cubicBezTo>
                  <a:pt x="77" y="40"/>
                  <a:pt x="77" y="42"/>
                  <a:pt x="77" y="43"/>
                </a:cubicBezTo>
                <a:cubicBezTo>
                  <a:pt x="77" y="52"/>
                  <a:pt x="80" y="59"/>
                  <a:pt x="86" y="65"/>
                </a:cubicBezTo>
                <a:cubicBezTo>
                  <a:pt x="92" y="71"/>
                  <a:pt x="100" y="75"/>
                  <a:pt x="109" y="75"/>
                </a:cubicBezTo>
                <a:cubicBezTo>
                  <a:pt x="118" y="75"/>
                  <a:pt x="125" y="71"/>
                  <a:pt x="131" y="65"/>
                </a:cubicBezTo>
                <a:cubicBezTo>
                  <a:pt x="137" y="59"/>
                  <a:pt x="141" y="52"/>
                  <a:pt x="141" y="43"/>
                </a:cubicBezTo>
                <a:cubicBezTo>
                  <a:pt x="141" y="34"/>
                  <a:pt x="137" y="26"/>
                  <a:pt x="131" y="20"/>
                </a:cubicBezTo>
                <a:cubicBezTo>
                  <a:pt x="131" y="20"/>
                  <a:pt x="131" y="20"/>
                  <a:pt x="131" y="20"/>
                </a:cubicBezTo>
                <a:lnTo>
                  <a:pt x="189" y="0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6076957" y="3728655"/>
            <a:ext cx="1361017" cy="1875367"/>
          </a:xfrm>
          <a:custGeom>
            <a:avLst/>
            <a:gdLst/>
            <a:ahLst/>
            <a:cxnLst>
              <a:cxn ang="0">
                <a:pos x="3" y="37"/>
              </a:cxn>
              <a:cxn ang="0">
                <a:pos x="44" y="59"/>
              </a:cxn>
              <a:cxn ang="0">
                <a:pos x="35" y="12"/>
              </a:cxn>
              <a:cxn ang="0">
                <a:pos x="94" y="32"/>
              </a:cxn>
              <a:cxn ang="0">
                <a:pos x="94" y="32"/>
              </a:cxn>
              <a:cxn ang="0">
                <a:pos x="103" y="9"/>
              </a:cxn>
              <a:cxn ang="0">
                <a:pos x="126" y="0"/>
              </a:cxn>
              <a:cxn ang="0">
                <a:pos x="148" y="9"/>
              </a:cxn>
              <a:cxn ang="0">
                <a:pos x="158" y="32"/>
              </a:cxn>
              <a:cxn ang="0">
                <a:pos x="151" y="51"/>
              </a:cxn>
              <a:cxn ang="0">
                <a:pos x="173" y="59"/>
              </a:cxn>
              <a:cxn ang="0">
                <a:pos x="174" y="59"/>
              </a:cxn>
              <a:cxn ang="0">
                <a:pos x="221" y="304"/>
              </a:cxn>
              <a:cxn ang="0">
                <a:pos x="220" y="305"/>
              </a:cxn>
              <a:cxn ang="0">
                <a:pos x="0" y="189"/>
              </a:cxn>
              <a:cxn ang="0">
                <a:pos x="0" y="155"/>
              </a:cxn>
              <a:cxn ang="0">
                <a:pos x="18" y="161"/>
              </a:cxn>
              <a:cxn ang="0">
                <a:pos x="40" y="151"/>
              </a:cxn>
              <a:cxn ang="0">
                <a:pos x="50" y="129"/>
              </a:cxn>
              <a:cxn ang="0">
                <a:pos x="40" y="106"/>
              </a:cxn>
              <a:cxn ang="0">
                <a:pos x="18" y="97"/>
              </a:cxn>
              <a:cxn ang="0">
                <a:pos x="1" y="102"/>
              </a:cxn>
              <a:cxn ang="0">
                <a:pos x="3" y="37"/>
              </a:cxn>
            </a:cxnLst>
            <a:rect l="0" t="0" r="r" b="b"/>
            <a:pathLst>
              <a:path w="221" h="305">
                <a:moveTo>
                  <a:pt x="3" y="37"/>
                </a:moveTo>
                <a:cubicBezTo>
                  <a:pt x="44" y="59"/>
                  <a:pt x="44" y="59"/>
                  <a:pt x="44" y="59"/>
                </a:cubicBezTo>
                <a:cubicBezTo>
                  <a:pt x="35" y="12"/>
                  <a:pt x="35" y="12"/>
                  <a:pt x="35" y="1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4" y="23"/>
                  <a:pt x="97" y="15"/>
                  <a:pt x="103" y="9"/>
                </a:cubicBezTo>
                <a:cubicBezTo>
                  <a:pt x="110" y="3"/>
                  <a:pt x="117" y="0"/>
                  <a:pt x="126" y="0"/>
                </a:cubicBezTo>
                <a:cubicBezTo>
                  <a:pt x="135" y="0"/>
                  <a:pt x="142" y="3"/>
                  <a:pt x="148" y="9"/>
                </a:cubicBezTo>
                <a:cubicBezTo>
                  <a:pt x="155" y="15"/>
                  <a:pt x="158" y="23"/>
                  <a:pt x="158" y="32"/>
                </a:cubicBezTo>
                <a:cubicBezTo>
                  <a:pt x="158" y="39"/>
                  <a:pt x="155" y="46"/>
                  <a:pt x="151" y="51"/>
                </a:cubicBezTo>
                <a:cubicBezTo>
                  <a:pt x="173" y="59"/>
                  <a:pt x="173" y="59"/>
                  <a:pt x="173" y="59"/>
                </a:cubicBezTo>
                <a:cubicBezTo>
                  <a:pt x="174" y="59"/>
                  <a:pt x="174" y="59"/>
                  <a:pt x="174" y="59"/>
                </a:cubicBezTo>
                <a:cubicBezTo>
                  <a:pt x="221" y="304"/>
                  <a:pt x="221" y="304"/>
                  <a:pt x="221" y="304"/>
                </a:cubicBezTo>
                <a:cubicBezTo>
                  <a:pt x="220" y="305"/>
                  <a:pt x="220" y="305"/>
                  <a:pt x="220" y="30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55"/>
                  <a:pt x="0" y="155"/>
                  <a:pt x="0" y="155"/>
                </a:cubicBezTo>
                <a:cubicBezTo>
                  <a:pt x="6" y="159"/>
                  <a:pt x="11" y="161"/>
                  <a:pt x="18" y="161"/>
                </a:cubicBezTo>
                <a:cubicBezTo>
                  <a:pt x="27" y="161"/>
                  <a:pt x="34" y="157"/>
                  <a:pt x="40" y="151"/>
                </a:cubicBezTo>
                <a:cubicBezTo>
                  <a:pt x="47" y="145"/>
                  <a:pt x="50" y="138"/>
                  <a:pt x="50" y="129"/>
                </a:cubicBezTo>
                <a:cubicBezTo>
                  <a:pt x="50" y="120"/>
                  <a:pt x="47" y="112"/>
                  <a:pt x="40" y="106"/>
                </a:cubicBezTo>
                <a:cubicBezTo>
                  <a:pt x="34" y="100"/>
                  <a:pt x="27" y="97"/>
                  <a:pt x="18" y="97"/>
                </a:cubicBezTo>
                <a:cubicBezTo>
                  <a:pt x="12" y="97"/>
                  <a:pt x="6" y="99"/>
                  <a:pt x="1" y="102"/>
                </a:cubicBezTo>
                <a:lnTo>
                  <a:pt x="3" y="37"/>
                </a:lnTo>
                <a:close/>
              </a:path>
            </a:pathLst>
          </a:custGeom>
          <a:solidFill>
            <a:srgbClr val="6A5546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212418" y="2848119"/>
            <a:ext cx="1957917" cy="1242484"/>
          </a:xfrm>
          <a:custGeom>
            <a:avLst/>
            <a:gdLst/>
            <a:ahLst/>
            <a:cxnLst>
              <a:cxn ang="0">
                <a:pos x="13" y="155"/>
              </a:cxn>
              <a:cxn ang="0">
                <a:pos x="45" y="124"/>
              </a:cxn>
              <a:cxn ang="0">
                <a:pos x="0" y="117"/>
              </a:cxn>
              <a:cxn ang="0">
                <a:pos x="34" y="70"/>
              </a:cxn>
              <a:cxn ang="0">
                <a:pos x="15" y="60"/>
              </a:cxn>
              <a:cxn ang="0">
                <a:pos x="6" y="38"/>
              </a:cxn>
              <a:cxn ang="0">
                <a:pos x="15" y="15"/>
              </a:cxn>
              <a:cxn ang="0">
                <a:pos x="38" y="6"/>
              </a:cxn>
              <a:cxn ang="0">
                <a:pos x="60" y="15"/>
              </a:cxn>
              <a:cxn ang="0">
                <a:pos x="66" y="24"/>
              </a:cxn>
              <a:cxn ang="0">
                <a:pos x="83" y="0"/>
              </a:cxn>
              <a:cxn ang="0">
                <a:pos x="318" y="36"/>
              </a:cxn>
              <a:cxn ang="0">
                <a:pos x="151" y="202"/>
              </a:cxn>
              <a:cxn ang="0">
                <a:pos x="129" y="194"/>
              </a:cxn>
              <a:cxn ang="0">
                <a:pos x="136" y="175"/>
              </a:cxn>
              <a:cxn ang="0">
                <a:pos x="126" y="152"/>
              </a:cxn>
              <a:cxn ang="0">
                <a:pos x="104" y="143"/>
              </a:cxn>
              <a:cxn ang="0">
                <a:pos x="81" y="152"/>
              </a:cxn>
              <a:cxn ang="0">
                <a:pos x="72" y="175"/>
              </a:cxn>
              <a:cxn ang="0">
                <a:pos x="72" y="175"/>
              </a:cxn>
              <a:cxn ang="0">
                <a:pos x="13" y="155"/>
              </a:cxn>
            </a:cxnLst>
            <a:rect l="0" t="0" r="r" b="b"/>
            <a:pathLst>
              <a:path w="318" h="202">
                <a:moveTo>
                  <a:pt x="13" y="155"/>
                </a:moveTo>
                <a:cubicBezTo>
                  <a:pt x="45" y="124"/>
                  <a:pt x="45" y="124"/>
                  <a:pt x="45" y="124"/>
                </a:cubicBezTo>
                <a:cubicBezTo>
                  <a:pt x="0" y="117"/>
                  <a:pt x="0" y="117"/>
                  <a:pt x="0" y="117"/>
                </a:cubicBezTo>
                <a:cubicBezTo>
                  <a:pt x="34" y="70"/>
                  <a:pt x="34" y="70"/>
                  <a:pt x="34" y="70"/>
                </a:cubicBezTo>
                <a:cubicBezTo>
                  <a:pt x="27" y="69"/>
                  <a:pt x="21" y="66"/>
                  <a:pt x="15" y="60"/>
                </a:cubicBezTo>
                <a:cubicBezTo>
                  <a:pt x="9" y="54"/>
                  <a:pt x="6" y="47"/>
                  <a:pt x="6" y="38"/>
                </a:cubicBezTo>
                <a:cubicBezTo>
                  <a:pt x="6" y="29"/>
                  <a:pt x="9" y="22"/>
                  <a:pt x="15" y="15"/>
                </a:cubicBezTo>
                <a:cubicBezTo>
                  <a:pt x="22" y="9"/>
                  <a:pt x="29" y="6"/>
                  <a:pt x="38" y="6"/>
                </a:cubicBezTo>
                <a:cubicBezTo>
                  <a:pt x="47" y="6"/>
                  <a:pt x="54" y="9"/>
                  <a:pt x="60" y="15"/>
                </a:cubicBezTo>
                <a:cubicBezTo>
                  <a:pt x="63" y="18"/>
                  <a:pt x="65" y="21"/>
                  <a:pt x="66" y="24"/>
                </a:cubicBezTo>
                <a:cubicBezTo>
                  <a:pt x="83" y="0"/>
                  <a:pt x="83" y="0"/>
                  <a:pt x="83" y="0"/>
                </a:cubicBezTo>
                <a:cubicBezTo>
                  <a:pt x="318" y="36"/>
                  <a:pt x="318" y="36"/>
                  <a:pt x="318" y="36"/>
                </a:cubicBezTo>
                <a:cubicBezTo>
                  <a:pt x="151" y="202"/>
                  <a:pt x="151" y="202"/>
                  <a:pt x="151" y="202"/>
                </a:cubicBezTo>
                <a:cubicBezTo>
                  <a:pt x="129" y="194"/>
                  <a:pt x="129" y="194"/>
                  <a:pt x="129" y="194"/>
                </a:cubicBezTo>
                <a:cubicBezTo>
                  <a:pt x="133" y="189"/>
                  <a:pt x="136" y="182"/>
                  <a:pt x="136" y="175"/>
                </a:cubicBezTo>
                <a:cubicBezTo>
                  <a:pt x="136" y="166"/>
                  <a:pt x="133" y="158"/>
                  <a:pt x="126" y="152"/>
                </a:cubicBezTo>
                <a:cubicBezTo>
                  <a:pt x="120" y="146"/>
                  <a:pt x="113" y="143"/>
                  <a:pt x="104" y="143"/>
                </a:cubicBezTo>
                <a:cubicBezTo>
                  <a:pt x="95" y="143"/>
                  <a:pt x="88" y="146"/>
                  <a:pt x="81" y="152"/>
                </a:cubicBezTo>
                <a:cubicBezTo>
                  <a:pt x="75" y="158"/>
                  <a:pt x="72" y="166"/>
                  <a:pt x="72" y="175"/>
                </a:cubicBezTo>
                <a:cubicBezTo>
                  <a:pt x="72" y="175"/>
                  <a:pt x="72" y="175"/>
                  <a:pt x="72" y="175"/>
                </a:cubicBezTo>
                <a:lnTo>
                  <a:pt x="13" y="155"/>
                </a:lnTo>
                <a:close/>
              </a:path>
            </a:pathLst>
          </a:custGeom>
          <a:solidFill>
            <a:srgbClr val="404040"/>
          </a:solidFill>
          <a:ln w="19050">
            <a:solidFill>
              <a:schemeClr val="bg1"/>
            </a:solidFill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284022" y="5203518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995757" y="5493861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84022" y="3800263"/>
            <a:ext cx="318739" cy="28880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995757" y="4090606"/>
            <a:ext cx="288267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63331" y="5203518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882068" y="5493861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3331" y="3800263"/>
            <a:ext cx="318739" cy="28880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82068" y="4090606"/>
            <a:ext cx="288267" cy="0"/>
          </a:xfrm>
          <a:prstGeom prst="line">
            <a:avLst/>
          </a:prstGeom>
          <a:ln w="19050" cap="rnd">
            <a:solidFill>
              <a:srgbClr val="40404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5242770" y="1992600"/>
            <a:ext cx="318739" cy="28880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954505" y="1991057"/>
            <a:ext cx="288267" cy="0"/>
          </a:xfrm>
          <a:prstGeom prst="line">
            <a:avLst/>
          </a:prstGeom>
          <a:ln w="19050" cap="rnd">
            <a:solidFill>
              <a:srgbClr val="6A554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181"/>
          <p:cNvSpPr/>
          <p:nvPr/>
        </p:nvSpPr>
        <p:spPr bwMode="auto">
          <a:xfrm>
            <a:off x="5932287" y="2281397"/>
            <a:ext cx="306271" cy="577203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0" name="Freeform 91"/>
          <p:cNvSpPr>
            <a:spLocks noEditPoints="1"/>
          </p:cNvSpPr>
          <p:nvPr/>
        </p:nvSpPr>
        <p:spPr bwMode="auto">
          <a:xfrm>
            <a:off x="4734847" y="3150613"/>
            <a:ext cx="439304" cy="439304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1" name="Freeform 57"/>
          <p:cNvSpPr>
            <a:spLocks noEditPoints="1"/>
          </p:cNvSpPr>
          <p:nvPr/>
        </p:nvSpPr>
        <p:spPr bwMode="auto">
          <a:xfrm>
            <a:off x="5262380" y="4537416"/>
            <a:ext cx="416625" cy="369349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2" name="Freeform 83"/>
          <p:cNvSpPr>
            <a:spLocks noEditPoints="1"/>
          </p:cNvSpPr>
          <p:nvPr/>
        </p:nvSpPr>
        <p:spPr bwMode="auto">
          <a:xfrm>
            <a:off x="6548669" y="4298886"/>
            <a:ext cx="339735" cy="509601"/>
          </a:xfrm>
          <a:custGeom>
            <a:avLst/>
            <a:gdLst/>
            <a:ahLst/>
            <a:cxnLst>
              <a:cxn ang="0">
                <a:pos x="38" y="26"/>
              </a:cxn>
              <a:cxn ang="0">
                <a:pos x="24" y="55"/>
              </a:cxn>
              <a:cxn ang="0">
                <a:pos x="20" y="58"/>
              </a:cxn>
              <a:cxn ang="0">
                <a:pos x="16" y="55"/>
              </a:cxn>
              <a:cxn ang="0">
                <a:pos x="2" y="26"/>
              </a:cxn>
              <a:cxn ang="0">
                <a:pos x="0" y="19"/>
              </a:cxn>
              <a:cxn ang="0">
                <a:pos x="20" y="0"/>
              </a:cxn>
              <a:cxn ang="0">
                <a:pos x="39" y="19"/>
              </a:cxn>
              <a:cxn ang="0">
                <a:pos x="38" y="26"/>
              </a:cxn>
              <a:cxn ang="0">
                <a:pos x="20" y="9"/>
              </a:cxn>
              <a:cxn ang="0">
                <a:pos x="10" y="19"/>
              </a:cxn>
              <a:cxn ang="0">
                <a:pos x="20" y="29"/>
              </a:cxn>
              <a:cxn ang="0">
                <a:pos x="30" y="19"/>
              </a:cxn>
              <a:cxn ang="0">
                <a:pos x="20" y="9"/>
              </a:cxn>
            </a:cxnLst>
            <a:rect l="0" t="0" r="r" b="b"/>
            <a:pathLst>
              <a:path w="39" h="58">
                <a:moveTo>
                  <a:pt x="38" y="26"/>
                </a:moveTo>
                <a:cubicBezTo>
                  <a:pt x="24" y="55"/>
                  <a:pt x="24" y="55"/>
                  <a:pt x="24" y="55"/>
                </a:cubicBezTo>
                <a:cubicBezTo>
                  <a:pt x="23" y="57"/>
                  <a:pt x="22" y="58"/>
                  <a:pt x="20" y="58"/>
                </a:cubicBezTo>
                <a:cubicBezTo>
                  <a:pt x="18" y="58"/>
                  <a:pt x="16" y="57"/>
                  <a:pt x="16" y="55"/>
                </a:cubicBezTo>
                <a:cubicBezTo>
                  <a:pt x="2" y="26"/>
                  <a:pt x="2" y="26"/>
                  <a:pt x="2" y="26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1" y="0"/>
                  <a:pt x="39" y="8"/>
                  <a:pt x="39" y="19"/>
                </a:cubicBezTo>
                <a:cubicBezTo>
                  <a:pt x="39" y="21"/>
                  <a:pt x="39" y="24"/>
                  <a:pt x="38" y="26"/>
                </a:cubicBezTo>
                <a:close/>
                <a:moveTo>
                  <a:pt x="20" y="9"/>
                </a:moveTo>
                <a:cubicBezTo>
                  <a:pt x="15" y="9"/>
                  <a:pt x="10" y="14"/>
                  <a:pt x="10" y="19"/>
                </a:cubicBezTo>
                <a:cubicBezTo>
                  <a:pt x="10" y="24"/>
                  <a:pt x="15" y="29"/>
                  <a:pt x="20" y="29"/>
                </a:cubicBezTo>
                <a:cubicBezTo>
                  <a:pt x="25" y="29"/>
                  <a:pt x="30" y="24"/>
                  <a:pt x="30" y="19"/>
                </a:cubicBezTo>
                <a:cubicBezTo>
                  <a:pt x="30" y="14"/>
                  <a:pt x="25" y="9"/>
                  <a:pt x="20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3" name="Freeform 148"/>
          <p:cNvSpPr>
            <a:spLocks noEditPoints="1"/>
          </p:cNvSpPr>
          <p:nvPr/>
        </p:nvSpPr>
        <p:spPr bwMode="auto">
          <a:xfrm>
            <a:off x="6724657" y="3110923"/>
            <a:ext cx="496871" cy="478996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44" name="Text Placeholder 1"/>
          <p:cNvSpPr txBox="1"/>
          <p:nvPr/>
        </p:nvSpPr>
        <p:spPr>
          <a:xfrm>
            <a:off x="8422448" y="5359054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8326164" y="5161120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 Placeholder 1"/>
          <p:cNvSpPr txBox="1"/>
          <p:nvPr/>
        </p:nvSpPr>
        <p:spPr>
          <a:xfrm>
            <a:off x="8422448" y="4030395"/>
            <a:ext cx="2115149" cy="53698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单击此处编辑内容，建议您在展示时采用微软雅黑字体</a:t>
            </a:r>
            <a:endParaRPr lang="en-US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8326164" y="3832461"/>
            <a:ext cx="1816131" cy="280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US" altLang="zh-CN" sz="1800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Rectangle 71"/>
          <p:cNvSpPr/>
          <p:nvPr/>
        </p:nvSpPr>
        <p:spPr>
          <a:xfrm>
            <a:off x="1665450" y="4079188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72"/>
          <p:cNvSpPr txBox="1"/>
          <p:nvPr/>
        </p:nvSpPr>
        <p:spPr>
          <a:xfrm>
            <a:off x="2060752" y="3797934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71"/>
          <p:cNvSpPr/>
          <p:nvPr/>
        </p:nvSpPr>
        <p:spPr>
          <a:xfrm>
            <a:off x="1612243" y="5434793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2"/>
          <p:cNvSpPr txBox="1"/>
          <p:nvPr/>
        </p:nvSpPr>
        <p:spPr>
          <a:xfrm>
            <a:off x="2007545" y="5153539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71"/>
          <p:cNvSpPr/>
          <p:nvPr/>
        </p:nvSpPr>
        <p:spPr>
          <a:xfrm>
            <a:off x="2590276" y="2088841"/>
            <a:ext cx="2217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单击此处编辑内容，建议您在展示时采用微软雅黑字体</a:t>
            </a:r>
            <a:endParaRPr lang="en-GB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72"/>
          <p:cNvSpPr txBox="1"/>
          <p:nvPr/>
        </p:nvSpPr>
        <p:spPr>
          <a:xfrm>
            <a:off x="2985578" y="1807587"/>
            <a:ext cx="182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  <a:endParaRPr lang="en-GB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38332" y="235671"/>
            <a:ext cx="3573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3840" y="5151120"/>
            <a:ext cx="466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单击添加您的标题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23118" y="5151120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3118" y="5920561"/>
            <a:ext cx="4584162" cy="0"/>
          </a:xfrm>
          <a:prstGeom prst="line">
            <a:avLst/>
          </a:prstGeom>
          <a:ln w="12700">
            <a:solidFill>
              <a:srgbClr val="6A55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43840" y="4050743"/>
            <a:ext cx="2153920" cy="1200329"/>
            <a:chOff x="243840" y="3605520"/>
            <a:chExt cx="2153920" cy="1200329"/>
          </a:xfrm>
        </p:grpSpPr>
        <p:sp>
          <p:nvSpPr>
            <p:cNvPr id="9" name="文本框 8"/>
            <p:cNvSpPr txBox="1"/>
            <p:nvPr/>
          </p:nvSpPr>
          <p:spPr>
            <a:xfrm>
              <a:off x="243840" y="3605520"/>
              <a:ext cx="116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7200" dirty="0">
                  <a:solidFill>
                    <a:srgbClr val="6A5546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7200" dirty="0">
                <a:solidFill>
                  <a:srgbClr val="6A5546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58839" y="4305810"/>
              <a:ext cx="113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6A55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CHAPTER</a:t>
              </a:r>
              <a:endParaRPr lang="zh-CN" altLang="en-US" sz="1600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3840" y="5982117"/>
            <a:ext cx="393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A55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YOUR TITTLE HERE</a:t>
            </a:r>
            <a:endParaRPr lang="zh-CN" altLang="en-US" dirty="0">
              <a:solidFill>
                <a:srgbClr val="6A55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1774</Words>
  <Application>Microsoft Office PowerPoint</Application>
  <PresentationFormat>宽屏</PresentationFormat>
  <Paragraphs>248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Bebas Neue</vt:lpstr>
      <vt:lpstr>FontAwesome</vt:lpstr>
      <vt:lpstr>等线</vt:lpstr>
      <vt:lpstr>等线 Light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yun814</dc:creator>
  <cp:lastModifiedBy>Hymira</cp:lastModifiedBy>
  <cp:revision>17</cp:revision>
  <dcterms:created xsi:type="dcterms:W3CDTF">2017-03-25T04:03:00Z</dcterms:created>
  <dcterms:modified xsi:type="dcterms:W3CDTF">2019-03-31T03:01:14Z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