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6"/>
    <p:restoredTop sz="93709"/>
  </p:normalViewPr>
  <p:slideViewPr>
    <p:cSldViewPr snapToGrid="0" snapToObjects="1">
      <p:cViewPr varScale="1">
        <p:scale>
          <a:sx n="81" d="100"/>
          <a:sy n="81" d="100"/>
        </p:scale>
        <p:origin x="32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3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4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椭圆 91"/>
          <p:cNvSpPr/>
          <p:nvPr userDrawn="1"/>
        </p:nvSpPr>
        <p:spPr>
          <a:xfrm>
            <a:off x="4079839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grpSp>
        <p:nvGrpSpPr>
          <p:cNvPr id="99" name="组 98"/>
          <p:cNvGrpSpPr/>
          <p:nvPr userDrawn="1"/>
        </p:nvGrpSpPr>
        <p:grpSpPr>
          <a:xfrm>
            <a:off x="3839147" y="1194240"/>
            <a:ext cx="4657138" cy="4516068"/>
            <a:chOff x="3830913" y="1194240"/>
            <a:chExt cx="4657138" cy="4516068"/>
          </a:xfrm>
        </p:grpSpPr>
        <p:sp>
          <p:nvSpPr>
            <p:cNvPr id="91" name="椭圆 90"/>
            <p:cNvSpPr/>
            <p:nvPr userDrawn="1"/>
          </p:nvSpPr>
          <p:spPr>
            <a:xfrm>
              <a:off x="3830913" y="1194240"/>
              <a:ext cx="4516071" cy="451606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3" name="椭圆 92"/>
            <p:cNvSpPr/>
            <p:nvPr userDrawn="1"/>
          </p:nvSpPr>
          <p:spPr>
            <a:xfrm>
              <a:off x="3981319" y="2073936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4" name="椭圆 93"/>
            <p:cNvSpPr/>
            <p:nvPr userDrawn="1"/>
          </p:nvSpPr>
          <p:spPr>
            <a:xfrm>
              <a:off x="8161603" y="3743402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</p:grpSp>
      <p:sp>
        <p:nvSpPr>
          <p:cNvPr id="96" name="文本占位符 95"/>
          <p:cNvSpPr>
            <a:spLocks noGrp="1"/>
          </p:cNvSpPr>
          <p:nvPr>
            <p:ph type="body" sz="quarter" idx="10"/>
          </p:nvPr>
        </p:nvSpPr>
        <p:spPr>
          <a:xfrm>
            <a:off x="4209968" y="3011465"/>
            <a:ext cx="3772064" cy="6410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7" name="文本占位符 95"/>
          <p:cNvSpPr>
            <a:spLocks noGrp="1"/>
          </p:cNvSpPr>
          <p:nvPr>
            <p:ph type="body" sz="quarter" idx="11"/>
          </p:nvPr>
        </p:nvSpPr>
        <p:spPr>
          <a:xfrm>
            <a:off x="4209968" y="3734789"/>
            <a:ext cx="377206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8" name="文本占位符 95"/>
          <p:cNvSpPr>
            <a:spLocks noGrp="1"/>
          </p:cNvSpPr>
          <p:nvPr>
            <p:ph type="body" sz="quarter" idx="12"/>
          </p:nvPr>
        </p:nvSpPr>
        <p:spPr>
          <a:xfrm>
            <a:off x="4209968" y="4661548"/>
            <a:ext cx="377206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95" name="组 94"/>
          <p:cNvGrpSpPr/>
          <p:nvPr userDrawn="1"/>
        </p:nvGrpSpPr>
        <p:grpSpPr>
          <a:xfrm>
            <a:off x="1054642" y="1712715"/>
            <a:ext cx="3265530" cy="3166614"/>
            <a:chOff x="3830913" y="1194240"/>
            <a:chExt cx="4657138" cy="4516068"/>
          </a:xfrm>
        </p:grpSpPr>
        <p:sp>
          <p:nvSpPr>
            <p:cNvPr id="91" name="椭圆 90"/>
            <p:cNvSpPr/>
            <p:nvPr userDrawn="1"/>
          </p:nvSpPr>
          <p:spPr>
            <a:xfrm>
              <a:off x="3830913" y="1194240"/>
              <a:ext cx="4516071" cy="451606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2" name="椭圆 91"/>
            <p:cNvSpPr/>
            <p:nvPr userDrawn="1"/>
          </p:nvSpPr>
          <p:spPr>
            <a:xfrm>
              <a:off x="4072787" y="1436117"/>
              <a:ext cx="4032322" cy="4032319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3" name="椭圆 92"/>
            <p:cNvSpPr/>
            <p:nvPr userDrawn="1"/>
          </p:nvSpPr>
          <p:spPr>
            <a:xfrm>
              <a:off x="3981319" y="2073936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4" name="椭圆 93"/>
            <p:cNvSpPr/>
            <p:nvPr userDrawn="1"/>
          </p:nvSpPr>
          <p:spPr>
            <a:xfrm>
              <a:off x="8161603" y="3743402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</p:grpSp>
      <p:sp>
        <p:nvSpPr>
          <p:cNvPr id="96" name="文本占位符 95"/>
          <p:cNvSpPr>
            <a:spLocks noGrp="1"/>
          </p:cNvSpPr>
          <p:nvPr>
            <p:ph type="body" sz="quarter" idx="10" hasCustomPrompt="1"/>
          </p:nvPr>
        </p:nvSpPr>
        <p:spPr>
          <a:xfrm>
            <a:off x="1342047" y="2399400"/>
            <a:ext cx="2623834" cy="13083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7" name="文本占位符 95"/>
          <p:cNvSpPr>
            <a:spLocks noGrp="1"/>
          </p:cNvSpPr>
          <p:nvPr>
            <p:ph type="body" sz="quarter" idx="11" hasCustomPrompt="1"/>
          </p:nvPr>
        </p:nvSpPr>
        <p:spPr>
          <a:xfrm>
            <a:off x="1342047" y="3735290"/>
            <a:ext cx="262383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8" name="文本占位符 95"/>
          <p:cNvSpPr>
            <a:spLocks noGrp="1"/>
          </p:cNvSpPr>
          <p:nvPr>
            <p:ph type="body" sz="quarter" idx="12"/>
          </p:nvPr>
        </p:nvSpPr>
        <p:spPr>
          <a:xfrm>
            <a:off x="6320596" y="1882316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0" name="文本占位符 95"/>
          <p:cNvSpPr>
            <a:spLocks noGrp="1"/>
          </p:cNvSpPr>
          <p:nvPr>
            <p:ph type="body" sz="quarter" idx="13"/>
          </p:nvPr>
        </p:nvSpPr>
        <p:spPr>
          <a:xfrm>
            <a:off x="6320596" y="3002784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1" name="文本占位符 95"/>
          <p:cNvSpPr>
            <a:spLocks noGrp="1"/>
          </p:cNvSpPr>
          <p:nvPr>
            <p:ph type="body" sz="quarter" idx="14"/>
          </p:nvPr>
        </p:nvSpPr>
        <p:spPr>
          <a:xfrm>
            <a:off x="6320596" y="4123252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95" name="组 94"/>
          <p:cNvGrpSpPr/>
          <p:nvPr userDrawn="1"/>
        </p:nvGrpSpPr>
        <p:grpSpPr>
          <a:xfrm>
            <a:off x="1054642" y="1712715"/>
            <a:ext cx="3265530" cy="3166614"/>
            <a:chOff x="3830913" y="1194240"/>
            <a:chExt cx="4657138" cy="4516068"/>
          </a:xfrm>
        </p:grpSpPr>
        <p:sp>
          <p:nvSpPr>
            <p:cNvPr id="91" name="椭圆 90"/>
            <p:cNvSpPr/>
            <p:nvPr userDrawn="1"/>
          </p:nvSpPr>
          <p:spPr>
            <a:xfrm>
              <a:off x="3830913" y="1194240"/>
              <a:ext cx="4516071" cy="451606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2" name="椭圆 91"/>
            <p:cNvSpPr/>
            <p:nvPr userDrawn="1"/>
          </p:nvSpPr>
          <p:spPr>
            <a:xfrm>
              <a:off x="4072787" y="1436117"/>
              <a:ext cx="4032322" cy="4032319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3" name="椭圆 92"/>
            <p:cNvSpPr/>
            <p:nvPr userDrawn="1"/>
          </p:nvSpPr>
          <p:spPr>
            <a:xfrm>
              <a:off x="3981319" y="2073936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4" name="椭圆 93"/>
            <p:cNvSpPr/>
            <p:nvPr userDrawn="1"/>
          </p:nvSpPr>
          <p:spPr>
            <a:xfrm>
              <a:off x="8161603" y="3743402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</p:grpSp>
      <p:sp>
        <p:nvSpPr>
          <p:cNvPr id="96" name="文本占位符 95"/>
          <p:cNvSpPr>
            <a:spLocks noGrp="1"/>
          </p:cNvSpPr>
          <p:nvPr>
            <p:ph type="body" sz="quarter" idx="10" hasCustomPrompt="1"/>
          </p:nvPr>
        </p:nvSpPr>
        <p:spPr>
          <a:xfrm>
            <a:off x="1342047" y="2399400"/>
            <a:ext cx="2623834" cy="13083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7" name="文本占位符 95"/>
          <p:cNvSpPr>
            <a:spLocks noGrp="1"/>
          </p:cNvSpPr>
          <p:nvPr>
            <p:ph type="body" sz="quarter" idx="11" hasCustomPrompt="1"/>
          </p:nvPr>
        </p:nvSpPr>
        <p:spPr>
          <a:xfrm>
            <a:off x="1342047" y="3735290"/>
            <a:ext cx="262383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8" name="文本占位符 95"/>
          <p:cNvSpPr>
            <a:spLocks noGrp="1"/>
          </p:cNvSpPr>
          <p:nvPr>
            <p:ph type="body" sz="quarter" idx="12"/>
          </p:nvPr>
        </p:nvSpPr>
        <p:spPr>
          <a:xfrm>
            <a:off x="6246455" y="1628415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0" name="文本占位符 95"/>
          <p:cNvSpPr>
            <a:spLocks noGrp="1"/>
          </p:cNvSpPr>
          <p:nvPr>
            <p:ph type="body" sz="quarter" idx="13"/>
          </p:nvPr>
        </p:nvSpPr>
        <p:spPr>
          <a:xfrm>
            <a:off x="6246455" y="2605212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95"/>
          <p:cNvSpPr>
            <a:spLocks noGrp="1"/>
          </p:cNvSpPr>
          <p:nvPr>
            <p:ph type="body" sz="quarter" idx="14"/>
          </p:nvPr>
        </p:nvSpPr>
        <p:spPr>
          <a:xfrm>
            <a:off x="6246455" y="3582009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95"/>
          <p:cNvSpPr>
            <a:spLocks noGrp="1"/>
          </p:cNvSpPr>
          <p:nvPr>
            <p:ph type="body" sz="quarter" idx="15"/>
          </p:nvPr>
        </p:nvSpPr>
        <p:spPr>
          <a:xfrm>
            <a:off x="6246455" y="4558806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95" name="组 94"/>
          <p:cNvGrpSpPr/>
          <p:nvPr userDrawn="1"/>
        </p:nvGrpSpPr>
        <p:grpSpPr>
          <a:xfrm>
            <a:off x="1054642" y="1712715"/>
            <a:ext cx="3265530" cy="3166614"/>
            <a:chOff x="3830913" y="1194240"/>
            <a:chExt cx="4657138" cy="4516068"/>
          </a:xfrm>
        </p:grpSpPr>
        <p:sp>
          <p:nvSpPr>
            <p:cNvPr id="91" name="椭圆 90"/>
            <p:cNvSpPr/>
            <p:nvPr userDrawn="1"/>
          </p:nvSpPr>
          <p:spPr>
            <a:xfrm>
              <a:off x="3830913" y="1194240"/>
              <a:ext cx="4516071" cy="451606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2" name="椭圆 91"/>
            <p:cNvSpPr/>
            <p:nvPr userDrawn="1"/>
          </p:nvSpPr>
          <p:spPr>
            <a:xfrm>
              <a:off x="4072787" y="1436117"/>
              <a:ext cx="4032322" cy="4032319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3" name="椭圆 92"/>
            <p:cNvSpPr/>
            <p:nvPr userDrawn="1"/>
          </p:nvSpPr>
          <p:spPr>
            <a:xfrm>
              <a:off x="3981319" y="2073936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4" name="椭圆 93"/>
            <p:cNvSpPr/>
            <p:nvPr userDrawn="1"/>
          </p:nvSpPr>
          <p:spPr>
            <a:xfrm>
              <a:off x="8161603" y="3743402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</p:grpSp>
      <p:sp>
        <p:nvSpPr>
          <p:cNvPr id="96" name="文本占位符 95"/>
          <p:cNvSpPr>
            <a:spLocks noGrp="1"/>
          </p:cNvSpPr>
          <p:nvPr>
            <p:ph type="body" sz="quarter" idx="10" hasCustomPrompt="1"/>
          </p:nvPr>
        </p:nvSpPr>
        <p:spPr>
          <a:xfrm>
            <a:off x="1342047" y="2399400"/>
            <a:ext cx="2623834" cy="13083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7" name="文本占位符 95"/>
          <p:cNvSpPr>
            <a:spLocks noGrp="1"/>
          </p:cNvSpPr>
          <p:nvPr>
            <p:ph type="body" sz="quarter" idx="11" hasCustomPrompt="1"/>
          </p:nvPr>
        </p:nvSpPr>
        <p:spPr>
          <a:xfrm>
            <a:off x="1342047" y="3735290"/>
            <a:ext cx="262383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8" name="文本占位符 95"/>
          <p:cNvSpPr>
            <a:spLocks noGrp="1"/>
          </p:cNvSpPr>
          <p:nvPr>
            <p:ph type="body" sz="quarter" idx="12"/>
          </p:nvPr>
        </p:nvSpPr>
        <p:spPr>
          <a:xfrm>
            <a:off x="6246455" y="1134145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0" name="文本占位符 95"/>
          <p:cNvSpPr>
            <a:spLocks noGrp="1"/>
          </p:cNvSpPr>
          <p:nvPr>
            <p:ph type="body" sz="quarter" idx="13"/>
          </p:nvPr>
        </p:nvSpPr>
        <p:spPr>
          <a:xfrm>
            <a:off x="6246455" y="2110942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95"/>
          <p:cNvSpPr>
            <a:spLocks noGrp="1"/>
          </p:cNvSpPr>
          <p:nvPr>
            <p:ph type="body" sz="quarter" idx="14"/>
          </p:nvPr>
        </p:nvSpPr>
        <p:spPr>
          <a:xfrm>
            <a:off x="6246455" y="3087739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95"/>
          <p:cNvSpPr>
            <a:spLocks noGrp="1"/>
          </p:cNvSpPr>
          <p:nvPr>
            <p:ph type="body" sz="quarter" idx="15"/>
          </p:nvPr>
        </p:nvSpPr>
        <p:spPr>
          <a:xfrm>
            <a:off x="6246455" y="4064536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5"/>
          <p:cNvSpPr>
            <a:spLocks noGrp="1"/>
          </p:cNvSpPr>
          <p:nvPr>
            <p:ph type="body" sz="quarter" idx="16"/>
          </p:nvPr>
        </p:nvSpPr>
        <p:spPr>
          <a:xfrm>
            <a:off x="6246455" y="5041333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95" name="组 94"/>
          <p:cNvGrpSpPr/>
          <p:nvPr userDrawn="1"/>
        </p:nvGrpSpPr>
        <p:grpSpPr>
          <a:xfrm>
            <a:off x="1054642" y="1712715"/>
            <a:ext cx="3265530" cy="3166614"/>
            <a:chOff x="3830913" y="1194240"/>
            <a:chExt cx="4657138" cy="4516068"/>
          </a:xfrm>
        </p:grpSpPr>
        <p:sp>
          <p:nvSpPr>
            <p:cNvPr id="91" name="椭圆 90"/>
            <p:cNvSpPr/>
            <p:nvPr userDrawn="1"/>
          </p:nvSpPr>
          <p:spPr>
            <a:xfrm>
              <a:off x="3830913" y="1194240"/>
              <a:ext cx="4516071" cy="451606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2" name="椭圆 91"/>
            <p:cNvSpPr/>
            <p:nvPr userDrawn="1"/>
          </p:nvSpPr>
          <p:spPr>
            <a:xfrm>
              <a:off x="4072787" y="1436117"/>
              <a:ext cx="4032322" cy="4032319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3" name="椭圆 92"/>
            <p:cNvSpPr/>
            <p:nvPr userDrawn="1"/>
          </p:nvSpPr>
          <p:spPr>
            <a:xfrm>
              <a:off x="3981319" y="2073936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94" name="椭圆 93"/>
            <p:cNvSpPr/>
            <p:nvPr userDrawn="1"/>
          </p:nvSpPr>
          <p:spPr>
            <a:xfrm>
              <a:off x="8161603" y="3743402"/>
              <a:ext cx="326448" cy="326448"/>
            </a:xfrm>
            <a:prstGeom prst="ellipse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</p:grpSp>
      <p:sp>
        <p:nvSpPr>
          <p:cNvPr id="96" name="文本占位符 95"/>
          <p:cNvSpPr>
            <a:spLocks noGrp="1"/>
          </p:cNvSpPr>
          <p:nvPr>
            <p:ph type="body" sz="quarter" idx="10" hasCustomPrompt="1"/>
          </p:nvPr>
        </p:nvSpPr>
        <p:spPr>
          <a:xfrm>
            <a:off x="1342047" y="2399400"/>
            <a:ext cx="2623834" cy="13083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7" name="文本占位符 95"/>
          <p:cNvSpPr>
            <a:spLocks noGrp="1"/>
          </p:cNvSpPr>
          <p:nvPr>
            <p:ph type="body" sz="quarter" idx="11" hasCustomPrompt="1"/>
          </p:nvPr>
        </p:nvSpPr>
        <p:spPr>
          <a:xfrm>
            <a:off x="1342047" y="3735290"/>
            <a:ext cx="2623834" cy="4367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98" name="文本占位符 95"/>
          <p:cNvSpPr>
            <a:spLocks noGrp="1"/>
          </p:cNvSpPr>
          <p:nvPr>
            <p:ph type="body" sz="quarter" idx="12"/>
          </p:nvPr>
        </p:nvSpPr>
        <p:spPr>
          <a:xfrm>
            <a:off x="6246455" y="924080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0" name="文本占位符 95"/>
          <p:cNvSpPr>
            <a:spLocks noGrp="1"/>
          </p:cNvSpPr>
          <p:nvPr>
            <p:ph type="body" sz="quarter" idx="13"/>
          </p:nvPr>
        </p:nvSpPr>
        <p:spPr>
          <a:xfrm>
            <a:off x="6246455" y="1789348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95"/>
          <p:cNvSpPr>
            <a:spLocks noGrp="1"/>
          </p:cNvSpPr>
          <p:nvPr>
            <p:ph type="body" sz="quarter" idx="14"/>
          </p:nvPr>
        </p:nvSpPr>
        <p:spPr>
          <a:xfrm>
            <a:off x="6246455" y="2654616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95"/>
          <p:cNvSpPr>
            <a:spLocks noGrp="1"/>
          </p:cNvSpPr>
          <p:nvPr>
            <p:ph type="body" sz="quarter" idx="15"/>
          </p:nvPr>
        </p:nvSpPr>
        <p:spPr>
          <a:xfrm>
            <a:off x="6246455" y="3519884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5"/>
          <p:cNvSpPr>
            <a:spLocks noGrp="1"/>
          </p:cNvSpPr>
          <p:nvPr>
            <p:ph type="body" sz="quarter" idx="16"/>
          </p:nvPr>
        </p:nvSpPr>
        <p:spPr>
          <a:xfrm>
            <a:off x="6246455" y="4385152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95"/>
          <p:cNvSpPr>
            <a:spLocks noGrp="1"/>
          </p:cNvSpPr>
          <p:nvPr>
            <p:ph type="body" sz="quarter" idx="17"/>
          </p:nvPr>
        </p:nvSpPr>
        <p:spPr>
          <a:xfrm>
            <a:off x="6246455" y="5250421"/>
            <a:ext cx="4723922" cy="6410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540991" y="2418287"/>
            <a:ext cx="914400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5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2868706" cy="373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课程题目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姓名 </a:t>
            </a:r>
            <a:r>
              <a:rPr kumimoji="1" lang="en-US" altLang="zh-CN" dirty="0"/>
              <a:t>| </a:t>
            </a:r>
            <a:r>
              <a:rPr kumimoji="1" lang="zh-CN" altLang="en-US" dirty="0"/>
              <a:t>班级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学号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专业 </a:t>
            </a:r>
            <a:r>
              <a:rPr kumimoji="1" lang="en-US" altLang="zh-CN" dirty="0"/>
              <a:t>|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PRESENTED </a:t>
            </a:r>
            <a:r>
              <a:rPr kumimoji="1" lang="en-US" altLang="zh-CN"/>
              <a:t>BY XXX</a:t>
            </a:r>
            <a:endParaRPr kumimoji="1"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583892" y="1824031"/>
            <a:ext cx="969571" cy="942416"/>
            <a:chOff x="3471636" y="1238202"/>
            <a:chExt cx="1219201" cy="1185055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76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学术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答辩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研究过程</a:t>
            </a:r>
          </a:p>
        </p:txBody>
      </p:sp>
      <p:sp>
        <p:nvSpPr>
          <p:cNvPr id="25" name="任意多边形 4"/>
          <p:cNvSpPr/>
          <p:nvPr/>
        </p:nvSpPr>
        <p:spPr>
          <a:xfrm>
            <a:off x="3147346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4997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任意多边形 6"/>
          <p:cNvSpPr/>
          <p:nvPr/>
        </p:nvSpPr>
        <p:spPr>
          <a:xfrm>
            <a:off x="5808942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4997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7" name="任意多边形 8"/>
          <p:cNvSpPr/>
          <p:nvPr/>
        </p:nvSpPr>
        <p:spPr>
          <a:xfrm>
            <a:off x="8470536" y="3404705"/>
            <a:ext cx="885975" cy="88597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142141" rIns="91460" bIns="142141" numCol="1" spcCol="953" anchor="ctr" anchorCtr="0">
            <a:noAutofit/>
          </a:bodyPr>
          <a:lstStyle/>
          <a:p>
            <a:pPr algn="ctr" defTabSz="12668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84608" y="1929696"/>
            <a:ext cx="2236146" cy="9094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73811" y="4873090"/>
            <a:ext cx="2263248" cy="9094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94917" y="1929696"/>
            <a:ext cx="2236146" cy="9094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303909" y="4873090"/>
            <a:ext cx="2263248" cy="9094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grpSp>
        <p:nvGrpSpPr>
          <p:cNvPr id="53" name="组合 23"/>
          <p:cNvGrpSpPr/>
          <p:nvPr/>
        </p:nvGrpSpPr>
        <p:grpSpPr>
          <a:xfrm>
            <a:off x="1495766" y="3083921"/>
            <a:ext cx="1527544" cy="1527544"/>
            <a:chOff x="1495766" y="3083921"/>
            <a:chExt cx="1527544" cy="1527544"/>
          </a:xfrm>
        </p:grpSpPr>
        <p:sp>
          <p:nvSpPr>
            <p:cNvPr id="54" name="任意多边形 3"/>
            <p:cNvSpPr/>
            <p:nvPr/>
          </p:nvSpPr>
          <p:spPr>
            <a:xfrm>
              <a:off x="1495766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107"/>
            <p:cNvSpPr>
              <a:spLocks noEditPoints="1"/>
            </p:cNvSpPr>
            <p:nvPr/>
          </p:nvSpPr>
          <p:spPr bwMode="auto">
            <a:xfrm>
              <a:off x="1950838" y="3397776"/>
              <a:ext cx="563762" cy="514150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649299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</p:grpSp>
      <p:grpSp>
        <p:nvGrpSpPr>
          <p:cNvPr id="57" name="组合 26"/>
          <p:cNvGrpSpPr/>
          <p:nvPr/>
        </p:nvGrpSpPr>
        <p:grpSpPr>
          <a:xfrm>
            <a:off x="9480550" y="3083921"/>
            <a:ext cx="1527544" cy="1527544"/>
            <a:chOff x="9480550" y="3083921"/>
            <a:chExt cx="1527544" cy="1527544"/>
          </a:xfrm>
        </p:grpSpPr>
        <p:sp>
          <p:nvSpPr>
            <p:cNvPr id="58" name="任意多边形 9"/>
            <p:cNvSpPr/>
            <p:nvPr/>
          </p:nvSpPr>
          <p:spPr>
            <a:xfrm>
              <a:off x="948055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reeform 213"/>
            <p:cNvSpPr/>
            <p:nvPr/>
          </p:nvSpPr>
          <p:spPr bwMode="auto">
            <a:xfrm>
              <a:off x="9919760" y="3382227"/>
              <a:ext cx="614761" cy="521316"/>
            </a:xfrm>
            <a:custGeom>
              <a:avLst/>
              <a:gdLst>
                <a:gd name="T0" fmla="*/ 251 w 256"/>
                <a:gd name="T1" fmla="*/ 74 h 216"/>
                <a:gd name="T2" fmla="*/ 251 w 256"/>
                <a:gd name="T3" fmla="*/ 74 h 216"/>
                <a:gd name="T4" fmla="*/ 147 w 256"/>
                <a:gd name="T5" fmla="*/ 146 h 216"/>
                <a:gd name="T6" fmla="*/ 147 w 256"/>
                <a:gd name="T7" fmla="*/ 146 h 216"/>
                <a:gd name="T8" fmla="*/ 140 w 256"/>
                <a:gd name="T9" fmla="*/ 148 h 216"/>
                <a:gd name="T10" fmla="*/ 133 w 256"/>
                <a:gd name="T11" fmla="*/ 146 h 216"/>
                <a:gd name="T12" fmla="*/ 133 w 256"/>
                <a:gd name="T13" fmla="*/ 146 h 216"/>
                <a:gd name="T14" fmla="*/ 133 w 256"/>
                <a:gd name="T15" fmla="*/ 146 h 216"/>
                <a:gd name="T16" fmla="*/ 133 w 256"/>
                <a:gd name="T17" fmla="*/ 146 h 216"/>
                <a:gd name="T18" fmla="*/ 80 w 256"/>
                <a:gd name="T19" fmla="*/ 110 h 216"/>
                <a:gd name="T20" fmla="*/ 24 w 256"/>
                <a:gd name="T21" fmla="*/ 143 h 216"/>
                <a:gd name="T22" fmla="*/ 24 w 256"/>
                <a:gd name="T23" fmla="*/ 192 h 216"/>
                <a:gd name="T24" fmla="*/ 244 w 256"/>
                <a:gd name="T25" fmla="*/ 192 h 216"/>
                <a:gd name="T26" fmla="*/ 256 w 256"/>
                <a:gd name="T27" fmla="*/ 204 h 216"/>
                <a:gd name="T28" fmla="*/ 244 w 256"/>
                <a:gd name="T29" fmla="*/ 216 h 216"/>
                <a:gd name="T30" fmla="*/ 12 w 256"/>
                <a:gd name="T31" fmla="*/ 216 h 216"/>
                <a:gd name="T32" fmla="*/ 0 w 256"/>
                <a:gd name="T33" fmla="*/ 204 h 216"/>
                <a:gd name="T34" fmla="*/ 0 w 256"/>
                <a:gd name="T35" fmla="*/ 12 h 216"/>
                <a:gd name="T36" fmla="*/ 12 w 256"/>
                <a:gd name="T37" fmla="*/ 0 h 216"/>
                <a:gd name="T38" fmla="*/ 24 w 256"/>
                <a:gd name="T39" fmla="*/ 12 h 216"/>
                <a:gd name="T40" fmla="*/ 24 w 256"/>
                <a:gd name="T41" fmla="*/ 115 h 216"/>
                <a:gd name="T42" fmla="*/ 74 w 256"/>
                <a:gd name="T43" fmla="*/ 86 h 216"/>
                <a:gd name="T44" fmla="*/ 74 w 256"/>
                <a:gd name="T45" fmla="*/ 86 h 216"/>
                <a:gd name="T46" fmla="*/ 80 w 256"/>
                <a:gd name="T47" fmla="*/ 84 h 216"/>
                <a:gd name="T48" fmla="*/ 87 w 256"/>
                <a:gd name="T49" fmla="*/ 86 h 216"/>
                <a:gd name="T50" fmla="*/ 87 w 256"/>
                <a:gd name="T51" fmla="*/ 86 h 216"/>
                <a:gd name="T52" fmla="*/ 87 w 256"/>
                <a:gd name="T53" fmla="*/ 86 h 216"/>
                <a:gd name="T54" fmla="*/ 87 w 256"/>
                <a:gd name="T55" fmla="*/ 86 h 216"/>
                <a:gd name="T56" fmla="*/ 140 w 256"/>
                <a:gd name="T57" fmla="*/ 121 h 216"/>
                <a:gd name="T58" fmla="*/ 237 w 256"/>
                <a:gd name="T59" fmla="*/ 54 h 216"/>
                <a:gd name="T60" fmla="*/ 237 w 256"/>
                <a:gd name="T61" fmla="*/ 54 h 216"/>
                <a:gd name="T62" fmla="*/ 244 w 256"/>
                <a:gd name="T63" fmla="*/ 52 h 216"/>
                <a:gd name="T64" fmla="*/ 256 w 256"/>
                <a:gd name="T65" fmla="*/ 64 h 216"/>
                <a:gd name="T66" fmla="*/ 251 w 256"/>
                <a:gd name="T67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6">
                  <a:moveTo>
                    <a:pt x="251" y="74"/>
                  </a:moveTo>
                  <a:cubicBezTo>
                    <a:pt x="251" y="74"/>
                    <a:pt x="251" y="74"/>
                    <a:pt x="251" y="74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5" y="147"/>
                    <a:pt x="143" y="148"/>
                    <a:pt x="140" y="148"/>
                  </a:cubicBezTo>
                  <a:cubicBezTo>
                    <a:pt x="138" y="148"/>
                    <a:pt x="135" y="147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6" y="85"/>
                    <a:pt x="78" y="84"/>
                    <a:pt x="80" y="84"/>
                  </a:cubicBezTo>
                  <a:cubicBezTo>
                    <a:pt x="82" y="84"/>
                    <a:pt x="85" y="85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9" y="53"/>
                    <a:pt x="241" y="52"/>
                    <a:pt x="244" y="52"/>
                  </a:cubicBezTo>
                  <a:cubicBezTo>
                    <a:pt x="251" y="52"/>
                    <a:pt x="256" y="57"/>
                    <a:pt x="256" y="64"/>
                  </a:cubicBezTo>
                  <a:cubicBezTo>
                    <a:pt x="256" y="68"/>
                    <a:pt x="254" y="72"/>
                    <a:pt x="251" y="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598846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</p:grpSp>
      <p:grpSp>
        <p:nvGrpSpPr>
          <p:cNvPr id="61" name="组合 25"/>
          <p:cNvGrpSpPr/>
          <p:nvPr/>
        </p:nvGrpSpPr>
        <p:grpSpPr>
          <a:xfrm>
            <a:off x="6818954" y="3083921"/>
            <a:ext cx="1527544" cy="1527544"/>
            <a:chOff x="6818954" y="3083921"/>
            <a:chExt cx="1527544" cy="1527544"/>
          </a:xfrm>
        </p:grpSpPr>
        <p:sp>
          <p:nvSpPr>
            <p:cNvPr id="62" name="任意多边形 7"/>
            <p:cNvSpPr/>
            <p:nvPr/>
          </p:nvSpPr>
          <p:spPr>
            <a:xfrm>
              <a:off x="6818954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81"/>
            <p:cNvSpPr>
              <a:spLocks noEditPoints="1"/>
            </p:cNvSpPr>
            <p:nvPr/>
          </p:nvSpPr>
          <p:spPr bwMode="auto">
            <a:xfrm>
              <a:off x="7237879" y="3382227"/>
              <a:ext cx="679978" cy="572044"/>
            </a:xfrm>
            <a:custGeom>
              <a:avLst/>
              <a:gdLst>
                <a:gd name="T0" fmla="*/ 256 w 256"/>
                <a:gd name="T1" fmla="*/ 91 h 216"/>
                <a:gd name="T2" fmla="*/ 256 w 256"/>
                <a:gd name="T3" fmla="*/ 92 h 216"/>
                <a:gd name="T4" fmla="*/ 256 w 256"/>
                <a:gd name="T5" fmla="*/ 92 h 216"/>
                <a:gd name="T6" fmla="*/ 233 w 256"/>
                <a:gd name="T7" fmla="*/ 104 h 216"/>
                <a:gd name="T8" fmla="*/ 208 w 256"/>
                <a:gd name="T9" fmla="*/ 207 h 216"/>
                <a:gd name="T10" fmla="*/ 194 w 256"/>
                <a:gd name="T11" fmla="*/ 216 h 216"/>
                <a:gd name="T12" fmla="*/ 60 w 256"/>
                <a:gd name="T13" fmla="*/ 216 h 216"/>
                <a:gd name="T14" fmla="*/ 60 w 256"/>
                <a:gd name="T15" fmla="*/ 216 h 216"/>
                <a:gd name="T16" fmla="*/ 48 w 256"/>
                <a:gd name="T17" fmla="*/ 207 h 216"/>
                <a:gd name="T18" fmla="*/ 12 w 256"/>
                <a:gd name="T19" fmla="*/ 104 h 216"/>
                <a:gd name="T20" fmla="*/ 12 w 256"/>
                <a:gd name="T21" fmla="*/ 80 h 216"/>
                <a:gd name="T22" fmla="*/ 98 w 256"/>
                <a:gd name="T23" fmla="*/ 80 h 216"/>
                <a:gd name="T24" fmla="*/ 148 w 256"/>
                <a:gd name="T25" fmla="*/ 80 h 216"/>
                <a:gd name="T26" fmla="*/ 178 w 256"/>
                <a:gd name="T27" fmla="*/ 80 h 216"/>
                <a:gd name="T28" fmla="*/ 196 w 256"/>
                <a:gd name="T29" fmla="*/ 80 h 216"/>
                <a:gd name="T30" fmla="*/ 244 w 256"/>
                <a:gd name="T31" fmla="*/ 80 h 216"/>
                <a:gd name="T32" fmla="*/ 245 w 256"/>
                <a:gd name="T33" fmla="*/ 80 h 216"/>
                <a:gd name="T34" fmla="*/ 256 w 256"/>
                <a:gd name="T35" fmla="*/ 90 h 216"/>
                <a:gd name="T36" fmla="*/ 80 w 256"/>
                <a:gd name="T37" fmla="*/ 104 h 216"/>
                <a:gd name="T38" fmla="*/ 68 w 256"/>
                <a:gd name="T39" fmla="*/ 180 h 216"/>
                <a:gd name="T40" fmla="*/ 92 w 256"/>
                <a:gd name="T41" fmla="*/ 180 h 216"/>
                <a:gd name="T42" fmla="*/ 140 w 256"/>
                <a:gd name="T43" fmla="*/ 116 h 216"/>
                <a:gd name="T44" fmla="*/ 116 w 256"/>
                <a:gd name="T45" fmla="*/ 116 h 216"/>
                <a:gd name="T46" fmla="*/ 128 w 256"/>
                <a:gd name="T47" fmla="*/ 192 h 216"/>
                <a:gd name="T48" fmla="*/ 140 w 256"/>
                <a:gd name="T49" fmla="*/ 116 h 216"/>
                <a:gd name="T50" fmla="*/ 176 w 256"/>
                <a:gd name="T51" fmla="*/ 104 h 216"/>
                <a:gd name="T52" fmla="*/ 164 w 256"/>
                <a:gd name="T53" fmla="*/ 180 h 216"/>
                <a:gd name="T54" fmla="*/ 188 w 256"/>
                <a:gd name="T55" fmla="*/ 180 h 216"/>
                <a:gd name="T56" fmla="*/ 142 w 256"/>
                <a:gd name="T57" fmla="*/ 18 h 216"/>
                <a:gd name="T58" fmla="*/ 140 w 256"/>
                <a:gd name="T59" fmla="*/ 12 h 216"/>
                <a:gd name="T60" fmla="*/ 163 w 256"/>
                <a:gd name="T61" fmla="*/ 7 h 216"/>
                <a:gd name="T62" fmla="*/ 195 w 256"/>
                <a:gd name="T63" fmla="*/ 68 h 216"/>
                <a:gd name="T64" fmla="*/ 142 w 256"/>
                <a:gd name="T65" fmla="*/ 18 h 216"/>
                <a:gd name="T66" fmla="*/ 88 w 256"/>
                <a:gd name="T67" fmla="*/ 68 h 216"/>
                <a:gd name="T68" fmla="*/ 93 w 256"/>
                <a:gd name="T69" fmla="*/ 7 h 216"/>
                <a:gd name="T70" fmla="*/ 104 w 256"/>
                <a:gd name="T71" fmla="*/ 0 h 216"/>
                <a:gd name="T72" fmla="*/ 114 w 256"/>
                <a:gd name="T73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16">
                  <a:moveTo>
                    <a:pt x="256" y="90"/>
                  </a:moveTo>
                  <a:cubicBezTo>
                    <a:pt x="256" y="91"/>
                    <a:pt x="256" y="91"/>
                    <a:pt x="256" y="91"/>
                  </a:cubicBezTo>
                  <a:cubicBezTo>
                    <a:pt x="256" y="91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9"/>
                    <a:pt x="251" y="104"/>
                    <a:pt x="244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5" y="80"/>
                    <a:pt x="245" y="80"/>
                    <a:pt x="245" y="80"/>
                  </a:cubicBezTo>
                  <a:cubicBezTo>
                    <a:pt x="251" y="80"/>
                    <a:pt x="255" y="85"/>
                    <a:pt x="256" y="90"/>
                  </a:cubicBezTo>
                  <a:cubicBezTo>
                    <a:pt x="256" y="90"/>
                    <a:pt x="256" y="90"/>
                    <a:pt x="256" y="90"/>
                  </a:cubicBezTo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  <a:moveTo>
                    <a:pt x="140" y="116"/>
                  </a:move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lnTo>
                    <a:pt x="140" y="116"/>
                  </a:lnTo>
                  <a:close/>
                  <a:moveTo>
                    <a:pt x="188" y="116"/>
                  </a:moveTo>
                  <a:cubicBezTo>
                    <a:pt x="188" y="109"/>
                    <a:pt x="183" y="104"/>
                    <a:pt x="176" y="104"/>
                  </a:cubicBezTo>
                  <a:cubicBezTo>
                    <a:pt x="169" y="104"/>
                    <a:pt x="164" y="109"/>
                    <a:pt x="164" y="116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lnTo>
                    <a:pt x="188" y="116"/>
                  </a:lnTo>
                  <a:close/>
                  <a:moveTo>
                    <a:pt x="142" y="18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68" y="68"/>
                    <a:pt x="168" y="68"/>
                    <a:pt x="168" y="68"/>
                  </a:cubicBezTo>
                  <a:lnTo>
                    <a:pt x="142" y="18"/>
                  </a:lnTo>
                  <a:close/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76347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</p:grpSp>
      <p:grpSp>
        <p:nvGrpSpPr>
          <p:cNvPr id="65" name="组合 24"/>
          <p:cNvGrpSpPr/>
          <p:nvPr/>
        </p:nvGrpSpPr>
        <p:grpSpPr>
          <a:xfrm>
            <a:off x="4157360" y="3083921"/>
            <a:ext cx="1527544" cy="1527544"/>
            <a:chOff x="4157360" y="3083921"/>
            <a:chExt cx="1527544" cy="1527544"/>
          </a:xfrm>
        </p:grpSpPr>
        <p:sp>
          <p:nvSpPr>
            <p:cNvPr id="66" name="任意多边形 5"/>
            <p:cNvSpPr/>
            <p:nvPr/>
          </p:nvSpPr>
          <p:spPr>
            <a:xfrm>
              <a:off x="415736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165"/>
            <p:cNvSpPr>
              <a:spLocks noEditPoints="1"/>
            </p:cNvSpPr>
            <p:nvPr/>
          </p:nvSpPr>
          <p:spPr bwMode="auto">
            <a:xfrm>
              <a:off x="4611030" y="3397777"/>
              <a:ext cx="568271" cy="441987"/>
            </a:xfrm>
            <a:custGeom>
              <a:avLst/>
              <a:gdLst>
                <a:gd name="T0" fmla="*/ 244 w 256"/>
                <a:gd name="T1" fmla="*/ 200 h 200"/>
                <a:gd name="T2" fmla="*/ 12 w 256"/>
                <a:gd name="T3" fmla="*/ 200 h 200"/>
                <a:gd name="T4" fmla="*/ 0 w 256"/>
                <a:gd name="T5" fmla="*/ 188 h 200"/>
                <a:gd name="T6" fmla="*/ 0 w 256"/>
                <a:gd name="T7" fmla="*/ 172 h 200"/>
                <a:gd name="T8" fmla="*/ 0 w 256"/>
                <a:gd name="T9" fmla="*/ 152 h 200"/>
                <a:gd name="T10" fmla="*/ 0 w 256"/>
                <a:gd name="T11" fmla="*/ 136 h 200"/>
                <a:gd name="T12" fmla="*/ 0 w 256"/>
                <a:gd name="T13" fmla="*/ 116 h 200"/>
                <a:gd name="T14" fmla="*/ 0 w 256"/>
                <a:gd name="T15" fmla="*/ 100 h 200"/>
                <a:gd name="T16" fmla="*/ 0 w 256"/>
                <a:gd name="T17" fmla="*/ 60 h 200"/>
                <a:gd name="T18" fmla="*/ 256 w 256"/>
                <a:gd name="T19" fmla="*/ 60 h 200"/>
                <a:gd name="T20" fmla="*/ 256 w 256"/>
                <a:gd name="T21" fmla="*/ 100 h 200"/>
                <a:gd name="T22" fmla="*/ 256 w 256"/>
                <a:gd name="T23" fmla="*/ 116 h 200"/>
                <a:gd name="T24" fmla="*/ 256 w 256"/>
                <a:gd name="T25" fmla="*/ 136 h 200"/>
                <a:gd name="T26" fmla="*/ 256 w 256"/>
                <a:gd name="T27" fmla="*/ 152 h 200"/>
                <a:gd name="T28" fmla="*/ 256 w 256"/>
                <a:gd name="T29" fmla="*/ 172 h 200"/>
                <a:gd name="T30" fmla="*/ 256 w 256"/>
                <a:gd name="T31" fmla="*/ 188 h 200"/>
                <a:gd name="T32" fmla="*/ 244 w 256"/>
                <a:gd name="T33" fmla="*/ 200 h 200"/>
                <a:gd name="T34" fmla="*/ 0 w 256"/>
                <a:gd name="T35" fmla="*/ 36 h 200"/>
                <a:gd name="T36" fmla="*/ 0 w 256"/>
                <a:gd name="T37" fmla="*/ 28 h 200"/>
                <a:gd name="T38" fmla="*/ 0 w 256"/>
                <a:gd name="T39" fmla="*/ 12 h 200"/>
                <a:gd name="T40" fmla="*/ 12 w 256"/>
                <a:gd name="T41" fmla="*/ 0 h 200"/>
                <a:gd name="T42" fmla="*/ 28 w 256"/>
                <a:gd name="T43" fmla="*/ 0 h 200"/>
                <a:gd name="T44" fmla="*/ 36 w 256"/>
                <a:gd name="T45" fmla="*/ 0 h 200"/>
                <a:gd name="T46" fmla="*/ 48 w 256"/>
                <a:gd name="T47" fmla="*/ 0 h 200"/>
                <a:gd name="T48" fmla="*/ 72 w 256"/>
                <a:gd name="T49" fmla="*/ 0 h 200"/>
                <a:gd name="T50" fmla="*/ 96 w 256"/>
                <a:gd name="T51" fmla="*/ 24 h 200"/>
                <a:gd name="T52" fmla="*/ 244 w 256"/>
                <a:gd name="T53" fmla="*/ 24 h 200"/>
                <a:gd name="T54" fmla="*/ 256 w 256"/>
                <a:gd name="T55" fmla="*/ 36 h 200"/>
                <a:gd name="T56" fmla="*/ 256 w 256"/>
                <a:gd name="T57" fmla="*/ 48 h 200"/>
                <a:gd name="T58" fmla="*/ 0 w 256"/>
                <a:gd name="T59" fmla="*/ 48 h 200"/>
                <a:gd name="T60" fmla="*/ 0 w 256"/>
                <a:gd name="T61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92311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实施步骤</a:t>
            </a:r>
            <a:r>
              <a:rPr lang="en-US" altLang="zh-CN" dirty="0"/>
              <a:t>-Procedure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研究过程</a:t>
            </a:r>
          </a:p>
        </p:txBody>
      </p:sp>
      <p:sp>
        <p:nvSpPr>
          <p:cNvPr id="51" name="任意形状 50"/>
          <p:cNvSpPr/>
          <p:nvPr/>
        </p:nvSpPr>
        <p:spPr>
          <a:xfrm rot="6936763">
            <a:off x="4988896" y="2443525"/>
            <a:ext cx="1956176" cy="1956177"/>
          </a:xfrm>
          <a:custGeom>
            <a:avLst/>
            <a:gdLst>
              <a:gd name="connsiteX0" fmla="*/ 366784 w 1956176"/>
              <a:gd name="connsiteY0" fmla="*/ 1589393 h 1956177"/>
              <a:gd name="connsiteX1" fmla="*/ 366784 w 1956176"/>
              <a:gd name="connsiteY1" fmla="*/ 1589392 h 1956177"/>
              <a:gd name="connsiteX2" fmla="*/ 366784 w 1956176"/>
              <a:gd name="connsiteY2" fmla="*/ 1589392 h 1956177"/>
              <a:gd name="connsiteX3" fmla="*/ 1589392 w 1956176"/>
              <a:gd name="connsiteY3" fmla="*/ 1589393 h 1956177"/>
              <a:gd name="connsiteX4" fmla="*/ 1589392 w 1956176"/>
              <a:gd name="connsiteY4" fmla="*/ 366785 h 1956177"/>
              <a:gd name="connsiteX5" fmla="*/ 366784 w 1956176"/>
              <a:gd name="connsiteY5" fmla="*/ 366784 h 1956177"/>
              <a:gd name="connsiteX6" fmla="*/ 14412 w 1956176"/>
              <a:gd name="connsiteY6" fmla="*/ 1844169 h 1956177"/>
              <a:gd name="connsiteX7" fmla="*/ 3726 w 1956176"/>
              <a:gd name="connsiteY7" fmla="*/ 1809745 h 1956177"/>
              <a:gd name="connsiteX8" fmla="*/ 0 w 1956176"/>
              <a:gd name="connsiteY8" fmla="*/ 1772784 h 1956177"/>
              <a:gd name="connsiteX9" fmla="*/ 0 w 1956176"/>
              <a:gd name="connsiteY9" fmla="*/ 1772782 h 1956177"/>
              <a:gd name="connsiteX10" fmla="*/ 0 w 1956176"/>
              <a:gd name="connsiteY10" fmla="*/ 183393 h 1956177"/>
              <a:gd name="connsiteX11" fmla="*/ 14412 w 1956176"/>
              <a:gd name="connsiteY11" fmla="*/ 112008 h 1956177"/>
              <a:gd name="connsiteX12" fmla="*/ 14420 w 1956176"/>
              <a:gd name="connsiteY12" fmla="*/ 111996 h 1956177"/>
              <a:gd name="connsiteX13" fmla="*/ 41879 w 1956176"/>
              <a:gd name="connsiteY13" fmla="*/ 66738 h 1956177"/>
              <a:gd name="connsiteX14" fmla="*/ 49765 w 1956176"/>
              <a:gd name="connsiteY14" fmla="*/ 59572 h 1956177"/>
              <a:gd name="connsiteX15" fmla="*/ 53714 w 1956176"/>
              <a:gd name="connsiteY15" fmla="*/ 53715 h 1956177"/>
              <a:gd name="connsiteX16" fmla="*/ 63393 w 1956176"/>
              <a:gd name="connsiteY16" fmla="*/ 47190 h 1956177"/>
              <a:gd name="connsiteX17" fmla="*/ 80857 w 1956176"/>
              <a:gd name="connsiteY17" fmla="*/ 31321 h 1956177"/>
              <a:gd name="connsiteX18" fmla="*/ 102017 w 1956176"/>
              <a:gd name="connsiteY18" fmla="*/ 21149 h 1956177"/>
              <a:gd name="connsiteX19" fmla="*/ 112008 w 1956176"/>
              <a:gd name="connsiteY19" fmla="*/ 14413 h 1956177"/>
              <a:gd name="connsiteX20" fmla="*/ 123358 w 1956176"/>
              <a:gd name="connsiteY20" fmla="*/ 10889 h 1956177"/>
              <a:gd name="connsiteX21" fmla="*/ 128858 w 1956176"/>
              <a:gd name="connsiteY21" fmla="*/ 8246 h 1956177"/>
              <a:gd name="connsiteX22" fmla="*/ 134741 w 1956176"/>
              <a:gd name="connsiteY22" fmla="*/ 7356 h 1956177"/>
              <a:gd name="connsiteX23" fmla="*/ 146432 w 1956176"/>
              <a:gd name="connsiteY23" fmla="*/ 3727 h 1956177"/>
              <a:gd name="connsiteX24" fmla="*/ 183386 w 1956176"/>
              <a:gd name="connsiteY24" fmla="*/ 2 h 1956177"/>
              <a:gd name="connsiteX25" fmla="*/ 183393 w 1956176"/>
              <a:gd name="connsiteY25" fmla="*/ 1 h 1956177"/>
              <a:gd name="connsiteX26" fmla="*/ 1772779 w 1956176"/>
              <a:gd name="connsiteY26" fmla="*/ 1 h 1956177"/>
              <a:gd name="connsiteX27" fmla="*/ 1772784 w 1956176"/>
              <a:gd name="connsiteY27" fmla="*/ 0 h 1956177"/>
              <a:gd name="connsiteX28" fmla="*/ 1772784 w 1956176"/>
              <a:gd name="connsiteY28" fmla="*/ 1 h 1956177"/>
              <a:gd name="connsiteX29" fmla="*/ 1956176 w 1956176"/>
              <a:gd name="connsiteY29" fmla="*/ 183393 h 1956177"/>
              <a:gd name="connsiteX30" fmla="*/ 1956176 w 1956176"/>
              <a:gd name="connsiteY30" fmla="*/ 183393 h 1956177"/>
              <a:gd name="connsiteX31" fmla="*/ 1956176 w 1956176"/>
              <a:gd name="connsiteY31" fmla="*/ 183393 h 1956177"/>
              <a:gd name="connsiteX32" fmla="*/ 1956175 w 1956176"/>
              <a:gd name="connsiteY32" fmla="*/ 1772780 h 1956177"/>
              <a:gd name="connsiteX33" fmla="*/ 1956176 w 1956176"/>
              <a:gd name="connsiteY33" fmla="*/ 1772785 h 1956177"/>
              <a:gd name="connsiteX34" fmla="*/ 1956175 w 1956176"/>
              <a:gd name="connsiteY34" fmla="*/ 1772785 h 1956177"/>
              <a:gd name="connsiteX35" fmla="*/ 1772783 w 1956176"/>
              <a:gd name="connsiteY35" fmla="*/ 1956177 h 1956177"/>
              <a:gd name="connsiteX36" fmla="*/ 183396 w 1956176"/>
              <a:gd name="connsiteY36" fmla="*/ 1956176 h 1956177"/>
              <a:gd name="connsiteX37" fmla="*/ 183392 w 1956176"/>
              <a:gd name="connsiteY37" fmla="*/ 1956177 h 1956177"/>
              <a:gd name="connsiteX38" fmla="*/ 183381 w 1956176"/>
              <a:gd name="connsiteY38" fmla="*/ 1956174 h 1956177"/>
              <a:gd name="connsiteX39" fmla="*/ 128858 w 1956176"/>
              <a:gd name="connsiteY39" fmla="*/ 1947931 h 1956177"/>
              <a:gd name="connsiteX40" fmla="*/ 118944 w 1956176"/>
              <a:gd name="connsiteY40" fmla="*/ 1943165 h 1956177"/>
              <a:gd name="connsiteX41" fmla="*/ 112008 w 1956176"/>
              <a:gd name="connsiteY41" fmla="*/ 1941765 h 1956177"/>
              <a:gd name="connsiteX42" fmla="*/ 102013 w 1956176"/>
              <a:gd name="connsiteY42" fmla="*/ 1935026 h 1956177"/>
              <a:gd name="connsiteX43" fmla="*/ 80856 w 1956176"/>
              <a:gd name="connsiteY43" fmla="*/ 1924856 h 1956177"/>
              <a:gd name="connsiteX44" fmla="*/ 63395 w 1956176"/>
              <a:gd name="connsiteY44" fmla="*/ 1908989 h 1956177"/>
              <a:gd name="connsiteX45" fmla="*/ 53714 w 1956176"/>
              <a:gd name="connsiteY45" fmla="*/ 1902462 h 1956177"/>
              <a:gd name="connsiteX46" fmla="*/ 49764 w 1956176"/>
              <a:gd name="connsiteY46" fmla="*/ 1896603 h 1956177"/>
              <a:gd name="connsiteX47" fmla="*/ 41879 w 1956176"/>
              <a:gd name="connsiteY47" fmla="*/ 1889438 h 1956177"/>
              <a:gd name="connsiteX48" fmla="*/ 14426 w 1956176"/>
              <a:gd name="connsiteY48" fmla="*/ 1844190 h 195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56176" h="1956177">
                <a:moveTo>
                  <a:pt x="366784" y="1589393"/>
                </a:moveTo>
                <a:lnTo>
                  <a:pt x="366784" y="1589392"/>
                </a:lnTo>
                <a:lnTo>
                  <a:pt x="366784" y="1589392"/>
                </a:lnTo>
                <a:lnTo>
                  <a:pt x="1589392" y="1589393"/>
                </a:lnTo>
                <a:lnTo>
                  <a:pt x="1589392" y="366785"/>
                </a:lnTo>
                <a:lnTo>
                  <a:pt x="366784" y="366784"/>
                </a:lnTo>
                <a:close/>
                <a:moveTo>
                  <a:pt x="14412" y="1844169"/>
                </a:moveTo>
                <a:cubicBezTo>
                  <a:pt x="9772" y="1833199"/>
                  <a:pt x="6169" y="1821683"/>
                  <a:pt x="3726" y="1809745"/>
                </a:cubicBezTo>
                <a:cubicBezTo>
                  <a:pt x="1283" y="1797806"/>
                  <a:pt x="0" y="1785445"/>
                  <a:pt x="0" y="1772784"/>
                </a:cubicBezTo>
                <a:lnTo>
                  <a:pt x="0" y="1772782"/>
                </a:lnTo>
                <a:lnTo>
                  <a:pt x="0" y="183393"/>
                </a:lnTo>
                <a:cubicBezTo>
                  <a:pt x="0" y="158072"/>
                  <a:pt x="5132" y="133949"/>
                  <a:pt x="14412" y="112008"/>
                </a:cubicBezTo>
                <a:lnTo>
                  <a:pt x="14420" y="111996"/>
                </a:lnTo>
                <a:lnTo>
                  <a:pt x="41879" y="66738"/>
                </a:lnTo>
                <a:lnTo>
                  <a:pt x="49765" y="59572"/>
                </a:lnTo>
                <a:lnTo>
                  <a:pt x="53714" y="53715"/>
                </a:lnTo>
                <a:lnTo>
                  <a:pt x="63393" y="47190"/>
                </a:lnTo>
                <a:lnTo>
                  <a:pt x="80857" y="31321"/>
                </a:lnTo>
                <a:lnTo>
                  <a:pt x="102017" y="21149"/>
                </a:lnTo>
                <a:lnTo>
                  <a:pt x="112008" y="14413"/>
                </a:lnTo>
                <a:lnTo>
                  <a:pt x="123358" y="10889"/>
                </a:lnTo>
                <a:lnTo>
                  <a:pt x="128858" y="8246"/>
                </a:lnTo>
                <a:lnTo>
                  <a:pt x="134741" y="7356"/>
                </a:lnTo>
                <a:lnTo>
                  <a:pt x="146432" y="3727"/>
                </a:lnTo>
                <a:lnTo>
                  <a:pt x="183386" y="2"/>
                </a:lnTo>
                <a:lnTo>
                  <a:pt x="183393" y="1"/>
                </a:lnTo>
                <a:lnTo>
                  <a:pt x="1772779" y="1"/>
                </a:lnTo>
                <a:lnTo>
                  <a:pt x="1772784" y="0"/>
                </a:lnTo>
                <a:lnTo>
                  <a:pt x="1772784" y="1"/>
                </a:lnTo>
                <a:cubicBezTo>
                  <a:pt x="1874069" y="1"/>
                  <a:pt x="1956176" y="82108"/>
                  <a:pt x="1956176" y="183393"/>
                </a:cubicBezTo>
                <a:lnTo>
                  <a:pt x="1956176" y="183393"/>
                </a:lnTo>
                <a:lnTo>
                  <a:pt x="1956176" y="183393"/>
                </a:lnTo>
                <a:lnTo>
                  <a:pt x="1956175" y="1772780"/>
                </a:lnTo>
                <a:lnTo>
                  <a:pt x="1956176" y="1772785"/>
                </a:lnTo>
                <a:lnTo>
                  <a:pt x="1956175" y="1772785"/>
                </a:lnTo>
                <a:cubicBezTo>
                  <a:pt x="1956175" y="1874070"/>
                  <a:pt x="1874068" y="1956177"/>
                  <a:pt x="1772783" y="1956177"/>
                </a:cubicBezTo>
                <a:lnTo>
                  <a:pt x="183396" y="1956176"/>
                </a:lnTo>
                <a:lnTo>
                  <a:pt x="183392" y="1956177"/>
                </a:lnTo>
                <a:lnTo>
                  <a:pt x="183381" y="1956174"/>
                </a:lnTo>
                <a:lnTo>
                  <a:pt x="128858" y="1947931"/>
                </a:lnTo>
                <a:lnTo>
                  <a:pt x="118944" y="1943165"/>
                </a:lnTo>
                <a:lnTo>
                  <a:pt x="112008" y="1941765"/>
                </a:lnTo>
                <a:lnTo>
                  <a:pt x="102013" y="1935026"/>
                </a:lnTo>
                <a:lnTo>
                  <a:pt x="80856" y="1924856"/>
                </a:lnTo>
                <a:lnTo>
                  <a:pt x="63395" y="1908989"/>
                </a:lnTo>
                <a:lnTo>
                  <a:pt x="53714" y="1902462"/>
                </a:lnTo>
                <a:lnTo>
                  <a:pt x="49764" y="1896603"/>
                </a:lnTo>
                <a:lnTo>
                  <a:pt x="41879" y="1889438"/>
                </a:lnTo>
                <a:lnTo>
                  <a:pt x="14426" y="184419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61846" y="2065139"/>
            <a:ext cx="22757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705404" y="3802142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42" name="直接连接符 13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082293" y="2526804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8082294" y="4294180"/>
            <a:ext cx="2275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45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7"/>
          <p:cNvCxnSpPr/>
          <p:nvPr/>
        </p:nvCxnSpPr>
        <p:spPr>
          <a:xfrm>
            <a:off x="7563725" y="295885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640013" y="1682219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1661846" y="4202252"/>
            <a:ext cx="22757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8235359" y="4700680"/>
            <a:ext cx="2275785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35359" y="2897512"/>
            <a:ext cx="22757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3141725" y="2563486"/>
            <a:ext cx="845303" cy="2755693"/>
            <a:chOff x="3141725" y="2563486"/>
            <a:chExt cx="845303" cy="2755693"/>
          </a:xfrm>
        </p:grpSpPr>
        <p:sp>
          <p:nvSpPr>
            <p:cNvPr id="18" name="矩形 17"/>
            <p:cNvSpPr/>
            <p:nvPr/>
          </p:nvSpPr>
          <p:spPr>
            <a:xfrm>
              <a:off x="3141725" y="2639567"/>
              <a:ext cx="845302" cy="2679612"/>
            </a:xfrm>
            <a:prstGeom prst="rect">
              <a:avLst/>
            </a:prstGeom>
            <a:solidFill>
              <a:srgbClr val="EDEDE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141725" y="2563486"/>
              <a:ext cx="845303" cy="1521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995370" y="2563483"/>
            <a:ext cx="845303" cy="2755695"/>
            <a:chOff x="4995370" y="2563483"/>
            <a:chExt cx="845303" cy="2755695"/>
          </a:xfrm>
        </p:grpSpPr>
        <p:sp>
          <p:nvSpPr>
            <p:cNvPr id="19" name="矩形 18"/>
            <p:cNvSpPr/>
            <p:nvPr/>
          </p:nvSpPr>
          <p:spPr>
            <a:xfrm>
              <a:off x="4995371" y="2639566"/>
              <a:ext cx="845302" cy="2679612"/>
            </a:xfrm>
            <a:prstGeom prst="rect">
              <a:avLst/>
            </a:prstGeom>
            <a:solidFill>
              <a:srgbClr val="EDEDE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995370" y="2563483"/>
              <a:ext cx="845303" cy="1521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849017" y="2563482"/>
            <a:ext cx="845303" cy="2755695"/>
            <a:chOff x="6849017" y="2563482"/>
            <a:chExt cx="845303" cy="2755695"/>
          </a:xfrm>
        </p:grpSpPr>
        <p:sp>
          <p:nvSpPr>
            <p:cNvPr id="20" name="矩形 19"/>
            <p:cNvSpPr/>
            <p:nvPr/>
          </p:nvSpPr>
          <p:spPr>
            <a:xfrm>
              <a:off x="6849018" y="2639565"/>
              <a:ext cx="845302" cy="2679612"/>
            </a:xfrm>
            <a:prstGeom prst="rect">
              <a:avLst/>
            </a:prstGeom>
            <a:solidFill>
              <a:srgbClr val="EDEDE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849017" y="2563482"/>
              <a:ext cx="845303" cy="1521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702663" y="2563482"/>
            <a:ext cx="845304" cy="2755693"/>
            <a:chOff x="8702663" y="2563482"/>
            <a:chExt cx="845304" cy="2755693"/>
          </a:xfrm>
        </p:grpSpPr>
        <p:sp>
          <p:nvSpPr>
            <p:cNvPr id="21" name="矩形 20"/>
            <p:cNvSpPr/>
            <p:nvPr/>
          </p:nvSpPr>
          <p:spPr>
            <a:xfrm>
              <a:off x="8702665" y="2639563"/>
              <a:ext cx="845302" cy="2679612"/>
            </a:xfrm>
            <a:prstGeom prst="rect">
              <a:avLst/>
            </a:prstGeom>
            <a:solidFill>
              <a:srgbClr val="EDEDE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702663" y="2563482"/>
              <a:ext cx="845303" cy="1521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141149" y="4218130"/>
            <a:ext cx="845877" cy="1151774"/>
            <a:chOff x="3141149" y="4218130"/>
            <a:chExt cx="845877" cy="1151774"/>
          </a:xfrm>
        </p:grpSpPr>
        <p:sp>
          <p:nvSpPr>
            <p:cNvPr id="26" name="椭圆 25"/>
            <p:cNvSpPr/>
            <p:nvPr/>
          </p:nvSpPr>
          <p:spPr>
            <a:xfrm>
              <a:off x="3141723" y="5217745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41723" y="4304821"/>
              <a:ext cx="845302" cy="989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41149" y="4218130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995369" y="3435469"/>
            <a:ext cx="845304" cy="1934435"/>
            <a:chOff x="4995369" y="3435469"/>
            <a:chExt cx="845304" cy="1934435"/>
          </a:xfrm>
        </p:grpSpPr>
        <p:sp>
          <p:nvSpPr>
            <p:cNvPr id="27" name="椭圆 26"/>
            <p:cNvSpPr/>
            <p:nvPr/>
          </p:nvSpPr>
          <p:spPr>
            <a:xfrm>
              <a:off x="4995370" y="5217745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95370" y="3518691"/>
              <a:ext cx="845302" cy="177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995369" y="3435469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847368" y="2895796"/>
            <a:ext cx="845303" cy="2474107"/>
            <a:chOff x="6847368" y="2895796"/>
            <a:chExt cx="845303" cy="2474107"/>
          </a:xfrm>
        </p:grpSpPr>
        <p:sp>
          <p:nvSpPr>
            <p:cNvPr id="28" name="椭圆 27"/>
            <p:cNvSpPr/>
            <p:nvPr/>
          </p:nvSpPr>
          <p:spPr>
            <a:xfrm>
              <a:off x="6847368" y="5217744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47369" y="2991956"/>
              <a:ext cx="845302" cy="2327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847368" y="2895796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699368" y="4735912"/>
            <a:ext cx="849173" cy="633991"/>
            <a:chOff x="8699368" y="4735912"/>
            <a:chExt cx="849173" cy="633991"/>
          </a:xfrm>
        </p:grpSpPr>
        <p:sp>
          <p:nvSpPr>
            <p:cNvPr id="29" name="椭圆 28"/>
            <p:cNvSpPr/>
            <p:nvPr/>
          </p:nvSpPr>
          <p:spPr>
            <a:xfrm>
              <a:off x="8703238" y="5217744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702664" y="4811997"/>
              <a:ext cx="845302" cy="48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9368" y="4735912"/>
              <a:ext cx="845303" cy="1521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15"/>
          <p:cNvSpPr txBox="1"/>
          <p:nvPr/>
        </p:nvSpPr>
        <p:spPr>
          <a:xfrm>
            <a:off x="2931560" y="570981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b="1" dirty="0">
                <a:solidFill>
                  <a:schemeClr val="bg1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3" name="TextBox 15"/>
          <p:cNvSpPr txBox="1"/>
          <p:nvPr/>
        </p:nvSpPr>
        <p:spPr>
          <a:xfrm>
            <a:off x="4785780" y="570981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b="1" dirty="0">
                <a:solidFill>
                  <a:schemeClr val="bg1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6640000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b="1" dirty="0">
                <a:solidFill>
                  <a:schemeClr val="bg1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5" name="TextBox 15"/>
          <p:cNvSpPr txBox="1"/>
          <p:nvPr/>
        </p:nvSpPr>
        <p:spPr>
          <a:xfrm>
            <a:off x="8489779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b="1" dirty="0">
                <a:solidFill>
                  <a:schemeClr val="bg1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6" name="TextBox 10"/>
          <p:cNvSpPr txBox="1"/>
          <p:nvPr/>
        </p:nvSpPr>
        <p:spPr>
          <a:xfrm>
            <a:off x="3163860" y="170520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Levenim MT" pitchFamily="2" charset="-79"/>
              </a:rPr>
              <a:t>50%</a:t>
            </a:r>
            <a:endParaRPr lang="zh-CN" altLang="en-US" sz="2800" b="1" dirty="0">
              <a:solidFill>
                <a:schemeClr val="bg1"/>
              </a:solidFill>
              <a:latin typeface="+mj-lt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57" name="TextBox 10"/>
          <p:cNvSpPr txBox="1"/>
          <p:nvPr/>
        </p:nvSpPr>
        <p:spPr>
          <a:xfrm>
            <a:off x="5018080" y="170520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Levenim MT" pitchFamily="2" charset="-79"/>
              </a:rPr>
              <a:t>75%</a:t>
            </a:r>
            <a:endParaRPr lang="zh-CN" altLang="en-US" sz="2800" b="1" dirty="0">
              <a:solidFill>
                <a:schemeClr val="bg1"/>
              </a:solidFill>
              <a:latin typeface="+mj-lt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58" name="TextBox 10"/>
          <p:cNvSpPr txBox="1"/>
          <p:nvPr/>
        </p:nvSpPr>
        <p:spPr>
          <a:xfrm>
            <a:off x="6887574" y="170520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Levenim MT" pitchFamily="2" charset="-79"/>
              </a:rPr>
              <a:t>90%</a:t>
            </a:r>
            <a:endParaRPr lang="zh-CN" altLang="en-US" sz="2800" b="1" dirty="0">
              <a:solidFill>
                <a:schemeClr val="bg1"/>
              </a:solidFill>
              <a:latin typeface="+mj-lt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59" name="TextBox 10"/>
          <p:cNvSpPr txBox="1"/>
          <p:nvPr/>
        </p:nvSpPr>
        <p:spPr>
          <a:xfrm>
            <a:off x="8722079" y="1705203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Levenim MT" pitchFamily="2" charset="-79"/>
              </a:rPr>
              <a:t>20%</a:t>
            </a:r>
            <a:endParaRPr lang="zh-CN" altLang="en-US" sz="2800" b="1" dirty="0">
              <a:solidFill>
                <a:schemeClr val="bg1"/>
              </a:solidFill>
              <a:latin typeface="+mj-lt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假设检验</a:t>
            </a:r>
            <a:r>
              <a:rPr lang="en-US" altLang="zh-CN" dirty="0"/>
              <a:t>-Testing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研究结论</a:t>
            </a:r>
          </a:p>
        </p:txBody>
      </p:sp>
      <p:sp>
        <p:nvSpPr>
          <p:cNvPr id="41" name="六边形 40"/>
          <p:cNvSpPr/>
          <p:nvPr/>
        </p:nvSpPr>
        <p:spPr>
          <a:xfrm>
            <a:off x="4829175" y="2417163"/>
            <a:ext cx="2592288" cy="2234731"/>
          </a:xfrm>
          <a:prstGeom prst="hexagon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10321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1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645515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4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10321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3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645515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6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631774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2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192717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5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46294" y="3312348"/>
            <a:ext cx="2031325" cy="3693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1669892" y="1766913"/>
            <a:ext cx="2834319" cy="105259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</a:t>
            </a:r>
          </a:p>
        </p:txBody>
      </p:sp>
      <p:sp>
        <p:nvSpPr>
          <p:cNvPr id="50" name="TextBox 59"/>
          <p:cNvSpPr txBox="1"/>
          <p:nvPr/>
        </p:nvSpPr>
        <p:spPr>
          <a:xfrm>
            <a:off x="1669892" y="1449120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01.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51" name="TextBox 61"/>
          <p:cNvSpPr txBox="1"/>
          <p:nvPr/>
        </p:nvSpPr>
        <p:spPr>
          <a:xfrm>
            <a:off x="1669892" y="2873507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02.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0" name="TextBox 63"/>
          <p:cNvSpPr txBox="1"/>
          <p:nvPr/>
        </p:nvSpPr>
        <p:spPr>
          <a:xfrm>
            <a:off x="1669892" y="4290596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03.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1" name="TextBox 65"/>
          <p:cNvSpPr txBox="1"/>
          <p:nvPr/>
        </p:nvSpPr>
        <p:spPr>
          <a:xfrm>
            <a:off x="7742500" y="1408337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04.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2" name="TextBox 69"/>
          <p:cNvSpPr txBox="1"/>
          <p:nvPr/>
        </p:nvSpPr>
        <p:spPr>
          <a:xfrm>
            <a:off x="7863059" y="2847492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05.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3" name="TextBox 71"/>
          <p:cNvSpPr txBox="1"/>
          <p:nvPr/>
        </p:nvSpPr>
        <p:spPr>
          <a:xfrm>
            <a:off x="7863059" y="4255432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06.</a:t>
            </a:r>
            <a:r>
              <a:rPr lang="zh-CN" altLang="en-US" sz="1600" b="1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4" name="矩形 63"/>
          <p:cNvSpPr/>
          <p:nvPr/>
        </p:nvSpPr>
        <p:spPr>
          <a:xfrm>
            <a:off x="1669892" y="3228338"/>
            <a:ext cx="2834319" cy="105259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</a:t>
            </a:r>
          </a:p>
        </p:txBody>
      </p:sp>
      <p:sp>
        <p:nvSpPr>
          <p:cNvPr id="65" name="矩形 64"/>
          <p:cNvSpPr/>
          <p:nvPr/>
        </p:nvSpPr>
        <p:spPr>
          <a:xfrm>
            <a:off x="1669892" y="4601830"/>
            <a:ext cx="2834319" cy="153272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46427" y="1766913"/>
            <a:ext cx="2834319" cy="105259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</a:t>
            </a:r>
          </a:p>
        </p:txBody>
      </p:sp>
      <p:sp>
        <p:nvSpPr>
          <p:cNvPr id="67" name="矩形 66"/>
          <p:cNvSpPr/>
          <p:nvPr/>
        </p:nvSpPr>
        <p:spPr>
          <a:xfrm>
            <a:off x="7746427" y="3132781"/>
            <a:ext cx="2834319" cy="105259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</a:t>
            </a:r>
          </a:p>
        </p:txBody>
      </p:sp>
      <p:sp>
        <p:nvSpPr>
          <p:cNvPr id="68" name="矩形 67"/>
          <p:cNvSpPr/>
          <p:nvPr/>
        </p:nvSpPr>
        <p:spPr>
          <a:xfrm>
            <a:off x="7746427" y="4595981"/>
            <a:ext cx="2834319" cy="1052596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倍字间距。标题数字等都可以通过点击和重新输入进行更改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姓名 </a:t>
            </a:r>
            <a:r>
              <a:rPr kumimoji="1" lang="en-US" altLang="zh-CN" dirty="0"/>
              <a:t>| </a:t>
            </a:r>
            <a:r>
              <a:rPr kumimoji="1" lang="zh-CN" altLang="en-US" dirty="0"/>
              <a:t>班级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学号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专业 </a:t>
            </a:r>
            <a:r>
              <a:rPr kumimoji="1" lang="en-US" altLang="zh-CN" dirty="0"/>
              <a:t>|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PRESENTED BY </a:t>
            </a:r>
            <a:r>
              <a:rPr kumimoji="1" lang="zh-CN" altLang="en-US" dirty="0"/>
              <a:t>亮亮图文</a:t>
            </a:r>
            <a:endParaRPr kumimoji="1"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583892" y="1824031"/>
            <a:ext cx="969571" cy="942416"/>
            <a:chOff x="3471636" y="1238202"/>
            <a:chExt cx="1219201" cy="1185055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76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学术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答辩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>
            <a:fillRect/>
          </a:stretch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</a:t>
            </a:r>
            <a:r>
              <a:rPr kumimoji="1" lang="zh-CN" altLang="en-US" dirty="0"/>
              <a:t> 研究概述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en-US" altLang="zh-CN" dirty="0"/>
              <a:t>|</a:t>
            </a:r>
            <a:r>
              <a:rPr kumimoji="1" lang="zh-CN" altLang="en-US" dirty="0"/>
              <a:t> 方法工具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en-US" altLang="zh-CN" dirty="0"/>
              <a:t>|</a:t>
            </a:r>
            <a:r>
              <a:rPr kumimoji="1" lang="zh-CN" altLang="en-US" dirty="0"/>
              <a:t> 研究过程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en-US" altLang="zh-CN" dirty="0"/>
              <a:t>|</a:t>
            </a:r>
            <a:r>
              <a:rPr kumimoji="1" lang="zh-CN" altLang="en-US" dirty="0"/>
              <a:t> 研究结论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主要概述</a:t>
            </a:r>
            <a:r>
              <a:rPr lang="en-US" altLang="zh-CN" dirty="0"/>
              <a:t>-</a:t>
            </a:r>
            <a:r>
              <a:rPr lang="en-US" altLang="zh-CN" dirty="0" err="1"/>
              <a:t>Toptic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3305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1"/>
                </a:solidFill>
              </a:rPr>
              <a:t>KEY WORD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978" y="2611857"/>
            <a:ext cx="1546298" cy="15096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6482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1"/>
                </a:solidFill>
              </a:rPr>
              <a:t>KEY WORD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3791" y="2594016"/>
            <a:ext cx="1546298" cy="10061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6510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1"/>
                </a:solidFill>
              </a:rPr>
              <a:t>KEY WORD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5475" y="2594016"/>
            <a:ext cx="1546298" cy="15096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245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1"/>
                </a:solidFill>
              </a:rPr>
              <a:t>KEY WORD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71421" y="2594016"/>
            <a:ext cx="1546298" cy="15096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36684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2089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3827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45566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6" name="组合 23"/>
          <p:cNvGrpSpPr/>
          <p:nvPr/>
        </p:nvGrpSpPr>
        <p:grpSpPr>
          <a:xfrm>
            <a:off x="1153551" y="5058551"/>
            <a:ext cx="9939292" cy="823457"/>
            <a:chOff x="2775184" y="4710586"/>
            <a:chExt cx="6000750" cy="87989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>
              <a:off x="2775184" y="4710586"/>
              <a:ext cx="6000750" cy="24895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 flipV="1">
              <a:off x="2775184" y="5341517"/>
              <a:ext cx="6000750" cy="248959"/>
            </a:xfrm>
            <a:prstGeom prst="rect">
              <a:avLst/>
            </a:prstGeom>
          </p:spPr>
        </p:pic>
      </p:grpSp>
      <p:grpSp>
        <p:nvGrpSpPr>
          <p:cNvPr id="19" name="组合 31"/>
          <p:cNvGrpSpPr/>
          <p:nvPr/>
        </p:nvGrpSpPr>
        <p:grpSpPr>
          <a:xfrm>
            <a:off x="2469720" y="2382115"/>
            <a:ext cx="1078234" cy="1819519"/>
            <a:chOff x="2469720" y="2382115"/>
            <a:chExt cx="1078234" cy="1819519"/>
          </a:xfrm>
        </p:grpSpPr>
        <p:sp>
          <p:nvSpPr>
            <p:cNvPr id="20" name="燕尾形 19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32"/>
          <p:cNvGrpSpPr/>
          <p:nvPr/>
        </p:nvGrpSpPr>
        <p:grpSpPr>
          <a:xfrm>
            <a:off x="5008454" y="2382115"/>
            <a:ext cx="1078234" cy="1819519"/>
            <a:chOff x="5008454" y="2382115"/>
            <a:chExt cx="1078234" cy="1819519"/>
          </a:xfrm>
        </p:grpSpPr>
        <p:sp>
          <p:nvSpPr>
            <p:cNvPr id="24" name="燕尾形 23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33"/>
          <p:cNvGrpSpPr/>
          <p:nvPr/>
        </p:nvGrpSpPr>
        <p:grpSpPr>
          <a:xfrm>
            <a:off x="7504400" y="2382115"/>
            <a:ext cx="1078234" cy="1819519"/>
            <a:chOff x="7504400" y="2382115"/>
            <a:chExt cx="1078234" cy="1819519"/>
          </a:xfrm>
        </p:grpSpPr>
        <p:sp>
          <p:nvSpPr>
            <p:cNvPr id="28" name="燕尾形 2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4"/>
          <p:cNvGrpSpPr/>
          <p:nvPr/>
        </p:nvGrpSpPr>
        <p:grpSpPr>
          <a:xfrm>
            <a:off x="10014609" y="2382115"/>
            <a:ext cx="1078234" cy="1819519"/>
            <a:chOff x="10014609" y="2382115"/>
            <a:chExt cx="1078234" cy="1819519"/>
          </a:xfrm>
        </p:grpSpPr>
        <p:sp>
          <p:nvSpPr>
            <p:cNvPr id="32" name="燕尾形 31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  <a:r>
              <a:rPr lang="en-US" altLang="zh-CN" dirty="0"/>
              <a:t>-Background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研究概述</a:t>
            </a:r>
          </a:p>
        </p:txBody>
      </p:sp>
      <p:cxnSp>
        <p:nvCxnSpPr>
          <p:cNvPr id="36" name="直接连接符 3"/>
          <p:cNvCxnSpPr/>
          <p:nvPr/>
        </p:nvCxnSpPr>
        <p:spPr>
          <a:xfrm flipV="1">
            <a:off x="1431128" y="4003440"/>
            <a:ext cx="1207566" cy="821028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4"/>
          <p:cNvCxnSpPr/>
          <p:nvPr/>
        </p:nvCxnSpPr>
        <p:spPr>
          <a:xfrm flipH="1">
            <a:off x="1431128" y="2671028"/>
            <a:ext cx="316704" cy="215344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5"/>
          <p:cNvCxnSpPr/>
          <p:nvPr/>
        </p:nvCxnSpPr>
        <p:spPr>
          <a:xfrm>
            <a:off x="1431128" y="4824470"/>
            <a:ext cx="3034205" cy="3452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"/>
          <p:cNvCxnSpPr/>
          <p:nvPr/>
        </p:nvCxnSpPr>
        <p:spPr>
          <a:xfrm flipH="1" flipV="1">
            <a:off x="1747832" y="2671028"/>
            <a:ext cx="1589336" cy="9556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7"/>
          <p:cNvCxnSpPr/>
          <p:nvPr/>
        </p:nvCxnSpPr>
        <p:spPr>
          <a:xfrm>
            <a:off x="1747831" y="2671028"/>
            <a:ext cx="890862" cy="134616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8"/>
          <p:cNvCxnSpPr/>
          <p:nvPr/>
        </p:nvCxnSpPr>
        <p:spPr>
          <a:xfrm flipH="1">
            <a:off x="2638694" y="2766595"/>
            <a:ext cx="698474" cy="123684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9"/>
          <p:cNvCxnSpPr/>
          <p:nvPr/>
        </p:nvCxnSpPr>
        <p:spPr>
          <a:xfrm flipV="1">
            <a:off x="2638693" y="3433513"/>
            <a:ext cx="1603044" cy="56992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0"/>
          <p:cNvCxnSpPr/>
          <p:nvPr/>
        </p:nvCxnSpPr>
        <p:spPr>
          <a:xfrm>
            <a:off x="4241737" y="3433514"/>
            <a:ext cx="246890" cy="170765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1"/>
          <p:cNvCxnSpPr/>
          <p:nvPr/>
        </p:nvCxnSpPr>
        <p:spPr>
          <a:xfrm flipV="1">
            <a:off x="4488628" y="4764515"/>
            <a:ext cx="2046562" cy="37665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2"/>
          <p:cNvCxnSpPr/>
          <p:nvPr/>
        </p:nvCxnSpPr>
        <p:spPr>
          <a:xfrm flipV="1">
            <a:off x="6535189" y="3136904"/>
            <a:ext cx="101357" cy="1627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/>
          <p:cNvCxnSpPr/>
          <p:nvPr/>
        </p:nvCxnSpPr>
        <p:spPr>
          <a:xfrm flipH="1" flipV="1">
            <a:off x="5205772" y="2185745"/>
            <a:ext cx="1430774" cy="9511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4"/>
          <p:cNvCxnSpPr/>
          <p:nvPr/>
        </p:nvCxnSpPr>
        <p:spPr>
          <a:xfrm flipV="1">
            <a:off x="3337168" y="2185745"/>
            <a:ext cx="1868604" cy="58085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15"/>
          <p:cNvCxnSpPr/>
          <p:nvPr/>
        </p:nvCxnSpPr>
        <p:spPr>
          <a:xfrm flipH="1">
            <a:off x="4241737" y="2185745"/>
            <a:ext cx="964034" cy="124776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16"/>
          <p:cNvCxnSpPr/>
          <p:nvPr/>
        </p:nvCxnSpPr>
        <p:spPr>
          <a:xfrm>
            <a:off x="2638693" y="4003440"/>
            <a:ext cx="1840095" cy="116358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7"/>
          <p:cNvCxnSpPr/>
          <p:nvPr/>
        </p:nvCxnSpPr>
        <p:spPr>
          <a:xfrm flipV="1">
            <a:off x="4261712" y="3136904"/>
            <a:ext cx="2374835" cy="296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8"/>
          <p:cNvCxnSpPr/>
          <p:nvPr/>
        </p:nvCxnSpPr>
        <p:spPr>
          <a:xfrm>
            <a:off x="4261712" y="3433513"/>
            <a:ext cx="2273478" cy="133100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9"/>
          <p:cNvCxnSpPr/>
          <p:nvPr/>
        </p:nvCxnSpPr>
        <p:spPr>
          <a:xfrm flipH="1" flipV="1">
            <a:off x="3337168" y="2766595"/>
            <a:ext cx="904570" cy="666919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94322" y="3559068"/>
            <a:ext cx="888744" cy="888744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113572" y="254299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945009" y="3116812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65032" y="4943434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319844" y="282020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982176" y="196214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218487" y="444781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524236" y="2447432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14425" y="450776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 20"/>
          <p:cNvGrpSpPr/>
          <p:nvPr/>
        </p:nvGrpSpPr>
        <p:grpSpPr>
          <a:xfrm>
            <a:off x="2344426" y="3800239"/>
            <a:ext cx="615950" cy="406400"/>
            <a:chOff x="3786188" y="1143000"/>
            <a:chExt cx="615950" cy="406400"/>
          </a:xfrm>
        </p:grpSpPr>
        <p:sp>
          <p:nvSpPr>
            <p:cNvPr id="63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Freeform 136"/>
          <p:cNvSpPr>
            <a:spLocks noEditPoints="1"/>
          </p:cNvSpPr>
          <p:nvPr/>
        </p:nvSpPr>
        <p:spPr bwMode="auto">
          <a:xfrm>
            <a:off x="4040140" y="3262107"/>
            <a:ext cx="425193" cy="33741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6" name="组 22"/>
          <p:cNvGrpSpPr/>
          <p:nvPr/>
        </p:nvGrpSpPr>
        <p:grpSpPr>
          <a:xfrm>
            <a:off x="6459989" y="2976454"/>
            <a:ext cx="401504" cy="338994"/>
            <a:chOff x="5268913" y="1114425"/>
            <a:chExt cx="530225" cy="447675"/>
          </a:xfrm>
        </p:grpSpPr>
        <p:sp>
          <p:nvSpPr>
            <p:cNvPr id="67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8"/>
            <p:cNvSpPr/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 23"/>
          <p:cNvGrpSpPr/>
          <p:nvPr/>
        </p:nvGrpSpPr>
        <p:grpSpPr>
          <a:xfrm>
            <a:off x="5060735" y="2077184"/>
            <a:ext cx="290074" cy="217121"/>
            <a:chOff x="6018213" y="1143000"/>
            <a:chExt cx="530225" cy="396875"/>
          </a:xfrm>
        </p:grpSpPr>
        <p:sp>
          <p:nvSpPr>
            <p:cNvPr id="70" name="Freeform 149"/>
            <p:cNvSpPr/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50"/>
            <p:cNvSpPr/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52"/>
            <p:cNvSpPr/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145"/>
          <p:cNvSpPr>
            <a:spLocks noEditPoints="1"/>
          </p:cNvSpPr>
          <p:nvPr/>
        </p:nvSpPr>
        <p:spPr bwMode="auto">
          <a:xfrm>
            <a:off x="3203450" y="2612058"/>
            <a:ext cx="295765" cy="267326"/>
          </a:xfrm>
          <a:custGeom>
            <a:avLst/>
            <a:gdLst/>
            <a:ahLst/>
            <a:cxnLst>
              <a:cxn ang="0">
                <a:pos x="182" y="282"/>
              </a:cxn>
              <a:cxn ang="0">
                <a:pos x="130" y="180"/>
              </a:cxn>
              <a:cxn ang="0">
                <a:pos x="58" y="282"/>
              </a:cxn>
              <a:cxn ang="0">
                <a:pos x="50" y="282"/>
              </a:cxn>
              <a:cxn ang="0">
                <a:pos x="42" y="278"/>
              </a:cxn>
              <a:cxn ang="0">
                <a:pos x="36" y="268"/>
              </a:cxn>
              <a:cxn ang="0">
                <a:pos x="36" y="166"/>
              </a:cxn>
              <a:cxn ang="0">
                <a:pos x="16" y="166"/>
              </a:cxn>
              <a:cxn ang="0">
                <a:pos x="4" y="164"/>
              </a:cxn>
              <a:cxn ang="0">
                <a:pos x="0" y="158"/>
              </a:cxn>
              <a:cxn ang="0">
                <a:pos x="0" y="156"/>
              </a:cxn>
              <a:cxn ang="0">
                <a:pos x="0" y="146"/>
              </a:cxn>
              <a:cxn ang="0">
                <a:pos x="138" y="8"/>
              </a:cxn>
              <a:cxn ang="0">
                <a:pos x="146" y="2"/>
              </a:cxn>
              <a:cxn ang="0">
                <a:pos x="156" y="0"/>
              </a:cxn>
              <a:cxn ang="0">
                <a:pos x="174" y="8"/>
              </a:cxn>
              <a:cxn ang="0">
                <a:pos x="306" y="142"/>
              </a:cxn>
              <a:cxn ang="0">
                <a:pos x="312" y="152"/>
              </a:cxn>
              <a:cxn ang="0">
                <a:pos x="312" y="158"/>
              </a:cxn>
              <a:cxn ang="0">
                <a:pos x="310" y="160"/>
              </a:cxn>
              <a:cxn ang="0">
                <a:pos x="302" y="166"/>
              </a:cxn>
              <a:cxn ang="0">
                <a:pos x="276" y="166"/>
              </a:cxn>
              <a:cxn ang="0">
                <a:pos x="276" y="262"/>
              </a:cxn>
              <a:cxn ang="0">
                <a:pos x="274" y="274"/>
              </a:cxn>
              <a:cxn ang="0">
                <a:pos x="268" y="280"/>
              </a:cxn>
              <a:cxn ang="0">
                <a:pos x="258" y="282"/>
              </a:cxn>
              <a:cxn ang="0">
                <a:pos x="196" y="268"/>
              </a:cxn>
              <a:cxn ang="0">
                <a:pos x="258" y="268"/>
              </a:cxn>
              <a:cxn ang="0">
                <a:pos x="260" y="268"/>
              </a:cxn>
              <a:cxn ang="0">
                <a:pos x="260" y="152"/>
              </a:cxn>
              <a:cxn ang="0">
                <a:pos x="296" y="152"/>
              </a:cxn>
              <a:cxn ang="0">
                <a:pos x="296" y="152"/>
              </a:cxn>
              <a:cxn ang="0">
                <a:pos x="164" y="18"/>
              </a:cxn>
              <a:cxn ang="0">
                <a:pos x="160" y="16"/>
              </a:cxn>
              <a:cxn ang="0">
                <a:pos x="152" y="16"/>
              </a:cxn>
              <a:cxn ang="0">
                <a:pos x="16" y="152"/>
              </a:cxn>
              <a:cxn ang="0">
                <a:pos x="14" y="152"/>
              </a:cxn>
              <a:cxn ang="0">
                <a:pos x="16" y="152"/>
              </a:cxn>
              <a:cxn ang="0">
                <a:pos x="50" y="262"/>
              </a:cxn>
              <a:cxn ang="0">
                <a:pos x="52" y="266"/>
              </a:cxn>
              <a:cxn ang="0">
                <a:pos x="52" y="266"/>
              </a:cxn>
              <a:cxn ang="0">
                <a:pos x="114" y="268"/>
              </a:cxn>
              <a:cxn ang="0">
                <a:pos x="196" y="164"/>
              </a:cxn>
            </a:cxnLst>
            <a:rect l="0" t="0" r="r" b="b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58" y="268"/>
                </a:lnTo>
                <a:lnTo>
                  <a:pt x="260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164" y="18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0" y="262"/>
                </a:lnTo>
                <a:lnTo>
                  <a:pt x="52" y="266"/>
                </a:lnTo>
                <a:lnTo>
                  <a:pt x="52" y="266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8"/>
          <p:cNvSpPr>
            <a:spLocks noEditPoints="1"/>
          </p:cNvSpPr>
          <p:nvPr/>
        </p:nvSpPr>
        <p:spPr bwMode="auto">
          <a:xfrm>
            <a:off x="6349948" y="4565325"/>
            <a:ext cx="362068" cy="381000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4"/>
          <p:cNvSpPr>
            <a:spLocks noEditPoints="1"/>
          </p:cNvSpPr>
          <p:nvPr/>
        </p:nvSpPr>
        <p:spPr bwMode="auto">
          <a:xfrm>
            <a:off x="4321606" y="5061001"/>
            <a:ext cx="330966" cy="21205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7" name="组 25"/>
          <p:cNvGrpSpPr/>
          <p:nvPr/>
        </p:nvGrpSpPr>
        <p:grpSpPr>
          <a:xfrm>
            <a:off x="1613761" y="2542999"/>
            <a:ext cx="264052" cy="264052"/>
            <a:chOff x="3948113" y="2317750"/>
            <a:chExt cx="368300" cy="368300"/>
          </a:xfrm>
        </p:grpSpPr>
        <p:sp>
          <p:nvSpPr>
            <p:cNvPr id="78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/>
              <a:ahLst/>
              <a:cxnLst>
                <a:cxn ang="0">
                  <a:pos x="206" y="232"/>
                </a:cxn>
                <a:cxn ang="0">
                  <a:pos x="26" y="232"/>
                </a:cxn>
                <a:cxn ang="0">
                  <a:pos x="26" y="232"/>
                </a:cxn>
                <a:cxn ang="0">
                  <a:pos x="16" y="230"/>
                </a:cxn>
                <a:cxn ang="0">
                  <a:pos x="8" y="224"/>
                </a:cxn>
                <a:cxn ang="0">
                  <a:pos x="2" y="216"/>
                </a:cxn>
                <a:cxn ang="0">
                  <a:pos x="0" y="20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16" y="2"/>
                </a:cxn>
                <a:cxn ang="0">
                  <a:pos x="224" y="8"/>
                </a:cxn>
                <a:cxn ang="0">
                  <a:pos x="230" y="16"/>
                </a:cxn>
                <a:cxn ang="0">
                  <a:pos x="232" y="2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30" y="216"/>
                </a:cxn>
                <a:cxn ang="0">
                  <a:pos x="224" y="224"/>
                </a:cxn>
                <a:cxn ang="0">
                  <a:pos x="216" y="230"/>
                </a:cxn>
                <a:cxn ang="0">
                  <a:pos x="206" y="232"/>
                </a:cxn>
                <a:cxn ang="0">
                  <a:pos x="206" y="232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4" y="26"/>
                </a:cxn>
                <a:cxn ang="0">
                  <a:pos x="14" y="204"/>
                </a:cxn>
                <a:cxn ang="0">
                  <a:pos x="14" y="204"/>
                </a:cxn>
                <a:cxn ang="0">
                  <a:pos x="16" y="210"/>
                </a:cxn>
                <a:cxn ang="0">
                  <a:pos x="18" y="214"/>
                </a:cxn>
                <a:cxn ang="0">
                  <a:pos x="22" y="216"/>
                </a:cxn>
                <a:cxn ang="0">
                  <a:pos x="26" y="216"/>
                </a:cxn>
                <a:cxn ang="0">
                  <a:pos x="206" y="216"/>
                </a:cxn>
                <a:cxn ang="0">
                  <a:pos x="206" y="216"/>
                </a:cxn>
                <a:cxn ang="0">
                  <a:pos x="210" y="216"/>
                </a:cxn>
                <a:cxn ang="0">
                  <a:pos x="214" y="214"/>
                </a:cxn>
                <a:cxn ang="0">
                  <a:pos x="216" y="210"/>
                </a:cxn>
                <a:cxn ang="0">
                  <a:pos x="216" y="204"/>
                </a:cxn>
                <a:cxn ang="0">
                  <a:pos x="216" y="26"/>
                </a:cxn>
                <a:cxn ang="0">
                  <a:pos x="216" y="26"/>
                </a:cxn>
                <a:cxn ang="0">
                  <a:pos x="216" y="22"/>
                </a:cxn>
                <a:cxn ang="0">
                  <a:pos x="214" y="18"/>
                </a:cxn>
                <a:cxn ang="0">
                  <a:pos x="210" y="16"/>
                </a:cxn>
                <a:cxn ang="0">
                  <a:pos x="206" y="14"/>
                </a:cxn>
                <a:cxn ang="0">
                  <a:pos x="26" y="14"/>
                </a:cxn>
              </a:cxnLst>
              <a:rect l="0" t="0" r="r" b="b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7"/>
            <p:cNvSpPr/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/>
              <a:ahLst/>
              <a:cxnLst>
                <a:cxn ang="0">
                  <a:pos x="30" y="158"/>
                </a:cxn>
                <a:cxn ang="0">
                  <a:pos x="22" y="156"/>
                </a:cxn>
                <a:cxn ang="0">
                  <a:pos x="6" y="152"/>
                </a:cxn>
                <a:cxn ang="0">
                  <a:pos x="4" y="132"/>
                </a:cxn>
                <a:cxn ang="0">
                  <a:pos x="18" y="140"/>
                </a:cxn>
                <a:cxn ang="0">
                  <a:pos x="34" y="142"/>
                </a:cxn>
                <a:cxn ang="0">
                  <a:pos x="44" y="140"/>
                </a:cxn>
                <a:cxn ang="0">
                  <a:pos x="56" y="130"/>
                </a:cxn>
                <a:cxn ang="0">
                  <a:pos x="58" y="120"/>
                </a:cxn>
                <a:cxn ang="0">
                  <a:pos x="52" y="106"/>
                </a:cxn>
                <a:cxn ang="0">
                  <a:pos x="34" y="94"/>
                </a:cxn>
                <a:cxn ang="0">
                  <a:pos x="20" y="88"/>
                </a:cxn>
                <a:cxn ang="0">
                  <a:pos x="6" y="74"/>
                </a:cxn>
                <a:cxn ang="0">
                  <a:pos x="2" y="64"/>
                </a:cxn>
                <a:cxn ang="0">
                  <a:pos x="2" y="56"/>
                </a:cxn>
                <a:cxn ang="0">
                  <a:pos x="10" y="34"/>
                </a:cxn>
                <a:cxn ang="0">
                  <a:pos x="32" y="22"/>
                </a:cxn>
                <a:cxn ang="0">
                  <a:pos x="44" y="0"/>
                </a:cxn>
                <a:cxn ang="0">
                  <a:pos x="44" y="20"/>
                </a:cxn>
                <a:cxn ang="0">
                  <a:pos x="72" y="28"/>
                </a:cxn>
                <a:cxn ang="0">
                  <a:pos x="66" y="42"/>
                </a:cxn>
                <a:cxn ang="0">
                  <a:pos x="50" y="36"/>
                </a:cxn>
                <a:cxn ang="0">
                  <a:pos x="40" y="36"/>
                </a:cxn>
                <a:cxn ang="0">
                  <a:pos x="24" y="42"/>
                </a:cxn>
                <a:cxn ang="0">
                  <a:pos x="18" y="54"/>
                </a:cxn>
                <a:cxn ang="0">
                  <a:pos x="20" y="62"/>
                </a:cxn>
                <a:cxn ang="0">
                  <a:pos x="32" y="74"/>
                </a:cxn>
                <a:cxn ang="0">
                  <a:pos x="44" y="80"/>
                </a:cxn>
                <a:cxn ang="0">
                  <a:pos x="68" y="96"/>
                </a:cxn>
                <a:cxn ang="0">
                  <a:pos x="76" y="120"/>
                </a:cxn>
                <a:cxn ang="0">
                  <a:pos x="74" y="132"/>
                </a:cxn>
                <a:cxn ang="0">
                  <a:pos x="64" y="148"/>
                </a:cxn>
                <a:cxn ang="0">
                  <a:pos x="52" y="154"/>
                </a:cxn>
                <a:cxn ang="0">
                  <a:pos x="44" y="180"/>
                </a:cxn>
              </a:cxnLst>
              <a:rect l="0" t="0" r="r" b="b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Freeform 156"/>
          <p:cNvSpPr>
            <a:spLocks noEditPoints="1"/>
          </p:cNvSpPr>
          <p:nvPr/>
        </p:nvSpPr>
        <p:spPr bwMode="auto">
          <a:xfrm>
            <a:off x="1222992" y="4603573"/>
            <a:ext cx="418040" cy="397007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886924" y="2612058"/>
            <a:ext cx="3066602" cy="17263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lvl="0"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886924" y="4357106"/>
            <a:ext cx="3066602" cy="12695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理论依据</a:t>
            </a:r>
            <a:r>
              <a:rPr lang="en-US" altLang="zh-CN" dirty="0"/>
              <a:t>-</a:t>
            </a:r>
            <a:r>
              <a:rPr lang="en-US" altLang="zh-CN" dirty="0" err="1"/>
              <a:t>Teory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方法工具</a:t>
            </a:r>
          </a:p>
        </p:txBody>
      </p:sp>
      <p:grpSp>
        <p:nvGrpSpPr>
          <p:cNvPr id="4" name="组合 28"/>
          <p:cNvGrpSpPr/>
          <p:nvPr/>
        </p:nvGrpSpPr>
        <p:grpSpPr>
          <a:xfrm>
            <a:off x="5326822" y="1980102"/>
            <a:ext cx="1674644" cy="1444918"/>
            <a:chOff x="5326822" y="1980102"/>
            <a:chExt cx="1674644" cy="1444918"/>
          </a:xfrm>
        </p:grpSpPr>
        <p:sp>
          <p:nvSpPr>
            <p:cNvPr id="5" name="六边形 4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chemeClr val="accent1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" name="组合 27"/>
          <p:cNvGrpSpPr/>
          <p:nvPr/>
        </p:nvGrpSpPr>
        <p:grpSpPr>
          <a:xfrm>
            <a:off x="6741681" y="2776632"/>
            <a:ext cx="1674644" cy="1442771"/>
            <a:chOff x="6741681" y="2776632"/>
            <a:chExt cx="1674644" cy="1442771"/>
          </a:xfrm>
        </p:grpSpPr>
        <p:sp>
          <p:nvSpPr>
            <p:cNvPr id="8" name="六边形 7"/>
            <p:cNvSpPr/>
            <p:nvPr/>
          </p:nvSpPr>
          <p:spPr>
            <a:xfrm>
              <a:off x="6741681" y="2776632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407245" y="332625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chemeClr val="accent1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0" name="组合 26"/>
          <p:cNvGrpSpPr/>
          <p:nvPr/>
        </p:nvGrpSpPr>
        <p:grpSpPr>
          <a:xfrm>
            <a:off x="5326822" y="3551692"/>
            <a:ext cx="1674644" cy="1444918"/>
            <a:chOff x="5326822" y="3551692"/>
            <a:chExt cx="1674644" cy="1444918"/>
          </a:xfrm>
        </p:grpSpPr>
        <p:sp>
          <p:nvSpPr>
            <p:cNvPr id="11" name="六边形 10"/>
            <p:cNvSpPr/>
            <p:nvPr/>
          </p:nvSpPr>
          <p:spPr>
            <a:xfrm>
              <a:off x="5326822" y="355169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405193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chemeClr val="accent1"/>
                  </a:solidFill>
                  <a:latin typeface="+mj-lt"/>
                </a:rPr>
                <a:t>4</a:t>
              </a:r>
              <a:endParaRPr lang="zh-CN" altLang="en-US" sz="6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3" name="组合 25"/>
          <p:cNvGrpSpPr/>
          <p:nvPr/>
        </p:nvGrpSpPr>
        <p:grpSpPr>
          <a:xfrm>
            <a:off x="3911961" y="2761603"/>
            <a:ext cx="1674644" cy="1442771"/>
            <a:chOff x="3911961" y="2761603"/>
            <a:chExt cx="1674644" cy="1442771"/>
          </a:xfrm>
        </p:grpSpPr>
        <p:sp>
          <p:nvSpPr>
            <p:cNvPr id="14" name="六边形 13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chemeClr val="accent1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6" name="组合 31"/>
          <p:cNvGrpSpPr/>
          <p:nvPr/>
        </p:nvGrpSpPr>
        <p:grpSpPr>
          <a:xfrm>
            <a:off x="6715917" y="1980102"/>
            <a:ext cx="2896277" cy="695622"/>
            <a:chOff x="6715917" y="1980102"/>
            <a:chExt cx="2896277" cy="695622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6715917" y="1980102"/>
              <a:ext cx="2896277" cy="695622"/>
            </a:xfrm>
            <a:prstGeom prst="parallelogram">
              <a:avLst>
                <a:gd name="adj" fmla="val 498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7012200" y="2081011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组合 32"/>
          <p:cNvGrpSpPr/>
          <p:nvPr/>
        </p:nvGrpSpPr>
        <p:grpSpPr>
          <a:xfrm>
            <a:off x="8139365" y="2774485"/>
            <a:ext cx="2896275" cy="695622"/>
            <a:chOff x="8139365" y="2774485"/>
            <a:chExt cx="2896275" cy="695622"/>
          </a:xfrm>
        </p:grpSpPr>
        <p:sp>
          <p:nvSpPr>
            <p:cNvPr id="20" name="平行四边形 30"/>
            <p:cNvSpPr>
              <a:spLocks noChangeArrowheads="1"/>
            </p:cNvSpPr>
            <p:nvPr/>
          </p:nvSpPr>
          <p:spPr bwMode="auto">
            <a:xfrm flipH="1">
              <a:off x="8139365" y="2774485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矩形 7"/>
            <p:cNvSpPr>
              <a:spLocks noChangeArrowheads="1"/>
            </p:cNvSpPr>
            <p:nvPr/>
          </p:nvSpPr>
          <p:spPr bwMode="auto">
            <a:xfrm>
              <a:off x="8437795" y="2914039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30"/>
          <p:cNvGrpSpPr/>
          <p:nvPr/>
        </p:nvGrpSpPr>
        <p:grpSpPr>
          <a:xfrm>
            <a:off x="2707506" y="4296694"/>
            <a:ext cx="2896275" cy="695622"/>
            <a:chOff x="2707506" y="4296694"/>
            <a:chExt cx="2896275" cy="695622"/>
          </a:xfrm>
        </p:grpSpPr>
        <p:sp>
          <p:nvSpPr>
            <p:cNvPr id="23" name="平行四边形 32"/>
            <p:cNvSpPr>
              <a:spLocks noChangeArrowheads="1"/>
            </p:cNvSpPr>
            <p:nvPr/>
          </p:nvSpPr>
          <p:spPr bwMode="auto">
            <a:xfrm flipH="1">
              <a:off x="2707506" y="4296694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矩形 7"/>
            <p:cNvSpPr>
              <a:spLocks noChangeArrowheads="1"/>
            </p:cNvSpPr>
            <p:nvPr/>
          </p:nvSpPr>
          <p:spPr bwMode="auto">
            <a:xfrm>
              <a:off x="3016671" y="4436247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9"/>
          <p:cNvGrpSpPr/>
          <p:nvPr/>
        </p:nvGrpSpPr>
        <p:grpSpPr>
          <a:xfrm>
            <a:off x="1296940" y="3513046"/>
            <a:ext cx="2896277" cy="697769"/>
            <a:chOff x="1296940" y="3513046"/>
            <a:chExt cx="2896277" cy="697769"/>
          </a:xfrm>
        </p:grpSpPr>
        <p:sp>
          <p:nvSpPr>
            <p:cNvPr id="26" name="平行四边形 31"/>
            <p:cNvSpPr>
              <a:spLocks noChangeArrowheads="1"/>
            </p:cNvSpPr>
            <p:nvPr/>
          </p:nvSpPr>
          <p:spPr bwMode="auto">
            <a:xfrm flipH="1">
              <a:off x="1296940" y="3513046"/>
              <a:ext cx="2896277" cy="697769"/>
            </a:xfrm>
            <a:prstGeom prst="parallelogram">
              <a:avLst>
                <a:gd name="adj" fmla="val 49675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1571753" y="3648306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2222450" y="5183529"/>
            <a:ext cx="33641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顶部“开始”面板中可以对字体、字号、颜色、行距等进行修改。更多模板：亮亮图文旗舰店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https://liangliangtuwen.tmall.com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675084" y="2707504"/>
            <a:ext cx="3303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6755717" y="1315017"/>
            <a:ext cx="3364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31" name="矩形 6"/>
          <p:cNvSpPr>
            <a:spLocks noChangeArrowheads="1"/>
          </p:cNvSpPr>
          <p:nvPr/>
        </p:nvSpPr>
        <p:spPr bwMode="auto">
          <a:xfrm>
            <a:off x="8651255" y="3595145"/>
            <a:ext cx="3364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顶部“开始”面板中可以对字体、字号、颜色、行距等进行修改。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r>
              <a:rPr lang="en-US" altLang="zh-CN" dirty="0"/>
              <a:t>-Methods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方法工具</a:t>
            </a:r>
          </a:p>
        </p:txBody>
      </p:sp>
      <p:grpSp>
        <p:nvGrpSpPr>
          <p:cNvPr id="33" name="组合 39"/>
          <p:cNvGrpSpPr/>
          <p:nvPr/>
        </p:nvGrpSpPr>
        <p:grpSpPr bwMode="auto">
          <a:xfrm>
            <a:off x="3157904" y="3481190"/>
            <a:ext cx="964857" cy="872083"/>
            <a:chOff x="4897736" y="4969417"/>
            <a:chExt cx="329426" cy="298526"/>
          </a:xfrm>
          <a:solidFill>
            <a:schemeClr val="accent1"/>
          </a:solidFill>
        </p:grpSpPr>
        <p:sp>
          <p:nvSpPr>
            <p:cNvPr id="34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20"/>
          <p:cNvGrpSpPr/>
          <p:nvPr/>
        </p:nvGrpSpPr>
        <p:grpSpPr>
          <a:xfrm>
            <a:off x="3026860" y="1684673"/>
            <a:ext cx="1095655" cy="1319665"/>
            <a:chOff x="3026860" y="1684673"/>
            <a:chExt cx="1095655" cy="1319665"/>
          </a:xfrm>
        </p:grpSpPr>
        <p:sp>
          <p:nvSpPr>
            <p:cNvPr id="37" name="等腰三角形 3"/>
            <p:cNvSpPr/>
            <p:nvPr/>
          </p:nvSpPr>
          <p:spPr>
            <a:xfrm>
              <a:off x="3026860" y="1684673"/>
              <a:ext cx="1095655" cy="1319665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7"/>
            <p:cNvSpPr>
              <a:spLocks noChangeArrowheads="1"/>
            </p:cNvSpPr>
            <p:nvPr/>
          </p:nvSpPr>
          <p:spPr bwMode="auto">
            <a:xfrm>
              <a:off x="3256492" y="26062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组合 24"/>
          <p:cNvGrpSpPr/>
          <p:nvPr/>
        </p:nvGrpSpPr>
        <p:grpSpPr>
          <a:xfrm>
            <a:off x="4357616" y="2933364"/>
            <a:ext cx="1317448" cy="1095655"/>
            <a:chOff x="4357616" y="2933364"/>
            <a:chExt cx="1317448" cy="1095655"/>
          </a:xfrm>
        </p:grpSpPr>
        <p:sp>
          <p:nvSpPr>
            <p:cNvPr id="40" name="等腰三角形 4"/>
            <p:cNvSpPr/>
            <p:nvPr/>
          </p:nvSpPr>
          <p:spPr>
            <a:xfrm rot="4341287">
              <a:off x="4468512" y="2822468"/>
              <a:ext cx="1095655" cy="1317448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7"/>
            <p:cNvSpPr>
              <a:spLocks noChangeArrowheads="1"/>
            </p:cNvSpPr>
            <p:nvPr/>
          </p:nvSpPr>
          <p:spPr bwMode="auto">
            <a:xfrm>
              <a:off x="4525146" y="3400315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23"/>
          <p:cNvGrpSpPr/>
          <p:nvPr/>
        </p:nvGrpSpPr>
        <p:grpSpPr>
          <a:xfrm>
            <a:off x="3912998" y="4610116"/>
            <a:ext cx="1098906" cy="1319667"/>
            <a:chOff x="3912998" y="4610116"/>
            <a:chExt cx="1098906" cy="1319667"/>
          </a:xfrm>
        </p:grpSpPr>
        <p:sp>
          <p:nvSpPr>
            <p:cNvPr id="43" name="等腰三角形 6"/>
            <p:cNvSpPr/>
            <p:nvPr/>
          </p:nvSpPr>
          <p:spPr>
            <a:xfrm rot="8700089">
              <a:off x="3916249" y="461011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7"/>
            <p:cNvSpPr>
              <a:spLocks noChangeArrowheads="1"/>
            </p:cNvSpPr>
            <p:nvPr/>
          </p:nvSpPr>
          <p:spPr bwMode="auto">
            <a:xfrm>
              <a:off x="3912998" y="489741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22"/>
          <p:cNvGrpSpPr/>
          <p:nvPr/>
        </p:nvGrpSpPr>
        <p:grpSpPr>
          <a:xfrm>
            <a:off x="2159652" y="4596809"/>
            <a:ext cx="1095655" cy="1319667"/>
            <a:chOff x="2159652" y="4596809"/>
            <a:chExt cx="1095655" cy="1319667"/>
          </a:xfrm>
        </p:grpSpPr>
        <p:sp>
          <p:nvSpPr>
            <p:cNvPr id="46" name="等腰三角形 7"/>
            <p:cNvSpPr/>
            <p:nvPr/>
          </p:nvSpPr>
          <p:spPr>
            <a:xfrm rot="12899911" flipH="1">
              <a:off x="2159652" y="4596809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矩形 7"/>
            <p:cNvSpPr>
              <a:spLocks noChangeArrowheads="1"/>
            </p:cNvSpPr>
            <p:nvPr/>
          </p:nvSpPr>
          <p:spPr bwMode="auto">
            <a:xfrm>
              <a:off x="2639909" y="4910722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21"/>
          <p:cNvGrpSpPr/>
          <p:nvPr/>
        </p:nvGrpSpPr>
        <p:grpSpPr>
          <a:xfrm>
            <a:off x="1492055" y="2946672"/>
            <a:ext cx="1319667" cy="1095655"/>
            <a:chOff x="1492055" y="2946672"/>
            <a:chExt cx="1319667" cy="1095655"/>
          </a:xfrm>
        </p:grpSpPr>
        <p:sp>
          <p:nvSpPr>
            <p:cNvPr id="49" name="等腰三角形 5"/>
            <p:cNvSpPr/>
            <p:nvPr/>
          </p:nvSpPr>
          <p:spPr>
            <a:xfrm rot="17258713" flipH="1">
              <a:off x="1604061" y="283466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2109825" y="341140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1" name="矩形 7"/>
          <p:cNvSpPr>
            <a:spLocks noChangeArrowheads="1"/>
          </p:cNvSpPr>
          <p:nvPr/>
        </p:nvSpPr>
        <p:spPr bwMode="auto">
          <a:xfrm>
            <a:off x="7091591" y="2606298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7085942" y="3052325"/>
            <a:ext cx="3384834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8-18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倍字间距。标题数字等都可以通过点击和重新输入进行更改。更多模板：亮亮图文旗舰店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5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·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1074</Words>
  <Application>Microsoft Office PowerPoint</Application>
  <PresentationFormat>宽屏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Century Gothic</vt:lpstr>
      <vt:lpstr>Segoe UI Light</vt:lpstr>
      <vt:lpstr>模板页面</vt:lpstr>
      <vt:lpstr>·</vt:lpstr>
      <vt:lpstr>PowerPoint 演示文稿</vt:lpstr>
      <vt:lpstr>PowerPoint 演示文稿</vt:lpstr>
      <vt:lpstr>研究概述</vt:lpstr>
      <vt:lpstr>PowerPoint 演示文稿</vt:lpstr>
      <vt:lpstr>PowerPoint 演示文稿</vt:lpstr>
      <vt:lpstr>方法工具</vt:lpstr>
      <vt:lpstr>PowerPoint 演示文稿</vt:lpstr>
      <vt:lpstr>PowerPoint 演示文稿</vt:lpstr>
      <vt:lpstr>研究过程</vt:lpstr>
      <vt:lpstr>PowerPoint 演示文稿</vt:lpstr>
      <vt:lpstr>PowerPoint 演示文稿</vt:lpstr>
      <vt:lpstr>研究结论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50</cp:revision>
  <dcterms:created xsi:type="dcterms:W3CDTF">2015-08-18T02:51:00Z</dcterms:created>
  <dcterms:modified xsi:type="dcterms:W3CDTF">2019-03-31T03:13:35Z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