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4" r:id="rId2"/>
  </p:sldMasterIdLst>
  <p:notesMasterIdLst>
    <p:notesMasterId r:id="rId28"/>
  </p:notesMasterIdLst>
  <p:sldIdLst>
    <p:sldId id="283" r:id="rId3"/>
    <p:sldId id="284" r:id="rId4"/>
    <p:sldId id="285" r:id="rId5"/>
    <p:sldId id="286" r:id="rId6"/>
    <p:sldId id="260" r:id="rId7"/>
    <p:sldId id="261" r:id="rId8"/>
    <p:sldId id="287" r:id="rId9"/>
    <p:sldId id="291" r:id="rId10"/>
    <p:sldId id="264" r:id="rId11"/>
    <p:sldId id="265" r:id="rId12"/>
    <p:sldId id="288" r:id="rId13"/>
    <p:sldId id="267" r:id="rId14"/>
    <p:sldId id="268" r:id="rId15"/>
    <p:sldId id="269" r:id="rId16"/>
    <p:sldId id="289" r:id="rId17"/>
    <p:sldId id="271" r:id="rId18"/>
    <p:sldId id="272" r:id="rId19"/>
    <p:sldId id="273" r:id="rId20"/>
    <p:sldId id="292" r:id="rId21"/>
    <p:sldId id="290" r:id="rId22"/>
    <p:sldId id="293" r:id="rId23"/>
    <p:sldId id="294" r:id="rId24"/>
    <p:sldId id="278" r:id="rId25"/>
    <p:sldId id="295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1"/>
    <p:restoredTop sz="93645"/>
  </p:normalViewPr>
  <p:slideViewPr>
    <p:cSldViewPr snapToGrid="0" snapToObjects="1">
      <p:cViewPr varScale="1">
        <p:scale>
          <a:sx n="81" d="100"/>
          <a:sy n="81" d="100"/>
        </p:scale>
        <p:origin x="8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pPr/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2448653" y="1496680"/>
            <a:ext cx="7294694" cy="73980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448653" y="2236489"/>
            <a:ext cx="7294694" cy="1434423"/>
          </a:xfrm>
          <a:prstGeom prst="rect">
            <a:avLst/>
          </a:prstGeom>
          <a:solidFill>
            <a:schemeClr val="accent4"/>
          </a:solidFill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448653" y="3666358"/>
            <a:ext cx="7294694" cy="58961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defRPr>
            </a:lvl1pPr>
          </a:lstStyle>
          <a:p>
            <a:pPr marL="285750" lvl="0" indent="-285750" algn="ctr">
              <a:lnSpc>
                <a:spcPct val="150000"/>
              </a:lnSpc>
              <a:buFont typeface="Wingdings" charset="2"/>
              <a:buChar char="n"/>
            </a:pP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6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79573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313286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421409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455121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49792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83505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618477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955599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37564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074686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五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137738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71450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218306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52018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305724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39436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99125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432838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79694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513406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41970" y="2172089"/>
            <a:ext cx="3453384" cy="1714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115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70" y="3886200"/>
            <a:ext cx="3453384" cy="66501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26241" y="997370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6726241" y="1334492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6726241" y="180305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26241" y="214017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6726241" y="2677233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6726241" y="3014355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6726241" y="3611248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726241" y="3948370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6726241" y="4416931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6726241" y="4754053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6726241" y="5350946"/>
            <a:ext cx="3778967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6726241" y="5688068"/>
            <a:ext cx="3778967" cy="25977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2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898200" y="2283751"/>
            <a:ext cx="1866282" cy="2934263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4000" b="1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98201" y="1925216"/>
            <a:ext cx="1866282" cy="3371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0">
                <a:solidFill>
                  <a:schemeClr val="bg1"/>
                </a:solidFill>
                <a:latin typeface="+mn-lt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42528" y="2817380"/>
            <a:ext cx="3778967" cy="1940875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6600" b="1">
                <a:solidFill>
                  <a:schemeClr val="accent4">
                    <a:alpha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188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XXX</a:t>
            </a:r>
            <a:r>
              <a:rPr kumimoji="1" lang="zh-CN" altLang="en-US" dirty="0"/>
              <a:t>学院</a:t>
            </a:r>
            <a:r>
              <a:rPr kumimoji="1" lang="en-US" altLang="zh-CN" dirty="0"/>
              <a:t>XXX</a:t>
            </a:r>
            <a:r>
              <a:rPr kumimoji="1" lang="zh-CN" altLang="en-US" dirty="0"/>
              <a:t>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49976" y="2236489"/>
            <a:ext cx="5692048" cy="1434423"/>
          </a:xfrm>
        </p:spPr>
        <p:txBody>
          <a:bodyPr/>
          <a:lstStyle/>
          <a:p>
            <a:r>
              <a:rPr kumimoji="1" lang="zh-CN" altLang="en-US"/>
              <a:t>毕业设计答辩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请在此位置添加你的作品名称</a:t>
            </a:r>
            <a:r>
              <a:rPr kumimoji="1" lang="en-US" altLang="zh-CN" dirty="0"/>
              <a:t>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1442720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学校名称：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指导老师：</a:t>
            </a:r>
            <a:r>
              <a:rPr lang="en-US" altLang="zh-CN" dirty="0"/>
              <a:t>XXX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报告人：</a:t>
            </a:r>
            <a:r>
              <a:rPr lang="en-US" altLang="zh-CN"/>
              <a:t>XXX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42612" y="3656113"/>
            <a:ext cx="3932481" cy="2515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2470268" y="492618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2508018" y="447375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>
            <a:fillRect/>
          </a:stretch>
        </p:blipFill>
        <p:spPr>
          <a:xfrm>
            <a:off x="0" y="917875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8259519" y="236936"/>
            <a:ext cx="3932481" cy="25153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8387175" y="917875"/>
            <a:ext cx="35653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8424925" y="46544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t="10133" r="26303" b="30959"/>
          <a:stretch>
            <a:fillRect/>
          </a:stretch>
        </p:blipFill>
        <p:spPr>
          <a:xfrm>
            <a:off x="6861686" y="2422903"/>
            <a:ext cx="4539343" cy="3404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grpSp>
        <p:nvGrpSpPr>
          <p:cNvPr id="59" name="组 58"/>
          <p:cNvGrpSpPr/>
          <p:nvPr/>
        </p:nvGrpSpPr>
        <p:grpSpPr>
          <a:xfrm>
            <a:off x="1713834" y="1499661"/>
            <a:ext cx="3898111" cy="1704425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9" name="文本框 8"/>
          <p:cNvSpPr txBox="1"/>
          <p:nvPr/>
        </p:nvSpPr>
        <p:spPr>
          <a:xfrm>
            <a:off x="2975658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975658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83777" y="2945364"/>
            <a:ext cx="445028" cy="4450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45909" y="1690153"/>
            <a:ext cx="94288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A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5587" y="1499661"/>
            <a:ext cx="3898111" cy="1704425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8"/>
          <p:cNvSpPr txBox="1"/>
          <p:nvPr/>
        </p:nvSpPr>
        <p:spPr>
          <a:xfrm flipH="1">
            <a:off x="6450374" y="2113459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 flipH="1">
            <a:off x="6450374" y="1661027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5951977" y="2945364"/>
            <a:ext cx="445026" cy="4450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9200490" y="1690153"/>
            <a:ext cx="77938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B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834" y="3712975"/>
            <a:ext cx="3898111" cy="1704425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8"/>
          <p:cNvSpPr txBox="1"/>
          <p:nvPr/>
        </p:nvSpPr>
        <p:spPr>
          <a:xfrm>
            <a:off x="2975658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2975658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47" name="椭圆 46"/>
          <p:cNvSpPr/>
          <p:nvPr/>
        </p:nvSpPr>
        <p:spPr>
          <a:xfrm flipV="1">
            <a:off x="5383777" y="3490462"/>
            <a:ext cx="445028" cy="445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725070" y="3903469"/>
            <a:ext cx="98456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C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5587" y="3712975"/>
            <a:ext cx="3898111" cy="1704425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 flipH="1">
            <a:off x="6450374" y="3911050"/>
            <a:ext cx="2381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 flipH="1">
            <a:off x="6450374" y="4803602"/>
            <a:ext cx="23815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charset="0"/>
            </a:endParaRPr>
          </a:p>
        </p:txBody>
      </p:sp>
      <p:sp>
        <p:nvSpPr>
          <p:cNvPr id="39" name="椭圆 38"/>
          <p:cNvSpPr/>
          <p:nvPr/>
        </p:nvSpPr>
        <p:spPr>
          <a:xfrm flipH="1" flipV="1">
            <a:off x="5951977" y="3466024"/>
            <a:ext cx="445026" cy="4450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8775" y="3903469"/>
            <a:ext cx="90281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</a:rPr>
              <a:t>D</a:t>
            </a:r>
            <a:endParaRPr kumimoji="1"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4006" y="3038312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/>
          <p:cNvSpPr/>
          <p:nvPr/>
        </p:nvSpPr>
        <p:spPr>
          <a:xfrm rot="5400000">
            <a:off x="5971711" y="3394537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/>
          <p:cNvSpPr/>
          <p:nvPr/>
        </p:nvSpPr>
        <p:spPr>
          <a:xfrm rot="10800000">
            <a:off x="5600929" y="3578936"/>
            <a:ext cx="428685" cy="268077"/>
          </a:xfrm>
          <a:prstGeom prst="rightArrow">
            <a:avLst>
              <a:gd name="adj1" fmla="val 2445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4685"/>
            <a:ext cx="12192000" cy="87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 rot="10800000">
            <a:off x="859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957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>
                <a:solidFill>
                  <a:schemeClr val="bg1"/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7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任意形状 11"/>
          <p:cNvSpPr/>
          <p:nvPr/>
        </p:nvSpPr>
        <p:spPr>
          <a:xfrm>
            <a:off x="2955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3042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042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8" name="任意形状 17"/>
          <p:cNvSpPr/>
          <p:nvPr/>
        </p:nvSpPr>
        <p:spPr>
          <a:xfrm rot="10800000">
            <a:off x="5050971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8"/>
          <p:cNvSpPr txBox="1"/>
          <p:nvPr/>
        </p:nvSpPr>
        <p:spPr>
          <a:xfrm>
            <a:off x="5148943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148943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任意形状 21"/>
          <p:cNvSpPr/>
          <p:nvPr/>
        </p:nvSpPr>
        <p:spPr>
          <a:xfrm>
            <a:off x="7146471" y="3472542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8"/>
          <p:cNvSpPr txBox="1"/>
          <p:nvPr/>
        </p:nvSpPr>
        <p:spPr>
          <a:xfrm>
            <a:off x="7233556" y="4788994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7233556" y="4336562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6" name="任意形状 25"/>
          <p:cNvSpPr/>
          <p:nvPr/>
        </p:nvSpPr>
        <p:spPr>
          <a:xfrm rot="10800000">
            <a:off x="9241970" y="1458685"/>
            <a:ext cx="1905001" cy="2656115"/>
          </a:xfrm>
          <a:custGeom>
            <a:avLst/>
            <a:gdLst>
              <a:gd name="connsiteX0" fmla="*/ 952501 w 1905001"/>
              <a:gd name="connsiteY0" fmla="*/ 0 h 2656115"/>
              <a:gd name="connsiteX1" fmla="*/ 1905001 w 1905001"/>
              <a:gd name="connsiteY1" fmla="*/ 420205 h 2656115"/>
              <a:gd name="connsiteX2" fmla="*/ 1905001 w 1905001"/>
              <a:gd name="connsiteY2" fmla="*/ 2656115 h 2656115"/>
              <a:gd name="connsiteX3" fmla="*/ 0 w 1905001"/>
              <a:gd name="connsiteY3" fmla="*/ 2656115 h 2656115"/>
              <a:gd name="connsiteX4" fmla="*/ 0 w 1905001"/>
              <a:gd name="connsiteY4" fmla="*/ 420205 h 2656115"/>
              <a:gd name="connsiteX5" fmla="*/ 952501 w 1905001"/>
              <a:gd name="connsiteY5" fmla="*/ 0 h 2656115"/>
              <a:gd name="connsiteX6" fmla="*/ 952500 w 1905001"/>
              <a:gd name="connsiteY6" fmla="*/ 185058 h 2656115"/>
              <a:gd name="connsiteX7" fmla="*/ 772886 w 1905001"/>
              <a:gd name="connsiteY7" fmla="*/ 364672 h 2656115"/>
              <a:gd name="connsiteX8" fmla="*/ 952500 w 1905001"/>
              <a:gd name="connsiteY8" fmla="*/ 544286 h 2656115"/>
              <a:gd name="connsiteX9" fmla="*/ 1132114 w 1905001"/>
              <a:gd name="connsiteY9" fmla="*/ 364672 h 2656115"/>
              <a:gd name="connsiteX10" fmla="*/ 952500 w 1905001"/>
              <a:gd name="connsiteY10" fmla="*/ 185058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5001" h="2656115">
                <a:moveTo>
                  <a:pt x="952501" y="0"/>
                </a:moveTo>
                <a:lnTo>
                  <a:pt x="1905001" y="420205"/>
                </a:lnTo>
                <a:lnTo>
                  <a:pt x="1905001" y="2656115"/>
                </a:lnTo>
                <a:lnTo>
                  <a:pt x="0" y="2656115"/>
                </a:lnTo>
                <a:lnTo>
                  <a:pt x="0" y="420205"/>
                </a:lnTo>
                <a:lnTo>
                  <a:pt x="952501" y="0"/>
                </a:lnTo>
                <a:close/>
                <a:moveTo>
                  <a:pt x="952500" y="185058"/>
                </a:moveTo>
                <a:cubicBezTo>
                  <a:pt x="853302" y="185058"/>
                  <a:pt x="772886" y="265474"/>
                  <a:pt x="772886" y="364672"/>
                </a:cubicBezTo>
                <a:cubicBezTo>
                  <a:pt x="772886" y="463870"/>
                  <a:pt x="853302" y="544286"/>
                  <a:pt x="952500" y="544286"/>
                </a:cubicBezTo>
                <a:cubicBezTo>
                  <a:pt x="1051698" y="544286"/>
                  <a:pt x="1132114" y="463870"/>
                  <a:pt x="1132114" y="364672"/>
                </a:cubicBezTo>
                <a:cubicBezTo>
                  <a:pt x="1132114" y="265474"/>
                  <a:pt x="1051698" y="185058"/>
                  <a:pt x="952500" y="1850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8"/>
          <p:cNvSpPr txBox="1"/>
          <p:nvPr/>
        </p:nvSpPr>
        <p:spPr>
          <a:xfrm>
            <a:off x="9339942" y="2258201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8" name="矩形 27"/>
          <p:cNvSpPr/>
          <p:nvPr/>
        </p:nvSpPr>
        <p:spPr>
          <a:xfrm>
            <a:off x="9339942" y="1805769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1150642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10" name="形状 9"/>
          <p:cNvSpPr/>
          <p:nvPr/>
        </p:nvSpPr>
        <p:spPr>
          <a:xfrm>
            <a:off x="2333128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608521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15" name="圆角矩形 14"/>
          <p:cNvSpPr/>
          <p:nvPr/>
        </p:nvSpPr>
        <p:spPr>
          <a:xfrm>
            <a:off x="3700162" y="2428170"/>
            <a:ext cx="2060461" cy="1699449"/>
          </a:xfrm>
          <a:prstGeom prst="roundRect">
            <a:avLst>
              <a:gd name="adj" fmla="val 1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5479" y="1426029"/>
            <a:ext cx="2405264" cy="240526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chemeClr val="accent5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8043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21" name="任意形状 20"/>
          <p:cNvSpPr/>
          <p:nvPr/>
        </p:nvSpPr>
        <p:spPr>
          <a:xfrm>
            <a:off x="6249684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89133" rIns="89133" bIns="386948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25" name="形状 24"/>
          <p:cNvSpPr/>
          <p:nvPr/>
        </p:nvSpPr>
        <p:spPr>
          <a:xfrm>
            <a:off x="7432171" y="2921144"/>
            <a:ext cx="2141983" cy="2141983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7564" y="376345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0" name="任意形状 29"/>
          <p:cNvSpPr/>
          <p:nvPr/>
        </p:nvSpPr>
        <p:spPr>
          <a:xfrm>
            <a:off x="8799205" y="2428170"/>
            <a:ext cx="2060461" cy="1699449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chemeClr val="accent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33" tIns="386948" rIns="89133" bIns="89133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000" kern="1200"/>
          </a:p>
        </p:txBody>
      </p:sp>
      <p:sp>
        <p:nvSpPr>
          <p:cNvPr id="31" name="任意形状 30"/>
          <p:cNvSpPr/>
          <p:nvPr/>
        </p:nvSpPr>
        <p:spPr>
          <a:xfrm>
            <a:off x="9257084" y="2064002"/>
            <a:ext cx="1831520" cy="72833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310" tIns="59355" rIns="80310" bIns="593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300" kern="1200"/>
          </a:p>
        </p:txBody>
      </p:sp>
      <p:sp>
        <p:nvSpPr>
          <p:cNvPr id="32" name="文本框 8"/>
          <p:cNvSpPr txBox="1"/>
          <p:nvPr/>
        </p:nvSpPr>
        <p:spPr>
          <a:xfrm>
            <a:off x="1327357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617915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475638" y="2625127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766196" y="3952166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3918539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4213831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9026323" y="2928450"/>
            <a:ext cx="1719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数字等都可以通过点击和重新输入进行更改，顶部“开始”面板中可以对字体、字号、颜色等进行修改。建议正文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321615" y="2214521"/>
            <a:ext cx="171994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5949" r="14425" b="19558"/>
          <a:stretch>
            <a:fillRect/>
          </a:stretch>
        </p:blipFill>
        <p:spPr>
          <a:xfrm rot="16200000" flipH="1">
            <a:off x="6153873" y="843092"/>
            <a:ext cx="6491681" cy="5170511"/>
          </a:xfrm>
          <a:prstGeom prst="flowChartManualInpu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文本框 8"/>
          <p:cNvSpPr txBox="1"/>
          <p:nvPr/>
        </p:nvSpPr>
        <p:spPr>
          <a:xfrm>
            <a:off x="439732" y="2599794"/>
            <a:ext cx="4339097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endParaRPr lang="zh-CN" altLang="en-US" sz="1200" u="sng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439732" y="1186267"/>
            <a:ext cx="3467616" cy="732508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32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7" name="矩形 6"/>
          <p:cNvSpPr/>
          <p:nvPr/>
        </p:nvSpPr>
        <p:spPr>
          <a:xfrm>
            <a:off x="1328056" y="3861473"/>
            <a:ext cx="2816448" cy="223452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1328057" y="1045028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8"/>
          <p:cNvSpPr txBox="1"/>
          <p:nvPr/>
        </p:nvSpPr>
        <p:spPr>
          <a:xfrm>
            <a:off x="1531526" y="4609110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9" name="矩形 8"/>
          <p:cNvSpPr/>
          <p:nvPr/>
        </p:nvSpPr>
        <p:spPr>
          <a:xfrm>
            <a:off x="1531526" y="4058922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4673598" y="1045027"/>
            <a:ext cx="2816448" cy="223452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5400000" flipH="1" flipV="1">
            <a:off x="4673599" y="3279554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文本框 8"/>
          <p:cNvSpPr txBox="1"/>
          <p:nvPr/>
        </p:nvSpPr>
        <p:spPr>
          <a:xfrm>
            <a:off x="4877068" y="1789443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877068" y="1239255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19141" y="3861472"/>
            <a:ext cx="2816448" cy="2234527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8019142" y="1045027"/>
            <a:ext cx="2816445" cy="2816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文本框 8"/>
          <p:cNvSpPr txBox="1"/>
          <p:nvPr/>
        </p:nvSpPr>
        <p:spPr>
          <a:xfrm>
            <a:off x="8222611" y="4609109"/>
            <a:ext cx="23583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8222611" y="4058921"/>
            <a:ext cx="2358302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1713834" y="1074730"/>
            <a:ext cx="2598057" cy="4832584"/>
            <a:chOff x="766537" y="1437588"/>
            <a:chExt cx="2598057" cy="4832584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841663" y="1074730"/>
            <a:ext cx="2598057" cy="4832584"/>
            <a:chOff x="766537" y="1437588"/>
            <a:chExt cx="2598057" cy="4832584"/>
          </a:xfrm>
        </p:grpSpPr>
        <p:sp>
          <p:nvSpPr>
            <p:cNvPr id="10" name="矩形 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139388"/>
              <a:ext cx="2080490" cy="1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标题数字等都可以通过点击和重新输入进行更改，顶部“开始”面板中可以对字体、字号等进行修改。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524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0" y="758372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051861" y="758371"/>
            <a:ext cx="3051861" cy="3051862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3300079" y="1899508"/>
            <a:ext cx="2555424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0079" y="1303331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6103723" y="758373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9155584" y="758372"/>
            <a:ext cx="3051861" cy="305186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03802" y="1899509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9403802" y="1303332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3051859" y="3806139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-1" y="3806138"/>
            <a:ext cx="3051861" cy="3051862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8"/>
          <p:cNvSpPr txBox="1"/>
          <p:nvPr/>
        </p:nvSpPr>
        <p:spPr>
          <a:xfrm>
            <a:off x="248217" y="4947275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48217" y="4351098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2" t="5949" r="22005" b="19558"/>
          <a:stretch>
            <a:fillRect/>
          </a:stretch>
        </p:blipFill>
        <p:spPr>
          <a:xfrm rot="16200000" flipH="1">
            <a:off x="9155580" y="3799348"/>
            <a:ext cx="3051861" cy="3051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6103720" y="3799347"/>
            <a:ext cx="3051861" cy="3051862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8"/>
          <p:cNvSpPr txBox="1"/>
          <p:nvPr/>
        </p:nvSpPr>
        <p:spPr>
          <a:xfrm>
            <a:off x="6351938" y="4940484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351938" y="4344307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选题背景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作品概述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制作过程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作品展示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kumimoji="1" lang="zh-CN" altLang="en-US" kern="0" dirty="0">
                <a:solidFill>
                  <a:srgbClr val="FFFFFF"/>
                </a:solidFill>
                <a:ea typeface="微软雅黑" charset="0"/>
              </a:rPr>
              <a:t>总结回顾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FFFFFF"/>
                </a:solidFill>
                <a:ea typeface="微软雅黑" charset="0"/>
              </a:rPr>
              <a:t>点击此处添加文本内容，如关键词、部分简单介绍等。</a:t>
            </a:r>
          </a:p>
        </p:txBody>
      </p:sp>
      <p:sp>
        <p:nvSpPr>
          <p:cNvPr id="14" name="椭圆 13"/>
          <p:cNvSpPr/>
          <p:nvPr/>
        </p:nvSpPr>
        <p:spPr>
          <a:xfrm>
            <a:off x="5840996" y="1296024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840996" y="2153735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40996" y="301144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840996" y="386915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840996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</a:rPr>
              <a:t>5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3" name="矩形 2"/>
          <p:cNvSpPr/>
          <p:nvPr/>
        </p:nvSpPr>
        <p:spPr>
          <a:xfrm>
            <a:off x="5431971" y="4112986"/>
            <a:ext cx="6291943" cy="220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"/>
          <p:cNvSpPr txBox="1"/>
          <p:nvPr/>
        </p:nvSpPr>
        <p:spPr>
          <a:xfrm>
            <a:off x="2479665" y="1349187"/>
            <a:ext cx="7294694" cy="739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总结回顾</a:t>
            </a:r>
            <a:endParaRPr kumimoji="1" lang="zh-CN" altLang="en-US" dirty="0"/>
          </a:p>
        </p:txBody>
      </p:sp>
      <p:sp>
        <p:nvSpPr>
          <p:cNvPr id="5" name="手杖形箭头 4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3658" y="1045029"/>
            <a:ext cx="6291943" cy="220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/>
              <a:t>A</a:t>
            </a:r>
            <a:endParaRPr kumimoji="1" lang="zh-CN" altLang="en-US" sz="4000" b="1" dirty="0"/>
          </a:p>
        </p:txBody>
      </p:sp>
      <p:sp>
        <p:nvSpPr>
          <p:cNvPr id="9" name="椭圆 8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/>
              <a:t>B</a:t>
            </a:r>
            <a:endParaRPr kumimoji="1" lang="zh-CN" altLang="en-US" sz="4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65448" y="1808898"/>
            <a:ext cx="51330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5447" y="1316455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10396" y="4847722"/>
            <a:ext cx="513301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310395" y="4355279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287486"/>
            <a:ext cx="12192000" cy="35705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1408826" y="3072932"/>
            <a:ext cx="429108" cy="429108"/>
            <a:chOff x="1770335" y="2906486"/>
            <a:chExt cx="733908" cy="733908"/>
          </a:xfrm>
        </p:grpSpPr>
        <p:sp>
          <p:nvSpPr>
            <p:cNvPr id="5" name="椭圆 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8"/>
          <p:cNvSpPr txBox="1"/>
          <p:nvPr/>
        </p:nvSpPr>
        <p:spPr>
          <a:xfrm>
            <a:off x="467530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8" name="矩形 7"/>
          <p:cNvSpPr/>
          <p:nvPr/>
        </p:nvSpPr>
        <p:spPr>
          <a:xfrm>
            <a:off x="467530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8645" y="1535577"/>
            <a:ext cx="4115356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218644" y="1011197"/>
            <a:ext cx="2417185" cy="42056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defTabSz="608965"/>
            <a:r>
              <a:rPr lang="zh-CN" altLang="en-US" sz="2135" b="1" dirty="0">
                <a:solidFill>
                  <a:schemeClr val="bg1"/>
                </a:solidFill>
                <a:latin typeface="Arial"/>
                <a:ea typeface="微软雅黑"/>
              </a:rPr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6607074" y="1535577"/>
            <a:ext cx="4115356" cy="105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607073" y="1011197"/>
            <a:ext cx="2417185" cy="4205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608965"/>
            <a:r>
              <a:rPr lang="zh-CN" altLang="en-US" sz="2135" b="1" dirty="0">
                <a:solidFill>
                  <a:schemeClr val="bg1"/>
                </a:solidFill>
                <a:latin typeface="Arial"/>
                <a:ea typeface="微软雅黑"/>
              </a:rPr>
              <a:t>点击此处添加标题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4296302" y="3072932"/>
            <a:ext cx="429108" cy="429108"/>
            <a:chOff x="1770335" y="2906486"/>
            <a:chExt cx="733908" cy="733908"/>
          </a:xfrm>
        </p:grpSpPr>
        <p:sp>
          <p:nvSpPr>
            <p:cNvPr id="14" name="椭圆 1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355006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355006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7183778" y="3072932"/>
            <a:ext cx="429108" cy="429108"/>
            <a:chOff x="1770335" y="2906486"/>
            <a:chExt cx="733908" cy="733908"/>
          </a:xfrm>
        </p:grpSpPr>
        <p:sp>
          <p:nvSpPr>
            <p:cNvPr id="19" name="椭圆 18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L 形 19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文本框 8"/>
          <p:cNvSpPr txBox="1"/>
          <p:nvPr/>
        </p:nvSpPr>
        <p:spPr>
          <a:xfrm>
            <a:off x="6242482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242482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23" name="组 22"/>
          <p:cNvGrpSpPr/>
          <p:nvPr/>
        </p:nvGrpSpPr>
        <p:grpSpPr>
          <a:xfrm>
            <a:off x="10071254" y="3072932"/>
            <a:ext cx="429108" cy="429108"/>
            <a:chOff x="1770335" y="2906486"/>
            <a:chExt cx="733908" cy="733908"/>
          </a:xfrm>
        </p:grpSpPr>
        <p:sp>
          <p:nvSpPr>
            <p:cNvPr id="24" name="椭圆 23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L 形 2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9129958" y="4312771"/>
            <a:ext cx="2555424" cy="140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129958" y="3716594"/>
            <a:ext cx="2555424" cy="49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5" name="空心弧 4"/>
          <p:cNvSpPr/>
          <p:nvPr/>
        </p:nvSpPr>
        <p:spPr>
          <a:xfrm>
            <a:off x="-4094981" y="-217744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642504" y="1136253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7" name="椭圆 6"/>
          <p:cNvSpPr/>
          <p:nvPr/>
        </p:nvSpPr>
        <p:spPr>
          <a:xfrm>
            <a:off x="2121500" y="1032052"/>
            <a:ext cx="1042009" cy="1042009"/>
          </a:xfrm>
          <a:prstGeom prst="ellipse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120430" y="2386881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椭圆 8"/>
          <p:cNvSpPr/>
          <p:nvPr/>
        </p:nvSpPr>
        <p:spPr>
          <a:xfrm>
            <a:off x="2599426" y="2282680"/>
            <a:ext cx="1042009" cy="1042009"/>
          </a:xfrm>
          <a:prstGeom prst="ellipse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120430" y="3637509"/>
            <a:ext cx="7215411" cy="833607"/>
          </a:xfrm>
          <a:custGeom>
            <a:avLst/>
            <a:gdLst>
              <a:gd name="connsiteX0" fmla="*/ 0 w 6962986"/>
              <a:gd name="connsiteY0" fmla="*/ 0 h 833607"/>
              <a:gd name="connsiteX1" fmla="*/ 6962986 w 6962986"/>
              <a:gd name="connsiteY1" fmla="*/ 0 h 833607"/>
              <a:gd name="connsiteX2" fmla="*/ 6962986 w 6962986"/>
              <a:gd name="connsiteY2" fmla="*/ 833607 h 833607"/>
              <a:gd name="connsiteX3" fmla="*/ 0 w 6962986"/>
              <a:gd name="connsiteY3" fmla="*/ 833607 h 833607"/>
              <a:gd name="connsiteX4" fmla="*/ 0 w 6962986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2986" h="833607">
                <a:moveTo>
                  <a:pt x="0" y="0"/>
                </a:moveTo>
                <a:lnTo>
                  <a:pt x="6962986" y="0"/>
                </a:lnTo>
                <a:lnTo>
                  <a:pt x="6962986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椭圆 10"/>
          <p:cNvSpPr/>
          <p:nvPr/>
        </p:nvSpPr>
        <p:spPr>
          <a:xfrm>
            <a:off x="2599426" y="3533308"/>
            <a:ext cx="1042009" cy="1042009"/>
          </a:xfrm>
          <a:prstGeom prst="ellips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642504" y="4888138"/>
            <a:ext cx="7710664" cy="833607"/>
          </a:xfrm>
          <a:custGeom>
            <a:avLst/>
            <a:gdLst>
              <a:gd name="connsiteX0" fmla="*/ 0 w 7440913"/>
              <a:gd name="connsiteY0" fmla="*/ 0 h 833607"/>
              <a:gd name="connsiteX1" fmla="*/ 7440913 w 7440913"/>
              <a:gd name="connsiteY1" fmla="*/ 0 h 833607"/>
              <a:gd name="connsiteX2" fmla="*/ 7440913 w 7440913"/>
              <a:gd name="connsiteY2" fmla="*/ 833607 h 833607"/>
              <a:gd name="connsiteX3" fmla="*/ 0 w 7440913"/>
              <a:gd name="connsiteY3" fmla="*/ 833607 h 833607"/>
              <a:gd name="connsiteX4" fmla="*/ 0 w 7440913"/>
              <a:gd name="connsiteY4" fmla="*/ 0 h 83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0913" h="833607">
                <a:moveTo>
                  <a:pt x="0" y="0"/>
                </a:moveTo>
                <a:lnTo>
                  <a:pt x="7440913" y="0"/>
                </a:lnTo>
                <a:lnTo>
                  <a:pt x="7440913" y="833607"/>
                </a:lnTo>
                <a:lnTo>
                  <a:pt x="0" y="8336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1676" tIns="109220" rIns="109220" bIns="109220" numCol="1" spcCol="1270" anchor="ctr" anchorCtr="0">
            <a:noAutofit/>
          </a:bodyPr>
          <a:lstStyle/>
          <a:p>
            <a:pPr lvl="0" algn="l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3" name="椭圆 12"/>
          <p:cNvSpPr/>
          <p:nvPr/>
        </p:nvSpPr>
        <p:spPr>
          <a:xfrm>
            <a:off x="2121500" y="4783937"/>
            <a:ext cx="1042009" cy="1042009"/>
          </a:xfrm>
          <a:prstGeom prst="ellipse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421404" y="1444394"/>
            <a:ext cx="506403" cy="217324"/>
          </a:xfrm>
          <a:custGeom>
            <a:avLst/>
            <a:gdLst>
              <a:gd name="T0" fmla="*/ 1727 w 3152"/>
              <a:gd name="T1" fmla="*/ 1223 h 1356"/>
              <a:gd name="T2" fmla="*/ 1727 w 3152"/>
              <a:gd name="T3" fmla="*/ 421 h 1356"/>
              <a:gd name="T4" fmla="*/ 1727 w 3152"/>
              <a:gd name="T5" fmla="*/ 1223 h 1356"/>
              <a:gd name="T6" fmla="*/ 534 w 3152"/>
              <a:gd name="T7" fmla="*/ 1223 h 1356"/>
              <a:gd name="T8" fmla="*/ 522 w 3152"/>
              <a:gd name="T9" fmla="*/ 422 h 1356"/>
              <a:gd name="T10" fmla="*/ 550 w 3152"/>
              <a:gd name="T11" fmla="*/ 422 h 1356"/>
              <a:gd name="T12" fmla="*/ 534 w 3152"/>
              <a:gd name="T13" fmla="*/ 1223 h 1356"/>
              <a:gd name="T14" fmla="*/ 2965 w 3152"/>
              <a:gd name="T15" fmla="*/ 30 h 1356"/>
              <a:gd name="T16" fmla="*/ 2960 w 3152"/>
              <a:gd name="T17" fmla="*/ 24 h 1356"/>
              <a:gd name="T18" fmla="*/ 2955 w 3152"/>
              <a:gd name="T19" fmla="*/ 19 h 1356"/>
              <a:gd name="T20" fmla="*/ 2945 w 3152"/>
              <a:gd name="T21" fmla="*/ 11 h 1356"/>
              <a:gd name="T22" fmla="*/ 2934 w 3152"/>
              <a:gd name="T23" fmla="*/ 5 h 1356"/>
              <a:gd name="T24" fmla="*/ 2921 w 3152"/>
              <a:gd name="T25" fmla="*/ 2 h 1356"/>
              <a:gd name="T26" fmla="*/ 2908 w 3152"/>
              <a:gd name="T27" fmla="*/ 1 h 1356"/>
              <a:gd name="T28" fmla="*/ 2896 w 3152"/>
              <a:gd name="T29" fmla="*/ 2 h 1356"/>
              <a:gd name="T30" fmla="*/ 2883 w 3152"/>
              <a:gd name="T31" fmla="*/ 6 h 1356"/>
              <a:gd name="T32" fmla="*/ 2872 w 3152"/>
              <a:gd name="T33" fmla="*/ 12 h 1356"/>
              <a:gd name="T34" fmla="*/ 2867 w 3152"/>
              <a:gd name="T35" fmla="*/ 17 h 1356"/>
              <a:gd name="T36" fmla="*/ 2861 w 3152"/>
              <a:gd name="T37" fmla="*/ 21 h 1356"/>
              <a:gd name="T38" fmla="*/ 1727 w 3152"/>
              <a:gd name="T39" fmla="*/ 288 h 1356"/>
              <a:gd name="T40" fmla="*/ 1064 w 3152"/>
              <a:gd name="T41" fmla="*/ 756 h 1356"/>
              <a:gd name="T42" fmla="*/ 799 w 3152"/>
              <a:gd name="T43" fmla="*/ 173 h 1356"/>
              <a:gd name="T44" fmla="*/ 975 w 3152"/>
              <a:gd name="T45" fmla="*/ 380 h 1356"/>
              <a:gd name="T46" fmla="*/ 1030 w 3152"/>
              <a:gd name="T47" fmla="*/ 275 h 1356"/>
              <a:gd name="T48" fmla="*/ 863 w 3152"/>
              <a:gd name="T49" fmla="*/ 29 h 1356"/>
              <a:gd name="T50" fmla="*/ 854 w 3152"/>
              <a:gd name="T51" fmla="*/ 19 h 1356"/>
              <a:gd name="T52" fmla="*/ 850 w 3152"/>
              <a:gd name="T53" fmla="*/ 16 h 1356"/>
              <a:gd name="T54" fmla="*/ 838 w 3152"/>
              <a:gd name="T55" fmla="*/ 8 h 1356"/>
              <a:gd name="T56" fmla="*/ 825 w 3152"/>
              <a:gd name="T57" fmla="*/ 3 h 1356"/>
              <a:gd name="T58" fmla="*/ 813 w 3152"/>
              <a:gd name="T59" fmla="*/ 1 h 1356"/>
              <a:gd name="T60" fmla="*/ 800 w 3152"/>
              <a:gd name="T61" fmla="*/ 1 h 1356"/>
              <a:gd name="T62" fmla="*/ 787 w 3152"/>
              <a:gd name="T63" fmla="*/ 4 h 1356"/>
              <a:gd name="T64" fmla="*/ 774 w 3152"/>
              <a:gd name="T65" fmla="*/ 10 h 1356"/>
              <a:gd name="T66" fmla="*/ 770 w 3152"/>
              <a:gd name="T67" fmla="*/ 12 h 1356"/>
              <a:gd name="T68" fmla="*/ 760 w 3152"/>
              <a:gd name="T69" fmla="*/ 21 h 1356"/>
              <a:gd name="T70" fmla="*/ 508 w 3152"/>
              <a:gd name="T71" fmla="*/ 289 h 1356"/>
              <a:gd name="T72" fmla="*/ 534 w 3152"/>
              <a:gd name="T73" fmla="*/ 1356 h 1356"/>
              <a:gd name="T74" fmla="*/ 1197 w 3152"/>
              <a:gd name="T75" fmla="*/ 889 h 1356"/>
              <a:gd name="T76" fmla="*/ 2260 w 3152"/>
              <a:gd name="T77" fmla="*/ 856 h 1356"/>
              <a:gd name="T78" fmla="*/ 3021 w 3152"/>
              <a:gd name="T79" fmla="*/ 350 h 1356"/>
              <a:gd name="T80" fmla="*/ 3114 w 3152"/>
              <a:gd name="T81" fmla="*/ 368 h 1356"/>
              <a:gd name="T82" fmla="*/ 2965 w 3152"/>
              <a:gd name="T83" fmla="*/ 3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152" h="1356">
                <a:moveTo>
                  <a:pt x="1727" y="1223"/>
                </a:moveTo>
                <a:lnTo>
                  <a:pt x="1727" y="1223"/>
                </a:lnTo>
                <a:cubicBezTo>
                  <a:pt x="1506" y="1223"/>
                  <a:pt x="1326" y="1043"/>
                  <a:pt x="1326" y="822"/>
                </a:cubicBezTo>
                <a:cubicBezTo>
                  <a:pt x="1326" y="601"/>
                  <a:pt x="1506" y="421"/>
                  <a:pt x="1727" y="421"/>
                </a:cubicBezTo>
                <a:cubicBezTo>
                  <a:pt x="1948" y="421"/>
                  <a:pt x="2128" y="601"/>
                  <a:pt x="2128" y="822"/>
                </a:cubicBezTo>
                <a:cubicBezTo>
                  <a:pt x="2128" y="1043"/>
                  <a:pt x="1948" y="1223"/>
                  <a:pt x="1727" y="1223"/>
                </a:cubicBezTo>
                <a:close/>
                <a:moveTo>
                  <a:pt x="534" y="1223"/>
                </a:moveTo>
                <a:lnTo>
                  <a:pt x="534" y="1223"/>
                </a:lnTo>
                <a:cubicBezTo>
                  <a:pt x="313" y="1223"/>
                  <a:pt x="133" y="1043"/>
                  <a:pt x="133" y="822"/>
                </a:cubicBezTo>
                <a:cubicBezTo>
                  <a:pt x="133" y="605"/>
                  <a:pt x="306" y="428"/>
                  <a:pt x="522" y="422"/>
                </a:cubicBezTo>
                <a:cubicBezTo>
                  <a:pt x="526" y="423"/>
                  <a:pt x="531" y="423"/>
                  <a:pt x="536" y="423"/>
                </a:cubicBezTo>
                <a:cubicBezTo>
                  <a:pt x="540" y="423"/>
                  <a:pt x="545" y="423"/>
                  <a:pt x="550" y="422"/>
                </a:cubicBezTo>
                <a:cubicBezTo>
                  <a:pt x="763" y="430"/>
                  <a:pt x="935" y="607"/>
                  <a:pt x="935" y="822"/>
                </a:cubicBezTo>
                <a:cubicBezTo>
                  <a:pt x="935" y="1043"/>
                  <a:pt x="755" y="1223"/>
                  <a:pt x="534" y="1223"/>
                </a:cubicBezTo>
                <a:close/>
                <a:moveTo>
                  <a:pt x="2965" y="30"/>
                </a:moveTo>
                <a:lnTo>
                  <a:pt x="2965" y="30"/>
                </a:lnTo>
                <a:cubicBezTo>
                  <a:pt x="2965" y="30"/>
                  <a:pt x="2965" y="29"/>
                  <a:pt x="2965" y="29"/>
                </a:cubicBezTo>
                <a:cubicBezTo>
                  <a:pt x="2963" y="27"/>
                  <a:pt x="2962" y="26"/>
                  <a:pt x="2960" y="24"/>
                </a:cubicBezTo>
                <a:cubicBezTo>
                  <a:pt x="2959" y="22"/>
                  <a:pt x="2957" y="20"/>
                  <a:pt x="2956" y="19"/>
                </a:cubicBezTo>
                <a:cubicBezTo>
                  <a:pt x="2956" y="19"/>
                  <a:pt x="2955" y="19"/>
                  <a:pt x="2955" y="19"/>
                </a:cubicBezTo>
                <a:cubicBezTo>
                  <a:pt x="2954" y="17"/>
                  <a:pt x="2953" y="17"/>
                  <a:pt x="2952" y="16"/>
                </a:cubicBezTo>
                <a:cubicBezTo>
                  <a:pt x="2950" y="14"/>
                  <a:pt x="2948" y="12"/>
                  <a:pt x="2945" y="11"/>
                </a:cubicBezTo>
                <a:cubicBezTo>
                  <a:pt x="2944" y="10"/>
                  <a:pt x="2942" y="9"/>
                  <a:pt x="2940" y="8"/>
                </a:cubicBezTo>
                <a:cubicBezTo>
                  <a:pt x="2938" y="7"/>
                  <a:pt x="2936" y="6"/>
                  <a:pt x="2934" y="5"/>
                </a:cubicBezTo>
                <a:cubicBezTo>
                  <a:pt x="2932" y="4"/>
                  <a:pt x="2930" y="4"/>
                  <a:pt x="2928" y="3"/>
                </a:cubicBezTo>
                <a:cubicBezTo>
                  <a:pt x="2925" y="3"/>
                  <a:pt x="2923" y="2"/>
                  <a:pt x="2921" y="2"/>
                </a:cubicBezTo>
                <a:cubicBezTo>
                  <a:pt x="2919" y="1"/>
                  <a:pt x="2917" y="1"/>
                  <a:pt x="2915" y="1"/>
                </a:cubicBezTo>
                <a:cubicBezTo>
                  <a:pt x="2913" y="1"/>
                  <a:pt x="2911" y="0"/>
                  <a:pt x="2908" y="1"/>
                </a:cubicBezTo>
                <a:cubicBezTo>
                  <a:pt x="2907" y="1"/>
                  <a:pt x="2905" y="1"/>
                  <a:pt x="2903" y="1"/>
                </a:cubicBezTo>
                <a:cubicBezTo>
                  <a:pt x="2900" y="1"/>
                  <a:pt x="2898" y="2"/>
                  <a:pt x="2896" y="2"/>
                </a:cubicBezTo>
                <a:cubicBezTo>
                  <a:pt x="2894" y="2"/>
                  <a:pt x="2892" y="3"/>
                  <a:pt x="2890" y="4"/>
                </a:cubicBezTo>
                <a:cubicBezTo>
                  <a:pt x="2887" y="5"/>
                  <a:pt x="2885" y="5"/>
                  <a:pt x="2883" y="6"/>
                </a:cubicBezTo>
                <a:cubicBezTo>
                  <a:pt x="2881" y="7"/>
                  <a:pt x="2879" y="8"/>
                  <a:pt x="2876" y="10"/>
                </a:cubicBezTo>
                <a:cubicBezTo>
                  <a:pt x="2875" y="11"/>
                  <a:pt x="2874" y="11"/>
                  <a:pt x="2872" y="12"/>
                </a:cubicBezTo>
                <a:cubicBezTo>
                  <a:pt x="2872" y="12"/>
                  <a:pt x="2872" y="12"/>
                  <a:pt x="2872" y="12"/>
                </a:cubicBezTo>
                <a:cubicBezTo>
                  <a:pt x="2870" y="14"/>
                  <a:pt x="2868" y="15"/>
                  <a:pt x="2867" y="17"/>
                </a:cubicBezTo>
                <a:cubicBezTo>
                  <a:pt x="2865" y="18"/>
                  <a:pt x="2863" y="20"/>
                  <a:pt x="2861" y="21"/>
                </a:cubicBezTo>
                <a:cubicBezTo>
                  <a:pt x="2861" y="21"/>
                  <a:pt x="2861" y="21"/>
                  <a:pt x="2861" y="21"/>
                </a:cubicBezTo>
                <a:lnTo>
                  <a:pt x="2242" y="680"/>
                </a:lnTo>
                <a:cubicBezTo>
                  <a:pt x="2180" y="454"/>
                  <a:pt x="1973" y="288"/>
                  <a:pt x="1727" y="288"/>
                </a:cubicBezTo>
                <a:cubicBezTo>
                  <a:pt x="1455" y="288"/>
                  <a:pt x="1230" y="492"/>
                  <a:pt x="1197" y="756"/>
                </a:cubicBezTo>
                <a:lnTo>
                  <a:pt x="1064" y="756"/>
                </a:lnTo>
                <a:cubicBezTo>
                  <a:pt x="1037" y="539"/>
                  <a:pt x="880" y="363"/>
                  <a:pt x="674" y="307"/>
                </a:cubicBezTo>
                <a:lnTo>
                  <a:pt x="799" y="173"/>
                </a:lnTo>
                <a:lnTo>
                  <a:pt x="919" y="350"/>
                </a:lnTo>
                <a:cubicBezTo>
                  <a:pt x="932" y="369"/>
                  <a:pt x="953" y="380"/>
                  <a:pt x="975" y="380"/>
                </a:cubicBezTo>
                <a:cubicBezTo>
                  <a:pt x="988" y="380"/>
                  <a:pt x="1001" y="376"/>
                  <a:pt x="1012" y="368"/>
                </a:cubicBezTo>
                <a:cubicBezTo>
                  <a:pt x="1042" y="347"/>
                  <a:pt x="1050" y="306"/>
                  <a:pt x="1030" y="275"/>
                </a:cubicBezTo>
                <a:lnTo>
                  <a:pt x="863" y="30"/>
                </a:lnTo>
                <a:cubicBezTo>
                  <a:pt x="863" y="30"/>
                  <a:pt x="863" y="29"/>
                  <a:pt x="863" y="29"/>
                </a:cubicBezTo>
                <a:cubicBezTo>
                  <a:pt x="861" y="27"/>
                  <a:pt x="860" y="26"/>
                  <a:pt x="858" y="24"/>
                </a:cubicBezTo>
                <a:cubicBezTo>
                  <a:pt x="857" y="22"/>
                  <a:pt x="855" y="20"/>
                  <a:pt x="854" y="19"/>
                </a:cubicBezTo>
                <a:cubicBezTo>
                  <a:pt x="854" y="19"/>
                  <a:pt x="854" y="19"/>
                  <a:pt x="853" y="19"/>
                </a:cubicBezTo>
                <a:cubicBezTo>
                  <a:pt x="852" y="17"/>
                  <a:pt x="851" y="17"/>
                  <a:pt x="850" y="16"/>
                </a:cubicBezTo>
                <a:cubicBezTo>
                  <a:pt x="848" y="14"/>
                  <a:pt x="846" y="12"/>
                  <a:pt x="843" y="11"/>
                </a:cubicBezTo>
                <a:cubicBezTo>
                  <a:pt x="842" y="10"/>
                  <a:pt x="840" y="9"/>
                  <a:pt x="838" y="8"/>
                </a:cubicBezTo>
                <a:cubicBezTo>
                  <a:pt x="836" y="7"/>
                  <a:pt x="834" y="6"/>
                  <a:pt x="832" y="5"/>
                </a:cubicBezTo>
                <a:cubicBezTo>
                  <a:pt x="830" y="4"/>
                  <a:pt x="827" y="4"/>
                  <a:pt x="825" y="3"/>
                </a:cubicBezTo>
                <a:cubicBezTo>
                  <a:pt x="823" y="3"/>
                  <a:pt x="821" y="2"/>
                  <a:pt x="819" y="2"/>
                </a:cubicBezTo>
                <a:cubicBezTo>
                  <a:pt x="817" y="1"/>
                  <a:pt x="815" y="1"/>
                  <a:pt x="813" y="1"/>
                </a:cubicBezTo>
                <a:cubicBezTo>
                  <a:pt x="811" y="1"/>
                  <a:pt x="809" y="1"/>
                  <a:pt x="807" y="1"/>
                </a:cubicBezTo>
                <a:cubicBezTo>
                  <a:pt x="805" y="1"/>
                  <a:pt x="802" y="1"/>
                  <a:pt x="800" y="1"/>
                </a:cubicBezTo>
                <a:cubicBezTo>
                  <a:pt x="798" y="1"/>
                  <a:pt x="796" y="2"/>
                  <a:pt x="794" y="2"/>
                </a:cubicBezTo>
                <a:cubicBezTo>
                  <a:pt x="792" y="2"/>
                  <a:pt x="790" y="3"/>
                  <a:pt x="787" y="4"/>
                </a:cubicBezTo>
                <a:cubicBezTo>
                  <a:pt x="785" y="5"/>
                  <a:pt x="783" y="5"/>
                  <a:pt x="782" y="6"/>
                </a:cubicBezTo>
                <a:cubicBezTo>
                  <a:pt x="779" y="7"/>
                  <a:pt x="777" y="8"/>
                  <a:pt x="774" y="10"/>
                </a:cubicBezTo>
                <a:cubicBezTo>
                  <a:pt x="773" y="11"/>
                  <a:pt x="772" y="11"/>
                  <a:pt x="770" y="12"/>
                </a:cubicBezTo>
                <a:cubicBezTo>
                  <a:pt x="770" y="12"/>
                  <a:pt x="770" y="12"/>
                  <a:pt x="770" y="12"/>
                </a:cubicBezTo>
                <a:cubicBezTo>
                  <a:pt x="768" y="14"/>
                  <a:pt x="766" y="15"/>
                  <a:pt x="765" y="17"/>
                </a:cubicBezTo>
                <a:cubicBezTo>
                  <a:pt x="763" y="18"/>
                  <a:pt x="761" y="20"/>
                  <a:pt x="760" y="21"/>
                </a:cubicBezTo>
                <a:cubicBezTo>
                  <a:pt x="759" y="21"/>
                  <a:pt x="759" y="21"/>
                  <a:pt x="759" y="21"/>
                </a:cubicBezTo>
                <a:lnTo>
                  <a:pt x="508" y="289"/>
                </a:lnTo>
                <a:cubicBezTo>
                  <a:pt x="225" y="302"/>
                  <a:pt x="0" y="536"/>
                  <a:pt x="0" y="822"/>
                </a:cubicBezTo>
                <a:cubicBezTo>
                  <a:pt x="0" y="1117"/>
                  <a:pt x="239" y="1356"/>
                  <a:pt x="534" y="1356"/>
                </a:cubicBezTo>
                <a:cubicBezTo>
                  <a:pt x="806" y="1356"/>
                  <a:pt x="1031" y="1152"/>
                  <a:pt x="1064" y="889"/>
                </a:cubicBezTo>
                <a:lnTo>
                  <a:pt x="1197" y="889"/>
                </a:lnTo>
                <a:cubicBezTo>
                  <a:pt x="1230" y="1152"/>
                  <a:pt x="1455" y="1356"/>
                  <a:pt x="1727" y="1356"/>
                </a:cubicBezTo>
                <a:cubicBezTo>
                  <a:pt x="2011" y="1356"/>
                  <a:pt x="2243" y="1135"/>
                  <a:pt x="2260" y="856"/>
                </a:cubicBezTo>
                <a:lnTo>
                  <a:pt x="2901" y="173"/>
                </a:lnTo>
                <a:lnTo>
                  <a:pt x="3021" y="350"/>
                </a:lnTo>
                <a:cubicBezTo>
                  <a:pt x="3034" y="369"/>
                  <a:pt x="3055" y="380"/>
                  <a:pt x="3077" y="380"/>
                </a:cubicBezTo>
                <a:cubicBezTo>
                  <a:pt x="3089" y="380"/>
                  <a:pt x="3103" y="376"/>
                  <a:pt x="3114" y="368"/>
                </a:cubicBezTo>
                <a:cubicBezTo>
                  <a:pt x="3144" y="347"/>
                  <a:pt x="3152" y="306"/>
                  <a:pt x="3132" y="275"/>
                </a:cubicBezTo>
                <a:lnTo>
                  <a:pt x="2965" y="30"/>
                </a:lnTo>
                <a:close/>
              </a:path>
            </a:pathLst>
          </a:custGeom>
          <a:solidFill>
            <a:schemeClr val="accent2">
              <a:lumMod val="9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20"/>
          <p:cNvGrpSpPr/>
          <p:nvPr/>
        </p:nvGrpSpPr>
        <p:grpSpPr>
          <a:xfrm>
            <a:off x="2478738" y="5051739"/>
            <a:ext cx="327531" cy="506403"/>
            <a:chOff x="6257925" y="-9525"/>
            <a:chExt cx="1514475" cy="2341563"/>
          </a:xfrm>
          <a:solidFill>
            <a:schemeClr val="accent5"/>
          </a:solidFill>
        </p:grpSpPr>
        <p:sp>
          <p:nvSpPr>
            <p:cNvPr id="16" name="Freeform 6"/>
            <p:cNvSpPr/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22"/>
          <p:cNvGrpSpPr/>
          <p:nvPr/>
        </p:nvGrpSpPr>
        <p:grpSpPr>
          <a:xfrm>
            <a:off x="2919070" y="3897076"/>
            <a:ext cx="402376" cy="315858"/>
            <a:chOff x="3654425" y="5089525"/>
            <a:chExt cx="1860550" cy="1460500"/>
          </a:xfrm>
          <a:solidFill>
            <a:schemeClr val="accent4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23"/>
          <p:cNvGrpSpPr/>
          <p:nvPr/>
        </p:nvGrpSpPr>
        <p:grpSpPr>
          <a:xfrm>
            <a:off x="2936923" y="2620520"/>
            <a:ext cx="367014" cy="366328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84609" y="1306834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978932" y="2557463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978932" y="3794706"/>
            <a:ext cx="6080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标题数字等都可以通过点击和重新输入进行更多模板：亮亮图文旗舰店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84609" y="5065472"/>
            <a:ext cx="6675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标题数字等都可以通过点击和重新输入进行更改，顶部“开始”面板中可以对字体、字号等进行修改。标题数字等都可以通过点击和重新输入进行更改，顶部“开始”面板中可以对字体、字号等进行修改。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09292" y="2236489"/>
            <a:ext cx="3973416" cy="1434423"/>
          </a:xfrm>
        </p:spPr>
        <p:txBody>
          <a:bodyPr/>
          <a:lstStyle/>
          <a:p>
            <a:r>
              <a:rPr kumimoji="1" lang="zh-CN" altLang="en-US"/>
              <a:t>感谢聆听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请在此位置添加你的作品名称</a:t>
            </a:r>
            <a:r>
              <a:rPr kumimoji="1" lang="en-US" altLang="zh-CN" dirty="0"/>
              <a:t>》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448653" y="4255971"/>
            <a:ext cx="7294694" cy="1456809"/>
          </a:xfrm>
        </p:spPr>
        <p:txBody>
          <a:bodyPr/>
          <a:lstStyle/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学校名称：</a:t>
            </a:r>
            <a:r>
              <a:rPr lang="en-US" altLang="zh-CN" dirty="0"/>
              <a:t>xxx</a:t>
            </a:r>
            <a:r>
              <a:rPr lang="zh-CN" altLang="en-US" dirty="0"/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指导老师：亮亮图文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/>
              <a:t>报告人：旗舰店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 rot="17741040">
            <a:off x="2941777" y="2205757"/>
            <a:ext cx="1171437" cy="1171437"/>
          </a:xfrm>
          <a:prstGeom prst="rect">
            <a:avLst/>
          </a:prstGeom>
          <a:solidFill>
            <a:srgbClr val="FFBBB3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28" name="矩形 27"/>
          <p:cNvSpPr/>
          <p:nvPr/>
        </p:nvSpPr>
        <p:spPr>
          <a:xfrm rot="2558654">
            <a:off x="5056342" y="3515533"/>
            <a:ext cx="331525" cy="331525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29" name="矩形 28"/>
          <p:cNvSpPr/>
          <p:nvPr/>
        </p:nvSpPr>
        <p:spPr>
          <a:xfrm rot="20601285">
            <a:off x="4751533" y="2863276"/>
            <a:ext cx="472692" cy="472692"/>
          </a:xfrm>
          <a:prstGeom prst="rect">
            <a:avLst/>
          </a:prstGeom>
          <a:solidFill>
            <a:srgbClr val="FFBBB3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0" name="矩形 29"/>
          <p:cNvSpPr/>
          <p:nvPr/>
        </p:nvSpPr>
        <p:spPr>
          <a:xfrm rot="2349059">
            <a:off x="5209516" y="2994930"/>
            <a:ext cx="223715" cy="223715"/>
          </a:xfrm>
          <a:prstGeom prst="rect">
            <a:avLst/>
          </a:prstGeom>
          <a:solidFill>
            <a:srgbClr val="FAA0AA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1" name="矩形 30"/>
          <p:cNvSpPr/>
          <p:nvPr/>
        </p:nvSpPr>
        <p:spPr>
          <a:xfrm rot="1971513">
            <a:off x="4436515" y="2230757"/>
            <a:ext cx="478989" cy="478989"/>
          </a:xfrm>
          <a:prstGeom prst="rect">
            <a:avLst/>
          </a:prstGeom>
          <a:solidFill>
            <a:srgbClr val="009FB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2" name="矩形 31"/>
          <p:cNvSpPr/>
          <p:nvPr/>
        </p:nvSpPr>
        <p:spPr>
          <a:xfrm rot="19896190">
            <a:off x="5492080" y="1456307"/>
            <a:ext cx="669411" cy="669411"/>
          </a:xfrm>
          <a:prstGeom prst="rect">
            <a:avLst/>
          </a:prstGeom>
          <a:solidFill>
            <a:srgbClr val="FAA0AA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3" name="矩形 32"/>
          <p:cNvSpPr/>
          <p:nvPr/>
        </p:nvSpPr>
        <p:spPr>
          <a:xfrm rot="20614086">
            <a:off x="3682090" y="1053410"/>
            <a:ext cx="1325599" cy="1325599"/>
          </a:xfrm>
          <a:prstGeom prst="rect">
            <a:avLst/>
          </a:prstGeom>
          <a:solidFill>
            <a:srgbClr val="FFBBB3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4" name="矩形 33"/>
          <p:cNvSpPr/>
          <p:nvPr/>
        </p:nvSpPr>
        <p:spPr>
          <a:xfrm rot="18585722">
            <a:off x="1442143" y="2314806"/>
            <a:ext cx="1958891" cy="1958891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5" name="矩形 34"/>
          <p:cNvSpPr/>
          <p:nvPr/>
        </p:nvSpPr>
        <p:spPr>
          <a:xfrm rot="17430621">
            <a:off x="3592775" y="637260"/>
            <a:ext cx="204135" cy="204135"/>
          </a:xfrm>
          <a:prstGeom prst="rect">
            <a:avLst/>
          </a:prstGeom>
          <a:solidFill>
            <a:srgbClr val="009FB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6" name="矩形 35"/>
          <p:cNvSpPr/>
          <p:nvPr/>
        </p:nvSpPr>
        <p:spPr>
          <a:xfrm rot="19750403">
            <a:off x="5214989" y="2313146"/>
            <a:ext cx="252619" cy="252619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7" name="矩形 36"/>
          <p:cNvSpPr/>
          <p:nvPr/>
        </p:nvSpPr>
        <p:spPr>
          <a:xfrm rot="19896190">
            <a:off x="3062886" y="1526176"/>
            <a:ext cx="329419" cy="329419"/>
          </a:xfrm>
          <a:prstGeom prst="rect">
            <a:avLst/>
          </a:prstGeom>
          <a:solidFill>
            <a:srgbClr val="FAA0AA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8" name="矩形 37"/>
          <p:cNvSpPr/>
          <p:nvPr/>
        </p:nvSpPr>
        <p:spPr>
          <a:xfrm rot="9822520">
            <a:off x="7609938" y="4957854"/>
            <a:ext cx="716990" cy="716990"/>
          </a:xfrm>
          <a:prstGeom prst="rect">
            <a:avLst/>
          </a:prstGeom>
          <a:solidFill>
            <a:srgbClr val="FFBBB3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39" name="矩形 38"/>
          <p:cNvSpPr/>
          <p:nvPr/>
        </p:nvSpPr>
        <p:spPr>
          <a:xfrm rot="18585722">
            <a:off x="7411739" y="2539046"/>
            <a:ext cx="1958891" cy="1958891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0" name="矩形 39"/>
          <p:cNvSpPr/>
          <p:nvPr/>
        </p:nvSpPr>
        <p:spPr>
          <a:xfrm rot="4450317">
            <a:off x="7016407" y="4012942"/>
            <a:ext cx="139775" cy="139775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1" name="矩形 40"/>
          <p:cNvSpPr/>
          <p:nvPr/>
        </p:nvSpPr>
        <p:spPr>
          <a:xfrm rot="892948">
            <a:off x="6180353" y="3685919"/>
            <a:ext cx="381184" cy="381184"/>
          </a:xfrm>
          <a:prstGeom prst="rect">
            <a:avLst/>
          </a:prstGeom>
          <a:solidFill>
            <a:srgbClr val="FFBBB3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2" name="矩形 41"/>
          <p:cNvSpPr/>
          <p:nvPr/>
        </p:nvSpPr>
        <p:spPr>
          <a:xfrm rot="4240722">
            <a:off x="7466138" y="4256901"/>
            <a:ext cx="211665" cy="211665"/>
          </a:xfrm>
          <a:prstGeom prst="rect">
            <a:avLst/>
          </a:prstGeom>
          <a:solidFill>
            <a:srgbClr val="FAA0AA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3" name="矩形 42"/>
          <p:cNvSpPr/>
          <p:nvPr/>
        </p:nvSpPr>
        <p:spPr>
          <a:xfrm rot="3863176">
            <a:off x="6684093" y="3271610"/>
            <a:ext cx="478989" cy="478989"/>
          </a:xfrm>
          <a:prstGeom prst="rect">
            <a:avLst/>
          </a:prstGeom>
          <a:solidFill>
            <a:srgbClr val="009FB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4" name="矩形 43"/>
          <p:cNvSpPr/>
          <p:nvPr/>
        </p:nvSpPr>
        <p:spPr>
          <a:xfrm rot="187853">
            <a:off x="5672157" y="2607059"/>
            <a:ext cx="669411" cy="669411"/>
          </a:xfrm>
          <a:prstGeom prst="rect">
            <a:avLst/>
          </a:prstGeom>
          <a:solidFill>
            <a:srgbClr val="FAA0AA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5" name="矩形 44"/>
          <p:cNvSpPr/>
          <p:nvPr/>
        </p:nvSpPr>
        <p:spPr>
          <a:xfrm rot="905749">
            <a:off x="6755402" y="2169813"/>
            <a:ext cx="962806" cy="962806"/>
          </a:xfrm>
          <a:prstGeom prst="rect">
            <a:avLst/>
          </a:prstGeom>
          <a:solidFill>
            <a:srgbClr val="FFBBB3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6" name="矩形 45"/>
          <p:cNvSpPr/>
          <p:nvPr/>
        </p:nvSpPr>
        <p:spPr>
          <a:xfrm rot="19322284">
            <a:off x="6554943" y="2549148"/>
            <a:ext cx="204135" cy="204135"/>
          </a:xfrm>
          <a:prstGeom prst="rect">
            <a:avLst/>
          </a:prstGeom>
          <a:solidFill>
            <a:srgbClr val="009FB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7" name="矩形 46"/>
          <p:cNvSpPr/>
          <p:nvPr/>
        </p:nvSpPr>
        <p:spPr>
          <a:xfrm rot="42066">
            <a:off x="5528067" y="4637342"/>
            <a:ext cx="252619" cy="252619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8" name="矩形 47"/>
          <p:cNvSpPr/>
          <p:nvPr/>
        </p:nvSpPr>
        <p:spPr>
          <a:xfrm rot="19661959">
            <a:off x="8481735" y="2491768"/>
            <a:ext cx="2847505" cy="2847505"/>
          </a:xfrm>
          <a:prstGeom prst="rect">
            <a:avLst/>
          </a:prstGeom>
          <a:solidFill>
            <a:srgbClr val="009FB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49" name="矩形 48"/>
          <p:cNvSpPr/>
          <p:nvPr/>
        </p:nvSpPr>
        <p:spPr>
          <a:xfrm rot="905749">
            <a:off x="6717613" y="5279352"/>
            <a:ext cx="958417" cy="958417"/>
          </a:xfrm>
          <a:prstGeom prst="rect">
            <a:avLst/>
          </a:prstGeom>
          <a:solidFill>
            <a:srgbClr val="FFBBB3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50" name="矩形 49"/>
          <p:cNvSpPr/>
          <p:nvPr/>
        </p:nvSpPr>
        <p:spPr>
          <a:xfrm rot="19322284">
            <a:off x="9946677" y="5950995"/>
            <a:ext cx="204135" cy="204135"/>
          </a:xfrm>
          <a:prstGeom prst="rect">
            <a:avLst/>
          </a:prstGeom>
          <a:solidFill>
            <a:srgbClr val="009FB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  <p:sp>
        <p:nvSpPr>
          <p:cNvPr id="51" name="矩形 50"/>
          <p:cNvSpPr/>
          <p:nvPr/>
        </p:nvSpPr>
        <p:spPr>
          <a:xfrm rot="17290033">
            <a:off x="8335727" y="5098108"/>
            <a:ext cx="997607" cy="997607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 b="2918"/>
          <a:stretch>
            <a:fillRect/>
          </a:stretch>
        </p:blipFill>
        <p:spPr>
          <a:xfrm>
            <a:off x="825499" y="1154640"/>
            <a:ext cx="5710766" cy="4283075"/>
          </a:xfrm>
          <a:prstGeom prst="roundRect">
            <a:avLst>
              <a:gd name="adj" fmla="val 20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3"/>
          <p:cNvSpPr txBox="1"/>
          <p:nvPr/>
        </p:nvSpPr>
        <p:spPr>
          <a:xfrm>
            <a:off x="7216854" y="1346969"/>
            <a:ext cx="414541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ea typeface="微软雅黑" charset="0"/>
                <a:cs typeface="Arial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11868" y="580605"/>
            <a:ext cx="125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itchFamily="34" charset="0"/>
              </a:rPr>
              <a:t>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09772" y="2879696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itchFamily="34" charset="0"/>
              </a:rPr>
              <a:t>”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7216853" y="4225075"/>
            <a:ext cx="41454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16853" y="35875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336797" y="965201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15026" y="2413000"/>
            <a:ext cx="931334" cy="93133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/>
              <a:t>A</a:t>
            </a:r>
            <a:endParaRPr kumimoji="1" lang="zh-CN" altLang="en-US" sz="3600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2491" y="1686318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</a:t>
            </a:r>
          </a:p>
        </p:txBody>
      </p:sp>
      <p:sp>
        <p:nvSpPr>
          <p:cNvPr id="6" name="矩形 5"/>
          <p:cNvSpPr/>
          <p:nvPr/>
        </p:nvSpPr>
        <p:spPr>
          <a:xfrm>
            <a:off x="2702490" y="1168401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8419" y="963032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266648" y="2410831"/>
            <a:ext cx="931334" cy="931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B</a:t>
            </a:r>
            <a:endParaRPr kumimoji="1" lang="zh-CN" altLang="en-US" sz="3600" b="1" dirty="0"/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63404" y="3607518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41633" y="5055317"/>
            <a:ext cx="931334" cy="93133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C</a:t>
            </a:r>
            <a:endParaRPr kumimoji="1" lang="zh-CN" altLang="en-US" sz="3600" b="1" dirty="0"/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5026" y="3605349"/>
            <a:ext cx="3843869" cy="1913466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3255" y="5053148"/>
            <a:ext cx="931334" cy="93133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D</a:t>
            </a:r>
            <a:endParaRPr kumimoji="1" lang="zh-CN" altLang="en-US" sz="3600" b="1" dirty="0"/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</a:t>
            </a:r>
            <a:r>
              <a:rPr lang="zh-CN" altLang="en-US" sz="1200">
                <a:solidFill>
                  <a:schemeClr val="bg1"/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1103920" y="3564675"/>
            <a:ext cx="4145411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3920" y="2927182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8" b="49699"/>
          <a:stretch>
            <a:fillRect/>
          </a:stretch>
        </p:blipFill>
        <p:spPr>
          <a:xfrm>
            <a:off x="0" y="996005"/>
            <a:ext cx="12192000" cy="3335867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本框 8"/>
          <p:cNvSpPr txBox="1"/>
          <p:nvPr/>
        </p:nvSpPr>
        <p:spPr>
          <a:xfrm>
            <a:off x="1322427" y="5170281"/>
            <a:ext cx="95471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7745" y="462703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3725" y="3264989"/>
            <a:ext cx="2317250" cy="35930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1068207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6" name="组 5"/>
          <p:cNvGrpSpPr/>
          <p:nvPr/>
        </p:nvGrpSpPr>
        <p:grpSpPr>
          <a:xfrm>
            <a:off x="1887796" y="3036389"/>
            <a:ext cx="429108" cy="429108"/>
            <a:chOff x="1770335" y="2906486"/>
            <a:chExt cx="733908" cy="733908"/>
          </a:xfrm>
        </p:grpSpPr>
        <p:sp>
          <p:nvSpPr>
            <p:cNvPr id="3" name="椭圆 2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L 形 4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619926" y="0"/>
            <a:ext cx="2317250" cy="359301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3828873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组 9"/>
          <p:cNvGrpSpPr/>
          <p:nvPr/>
        </p:nvGrpSpPr>
        <p:grpSpPr>
          <a:xfrm>
            <a:off x="4648462" y="3471026"/>
            <a:ext cx="429108" cy="429108"/>
            <a:chOff x="1770335" y="2906486"/>
            <a:chExt cx="733908" cy="733908"/>
          </a:xfrm>
        </p:grpSpPr>
        <p:sp>
          <p:nvSpPr>
            <p:cNvPr id="11" name="椭圆 10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L 形 11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文本框 8"/>
          <p:cNvSpPr txBox="1"/>
          <p:nvPr/>
        </p:nvSpPr>
        <p:spPr>
          <a:xfrm>
            <a:off x="1068208" y="4134057"/>
            <a:ext cx="2068286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05957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747582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785331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90889" y="3264989"/>
            <a:ext cx="2317250" cy="359301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6415371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组 18"/>
          <p:cNvGrpSpPr/>
          <p:nvPr/>
        </p:nvGrpSpPr>
        <p:grpSpPr>
          <a:xfrm>
            <a:off x="7234960" y="3036389"/>
            <a:ext cx="429108" cy="429108"/>
            <a:chOff x="1770335" y="2906486"/>
            <a:chExt cx="733908" cy="733908"/>
          </a:xfrm>
        </p:grpSpPr>
        <p:sp>
          <p:nvSpPr>
            <p:cNvPr id="20" name="椭圆 1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L 形 2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8967090" y="0"/>
            <a:ext cx="2317250" cy="35930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9176037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24" name="组 23"/>
          <p:cNvGrpSpPr/>
          <p:nvPr/>
        </p:nvGrpSpPr>
        <p:grpSpPr>
          <a:xfrm>
            <a:off x="9995626" y="3471026"/>
            <a:ext cx="429108" cy="429108"/>
            <a:chOff x="1770335" y="2906486"/>
            <a:chExt cx="733908" cy="733908"/>
          </a:xfrm>
        </p:grpSpPr>
        <p:sp>
          <p:nvSpPr>
            <p:cNvPr id="25" name="椭圆 24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" name="L 形 25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文本框 8"/>
          <p:cNvSpPr txBox="1"/>
          <p:nvPr/>
        </p:nvSpPr>
        <p:spPr>
          <a:xfrm>
            <a:off x="6415372" y="4134057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453121" y="3590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9" name="文本框 8"/>
          <p:cNvSpPr txBox="1"/>
          <p:nvPr/>
        </p:nvSpPr>
        <p:spPr>
          <a:xfrm>
            <a:off x="9094746" y="931861"/>
            <a:ext cx="206828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9132495" y="38794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2856</Words>
  <Application>Microsoft Office PowerPoint</Application>
  <PresentationFormat>宽屏</PresentationFormat>
  <Paragraphs>170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Hymira</cp:lastModifiedBy>
  <cp:revision>55</cp:revision>
  <dcterms:created xsi:type="dcterms:W3CDTF">2015-08-18T02:51:00Z</dcterms:created>
  <dcterms:modified xsi:type="dcterms:W3CDTF">2019-03-31T03:14:03Z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