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2"/>
    <p:restoredTop sz="93699"/>
  </p:normalViewPr>
  <p:slideViewPr>
    <p:cSldViewPr snapToGrid="0" snapToObjects="1">
      <p:cViewPr varScale="1">
        <p:scale>
          <a:sx n="81" d="100"/>
          <a:sy n="81" d="100"/>
        </p:scale>
        <p:origin x="49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78DE-47C0-956C-8CD2290A29F2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DE-47C0-956C-8CD2290A29F2}"/>
              </c:ext>
            </c:extLst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8DE-47C0-956C-8CD2290A29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0.44</c:v>
                </c:pt>
                <c:pt idx="1">
                  <c:v>0.43000000000000005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DE-47C0-956C-8CD2290A29F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16775821137603"/>
          <c:y val="0.71535465950612409"/>
          <c:w val="0.198472261999219"/>
          <c:h val="0.169403882759124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3-4C73-9C0F-71B91FB691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83-4C73-9C0F-71B91FB691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83-4C73-9C0F-71B91FB69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7"/>
        <c:overlap val="-10"/>
        <c:axId val="257779200"/>
        <c:axId val="257780736"/>
      </c:barChart>
      <c:catAx>
        <c:axId val="25777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7780736"/>
        <c:crosses val="autoZero"/>
        <c:auto val="1"/>
        <c:lblAlgn val="ctr"/>
        <c:lblOffset val="100"/>
        <c:noMultiLvlLbl val="0"/>
      </c:catAx>
      <c:valAx>
        <c:axId val="257780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25777920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186569"/>
            <a:ext cx="11774906" cy="6484862"/>
          </a:xfrm>
          <a:prstGeom prst="rect">
            <a:avLst/>
          </a:prstGeom>
          <a:effectLst>
            <a:outerShdw blurRad="88900" sx="101000" sy="101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3" name="组合 6"/>
          <p:cNvGrpSpPr/>
          <p:nvPr userDrawn="1"/>
        </p:nvGrpSpPr>
        <p:grpSpPr>
          <a:xfrm>
            <a:off x="192505" y="2791287"/>
            <a:ext cx="11819823" cy="1807144"/>
            <a:chOff x="192505" y="2307657"/>
            <a:chExt cx="11819823" cy="2340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192505" y="2307657"/>
              <a:ext cx="11819823" cy="22426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6200000" flipH="1">
              <a:off x="22392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1187445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53199" y="3078866"/>
            <a:ext cx="11485602" cy="11564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48835" y="4701674"/>
            <a:ext cx="11485602" cy="3423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48835" y="5044016"/>
            <a:ext cx="11485602" cy="3423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08547" y="186569"/>
            <a:ext cx="11774906" cy="648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6"/>
          <p:cNvGrpSpPr/>
          <p:nvPr userDrawn="1"/>
        </p:nvGrpSpPr>
        <p:grpSpPr>
          <a:xfrm rot="5400000">
            <a:off x="-530982" y="1297820"/>
            <a:ext cx="6678591" cy="4268149"/>
            <a:chOff x="192505" y="2307657"/>
            <a:chExt cx="11819823" cy="2340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192505" y="2307657"/>
              <a:ext cx="11819823" cy="22426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4"/>
            <p:cNvSpPr/>
            <p:nvPr/>
          </p:nvSpPr>
          <p:spPr>
            <a:xfrm rot="16200000" flipH="1">
              <a:off x="22392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5"/>
            <p:cNvSpPr/>
            <p:nvPr/>
          </p:nvSpPr>
          <p:spPr>
            <a:xfrm rot="5400000">
              <a:off x="1187445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16608" y="2534855"/>
            <a:ext cx="2561864" cy="10566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616608" y="3591045"/>
            <a:ext cx="2561864" cy="37143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782422" y="1468084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103853" y="1686076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5782422" y="2749326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7103853" y="2967318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782422" y="4027008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103853" y="4245000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08547" y="186569"/>
            <a:ext cx="11774906" cy="648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6"/>
          <p:cNvGrpSpPr/>
          <p:nvPr userDrawn="1"/>
        </p:nvGrpSpPr>
        <p:grpSpPr>
          <a:xfrm rot="5400000">
            <a:off x="-530982" y="1297820"/>
            <a:ext cx="6678591" cy="4268149"/>
            <a:chOff x="192505" y="2307657"/>
            <a:chExt cx="11819823" cy="2340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192505" y="2307657"/>
              <a:ext cx="11819823" cy="22426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4"/>
            <p:cNvSpPr/>
            <p:nvPr/>
          </p:nvSpPr>
          <p:spPr>
            <a:xfrm rot="16200000" flipH="1">
              <a:off x="22392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5"/>
            <p:cNvSpPr/>
            <p:nvPr/>
          </p:nvSpPr>
          <p:spPr>
            <a:xfrm rot="5400000">
              <a:off x="1187445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16608" y="2534855"/>
            <a:ext cx="2561864" cy="10566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616608" y="3591045"/>
            <a:ext cx="2561864" cy="37143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782422" y="1035621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103853" y="1253613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5782422" y="2316863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7103853" y="2534855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5782422" y="3594545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103853" y="3812537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5782422" y="4874007"/>
            <a:ext cx="1321432" cy="105666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2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7103853" y="5091999"/>
            <a:ext cx="4039565" cy="6206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08547" y="186569"/>
            <a:ext cx="11774906" cy="648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6"/>
          <p:cNvGrpSpPr/>
          <p:nvPr userDrawn="1"/>
        </p:nvGrpSpPr>
        <p:grpSpPr>
          <a:xfrm rot="5400000">
            <a:off x="-530982" y="1297820"/>
            <a:ext cx="6678591" cy="4268149"/>
            <a:chOff x="192505" y="2307657"/>
            <a:chExt cx="11819823" cy="2340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192505" y="2307657"/>
              <a:ext cx="11819823" cy="22426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4"/>
            <p:cNvSpPr/>
            <p:nvPr/>
          </p:nvSpPr>
          <p:spPr>
            <a:xfrm rot="16200000" flipH="1">
              <a:off x="22392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5"/>
            <p:cNvSpPr/>
            <p:nvPr/>
          </p:nvSpPr>
          <p:spPr>
            <a:xfrm rot="5400000">
              <a:off x="1187445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16608" y="2534855"/>
            <a:ext cx="2561864" cy="10566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616608" y="3591045"/>
            <a:ext cx="2561864" cy="37143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6018525" y="903366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223563" y="1068695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525" y="1869771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7223563" y="2035100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525" y="2836176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223563" y="3001505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8525" y="3802581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7223563" y="3967910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018525" y="4768986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7223563" y="4934315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08547" y="186569"/>
            <a:ext cx="11774906" cy="648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6"/>
          <p:cNvGrpSpPr/>
          <p:nvPr userDrawn="1"/>
        </p:nvGrpSpPr>
        <p:grpSpPr>
          <a:xfrm rot="5400000">
            <a:off x="-530982" y="1297820"/>
            <a:ext cx="6678591" cy="4268149"/>
            <a:chOff x="192505" y="2307657"/>
            <a:chExt cx="11819823" cy="2340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矩形 4"/>
            <p:cNvSpPr/>
            <p:nvPr/>
          </p:nvSpPr>
          <p:spPr>
            <a:xfrm>
              <a:off x="192505" y="2307657"/>
              <a:ext cx="11819823" cy="22426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4"/>
            <p:cNvSpPr/>
            <p:nvPr/>
          </p:nvSpPr>
          <p:spPr>
            <a:xfrm rot="16200000" flipH="1">
              <a:off x="22392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5"/>
            <p:cNvSpPr/>
            <p:nvPr/>
          </p:nvSpPr>
          <p:spPr>
            <a:xfrm rot="5400000">
              <a:off x="1187445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16608" y="2534855"/>
            <a:ext cx="2561864" cy="10566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/>
              <a:t>标题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616608" y="3591045"/>
            <a:ext cx="2561864" cy="37143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6018525" y="695022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7223563" y="860351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018525" y="1615154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7223563" y="1780483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6018525" y="2539459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7223563" y="2704788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6018525" y="3459591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7223563" y="3624920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018525" y="4379723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7223563" y="4545052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6018525" y="5299855"/>
            <a:ext cx="1205038" cy="80139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7223563" y="5465184"/>
            <a:ext cx="368375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" y="186569"/>
            <a:ext cx="11774906" cy="6484862"/>
          </a:xfrm>
          <a:prstGeom prst="rect">
            <a:avLst/>
          </a:prstGeom>
          <a:effectLst>
            <a:outerShdw blurRad="88900" sx="101000" sy="101000" algn="ctr" rotWithShape="0">
              <a:prstClr val="black">
                <a:alpha val="20000"/>
              </a:prstClr>
            </a:outerShdw>
          </a:effectLst>
        </p:spPr>
      </p:pic>
      <p:sp>
        <p:nvSpPr>
          <p:cNvPr id="10" name="椭圆 9"/>
          <p:cNvSpPr/>
          <p:nvPr userDrawn="1"/>
        </p:nvSpPr>
        <p:spPr>
          <a:xfrm>
            <a:off x="3719332" y="1052332"/>
            <a:ext cx="4753336" cy="4753336"/>
          </a:xfrm>
          <a:prstGeom prst="ellipse">
            <a:avLst/>
          </a:prstGeom>
          <a:solidFill>
            <a:schemeClr val="accent4"/>
          </a:solidFill>
          <a:effectLst>
            <a:outerShdw blurRad="889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124" y="2314862"/>
            <a:ext cx="3683752" cy="66803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912243" y="3180625"/>
            <a:ext cx="4367514" cy="1044133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cxnSp>
        <p:nvCxnSpPr>
          <p:cNvPr id="13" name="直接连接符 6"/>
          <p:cNvCxnSpPr/>
          <p:nvPr userDrawn="1"/>
        </p:nvCxnSpPr>
        <p:spPr>
          <a:xfrm>
            <a:off x="4711700" y="2986749"/>
            <a:ext cx="2755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08547" y="186569"/>
            <a:ext cx="11774906" cy="6484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合 6"/>
          <p:cNvGrpSpPr/>
          <p:nvPr userDrawn="1"/>
        </p:nvGrpSpPr>
        <p:grpSpPr>
          <a:xfrm>
            <a:off x="96456" y="325879"/>
            <a:ext cx="11999088" cy="681118"/>
            <a:chOff x="192505" y="2307657"/>
            <a:chExt cx="11819823" cy="2340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 5"/>
            <p:cNvSpPr/>
            <p:nvPr/>
          </p:nvSpPr>
          <p:spPr>
            <a:xfrm>
              <a:off x="192505" y="2307657"/>
              <a:ext cx="11819823" cy="22426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4"/>
            <p:cNvSpPr/>
            <p:nvPr/>
          </p:nvSpPr>
          <p:spPr>
            <a:xfrm rot="16200000" flipH="1">
              <a:off x="22392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5"/>
            <p:cNvSpPr/>
            <p:nvPr/>
          </p:nvSpPr>
          <p:spPr>
            <a:xfrm rot="5400000">
              <a:off x="11874453" y="4518927"/>
              <a:ext cx="97859" cy="160693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48201" y="416830"/>
            <a:ext cx="11446402" cy="4707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请在这里输入你的论文标题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PRESENTED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BY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指导老师：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课题意义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515938" y="1732522"/>
            <a:ext cx="5555800" cy="1965517"/>
            <a:chOff x="515938" y="1732522"/>
            <a:chExt cx="5555800" cy="1965517"/>
          </a:xfrm>
        </p:grpSpPr>
        <p:grpSp>
          <p:nvGrpSpPr>
            <p:cNvPr id="3" name="组 2"/>
            <p:cNvGrpSpPr/>
            <p:nvPr/>
          </p:nvGrpSpPr>
          <p:grpSpPr>
            <a:xfrm>
              <a:off x="515938" y="1739534"/>
              <a:ext cx="5555800" cy="1958505"/>
              <a:chOff x="515938" y="1739534"/>
              <a:chExt cx="5555800" cy="195850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515938" y="1739534"/>
                <a:ext cx="5555800" cy="195850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43467" y="1739534"/>
                <a:ext cx="127000" cy="19585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872431" y="1732522"/>
              <a:ext cx="3108543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lvl="0" indent="-457200">
                <a:lnSpc>
                  <a:spcPct val="130000"/>
                </a:lnSpc>
                <a:buFont typeface="Wingdings" pitchFamily="2" charset="2"/>
                <a:buChar char="p"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矩形 55"/>
            <p:cNvSpPr/>
            <p:nvPr/>
          </p:nvSpPr>
          <p:spPr>
            <a:xfrm>
              <a:off x="1302473" y="2265191"/>
              <a:ext cx="4581860" cy="1277257"/>
            </a:xfrm>
            <a:prstGeom prst="rect">
              <a:avLst/>
            </a:prstGeom>
          </p:spPr>
          <p:txBody>
            <a:bodyPr wrap="square" lIns="91424" tIns="45712" rIns="91424" bIns="45712">
              <a:spAutoFit/>
            </a:bodyPr>
            <a:lstStyle/>
            <a:p>
              <a:pPr marL="285750" indent="-285750">
                <a:lnSpc>
                  <a:spcPct val="150000"/>
                </a:lnSpc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标题数字等都可以通过点击和重新输入进行更改，建议正文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10-16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倍字间距。</a:t>
              </a:r>
              <a:endParaRPr lang="en-US" altLang="zh-CN" sz="12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</a:rPr>
                <a:t>标题数字等都可以通过点击和重新输入进行更改，建议正文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j-ea"/>
                </a:rPr>
                <a:t>10-16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j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</a:rPr>
                <a:t>倍字间距。</a:t>
              </a:r>
              <a:endParaRPr lang="en-US" altLang="zh-CN" sz="1200" dirty="0">
                <a:solidFill>
                  <a:schemeClr val="bg1"/>
                </a:solidFill>
                <a:latin typeface="+mj-ea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515938" y="3875939"/>
            <a:ext cx="5555800" cy="1964078"/>
            <a:chOff x="515938" y="3875939"/>
            <a:chExt cx="5555800" cy="1964078"/>
          </a:xfrm>
        </p:grpSpPr>
        <p:grpSp>
          <p:nvGrpSpPr>
            <p:cNvPr id="4" name="组 3"/>
            <p:cNvGrpSpPr/>
            <p:nvPr/>
          </p:nvGrpSpPr>
          <p:grpSpPr>
            <a:xfrm>
              <a:off x="515938" y="3875939"/>
              <a:ext cx="5555800" cy="1964078"/>
              <a:chOff x="515938" y="3875939"/>
              <a:chExt cx="5555800" cy="1964078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15938" y="3875939"/>
                <a:ext cx="5555800" cy="195850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43467" y="3881512"/>
                <a:ext cx="127000" cy="19585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72431" y="3917646"/>
              <a:ext cx="3108543" cy="5724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lvl="0" indent="-457200">
                <a:lnSpc>
                  <a:spcPct val="130000"/>
                </a:lnSpc>
                <a:buFont typeface="Wingdings" pitchFamily="2" charset="2"/>
                <a:buChar char="p"/>
              </a:pPr>
              <a:r>
                <a:rPr lang="zh-CN" altLang="en-US" sz="24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55"/>
            <p:cNvSpPr/>
            <p:nvPr/>
          </p:nvSpPr>
          <p:spPr>
            <a:xfrm>
              <a:off x="1302473" y="4450315"/>
              <a:ext cx="4581860" cy="1277257"/>
            </a:xfrm>
            <a:prstGeom prst="rect">
              <a:avLst/>
            </a:prstGeom>
          </p:spPr>
          <p:txBody>
            <a:bodyPr wrap="square" lIns="91424" tIns="45712" rIns="91424" bIns="45712">
              <a:spAutoFit/>
            </a:bodyPr>
            <a:lstStyle/>
            <a:p>
              <a:pPr marL="285750" indent="-285750">
                <a:lnSpc>
                  <a:spcPct val="150000"/>
                </a:lnSpc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标题数字等都可以通过点击和重新输入进行更改，建议正文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10-16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  <a:ea typeface="+mj-ea"/>
                </a:rPr>
                <a:t>倍字间距。</a:t>
              </a:r>
              <a:endParaRPr lang="en-US" altLang="zh-CN" sz="12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zh-CN" altLang="en-US" sz="1200" dirty="0">
                  <a:solidFill>
                    <a:schemeClr val="bg1"/>
                  </a:solidFill>
                  <a:latin typeface="+mj-ea"/>
                </a:rPr>
                <a:t>标题数字等都可以通过点击和重新输入进行更改，建议正文</a:t>
              </a:r>
              <a:r>
                <a:rPr lang="en-US" altLang="zh-CN" sz="1200" dirty="0">
                  <a:solidFill>
                    <a:schemeClr val="bg1"/>
                  </a:solidFill>
                  <a:latin typeface="+mj-ea"/>
                </a:rPr>
                <a:t>10-16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</a:rPr>
                <a:t>号字，</a:t>
              </a:r>
              <a:r>
                <a:rPr lang="en-US" altLang="zh-CN" sz="1200" dirty="0">
                  <a:solidFill>
                    <a:schemeClr val="bg1"/>
                  </a:solidFill>
                  <a:latin typeface="+mj-ea"/>
                </a:rPr>
                <a:t>1.3</a:t>
              </a:r>
              <a:r>
                <a:rPr lang="zh-CN" altLang="en-US" sz="1200" dirty="0">
                  <a:solidFill>
                    <a:schemeClr val="bg1"/>
                  </a:solidFill>
                  <a:latin typeface="+mj-ea"/>
                </a:rPr>
                <a:t>倍字间距。</a:t>
              </a:r>
              <a:endParaRPr lang="en-US" altLang="zh-CN" sz="1200" dirty="0">
                <a:solidFill>
                  <a:schemeClr val="bg1"/>
                </a:solidFill>
                <a:latin typeface="+mj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2518"/>
          <a:stretch>
            <a:fillRect/>
          </a:stretch>
        </p:blipFill>
        <p:spPr>
          <a:xfrm>
            <a:off x="6199267" y="1732522"/>
            <a:ext cx="5469229" cy="4101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第三部分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主要任务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主要任务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93730" y="1611454"/>
          <a:ext cx="6485994" cy="44294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0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5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kern="1200" dirty="0">
                          <a:solidFill>
                            <a:schemeClr val="bg1"/>
                          </a:solidFill>
                        </a:rPr>
                        <a:t>任务</a:t>
                      </a:r>
                      <a:endParaRPr lang="zh-CN" alt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标题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4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标题</a:t>
                      </a:r>
                      <a:endPara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</a:rPr>
                        <a:t>标题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任务一</a:t>
                      </a:r>
                      <a:endParaRPr lang="zh-CN" altLang="en-US" sz="1400" b="1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xxx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xxx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</a:rPr>
                        <a:t>xxx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任务二</a:t>
                      </a:r>
                      <a:endParaRPr lang="zh-CN" altLang="en-US" sz="1400" b="1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xxx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xxx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</a:rPr>
                        <a:t>xxx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任务三</a:t>
                      </a:r>
                      <a:endParaRPr lang="zh-CN" altLang="en-US" sz="1400" b="1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xxx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xxx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</a:rPr>
                        <a:t>xxx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任务四</a:t>
                      </a:r>
                      <a:endParaRPr lang="zh-CN" altLang="en-US" sz="1400" b="1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xxx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xxx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</a:rPr>
                        <a:t>xxx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任务五</a:t>
                      </a:r>
                      <a:endParaRPr lang="zh-CN" altLang="en-US" sz="1400" b="1" kern="120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xxx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xxx</a:t>
                      </a:r>
                      <a:endParaRPr lang="zh-CN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4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</a:rPr>
                        <a:t>xxx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微软雅黑"/>
                        <a:ea typeface="微软雅黑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7632673" y="3459915"/>
            <a:ext cx="3467616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3200" b="1" dirty="0">
              <a:solidFill>
                <a:schemeClr val="accent4"/>
              </a:solidFill>
            </a:endParaRPr>
          </a:p>
        </p:txBody>
      </p:sp>
      <p:sp>
        <p:nvSpPr>
          <p:cNvPr id="11" name="矩形 55"/>
          <p:cNvSpPr/>
          <p:nvPr/>
        </p:nvSpPr>
        <p:spPr>
          <a:xfrm>
            <a:off x="7632673" y="4130035"/>
            <a:ext cx="3652643" cy="190819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主要任务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2518"/>
          <a:stretch>
            <a:fillRect/>
          </a:stretch>
        </p:blipFill>
        <p:spPr>
          <a:xfrm>
            <a:off x="1347549" y="1678330"/>
            <a:ext cx="3016107" cy="22620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47549" y="3940410"/>
            <a:ext cx="3016107" cy="19279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1200" dirty="0"/>
              <a:t>标题数字等都可以通过点击和重新输入进行更改，建议正文</a:t>
            </a:r>
            <a:r>
              <a:rPr lang="en-US" altLang="zh-CN" sz="1200" dirty="0"/>
              <a:t>10-16</a:t>
            </a:r>
            <a:r>
              <a:rPr lang="zh-CN" altLang="en-US" sz="1200" dirty="0"/>
              <a:t>号字，</a:t>
            </a:r>
            <a:r>
              <a:rPr lang="en-US" altLang="zh-CN" sz="1200" dirty="0"/>
              <a:t>1.3</a:t>
            </a:r>
            <a:r>
              <a:rPr lang="zh-CN" altLang="en-US" sz="1200" dirty="0"/>
              <a:t>倍字间距。</a:t>
            </a: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1200" dirty="0"/>
              <a:t>标题数字等都可以通过点击和重新输入进行更改，建议正文</a:t>
            </a:r>
            <a:r>
              <a:rPr lang="en-US" altLang="zh-CN" sz="1200" dirty="0"/>
              <a:t>10-16</a:t>
            </a:r>
            <a:r>
              <a:rPr lang="zh-CN" altLang="en-US" sz="1200" dirty="0"/>
              <a:t>号字，</a:t>
            </a:r>
            <a:r>
              <a:rPr lang="en-US" altLang="zh-CN" sz="1200" dirty="0"/>
              <a:t>1.3</a:t>
            </a:r>
            <a:r>
              <a:rPr lang="zh-CN" altLang="en-US" sz="1200" dirty="0"/>
              <a:t>倍字间距。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2518"/>
          <a:stretch>
            <a:fillRect/>
          </a:stretch>
        </p:blipFill>
        <p:spPr>
          <a:xfrm>
            <a:off x="4544091" y="1678330"/>
            <a:ext cx="3016107" cy="226208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544091" y="3940410"/>
            <a:ext cx="3016107" cy="19279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1200" dirty="0"/>
              <a:t>标题数字等都可以通过点击和重新输入进行更改，建议正文</a:t>
            </a:r>
            <a:r>
              <a:rPr lang="en-US" altLang="zh-CN" sz="1200" dirty="0"/>
              <a:t>10-16</a:t>
            </a:r>
            <a:r>
              <a:rPr lang="zh-CN" altLang="en-US" sz="1200" dirty="0"/>
              <a:t>号字，</a:t>
            </a:r>
            <a:r>
              <a:rPr lang="en-US" altLang="zh-CN" sz="1200" dirty="0"/>
              <a:t>1.3</a:t>
            </a:r>
            <a:r>
              <a:rPr lang="zh-CN" altLang="en-US" sz="1200" dirty="0"/>
              <a:t>倍字间距。</a:t>
            </a: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1200" dirty="0"/>
              <a:t>标题数字等都可以通过点击和重新输入进行更改，建议正文</a:t>
            </a:r>
            <a:r>
              <a:rPr lang="en-US" altLang="zh-CN" sz="1200" dirty="0"/>
              <a:t>10-16</a:t>
            </a:r>
            <a:r>
              <a:rPr lang="zh-CN" altLang="en-US" sz="1200" dirty="0"/>
              <a:t>号字，</a:t>
            </a:r>
            <a:r>
              <a:rPr lang="en-US" altLang="zh-CN" sz="1200" dirty="0"/>
              <a:t>1.3</a:t>
            </a:r>
            <a:r>
              <a:rPr lang="zh-CN" altLang="en-US" sz="1200" dirty="0"/>
              <a:t>倍字间距。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8" r="12518"/>
          <a:stretch>
            <a:fillRect/>
          </a:stretch>
        </p:blipFill>
        <p:spPr>
          <a:xfrm>
            <a:off x="7740633" y="1678330"/>
            <a:ext cx="3016107" cy="226208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740633" y="3940410"/>
            <a:ext cx="3016107" cy="19279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1200" dirty="0"/>
              <a:t>标题数字等都可以通过点击和重新输入进行更改，建议正文</a:t>
            </a:r>
            <a:r>
              <a:rPr lang="en-US" altLang="zh-CN" sz="1200" dirty="0"/>
              <a:t>10-16</a:t>
            </a:r>
            <a:r>
              <a:rPr lang="zh-CN" altLang="en-US" sz="1200" dirty="0"/>
              <a:t>号字，</a:t>
            </a:r>
            <a:r>
              <a:rPr lang="en-US" altLang="zh-CN" sz="1200" dirty="0"/>
              <a:t>1.3</a:t>
            </a:r>
            <a:r>
              <a:rPr lang="zh-CN" altLang="en-US" sz="1200" dirty="0"/>
              <a:t>倍字间距。</a:t>
            </a:r>
          </a:p>
          <a:p>
            <a:pPr marL="285750" indent="-28575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1200" dirty="0"/>
              <a:t>标题数字等都可以通过点击和重新输入进行更改，建议正文</a:t>
            </a:r>
            <a:r>
              <a:rPr lang="en-US" altLang="zh-CN" sz="1200" dirty="0"/>
              <a:t>10-16</a:t>
            </a:r>
            <a:r>
              <a:rPr lang="zh-CN" altLang="en-US" sz="1200" dirty="0"/>
              <a:t>号字，</a:t>
            </a:r>
            <a:r>
              <a:rPr lang="en-US" altLang="zh-CN" sz="1200" dirty="0"/>
              <a:t>1.3</a:t>
            </a:r>
            <a:r>
              <a:rPr lang="zh-CN" altLang="en-US" sz="1200" dirty="0"/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第四部分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面临问题</a:t>
            </a:r>
          </a:p>
        </p:txBody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-2167090" y="767922"/>
            <a:ext cx="4596130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00" dirty="0">
                <a:solidFill>
                  <a:schemeClr val="accent4"/>
                </a:solidFill>
              </a:rPr>
              <a:t>“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面临问题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58004" y="2545869"/>
            <a:ext cx="7686663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chemeClr val="accent4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3200" b="1" dirty="0">
                <a:solidFill>
                  <a:schemeClr val="accent4"/>
                </a:solidFill>
                <a:latin typeface="+mn-ea"/>
              </a:rPr>
              <a:t>8-14</a:t>
            </a:r>
            <a:r>
              <a:rPr lang="zh-CN" altLang="en-US" sz="3200" b="1" dirty="0">
                <a:solidFill>
                  <a:schemeClr val="accent4"/>
                </a:solidFill>
                <a:latin typeface="+mn-ea"/>
              </a:rPr>
              <a:t>号字，</a:t>
            </a:r>
            <a:r>
              <a:rPr lang="en-US" altLang="zh-CN" sz="3200" b="1" dirty="0">
                <a:solidFill>
                  <a:schemeClr val="accent4"/>
                </a:solidFill>
                <a:latin typeface="+mn-ea"/>
              </a:rPr>
              <a:t>1.3</a:t>
            </a:r>
            <a:r>
              <a:rPr lang="zh-CN" altLang="en-US" sz="3200" b="1" dirty="0">
                <a:solidFill>
                  <a:schemeClr val="accent4"/>
                </a:solidFill>
                <a:latin typeface="+mn-ea"/>
              </a:rPr>
              <a:t>倍字间距。</a:t>
            </a:r>
            <a:endParaRPr lang="zh-CN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03625" y="5544614"/>
            <a:ext cx="302300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4"/>
                </a:solidFill>
              </a:rPr>
              <a:t>---《XXX》XXX</a:t>
            </a:r>
            <a:endParaRPr lang="zh-CN" alt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面临问题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6752997" y="3528405"/>
            <a:ext cx="3467616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3200" b="1" dirty="0">
              <a:solidFill>
                <a:schemeClr val="accent4"/>
              </a:solidFill>
            </a:endParaRPr>
          </a:p>
        </p:txBody>
      </p:sp>
      <p:sp>
        <p:nvSpPr>
          <p:cNvPr id="7" name="矩形 55"/>
          <p:cNvSpPr/>
          <p:nvPr/>
        </p:nvSpPr>
        <p:spPr>
          <a:xfrm>
            <a:off x="6752997" y="4260913"/>
            <a:ext cx="4485016" cy="190819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717630" y="1592652"/>
          <a:ext cx="5694744" cy="4867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面临问题</a:t>
            </a:r>
          </a:p>
        </p:txBody>
      </p:sp>
      <p:graphicFrame>
        <p:nvGraphicFramePr>
          <p:cNvPr id="9" name="图表 8"/>
          <p:cNvGraphicFramePr/>
          <p:nvPr/>
        </p:nvGraphicFramePr>
        <p:xfrm>
          <a:off x="498389" y="1238490"/>
          <a:ext cx="11214185" cy="3339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矩形 9"/>
          <p:cNvSpPr/>
          <p:nvPr/>
        </p:nvSpPr>
        <p:spPr>
          <a:xfrm>
            <a:off x="859367" y="4844704"/>
            <a:ext cx="3467616" cy="670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点击此处添加标题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55"/>
          <p:cNvSpPr/>
          <p:nvPr/>
        </p:nvSpPr>
        <p:spPr>
          <a:xfrm>
            <a:off x="863600" y="5514824"/>
            <a:ext cx="10848975" cy="646315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  <a:ea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  <a:ea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  <a:ea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  <a:ea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  <a:ea typeface="+mj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  <a:ea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  <a:ea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  <a:ea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  <a:ea typeface="+mj-ea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第五部分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解决办法</a:t>
            </a:r>
          </a:p>
        </p:txBody>
      </p:sp>
      <p:sp>
        <p:nvSpPr>
          <p:cNvPr id="6" name="右箭头 5"/>
          <p:cNvSpPr/>
          <p:nvPr/>
        </p:nvSpPr>
        <p:spPr>
          <a:xfrm>
            <a:off x="731838" y="2767273"/>
            <a:ext cx="10765555" cy="2160761"/>
          </a:xfrm>
          <a:prstGeom prst="rightArrow">
            <a:avLst>
              <a:gd name="adj1" fmla="val 64159"/>
              <a:gd name="adj2" fmla="val 7477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4411" y="3455659"/>
            <a:ext cx="1453254" cy="7839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第一步</a:t>
            </a:r>
          </a:p>
        </p:txBody>
      </p:sp>
      <p:sp>
        <p:nvSpPr>
          <p:cNvPr id="8" name="矩形 7"/>
          <p:cNvSpPr/>
          <p:nvPr/>
        </p:nvSpPr>
        <p:spPr>
          <a:xfrm>
            <a:off x="3714832" y="3455659"/>
            <a:ext cx="1453254" cy="7839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第二步</a:t>
            </a:r>
          </a:p>
        </p:txBody>
      </p:sp>
      <p:sp>
        <p:nvSpPr>
          <p:cNvPr id="12" name="矩形 11"/>
          <p:cNvSpPr/>
          <p:nvPr/>
        </p:nvSpPr>
        <p:spPr>
          <a:xfrm>
            <a:off x="5665252" y="3455659"/>
            <a:ext cx="1453254" cy="7839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第三步</a:t>
            </a:r>
          </a:p>
        </p:txBody>
      </p:sp>
      <p:sp>
        <p:nvSpPr>
          <p:cNvPr id="13" name="矩形 12"/>
          <p:cNvSpPr/>
          <p:nvPr/>
        </p:nvSpPr>
        <p:spPr>
          <a:xfrm>
            <a:off x="7615673" y="3455659"/>
            <a:ext cx="1453254" cy="7839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cs typeface="+mn-ea"/>
                <a:sym typeface="+mn-lt"/>
              </a:rPr>
              <a:t>第四步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764411" y="1679524"/>
            <a:ext cx="0" cy="177613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714832" y="4239646"/>
            <a:ext cx="0" cy="177613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665252" y="1793913"/>
            <a:ext cx="0" cy="177613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607418" y="4226102"/>
            <a:ext cx="0" cy="177613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964243" y="1897144"/>
            <a:ext cx="314156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64243" y="1525175"/>
            <a:ext cx="2095445" cy="465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65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798650" y="1897144"/>
            <a:ext cx="314156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98650" y="1525175"/>
            <a:ext cx="2095445" cy="465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65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886661" y="5443316"/>
            <a:ext cx="314156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86661" y="5071347"/>
            <a:ext cx="2095445" cy="465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65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721068" y="5443316"/>
            <a:ext cx="314156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721068" y="5071347"/>
            <a:ext cx="2095445" cy="465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865" b="1" dirty="0">
                <a:solidFill>
                  <a:schemeClr val="accent4"/>
                </a:solidFill>
                <a:cs typeface="+mn-ea"/>
                <a:sym typeface="+mn-lt"/>
              </a:rPr>
              <a:t>点击此处添加标题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课题意义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/>
              <a:t>主要任务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/>
              <a:t>面临问题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感谢各位老师评判指导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PRESENTED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latin typeface="微软雅黑" pitchFamily="34" charset="-122"/>
                <a:ea typeface="微软雅黑" pitchFamily="34" charset="-122"/>
              </a:rPr>
              <a:t>BY</a:t>
            </a:r>
            <a:r>
              <a:rPr kumimoji="1" lang="zh-CN" altLang="en-US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Segoe UI Light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指导老师：亮亮图文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答辩人：旗舰店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第一部分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课题目的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76231" y="154594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accent4"/>
                </a:solidFill>
              </a:rPr>
              <a:t>课题目的</a:t>
            </a:r>
          </a:p>
        </p:txBody>
      </p:sp>
      <p:sp>
        <p:nvSpPr>
          <p:cNvPr id="4" name="矩形 3"/>
          <p:cNvSpPr/>
          <p:nvPr/>
        </p:nvSpPr>
        <p:spPr>
          <a:xfrm>
            <a:off x="648183" y="2870951"/>
            <a:ext cx="10932148" cy="3217333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13"/>
          <p:cNvGrpSpPr/>
          <p:nvPr/>
        </p:nvGrpSpPr>
        <p:grpSpPr>
          <a:xfrm>
            <a:off x="1058927" y="2732724"/>
            <a:ext cx="3733206" cy="654518"/>
            <a:chOff x="1058927" y="3293902"/>
            <a:chExt cx="3782580" cy="654518"/>
          </a:xfrm>
        </p:grpSpPr>
        <p:sp>
          <p:nvSpPr>
            <p:cNvPr id="6" name="矩形 5"/>
            <p:cNvSpPr/>
            <p:nvPr/>
          </p:nvSpPr>
          <p:spPr>
            <a:xfrm>
              <a:off x="1276230" y="3293902"/>
              <a:ext cx="3565277" cy="65451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12"/>
            <p:cNvSpPr/>
            <p:nvPr/>
          </p:nvSpPr>
          <p:spPr>
            <a:xfrm flipH="1">
              <a:off x="1058927" y="3293902"/>
              <a:ext cx="217304" cy="135098"/>
            </a:xfrm>
            <a:prstGeom prst="triangle">
              <a:avLst>
                <a:gd name="adj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584008" y="2773136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点击此处添加标题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9" name="矩形 55"/>
          <p:cNvSpPr/>
          <p:nvPr/>
        </p:nvSpPr>
        <p:spPr>
          <a:xfrm>
            <a:off x="1273394" y="3609052"/>
            <a:ext cx="9687832" cy="243141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404040"/>
                </a:solidFill>
                <a:latin typeface="+mj-ea"/>
                <a:ea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  <a:latin typeface="+mj-ea"/>
                <a:ea typeface="+mj-ea"/>
              </a:rPr>
              <a:t>8-14</a:t>
            </a:r>
            <a:r>
              <a:rPr lang="zh-CN" altLang="en-US" sz="1400" dirty="0">
                <a:solidFill>
                  <a:srgbClr val="404040"/>
                </a:solidFill>
                <a:latin typeface="+mj-ea"/>
                <a:ea typeface="+mj-ea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+mj-ea"/>
                <a:ea typeface="+mj-ea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+mj-ea"/>
                <a:ea typeface="+mj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  <a:latin typeface="+mj-ea"/>
                <a:ea typeface="+mj-ea"/>
              </a:rPr>
              <a:t>8-14</a:t>
            </a:r>
            <a:r>
              <a:rPr lang="zh-CN" altLang="en-US" sz="1400" dirty="0">
                <a:solidFill>
                  <a:srgbClr val="404040"/>
                </a:solidFill>
                <a:latin typeface="+mj-ea"/>
                <a:ea typeface="+mj-ea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+mj-ea"/>
                <a:ea typeface="+mj-ea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+mj-ea"/>
                <a:ea typeface="+mj-ea"/>
              </a:rPr>
              <a:t>倍字间距。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4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4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4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  <a:latin typeface="+mj-ea"/>
              </a:rPr>
              <a:t>倍字间距。更多模板：亮亮图文旗舰店</a:t>
            </a:r>
            <a:r>
              <a:rPr lang="en-US" altLang="zh-CN" sz="1400" dirty="0">
                <a:solidFill>
                  <a:srgbClr val="404040"/>
                </a:solidFill>
                <a:latin typeface="+mj-ea"/>
              </a:rPr>
              <a:t>https://liangliangtuwen.tmall.com</a:t>
            </a:r>
            <a:endParaRPr lang="zh-CN" altLang="en-US" sz="1400" dirty="0">
              <a:solidFill>
                <a:srgbClr val="40404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课题目的</a:t>
            </a:r>
          </a:p>
        </p:txBody>
      </p:sp>
      <p:grpSp>
        <p:nvGrpSpPr>
          <p:cNvPr id="16" name="组 15"/>
          <p:cNvGrpSpPr/>
          <p:nvPr/>
        </p:nvGrpSpPr>
        <p:grpSpPr>
          <a:xfrm>
            <a:off x="1122923" y="1359167"/>
            <a:ext cx="9687832" cy="1415786"/>
            <a:chOff x="1273394" y="2991197"/>
            <a:chExt cx="9687832" cy="1415786"/>
          </a:xfrm>
        </p:grpSpPr>
        <p:sp>
          <p:nvSpPr>
            <p:cNvPr id="13" name="矩形 12"/>
            <p:cNvSpPr/>
            <p:nvPr/>
          </p:nvSpPr>
          <p:spPr>
            <a:xfrm>
              <a:off x="1400732" y="2991197"/>
              <a:ext cx="2314741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55"/>
            <p:cNvSpPr/>
            <p:nvPr/>
          </p:nvSpPr>
          <p:spPr>
            <a:xfrm>
              <a:off x="1273394" y="3483669"/>
              <a:ext cx="9687832" cy="923314"/>
            </a:xfrm>
            <a:prstGeom prst="rect">
              <a:avLst/>
            </a:prstGeom>
          </p:spPr>
          <p:txBody>
            <a:bodyPr wrap="square" lIns="91424" tIns="45712" rIns="91424" bIns="45712">
              <a:spAutoFit/>
            </a:bodyPr>
            <a:lstStyle/>
            <a:p>
              <a:pPr marL="285750" indent="-285750">
                <a:lnSpc>
                  <a:spcPct val="150000"/>
                </a:lnSpc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404040"/>
                  </a:solidFill>
                  <a:latin typeface="+mj-ea"/>
                  <a:ea typeface="+mj-ea"/>
                </a:rPr>
                <a:t>8-14</a:t>
              </a: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200" dirty="0">
                  <a:solidFill>
                    <a:srgbClr val="404040"/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404040"/>
                  </a:solidFill>
                  <a:latin typeface="+mj-ea"/>
                  <a:ea typeface="+mj-ea"/>
                </a:rPr>
                <a:t>8-14</a:t>
              </a: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200" dirty="0">
                  <a:solidFill>
                    <a:srgbClr val="404040"/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倍字间距。</a:t>
              </a: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1122923" y="3025921"/>
            <a:ext cx="9687832" cy="1415786"/>
            <a:chOff x="1273394" y="2991197"/>
            <a:chExt cx="9687832" cy="1415786"/>
          </a:xfrm>
        </p:grpSpPr>
        <p:sp>
          <p:nvSpPr>
            <p:cNvPr id="18" name="矩形 17"/>
            <p:cNvSpPr/>
            <p:nvPr/>
          </p:nvSpPr>
          <p:spPr>
            <a:xfrm>
              <a:off x="1400732" y="2991197"/>
              <a:ext cx="2314741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 55"/>
            <p:cNvSpPr/>
            <p:nvPr/>
          </p:nvSpPr>
          <p:spPr>
            <a:xfrm>
              <a:off x="1273394" y="3483669"/>
              <a:ext cx="9687832" cy="923314"/>
            </a:xfrm>
            <a:prstGeom prst="rect">
              <a:avLst/>
            </a:prstGeom>
          </p:spPr>
          <p:txBody>
            <a:bodyPr wrap="square" lIns="91424" tIns="45712" rIns="91424" bIns="45712">
              <a:spAutoFit/>
            </a:bodyPr>
            <a:lstStyle/>
            <a:p>
              <a:pPr marL="285750" indent="-285750">
                <a:lnSpc>
                  <a:spcPct val="150000"/>
                </a:lnSpc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404040"/>
                  </a:solidFill>
                  <a:latin typeface="+mj-ea"/>
                  <a:ea typeface="+mj-ea"/>
                </a:rPr>
                <a:t>8-14</a:t>
              </a: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200" dirty="0">
                  <a:solidFill>
                    <a:srgbClr val="404040"/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404040"/>
                  </a:solidFill>
                  <a:latin typeface="+mj-ea"/>
                  <a:ea typeface="+mj-ea"/>
                </a:rPr>
                <a:t>8-14</a:t>
              </a: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200" dirty="0">
                  <a:solidFill>
                    <a:srgbClr val="404040"/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倍字间距。</a:t>
              </a: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122923" y="4692675"/>
            <a:ext cx="9687832" cy="1415786"/>
            <a:chOff x="1273394" y="2991197"/>
            <a:chExt cx="9687832" cy="1415786"/>
          </a:xfrm>
        </p:grpSpPr>
        <p:sp>
          <p:nvSpPr>
            <p:cNvPr id="21" name="矩形 20"/>
            <p:cNvSpPr/>
            <p:nvPr/>
          </p:nvSpPr>
          <p:spPr>
            <a:xfrm>
              <a:off x="1400732" y="2991197"/>
              <a:ext cx="2314741" cy="4001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000" b="1" dirty="0">
                  <a:solidFill>
                    <a:schemeClr val="bg1"/>
                  </a:solidFill>
                </a:rPr>
                <a:t>点击此处添加标题</a:t>
              </a:r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 55"/>
            <p:cNvSpPr/>
            <p:nvPr/>
          </p:nvSpPr>
          <p:spPr>
            <a:xfrm>
              <a:off x="1273394" y="3483669"/>
              <a:ext cx="9687832" cy="923314"/>
            </a:xfrm>
            <a:prstGeom prst="rect">
              <a:avLst/>
            </a:prstGeom>
          </p:spPr>
          <p:txBody>
            <a:bodyPr wrap="square" lIns="91424" tIns="45712" rIns="91424" bIns="45712">
              <a:spAutoFit/>
            </a:bodyPr>
            <a:lstStyle/>
            <a:p>
              <a:pPr marL="285750" indent="-285750">
                <a:lnSpc>
                  <a:spcPct val="150000"/>
                </a:lnSpc>
                <a:spcBef>
                  <a:spcPts val="600"/>
                </a:spcBef>
                <a:buFont typeface="Arial" pitchFamily="34" charset="0"/>
                <a:buChar char="•"/>
              </a:pP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404040"/>
                  </a:solidFill>
                  <a:latin typeface="+mj-ea"/>
                  <a:ea typeface="+mj-ea"/>
                </a:rPr>
                <a:t>8-14</a:t>
              </a: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200" dirty="0">
                  <a:solidFill>
                    <a:srgbClr val="404040"/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倍字间距。标题数字等都可以通过点击和重新输入进行更改，顶部“开始”面板中可以对字体、字号、颜色、行距等进行修改。建议正文</a:t>
              </a:r>
              <a:r>
                <a:rPr lang="en-US" altLang="zh-CN" sz="1200" dirty="0">
                  <a:solidFill>
                    <a:srgbClr val="404040"/>
                  </a:solidFill>
                  <a:latin typeface="+mj-ea"/>
                  <a:ea typeface="+mj-ea"/>
                </a:rPr>
                <a:t>8-14</a:t>
              </a: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200" dirty="0">
                  <a:solidFill>
                    <a:srgbClr val="404040"/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200" dirty="0">
                  <a:solidFill>
                    <a:srgbClr val="404040"/>
                  </a:solidFill>
                  <a:latin typeface="+mj-ea"/>
                  <a:ea typeface="+mj-ea"/>
                </a:rPr>
                <a:t>倍字间距。更多模板：亮亮图文旗舰店</a:t>
              </a:r>
              <a:r>
                <a:rPr lang="en-US" altLang="zh-CN" sz="1200" dirty="0">
                  <a:solidFill>
                    <a:srgbClr val="404040"/>
                  </a:solidFill>
                  <a:latin typeface="+mj-ea"/>
                  <a:ea typeface="+mj-ea"/>
                </a:rPr>
                <a:t>https://liangliangtuwen.tmall.com</a:t>
              </a:r>
              <a:endParaRPr lang="zh-CN" altLang="en-US" sz="1200" dirty="0">
                <a:solidFill>
                  <a:srgbClr val="404040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课题目的</a:t>
            </a:r>
          </a:p>
        </p:txBody>
      </p:sp>
      <p:cxnSp>
        <p:nvCxnSpPr>
          <p:cNvPr id="12" name="直接连接符 27"/>
          <p:cNvCxnSpPr/>
          <p:nvPr/>
        </p:nvCxnSpPr>
        <p:spPr>
          <a:xfrm>
            <a:off x="2692400" y="1586696"/>
            <a:ext cx="340359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5"/>
          <p:cNvCxnSpPr/>
          <p:nvPr/>
        </p:nvCxnSpPr>
        <p:spPr>
          <a:xfrm>
            <a:off x="2692400" y="3668726"/>
            <a:ext cx="340359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37"/>
          <p:cNvCxnSpPr/>
          <p:nvPr/>
        </p:nvCxnSpPr>
        <p:spPr>
          <a:xfrm>
            <a:off x="6102416" y="2627711"/>
            <a:ext cx="340359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38"/>
          <p:cNvCxnSpPr/>
          <p:nvPr/>
        </p:nvCxnSpPr>
        <p:spPr>
          <a:xfrm>
            <a:off x="6102416" y="4709741"/>
            <a:ext cx="340359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"/>
          <p:cNvCxnSpPr>
            <a:endCxn id="54" idx="4"/>
          </p:cNvCxnSpPr>
          <p:nvPr/>
        </p:nvCxnSpPr>
        <p:spPr>
          <a:xfrm>
            <a:off x="6096000" y="1586696"/>
            <a:ext cx="6416" cy="4232807"/>
          </a:xfrm>
          <a:prstGeom prst="line">
            <a:avLst/>
          </a:prstGeom>
          <a:ln w="38100">
            <a:solidFill>
              <a:schemeClr val="accent4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13"/>
          <p:cNvGrpSpPr/>
          <p:nvPr/>
        </p:nvGrpSpPr>
        <p:grpSpPr>
          <a:xfrm>
            <a:off x="5965924" y="1450204"/>
            <a:ext cx="272984" cy="272984"/>
            <a:chOff x="6503201" y="-1687898"/>
            <a:chExt cx="363088" cy="363088"/>
          </a:xfrm>
        </p:grpSpPr>
        <p:sp>
          <p:nvSpPr>
            <p:cNvPr id="28" name="椭圆 27"/>
            <p:cNvSpPr/>
            <p:nvPr/>
          </p:nvSpPr>
          <p:spPr>
            <a:xfrm flipV="1">
              <a:off x="6503201" y="-1687898"/>
              <a:ext cx="363088" cy="363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593305" y="-159779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14"/>
          <p:cNvGrpSpPr/>
          <p:nvPr/>
        </p:nvGrpSpPr>
        <p:grpSpPr>
          <a:xfrm>
            <a:off x="5965924" y="2491219"/>
            <a:ext cx="272984" cy="272984"/>
            <a:chOff x="6503201" y="-1687898"/>
            <a:chExt cx="363088" cy="363088"/>
          </a:xfrm>
        </p:grpSpPr>
        <p:sp>
          <p:nvSpPr>
            <p:cNvPr id="31" name="椭圆 30"/>
            <p:cNvSpPr/>
            <p:nvPr/>
          </p:nvSpPr>
          <p:spPr>
            <a:xfrm flipV="1">
              <a:off x="6503201" y="-1687898"/>
              <a:ext cx="363088" cy="363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6593305" y="-159779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17"/>
          <p:cNvGrpSpPr/>
          <p:nvPr/>
        </p:nvGrpSpPr>
        <p:grpSpPr>
          <a:xfrm>
            <a:off x="5965924" y="3532234"/>
            <a:ext cx="272984" cy="272984"/>
            <a:chOff x="6503201" y="-1687898"/>
            <a:chExt cx="363088" cy="363088"/>
          </a:xfrm>
        </p:grpSpPr>
        <p:sp>
          <p:nvSpPr>
            <p:cNvPr id="34" name="椭圆 33"/>
            <p:cNvSpPr/>
            <p:nvPr/>
          </p:nvSpPr>
          <p:spPr>
            <a:xfrm flipV="1">
              <a:off x="6503201" y="-1687898"/>
              <a:ext cx="363088" cy="363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593305" y="-159779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20"/>
          <p:cNvGrpSpPr/>
          <p:nvPr/>
        </p:nvGrpSpPr>
        <p:grpSpPr>
          <a:xfrm>
            <a:off x="5965924" y="4573249"/>
            <a:ext cx="272984" cy="272984"/>
            <a:chOff x="6503201" y="-1687898"/>
            <a:chExt cx="363088" cy="363088"/>
          </a:xfrm>
        </p:grpSpPr>
        <p:sp>
          <p:nvSpPr>
            <p:cNvPr id="37" name="椭圆 36"/>
            <p:cNvSpPr/>
            <p:nvPr/>
          </p:nvSpPr>
          <p:spPr>
            <a:xfrm flipV="1">
              <a:off x="6503201" y="-1687898"/>
              <a:ext cx="363088" cy="363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593305" y="-159779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2585035" y="1581866"/>
            <a:ext cx="2319866" cy="4524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85035" y="3667453"/>
            <a:ext cx="2319866" cy="4524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19975" y="2621943"/>
            <a:ext cx="2319866" cy="4524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319975" y="4707530"/>
            <a:ext cx="2319866" cy="4524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charset="2"/>
              <a:buChar char="l"/>
            </a:pPr>
            <a:r>
              <a:rPr lang="zh-CN" altLang="en-US" b="1" dirty="0">
                <a:solidFill>
                  <a:schemeClr val="bg1"/>
                </a:solidFill>
              </a:rPr>
              <a:t>点击此处添加标题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7" name="矩形 55"/>
          <p:cNvSpPr/>
          <p:nvPr/>
        </p:nvSpPr>
        <p:spPr>
          <a:xfrm>
            <a:off x="2585035" y="2063799"/>
            <a:ext cx="3207363" cy="9233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矩形 55"/>
          <p:cNvSpPr/>
          <p:nvPr/>
        </p:nvSpPr>
        <p:spPr>
          <a:xfrm>
            <a:off x="2585035" y="4180646"/>
            <a:ext cx="3207363" cy="9233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矩形 55"/>
          <p:cNvSpPr/>
          <p:nvPr/>
        </p:nvSpPr>
        <p:spPr>
          <a:xfrm>
            <a:off x="7361476" y="3066169"/>
            <a:ext cx="3207363" cy="9233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矩形 55"/>
          <p:cNvSpPr/>
          <p:nvPr/>
        </p:nvSpPr>
        <p:spPr>
          <a:xfrm>
            <a:off x="7361476" y="5183016"/>
            <a:ext cx="3207363" cy="92331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2" name="组合 23"/>
          <p:cNvGrpSpPr/>
          <p:nvPr/>
        </p:nvGrpSpPr>
        <p:grpSpPr>
          <a:xfrm>
            <a:off x="5965924" y="5614263"/>
            <a:ext cx="272984" cy="272984"/>
            <a:chOff x="6503201" y="-1687898"/>
            <a:chExt cx="363088" cy="363088"/>
          </a:xfrm>
        </p:grpSpPr>
        <p:sp>
          <p:nvSpPr>
            <p:cNvPr id="53" name="椭圆 52"/>
            <p:cNvSpPr/>
            <p:nvPr/>
          </p:nvSpPr>
          <p:spPr>
            <a:xfrm flipV="1">
              <a:off x="6503201" y="-1687898"/>
              <a:ext cx="363088" cy="3630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593305" y="-1597794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第二部分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课题意义</a:t>
            </a: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课题意义</a:t>
            </a:r>
          </a:p>
        </p:txBody>
      </p:sp>
      <p:sp>
        <p:nvSpPr>
          <p:cNvPr id="55" name="矩形 54"/>
          <p:cNvSpPr/>
          <p:nvPr/>
        </p:nvSpPr>
        <p:spPr>
          <a:xfrm>
            <a:off x="4985840" y="1701801"/>
            <a:ext cx="2220317" cy="9482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89345" y="188354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3200" b="1" dirty="0">
                <a:solidFill>
                  <a:prstClr val="white"/>
                </a:solidFill>
              </a:rPr>
              <a:t>课题意义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94156" y="3429000"/>
            <a:ext cx="2224550" cy="2675467"/>
            <a:chOff x="494156" y="3429000"/>
            <a:chExt cx="2224550" cy="2675467"/>
          </a:xfrm>
        </p:grpSpPr>
        <p:sp>
          <p:nvSpPr>
            <p:cNvPr id="57" name="矩形 56"/>
            <p:cNvSpPr/>
            <p:nvPr/>
          </p:nvSpPr>
          <p:spPr>
            <a:xfrm>
              <a:off x="498389" y="3429000"/>
              <a:ext cx="2220317" cy="9482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4156" y="4377266"/>
              <a:ext cx="2224549" cy="172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944838" y="3610745"/>
              <a:ext cx="13805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3200" b="1" dirty="0">
                  <a:solidFill>
                    <a:prstClr val="white"/>
                  </a:solidFill>
                </a:rPr>
                <a:t>意义 </a:t>
              </a:r>
              <a:r>
                <a:rPr lang="en-US" altLang="zh-CN" sz="3200" b="1" dirty="0">
                  <a:solidFill>
                    <a:prstClr val="white"/>
                  </a:solidFill>
                </a:rPr>
                <a:t>1</a:t>
              </a:r>
              <a:endParaRPr lang="zh-CN" altLang="en-US" sz="3200" b="1" dirty="0">
                <a:solidFill>
                  <a:prstClr val="white"/>
                </a:solidFill>
              </a:endParaRPr>
            </a:p>
          </p:txBody>
        </p:sp>
        <p:sp>
          <p:nvSpPr>
            <p:cNvPr id="66" name="矩形 55"/>
            <p:cNvSpPr/>
            <p:nvPr/>
          </p:nvSpPr>
          <p:spPr>
            <a:xfrm>
              <a:off x="702912" y="4407376"/>
              <a:ext cx="1864359" cy="1200312"/>
            </a:xfrm>
            <a:prstGeom prst="rect">
              <a:avLst/>
            </a:prstGeom>
          </p:spPr>
          <p:txBody>
            <a:bodyPr wrap="square" lIns="91424" tIns="45712" rIns="91424" bIns="45712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标题数字等都可以通过点击和重新输入进行更改，建议正文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10-16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倍字间距。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3496345" y="3429000"/>
            <a:ext cx="2220317" cy="2675467"/>
            <a:chOff x="3496345" y="3429000"/>
            <a:chExt cx="2220317" cy="2675467"/>
          </a:xfrm>
        </p:grpSpPr>
        <p:sp>
          <p:nvSpPr>
            <p:cNvPr id="58" name="矩形 57"/>
            <p:cNvSpPr/>
            <p:nvPr/>
          </p:nvSpPr>
          <p:spPr>
            <a:xfrm>
              <a:off x="3496345" y="3429000"/>
              <a:ext cx="2220317" cy="9482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496346" y="4377266"/>
              <a:ext cx="2220316" cy="172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3916250" y="3610745"/>
              <a:ext cx="13805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3200" b="1" dirty="0">
                  <a:solidFill>
                    <a:prstClr val="white"/>
                  </a:solidFill>
                </a:rPr>
                <a:t>意义 </a:t>
              </a:r>
              <a:r>
                <a:rPr lang="en-US" altLang="zh-CN" sz="3200" b="1" dirty="0">
                  <a:solidFill>
                    <a:prstClr val="white"/>
                  </a:solidFill>
                </a:rPr>
                <a:t>2</a:t>
              </a:r>
              <a:endParaRPr lang="zh-CN" altLang="en-US" sz="3200" b="1" dirty="0">
                <a:solidFill>
                  <a:prstClr val="white"/>
                </a:solidFill>
              </a:endParaRPr>
            </a:p>
          </p:txBody>
        </p:sp>
        <p:sp>
          <p:nvSpPr>
            <p:cNvPr id="68" name="矩形 55"/>
            <p:cNvSpPr/>
            <p:nvPr/>
          </p:nvSpPr>
          <p:spPr>
            <a:xfrm>
              <a:off x="3674324" y="4407376"/>
              <a:ext cx="1864359" cy="1200312"/>
            </a:xfrm>
            <a:prstGeom prst="rect">
              <a:avLst/>
            </a:prstGeom>
          </p:spPr>
          <p:txBody>
            <a:bodyPr wrap="square" lIns="91424" tIns="45712" rIns="91424" bIns="45712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标题数字等都可以通过点击和重新输入进行更改，建议正文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10-16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倍字间距。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6494301" y="3429000"/>
            <a:ext cx="2220317" cy="2675467"/>
            <a:chOff x="6494301" y="3429000"/>
            <a:chExt cx="2220317" cy="2675467"/>
          </a:xfrm>
        </p:grpSpPr>
        <p:sp>
          <p:nvSpPr>
            <p:cNvPr id="59" name="矩形 58"/>
            <p:cNvSpPr/>
            <p:nvPr/>
          </p:nvSpPr>
          <p:spPr>
            <a:xfrm>
              <a:off x="6494301" y="3429000"/>
              <a:ext cx="2220317" cy="9482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506109" y="4377266"/>
              <a:ext cx="2208509" cy="172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6944608" y="3610745"/>
              <a:ext cx="13805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3200" b="1" dirty="0">
                  <a:solidFill>
                    <a:prstClr val="white"/>
                  </a:solidFill>
                </a:rPr>
                <a:t>意义 </a:t>
              </a:r>
              <a:r>
                <a:rPr lang="en-US" altLang="zh-CN" sz="3200" b="1" dirty="0">
                  <a:solidFill>
                    <a:prstClr val="white"/>
                  </a:solidFill>
                </a:rPr>
                <a:t>3</a:t>
              </a:r>
              <a:endParaRPr lang="zh-CN" altLang="en-US" sz="3200" b="1" dirty="0">
                <a:solidFill>
                  <a:prstClr val="white"/>
                </a:solidFill>
              </a:endParaRPr>
            </a:p>
          </p:txBody>
        </p:sp>
        <p:sp>
          <p:nvSpPr>
            <p:cNvPr id="70" name="矩形 55"/>
            <p:cNvSpPr/>
            <p:nvPr/>
          </p:nvSpPr>
          <p:spPr>
            <a:xfrm>
              <a:off x="6702682" y="4407376"/>
              <a:ext cx="1864359" cy="1200312"/>
            </a:xfrm>
            <a:prstGeom prst="rect">
              <a:avLst/>
            </a:prstGeom>
          </p:spPr>
          <p:txBody>
            <a:bodyPr wrap="square" lIns="91424" tIns="45712" rIns="91424" bIns="45712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标题数字等都可以通过点击和重新输入进行更改，建议正文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10-16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倍字间距。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9492258" y="3429000"/>
            <a:ext cx="2222433" cy="2675467"/>
            <a:chOff x="9492258" y="3429000"/>
            <a:chExt cx="2222433" cy="2675467"/>
          </a:xfrm>
        </p:grpSpPr>
        <p:sp>
          <p:nvSpPr>
            <p:cNvPr id="60" name="矩形 59"/>
            <p:cNvSpPr/>
            <p:nvPr/>
          </p:nvSpPr>
          <p:spPr>
            <a:xfrm>
              <a:off x="9492258" y="3429000"/>
              <a:ext cx="2220317" cy="94826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9506182" y="4377266"/>
              <a:ext cx="2208509" cy="1727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9899612" y="3610745"/>
              <a:ext cx="13805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zh-CN" altLang="en-US" sz="3200" b="1" dirty="0">
                  <a:solidFill>
                    <a:prstClr val="white"/>
                  </a:solidFill>
                </a:rPr>
                <a:t>意义 </a:t>
              </a:r>
              <a:r>
                <a:rPr lang="en-US" altLang="zh-CN" sz="3200" b="1" dirty="0">
                  <a:solidFill>
                    <a:prstClr val="white"/>
                  </a:solidFill>
                </a:rPr>
                <a:t>4</a:t>
              </a:r>
              <a:endParaRPr lang="zh-CN" altLang="en-US" sz="3200" b="1" dirty="0">
                <a:solidFill>
                  <a:prstClr val="white"/>
                </a:solidFill>
              </a:endParaRPr>
            </a:p>
          </p:txBody>
        </p:sp>
        <p:sp>
          <p:nvSpPr>
            <p:cNvPr id="72" name="矩形 55"/>
            <p:cNvSpPr/>
            <p:nvPr/>
          </p:nvSpPr>
          <p:spPr>
            <a:xfrm>
              <a:off x="9657686" y="4407376"/>
              <a:ext cx="1864359" cy="1200312"/>
            </a:xfrm>
            <a:prstGeom prst="rect">
              <a:avLst/>
            </a:prstGeom>
          </p:spPr>
          <p:txBody>
            <a:bodyPr wrap="square" lIns="91424" tIns="45712" rIns="91424" bIns="45712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标题数字等都可以通过点击和重新输入进行更改，建议正文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10-16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1.3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倍字间距。</a:t>
              </a:r>
              <a:endPara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9" name="直线连接符 8"/>
          <p:cNvCxnSpPr>
            <a:stCxn id="55" idx="2"/>
            <a:endCxn id="57" idx="0"/>
          </p:cNvCxnSpPr>
          <p:nvPr/>
        </p:nvCxnSpPr>
        <p:spPr>
          <a:xfrm flipH="1">
            <a:off x="1608548" y="2650067"/>
            <a:ext cx="4487451" cy="7789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58" idx="0"/>
            <a:endCxn id="55" idx="2"/>
          </p:cNvCxnSpPr>
          <p:nvPr/>
        </p:nvCxnSpPr>
        <p:spPr>
          <a:xfrm flipV="1">
            <a:off x="4606504" y="2650067"/>
            <a:ext cx="1489495" cy="7789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59" idx="0"/>
            <a:endCxn id="55" idx="2"/>
          </p:cNvCxnSpPr>
          <p:nvPr/>
        </p:nvCxnSpPr>
        <p:spPr>
          <a:xfrm flipH="1" flipV="1">
            <a:off x="6095999" y="2650067"/>
            <a:ext cx="1508461" cy="7789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60" idx="0"/>
            <a:endCxn id="55" idx="2"/>
          </p:cNvCxnSpPr>
          <p:nvPr/>
        </p:nvCxnSpPr>
        <p:spPr>
          <a:xfrm flipH="1" flipV="1">
            <a:off x="6095999" y="2650067"/>
            <a:ext cx="4506418" cy="77893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kumimoji="1" lang="en-US" altLang="zh-CN" dirty="0"/>
              <a:t>|</a:t>
            </a:r>
            <a:r>
              <a:rPr kumimoji="1" lang="zh-CN" altLang="en-US" dirty="0"/>
              <a:t> 课题意义</a:t>
            </a:r>
          </a:p>
        </p:txBody>
      </p:sp>
      <p:sp>
        <p:nvSpPr>
          <p:cNvPr id="29" name="五边形 28"/>
          <p:cNvSpPr/>
          <p:nvPr/>
        </p:nvSpPr>
        <p:spPr>
          <a:xfrm rot="10800000" flipV="1">
            <a:off x="4648201" y="1673124"/>
            <a:ext cx="1419424" cy="2802780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五边形 29"/>
          <p:cNvSpPr/>
          <p:nvPr/>
        </p:nvSpPr>
        <p:spPr>
          <a:xfrm rot="10800000" flipH="1" flipV="1">
            <a:off x="6138335" y="2557549"/>
            <a:ext cx="1419424" cy="2802780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284756" y="2557549"/>
            <a:ext cx="3057247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4"/>
                </a:solidFill>
              </a:rPr>
              <a:t>点击此处添加标题</a:t>
            </a:r>
            <a:endParaRPr lang="en-US" altLang="zh-CN" sz="2800" b="1" dirty="0">
              <a:solidFill>
                <a:schemeClr val="accent4"/>
              </a:solidFill>
            </a:endParaRPr>
          </a:p>
        </p:txBody>
      </p:sp>
      <p:sp>
        <p:nvSpPr>
          <p:cNvPr id="32" name="矩形 55"/>
          <p:cNvSpPr/>
          <p:nvPr/>
        </p:nvSpPr>
        <p:spPr>
          <a:xfrm>
            <a:off x="1180584" y="3196430"/>
            <a:ext cx="3396907" cy="1831254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倍字间距。更多模板：亮亮图文旗舰店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https://liangliangtuwen.tmall.com</a:t>
            </a:r>
          </a:p>
        </p:txBody>
      </p:sp>
      <p:sp>
        <p:nvSpPr>
          <p:cNvPr id="33" name="矩形 32"/>
          <p:cNvSpPr/>
          <p:nvPr/>
        </p:nvSpPr>
        <p:spPr>
          <a:xfrm>
            <a:off x="7661931" y="3571043"/>
            <a:ext cx="3057247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点击此处添加标题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矩形 55"/>
          <p:cNvSpPr/>
          <p:nvPr/>
        </p:nvSpPr>
        <p:spPr>
          <a:xfrm>
            <a:off x="7557759" y="4209924"/>
            <a:ext cx="3396907" cy="1277257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0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0CA54"/>
      </a:accent1>
      <a:accent2>
        <a:srgbClr val="9BCF39"/>
      </a:accent2>
      <a:accent3>
        <a:srgbClr val="76AC70"/>
      </a:accent3>
      <a:accent4>
        <a:srgbClr val="2C9F76"/>
      </a:accent4>
      <a:accent5>
        <a:srgbClr val="2C789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1589</Words>
  <Application>Microsoft Office PowerPoint</Application>
  <PresentationFormat>宽屏</PresentationFormat>
  <Paragraphs>137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微软雅黑</vt:lpstr>
      <vt:lpstr>Arial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Hymira</cp:lastModifiedBy>
  <cp:revision>60</cp:revision>
  <dcterms:created xsi:type="dcterms:W3CDTF">2015-08-18T02:51:00Z</dcterms:created>
  <dcterms:modified xsi:type="dcterms:W3CDTF">2019-03-31T03:14:25Z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