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66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D0CBD-BD42-4DE8-89AD-52F6E6664F82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9EE8FB9-173F-4972-AC2A-5CEA99797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94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D0CBD-BD42-4DE8-89AD-52F6E6664F82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EE8FB9-173F-4972-AC2A-5CEA99797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45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D0CBD-BD42-4DE8-89AD-52F6E6664F82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EE8FB9-173F-4972-AC2A-5CEA9979705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4656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D0CBD-BD42-4DE8-89AD-52F6E6664F82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EE8FB9-173F-4972-AC2A-5CEA99797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692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D0CBD-BD42-4DE8-89AD-52F6E6664F82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EE8FB9-173F-4972-AC2A-5CEA9979705A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03256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D0CBD-BD42-4DE8-89AD-52F6E6664F82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EE8FB9-173F-4972-AC2A-5CEA99797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876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D0CBD-BD42-4DE8-89AD-52F6E6664F82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8FB9-173F-4972-AC2A-5CEA99797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761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D0CBD-BD42-4DE8-89AD-52F6E6664F82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8FB9-173F-4972-AC2A-5CEA99797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501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D0CBD-BD42-4DE8-89AD-52F6E6664F82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8FB9-173F-4972-AC2A-5CEA99797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04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D0CBD-BD42-4DE8-89AD-52F6E6664F82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EE8FB9-173F-4972-AC2A-5CEA99797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686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D0CBD-BD42-4DE8-89AD-52F6E6664F82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EE8FB9-173F-4972-AC2A-5CEA99797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209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D0CBD-BD42-4DE8-89AD-52F6E6664F82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EE8FB9-173F-4972-AC2A-5CEA99797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334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D0CBD-BD42-4DE8-89AD-52F6E6664F82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8FB9-173F-4972-AC2A-5CEA99797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77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D0CBD-BD42-4DE8-89AD-52F6E6664F82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8FB9-173F-4972-AC2A-5CEA99797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69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D0CBD-BD42-4DE8-89AD-52F6E6664F82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8FB9-173F-4972-AC2A-5CEA99797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456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D0CBD-BD42-4DE8-89AD-52F6E6664F82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EE8FB9-173F-4972-AC2A-5CEA99797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001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D0CBD-BD42-4DE8-89AD-52F6E6664F82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9EE8FB9-173F-4972-AC2A-5CEA99797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718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  <p:sldLayoutId id="2147483921" r:id="rId12"/>
    <p:sldLayoutId id="2147483922" r:id="rId13"/>
    <p:sldLayoutId id="2147483923" r:id="rId14"/>
    <p:sldLayoutId id="2147483924" r:id="rId15"/>
    <p:sldLayoutId id="214748392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440D0-6B15-E04A-0A44-7F0A5211E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6452" y="1347535"/>
            <a:ext cx="8915399" cy="3054460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0000"/>
                </a:solidFill>
                <a:latin typeface="Arial Black" panose="020B0A04020102020204" pitchFamily="34" charset="0"/>
              </a:rPr>
              <a:t>Employee Management System</a:t>
            </a:r>
            <a:br>
              <a:rPr lang="en-IN" sz="4000" dirty="0">
                <a:solidFill>
                  <a:srgbClr val="FF0000"/>
                </a:solidFill>
                <a:latin typeface="Arial Black" panose="020B0A04020102020204" pitchFamily="34" charset="0"/>
              </a:rPr>
            </a:br>
            <a:r>
              <a:rPr lang="en-IN" dirty="0">
                <a:solidFill>
                  <a:srgbClr val="FF0000"/>
                </a:solidFill>
                <a:latin typeface="Arial Black" panose="020B0A04020102020204" pitchFamily="34" charset="0"/>
              </a:rPr>
              <a:t>                         </a:t>
            </a:r>
            <a:r>
              <a:rPr lang="en-IN" dirty="0">
                <a:solidFill>
                  <a:srgbClr val="00B050"/>
                </a:solidFill>
                <a:latin typeface="Arial Black" panose="020B0A04020102020204" pitchFamily="34" charset="0"/>
              </a:rPr>
              <a:t> </a:t>
            </a:r>
            <a:r>
              <a:rPr lang="en-IN" sz="2400" dirty="0">
                <a:solidFill>
                  <a:schemeClr val="tx1"/>
                </a:solidFill>
                <a:latin typeface="Arial Black" panose="020B0A04020102020204" pitchFamily="34" charset="0"/>
              </a:rPr>
              <a:t>- Harish Kumar L</a:t>
            </a:r>
          </a:p>
        </p:txBody>
      </p:sp>
    </p:spTree>
    <p:extLst>
      <p:ext uri="{BB962C8B-B14F-4D97-AF65-F5344CB8AC3E}">
        <p14:creationId xmlns:p14="http://schemas.microsoft.com/office/powerpoint/2010/main" val="2435847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3F6820-9E23-DF6D-2C15-DD540BD4EFDE}"/>
              </a:ext>
            </a:extLst>
          </p:cNvPr>
          <p:cNvSpPr txBox="1"/>
          <p:nvPr/>
        </p:nvSpPr>
        <p:spPr>
          <a:xfrm>
            <a:off x="1643312" y="659851"/>
            <a:ext cx="6795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POM.xml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F9B252-5CCE-C48B-2F7D-FAC1FFCE1B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9" b="9053"/>
          <a:stretch/>
        </p:blipFill>
        <p:spPr>
          <a:xfrm>
            <a:off x="1758815" y="1323648"/>
            <a:ext cx="9262111" cy="521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914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3F6820-9E23-DF6D-2C15-DD540BD4EFDE}"/>
              </a:ext>
            </a:extLst>
          </p:cNvPr>
          <p:cNvSpPr txBox="1"/>
          <p:nvPr/>
        </p:nvSpPr>
        <p:spPr>
          <a:xfrm>
            <a:off x="1758815" y="592475"/>
            <a:ext cx="6795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PROJECT STRUCTURE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E4BF86-1850-05C6-C825-46B647FCC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249" y="1217770"/>
            <a:ext cx="6237848" cy="530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703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3F6820-9E23-DF6D-2C15-DD540BD4EFDE}"/>
              </a:ext>
            </a:extLst>
          </p:cNvPr>
          <p:cNvSpPr txBox="1"/>
          <p:nvPr/>
        </p:nvSpPr>
        <p:spPr>
          <a:xfrm>
            <a:off x="1739564" y="490359"/>
            <a:ext cx="679543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Controller</a:t>
            </a:r>
          </a:p>
          <a:p>
            <a:endParaRPr lang="en-IN" sz="2400" dirty="0">
              <a:solidFill>
                <a:srgbClr val="FF0000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  <a:p>
            <a:r>
              <a:rPr lang="en-IN" dirty="0">
                <a:solidFill>
                  <a:srgbClr val="FF000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Employee Controller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4111AB-81E5-C7CC-A39F-FCEF3CF29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798" y="1731379"/>
            <a:ext cx="8891621" cy="463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815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3F6820-9E23-DF6D-2C15-DD540BD4EFDE}"/>
              </a:ext>
            </a:extLst>
          </p:cNvPr>
          <p:cNvSpPr txBox="1"/>
          <p:nvPr/>
        </p:nvSpPr>
        <p:spPr>
          <a:xfrm>
            <a:off x="1739564" y="490359"/>
            <a:ext cx="679543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Controller</a:t>
            </a:r>
          </a:p>
          <a:p>
            <a:endParaRPr lang="en-IN" sz="2400" dirty="0">
              <a:solidFill>
                <a:srgbClr val="FF0000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  <a:p>
            <a:r>
              <a:rPr lang="en-IN" dirty="0">
                <a:solidFill>
                  <a:srgbClr val="FF000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Main Controller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B28C36-711B-F643-7318-4A5CFFA28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952" y="1702972"/>
            <a:ext cx="8943968" cy="466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958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3F6820-9E23-DF6D-2C15-DD540BD4EFDE}"/>
              </a:ext>
            </a:extLst>
          </p:cNvPr>
          <p:cNvSpPr txBox="1"/>
          <p:nvPr/>
        </p:nvSpPr>
        <p:spPr>
          <a:xfrm>
            <a:off x="1739564" y="490359"/>
            <a:ext cx="679543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Controller</a:t>
            </a:r>
          </a:p>
          <a:p>
            <a:endParaRPr lang="en-IN" sz="2400" dirty="0">
              <a:solidFill>
                <a:srgbClr val="FF0000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  <a:p>
            <a:r>
              <a:rPr lang="en-IN" dirty="0">
                <a:solidFill>
                  <a:srgbClr val="FF000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User Registration Controller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23027A-BC63-212B-044D-77F023E1A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420" y="1725385"/>
            <a:ext cx="9094878" cy="482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429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3F6820-9E23-DF6D-2C15-DD540BD4EFDE}"/>
              </a:ext>
            </a:extLst>
          </p:cNvPr>
          <p:cNvSpPr txBox="1"/>
          <p:nvPr/>
        </p:nvSpPr>
        <p:spPr>
          <a:xfrm>
            <a:off x="1739564" y="490359"/>
            <a:ext cx="679543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Model</a:t>
            </a:r>
          </a:p>
          <a:p>
            <a:endParaRPr lang="en-IN" sz="2400" dirty="0">
              <a:solidFill>
                <a:srgbClr val="FF0000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  <a:p>
            <a:r>
              <a:rPr lang="en-IN" dirty="0">
                <a:solidFill>
                  <a:srgbClr val="FF000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Employee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07BFC8-F2EE-4932-D760-9B6797B0D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757" y="1719555"/>
            <a:ext cx="9116043" cy="476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233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3F6820-9E23-DF6D-2C15-DD540BD4EFDE}"/>
              </a:ext>
            </a:extLst>
          </p:cNvPr>
          <p:cNvSpPr txBox="1"/>
          <p:nvPr/>
        </p:nvSpPr>
        <p:spPr>
          <a:xfrm>
            <a:off x="1739564" y="490359"/>
            <a:ext cx="679543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Model</a:t>
            </a:r>
          </a:p>
          <a:p>
            <a:endParaRPr lang="en-IN" sz="2400" dirty="0">
              <a:solidFill>
                <a:srgbClr val="FF0000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  <a:p>
            <a:r>
              <a:rPr lang="en-IN" dirty="0">
                <a:solidFill>
                  <a:srgbClr val="FF000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Role -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603A7C-CC07-8F0D-F7DF-0FD4F4D8E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162" y="1728180"/>
            <a:ext cx="9140263" cy="472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560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3F6820-9E23-DF6D-2C15-DD540BD4EFDE}"/>
              </a:ext>
            </a:extLst>
          </p:cNvPr>
          <p:cNvSpPr txBox="1"/>
          <p:nvPr/>
        </p:nvSpPr>
        <p:spPr>
          <a:xfrm>
            <a:off x="1739564" y="490359"/>
            <a:ext cx="679543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Model</a:t>
            </a:r>
          </a:p>
          <a:p>
            <a:endParaRPr lang="en-IN" sz="2400" dirty="0">
              <a:solidFill>
                <a:srgbClr val="FF0000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  <a:p>
            <a:r>
              <a:rPr lang="en-IN" dirty="0">
                <a:solidFill>
                  <a:srgbClr val="FF000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User -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DF3353-4A91-8ECA-BA8D-28F3FD3AE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461" y="1763307"/>
            <a:ext cx="9149589" cy="461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250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3F6820-9E23-DF6D-2C15-DD540BD4EFDE}"/>
              </a:ext>
            </a:extLst>
          </p:cNvPr>
          <p:cNvSpPr txBox="1"/>
          <p:nvPr/>
        </p:nvSpPr>
        <p:spPr>
          <a:xfrm>
            <a:off x="1739564" y="490359"/>
            <a:ext cx="679543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Repository</a:t>
            </a:r>
          </a:p>
          <a:p>
            <a:endParaRPr lang="en-IN" sz="2400" dirty="0">
              <a:solidFill>
                <a:srgbClr val="FF0000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  <a:p>
            <a:r>
              <a:rPr lang="en-IN" dirty="0">
                <a:solidFill>
                  <a:srgbClr val="FF000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Employee Repository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9C0C5C-84E7-75B0-6649-454171188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685" y="1775917"/>
            <a:ext cx="8784980" cy="15494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79DC99-1E16-0301-086B-902630539238}"/>
              </a:ext>
            </a:extLst>
          </p:cNvPr>
          <p:cNvSpPr txBox="1"/>
          <p:nvPr/>
        </p:nvSpPr>
        <p:spPr>
          <a:xfrm>
            <a:off x="1739564" y="3640756"/>
            <a:ext cx="679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User Repository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C5EDFF-A1BB-8EA7-7B17-091299CED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685" y="4165326"/>
            <a:ext cx="8784980" cy="153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501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3F6820-9E23-DF6D-2C15-DD540BD4EFDE}"/>
              </a:ext>
            </a:extLst>
          </p:cNvPr>
          <p:cNvSpPr txBox="1"/>
          <p:nvPr/>
        </p:nvSpPr>
        <p:spPr>
          <a:xfrm>
            <a:off x="1739564" y="490359"/>
            <a:ext cx="679543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Service</a:t>
            </a:r>
          </a:p>
          <a:p>
            <a:endParaRPr lang="en-IN" sz="2400" dirty="0">
              <a:solidFill>
                <a:srgbClr val="FF0000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  <a:p>
            <a:r>
              <a:rPr lang="en-IN" dirty="0">
                <a:solidFill>
                  <a:srgbClr val="FF000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Employee Service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79DC99-1E16-0301-086B-902630539238}"/>
              </a:ext>
            </a:extLst>
          </p:cNvPr>
          <p:cNvSpPr txBox="1"/>
          <p:nvPr/>
        </p:nvSpPr>
        <p:spPr>
          <a:xfrm>
            <a:off x="1739564" y="3918335"/>
            <a:ext cx="679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User Service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CA6117-7E47-B704-2868-6E93D005A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684" y="1669972"/>
            <a:ext cx="8784979" cy="21247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959418-0784-0EEE-1E73-B1C9C4F7C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684" y="4411243"/>
            <a:ext cx="8784980" cy="195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639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A670C3-4274-9B06-735C-A97D86AE12C3}"/>
              </a:ext>
            </a:extLst>
          </p:cNvPr>
          <p:cNvSpPr txBox="1"/>
          <p:nvPr/>
        </p:nvSpPr>
        <p:spPr>
          <a:xfrm>
            <a:off x="2204186" y="182880"/>
            <a:ext cx="9885145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  <a:t>I have implemented the following features in this project:</a:t>
            </a:r>
          </a:p>
          <a:p>
            <a:pPr algn="l"/>
            <a:endParaRPr lang="en-US" sz="28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 Employee Feature</a:t>
            </a:r>
          </a:p>
          <a:p>
            <a:pPr algn="l"/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 Employee Feature</a:t>
            </a:r>
          </a:p>
          <a:p>
            <a:pPr algn="l"/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Update Employee Feature</a:t>
            </a:r>
          </a:p>
          <a:p>
            <a:pPr algn="l"/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Delete Employee Feature</a:t>
            </a:r>
          </a:p>
          <a:p>
            <a:pPr algn="l"/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Pagination Feature</a:t>
            </a:r>
          </a:p>
          <a:p>
            <a:pPr algn="l"/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Login Feature</a:t>
            </a:r>
          </a:p>
          <a:p>
            <a:pPr algn="l"/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Feature</a:t>
            </a:r>
          </a:p>
          <a:p>
            <a:pPr algn="l"/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Logout Feature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220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3F6820-9E23-DF6D-2C15-DD540BD4EFDE}"/>
              </a:ext>
            </a:extLst>
          </p:cNvPr>
          <p:cNvSpPr txBox="1"/>
          <p:nvPr/>
        </p:nvSpPr>
        <p:spPr>
          <a:xfrm>
            <a:off x="1739564" y="490359"/>
            <a:ext cx="679543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Service</a:t>
            </a:r>
          </a:p>
          <a:p>
            <a:endParaRPr lang="en-IN" sz="2400" dirty="0">
              <a:solidFill>
                <a:srgbClr val="FF0000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  <a:p>
            <a:r>
              <a:rPr lang="en-IN" dirty="0">
                <a:solidFill>
                  <a:srgbClr val="FF000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Employee Service Implementation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3C9DFD-688F-F475-00BB-4E16482B7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36" y="1773131"/>
            <a:ext cx="9278692" cy="467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226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3F6820-9E23-DF6D-2C15-DD540BD4EFDE}"/>
              </a:ext>
            </a:extLst>
          </p:cNvPr>
          <p:cNvSpPr txBox="1"/>
          <p:nvPr/>
        </p:nvSpPr>
        <p:spPr>
          <a:xfrm>
            <a:off x="1739564" y="490359"/>
            <a:ext cx="679543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Service</a:t>
            </a:r>
          </a:p>
          <a:p>
            <a:endParaRPr lang="en-IN" sz="2400" dirty="0">
              <a:solidFill>
                <a:srgbClr val="FF0000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  <a:p>
            <a:r>
              <a:rPr lang="en-IN" dirty="0">
                <a:solidFill>
                  <a:srgbClr val="FF000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User Service 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C9EA53-7511-B023-363D-6E236785F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193" y="1714383"/>
            <a:ext cx="9361852" cy="465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796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3F6820-9E23-DF6D-2C15-DD540BD4EFDE}"/>
              </a:ext>
            </a:extLst>
          </p:cNvPr>
          <p:cNvSpPr txBox="1"/>
          <p:nvPr/>
        </p:nvSpPr>
        <p:spPr>
          <a:xfrm>
            <a:off x="1739564" y="490359"/>
            <a:ext cx="679543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DTO</a:t>
            </a:r>
          </a:p>
          <a:p>
            <a:endParaRPr lang="en-IN" sz="2400" dirty="0">
              <a:solidFill>
                <a:srgbClr val="FF0000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  <a:p>
            <a:r>
              <a:rPr lang="en-IN" dirty="0">
                <a:solidFill>
                  <a:srgbClr val="FF000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User Registration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1254A9-A6A7-DC01-7492-E836739F2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079" y="1753681"/>
            <a:ext cx="9242849" cy="463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2405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3F6820-9E23-DF6D-2C15-DD540BD4EFDE}"/>
              </a:ext>
            </a:extLst>
          </p:cNvPr>
          <p:cNvSpPr txBox="1"/>
          <p:nvPr/>
        </p:nvSpPr>
        <p:spPr>
          <a:xfrm>
            <a:off x="1739564" y="490359"/>
            <a:ext cx="679543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Security</a:t>
            </a:r>
          </a:p>
          <a:p>
            <a:endParaRPr lang="en-IN" sz="2400" dirty="0">
              <a:solidFill>
                <a:srgbClr val="FF0000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  <a:p>
            <a:r>
              <a:rPr lang="en-IN" dirty="0">
                <a:solidFill>
                  <a:srgbClr val="FF000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Security Configuration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421365-D9B5-D5F3-D944-6D2E51921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850" y="1763607"/>
            <a:ext cx="9345706" cy="457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949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A670C3-4274-9B06-735C-A97D86AE12C3}"/>
              </a:ext>
            </a:extLst>
          </p:cNvPr>
          <p:cNvSpPr txBox="1"/>
          <p:nvPr/>
        </p:nvSpPr>
        <p:spPr>
          <a:xfrm>
            <a:off x="2191486" y="0"/>
            <a:ext cx="9663763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  <a:t>ABSTRACT</a:t>
            </a:r>
            <a:endParaRPr lang="en-US" sz="24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algn="l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Management System is a distributed application, developed to maintain the details of employees working in any organization.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EMS has been developed to override the problems prevailing in the practicing manual system.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maintains the information about the personal and official details of the employees.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simplify the task of maintaining records of the employees of Company.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an well-designed database to store employee information.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this project is to provide a comprehensive approach towards the management of employee information.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66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A670C3-4274-9B06-735C-A97D86AE12C3}"/>
              </a:ext>
            </a:extLst>
          </p:cNvPr>
          <p:cNvSpPr txBox="1"/>
          <p:nvPr/>
        </p:nvSpPr>
        <p:spPr>
          <a:xfrm>
            <a:off x="2235200" y="612844"/>
            <a:ext cx="983594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ADVANTAGES</a:t>
            </a:r>
          </a:p>
          <a:p>
            <a:endParaRPr lang="en-US" sz="2400" dirty="0">
              <a:solidFill>
                <a:srgbClr val="FF0000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computerized system for maintaining records.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efficient &amp; reliable.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time consuming and easy to use.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Huge data storage with less computer memory.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Human errors &amp; efforts for Maintaining daily data.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Data manipulations.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avoids Data inconsistency &amp; redundancy.</a:t>
            </a:r>
          </a:p>
        </p:txBody>
      </p:sp>
    </p:spTree>
    <p:extLst>
      <p:ext uri="{BB962C8B-B14F-4D97-AF65-F5344CB8AC3E}">
        <p14:creationId xmlns:p14="http://schemas.microsoft.com/office/powerpoint/2010/main" val="796497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A670C3-4274-9B06-735C-A97D86AE12C3}"/>
              </a:ext>
            </a:extLst>
          </p:cNvPr>
          <p:cNvSpPr txBox="1"/>
          <p:nvPr/>
        </p:nvSpPr>
        <p:spPr>
          <a:xfrm>
            <a:off x="2356051" y="304800"/>
            <a:ext cx="9835949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SYSTEM REQUIREMENTS</a:t>
            </a:r>
          </a:p>
          <a:p>
            <a:endParaRPr lang="en-US" sz="2400" dirty="0">
              <a:solidFill>
                <a:srgbClr val="FF0000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</a:p>
          <a:p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Tool Suit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JDK (Java Development Kit)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SQL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</a:p>
          <a:p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: AMB Ryzen 2.1Hz or higher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 : 4GB or more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Disk : 128MB or more</a:t>
            </a:r>
          </a:p>
          <a:p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253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A670C3-4274-9B06-735C-A97D86AE12C3}"/>
              </a:ext>
            </a:extLst>
          </p:cNvPr>
          <p:cNvSpPr txBox="1"/>
          <p:nvPr/>
        </p:nvSpPr>
        <p:spPr>
          <a:xfrm>
            <a:off x="2356051" y="622300"/>
            <a:ext cx="9556549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TECHNOLOGIES USED</a:t>
            </a:r>
          </a:p>
          <a:p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 JAVA               -  For Internal Coding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/ CSS                  -  For Designing Purpose (Front End)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Maven Dependencies     -  Without this we can’t able to RUN the project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SQL                         -  I used MYSQL Database (Back End)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                       -  For 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makes responsive web design a reality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Thyme leaf                     -  Used to create a Stylish template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 (STS)         -  Spring Boot provides inbuilt server 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864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CF4DBC-2602-04C7-0546-E180F99D2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813" y="2031763"/>
            <a:ext cx="9204391" cy="31466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3F6820-9E23-DF6D-2C15-DD540BD4EFDE}"/>
              </a:ext>
            </a:extLst>
          </p:cNvPr>
          <p:cNvSpPr txBox="1"/>
          <p:nvPr/>
        </p:nvSpPr>
        <p:spPr>
          <a:xfrm>
            <a:off x="2290813" y="1106905"/>
            <a:ext cx="6795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PROJECT FLOW</a:t>
            </a:r>
          </a:p>
        </p:txBody>
      </p:sp>
    </p:spTree>
    <p:extLst>
      <p:ext uri="{BB962C8B-B14F-4D97-AF65-F5344CB8AC3E}">
        <p14:creationId xmlns:p14="http://schemas.microsoft.com/office/powerpoint/2010/main" val="2511830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3F6820-9E23-DF6D-2C15-DD540BD4EFDE}"/>
              </a:ext>
            </a:extLst>
          </p:cNvPr>
          <p:cNvSpPr txBox="1"/>
          <p:nvPr/>
        </p:nvSpPr>
        <p:spPr>
          <a:xfrm>
            <a:off x="1864693" y="1400997"/>
            <a:ext cx="6795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APPLICATION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13E8E1-5017-0571-D1C2-B820A3141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693" y="2167350"/>
            <a:ext cx="9985671" cy="305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287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3F6820-9E23-DF6D-2C15-DD540BD4EFDE}"/>
              </a:ext>
            </a:extLst>
          </p:cNvPr>
          <p:cNvSpPr txBox="1"/>
          <p:nvPr/>
        </p:nvSpPr>
        <p:spPr>
          <a:xfrm>
            <a:off x="1758815" y="592475"/>
            <a:ext cx="6795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APPLICATION PROPERTIES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F12CF6-D7DE-0E6A-A934-983ABDD7F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676" y="1331127"/>
            <a:ext cx="9946896" cy="504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89619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327</TotalTime>
  <Words>346</Words>
  <Application>Microsoft Office PowerPoint</Application>
  <PresentationFormat>Widescreen</PresentationFormat>
  <Paragraphs>124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-apple-system</vt:lpstr>
      <vt:lpstr>Arial</vt:lpstr>
      <vt:lpstr>Arial Black</vt:lpstr>
      <vt:lpstr>Century Gothic</vt:lpstr>
      <vt:lpstr>Times New Roman</vt:lpstr>
      <vt:lpstr>Wingdings</vt:lpstr>
      <vt:lpstr>Wingdings 3</vt:lpstr>
      <vt:lpstr>Wisp</vt:lpstr>
      <vt:lpstr>Employee Management System                           - Harish Kumar 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Management System                           - Harish kumar L</dc:title>
  <dc:creator>Harish Kumar</dc:creator>
  <cp:lastModifiedBy>Harish Kumar</cp:lastModifiedBy>
  <cp:revision>11</cp:revision>
  <dcterms:created xsi:type="dcterms:W3CDTF">2023-04-17T04:02:38Z</dcterms:created>
  <dcterms:modified xsi:type="dcterms:W3CDTF">2023-04-20T16:00:33Z</dcterms:modified>
</cp:coreProperties>
</file>