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5600D-6E26-4DFF-B28E-185BD20A5544}" v="5" dt="2024-02-22T21:01:02.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r Chakraborty" userId="980f2cc943957843" providerId="LiveId" clId="{B7D5600D-6E26-4DFF-B28E-185BD20A5544}"/>
    <pc:docChg chg="undo custSel addSld modSld sldOrd">
      <pc:chgData name="Sayar Chakraborty" userId="980f2cc943957843" providerId="LiveId" clId="{B7D5600D-6E26-4DFF-B28E-185BD20A5544}" dt="2024-02-22T21:01:39.886" v="2012" actId="113"/>
      <pc:docMkLst>
        <pc:docMk/>
      </pc:docMkLst>
      <pc:sldChg chg="addSp modSp new mod">
        <pc:chgData name="Sayar Chakraborty" userId="980f2cc943957843" providerId="LiveId" clId="{B7D5600D-6E26-4DFF-B28E-185BD20A5544}" dt="2024-02-22T20:44:45.398" v="3" actId="14100"/>
        <pc:sldMkLst>
          <pc:docMk/>
          <pc:sldMk cId="894081801" sldId="256"/>
        </pc:sldMkLst>
        <pc:picChg chg="add mod">
          <ac:chgData name="Sayar Chakraborty" userId="980f2cc943957843" providerId="LiveId" clId="{B7D5600D-6E26-4DFF-B28E-185BD20A5544}" dt="2024-02-22T20:44:45.398" v="3" actId="14100"/>
          <ac:picMkLst>
            <pc:docMk/>
            <pc:sldMk cId="894081801" sldId="256"/>
            <ac:picMk id="5" creationId="{47AFEC47-3F26-2EFF-72EC-D32A8B55D278}"/>
          </ac:picMkLst>
        </pc:picChg>
      </pc:sldChg>
      <pc:sldChg chg="addSp modSp new mod ord">
        <pc:chgData name="Sayar Chakraborty" userId="980f2cc943957843" providerId="LiveId" clId="{B7D5600D-6E26-4DFF-B28E-185BD20A5544}" dt="2024-02-22T21:01:39.886" v="2012" actId="113"/>
        <pc:sldMkLst>
          <pc:docMk/>
          <pc:sldMk cId="1675681302" sldId="257"/>
        </pc:sldMkLst>
        <pc:spChg chg="mod">
          <ac:chgData name="Sayar Chakraborty" userId="980f2cc943957843" providerId="LiveId" clId="{B7D5600D-6E26-4DFF-B28E-185BD20A5544}" dt="2024-02-22T21:01:39.886" v="2012" actId="113"/>
          <ac:spMkLst>
            <pc:docMk/>
            <pc:sldMk cId="1675681302" sldId="257"/>
            <ac:spMk id="2" creationId="{659AB673-8C1D-CB82-E489-BF24D9B1BC90}"/>
          </ac:spMkLst>
        </pc:spChg>
        <pc:spChg chg="mod">
          <ac:chgData name="Sayar Chakraborty" userId="980f2cc943957843" providerId="LiveId" clId="{B7D5600D-6E26-4DFF-B28E-185BD20A5544}" dt="2024-02-22T20:46:07.238" v="151" actId="20577"/>
          <ac:spMkLst>
            <pc:docMk/>
            <pc:sldMk cId="1675681302" sldId="257"/>
            <ac:spMk id="3" creationId="{01831438-967A-0EF0-2A85-19D1C240AA62}"/>
          </ac:spMkLst>
        </pc:spChg>
        <pc:picChg chg="add mod ord">
          <ac:chgData name="Sayar Chakraborty" userId="980f2cc943957843" providerId="LiveId" clId="{B7D5600D-6E26-4DFF-B28E-185BD20A5544}" dt="2024-02-22T21:01:22.297" v="2008" actId="171"/>
          <ac:picMkLst>
            <pc:docMk/>
            <pc:sldMk cId="1675681302" sldId="257"/>
            <ac:picMk id="4" creationId="{4BCF128D-2EB5-ECAA-2FDF-4ECA87B4F5E9}"/>
          </ac:picMkLst>
        </pc:picChg>
      </pc:sldChg>
      <pc:sldChg chg="addSp delSp modSp new mod">
        <pc:chgData name="Sayar Chakraborty" userId="980f2cc943957843" providerId="LiveId" clId="{B7D5600D-6E26-4DFF-B28E-185BD20A5544}" dt="2024-02-22T21:00:47.046" v="1996" actId="207"/>
        <pc:sldMkLst>
          <pc:docMk/>
          <pc:sldMk cId="3308560019" sldId="258"/>
        </pc:sldMkLst>
        <pc:spChg chg="mod">
          <ac:chgData name="Sayar Chakraborty" userId="980f2cc943957843" providerId="LiveId" clId="{B7D5600D-6E26-4DFF-B28E-185BD20A5544}" dt="2024-02-22T21:00:42.956" v="1995" actId="207"/>
          <ac:spMkLst>
            <pc:docMk/>
            <pc:sldMk cId="3308560019" sldId="258"/>
            <ac:spMk id="2" creationId="{A1392FDA-FEDE-3E5C-CB83-93EB8D51A9FE}"/>
          </ac:spMkLst>
        </pc:spChg>
        <pc:spChg chg="mod">
          <ac:chgData name="Sayar Chakraborty" userId="980f2cc943957843" providerId="LiveId" clId="{B7D5600D-6E26-4DFF-B28E-185BD20A5544}" dt="2024-02-22T21:00:47.046" v="1996" actId="207"/>
          <ac:spMkLst>
            <pc:docMk/>
            <pc:sldMk cId="3308560019" sldId="258"/>
            <ac:spMk id="3" creationId="{549AF50B-DAE9-9C9B-8815-B38615DDADD3}"/>
          </ac:spMkLst>
        </pc:spChg>
        <pc:picChg chg="add del mod ord">
          <ac:chgData name="Sayar Chakraborty" userId="980f2cc943957843" providerId="LiveId" clId="{B7D5600D-6E26-4DFF-B28E-185BD20A5544}" dt="2024-02-22T20:57:43.585" v="1984" actId="22"/>
          <ac:picMkLst>
            <pc:docMk/>
            <pc:sldMk cId="3308560019" sldId="258"/>
            <ac:picMk id="5" creationId="{70519FFB-03C4-A441-520C-8EF24BFE7EE4}"/>
          </ac:picMkLst>
        </pc:picChg>
        <pc:picChg chg="add mod ord">
          <ac:chgData name="Sayar Chakraborty" userId="980f2cc943957843" providerId="LiveId" clId="{B7D5600D-6E26-4DFF-B28E-185BD20A5544}" dt="2024-02-22T21:00:37.525" v="1994" actId="29295"/>
          <ac:picMkLst>
            <pc:docMk/>
            <pc:sldMk cId="3308560019" sldId="258"/>
            <ac:picMk id="7" creationId="{40ACAF02-4647-FF75-5AAE-F05713B5FB33}"/>
          </ac:picMkLst>
        </pc:picChg>
      </pc:sldChg>
      <pc:sldChg chg="addSp modSp new mod ord">
        <pc:chgData name="Sayar Chakraborty" userId="980f2cc943957843" providerId="LiveId" clId="{B7D5600D-6E26-4DFF-B28E-185BD20A5544}" dt="2024-02-22T21:01:27.164" v="2009" actId="113"/>
        <pc:sldMkLst>
          <pc:docMk/>
          <pc:sldMk cId="1608398287" sldId="259"/>
        </pc:sldMkLst>
        <pc:spChg chg="mod">
          <ac:chgData name="Sayar Chakraborty" userId="980f2cc943957843" providerId="LiveId" clId="{B7D5600D-6E26-4DFF-B28E-185BD20A5544}" dt="2024-02-22T21:01:27.164" v="2009" actId="113"/>
          <ac:spMkLst>
            <pc:docMk/>
            <pc:sldMk cId="1608398287" sldId="259"/>
            <ac:spMk id="2" creationId="{272BFE46-9E79-C763-8538-0ABB15C52D44}"/>
          </ac:spMkLst>
        </pc:spChg>
        <pc:spChg chg="mod">
          <ac:chgData name="Sayar Chakraborty" userId="980f2cc943957843" providerId="LiveId" clId="{B7D5600D-6E26-4DFF-B28E-185BD20A5544}" dt="2024-02-22T20:52:23.591" v="1154" actId="20577"/>
          <ac:spMkLst>
            <pc:docMk/>
            <pc:sldMk cId="1608398287" sldId="259"/>
            <ac:spMk id="3" creationId="{9ABFF20C-667A-072D-CE73-CF0C2BCB6EB2}"/>
          </ac:spMkLst>
        </pc:spChg>
        <pc:picChg chg="add mod ord">
          <ac:chgData name="Sayar Chakraborty" userId="980f2cc943957843" providerId="LiveId" clId="{B7D5600D-6E26-4DFF-B28E-185BD20A5544}" dt="2024-02-22T21:01:10.837" v="2002" actId="171"/>
          <ac:picMkLst>
            <pc:docMk/>
            <pc:sldMk cId="1608398287" sldId="259"/>
            <ac:picMk id="4" creationId="{0D3B96C7-B054-F95C-84CC-02B2B7E15CCA}"/>
          </ac:picMkLst>
        </pc:picChg>
      </pc:sldChg>
      <pc:sldChg chg="addSp modSp new mod">
        <pc:chgData name="Sayar Chakraborty" userId="980f2cc943957843" providerId="LiveId" clId="{B7D5600D-6E26-4DFF-B28E-185BD20A5544}" dt="2024-02-22T21:01:31.711" v="2010" actId="113"/>
        <pc:sldMkLst>
          <pc:docMk/>
          <pc:sldMk cId="2869700072" sldId="260"/>
        </pc:sldMkLst>
        <pc:spChg chg="mod">
          <ac:chgData name="Sayar Chakraborty" userId="980f2cc943957843" providerId="LiveId" clId="{B7D5600D-6E26-4DFF-B28E-185BD20A5544}" dt="2024-02-22T21:01:31.711" v="2010" actId="113"/>
          <ac:spMkLst>
            <pc:docMk/>
            <pc:sldMk cId="2869700072" sldId="260"/>
            <ac:spMk id="2" creationId="{9D9CF3D4-D2C3-A12D-67BD-A92C5521EB39}"/>
          </ac:spMkLst>
        </pc:spChg>
        <pc:spChg chg="mod">
          <ac:chgData name="Sayar Chakraborty" userId="980f2cc943957843" providerId="LiveId" clId="{B7D5600D-6E26-4DFF-B28E-185BD20A5544}" dt="2024-02-22T20:54:24.026" v="1505" actId="20577"/>
          <ac:spMkLst>
            <pc:docMk/>
            <pc:sldMk cId="2869700072" sldId="260"/>
            <ac:spMk id="3" creationId="{9356D243-2D30-68D3-2309-7A12F9E119FE}"/>
          </ac:spMkLst>
        </pc:spChg>
        <pc:picChg chg="add mod ord">
          <ac:chgData name="Sayar Chakraborty" userId="980f2cc943957843" providerId="LiveId" clId="{B7D5600D-6E26-4DFF-B28E-185BD20A5544}" dt="2024-02-22T21:01:14.842" v="2004" actId="171"/>
          <ac:picMkLst>
            <pc:docMk/>
            <pc:sldMk cId="2869700072" sldId="260"/>
            <ac:picMk id="4" creationId="{C5ABE84F-F0E1-C31D-FAE0-F5FB3A890ED3}"/>
          </ac:picMkLst>
        </pc:picChg>
      </pc:sldChg>
      <pc:sldChg chg="addSp modSp new mod">
        <pc:chgData name="Sayar Chakraborty" userId="980f2cc943957843" providerId="LiveId" clId="{B7D5600D-6E26-4DFF-B28E-185BD20A5544}" dt="2024-02-22T21:01:35.987" v="2011" actId="113"/>
        <pc:sldMkLst>
          <pc:docMk/>
          <pc:sldMk cId="868168493" sldId="261"/>
        </pc:sldMkLst>
        <pc:spChg chg="mod">
          <ac:chgData name="Sayar Chakraborty" userId="980f2cc943957843" providerId="LiveId" clId="{B7D5600D-6E26-4DFF-B28E-185BD20A5544}" dt="2024-02-22T21:01:35.987" v="2011" actId="113"/>
          <ac:spMkLst>
            <pc:docMk/>
            <pc:sldMk cId="868168493" sldId="261"/>
            <ac:spMk id="2" creationId="{FEB498DB-59B6-06FF-A87A-82F3FD5299CF}"/>
          </ac:spMkLst>
        </pc:spChg>
        <pc:spChg chg="mod">
          <ac:chgData name="Sayar Chakraborty" userId="980f2cc943957843" providerId="LiveId" clId="{B7D5600D-6E26-4DFF-B28E-185BD20A5544}" dt="2024-02-22T20:56:44.061" v="1976" actId="20577"/>
          <ac:spMkLst>
            <pc:docMk/>
            <pc:sldMk cId="868168493" sldId="261"/>
            <ac:spMk id="3" creationId="{478F464D-9A1A-9DC1-9BBF-52DC6E527C93}"/>
          </ac:spMkLst>
        </pc:spChg>
        <pc:picChg chg="add mod ord">
          <ac:chgData name="Sayar Chakraborty" userId="980f2cc943957843" providerId="LiveId" clId="{B7D5600D-6E26-4DFF-B28E-185BD20A5544}" dt="2024-02-22T21:01:18.343" v="2006" actId="171"/>
          <ac:picMkLst>
            <pc:docMk/>
            <pc:sldMk cId="868168493" sldId="261"/>
            <ac:picMk id="4" creationId="{96E7AD84-4719-0FF0-B19C-58C37FA507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92EF-13DC-B082-ACBC-1F6665238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BFCF9A-E2C4-CCDC-BD6A-C1B610421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1119DA-6820-479A-0D71-52483BC34549}"/>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5" name="Footer Placeholder 4">
            <a:extLst>
              <a:ext uri="{FF2B5EF4-FFF2-40B4-BE49-F238E27FC236}">
                <a16:creationId xmlns:a16="http://schemas.microsoft.com/office/drawing/2014/main" id="{8664878D-8B61-4489-401E-7C65DBD29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6205C-6F5C-FD98-1856-45B488FF2E1C}"/>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111152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CDC-036D-15D6-B4EA-CAB195ABAB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21C09-22F6-F5AF-4AF6-4F8C3345F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23572D-441D-7E39-9365-EEA795EFF0AD}"/>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5" name="Footer Placeholder 4">
            <a:extLst>
              <a:ext uri="{FF2B5EF4-FFF2-40B4-BE49-F238E27FC236}">
                <a16:creationId xmlns:a16="http://schemas.microsoft.com/office/drawing/2014/main" id="{70EA483A-E60D-11AE-F294-45BF3802E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B662-0751-E6B6-E874-2BB67059B957}"/>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9405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664F9-5815-B402-1DBB-4718DFD7A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495009-CA39-90DE-A0F3-2137D33DA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4BF43-9E80-2D8F-FFC5-DDCBD41360EA}"/>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5" name="Footer Placeholder 4">
            <a:extLst>
              <a:ext uri="{FF2B5EF4-FFF2-40B4-BE49-F238E27FC236}">
                <a16:creationId xmlns:a16="http://schemas.microsoft.com/office/drawing/2014/main" id="{A92ACEE5-C6F8-31D4-9A5C-4333126F5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AE8A3-85A1-F67C-D77C-8611B8A342C0}"/>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300152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AD0E-2265-5E3A-E98F-2CAD47D7D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3ED1FF-340E-3847-6E07-9EC0DF7EA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023D9-8FF2-956D-C488-BAF6C05AC896}"/>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5" name="Footer Placeholder 4">
            <a:extLst>
              <a:ext uri="{FF2B5EF4-FFF2-40B4-BE49-F238E27FC236}">
                <a16:creationId xmlns:a16="http://schemas.microsoft.com/office/drawing/2014/main" id="{6FC1E796-80ED-BB46-151C-9F231051D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68658-5F12-56A3-26D5-9407697035E7}"/>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9732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EFEC-2DCB-D529-ADB9-AFCBFF044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1EDFCB-5B7C-2007-93C2-7E171E36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F6B21-D273-D1CF-2592-288383DF69C1}"/>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5" name="Footer Placeholder 4">
            <a:extLst>
              <a:ext uri="{FF2B5EF4-FFF2-40B4-BE49-F238E27FC236}">
                <a16:creationId xmlns:a16="http://schemas.microsoft.com/office/drawing/2014/main" id="{C97760BA-B9F8-BE05-FF84-7A304DA21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EFFEB-D721-C01E-4F4C-8A2F88875D14}"/>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353715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2987-424A-45F1-20C5-3D19CBF6ED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1C4914-5A0D-AF3A-1E70-52DCC7A47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176A0D-ACD0-3EB2-4D27-5335E3407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BA3313-95CE-C2EA-FEA9-9BF6CED60EFB}"/>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6" name="Footer Placeholder 5">
            <a:extLst>
              <a:ext uri="{FF2B5EF4-FFF2-40B4-BE49-F238E27FC236}">
                <a16:creationId xmlns:a16="http://schemas.microsoft.com/office/drawing/2014/main" id="{39384BBC-AF08-6CF2-2DE1-5EA4EDCEF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8A478-8E72-460A-E824-9B266210F104}"/>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11576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E224-9453-C62B-84EC-E30BB772CA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150391-331F-58C7-D75A-29C22F6176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4C272-6A7C-2F35-F3CE-D139A6288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8B73C4-7B5E-99E1-FB59-546D42835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4D920-9128-4C64-22B7-3B8359F1C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55896E-E8AA-9B1A-9A55-BF33D4A74181}"/>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8" name="Footer Placeholder 7">
            <a:extLst>
              <a:ext uri="{FF2B5EF4-FFF2-40B4-BE49-F238E27FC236}">
                <a16:creationId xmlns:a16="http://schemas.microsoft.com/office/drawing/2014/main" id="{9B333A39-0165-1143-120D-E9A247643A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30A911-477C-9850-F841-1F07966F844D}"/>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411472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1337-CE24-7823-0D4C-547BAF1F7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15278B-0079-E4DB-DC28-DB33939CA6C8}"/>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4" name="Footer Placeholder 3">
            <a:extLst>
              <a:ext uri="{FF2B5EF4-FFF2-40B4-BE49-F238E27FC236}">
                <a16:creationId xmlns:a16="http://schemas.microsoft.com/office/drawing/2014/main" id="{1A0606D7-CBE3-BA71-286B-0B29BEECE7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DFE6E4-FE40-3645-1632-CBED85CA47DD}"/>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105958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AB9AA-BB38-BCCD-FD9C-CEBBB846569E}"/>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3" name="Footer Placeholder 2">
            <a:extLst>
              <a:ext uri="{FF2B5EF4-FFF2-40B4-BE49-F238E27FC236}">
                <a16:creationId xmlns:a16="http://schemas.microsoft.com/office/drawing/2014/main" id="{8080EA8C-C5C5-6035-4018-7646A2DDE8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CE46F6-E060-0B0C-7C84-CB61711ECF38}"/>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391173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8DCB-FC3A-3BC0-887F-1CE7AB946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21358E-BCD4-524E-1B97-9A1EB42E4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B7296F-64F3-DCD5-716C-C6A72377A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A3FE9-EDA9-D027-58E2-3AEDA65EEEAC}"/>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6" name="Footer Placeholder 5">
            <a:extLst>
              <a:ext uri="{FF2B5EF4-FFF2-40B4-BE49-F238E27FC236}">
                <a16:creationId xmlns:a16="http://schemas.microsoft.com/office/drawing/2014/main" id="{0999C228-D75F-33A7-E98C-8B42C45CF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B85224-3834-6B31-D301-EB2AE7D57EAF}"/>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268895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B252-F3F8-AE29-988E-FDDBBC8A5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A4C38-FA3D-CCF3-7895-144EC4E2F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BAAA7B-8C4B-F383-1E66-1CE12924B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CF58F-15DC-FF81-5C39-CD3FF998F65F}"/>
              </a:ext>
            </a:extLst>
          </p:cNvPr>
          <p:cNvSpPr>
            <a:spLocks noGrp="1"/>
          </p:cNvSpPr>
          <p:nvPr>
            <p:ph type="dt" sz="half" idx="10"/>
          </p:nvPr>
        </p:nvSpPr>
        <p:spPr/>
        <p:txBody>
          <a:bodyPr/>
          <a:lstStyle/>
          <a:p>
            <a:fld id="{D078C889-EB03-45B8-9782-78DB0E5D9FF0}" type="datetimeFigureOut">
              <a:rPr lang="en-IN" smtClean="0"/>
              <a:t>23-02-2024</a:t>
            </a:fld>
            <a:endParaRPr lang="en-IN"/>
          </a:p>
        </p:txBody>
      </p:sp>
      <p:sp>
        <p:nvSpPr>
          <p:cNvPr id="6" name="Footer Placeholder 5">
            <a:extLst>
              <a:ext uri="{FF2B5EF4-FFF2-40B4-BE49-F238E27FC236}">
                <a16:creationId xmlns:a16="http://schemas.microsoft.com/office/drawing/2014/main" id="{5E65E584-1510-0828-7E76-ABD3CD20D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A62E1-7996-94BA-DC88-51DABBDD0A19}"/>
              </a:ext>
            </a:extLst>
          </p:cNvPr>
          <p:cNvSpPr>
            <a:spLocks noGrp="1"/>
          </p:cNvSpPr>
          <p:nvPr>
            <p:ph type="sldNum" sz="quarter" idx="12"/>
          </p:nvPr>
        </p:nvSpPr>
        <p:spPr/>
        <p:txBody>
          <a:bodyPr/>
          <a:lstStyle/>
          <a:p>
            <a:fld id="{14DE8B49-FDD2-4347-A760-0911BE4BA9DC}" type="slidenum">
              <a:rPr lang="en-IN" smtClean="0"/>
              <a:t>‹#›</a:t>
            </a:fld>
            <a:endParaRPr lang="en-IN"/>
          </a:p>
        </p:txBody>
      </p:sp>
    </p:spTree>
    <p:extLst>
      <p:ext uri="{BB962C8B-B14F-4D97-AF65-F5344CB8AC3E}">
        <p14:creationId xmlns:p14="http://schemas.microsoft.com/office/powerpoint/2010/main" val="121784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6BC7B-B109-F5D7-7481-DC8E4445B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F1274F-3FC2-2374-FA07-69CBD11EF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A4576-2E12-310D-2821-DCD51DA2D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8C889-EB03-45B8-9782-78DB0E5D9FF0}" type="datetimeFigureOut">
              <a:rPr lang="en-IN" smtClean="0"/>
              <a:t>23-02-2024</a:t>
            </a:fld>
            <a:endParaRPr lang="en-IN"/>
          </a:p>
        </p:txBody>
      </p:sp>
      <p:sp>
        <p:nvSpPr>
          <p:cNvPr id="5" name="Footer Placeholder 4">
            <a:extLst>
              <a:ext uri="{FF2B5EF4-FFF2-40B4-BE49-F238E27FC236}">
                <a16:creationId xmlns:a16="http://schemas.microsoft.com/office/drawing/2014/main" id="{88A016AE-FDAC-1E77-0756-09A467406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7FA9C5-35AD-3D08-C14F-90DF1D243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E8B49-FDD2-4347-A760-0911BE4BA9DC}" type="slidenum">
              <a:rPr lang="en-IN" smtClean="0"/>
              <a:t>‹#›</a:t>
            </a:fld>
            <a:endParaRPr lang="en-IN"/>
          </a:p>
        </p:txBody>
      </p:sp>
    </p:spTree>
    <p:extLst>
      <p:ext uri="{BB962C8B-B14F-4D97-AF65-F5344CB8AC3E}">
        <p14:creationId xmlns:p14="http://schemas.microsoft.com/office/powerpoint/2010/main" val="158392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8D20-7220-BF87-6C08-526D251D0A3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1697985-2AB4-C2C1-EA49-F3762848B33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7AFEC47-3F26-2EFF-72EC-D32A8B55D27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408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ACAF02-4647-FF75-5AAE-F05713B5FB3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1392FDA-FEDE-3E5C-CB83-93EB8D51A9F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549AF50B-DAE9-9C9B-8815-B38615DDADD3}"/>
              </a:ext>
            </a:extLst>
          </p:cNvPr>
          <p:cNvSpPr>
            <a:spLocks noGrp="1"/>
          </p:cNvSpPr>
          <p:nvPr>
            <p:ph idx="1"/>
          </p:nvPr>
        </p:nvSpPr>
        <p:spPr/>
        <p:txBody>
          <a:bodyPr/>
          <a:lstStyle/>
          <a:p>
            <a:r>
              <a:rPr lang="en-IN" dirty="0"/>
              <a:t>Telehealth Innovation for Improved Patient Care</a:t>
            </a:r>
          </a:p>
          <a:p>
            <a:r>
              <a:rPr lang="en-IN" dirty="0"/>
              <a:t>Description: Develop a cutting-edge telehealth solution that revolutionizes healthcare-service delivery, prioritizes patient-doctor communication, remote monitoring, and real-time data analysis. The goal is to enhance the overall efficiency, improve outcomes and advance telemedicine. The solution should be scalable, user-friendly, and compatible with existing healthcare systems.</a:t>
            </a:r>
          </a:p>
        </p:txBody>
      </p:sp>
    </p:spTree>
    <p:extLst>
      <p:ext uri="{BB962C8B-B14F-4D97-AF65-F5344CB8AC3E}">
        <p14:creationId xmlns:p14="http://schemas.microsoft.com/office/powerpoint/2010/main" val="330856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3B96C7-B054-F95C-84CC-02B2B7E15CC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2BFE46-9E79-C763-8538-0ABB15C52D44}"/>
              </a:ext>
            </a:extLst>
          </p:cNvPr>
          <p:cNvSpPr>
            <a:spLocks noGrp="1"/>
          </p:cNvSpPr>
          <p:nvPr>
            <p:ph type="title"/>
          </p:nvPr>
        </p:nvSpPr>
        <p:spPr/>
        <p:txBody>
          <a:bodyPr/>
          <a:lstStyle/>
          <a:p>
            <a:r>
              <a:rPr lang="en-IN" b="1" dirty="0"/>
              <a:t>Our Approach</a:t>
            </a:r>
          </a:p>
        </p:txBody>
      </p:sp>
      <p:sp>
        <p:nvSpPr>
          <p:cNvPr id="3" name="Content Placeholder 2">
            <a:extLst>
              <a:ext uri="{FF2B5EF4-FFF2-40B4-BE49-F238E27FC236}">
                <a16:creationId xmlns:a16="http://schemas.microsoft.com/office/drawing/2014/main" id="{9ABFF20C-667A-072D-CE73-CF0C2BCB6EB2}"/>
              </a:ext>
            </a:extLst>
          </p:cNvPr>
          <p:cNvSpPr>
            <a:spLocks noGrp="1"/>
          </p:cNvSpPr>
          <p:nvPr>
            <p:ph idx="1"/>
          </p:nvPr>
        </p:nvSpPr>
        <p:spPr/>
        <p:txBody>
          <a:bodyPr/>
          <a:lstStyle/>
          <a:p>
            <a:r>
              <a:rPr lang="en-IN" dirty="0"/>
              <a:t>We decided to make a centralized website for both patients and doctors. </a:t>
            </a:r>
          </a:p>
          <a:p>
            <a:r>
              <a:rPr lang="en-IN" dirty="0"/>
              <a:t>Patients will be able to contact their doctors as and when required.</a:t>
            </a:r>
          </a:p>
          <a:p>
            <a:r>
              <a:rPr lang="en-IN" dirty="0"/>
              <a:t>They will also be able to keep track of any necessary vaccinations for themselves and their children.</a:t>
            </a:r>
          </a:p>
          <a:p>
            <a:r>
              <a:rPr lang="en-IN" dirty="0"/>
              <a:t>They also have the leeway to upload their prescriptions online for the doctors to view them and prescribe necessary further medications.</a:t>
            </a:r>
          </a:p>
        </p:txBody>
      </p:sp>
    </p:spTree>
    <p:extLst>
      <p:ext uri="{BB962C8B-B14F-4D97-AF65-F5344CB8AC3E}">
        <p14:creationId xmlns:p14="http://schemas.microsoft.com/office/powerpoint/2010/main" val="160839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ABE84F-F0E1-C31D-FAE0-F5FB3A890ED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D9CF3D4-D2C3-A12D-67BD-A92C5521EB39}"/>
              </a:ext>
            </a:extLst>
          </p:cNvPr>
          <p:cNvSpPr>
            <a:spLocks noGrp="1"/>
          </p:cNvSpPr>
          <p:nvPr>
            <p:ph type="title"/>
          </p:nvPr>
        </p:nvSpPr>
        <p:spPr/>
        <p:txBody>
          <a:bodyPr/>
          <a:lstStyle/>
          <a:p>
            <a:r>
              <a:rPr lang="en-IN" b="1" dirty="0"/>
              <a:t>Our Approach</a:t>
            </a:r>
          </a:p>
        </p:txBody>
      </p:sp>
      <p:sp>
        <p:nvSpPr>
          <p:cNvPr id="3" name="Content Placeholder 2">
            <a:extLst>
              <a:ext uri="{FF2B5EF4-FFF2-40B4-BE49-F238E27FC236}">
                <a16:creationId xmlns:a16="http://schemas.microsoft.com/office/drawing/2014/main" id="{9356D243-2D30-68D3-2309-7A12F9E119FE}"/>
              </a:ext>
            </a:extLst>
          </p:cNvPr>
          <p:cNvSpPr>
            <a:spLocks noGrp="1"/>
          </p:cNvSpPr>
          <p:nvPr>
            <p:ph idx="1"/>
          </p:nvPr>
        </p:nvSpPr>
        <p:spPr/>
        <p:txBody>
          <a:bodyPr/>
          <a:lstStyle/>
          <a:p>
            <a:r>
              <a:rPr lang="en-IN" dirty="0"/>
              <a:t>For the doctors, we have planned to give them access to real time analysis of their patient’s vitals.</a:t>
            </a:r>
          </a:p>
          <a:p>
            <a:r>
              <a:rPr lang="en-IN" dirty="0"/>
              <a:t>They will also have the freedom to contact ambulances and pharmacies depending on the current status of their patient’s vitals.</a:t>
            </a:r>
          </a:p>
        </p:txBody>
      </p:sp>
    </p:spTree>
    <p:extLst>
      <p:ext uri="{BB962C8B-B14F-4D97-AF65-F5344CB8AC3E}">
        <p14:creationId xmlns:p14="http://schemas.microsoft.com/office/powerpoint/2010/main" val="286970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E7AD84-4719-0FF0-B19C-58C37FA5076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B498DB-59B6-06FF-A87A-82F3FD5299CF}"/>
              </a:ext>
            </a:extLst>
          </p:cNvPr>
          <p:cNvSpPr>
            <a:spLocks noGrp="1"/>
          </p:cNvSpPr>
          <p:nvPr>
            <p:ph type="title"/>
          </p:nvPr>
        </p:nvSpPr>
        <p:spPr/>
        <p:txBody>
          <a:bodyPr/>
          <a:lstStyle/>
          <a:p>
            <a:r>
              <a:rPr lang="en-IN" b="1" dirty="0"/>
              <a:t>Our Approach</a:t>
            </a:r>
          </a:p>
        </p:txBody>
      </p:sp>
      <p:sp>
        <p:nvSpPr>
          <p:cNvPr id="3" name="Content Placeholder 2">
            <a:extLst>
              <a:ext uri="{FF2B5EF4-FFF2-40B4-BE49-F238E27FC236}">
                <a16:creationId xmlns:a16="http://schemas.microsoft.com/office/drawing/2014/main" id="{478F464D-9A1A-9DC1-9BBF-52DC6E527C93}"/>
              </a:ext>
            </a:extLst>
          </p:cNvPr>
          <p:cNvSpPr>
            <a:spLocks noGrp="1"/>
          </p:cNvSpPr>
          <p:nvPr>
            <p:ph idx="1"/>
          </p:nvPr>
        </p:nvSpPr>
        <p:spPr/>
        <p:txBody>
          <a:bodyPr/>
          <a:lstStyle/>
          <a:p>
            <a:r>
              <a:rPr lang="en-IN" dirty="0"/>
              <a:t>We ultimately plan to merge both of these features together into a single website where both patients and doctors can work.</a:t>
            </a:r>
          </a:p>
          <a:p>
            <a:r>
              <a:rPr lang="en-IN" dirty="0"/>
              <a:t>Patients can update their data as and when required, which will be visible to the doctors. Also, not just any doctor can gain access to the patient records, only the doctors who have been authorized by the patient can have access to that particular patient’s records.</a:t>
            </a:r>
          </a:p>
        </p:txBody>
      </p:sp>
    </p:spTree>
    <p:extLst>
      <p:ext uri="{BB962C8B-B14F-4D97-AF65-F5344CB8AC3E}">
        <p14:creationId xmlns:p14="http://schemas.microsoft.com/office/powerpoint/2010/main" val="86816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CF128D-2EB5-ECAA-2FDF-4ECA87B4F5E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9AB673-8C1D-CB82-E489-BF24D9B1BC90}"/>
              </a:ext>
            </a:extLst>
          </p:cNvPr>
          <p:cNvSpPr>
            <a:spLocks noGrp="1"/>
          </p:cNvSpPr>
          <p:nvPr>
            <p:ph type="title"/>
          </p:nvPr>
        </p:nvSpPr>
        <p:spPr/>
        <p:txBody>
          <a:bodyPr/>
          <a:lstStyle/>
          <a:p>
            <a:r>
              <a:rPr lang="en-IN" b="1" dirty="0"/>
              <a:t>The Team</a:t>
            </a:r>
          </a:p>
        </p:txBody>
      </p:sp>
      <p:sp>
        <p:nvSpPr>
          <p:cNvPr id="3" name="Content Placeholder 2">
            <a:extLst>
              <a:ext uri="{FF2B5EF4-FFF2-40B4-BE49-F238E27FC236}">
                <a16:creationId xmlns:a16="http://schemas.microsoft.com/office/drawing/2014/main" id="{01831438-967A-0EF0-2A85-19D1C240AA62}"/>
              </a:ext>
            </a:extLst>
          </p:cNvPr>
          <p:cNvSpPr>
            <a:spLocks noGrp="1"/>
          </p:cNvSpPr>
          <p:nvPr>
            <p:ph idx="1"/>
          </p:nvPr>
        </p:nvSpPr>
        <p:spPr/>
        <p:txBody>
          <a:bodyPr/>
          <a:lstStyle/>
          <a:p>
            <a:r>
              <a:rPr lang="en-IN" dirty="0"/>
              <a:t>Sriharsha </a:t>
            </a:r>
            <a:r>
              <a:rPr lang="en-IN" dirty="0" err="1"/>
              <a:t>Vadavalli</a:t>
            </a:r>
            <a:r>
              <a:rPr lang="en-IN" dirty="0"/>
              <a:t> (22BCI0199)</a:t>
            </a:r>
          </a:p>
          <a:p>
            <a:r>
              <a:rPr lang="en-IN" dirty="0"/>
              <a:t>Sayar Chakraborty (22BCE3936)</a:t>
            </a:r>
          </a:p>
          <a:p>
            <a:r>
              <a:rPr lang="en-IN" dirty="0"/>
              <a:t>Rohit Kumar </a:t>
            </a:r>
            <a:r>
              <a:rPr lang="en-IN" dirty="0" err="1"/>
              <a:t>Birakayala</a:t>
            </a:r>
            <a:r>
              <a:rPr lang="en-IN" dirty="0"/>
              <a:t> (22BDS0442) </a:t>
            </a:r>
          </a:p>
        </p:txBody>
      </p:sp>
    </p:spTree>
    <p:extLst>
      <p:ext uri="{BB962C8B-B14F-4D97-AF65-F5344CB8AC3E}">
        <p14:creationId xmlns:p14="http://schemas.microsoft.com/office/powerpoint/2010/main" val="1675681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266</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Problem Statement</vt:lpstr>
      <vt:lpstr>Our Approach</vt:lpstr>
      <vt:lpstr>Our Approach</vt:lpstr>
      <vt:lpstr>Our Approach</vt:lpstr>
      <vt:lpstr>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Sayar Chakraborty</dc:creator>
  <cp:lastModifiedBy>Sayar Chakraborty</cp:lastModifiedBy>
  <cp:revision>1</cp:revision>
  <dcterms:created xsi:type="dcterms:W3CDTF">2024-02-22T20:44:31Z</dcterms:created>
  <dcterms:modified xsi:type="dcterms:W3CDTF">2024-02-22T21:01:43Z</dcterms:modified>
</cp:coreProperties>
</file>