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0EBAB3-BEAC-464B-B3B2-EEB29F8E8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3D1C9A-1675-4BE9-A98F-09E5BDC71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937F6B-C023-41E2-BB77-02EBC3970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94F0-A5BE-45A3-BCAF-BC610DFE86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7EBC07-8DCA-4756-90E5-0235CC8A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4DED65-ED01-4666-B24A-A201F5D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E1E2-AAE9-4DAF-A608-07FCBBD18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8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86E52-4867-4791-8799-1CEF5E6B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3BFBF7-24C1-42E9-80FB-804F6B451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8ED71F-9E01-449F-9A1C-B377EAEC2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94F0-A5BE-45A3-BCAF-BC610DFE86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F553C8-8E8E-4042-AEB3-1A9195147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86B15D-3C9E-4C2D-8145-7F5251AB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E1E2-AAE9-4DAF-A608-07FCBBD18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75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F17094D-CDD3-4200-8C86-399B3291B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FF06BB-C25E-4DB1-A646-4596A0B20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EBDA90-1D31-41EB-94A7-21203C7B6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94F0-A5BE-45A3-BCAF-BC610DFE86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C2BE2C-70EF-4262-A314-AEEEBD76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543A5C-20CE-45A3-B4F2-1326D7A2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E1E2-AAE9-4DAF-A608-07FCBBD18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29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070E2-2638-43E3-96AB-13045176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FFDC30-BE9D-4844-A5FE-6C5EC02D7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3C2710-EC43-4243-8B9D-41E8899CB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94F0-A5BE-45A3-BCAF-BC610DFE86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FDB486-334C-4D83-8905-715D9607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FBF509-FCD1-4AAA-8BDF-9A38F907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E1E2-AAE9-4DAF-A608-07FCBBD18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84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7B8E71-943D-49D4-8DBB-538B2D3C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F6F681-C09C-4B48-A0BC-C7227F18B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7D439E-5101-4C3E-858A-BE6FFB4B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94F0-A5BE-45A3-BCAF-BC610DFE86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A785FC-A43C-4A15-9177-CDA918D4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41BEB9-B1BB-41C2-9D1F-E153FFF1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E1E2-AAE9-4DAF-A608-07FCBBD18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7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32AAC-22A9-4EA4-AA0E-366893B9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7D4CE1-9790-4496-BAA1-515EA85F8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36EA56-9587-4C15-A11A-8BC2904F2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EB78CE-83FA-4109-8181-54C01D85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94F0-A5BE-45A3-BCAF-BC610DFE86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990E9B-F8EA-44B8-B10A-F9B5B524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8F6689-38D5-43ED-A35B-BCA4CA915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E1E2-AAE9-4DAF-A608-07FCBBD18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76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EA96D-AABF-4451-9F11-C57769116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DCD65A-5353-4F0C-9C10-9C366ADAB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7FEED6-8425-43B3-B93D-3374CBCE8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DB91028-9B3E-46AC-BAD5-E1F8F73EA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A4AE2AE-547F-4CE8-A41D-6E09F61E2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C481689-A8BC-429E-A314-F5EC229F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94F0-A5BE-45A3-BCAF-BC610DFE86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0B3BCC-2300-47F8-B87B-8DA48693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0FDEDDC-5267-409C-A7FC-008885FE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E1E2-AAE9-4DAF-A608-07FCBBD18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5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CB216D-328C-42DE-9CCC-67025A76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AFC5CEA-DE70-4605-93CA-FB6DDBAD1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94F0-A5BE-45A3-BCAF-BC610DFE86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FB3DBF2-F5F4-479B-AC9C-A2B935FB5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578D72B-89B8-49A3-B22C-1DCD6DB51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E1E2-AAE9-4DAF-A608-07FCBBD18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72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D0D5A1F-A0FA-426A-804C-FA62DEC6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94F0-A5BE-45A3-BCAF-BC610DFE86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BEF7B1-AAFB-43ED-A427-77D17661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EB4325-070D-43E5-918C-66AF83FAD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E1E2-AAE9-4DAF-A608-07FCBBD18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1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A39446-2080-4F57-9C53-0D2C06242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1761EA-F245-494C-B22F-57D0347B8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80FE80-9880-404D-9D2C-4B11EF826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4F5693-B901-4998-8098-2C9DD4B5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94F0-A5BE-45A3-BCAF-BC610DFE86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BB90BA-E0B4-4D88-9ABF-D8264352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622F6F-FA94-4A04-93BC-FC04CC9D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E1E2-AAE9-4DAF-A608-07FCBBD18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68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70B29-3B3F-4C9F-AE83-DBB38787C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E79943D-6395-49EE-AC14-8C531FECD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1AB151-9DEF-4BFC-A476-BE467E02B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3ACC4D-71A4-472F-A167-5DEBB724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94F0-A5BE-45A3-BCAF-BC610DFE86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76CFC3-9D32-4B43-8EAD-3B349E9D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CAEC1B-2E72-4D95-829F-8EC9A6E0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E1E2-AAE9-4DAF-A608-07FCBBD18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3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71A852-BD91-47BC-9468-C3B41C6FB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C5771-5DD0-4658-9740-B0860FDC0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BD9CE7-2DE8-49F7-AB6B-1BBD3BDBC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C94F0-A5BE-45A3-BCAF-BC610DFE86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B9EFF6-E95B-434B-9940-6411A983D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BB6E50-8BC1-4852-A1B9-5754BFF74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5E1E2-AAE9-4DAF-A608-07FCBBD18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31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2FFBBD-18CF-4910-ADA9-D1CDC016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algn="l"/>
            <a:r>
              <a:rPr lang="ru-RU" dirty="0">
                <a:latin typeface="Bahnschrift SemiBold" panose="020B0502040204020203" pitchFamily="34" charset="0"/>
              </a:rPr>
              <a:t>Безопасный маршрут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86A78B-0B2C-490B-9726-5D4420E696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>
                <a:latin typeface="Bahnschrift Light SemiCondensed" panose="020B0502040204020203" pitchFamily="34" charset="0"/>
              </a:rPr>
              <a:t>Проект Тьюринг</a:t>
            </a:r>
          </a:p>
        </p:txBody>
      </p:sp>
    </p:spTree>
    <p:extLst>
      <p:ext uri="{BB962C8B-B14F-4D97-AF65-F5344CB8AC3E}">
        <p14:creationId xmlns:p14="http://schemas.microsoft.com/office/powerpoint/2010/main" val="136916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B4299-CC64-4F1B-99ED-6E6CA644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" panose="020B0502040204020203" pitchFamily="34" charset="0"/>
              </a:rPr>
              <a:t>Наша концепция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2BAA54-1A74-4759-9128-D005F1B2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773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BF0D13-4EA8-47DB-9DC2-02920674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" panose="020B0502040204020203" pitchFamily="34" charset="0"/>
              </a:rPr>
              <a:t>Серверная часть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4032CA-DB68-4E91-9A4A-E61744BB1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60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5EA07-11DA-49A8-B439-50B64381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" panose="020B0502040204020203" pitchFamily="34" charset="0"/>
              </a:rPr>
              <a:t>Автономная часть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891F8E-1C95-4648-A527-28250B99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79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82DBF-EA2E-4AE4-99FB-04C6B11F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" panose="020B0502040204020203" pitchFamily="34" charset="0"/>
              </a:rPr>
              <a:t>Модель обучения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344CB7-5A52-42D4-9970-642DF38F9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265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D358D-A5DD-468B-9217-6EB5294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" panose="020B0502040204020203" pitchFamily="34" charset="0"/>
              </a:rPr>
              <a:t>Готовый прототип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07AAC7-F1ED-4C14-B323-242E5A088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70092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</Words>
  <Application>Microsoft Office PowerPoint</Application>
  <PresentationFormat>Широкоэкранный</PresentationFormat>
  <Paragraphs>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Bahnschrift Light SemiCondensed</vt:lpstr>
      <vt:lpstr>Bahnschrift SemiBold</vt:lpstr>
      <vt:lpstr>Calibri</vt:lpstr>
      <vt:lpstr>Calibri Light</vt:lpstr>
      <vt:lpstr>Тема Office</vt:lpstr>
      <vt:lpstr>Безопасный маршрут</vt:lpstr>
      <vt:lpstr>Наша концепция</vt:lpstr>
      <vt:lpstr>Серверная часть</vt:lpstr>
      <vt:lpstr>Автономная часть</vt:lpstr>
      <vt:lpstr>Модель обучения</vt:lpstr>
      <vt:lpstr>Готовый прототип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309-1</dc:creator>
  <cp:lastModifiedBy>309-1</cp:lastModifiedBy>
  <cp:revision>6</cp:revision>
  <dcterms:created xsi:type="dcterms:W3CDTF">2023-09-24T08:02:59Z</dcterms:created>
  <dcterms:modified xsi:type="dcterms:W3CDTF">2023-09-24T08:38:05Z</dcterms:modified>
</cp:coreProperties>
</file>