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16"/>
    <a:srgbClr val="FFF6A3"/>
    <a:srgbClr val="FEE500"/>
    <a:srgbClr val="193EEA"/>
    <a:srgbClr val="6829DE"/>
    <a:srgbClr val="01092B"/>
    <a:srgbClr val="F4F4F4"/>
    <a:srgbClr val="0B7B98"/>
    <a:srgbClr val="B4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909" autoAdjust="0"/>
  </p:normalViewPr>
  <p:slideViewPr>
    <p:cSldViewPr snapToGrid="0">
      <p:cViewPr>
        <p:scale>
          <a:sx n="100" d="100"/>
          <a:sy n="100" d="100"/>
        </p:scale>
        <p:origin x="93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140BF-D2AE-7966-8735-AD30EEFEE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05D4B-70EE-76AF-8CDF-1485E2D50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CA2DF-BEEC-85FC-A9B4-69BB02B8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3F258-995F-6DEB-3910-3A9BE559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F3774-F28C-EAE6-3FA3-9A94DADA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85F78-F94F-CF20-2444-8FA89E88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E12069-AF64-FBB1-FE8D-14656073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E0DB3-2F4E-0DC0-72AF-C0A122A0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FC71D-A229-1872-C102-BB6BA153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1DB61-78E2-677A-2685-873F656A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1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75547-136E-D7C7-060C-E345EFD17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4F73A-9EE7-ABF4-F598-FC6507A5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8E541-43CF-7B9E-2E31-168F3F7B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AB7EC-F8C1-BD95-A669-73DF909C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865BA-D63B-0922-0067-6210638A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4947C-7EBA-D8ED-1288-221745B8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F67AF-AB20-4BF4-B1BA-3728BAC8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1F8A8-8F43-E1FA-DD6D-747E20A3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8014F-1927-7D5D-C03F-D516F1C6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35BC5-9BC6-6A45-1D9A-891EEF32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5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57A4-BF87-C405-2185-7D871CAC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A34E0-38E2-A44C-3E14-221D54F3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FD2BA-43CF-81C4-B939-413634D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46DBE-67CC-9442-9512-C8C627EE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A25B6-D9DA-1C44-068A-83A12CAB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19D35-ABAB-714C-B8DD-8A987C7A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A1723-F5D4-AD7B-50DB-97CF1CA1A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429DD8-6FAA-6ACF-E058-B5EFF314E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730C5-92B5-02DA-DA4D-E6670023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A1743-8577-E9E2-AF29-63001659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0C6E6-FA9D-8D31-FEF9-9032265A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3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540BE-137E-C674-C6AE-E95A37FC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E3BD5-874E-3518-1F06-957B89B2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FE6F9C-8AF4-D860-4368-95436375A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82B328-97ED-B190-0ECA-D657C9741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B4313-BD2E-46BE-7987-07AF4645F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22612-B0A6-BD17-C79E-6A0B8EB0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0F057D-440C-A975-0826-E439E7EE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574F7-F08C-A148-3236-0F4EE403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35E0-C510-B9B6-03CA-FBBEB751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A50E2C-595F-3811-7CC4-557F84F4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237A7-B2A2-926D-00F6-6D13D018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B021CC-344E-81F7-40A5-F47CD384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70C9DD-8580-883D-D119-0D3084FE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8E391C-EA8B-BDAB-3ABC-29A862E6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A8DA8-ECA2-338D-949B-1B6A24D8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CB1C1-C518-0615-43C0-085970C8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B1498-2D22-6A8B-8178-46134069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EE9A2A-7C5F-60EA-0935-0AA8F3867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776943-A9B8-F4CC-9778-6BBBA51F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C46DE-2ABF-6C3F-6938-871559BC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58B75-A51D-3DD2-E9C3-81C96C0C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5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F3D69-4D21-84D2-9B69-A4C3E57E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21A4E2-D470-47A6-BD53-F9BD0B9FC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297C5-3790-D9F6-D47F-32122EE0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D0A6E-F665-B935-DD7A-4D05965C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33C29-548A-9978-317B-111899F0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25BC3-B674-14F9-78CA-03419290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15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3C1188-C4E3-7A03-23CC-BDDC33D5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FD2F8-AE2C-DD94-AECB-295AEDAC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064A1-EC8F-FDD7-DA78-4F042804B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55CA1-9970-49C8-AE8B-C4B6F8BC0187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243F5-4068-DE9B-4152-A32E12559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3D827-C8E9-7BEF-7E64-BC2DE2FFA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s.kakao.com/" TargetMode="Externa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s.map.kakao.com/web/sampl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EC69BE-6FF7-DFB7-D8EA-8749A2FEE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9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FE27DC-1F76-EC6A-B79A-815D7FB86F18}"/>
              </a:ext>
            </a:extLst>
          </p:cNvPr>
          <p:cNvSpPr txBox="1"/>
          <p:nvPr/>
        </p:nvSpPr>
        <p:spPr>
          <a:xfrm>
            <a:off x="1800524" y="19076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EE5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</a:t>
            </a:r>
            <a:r>
              <a:rPr lang="en-US" altLang="ko-KR" sz="2400" dirty="0">
                <a:solidFill>
                  <a:srgbClr val="FEE5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API </a:t>
            </a:r>
            <a:r>
              <a:rPr lang="ko-KR" altLang="en-US" sz="2400" dirty="0">
                <a:solidFill>
                  <a:srgbClr val="FEE5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사용하기 </a:t>
            </a:r>
            <a:endParaRPr lang="ko-KR" altLang="en-US" sz="2400" dirty="0">
              <a:solidFill>
                <a:srgbClr val="FEE500"/>
              </a:solidFill>
            </a:endParaRPr>
          </a:p>
        </p:txBody>
      </p:sp>
      <p:pic>
        <p:nvPicPr>
          <p:cNvPr id="38" name="그림 37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13FF8AD3-8825-CF8C-B5DC-15347DA46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0784" y="1757442"/>
            <a:ext cx="762000" cy="762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7DBFE1-4FD5-CE9F-F188-674DAFE73AAF}"/>
              </a:ext>
            </a:extLst>
          </p:cNvPr>
          <p:cNvGrpSpPr/>
          <p:nvPr/>
        </p:nvGrpSpPr>
        <p:grpSpPr>
          <a:xfrm>
            <a:off x="1180829" y="3862279"/>
            <a:ext cx="10128068" cy="3012538"/>
            <a:chOff x="-225333" y="3181350"/>
            <a:chExt cx="12417333" cy="3693467"/>
          </a:xfrm>
        </p:grpSpPr>
        <p:pic>
          <p:nvPicPr>
            <p:cNvPr id="11" name="그림 10" descr="지도, 텍스트, 스크린샷, 번호이(가) 표시된 사진&#10;&#10;자동 생성된 설명">
              <a:extLst>
                <a:ext uri="{FF2B5EF4-FFF2-40B4-BE49-F238E27FC236}">
                  <a16:creationId xmlns:a16="http://schemas.microsoft.com/office/drawing/2014/main" id="{C98099AF-4FF1-36F9-3829-09C6C07D0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650" y="3181350"/>
              <a:ext cx="6229350" cy="3676650"/>
            </a:xfrm>
            <a:prstGeom prst="rect">
              <a:avLst/>
            </a:prstGeom>
          </p:spPr>
        </p:pic>
        <p:pic>
          <p:nvPicPr>
            <p:cNvPr id="9" name="그림 8" descr="텍스트, 스크린샷, 지도이(가) 표시된 사진&#10;&#10;자동 생성된 설명">
              <a:extLst>
                <a:ext uri="{FF2B5EF4-FFF2-40B4-BE49-F238E27FC236}">
                  <a16:creationId xmlns:a16="http://schemas.microsoft.com/office/drawing/2014/main" id="{8FBFEAC4-DCA4-02DF-B6BD-1C35F9D4A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1098" y="3350567"/>
              <a:ext cx="7505700" cy="3524250"/>
            </a:xfrm>
            <a:prstGeom prst="rect">
              <a:avLst/>
            </a:prstGeom>
          </p:spPr>
        </p:pic>
        <p:pic>
          <p:nvPicPr>
            <p:cNvPr id="5" name="그림 4" descr="텍스트, 지도, 스크린샷, 번호이(가) 표시된 사진&#10;&#10;자동 생성된 설명">
              <a:extLst>
                <a:ext uri="{FF2B5EF4-FFF2-40B4-BE49-F238E27FC236}">
                  <a16:creationId xmlns:a16="http://schemas.microsoft.com/office/drawing/2014/main" id="{83CAAC98-EFCE-EAA2-90A6-928858CF8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5333" y="3181350"/>
              <a:ext cx="3838575" cy="366712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CF911AA-4804-8DB0-7793-869DBD951460}"/>
              </a:ext>
            </a:extLst>
          </p:cNvPr>
          <p:cNvSpPr txBox="1"/>
          <p:nvPr/>
        </p:nvSpPr>
        <p:spPr>
          <a:xfrm>
            <a:off x="659190" y="741779"/>
            <a:ext cx="4216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Maps API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7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A0F56B-399B-E356-3072-DB0CBDE96532}"/>
              </a:ext>
            </a:extLst>
          </p:cNvPr>
          <p:cNvSpPr/>
          <p:nvPr/>
        </p:nvSpPr>
        <p:spPr>
          <a:xfrm>
            <a:off x="4231698" y="2855854"/>
            <a:ext cx="7633278" cy="3620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A44A09F-B0CB-B37E-7042-CAF69EEC82F1}"/>
              </a:ext>
            </a:extLst>
          </p:cNvPr>
          <p:cNvGrpSpPr/>
          <p:nvPr/>
        </p:nvGrpSpPr>
        <p:grpSpPr>
          <a:xfrm>
            <a:off x="7849866" y="2869518"/>
            <a:ext cx="3867434" cy="3471877"/>
            <a:chOff x="7849866" y="2869518"/>
            <a:chExt cx="3867434" cy="347187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50D8A7C-FE80-307A-0B26-DA9CD4B33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801" t="2676" r="32901" b="34782"/>
            <a:stretch/>
          </p:blipFill>
          <p:spPr>
            <a:xfrm>
              <a:off x="7849866" y="2869518"/>
              <a:ext cx="3867434" cy="3471877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6FC7F41-C064-1FE5-087A-8A6A0A64CC69}"/>
                </a:ext>
              </a:extLst>
            </p:cNvPr>
            <p:cNvCxnSpPr>
              <a:cxnSpLocks/>
            </p:cNvCxnSpPr>
            <p:nvPr/>
          </p:nvCxnSpPr>
          <p:spPr>
            <a:xfrm>
              <a:off x="8061600" y="6330095"/>
              <a:ext cx="3454849" cy="0"/>
            </a:xfrm>
            <a:prstGeom prst="line">
              <a:avLst/>
            </a:prstGeom>
            <a:ln w="15875">
              <a:solidFill>
                <a:srgbClr val="F4F4F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1C7459E-B624-414D-C39D-425108B88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18" t="12980" r="34417" b="23697"/>
          <a:stretch/>
        </p:blipFill>
        <p:spPr>
          <a:xfrm>
            <a:off x="4379373" y="2869518"/>
            <a:ext cx="3638383" cy="34718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7BAAB-CE2F-3927-E1AA-E18C9026FC1A}"/>
              </a:ext>
            </a:extLst>
          </p:cNvPr>
          <p:cNvSpPr/>
          <p:nvPr/>
        </p:nvSpPr>
        <p:spPr>
          <a:xfrm>
            <a:off x="4231698" y="1360786"/>
            <a:ext cx="7633278" cy="548640"/>
          </a:xfrm>
          <a:prstGeom prst="rect">
            <a:avLst/>
          </a:prstGeom>
          <a:solidFill>
            <a:srgbClr val="16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B52E0F-15E8-4DE3-9564-A90998DACE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8277" t="356" r="1" b="87118"/>
          <a:stretch/>
        </p:blipFill>
        <p:spPr>
          <a:xfrm>
            <a:off x="4231698" y="1506705"/>
            <a:ext cx="7633278" cy="638175"/>
          </a:xfrm>
          <a:prstGeom prst="rect">
            <a:avLst/>
          </a:prstGeom>
        </p:spPr>
      </p:pic>
      <p:sp>
        <p:nvSpPr>
          <p:cNvPr id="15" name="모서리가 둥근 직사각형 8">
            <a:extLst>
              <a:ext uri="{FF2B5EF4-FFF2-40B4-BE49-F238E27FC236}">
                <a16:creationId xmlns:a16="http://schemas.microsoft.com/office/drawing/2014/main" id="{EA0AF2B6-962D-D0D5-1644-DD906898AEAA}"/>
              </a:ext>
            </a:extLst>
          </p:cNvPr>
          <p:cNvSpPr/>
          <p:nvPr/>
        </p:nvSpPr>
        <p:spPr>
          <a:xfrm>
            <a:off x="10322933" y="1539817"/>
            <a:ext cx="547447" cy="251349"/>
          </a:xfrm>
          <a:prstGeom prst="roundRect">
            <a:avLst>
              <a:gd name="adj" fmla="val 13689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kakao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developers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홈페이지를 방문합니다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  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→ 카카오 </a:t>
            </a:r>
            <a:r>
              <a:rPr lang="ko-KR" altLang="en-US" sz="1200" dirty="0" err="1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디벨로퍼스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바로가기</a:t>
            </a:r>
            <a:endParaRPr lang="en-US" altLang="ko-KR" sz="1200" dirty="0">
              <a:solidFill>
                <a:srgbClr val="FF0000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2F7E7-A415-DA19-F0D3-31C01ED42156}"/>
              </a:ext>
            </a:extLst>
          </p:cNvPr>
          <p:cNvSpPr txBox="1"/>
          <p:nvPr/>
        </p:nvSpPr>
        <p:spPr>
          <a:xfrm>
            <a:off x="4135903" y="1096708"/>
            <a:ext cx="6100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홈페이지 우측 상단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클릭하여 로그인 페이지로 이동합니다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835B1-6B76-67CE-BE7D-A4BB29318B75}"/>
              </a:ext>
            </a:extLst>
          </p:cNvPr>
          <p:cNvSpPr txBox="1"/>
          <p:nvPr/>
        </p:nvSpPr>
        <p:spPr>
          <a:xfrm>
            <a:off x="4135902" y="2373587"/>
            <a:ext cx="763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카카오 아이디와 비밀번호 입력 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다음 페이지에서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이메일이 있습니다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버튼을 클릭해 회원가입을 진행합니다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이하 가입과 로그인을 위한 설명은 생략합니다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35" name="모서리가 둥근 직사각형 8">
            <a:extLst>
              <a:ext uri="{FF2B5EF4-FFF2-40B4-BE49-F238E27FC236}">
                <a16:creationId xmlns:a16="http://schemas.microsoft.com/office/drawing/2014/main" id="{93E08476-DC00-9B7F-17AF-F05C5B8C8168}"/>
              </a:ext>
            </a:extLst>
          </p:cNvPr>
          <p:cNvSpPr/>
          <p:nvPr/>
        </p:nvSpPr>
        <p:spPr>
          <a:xfrm>
            <a:off x="4817016" y="5845544"/>
            <a:ext cx="506332" cy="232472"/>
          </a:xfrm>
          <a:prstGeom prst="roundRect">
            <a:avLst>
              <a:gd name="adj" fmla="val 263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6" name="모서리가 둥근 직사각형 8">
            <a:extLst>
              <a:ext uri="{FF2B5EF4-FFF2-40B4-BE49-F238E27FC236}">
                <a16:creationId xmlns:a16="http://schemas.microsoft.com/office/drawing/2014/main" id="{08B03A7F-8B8C-04A4-C214-25C34C963692}"/>
              </a:ext>
            </a:extLst>
          </p:cNvPr>
          <p:cNvSpPr/>
          <p:nvPr/>
        </p:nvSpPr>
        <p:spPr>
          <a:xfrm>
            <a:off x="8387264" y="5134084"/>
            <a:ext cx="2787443" cy="426981"/>
          </a:xfrm>
          <a:prstGeom prst="roundRect">
            <a:avLst>
              <a:gd name="adj" fmla="val 10004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598E7-55D9-6556-570C-1EBF17F02F61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모서리가 둥근 직사각형 8">
            <a:extLst>
              <a:ext uri="{FF2B5EF4-FFF2-40B4-BE49-F238E27FC236}">
                <a16:creationId xmlns:a16="http://schemas.microsoft.com/office/drawing/2014/main" id="{79E8C82B-5496-20DB-E8EC-C10D9E072FE5}"/>
              </a:ext>
            </a:extLst>
          </p:cNvPr>
          <p:cNvSpPr/>
          <p:nvPr/>
        </p:nvSpPr>
        <p:spPr>
          <a:xfrm>
            <a:off x="692550" y="929192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8EBB55-01D0-0AF5-2A8D-5EB1E84F2BE3}"/>
              </a:ext>
            </a:extLst>
          </p:cNvPr>
          <p:cNvSpPr/>
          <p:nvPr/>
        </p:nvSpPr>
        <p:spPr>
          <a:xfrm>
            <a:off x="4231698" y="2855856"/>
            <a:ext cx="7633278" cy="362044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0E42129-2FB4-13EC-3C96-A7AD05878A8C}"/>
              </a:ext>
            </a:extLst>
          </p:cNvPr>
          <p:cNvSpPr/>
          <p:nvPr/>
        </p:nvSpPr>
        <p:spPr>
          <a:xfrm>
            <a:off x="249025" y="509328"/>
            <a:ext cx="338860" cy="338860"/>
          </a:xfrm>
          <a:prstGeom prst="ellipse">
            <a:avLst/>
          </a:prstGeom>
          <a:solidFill>
            <a:srgbClr val="6829D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8A767-0CFD-C65D-9071-6F9BB72F2CE1}"/>
              </a:ext>
            </a:extLst>
          </p:cNvPr>
          <p:cNvSpPr txBox="1"/>
          <p:nvPr/>
        </p:nvSpPr>
        <p:spPr>
          <a:xfrm>
            <a:off x="622376" y="309995"/>
            <a:ext cx="2987599" cy="3435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 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rgbClr val="161616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지도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카카오지도 라이브러리 선택하기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앱키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적용하기</a:t>
            </a: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4878763-2F9B-5894-7789-2C9BF0BB197D}"/>
              </a:ext>
            </a:extLst>
          </p:cNvPr>
          <p:cNvSpPr/>
          <p:nvPr/>
        </p:nvSpPr>
        <p:spPr>
          <a:xfrm>
            <a:off x="249025" y="2670103"/>
            <a:ext cx="338860" cy="338860"/>
          </a:xfrm>
          <a:prstGeom prst="ellipse">
            <a:avLst/>
          </a:prstGeom>
          <a:solidFill>
            <a:srgbClr val="6829D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15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77414-FCD9-8B03-9637-6580198813BF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37E7FE4C-56AA-615B-B108-142D0EFF6AA1}"/>
              </a:ext>
            </a:extLst>
          </p:cNvPr>
          <p:cNvSpPr/>
          <p:nvPr/>
        </p:nvSpPr>
        <p:spPr>
          <a:xfrm>
            <a:off x="692550" y="1249638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9CBA0-703B-1BA5-EE72-BD1E66C02DF6}"/>
              </a:ext>
            </a:extLst>
          </p:cNvPr>
          <p:cNvSpPr txBox="1"/>
          <p:nvPr/>
        </p:nvSpPr>
        <p:spPr>
          <a:xfrm>
            <a:off x="622376" y="309995"/>
            <a:ext cx="2987599" cy="3435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 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rgbClr val="161616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지도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카카오지도 라이브러리 선택하기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앱키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적용하기</a:t>
            </a: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1E5850-D755-5695-79EF-0EDD1B6AE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85" b="10585"/>
          <a:stretch/>
        </p:blipFill>
        <p:spPr>
          <a:xfrm>
            <a:off x="4220183" y="3566527"/>
            <a:ext cx="7633278" cy="2948573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61720F-C1C5-97C9-D7D3-E63464D9F0BB}"/>
              </a:ext>
            </a:extLst>
          </p:cNvPr>
          <p:cNvGrpSpPr/>
          <p:nvPr/>
        </p:nvGrpSpPr>
        <p:grpSpPr>
          <a:xfrm>
            <a:off x="4231698" y="791687"/>
            <a:ext cx="7633278" cy="715276"/>
            <a:chOff x="4231698" y="1427461"/>
            <a:chExt cx="7633278" cy="71527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B7BAAB-CE2F-3927-E1AA-E18C9026FC1A}"/>
                </a:ext>
              </a:extLst>
            </p:cNvPr>
            <p:cNvSpPr/>
            <p:nvPr/>
          </p:nvSpPr>
          <p:spPr>
            <a:xfrm>
              <a:off x="4231698" y="1427461"/>
              <a:ext cx="7633278" cy="715276"/>
            </a:xfrm>
            <a:prstGeom prst="rect">
              <a:avLst/>
            </a:prstGeom>
            <a:solidFill>
              <a:srgbClr val="1616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12D1B4D-57FE-CBA8-415C-2261C7F41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391" t="443" b="92374"/>
            <a:stretch/>
          </p:blipFill>
          <p:spPr>
            <a:xfrm>
              <a:off x="4231698" y="1612031"/>
              <a:ext cx="7633277" cy="382204"/>
            </a:xfrm>
            <a:prstGeom prst="rect">
              <a:avLst/>
            </a:prstGeom>
          </p:spPr>
        </p:pic>
        <p:sp>
          <p:nvSpPr>
            <p:cNvPr id="15" name="모서리가 둥근 직사각형 8">
              <a:extLst>
                <a:ext uri="{FF2B5EF4-FFF2-40B4-BE49-F238E27FC236}">
                  <a16:creationId xmlns:a16="http://schemas.microsoft.com/office/drawing/2014/main" id="{EA0AF2B6-962D-D0D5-1644-DD906898AEAA}"/>
                </a:ext>
              </a:extLst>
            </p:cNvPr>
            <p:cNvSpPr/>
            <p:nvPr/>
          </p:nvSpPr>
          <p:spPr>
            <a:xfrm>
              <a:off x="6184370" y="1622297"/>
              <a:ext cx="930805" cy="348576"/>
            </a:xfrm>
            <a:prstGeom prst="roundRect">
              <a:avLst>
                <a:gd name="adj" fmla="val 12658"/>
              </a:avLst>
            </a:prstGeom>
            <a:solidFill>
              <a:srgbClr val="FEE500">
                <a:alpha val="20000"/>
              </a:srgb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 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홈페이지 상단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내 애플리케이션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2F7E7-A415-DA19-F0D3-31C01ED42156}"/>
              </a:ext>
            </a:extLst>
          </p:cNvPr>
          <p:cNvSpPr txBox="1"/>
          <p:nvPr/>
        </p:nvSpPr>
        <p:spPr>
          <a:xfrm>
            <a:off x="4135903" y="1735842"/>
            <a:ext cx="6100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835B1-6B76-67CE-BE7D-A4BB29318B75}"/>
              </a:ext>
            </a:extLst>
          </p:cNvPr>
          <p:cNvSpPr txBox="1"/>
          <p:nvPr/>
        </p:nvSpPr>
        <p:spPr>
          <a:xfrm>
            <a:off x="4135903" y="3265082"/>
            <a:ext cx="7337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이름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회사명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카테고리 내용을 자유롭게 작성한 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저장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클릭해 앱을 생성합니다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E335616-C126-1B5B-1761-32C7DC835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3" t="18759" r="14088" b="60596"/>
          <a:stretch/>
        </p:blipFill>
        <p:spPr>
          <a:xfrm>
            <a:off x="4231697" y="2031859"/>
            <a:ext cx="7633278" cy="1098611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208B515-9C78-D739-6606-D0BB30A458A8}"/>
              </a:ext>
            </a:extLst>
          </p:cNvPr>
          <p:cNvSpPr/>
          <p:nvPr/>
        </p:nvSpPr>
        <p:spPr>
          <a:xfrm>
            <a:off x="249025" y="509328"/>
            <a:ext cx="338860" cy="338860"/>
          </a:xfrm>
          <a:prstGeom prst="ellipse">
            <a:avLst/>
          </a:prstGeom>
          <a:solidFill>
            <a:srgbClr val="6829D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EFEDB-DD18-1EB5-B8B0-0067737B16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81068" t="1075" r="10286" b="93063"/>
          <a:stretch/>
        </p:blipFill>
        <p:spPr>
          <a:xfrm>
            <a:off x="9556749" y="1023192"/>
            <a:ext cx="1054101" cy="31190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B04850D-9B7B-DCD5-6D49-213E23B8AD77}"/>
              </a:ext>
            </a:extLst>
          </p:cNvPr>
          <p:cNvSpPr/>
          <p:nvPr/>
        </p:nvSpPr>
        <p:spPr>
          <a:xfrm>
            <a:off x="249025" y="2670103"/>
            <a:ext cx="338860" cy="338860"/>
          </a:xfrm>
          <a:prstGeom prst="ellipse">
            <a:avLst/>
          </a:prstGeom>
          <a:solidFill>
            <a:srgbClr val="6829D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23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D7ADA23-2859-3DF0-54BE-EDB7ED0C3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91" r="37391" b="38886"/>
          <a:stretch/>
        </p:blipFill>
        <p:spPr>
          <a:xfrm>
            <a:off x="4232351" y="3703759"/>
            <a:ext cx="7633278" cy="2776571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77414-FCD9-8B03-9637-6580198813BF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id="{D7B93B92-9C3D-1FBA-6A5E-E827DC8C6596}"/>
              </a:ext>
            </a:extLst>
          </p:cNvPr>
          <p:cNvSpPr/>
          <p:nvPr/>
        </p:nvSpPr>
        <p:spPr>
          <a:xfrm>
            <a:off x="692550" y="1563734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등록된  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APP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835B1-6B76-67CE-BE7D-A4BB29318B75}"/>
              </a:ext>
            </a:extLst>
          </p:cNvPr>
          <p:cNvSpPr txBox="1"/>
          <p:nvPr/>
        </p:nvSpPr>
        <p:spPr>
          <a:xfrm>
            <a:off x="4135902" y="3176337"/>
            <a:ext cx="75417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홈페이지 좌측 메뉴 탭에서 앱 설정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키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버튼을 클릭하면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소스 코드에서 사용할 </a:t>
            </a:r>
            <a:r>
              <a:rPr lang="en-US" altLang="ko-KR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JavaScript </a:t>
            </a:r>
            <a:r>
              <a:rPr lang="ko-KR" alt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를 확인할 수 있습니다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프로젝트 페이지에 미리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키값을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기록해 놓을 것을 권장합니다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59A1B0-1A78-E5FE-8D4D-75A267CC6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80" t="15466" r="14611" b="46620"/>
          <a:stretch/>
        </p:blipFill>
        <p:spPr>
          <a:xfrm>
            <a:off x="4232351" y="786327"/>
            <a:ext cx="7633279" cy="2185051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8">
            <a:extLst>
              <a:ext uri="{FF2B5EF4-FFF2-40B4-BE49-F238E27FC236}">
                <a16:creationId xmlns:a16="http://schemas.microsoft.com/office/drawing/2014/main" id="{D5F3EB63-0151-52D9-3809-665F9901C9B0}"/>
              </a:ext>
            </a:extLst>
          </p:cNvPr>
          <p:cNvSpPr/>
          <p:nvPr/>
        </p:nvSpPr>
        <p:spPr>
          <a:xfrm>
            <a:off x="4232351" y="4738705"/>
            <a:ext cx="1706487" cy="229015"/>
          </a:xfrm>
          <a:prstGeom prst="roundRect">
            <a:avLst>
              <a:gd name="adj" fmla="val 12658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62D0D406-288A-09D8-9008-D9A783D25723}"/>
              </a:ext>
            </a:extLst>
          </p:cNvPr>
          <p:cNvSpPr/>
          <p:nvPr/>
        </p:nvSpPr>
        <p:spPr>
          <a:xfrm>
            <a:off x="6548831" y="5908452"/>
            <a:ext cx="3136189" cy="229015"/>
          </a:xfrm>
          <a:prstGeom prst="roundRect">
            <a:avLst>
              <a:gd name="adj" fmla="val 12658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2497475-7F53-0564-3B7C-E15FF64DA6CA}"/>
              </a:ext>
            </a:extLst>
          </p:cNvPr>
          <p:cNvSpPr/>
          <p:nvPr/>
        </p:nvSpPr>
        <p:spPr>
          <a:xfrm>
            <a:off x="249025" y="509328"/>
            <a:ext cx="338860" cy="338860"/>
          </a:xfrm>
          <a:prstGeom prst="ellipse">
            <a:avLst/>
          </a:prstGeom>
          <a:solidFill>
            <a:srgbClr val="6829D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3B68CF-AF2C-C53B-0729-326DDCAAA4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87" t="24388" r="12604" b="39037"/>
          <a:stretch/>
        </p:blipFill>
        <p:spPr>
          <a:xfrm>
            <a:off x="4232352" y="786327"/>
            <a:ext cx="7633278" cy="2185051"/>
          </a:xfrm>
          <a:prstGeom prst="rect">
            <a:avLst/>
          </a:prstGeom>
        </p:spPr>
      </p:pic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42135D83-4E5F-2FA3-E863-38A367070E0F}"/>
              </a:ext>
            </a:extLst>
          </p:cNvPr>
          <p:cNvSpPr/>
          <p:nvPr/>
        </p:nvSpPr>
        <p:spPr>
          <a:xfrm>
            <a:off x="4370743" y="1484163"/>
            <a:ext cx="5853120" cy="674220"/>
          </a:xfrm>
          <a:prstGeom prst="roundRect">
            <a:avLst>
              <a:gd name="adj" fmla="val 12658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9CF763-E836-FBE2-991B-B68DBA8C6F5E}"/>
              </a:ext>
            </a:extLst>
          </p:cNvPr>
          <p:cNvSpPr txBox="1"/>
          <p:nvPr/>
        </p:nvSpPr>
        <p:spPr>
          <a:xfrm>
            <a:off x="622376" y="309995"/>
            <a:ext cx="2987599" cy="3435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 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rgbClr val="161616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지도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카카오지도 라이브러리 선택하기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앱키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적용하기</a:t>
            </a: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F61FDED-AFBB-FF78-1617-E9940E7FC588}"/>
              </a:ext>
            </a:extLst>
          </p:cNvPr>
          <p:cNvSpPr/>
          <p:nvPr/>
        </p:nvSpPr>
        <p:spPr>
          <a:xfrm>
            <a:off x="249025" y="2670103"/>
            <a:ext cx="338860" cy="338860"/>
          </a:xfrm>
          <a:prstGeom prst="ellipse">
            <a:avLst/>
          </a:prstGeom>
          <a:solidFill>
            <a:srgbClr val="6829D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90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B80057-5625-6902-A2FC-0AFDC7D90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5" b="3957"/>
          <a:stretch/>
        </p:blipFill>
        <p:spPr>
          <a:xfrm>
            <a:off x="4240406" y="1519284"/>
            <a:ext cx="7625224" cy="5003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77414-FCD9-8B03-9637-6580198813BF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8">
            <a:extLst>
              <a:ext uri="{FF2B5EF4-FFF2-40B4-BE49-F238E27FC236}">
                <a16:creationId xmlns:a16="http://schemas.microsoft.com/office/drawing/2014/main" id="{D55A4E1A-753E-A67C-E61C-65E90FB93C57}"/>
              </a:ext>
            </a:extLst>
          </p:cNvPr>
          <p:cNvSpPr/>
          <p:nvPr/>
        </p:nvSpPr>
        <p:spPr>
          <a:xfrm>
            <a:off x="692550" y="1883254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96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내 애플리케이션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 설정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Web &gt; 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Web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 버튼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사이트 도메인 주소를 작성합니다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프로젝트의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Tomcat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포트번호를 확인하여 입력합니다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04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저장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클릭해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Web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등록을 완료합니다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3789D-E1DD-014A-0AEF-C47AE7DD0185}"/>
              </a:ext>
            </a:extLst>
          </p:cNvPr>
          <p:cNvSpPr txBox="1"/>
          <p:nvPr/>
        </p:nvSpPr>
        <p:spPr>
          <a:xfrm>
            <a:off x="622376" y="309995"/>
            <a:ext cx="2987599" cy="3435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 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rgbClr val="161616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지도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카카오지도 라이브러리 선택하기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앱키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적용하기</a:t>
            </a: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2" name="모서리가 둥근 직사각형 8">
            <a:extLst>
              <a:ext uri="{FF2B5EF4-FFF2-40B4-BE49-F238E27FC236}">
                <a16:creationId xmlns:a16="http://schemas.microsoft.com/office/drawing/2014/main" id="{D5F3EB63-0151-52D9-3809-665F9901C9B0}"/>
              </a:ext>
            </a:extLst>
          </p:cNvPr>
          <p:cNvSpPr/>
          <p:nvPr/>
        </p:nvSpPr>
        <p:spPr>
          <a:xfrm>
            <a:off x="8000767" y="3571364"/>
            <a:ext cx="968010" cy="270947"/>
          </a:xfrm>
          <a:prstGeom prst="roundRect">
            <a:avLst>
              <a:gd name="adj" fmla="val 12658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196E0B33-AACD-92E7-C600-68D5CB182321}"/>
              </a:ext>
            </a:extLst>
          </p:cNvPr>
          <p:cNvSpPr/>
          <p:nvPr/>
        </p:nvSpPr>
        <p:spPr>
          <a:xfrm>
            <a:off x="4244377" y="3413958"/>
            <a:ext cx="1494572" cy="209006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5" name="모서리가 둥근 직사각형 8">
            <a:extLst>
              <a:ext uri="{FF2B5EF4-FFF2-40B4-BE49-F238E27FC236}">
                <a16:creationId xmlns:a16="http://schemas.microsoft.com/office/drawing/2014/main" id="{6F9C940D-8187-607F-8DED-8AB4F90BB124}"/>
              </a:ext>
            </a:extLst>
          </p:cNvPr>
          <p:cNvSpPr/>
          <p:nvPr/>
        </p:nvSpPr>
        <p:spPr>
          <a:xfrm>
            <a:off x="6235699" y="5946051"/>
            <a:ext cx="1098551" cy="368300"/>
          </a:xfrm>
          <a:prstGeom prst="roundRect">
            <a:avLst>
              <a:gd name="adj" fmla="val 13821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6" name="모서리가 둥근 직사각형 8">
            <a:extLst>
              <a:ext uri="{FF2B5EF4-FFF2-40B4-BE49-F238E27FC236}">
                <a16:creationId xmlns:a16="http://schemas.microsoft.com/office/drawing/2014/main" id="{201FA34D-EB4A-D882-640B-A266CEBEAD84}"/>
              </a:ext>
            </a:extLst>
          </p:cNvPr>
          <p:cNvSpPr/>
          <p:nvPr/>
        </p:nvSpPr>
        <p:spPr>
          <a:xfrm>
            <a:off x="8627375" y="5517639"/>
            <a:ext cx="872759" cy="357744"/>
          </a:xfrm>
          <a:prstGeom prst="roundRect">
            <a:avLst>
              <a:gd name="adj" fmla="val 12658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1E8C2F1-1567-997D-CCBD-0C2A1C4833DD}"/>
              </a:ext>
            </a:extLst>
          </p:cNvPr>
          <p:cNvSpPr/>
          <p:nvPr/>
        </p:nvSpPr>
        <p:spPr>
          <a:xfrm>
            <a:off x="4135903" y="3352800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52D01C0-26E2-7261-CB09-393340796DCB}"/>
              </a:ext>
            </a:extLst>
          </p:cNvPr>
          <p:cNvSpPr/>
          <p:nvPr/>
        </p:nvSpPr>
        <p:spPr>
          <a:xfrm>
            <a:off x="6131196" y="5902796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98C6B5D-919D-D3BC-8910-4EA2507C32AA}"/>
              </a:ext>
            </a:extLst>
          </p:cNvPr>
          <p:cNvSpPr/>
          <p:nvPr/>
        </p:nvSpPr>
        <p:spPr>
          <a:xfrm>
            <a:off x="7896264" y="3444928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981AE3C-440D-BBBB-D8A8-9911FC2E0542}"/>
              </a:ext>
            </a:extLst>
          </p:cNvPr>
          <p:cNvSpPr/>
          <p:nvPr/>
        </p:nvSpPr>
        <p:spPr>
          <a:xfrm>
            <a:off x="8522872" y="5413136"/>
            <a:ext cx="209006" cy="209006"/>
          </a:xfrm>
          <a:prstGeom prst="ellipse">
            <a:avLst/>
          </a:prstGeom>
          <a:solidFill>
            <a:srgbClr val="0070C0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4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CED26A4-814C-AC28-7432-820E5DA07AED}"/>
              </a:ext>
            </a:extLst>
          </p:cNvPr>
          <p:cNvSpPr/>
          <p:nvPr/>
        </p:nvSpPr>
        <p:spPr>
          <a:xfrm>
            <a:off x="249025" y="509328"/>
            <a:ext cx="338860" cy="338860"/>
          </a:xfrm>
          <a:prstGeom prst="ellipse">
            <a:avLst/>
          </a:prstGeom>
          <a:solidFill>
            <a:srgbClr val="6829D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76F0B4-D865-10A3-E5A1-229DB058FD56}"/>
              </a:ext>
            </a:extLst>
          </p:cNvPr>
          <p:cNvSpPr/>
          <p:nvPr/>
        </p:nvSpPr>
        <p:spPr>
          <a:xfrm>
            <a:off x="249025" y="2670103"/>
            <a:ext cx="338860" cy="338860"/>
          </a:xfrm>
          <a:prstGeom prst="ellipse">
            <a:avLst/>
          </a:prstGeom>
          <a:solidFill>
            <a:srgbClr val="6829D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99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04DCB97-0967-D651-3131-C7393D782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0" r="25479" b="1760"/>
          <a:stretch/>
        </p:blipFill>
        <p:spPr>
          <a:xfrm>
            <a:off x="4232351" y="1035241"/>
            <a:ext cx="7625224" cy="500380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77414-FCD9-8B03-9637-6580198813BF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8">
            <a:extLst>
              <a:ext uri="{FF2B5EF4-FFF2-40B4-BE49-F238E27FC236}">
                <a16:creationId xmlns:a16="http://schemas.microsoft.com/office/drawing/2014/main" id="{D55A4E1A-753E-A67C-E61C-65E90FB93C57}"/>
              </a:ext>
            </a:extLst>
          </p:cNvPr>
          <p:cNvSpPr/>
          <p:nvPr/>
        </p:nvSpPr>
        <p:spPr>
          <a:xfrm>
            <a:off x="692550" y="3078563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3789D-E1DD-014A-0AEF-C47AE7DD0185}"/>
              </a:ext>
            </a:extLst>
          </p:cNvPr>
          <p:cNvSpPr txBox="1"/>
          <p:nvPr/>
        </p:nvSpPr>
        <p:spPr>
          <a:xfrm>
            <a:off x="622376" y="309995"/>
            <a:ext cx="2987599" cy="351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</a:t>
            </a: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지도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카카오지도 라이브러리 선택하기</a:t>
            </a:r>
            <a:endParaRPr lang="en-US" altLang="ko-KR" sz="1400" dirty="0">
              <a:solidFill>
                <a:srgbClr val="161616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 err="1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앱키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적용하기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52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카카오 지도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API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홈페이지를 방문합니다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 </a:t>
            </a:r>
            <a:r>
              <a:rPr lang="ko-KR" altLang="en-US" sz="1200" dirty="0">
                <a:solidFill>
                  <a:srgbClr val="467886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→ </a:t>
            </a:r>
            <a:r>
              <a:rPr lang="en-US" altLang="ko-KR" sz="1200" dirty="0">
                <a:solidFill>
                  <a:srgbClr val="467886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Kakao </a:t>
            </a:r>
            <a:r>
              <a:rPr lang="ko-KR" altLang="en-US" sz="1200" dirty="0">
                <a:solidFill>
                  <a:srgbClr val="467886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</a:t>
            </a:r>
            <a:r>
              <a:rPr lang="en-US" altLang="ko-KR" sz="1200" dirty="0">
                <a:solidFill>
                  <a:srgbClr val="467886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API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바로가기</a:t>
            </a:r>
            <a:endParaRPr lang="en-US" altLang="ko-KR" sz="1200" dirty="0">
              <a:solidFill>
                <a:srgbClr val="FF0000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스크롤바를 페이지의 가장 끝으로 내려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라이브러리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키워드로 장소 검색하고 목록으로 표출하기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196E0B33-AACD-92E7-C600-68D5CB182321}"/>
              </a:ext>
            </a:extLst>
          </p:cNvPr>
          <p:cNvSpPr/>
          <p:nvPr/>
        </p:nvSpPr>
        <p:spPr>
          <a:xfrm>
            <a:off x="7917706" y="3653933"/>
            <a:ext cx="1438294" cy="1324032"/>
          </a:xfrm>
          <a:prstGeom prst="roundRect">
            <a:avLst>
              <a:gd name="adj" fmla="val 5604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CED26A4-814C-AC28-7432-820E5DA07AED}"/>
              </a:ext>
            </a:extLst>
          </p:cNvPr>
          <p:cNvSpPr/>
          <p:nvPr/>
        </p:nvSpPr>
        <p:spPr>
          <a:xfrm>
            <a:off x="249025" y="509328"/>
            <a:ext cx="338860" cy="338860"/>
          </a:xfrm>
          <a:prstGeom prst="ellipse">
            <a:avLst/>
          </a:prstGeom>
          <a:solidFill>
            <a:srgbClr val="6829D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76F0B4-D865-10A3-E5A1-229DB058FD56}"/>
              </a:ext>
            </a:extLst>
          </p:cNvPr>
          <p:cNvSpPr/>
          <p:nvPr/>
        </p:nvSpPr>
        <p:spPr>
          <a:xfrm>
            <a:off x="249025" y="2670103"/>
            <a:ext cx="338860" cy="338860"/>
          </a:xfrm>
          <a:prstGeom prst="ellipse">
            <a:avLst/>
          </a:prstGeom>
          <a:solidFill>
            <a:srgbClr val="6829D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73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E1C9993-2A8D-F3F6-A41D-D9ADC6374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57" b="18445"/>
          <a:stretch/>
        </p:blipFill>
        <p:spPr>
          <a:xfrm>
            <a:off x="4232351" y="813643"/>
            <a:ext cx="7625224" cy="5003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977414-FCD9-8B03-9637-6580198813BF}"/>
              </a:ext>
            </a:extLst>
          </p:cNvPr>
          <p:cNvSpPr/>
          <p:nvPr/>
        </p:nvSpPr>
        <p:spPr>
          <a:xfrm>
            <a:off x="0" y="0"/>
            <a:ext cx="3933825" cy="6858000"/>
          </a:xfrm>
          <a:prstGeom prst="rect">
            <a:avLst/>
          </a:prstGeom>
          <a:solidFill>
            <a:srgbClr val="0109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8">
            <a:extLst>
              <a:ext uri="{FF2B5EF4-FFF2-40B4-BE49-F238E27FC236}">
                <a16:creationId xmlns:a16="http://schemas.microsoft.com/office/drawing/2014/main" id="{D55A4E1A-753E-A67C-E61C-65E90FB93C57}"/>
              </a:ext>
            </a:extLst>
          </p:cNvPr>
          <p:cNvSpPr/>
          <p:nvPr/>
        </p:nvSpPr>
        <p:spPr>
          <a:xfrm>
            <a:off x="692550" y="3403600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EE500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3789D-E1DD-014A-0AEF-C47AE7DD0185}"/>
              </a:ext>
            </a:extLst>
          </p:cNvPr>
          <p:cNvSpPr txBox="1"/>
          <p:nvPr/>
        </p:nvSpPr>
        <p:spPr>
          <a:xfrm>
            <a:off x="622376" y="309995"/>
            <a:ext cx="2987599" cy="351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로그인 기능</a:t>
            </a: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회원가입과 로그인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애플리케이션 추가하기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앱 키 확인하기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Web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플랫폼 등록하기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카카오 지도</a:t>
            </a:r>
            <a:endParaRPr lang="en-US" altLang="ko-KR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카카오지도 라이브러리 선택하기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 err="1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앱키</a:t>
            </a:r>
            <a:r>
              <a:rPr lang="ko-KR" altLang="en-US" sz="1400" dirty="0">
                <a:solidFill>
                  <a:srgbClr val="161616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적용하기</a:t>
            </a:r>
            <a:endParaRPr lang="en-US" altLang="ko-KR" sz="1400" dirty="0">
              <a:solidFill>
                <a:srgbClr val="161616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CE276-BDDF-F7FC-1E44-EB6FA3997803}"/>
              </a:ext>
            </a:extLst>
          </p:cNvPr>
          <p:cNvSpPr txBox="1"/>
          <p:nvPr/>
        </p:nvSpPr>
        <p:spPr>
          <a:xfrm>
            <a:off x="4135903" y="509328"/>
            <a:ext cx="7633278" cy="30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Javascript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+ HTML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탭의 전체 코드를 복사에 프로젝트에서 지도를 구현할 페이지에 적용합니다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196E0B33-AACD-92E7-C600-68D5CB182321}"/>
              </a:ext>
            </a:extLst>
          </p:cNvPr>
          <p:cNvSpPr/>
          <p:nvPr/>
        </p:nvSpPr>
        <p:spPr>
          <a:xfrm>
            <a:off x="7469888" y="4567299"/>
            <a:ext cx="969262" cy="311450"/>
          </a:xfrm>
          <a:prstGeom prst="roundRect">
            <a:avLst>
              <a:gd name="adj" fmla="val 5604"/>
            </a:avLst>
          </a:prstGeom>
          <a:solidFill>
            <a:srgbClr val="FEE500">
              <a:alpha val="20000"/>
            </a:srgbClr>
          </a:solidFill>
          <a:ln w="12700">
            <a:solidFill>
              <a:srgbClr val="B4A3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CED26A4-814C-AC28-7432-820E5DA07AED}"/>
              </a:ext>
            </a:extLst>
          </p:cNvPr>
          <p:cNvSpPr/>
          <p:nvPr/>
        </p:nvSpPr>
        <p:spPr>
          <a:xfrm>
            <a:off x="249025" y="509328"/>
            <a:ext cx="338860" cy="338860"/>
          </a:xfrm>
          <a:prstGeom prst="ellipse">
            <a:avLst/>
          </a:prstGeom>
          <a:solidFill>
            <a:srgbClr val="6829D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076F0B4-D865-10A3-E5A1-229DB058FD56}"/>
              </a:ext>
            </a:extLst>
          </p:cNvPr>
          <p:cNvSpPr/>
          <p:nvPr/>
        </p:nvSpPr>
        <p:spPr>
          <a:xfrm>
            <a:off x="249025" y="2670103"/>
            <a:ext cx="338860" cy="338860"/>
          </a:xfrm>
          <a:prstGeom prst="ellipse">
            <a:avLst/>
          </a:prstGeom>
          <a:solidFill>
            <a:srgbClr val="6829D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6A3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dirty="0">
              <a:solidFill>
                <a:srgbClr val="FFF6A3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35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384</Words>
  <Application>Microsoft Office PowerPoint</Application>
  <PresentationFormat>와이드스크린</PresentationFormat>
  <Paragraphs>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넥슨Lv2고딕</vt:lpstr>
      <vt:lpstr>넥슨Lv2고딕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여정 최</dc:creator>
  <cp:lastModifiedBy>여정 최</cp:lastModifiedBy>
  <cp:revision>16</cp:revision>
  <dcterms:created xsi:type="dcterms:W3CDTF">2024-06-06T13:20:50Z</dcterms:created>
  <dcterms:modified xsi:type="dcterms:W3CDTF">2024-06-09T15:58:48Z</dcterms:modified>
</cp:coreProperties>
</file>