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5" r:id="rId4"/>
    <p:sldId id="274" r:id="rId5"/>
    <p:sldId id="276" r:id="rId6"/>
    <p:sldId id="277" r:id="rId7"/>
    <p:sldId id="278" r:id="rId8"/>
    <p:sldId id="265" r:id="rId9"/>
    <p:sldId id="279" r:id="rId10"/>
    <p:sldId id="280" r:id="rId11"/>
    <p:sldId id="281" r:id="rId12"/>
    <p:sldId id="272" r:id="rId13"/>
    <p:sldId id="282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69"/>
    <a:srgbClr val="FF8434"/>
    <a:srgbClr val="FFF2EA"/>
    <a:srgbClr val="B5BFDD"/>
    <a:srgbClr val="7D90C4"/>
    <a:srgbClr val="F9F9F9"/>
    <a:srgbClr val="F0F4F9"/>
    <a:srgbClr val="4460AA"/>
    <a:srgbClr val="5E7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1152" y="31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59E71-8DEC-4BD7-8CAF-920F12194420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5B49E-9AD9-45E5-B288-EA5EC5533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5B49E-9AD9-45E5-B288-EA5EC55335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4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1C38-9CC0-CA9F-A86F-EDB98F86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84D09-E9B4-4FBA-5076-4F86532F1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D01FD-EE94-65CE-80C2-BCAD2BF3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41508-6C19-FCD7-3BB8-CB1742ED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76B2B-7865-C6F7-5646-BBFB4903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52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6828-B7E4-8FF0-651F-9F6875CD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B2AA0-AAFD-419F-46BF-9B7398F6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F1758-B495-BC7F-D3DB-05B69999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2042F-1DF8-7CF0-7B86-C1D0EB32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40961-DB09-323A-4A90-33B81A04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8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EC30C-ACE3-119C-74FB-FCC1BF8EB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021D7-DE70-7F80-7BCD-BEEEB3DCC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B04CB-4A79-0A06-48C9-AFBC4850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BBE06-83EF-A684-B0ED-C8355C64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19F4A-3042-6280-2890-5C22802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1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3E667-81D9-4198-EE87-EFFBC1F3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A54A6-2454-EEC1-1BCF-9838DD5D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3C4F1-5AC2-74F0-56D4-9A1AADA9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F83F3-5430-6F18-48FC-A5E68186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FC632-5131-2347-AEB3-270FD37F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B2DF9-04A4-6C5C-546E-EBE01195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D429D-7138-ED68-D15E-554CC051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ADAFA-AA85-15F2-067E-A2A1C908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2586A-8483-106A-A90A-8818C4D6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5C40A-CE75-9FF6-3649-DA4E7530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9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97C9F-1039-4E89-0E5A-C7344C3B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14CF2-863F-D2AF-A690-D1EBA7EBD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465C8-E133-2D58-13C8-ECE95117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91F8-B565-238B-5D6E-837F0B4F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70064-D191-A95B-4AF1-EF70184D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FF43F-3AFE-E94D-EBC5-55035817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9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F3F18-FC02-E503-1A5B-AC926552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47920-2040-1BC6-E478-A431D716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34805D-0122-DDE6-7558-2051C54B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BDFB1-98FC-7380-6C13-A7C502D49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08226-4AF6-E94F-A10D-4B3846D4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9BCA79-59F7-AE46-3A0A-B94F63ED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9DA5E-6BC3-3813-F923-C5956D63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B6156D-D6AA-571F-DAEE-7A7137AD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11F3A-5C4A-B379-D957-1AFD81FE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C5F4EC-93AA-C837-A9EF-7473A933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B098E4-D781-B5F8-D4DF-B0267A9A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A72647-D33F-9FDB-30FA-91BBEF5C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4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1EAA6-D185-C2FE-9163-4D970388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EF9EDB-92C8-A11C-10C2-3202EE69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DFB0C-879B-1E84-91DB-C33D8C0C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832C6-6991-AFEE-B89E-699E4FE3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B1A-0651-3E6D-B708-D84B26D5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210C8-C668-5EA5-2061-B353BBAE3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A84D8-B2D0-CC42-A00D-812F0BEB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4A84A-4217-704E-CA5A-5B55B976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DD9FA-970E-DEE9-BBEA-C83D32A8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2C6CB-A345-5BD1-22C5-31F6E74C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126CCF-431D-98B2-DE36-5531BB5D6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2B742-93AD-CEA1-0D3D-AB4342C35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B5CBE-8FA9-0E40-78BB-7228C1C4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3366C-A59E-489E-AC49-8B9F0B82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FD693-4331-3A34-123D-86434817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4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FD6558-ED57-C804-5976-608A556F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BD4E5-DF0F-10CD-1C28-6E89FB07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0EAF3-B9E9-4635-A204-1626042CF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58515-CA7F-479C-8C89-1AC4A90C72F6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55929-13C1-CD71-7922-D191C4EA2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F48F0-C099-A839-5515-2724C0F75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219DB-C747-4E9F-8E59-B5D1E2615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8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57B905-01FD-896F-E72A-7A81824E6810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6939" y="341295"/>
            <a:ext cx="11047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회원 가입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803" y="1751527"/>
            <a:ext cx="10656000" cy="51064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7D37E-CD74-1296-B9C9-934ED4DFDED8}"/>
              </a:ext>
            </a:extLst>
          </p:cNvPr>
          <p:cNvSpPr/>
          <p:nvPr/>
        </p:nvSpPr>
        <p:spPr>
          <a:xfrm>
            <a:off x="767803" y="1241603"/>
            <a:ext cx="10656000" cy="509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B155AB-5C4D-45FA-1FB8-CEC5FB1C4172}"/>
              </a:ext>
            </a:extLst>
          </p:cNvPr>
          <p:cNvGrpSpPr/>
          <p:nvPr/>
        </p:nvGrpSpPr>
        <p:grpSpPr>
          <a:xfrm>
            <a:off x="904672" y="1319502"/>
            <a:ext cx="9882255" cy="340468"/>
            <a:chOff x="904672" y="1721796"/>
            <a:chExt cx="9882255" cy="340468"/>
          </a:xfrm>
        </p:grpSpPr>
        <p:sp>
          <p:nvSpPr>
            <p:cNvPr id="15" name="순서도: 수행의 시작/종료 14">
              <a:extLst>
                <a:ext uri="{FF2B5EF4-FFF2-40B4-BE49-F238E27FC236}">
                  <a16:creationId xmlns:a16="http://schemas.microsoft.com/office/drawing/2014/main" id="{49B0261D-9AE7-22A9-C88D-E7449A5DE1F3}"/>
                </a:ext>
              </a:extLst>
            </p:cNvPr>
            <p:cNvSpPr/>
            <p:nvPr/>
          </p:nvSpPr>
          <p:spPr>
            <a:xfrm>
              <a:off x="904672" y="1721796"/>
              <a:ext cx="1080000" cy="34046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수행의 시작/종료 15">
              <a:extLst>
                <a:ext uri="{FF2B5EF4-FFF2-40B4-BE49-F238E27FC236}">
                  <a16:creationId xmlns:a16="http://schemas.microsoft.com/office/drawing/2014/main" id="{6CEE7650-9124-F712-B6BD-895F4AFFDE09}"/>
                </a:ext>
              </a:extLst>
            </p:cNvPr>
            <p:cNvSpPr/>
            <p:nvPr/>
          </p:nvSpPr>
          <p:spPr>
            <a:xfrm>
              <a:off x="9706927" y="1721796"/>
              <a:ext cx="1080000" cy="340468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1830CC-F7D1-D11F-8075-E115B2223BE7}"/>
                </a:ext>
              </a:extLst>
            </p:cNvPr>
            <p:cNvSpPr/>
            <p:nvPr/>
          </p:nvSpPr>
          <p:spPr>
            <a:xfrm>
              <a:off x="1293312" y="1721796"/>
              <a:ext cx="9032943" cy="340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01962" y="1311899"/>
            <a:ext cx="3334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https://www.emailjs.com</a:t>
            </a:r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2001B647-4DB2-5426-12D2-F007DD088266}"/>
              </a:ext>
            </a:extLst>
          </p:cNvPr>
          <p:cNvSpPr/>
          <p:nvPr/>
        </p:nvSpPr>
        <p:spPr>
          <a:xfrm>
            <a:off x="10465933" y="1751527"/>
            <a:ext cx="957870" cy="391497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7A9BF150-FF93-8D11-4B5F-91577481312B}"/>
              </a:ext>
            </a:extLst>
          </p:cNvPr>
          <p:cNvSpPr/>
          <p:nvPr/>
        </p:nvSpPr>
        <p:spPr>
          <a:xfrm rot="1187394">
            <a:off x="773748" y="1471515"/>
            <a:ext cx="415637" cy="607277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9FB0CC66-8F2B-BF5E-A45F-B8637F5EF146}"/>
              </a:ext>
            </a:extLst>
          </p:cNvPr>
          <p:cNvSpPr/>
          <p:nvPr/>
        </p:nvSpPr>
        <p:spPr>
          <a:xfrm>
            <a:off x="642557" y="1860846"/>
            <a:ext cx="2697543" cy="47321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DD217-50BB-01B5-8D1E-03290929DB31}"/>
              </a:ext>
            </a:extLst>
          </p:cNvPr>
          <p:cNvSpPr txBox="1"/>
          <p:nvPr/>
        </p:nvSpPr>
        <p:spPr>
          <a:xfrm>
            <a:off x="960742" y="1953806"/>
            <a:ext cx="2615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EmailJS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홈페이지로 이동합니다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1718824-5693-CBB9-6836-066C7B2F3760}"/>
              </a:ext>
            </a:extLst>
          </p:cNvPr>
          <p:cNvSpPr/>
          <p:nvPr/>
        </p:nvSpPr>
        <p:spPr>
          <a:xfrm rot="2285574">
            <a:off x="9941572" y="1874633"/>
            <a:ext cx="415637" cy="607277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8">
            <a:extLst>
              <a:ext uri="{FF2B5EF4-FFF2-40B4-BE49-F238E27FC236}">
                <a16:creationId xmlns:a16="http://schemas.microsoft.com/office/drawing/2014/main" id="{F11760D4-2632-FE3D-FC6C-5BDA53CDE432}"/>
              </a:ext>
            </a:extLst>
          </p:cNvPr>
          <p:cNvSpPr/>
          <p:nvPr/>
        </p:nvSpPr>
        <p:spPr>
          <a:xfrm>
            <a:off x="8410096" y="2234581"/>
            <a:ext cx="2519210" cy="64609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2AC6A-07A0-2685-9A24-BFE8367CB28D}"/>
              </a:ext>
            </a:extLst>
          </p:cNvPr>
          <p:cNvSpPr txBox="1"/>
          <p:nvPr/>
        </p:nvSpPr>
        <p:spPr>
          <a:xfrm>
            <a:off x="8803883" y="2334059"/>
            <a:ext cx="2644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Sign Up Free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 버튼을 클릭해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회원 가입을 진행합니다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22" name="모서리가 둥근 직사각형 8">
            <a:extLst>
              <a:ext uri="{FF2B5EF4-FFF2-40B4-BE49-F238E27FC236}">
                <a16:creationId xmlns:a16="http://schemas.microsoft.com/office/drawing/2014/main" id="{D792F132-AE6B-98A7-8AD9-4C34A7C54FEE}"/>
              </a:ext>
            </a:extLst>
          </p:cNvPr>
          <p:cNvSpPr>
            <a:spLocks/>
          </p:cNvSpPr>
          <p:nvPr/>
        </p:nvSpPr>
        <p:spPr>
          <a:xfrm>
            <a:off x="8544523" y="2383718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모서리가 둥근 직사각형 8">
            <a:extLst>
              <a:ext uri="{FF2B5EF4-FFF2-40B4-BE49-F238E27FC236}">
                <a16:creationId xmlns:a16="http://schemas.microsoft.com/office/drawing/2014/main" id="{974A60B3-BA16-FC6E-9946-D75888D1BE56}"/>
              </a:ext>
            </a:extLst>
          </p:cNvPr>
          <p:cNvSpPr>
            <a:spLocks/>
          </p:cNvSpPr>
          <p:nvPr/>
        </p:nvSpPr>
        <p:spPr>
          <a:xfrm>
            <a:off x="742741" y="1971132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502C29-04F2-FB3F-83F5-F79D61631A50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52C35C-F118-7C49-AECE-F4F607804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1" b="10426"/>
          <a:stretch/>
        </p:blipFill>
        <p:spPr>
          <a:xfrm>
            <a:off x="735881" y="1742819"/>
            <a:ext cx="10720237" cy="5115181"/>
          </a:xfrm>
          <a:prstGeom prst="rect">
            <a:avLst/>
          </a:prstGeom>
        </p:spPr>
      </p:pic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5D9ECC3C-73EE-9788-CE7A-6E0314F39205}"/>
              </a:ext>
            </a:extLst>
          </p:cNvPr>
          <p:cNvSpPr/>
          <p:nvPr/>
        </p:nvSpPr>
        <p:spPr>
          <a:xfrm>
            <a:off x="8797436" y="2929338"/>
            <a:ext cx="2522951" cy="686154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96DF3A64-06F2-A11E-E5CC-D31E56D79F12}"/>
              </a:ext>
            </a:extLst>
          </p:cNvPr>
          <p:cNvSpPr/>
          <p:nvPr/>
        </p:nvSpPr>
        <p:spPr>
          <a:xfrm>
            <a:off x="5719901" y="2929338"/>
            <a:ext cx="3086359" cy="686154"/>
          </a:xfrm>
          <a:prstGeom prst="roundRect">
            <a:avLst>
              <a:gd name="adj" fmla="val 0"/>
            </a:avLst>
          </a:prstGeom>
          <a:solidFill>
            <a:srgbClr val="FFA669"/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2A48A-9410-08E0-6B1D-F8B10E8B2999}"/>
              </a:ext>
            </a:extLst>
          </p:cNvPr>
          <p:cNvSpPr txBox="1"/>
          <p:nvPr/>
        </p:nvSpPr>
        <p:spPr>
          <a:xfrm>
            <a:off x="5728107" y="3024277"/>
            <a:ext cx="2827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To Email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기존에 작성된 내용을 지우고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,</a:t>
            </a:r>
          </a:p>
          <a:p>
            <a:pPr lvl="0">
              <a:defRPr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{ {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email_id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 } }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로 작성합니다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11E1F11-2F34-4FEB-9E7D-2A2A731F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067" y="4330684"/>
            <a:ext cx="496634" cy="138590"/>
          </a:xfrm>
          <a:prstGeom prst="rect">
            <a:avLst/>
          </a:prstGeom>
          <a:solidFill>
            <a:srgbClr val="FFF2EA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00B6F7-CF2D-51F2-AA27-1A016ED9877D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{ { } }  </a:t>
            </a:r>
            <a:r>
              <a:rPr lang="ko-KR" altLang="en-US" sz="12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중괄호 두 개로 되어있는 변수는 차후에 코드에서 사용되는 중요한 데이터 입니다</a:t>
            </a:r>
            <a:r>
              <a:rPr lang="en-US" altLang="ko-KR" sz="1200" u="sng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F6AE5FC-824A-8DAC-F160-02AC70F890A8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77FEBC78-A56B-028E-5FD9-A96628234CBA}"/>
              </a:ext>
            </a:extLst>
          </p:cNvPr>
          <p:cNvSpPr/>
          <p:nvPr/>
        </p:nvSpPr>
        <p:spPr>
          <a:xfrm>
            <a:off x="5728107" y="3897775"/>
            <a:ext cx="3063258" cy="612588"/>
          </a:xfrm>
          <a:prstGeom prst="roundRect">
            <a:avLst>
              <a:gd name="adj" fmla="val 0"/>
            </a:avLst>
          </a:prstGeom>
          <a:solidFill>
            <a:srgbClr val="FFA669"/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0E21F-34FA-4A74-2F00-F358C330C233}"/>
              </a:ext>
            </a:extLst>
          </p:cNvPr>
          <p:cNvSpPr txBox="1"/>
          <p:nvPr/>
        </p:nvSpPr>
        <p:spPr>
          <a:xfrm>
            <a:off x="5875339" y="4010155"/>
            <a:ext cx="2827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From Email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체크박스를 해제하고 자신의 메일 주소를 다시 작성합니다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F6AFC0-61F9-7933-0FB1-893135D776EE}"/>
              </a:ext>
            </a:extLst>
          </p:cNvPr>
          <p:cNvCxnSpPr>
            <a:cxnSpLocks/>
          </p:cNvCxnSpPr>
          <p:nvPr/>
        </p:nvCxnSpPr>
        <p:spPr>
          <a:xfrm>
            <a:off x="8837622" y="2567804"/>
            <a:ext cx="173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C6BED1A-EE28-60DE-0CE1-90D038ABABA8}"/>
              </a:ext>
            </a:extLst>
          </p:cNvPr>
          <p:cNvCxnSpPr>
            <a:cxnSpLocks/>
          </p:cNvCxnSpPr>
          <p:nvPr/>
        </p:nvCxnSpPr>
        <p:spPr>
          <a:xfrm>
            <a:off x="2030087" y="3353452"/>
            <a:ext cx="1017913" cy="0"/>
          </a:xfrm>
          <a:prstGeom prst="line">
            <a:avLst/>
          </a:prstGeom>
          <a:ln>
            <a:solidFill>
              <a:srgbClr val="FF84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2357526-92F2-94ED-DB97-842D85EBF1C6}"/>
              </a:ext>
            </a:extLst>
          </p:cNvPr>
          <p:cNvCxnSpPr>
            <a:cxnSpLocks/>
          </p:cNvCxnSpPr>
          <p:nvPr/>
        </p:nvCxnSpPr>
        <p:spPr>
          <a:xfrm>
            <a:off x="1372457" y="4115452"/>
            <a:ext cx="1017913" cy="0"/>
          </a:xfrm>
          <a:prstGeom prst="line">
            <a:avLst/>
          </a:prstGeom>
          <a:ln>
            <a:solidFill>
              <a:srgbClr val="FF84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B0E56A-4772-5A07-5371-96395AB22415}"/>
              </a:ext>
            </a:extLst>
          </p:cNvPr>
          <p:cNvCxnSpPr>
            <a:cxnSpLocks/>
          </p:cNvCxnSpPr>
          <p:nvPr/>
        </p:nvCxnSpPr>
        <p:spPr>
          <a:xfrm>
            <a:off x="2413230" y="5068096"/>
            <a:ext cx="1017913" cy="0"/>
          </a:xfrm>
          <a:prstGeom prst="line">
            <a:avLst/>
          </a:prstGeom>
          <a:ln>
            <a:solidFill>
              <a:srgbClr val="FF84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016F46-6E33-083A-DBA1-165B5C0C6AAA}"/>
              </a:ext>
            </a:extLst>
          </p:cNvPr>
          <p:cNvCxnSpPr>
            <a:cxnSpLocks/>
          </p:cNvCxnSpPr>
          <p:nvPr/>
        </p:nvCxnSpPr>
        <p:spPr>
          <a:xfrm>
            <a:off x="1099958" y="5372896"/>
            <a:ext cx="1017913" cy="0"/>
          </a:xfrm>
          <a:prstGeom prst="line">
            <a:avLst/>
          </a:prstGeom>
          <a:ln>
            <a:solidFill>
              <a:srgbClr val="FF84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8">
            <a:extLst>
              <a:ext uri="{FF2B5EF4-FFF2-40B4-BE49-F238E27FC236}">
                <a16:creationId xmlns:a16="http://schemas.microsoft.com/office/drawing/2014/main" id="{B904D3B0-BBB7-12AD-F560-55D63807B84A}"/>
              </a:ext>
            </a:extLst>
          </p:cNvPr>
          <p:cNvSpPr/>
          <p:nvPr/>
        </p:nvSpPr>
        <p:spPr>
          <a:xfrm>
            <a:off x="10420351" y="2203642"/>
            <a:ext cx="1035768" cy="378771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E65C28-38D6-1CD1-6128-CC09264CB5C6}"/>
              </a:ext>
            </a:extLst>
          </p:cNvPr>
          <p:cNvSpPr txBox="1"/>
          <p:nvPr/>
        </p:nvSpPr>
        <p:spPr>
          <a:xfrm>
            <a:off x="1196939" y="341295"/>
            <a:ext cx="20249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이메일 템플릿 생성</a:t>
            </a:r>
          </a:p>
        </p:txBody>
      </p:sp>
      <p:sp>
        <p:nvSpPr>
          <p:cNvPr id="50" name="모서리가 둥근 직사각형 8">
            <a:extLst>
              <a:ext uri="{FF2B5EF4-FFF2-40B4-BE49-F238E27FC236}">
                <a16:creationId xmlns:a16="http://schemas.microsoft.com/office/drawing/2014/main" id="{2A96EC8C-41FE-8E5F-CA4A-00546534790F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D4DC3FF2-706F-922C-476E-EC3315CA7043}"/>
              </a:ext>
            </a:extLst>
          </p:cNvPr>
          <p:cNvSpPr/>
          <p:nvPr/>
        </p:nvSpPr>
        <p:spPr>
          <a:xfrm>
            <a:off x="8791365" y="3897774"/>
            <a:ext cx="2522951" cy="612588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5" name="모서리가 둥근 직사각형 8">
            <a:extLst>
              <a:ext uri="{FF2B5EF4-FFF2-40B4-BE49-F238E27FC236}">
                <a16:creationId xmlns:a16="http://schemas.microsoft.com/office/drawing/2014/main" id="{028D638C-760A-BA25-FA55-44C089ED8F7B}"/>
              </a:ext>
            </a:extLst>
          </p:cNvPr>
          <p:cNvSpPr>
            <a:spLocks/>
          </p:cNvSpPr>
          <p:nvPr/>
        </p:nvSpPr>
        <p:spPr>
          <a:xfrm>
            <a:off x="11021310" y="3098256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6" name="모서리가 둥근 직사각형 8">
            <a:extLst>
              <a:ext uri="{FF2B5EF4-FFF2-40B4-BE49-F238E27FC236}">
                <a16:creationId xmlns:a16="http://schemas.microsoft.com/office/drawing/2014/main" id="{CD7F8983-A5E6-2938-FF93-FF21C07C0489}"/>
              </a:ext>
            </a:extLst>
          </p:cNvPr>
          <p:cNvSpPr>
            <a:spLocks/>
          </p:cNvSpPr>
          <p:nvPr/>
        </p:nvSpPr>
        <p:spPr>
          <a:xfrm>
            <a:off x="11021310" y="4075178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7" name="모서리가 둥근 직사각형 8">
            <a:extLst>
              <a:ext uri="{FF2B5EF4-FFF2-40B4-BE49-F238E27FC236}">
                <a16:creationId xmlns:a16="http://schemas.microsoft.com/office/drawing/2014/main" id="{B1B56FEF-DE2E-B372-7E4A-E992E308ED89}"/>
              </a:ext>
            </a:extLst>
          </p:cNvPr>
          <p:cNvSpPr>
            <a:spLocks/>
          </p:cNvSpPr>
          <p:nvPr/>
        </p:nvSpPr>
        <p:spPr>
          <a:xfrm>
            <a:off x="10473537" y="2295134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8" name="모서리가 둥근 직사각형 8">
            <a:extLst>
              <a:ext uri="{FF2B5EF4-FFF2-40B4-BE49-F238E27FC236}">
                <a16:creationId xmlns:a16="http://schemas.microsoft.com/office/drawing/2014/main" id="{ADF57521-1BB4-6CE0-DA4C-8E7A01503B71}"/>
              </a:ext>
            </a:extLst>
          </p:cNvPr>
          <p:cNvSpPr/>
          <p:nvPr/>
        </p:nvSpPr>
        <p:spPr>
          <a:xfrm>
            <a:off x="2030087" y="3142865"/>
            <a:ext cx="1017913" cy="210582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9" name="모서리가 둥근 직사각형 8">
            <a:extLst>
              <a:ext uri="{FF2B5EF4-FFF2-40B4-BE49-F238E27FC236}">
                <a16:creationId xmlns:a16="http://schemas.microsoft.com/office/drawing/2014/main" id="{A6D22C50-4932-AB47-84CF-76078F1730EE}"/>
              </a:ext>
            </a:extLst>
          </p:cNvPr>
          <p:cNvSpPr/>
          <p:nvPr/>
        </p:nvSpPr>
        <p:spPr>
          <a:xfrm>
            <a:off x="1372456" y="3904864"/>
            <a:ext cx="1017913" cy="210582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0" name="모서리가 둥근 직사각형 8">
            <a:extLst>
              <a:ext uri="{FF2B5EF4-FFF2-40B4-BE49-F238E27FC236}">
                <a16:creationId xmlns:a16="http://schemas.microsoft.com/office/drawing/2014/main" id="{A6703917-ADA3-6895-2E9B-9D93EA2EB753}"/>
              </a:ext>
            </a:extLst>
          </p:cNvPr>
          <p:cNvSpPr/>
          <p:nvPr/>
        </p:nvSpPr>
        <p:spPr>
          <a:xfrm>
            <a:off x="2441095" y="4857514"/>
            <a:ext cx="1017913" cy="210582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1" name="모서리가 둥근 직사각형 8">
            <a:extLst>
              <a:ext uri="{FF2B5EF4-FFF2-40B4-BE49-F238E27FC236}">
                <a16:creationId xmlns:a16="http://schemas.microsoft.com/office/drawing/2014/main" id="{2608D3D6-4108-9BEA-95FD-4D9D725685DA}"/>
              </a:ext>
            </a:extLst>
          </p:cNvPr>
          <p:cNvSpPr/>
          <p:nvPr/>
        </p:nvSpPr>
        <p:spPr>
          <a:xfrm>
            <a:off x="1099958" y="5143889"/>
            <a:ext cx="1017913" cy="210582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2" name="모서리가 둥근 직사각형 8">
            <a:extLst>
              <a:ext uri="{FF2B5EF4-FFF2-40B4-BE49-F238E27FC236}">
                <a16:creationId xmlns:a16="http://schemas.microsoft.com/office/drawing/2014/main" id="{C6184711-007E-A087-2ABB-B89B62C468B9}"/>
              </a:ext>
            </a:extLst>
          </p:cNvPr>
          <p:cNvSpPr/>
          <p:nvPr/>
        </p:nvSpPr>
        <p:spPr>
          <a:xfrm>
            <a:off x="5728107" y="4620517"/>
            <a:ext cx="3063258" cy="523371"/>
          </a:xfrm>
          <a:prstGeom prst="roundRect">
            <a:avLst>
              <a:gd name="adj" fmla="val 0"/>
            </a:avLst>
          </a:prstGeom>
          <a:solidFill>
            <a:srgbClr val="FFA669"/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160760-D70E-FE7D-39DE-E7B9F0DBEEE9}"/>
              </a:ext>
            </a:extLst>
          </p:cNvPr>
          <p:cNvSpPr txBox="1"/>
          <p:nvPr/>
        </p:nvSpPr>
        <p:spPr>
          <a:xfrm>
            <a:off x="5810953" y="4651368"/>
            <a:ext cx="2827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Replay To: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기존에 작성된 내용을 지우고 빈 공백으로 남겨둡니다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66" name="모서리가 둥근 직사각형 8">
            <a:extLst>
              <a:ext uri="{FF2B5EF4-FFF2-40B4-BE49-F238E27FC236}">
                <a16:creationId xmlns:a16="http://schemas.microsoft.com/office/drawing/2014/main" id="{A342AD8F-65A3-185A-6E49-5F6A1AF9B34F}"/>
              </a:ext>
            </a:extLst>
          </p:cNvPr>
          <p:cNvSpPr/>
          <p:nvPr/>
        </p:nvSpPr>
        <p:spPr>
          <a:xfrm>
            <a:off x="8791365" y="4620517"/>
            <a:ext cx="2522951" cy="523371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7" name="모서리가 둥근 직사각형 8">
            <a:extLst>
              <a:ext uri="{FF2B5EF4-FFF2-40B4-BE49-F238E27FC236}">
                <a16:creationId xmlns:a16="http://schemas.microsoft.com/office/drawing/2014/main" id="{CB8A58EC-0E32-A62F-3C13-9C8414B44A10}"/>
              </a:ext>
            </a:extLst>
          </p:cNvPr>
          <p:cNvSpPr>
            <a:spLocks/>
          </p:cNvSpPr>
          <p:nvPr/>
        </p:nvSpPr>
        <p:spPr>
          <a:xfrm>
            <a:off x="11021310" y="4769366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6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80D79A-A0B7-9574-2A21-9037CD8B9239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3130" b="10839"/>
          <a:stretch/>
        </p:blipFill>
        <p:spPr>
          <a:xfrm>
            <a:off x="800382" y="1742819"/>
            <a:ext cx="10591236" cy="511518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9C8A0-204C-612C-EA7D-7A8AD44E0C54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 템플릿 생성을 완료했습니다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49C8AB3-620A-D269-6257-75CC7F043743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05FC006-3049-E7F8-D4F0-4E57347DBD45}"/>
              </a:ext>
            </a:extLst>
          </p:cNvPr>
          <p:cNvSpPr/>
          <p:nvPr/>
        </p:nvSpPr>
        <p:spPr>
          <a:xfrm>
            <a:off x="2498325" y="2907529"/>
            <a:ext cx="8893293" cy="722362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E35EF-C841-EC06-98D1-202FA7821124}"/>
              </a:ext>
            </a:extLst>
          </p:cNvPr>
          <p:cNvSpPr txBox="1"/>
          <p:nvPr/>
        </p:nvSpPr>
        <p:spPr>
          <a:xfrm>
            <a:off x="1196939" y="341295"/>
            <a:ext cx="20249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이메일 템플릿 생성</a:t>
            </a:r>
          </a:p>
        </p:txBody>
      </p:sp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E4EAE8CB-9F8E-BA8D-0464-0E3281FEDE94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95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19B6B-6437-CEBF-5BFA-C27C9FC2D129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80B07A-5AB2-170A-B3DF-D9ACB560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30" b="10875"/>
          <a:stretch/>
        </p:blipFill>
        <p:spPr>
          <a:xfrm>
            <a:off x="800382" y="1742819"/>
            <a:ext cx="10591236" cy="5115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5CBCDF-306E-0E59-EC33-1FA95C92B27E}"/>
              </a:ext>
            </a:extLst>
          </p:cNvPr>
          <p:cNvSpPr txBox="1"/>
          <p:nvPr/>
        </p:nvSpPr>
        <p:spPr>
          <a:xfrm>
            <a:off x="1196939" y="341295"/>
            <a:ext cx="23984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한컴 고딕"/>
                <a:ea typeface="한컴 고딕"/>
              </a:rPr>
              <a:t>Template ID </a:t>
            </a:r>
            <a:r>
              <a:rPr lang="ko-KR" altLang="en-US" b="1" dirty="0">
                <a:latin typeface="한컴 고딕"/>
                <a:ea typeface="한컴 고딕"/>
              </a:rPr>
              <a:t>확인방법</a:t>
            </a:r>
          </a:p>
        </p:txBody>
      </p:sp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96459F0A-9DA2-D4A1-E8C7-3D19D61B17DF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A5C38-5330-2C20-B335-41EFDDDC5979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Email JS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활용할 때 필요한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가지 요소가 있습니다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( Template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Service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Key )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8C4B5A0-2EE1-7DEB-B2D1-FE5838895BFA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8">
            <a:extLst>
              <a:ext uri="{FF2B5EF4-FFF2-40B4-BE49-F238E27FC236}">
                <a16:creationId xmlns:a16="http://schemas.microsoft.com/office/drawing/2014/main" id="{61F84567-901C-BAA8-482D-9324C38EDA7D}"/>
              </a:ext>
            </a:extLst>
          </p:cNvPr>
          <p:cNvSpPr/>
          <p:nvPr/>
        </p:nvSpPr>
        <p:spPr>
          <a:xfrm>
            <a:off x="519113" y="2593700"/>
            <a:ext cx="1751813" cy="379166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0885D4F5-A1CF-455E-9BB3-8635E130CD18}"/>
              </a:ext>
            </a:extLst>
          </p:cNvPr>
          <p:cNvSpPr/>
          <p:nvPr/>
        </p:nvSpPr>
        <p:spPr>
          <a:xfrm>
            <a:off x="5086351" y="2593700"/>
            <a:ext cx="1140492" cy="379166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9E1EF9A3-E691-64D3-9244-A2E3CF815329}"/>
              </a:ext>
            </a:extLst>
          </p:cNvPr>
          <p:cNvSpPr/>
          <p:nvPr/>
        </p:nvSpPr>
        <p:spPr>
          <a:xfrm>
            <a:off x="2157413" y="3449885"/>
            <a:ext cx="2147888" cy="483940"/>
          </a:xfrm>
          <a:prstGeom prst="roundRect">
            <a:avLst>
              <a:gd name="adj" fmla="val 0"/>
            </a:avLst>
          </a:prstGeom>
          <a:solidFill>
            <a:srgbClr val="FFFF00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0D8B598E-708D-22FD-146D-696A8821131E}"/>
              </a:ext>
            </a:extLst>
          </p:cNvPr>
          <p:cNvSpPr>
            <a:spLocks/>
          </p:cNvSpPr>
          <p:nvPr/>
        </p:nvSpPr>
        <p:spPr>
          <a:xfrm>
            <a:off x="615010" y="2670447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D4E0D07C-8125-BF60-1DA6-4900FC3BBEA9}"/>
              </a:ext>
            </a:extLst>
          </p:cNvPr>
          <p:cNvSpPr>
            <a:spLocks/>
          </p:cNvSpPr>
          <p:nvPr/>
        </p:nvSpPr>
        <p:spPr>
          <a:xfrm>
            <a:off x="2266445" y="3579019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AA2E5250-22B5-4D7E-43AD-41AA1A4F2953}"/>
              </a:ext>
            </a:extLst>
          </p:cNvPr>
          <p:cNvSpPr>
            <a:spLocks/>
          </p:cNvSpPr>
          <p:nvPr/>
        </p:nvSpPr>
        <p:spPr>
          <a:xfrm>
            <a:off x="5164020" y="2670447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A2FB0E-529F-BD7F-05CC-7093C57E37BC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27869F-1004-A552-0D89-C0DCB6915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93" b="11074"/>
          <a:stretch/>
        </p:blipFill>
        <p:spPr>
          <a:xfrm>
            <a:off x="800382" y="1742819"/>
            <a:ext cx="10559051" cy="5115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5CBCDF-306E-0E59-EC33-1FA95C92B27E}"/>
              </a:ext>
            </a:extLst>
          </p:cNvPr>
          <p:cNvSpPr txBox="1"/>
          <p:nvPr/>
        </p:nvSpPr>
        <p:spPr>
          <a:xfrm>
            <a:off x="1196939" y="341295"/>
            <a:ext cx="21627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한컴 고딕"/>
                <a:ea typeface="한컴 고딕"/>
              </a:rPr>
              <a:t>Service ID </a:t>
            </a:r>
            <a:r>
              <a:rPr lang="ko-KR" altLang="en-US" b="1" dirty="0">
                <a:latin typeface="한컴 고딕"/>
                <a:ea typeface="한컴 고딕"/>
              </a:rPr>
              <a:t>확인방법</a:t>
            </a:r>
          </a:p>
        </p:txBody>
      </p:sp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96459F0A-9DA2-D4A1-E8C7-3D19D61B17DF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A5C38-5330-2C20-B335-41EFDDDC5979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Email JS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활용할 때 필요한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가지 요소가 있습니다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( Template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Service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Key )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8C4B5A0-2EE1-7DEB-B2D1-FE5838895BFA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8">
            <a:extLst>
              <a:ext uri="{FF2B5EF4-FFF2-40B4-BE49-F238E27FC236}">
                <a16:creationId xmlns:a16="http://schemas.microsoft.com/office/drawing/2014/main" id="{61F84567-901C-BAA8-482D-9324C38EDA7D}"/>
              </a:ext>
            </a:extLst>
          </p:cNvPr>
          <p:cNvSpPr/>
          <p:nvPr/>
        </p:nvSpPr>
        <p:spPr>
          <a:xfrm>
            <a:off x="501650" y="2259567"/>
            <a:ext cx="1737091" cy="379166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EF0B590E-CF7A-8E3E-3BAA-C63D2C27ED8C}"/>
              </a:ext>
            </a:extLst>
          </p:cNvPr>
          <p:cNvSpPr/>
          <p:nvPr/>
        </p:nvSpPr>
        <p:spPr>
          <a:xfrm>
            <a:off x="2144246" y="2921016"/>
            <a:ext cx="2262292" cy="736583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1" name="모서리가 둥근 직사각형 8">
            <a:extLst>
              <a:ext uri="{FF2B5EF4-FFF2-40B4-BE49-F238E27FC236}">
                <a16:creationId xmlns:a16="http://schemas.microsoft.com/office/drawing/2014/main" id="{6BAB11ED-2146-875A-47BD-4E5927844C5B}"/>
              </a:ext>
            </a:extLst>
          </p:cNvPr>
          <p:cNvSpPr/>
          <p:nvPr/>
        </p:nvSpPr>
        <p:spPr>
          <a:xfrm>
            <a:off x="4613848" y="3563827"/>
            <a:ext cx="4225353" cy="531924"/>
          </a:xfrm>
          <a:prstGeom prst="roundRect">
            <a:avLst>
              <a:gd name="adj" fmla="val 0"/>
            </a:avLst>
          </a:prstGeom>
          <a:solidFill>
            <a:srgbClr val="FFFF00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3" name="모서리가 둥근 직사각형 8">
            <a:extLst>
              <a:ext uri="{FF2B5EF4-FFF2-40B4-BE49-F238E27FC236}">
                <a16:creationId xmlns:a16="http://schemas.microsoft.com/office/drawing/2014/main" id="{33D3F492-FF36-1BC2-6874-7FDDFFB452A9}"/>
              </a:ext>
            </a:extLst>
          </p:cNvPr>
          <p:cNvSpPr>
            <a:spLocks/>
          </p:cNvSpPr>
          <p:nvPr/>
        </p:nvSpPr>
        <p:spPr>
          <a:xfrm>
            <a:off x="593072" y="2336314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모서리가 둥근 직사각형 8">
            <a:extLst>
              <a:ext uri="{FF2B5EF4-FFF2-40B4-BE49-F238E27FC236}">
                <a16:creationId xmlns:a16="http://schemas.microsoft.com/office/drawing/2014/main" id="{6D1A76FA-8FAD-1513-F9A7-98A033C2FC12}"/>
              </a:ext>
            </a:extLst>
          </p:cNvPr>
          <p:cNvSpPr>
            <a:spLocks/>
          </p:cNvSpPr>
          <p:nvPr/>
        </p:nvSpPr>
        <p:spPr>
          <a:xfrm>
            <a:off x="2238741" y="3176471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5" name="모서리가 둥근 직사각형 8">
            <a:extLst>
              <a:ext uri="{FF2B5EF4-FFF2-40B4-BE49-F238E27FC236}">
                <a16:creationId xmlns:a16="http://schemas.microsoft.com/office/drawing/2014/main" id="{05C29ED4-F644-D7D0-0F54-628400D6CE3D}"/>
              </a:ext>
            </a:extLst>
          </p:cNvPr>
          <p:cNvSpPr>
            <a:spLocks/>
          </p:cNvSpPr>
          <p:nvPr/>
        </p:nvSpPr>
        <p:spPr>
          <a:xfrm>
            <a:off x="4754116" y="3716953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CC458F7-A58C-65C2-8E10-6B06F22114DB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DD99E-F0DC-6C8B-8B2E-0D88C454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93" b="11443"/>
          <a:stretch/>
        </p:blipFill>
        <p:spPr>
          <a:xfrm>
            <a:off x="800382" y="1742819"/>
            <a:ext cx="10559051" cy="5115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5CBCDF-306E-0E59-EC33-1FA95C92B27E}"/>
              </a:ext>
            </a:extLst>
          </p:cNvPr>
          <p:cNvSpPr txBox="1"/>
          <p:nvPr/>
        </p:nvSpPr>
        <p:spPr>
          <a:xfrm>
            <a:off x="1196939" y="341295"/>
            <a:ext cx="21932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한컴 고딕"/>
                <a:ea typeface="한컴 고딕"/>
              </a:rPr>
              <a:t>Public Key </a:t>
            </a:r>
            <a:r>
              <a:rPr lang="ko-KR" altLang="en-US" b="1" dirty="0">
                <a:latin typeface="한컴 고딕"/>
                <a:ea typeface="한컴 고딕"/>
              </a:rPr>
              <a:t>확인방법</a:t>
            </a:r>
          </a:p>
        </p:txBody>
      </p:sp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96459F0A-9DA2-D4A1-E8C7-3D19D61B17DF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7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A5C38-5330-2C20-B335-41EFDDDC5979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Email JS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활용할 때 필요한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가지 요소가 있습니다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( Template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Service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ID,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 Key )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8C4B5A0-2EE1-7DEB-B2D1-FE5838895BFA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8">
            <a:extLst>
              <a:ext uri="{FF2B5EF4-FFF2-40B4-BE49-F238E27FC236}">
                <a16:creationId xmlns:a16="http://schemas.microsoft.com/office/drawing/2014/main" id="{61F84567-901C-BAA8-482D-9324C38EDA7D}"/>
              </a:ext>
            </a:extLst>
          </p:cNvPr>
          <p:cNvSpPr/>
          <p:nvPr/>
        </p:nvSpPr>
        <p:spPr>
          <a:xfrm>
            <a:off x="563176" y="5092717"/>
            <a:ext cx="1675566" cy="379166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1" name="모서리가 둥근 직사각형 8">
            <a:extLst>
              <a:ext uri="{FF2B5EF4-FFF2-40B4-BE49-F238E27FC236}">
                <a16:creationId xmlns:a16="http://schemas.microsoft.com/office/drawing/2014/main" id="{6BAB11ED-2146-875A-47BD-4E5927844C5B}"/>
              </a:ext>
            </a:extLst>
          </p:cNvPr>
          <p:cNvSpPr/>
          <p:nvPr/>
        </p:nvSpPr>
        <p:spPr>
          <a:xfrm>
            <a:off x="2138363" y="3334104"/>
            <a:ext cx="4328979" cy="531924"/>
          </a:xfrm>
          <a:prstGeom prst="roundRect">
            <a:avLst>
              <a:gd name="adj" fmla="val 0"/>
            </a:avLst>
          </a:prstGeom>
          <a:solidFill>
            <a:srgbClr val="FFFF00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0" name="모서리가 둥근 직사각형 8">
            <a:extLst>
              <a:ext uri="{FF2B5EF4-FFF2-40B4-BE49-F238E27FC236}">
                <a16:creationId xmlns:a16="http://schemas.microsoft.com/office/drawing/2014/main" id="{33B1FEE0-535C-A3C8-C57C-D69435519544}"/>
              </a:ext>
            </a:extLst>
          </p:cNvPr>
          <p:cNvSpPr>
            <a:spLocks/>
          </p:cNvSpPr>
          <p:nvPr/>
        </p:nvSpPr>
        <p:spPr>
          <a:xfrm>
            <a:off x="2238741" y="3487230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1D91A15F-B318-59FC-9825-C3F9200246CA}"/>
              </a:ext>
            </a:extLst>
          </p:cNvPr>
          <p:cNvSpPr>
            <a:spLocks/>
          </p:cNvSpPr>
          <p:nvPr/>
        </p:nvSpPr>
        <p:spPr>
          <a:xfrm>
            <a:off x="644307" y="5169464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30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4FA85C-844F-6F40-4A44-4451E57B42CE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62258-E4C8-9D4D-6B66-493EDCC08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1" r="6299" b="12029"/>
          <a:stretch/>
        </p:blipFill>
        <p:spPr>
          <a:xfrm>
            <a:off x="832568" y="1751527"/>
            <a:ext cx="10591236" cy="51064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02F29C-A4F7-FD04-4984-B02B2D949195}"/>
              </a:ext>
            </a:extLst>
          </p:cNvPr>
          <p:cNvSpPr txBox="1"/>
          <p:nvPr/>
        </p:nvSpPr>
        <p:spPr>
          <a:xfrm>
            <a:off x="990398" y="1042391"/>
            <a:ext cx="6273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회원 가입 양식을 모두 채운 후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Sign Up </a:t>
            </a: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클릭합니다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1200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 주소는 </a:t>
            </a:r>
            <a:r>
              <a:rPr lang="en-US" altLang="ko-KR" sz="1200" u="sng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Gmail</a:t>
            </a:r>
            <a:r>
              <a:rPr lang="ko-KR" altLang="en-US" sz="1200" u="sng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</a:t>
            </a:r>
            <a:r>
              <a:rPr lang="ko-KR" altLang="en-US" sz="1200" u="sng" dirty="0" err="1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작성해야합니다</a:t>
            </a:r>
            <a:r>
              <a:rPr lang="en-US" altLang="ko-KR" sz="1200" u="sng" dirty="0">
                <a:highlight>
                  <a:srgbClr val="FFFF00"/>
                </a:highligh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200" dirty="0">
              <a:highlight>
                <a:srgbClr val="FFFF00"/>
              </a:highligh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5569E07-FED4-7851-B777-D0D0FABCCE87}"/>
              </a:ext>
            </a:extLst>
          </p:cNvPr>
          <p:cNvSpPr/>
          <p:nvPr/>
        </p:nvSpPr>
        <p:spPr>
          <a:xfrm rot="5400000">
            <a:off x="819941" y="1111547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201BB-6349-5DFD-FEAD-E22C44F10A27}"/>
              </a:ext>
            </a:extLst>
          </p:cNvPr>
          <p:cNvSpPr txBox="1"/>
          <p:nvPr/>
        </p:nvSpPr>
        <p:spPr>
          <a:xfrm>
            <a:off x="1196939" y="341295"/>
            <a:ext cx="11047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회원 가입</a:t>
            </a:r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26C49285-99FA-26AB-0993-23E1E151E869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B904EB90-08CA-B7A2-FC76-DBB1AA3A3F1E}"/>
              </a:ext>
            </a:extLst>
          </p:cNvPr>
          <p:cNvSpPr/>
          <p:nvPr/>
        </p:nvSpPr>
        <p:spPr>
          <a:xfrm>
            <a:off x="4789033" y="5066227"/>
            <a:ext cx="2688092" cy="458273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E85011-7815-4D92-C9C1-C9814CFFD65A}"/>
              </a:ext>
            </a:extLst>
          </p:cNvPr>
          <p:cNvSpPr/>
          <p:nvPr/>
        </p:nvSpPr>
        <p:spPr>
          <a:xfrm>
            <a:off x="7628333" y="1552575"/>
            <a:ext cx="3731099" cy="233412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8">
            <a:extLst>
              <a:ext uri="{FF2B5EF4-FFF2-40B4-BE49-F238E27FC236}">
                <a16:creationId xmlns:a16="http://schemas.microsoft.com/office/drawing/2014/main" id="{209C56C5-7ACE-CC46-2345-AD7C0C013A48}"/>
              </a:ext>
            </a:extLst>
          </p:cNvPr>
          <p:cNvSpPr/>
          <p:nvPr/>
        </p:nvSpPr>
        <p:spPr>
          <a:xfrm>
            <a:off x="7616188" y="1549185"/>
            <a:ext cx="3743244" cy="107400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E58A84-9110-AC9C-9A69-50537664D78E}"/>
              </a:ext>
            </a:extLst>
          </p:cNvPr>
          <p:cNvSpPr/>
          <p:nvPr/>
        </p:nvSpPr>
        <p:spPr>
          <a:xfrm>
            <a:off x="4210833" y="1552575"/>
            <a:ext cx="2579579" cy="233412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71AA2-5E15-E9A8-CAB1-86B3C5421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5" r="35225" b="37011"/>
          <a:stretch/>
        </p:blipFill>
        <p:spPr>
          <a:xfrm>
            <a:off x="4210833" y="2411495"/>
            <a:ext cx="2585277" cy="24999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0" name="모서리가 둥근 직사각형 8">
            <a:extLst>
              <a:ext uri="{FF2B5EF4-FFF2-40B4-BE49-F238E27FC236}">
                <a16:creationId xmlns:a16="http://schemas.microsoft.com/office/drawing/2014/main" id="{8A090710-7656-01EB-2F74-8721E5BF1E96}"/>
              </a:ext>
            </a:extLst>
          </p:cNvPr>
          <p:cNvSpPr/>
          <p:nvPr/>
        </p:nvSpPr>
        <p:spPr>
          <a:xfrm>
            <a:off x="4204385" y="1549185"/>
            <a:ext cx="2579580" cy="67014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595B45-1322-C5E2-08DA-52CF61ECCA88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7392B5-3045-6961-20C8-DF4024C93865}"/>
              </a:ext>
            </a:extLst>
          </p:cNvPr>
          <p:cNvSpPr/>
          <p:nvPr/>
        </p:nvSpPr>
        <p:spPr>
          <a:xfrm>
            <a:off x="973997" y="1552575"/>
            <a:ext cx="2579579" cy="233412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F8F357-B030-E3A4-9770-74F08D0C8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97" r="34922" b="36810"/>
          <a:stretch/>
        </p:blipFill>
        <p:spPr>
          <a:xfrm>
            <a:off x="968299" y="2411495"/>
            <a:ext cx="2585277" cy="24999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7B94009-5927-A19D-4BD8-32FADAF6D66B}"/>
              </a:ext>
            </a:extLst>
          </p:cNvPr>
          <p:cNvSpPr/>
          <p:nvPr/>
        </p:nvSpPr>
        <p:spPr>
          <a:xfrm rot="5400000">
            <a:off x="3838579" y="3581768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3825A9-004E-79BB-02F8-97887910B0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33" t="2" r="24171" b="24389"/>
          <a:stretch/>
        </p:blipFill>
        <p:spPr>
          <a:xfrm>
            <a:off x="7628333" y="3307451"/>
            <a:ext cx="3731099" cy="24999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E04331-7A3D-A2AE-520C-048C7196197C}"/>
              </a:ext>
            </a:extLst>
          </p:cNvPr>
          <p:cNvSpPr txBox="1"/>
          <p:nvPr/>
        </p:nvSpPr>
        <p:spPr>
          <a:xfrm>
            <a:off x="4554842" y="1627961"/>
            <a:ext cx="2163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이메일 인증을 위해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Resend </a:t>
            </a:r>
          </a:p>
          <a:p>
            <a:pPr lvl="0">
              <a:defRPr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Email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버튼을 클릭합니다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3FAF5-7BEC-CD81-89EE-7D75DEACACEF}"/>
              </a:ext>
            </a:extLst>
          </p:cNvPr>
          <p:cNvSpPr txBox="1"/>
          <p:nvPr/>
        </p:nvSpPr>
        <p:spPr>
          <a:xfrm>
            <a:off x="8026001" y="1627961"/>
            <a:ext cx="3576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가입할 때 작성한 홈페이지의 메일 함을 확인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하면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,  Email JS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에서 발송한 이메일 인증 메일을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확인할 수 있습니다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Verify email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버튼을 클릭해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인증을 완료합니다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B45F189C-B8A3-63D3-D4E3-05F5D2FFA84C}"/>
              </a:ext>
            </a:extLst>
          </p:cNvPr>
          <p:cNvSpPr/>
          <p:nvPr/>
        </p:nvSpPr>
        <p:spPr>
          <a:xfrm rot="5400000">
            <a:off x="7117831" y="3581769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95DA54D-57D0-CD1F-A7B6-2A73D79F943A}"/>
              </a:ext>
            </a:extLst>
          </p:cNvPr>
          <p:cNvSpPr/>
          <p:nvPr/>
        </p:nvSpPr>
        <p:spPr>
          <a:xfrm rot="10800000">
            <a:off x="9493882" y="603744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1D1FBF-F7F7-8F39-B68A-9D6249076517}"/>
              </a:ext>
            </a:extLst>
          </p:cNvPr>
          <p:cNvSpPr txBox="1"/>
          <p:nvPr/>
        </p:nvSpPr>
        <p:spPr>
          <a:xfrm>
            <a:off x="1196939" y="341295"/>
            <a:ext cx="22397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로그인과 이메일 인증</a:t>
            </a:r>
          </a:p>
        </p:txBody>
      </p: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0FD97E13-77DE-2A1B-8420-536AD98A0BAE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6" name="모서리가 둥근 직사각형 8">
            <a:extLst>
              <a:ext uri="{FF2B5EF4-FFF2-40B4-BE49-F238E27FC236}">
                <a16:creationId xmlns:a16="http://schemas.microsoft.com/office/drawing/2014/main" id="{FF303C3A-DF65-2428-B106-F5ECEDC475AD}"/>
              </a:ext>
            </a:extLst>
          </p:cNvPr>
          <p:cNvSpPr/>
          <p:nvPr/>
        </p:nvSpPr>
        <p:spPr>
          <a:xfrm>
            <a:off x="7783114" y="4664894"/>
            <a:ext cx="1198961" cy="458273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82DA1D92-311F-90F3-BEA0-2421E4B5E23E}"/>
              </a:ext>
            </a:extLst>
          </p:cNvPr>
          <p:cNvSpPr/>
          <p:nvPr/>
        </p:nvSpPr>
        <p:spPr>
          <a:xfrm>
            <a:off x="973838" y="1549185"/>
            <a:ext cx="2579580" cy="67014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C334B-9D9C-70B0-CB27-28BB42F1D653}"/>
              </a:ext>
            </a:extLst>
          </p:cNvPr>
          <p:cNvSpPr txBox="1"/>
          <p:nvPr/>
        </p:nvSpPr>
        <p:spPr>
          <a:xfrm>
            <a:off x="1314631" y="1632564"/>
            <a:ext cx="2615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로그인을 진행합니다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28" name="모서리가 둥근 직사각형 8">
            <a:extLst>
              <a:ext uri="{FF2B5EF4-FFF2-40B4-BE49-F238E27FC236}">
                <a16:creationId xmlns:a16="http://schemas.microsoft.com/office/drawing/2014/main" id="{EC5268A2-2A2E-027F-78F7-2EAD76D65161}"/>
              </a:ext>
            </a:extLst>
          </p:cNvPr>
          <p:cNvSpPr>
            <a:spLocks/>
          </p:cNvSpPr>
          <p:nvPr/>
        </p:nvSpPr>
        <p:spPr>
          <a:xfrm>
            <a:off x="1101962" y="1683892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1" name="모서리가 둥근 직사각형 8">
            <a:extLst>
              <a:ext uri="{FF2B5EF4-FFF2-40B4-BE49-F238E27FC236}">
                <a16:creationId xmlns:a16="http://schemas.microsoft.com/office/drawing/2014/main" id="{F0989AB6-ECAB-C978-E3D7-5049BDB799E8}"/>
              </a:ext>
            </a:extLst>
          </p:cNvPr>
          <p:cNvSpPr>
            <a:spLocks/>
          </p:cNvSpPr>
          <p:nvPr/>
        </p:nvSpPr>
        <p:spPr>
          <a:xfrm>
            <a:off x="4341084" y="1683892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3" name="모서리가 둥근 직사각형 8">
            <a:extLst>
              <a:ext uri="{FF2B5EF4-FFF2-40B4-BE49-F238E27FC236}">
                <a16:creationId xmlns:a16="http://schemas.microsoft.com/office/drawing/2014/main" id="{7F840D1D-7E58-0FE1-015D-86CEB09CF8F8}"/>
              </a:ext>
            </a:extLst>
          </p:cNvPr>
          <p:cNvSpPr>
            <a:spLocks/>
          </p:cNvSpPr>
          <p:nvPr/>
        </p:nvSpPr>
        <p:spPr>
          <a:xfrm>
            <a:off x="7783114" y="1683892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FA9264-586E-3413-9668-0C5EE865D242}"/>
              </a:ext>
            </a:extLst>
          </p:cNvPr>
          <p:cNvSpPr/>
          <p:nvPr/>
        </p:nvSpPr>
        <p:spPr>
          <a:xfrm>
            <a:off x="4210833" y="1552575"/>
            <a:ext cx="2579579" cy="233412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8620FF4-164B-3B8B-353C-DD1992247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97" r="34922" b="36810"/>
          <a:stretch/>
        </p:blipFill>
        <p:spPr>
          <a:xfrm>
            <a:off x="4197917" y="2685318"/>
            <a:ext cx="2585277" cy="24999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2" name="모서리가 둥근 직사각형 8">
            <a:extLst>
              <a:ext uri="{FF2B5EF4-FFF2-40B4-BE49-F238E27FC236}">
                <a16:creationId xmlns:a16="http://schemas.microsoft.com/office/drawing/2014/main" id="{C4D9B81C-5F33-634E-F7E5-628E95AB4833}"/>
              </a:ext>
            </a:extLst>
          </p:cNvPr>
          <p:cNvSpPr/>
          <p:nvPr/>
        </p:nvSpPr>
        <p:spPr>
          <a:xfrm>
            <a:off x="4219650" y="1549185"/>
            <a:ext cx="2579580" cy="69871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488495-D34C-9143-4C1C-AABD9FE6861C}"/>
              </a:ext>
            </a:extLst>
          </p:cNvPr>
          <p:cNvSpPr/>
          <p:nvPr/>
        </p:nvSpPr>
        <p:spPr>
          <a:xfrm>
            <a:off x="973997" y="1552575"/>
            <a:ext cx="2579579" cy="233412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C91F23-B15F-07B2-AB94-21D68ACB1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18" r="35401" b="37718"/>
          <a:stretch/>
        </p:blipFill>
        <p:spPr>
          <a:xfrm>
            <a:off x="965022" y="2688317"/>
            <a:ext cx="2585276" cy="24999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0" name="모서리가 둥근 직사각형 8">
            <a:extLst>
              <a:ext uri="{FF2B5EF4-FFF2-40B4-BE49-F238E27FC236}">
                <a16:creationId xmlns:a16="http://schemas.microsoft.com/office/drawing/2014/main" id="{84AD89E3-7BD5-7F69-2679-B101739D22B8}"/>
              </a:ext>
            </a:extLst>
          </p:cNvPr>
          <p:cNvSpPr/>
          <p:nvPr/>
        </p:nvSpPr>
        <p:spPr>
          <a:xfrm>
            <a:off x="973838" y="1549185"/>
            <a:ext cx="2579580" cy="69871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EE4E74-4FFF-EDB3-FCBE-77C0BB93C096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86622C-D4D9-7627-5C44-9A0280F0B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-1" r="64850" b="35823"/>
          <a:stretch/>
        </p:blipFill>
        <p:spPr>
          <a:xfrm>
            <a:off x="7311567" y="2513337"/>
            <a:ext cx="4285424" cy="36913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19D45-B275-AD89-8DA0-AA93ADA73964}"/>
              </a:ext>
            </a:extLst>
          </p:cNvPr>
          <p:cNvSpPr txBox="1"/>
          <p:nvPr/>
        </p:nvSpPr>
        <p:spPr>
          <a:xfrm>
            <a:off x="1196939" y="341295"/>
            <a:ext cx="22397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로그인과 이메일 인증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21EFD6-52B9-659F-BEFA-81922C4A25A5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1BAD95-0C38-E1E3-89CA-42DA7D8AA77D}"/>
              </a:ext>
            </a:extLst>
          </p:cNvPr>
          <p:cNvSpPr txBox="1"/>
          <p:nvPr/>
        </p:nvSpPr>
        <p:spPr>
          <a:xfrm>
            <a:off x="1345510" y="1655478"/>
            <a:ext cx="2216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이메일 인증이 완료되면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다시 로그인을 진행합니다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D71B3-9334-C709-5496-63644A203843}"/>
              </a:ext>
            </a:extLst>
          </p:cNvPr>
          <p:cNvSpPr txBox="1"/>
          <p:nvPr/>
        </p:nvSpPr>
        <p:spPr>
          <a:xfrm>
            <a:off x="4591164" y="1661512"/>
            <a:ext cx="2216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로그인을 완료하면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메인 화면이 등장합니다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21" name="모서리가 둥근 직사각형 8">
            <a:extLst>
              <a:ext uri="{FF2B5EF4-FFF2-40B4-BE49-F238E27FC236}">
                <a16:creationId xmlns:a16="http://schemas.microsoft.com/office/drawing/2014/main" id="{D6464175-C358-3EE5-6BFF-44B4EBDE2A66}"/>
              </a:ext>
            </a:extLst>
          </p:cNvPr>
          <p:cNvSpPr>
            <a:spLocks/>
          </p:cNvSpPr>
          <p:nvPr/>
        </p:nvSpPr>
        <p:spPr>
          <a:xfrm>
            <a:off x="1101962" y="1683892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모서리가 둥근 직사각형 8">
            <a:extLst>
              <a:ext uri="{FF2B5EF4-FFF2-40B4-BE49-F238E27FC236}">
                <a16:creationId xmlns:a16="http://schemas.microsoft.com/office/drawing/2014/main" id="{50ECE431-AD67-CEDF-D206-7180016E9AD6}"/>
              </a:ext>
            </a:extLst>
          </p:cNvPr>
          <p:cNvSpPr>
            <a:spLocks/>
          </p:cNvSpPr>
          <p:nvPr/>
        </p:nvSpPr>
        <p:spPr>
          <a:xfrm>
            <a:off x="4347774" y="1683892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5A661F99-338A-5E4B-6878-0DDD805A3E54}"/>
              </a:ext>
            </a:extLst>
          </p:cNvPr>
          <p:cNvSpPr/>
          <p:nvPr/>
        </p:nvSpPr>
        <p:spPr>
          <a:xfrm rot="5400000">
            <a:off x="3838579" y="3581768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D29EB595-F0C1-623C-C371-68F453833971}"/>
              </a:ext>
            </a:extLst>
          </p:cNvPr>
          <p:cNvSpPr/>
          <p:nvPr/>
        </p:nvSpPr>
        <p:spPr>
          <a:xfrm rot="5400000">
            <a:off x="6959448" y="3581769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00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68F4B5-909D-025D-3391-5DED673668FF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FCB6ED-81AE-910B-4278-96D1B476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3130" b="11219"/>
          <a:stretch/>
        </p:blipFill>
        <p:spPr>
          <a:xfrm>
            <a:off x="800382" y="1742818"/>
            <a:ext cx="10591236" cy="51064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33D502-5A05-C81C-DC53-28259FD53505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 서비스를 신청하기 위해 </a:t>
            </a:r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Add New Service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버튼을 클릭합니다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F8B4D3-EFE2-2C44-47E3-C35E6D4F6D1E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55A87-9403-8219-8F0A-B727A0C64E72}"/>
              </a:ext>
            </a:extLst>
          </p:cNvPr>
          <p:cNvSpPr txBox="1"/>
          <p:nvPr/>
        </p:nvSpPr>
        <p:spPr>
          <a:xfrm>
            <a:off x="1196939" y="341295"/>
            <a:ext cx="20249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이메일 서비스 생성</a:t>
            </a:r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195A8D9A-ED57-2A03-F98C-E607DFA07D6F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7F8FCD81-41C6-F571-0AD4-780EF669B7B2}"/>
              </a:ext>
            </a:extLst>
          </p:cNvPr>
          <p:cNvSpPr/>
          <p:nvPr/>
        </p:nvSpPr>
        <p:spPr>
          <a:xfrm>
            <a:off x="2402733" y="2597969"/>
            <a:ext cx="1254868" cy="458273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32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4D3091-8D56-B3F3-F612-9DB9E993B9ED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CA34B8-CECE-BE41-8A8D-466E8217F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30" b="11475"/>
          <a:stretch/>
        </p:blipFill>
        <p:spPr>
          <a:xfrm>
            <a:off x="800382" y="1751527"/>
            <a:ext cx="10591236" cy="5106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59677-7752-1831-EE58-9A757E1423B1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서비스 종류는 </a:t>
            </a:r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Gmail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선택합니다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0124F81-D3C6-1C00-5515-7D80A48F7F5E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440E8-BE40-BBC9-F029-84F53DA7F160}"/>
              </a:ext>
            </a:extLst>
          </p:cNvPr>
          <p:cNvSpPr txBox="1"/>
          <p:nvPr/>
        </p:nvSpPr>
        <p:spPr>
          <a:xfrm>
            <a:off x="1196939" y="341295"/>
            <a:ext cx="20249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이메일 서비스 생성</a:t>
            </a:r>
          </a:p>
        </p:txBody>
      </p:sp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B47F1DEE-6990-E5A2-177B-8F054A8666F5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C48BB8-8FFE-08B5-812D-12FDB53F649D}"/>
              </a:ext>
            </a:extLst>
          </p:cNvPr>
          <p:cNvSpPr/>
          <p:nvPr/>
        </p:nvSpPr>
        <p:spPr>
          <a:xfrm>
            <a:off x="5030389" y="2970727"/>
            <a:ext cx="837011" cy="791648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35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5A4775-E0AB-3990-289A-04153A1631CE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7C00BD-E566-0104-DDBA-0D186D448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9" r="-79" b="11261"/>
          <a:stretch/>
        </p:blipFill>
        <p:spPr>
          <a:xfrm>
            <a:off x="615896" y="1240066"/>
            <a:ext cx="10591236" cy="51064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3B1DDCC-547E-8D43-4018-00B122DC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2" t="37806" r="-79" b="11261"/>
          <a:stretch/>
        </p:blipFill>
        <p:spPr>
          <a:xfrm>
            <a:off x="2949456" y="1762176"/>
            <a:ext cx="4855303" cy="35599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62CF6A0-5BC9-0FB0-E164-2B1C15C96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2" t="7891" r="32828" b="30245"/>
          <a:stretch/>
        </p:blipFill>
        <p:spPr>
          <a:xfrm>
            <a:off x="2330903" y="1937362"/>
            <a:ext cx="4111175" cy="3559946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4257BF5-65B3-BF9C-E1C3-8238A2FDFCC8}"/>
              </a:ext>
            </a:extLst>
          </p:cNvPr>
          <p:cNvSpPr/>
          <p:nvPr/>
        </p:nvSpPr>
        <p:spPr>
          <a:xfrm rot="5400000">
            <a:off x="2078565" y="2818433"/>
            <a:ext cx="415637" cy="607277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D0009CB0-8BE4-E48B-675F-00C1BE6D4ADD}"/>
              </a:ext>
            </a:extLst>
          </p:cNvPr>
          <p:cNvSpPr/>
          <p:nvPr/>
        </p:nvSpPr>
        <p:spPr>
          <a:xfrm>
            <a:off x="310968" y="2705549"/>
            <a:ext cx="1962884" cy="67703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6D1A2-1AEF-B614-5D61-EEAB59EC2000}"/>
              </a:ext>
            </a:extLst>
          </p:cNvPr>
          <p:cNvSpPr txBox="1"/>
          <p:nvPr/>
        </p:nvSpPr>
        <p:spPr>
          <a:xfrm>
            <a:off x="685700" y="2835834"/>
            <a:ext cx="1501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Name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은 자유롭게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작성합니다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6B432EC6-D5E7-D654-4F4B-AE646EEAADF9}"/>
              </a:ext>
            </a:extLst>
          </p:cNvPr>
          <p:cNvSpPr/>
          <p:nvPr/>
        </p:nvSpPr>
        <p:spPr>
          <a:xfrm rot="5400000">
            <a:off x="2078565" y="3687205"/>
            <a:ext cx="415637" cy="607277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8">
            <a:extLst>
              <a:ext uri="{FF2B5EF4-FFF2-40B4-BE49-F238E27FC236}">
                <a16:creationId xmlns:a16="http://schemas.microsoft.com/office/drawing/2014/main" id="{4A3C9202-5760-B46C-0A5D-9BDC092BD177}"/>
              </a:ext>
            </a:extLst>
          </p:cNvPr>
          <p:cNvSpPr/>
          <p:nvPr/>
        </p:nvSpPr>
        <p:spPr>
          <a:xfrm>
            <a:off x="310968" y="3574321"/>
            <a:ext cx="1962884" cy="785158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D826F-762A-E4FE-DB13-CE9EDF04C5D7}"/>
              </a:ext>
            </a:extLst>
          </p:cNvPr>
          <p:cNvSpPr txBox="1"/>
          <p:nvPr/>
        </p:nvSpPr>
        <p:spPr>
          <a:xfrm>
            <a:off x="685700" y="3696682"/>
            <a:ext cx="1501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Connect Account</a:t>
            </a:r>
          </a:p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버튼을 클릭해 계정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인정을 진행합니다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86DD030-4522-B69A-568F-070CC3F5062F}"/>
              </a:ext>
            </a:extLst>
          </p:cNvPr>
          <p:cNvGrpSpPr/>
          <p:nvPr/>
        </p:nvGrpSpPr>
        <p:grpSpPr>
          <a:xfrm>
            <a:off x="5935006" y="1024754"/>
            <a:ext cx="5641098" cy="3897442"/>
            <a:chOff x="5935006" y="1024754"/>
            <a:chExt cx="5641098" cy="389744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B761A43-715A-8493-A19B-8E97E2DB5E2A}"/>
                </a:ext>
              </a:extLst>
            </p:cNvPr>
            <p:cNvSpPr/>
            <p:nvPr/>
          </p:nvSpPr>
          <p:spPr>
            <a:xfrm>
              <a:off x="5935006" y="1024754"/>
              <a:ext cx="5641098" cy="3897442"/>
            </a:xfrm>
            <a:prstGeom prst="rect">
              <a:avLst/>
            </a:prstGeom>
            <a:solidFill>
              <a:srgbClr val="F0F4F9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0CDBAF2-4581-7968-4348-35D38D090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3186" y="1254671"/>
              <a:ext cx="5348873" cy="3549081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C4E1A2E-748A-4319-DAE8-EC96D3CF2205}"/>
                </a:ext>
              </a:extLst>
            </p:cNvPr>
            <p:cNvCxnSpPr/>
            <p:nvPr/>
          </p:nvCxnSpPr>
          <p:spPr>
            <a:xfrm>
              <a:off x="8837622" y="2567804"/>
              <a:ext cx="1739570" cy="0"/>
            </a:xfrm>
            <a:prstGeom prst="line">
              <a:avLst/>
            </a:prstGeom>
            <a:ln>
              <a:solidFill>
                <a:srgbClr val="FF84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3DDD262-5FD6-727A-169C-4086F1CA5BB2}"/>
                </a:ext>
              </a:extLst>
            </p:cNvPr>
            <p:cNvGrpSpPr/>
            <p:nvPr/>
          </p:nvGrpSpPr>
          <p:grpSpPr>
            <a:xfrm>
              <a:off x="8653342" y="2329028"/>
              <a:ext cx="351527" cy="314324"/>
              <a:chOff x="5337505" y="5143501"/>
              <a:chExt cx="351527" cy="314324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4689D7AE-B551-CB86-421B-2C42FAB9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505" y="5238750"/>
                <a:ext cx="129845" cy="219075"/>
              </a:xfrm>
              <a:prstGeom prst="line">
                <a:avLst/>
              </a:prstGeom>
              <a:ln cap="rnd">
                <a:solidFill>
                  <a:srgbClr val="FF8434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3A31B7E-528B-148B-B6F4-FC2840BB75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1505" y="5143501"/>
                <a:ext cx="217527" cy="314324"/>
              </a:xfrm>
              <a:prstGeom prst="line">
                <a:avLst/>
              </a:prstGeom>
              <a:ln cap="rnd">
                <a:solidFill>
                  <a:srgbClr val="FF8434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E967BE1D-0355-9E8D-D322-7653CFCE36C6}"/>
              </a:ext>
            </a:extLst>
          </p:cNvPr>
          <p:cNvSpPr/>
          <p:nvPr/>
        </p:nvSpPr>
        <p:spPr>
          <a:xfrm rot="3430758">
            <a:off x="8193827" y="2364951"/>
            <a:ext cx="415637" cy="607277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8">
            <a:extLst>
              <a:ext uri="{FF2B5EF4-FFF2-40B4-BE49-F238E27FC236}">
                <a16:creationId xmlns:a16="http://schemas.microsoft.com/office/drawing/2014/main" id="{4AE5DBFE-A576-A1CA-98B0-AEB39086AD50}"/>
              </a:ext>
            </a:extLst>
          </p:cNvPr>
          <p:cNvSpPr/>
          <p:nvPr/>
        </p:nvSpPr>
        <p:spPr>
          <a:xfrm>
            <a:off x="5697671" y="2595217"/>
            <a:ext cx="2728905" cy="878277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13A92-4724-6CA1-9C1A-733B67DF88CD}"/>
              </a:ext>
            </a:extLst>
          </p:cNvPr>
          <p:cNvSpPr txBox="1"/>
          <p:nvPr/>
        </p:nvSpPr>
        <p:spPr>
          <a:xfrm>
            <a:off x="6068987" y="2702793"/>
            <a:ext cx="2615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계정 인정을 진행할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,</a:t>
            </a:r>
          </a:p>
          <a:p>
            <a:pPr lvl="0">
              <a:defRPr/>
            </a:pPr>
            <a:r>
              <a:rPr lang="ko-KR" altLang="en-US" sz="1200" b="1" u="sng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나를 대신하여 이메일 전송 </a:t>
            </a:r>
            <a:endParaRPr lang="en-US" altLang="ko-KR" sz="1200" b="1" u="sng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lvl="0">
              <a:defRPr/>
            </a:pPr>
            <a:r>
              <a:rPr lang="ko-KR" altLang="en-US" sz="1200" u="sng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체크박스를 반드시 선택합니다</a:t>
            </a:r>
            <a:endParaRPr lang="en-US" altLang="ko-KR" sz="1200" u="sng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908CB3A-5EB1-03D4-FC40-DAD577452C59}"/>
              </a:ext>
            </a:extLst>
          </p:cNvPr>
          <p:cNvSpPr/>
          <p:nvPr/>
        </p:nvSpPr>
        <p:spPr>
          <a:xfrm>
            <a:off x="5285341" y="5361236"/>
            <a:ext cx="415637" cy="607277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8">
            <a:extLst>
              <a:ext uri="{FF2B5EF4-FFF2-40B4-BE49-F238E27FC236}">
                <a16:creationId xmlns:a16="http://schemas.microsoft.com/office/drawing/2014/main" id="{994FE9AC-FA6F-FF9E-C08E-48D2F988679F}"/>
              </a:ext>
            </a:extLst>
          </p:cNvPr>
          <p:cNvSpPr/>
          <p:nvPr/>
        </p:nvSpPr>
        <p:spPr>
          <a:xfrm>
            <a:off x="5207968" y="5662814"/>
            <a:ext cx="3078075" cy="66753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84D148-37B3-AE8C-76DE-E688330BE53D}"/>
              </a:ext>
            </a:extLst>
          </p:cNvPr>
          <p:cNvSpPr txBox="1"/>
          <p:nvPr/>
        </p:nvSpPr>
        <p:spPr>
          <a:xfrm>
            <a:off x="5612436" y="5790603"/>
            <a:ext cx="2615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Create Service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버튼을 클릭해 서비스 생성을 완료합니다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D217F67-7D07-FCAE-3372-704E0ECA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79" y="3052483"/>
            <a:ext cx="454427" cy="1288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FAA2C65-9632-711B-157B-C4AB866117F3}"/>
              </a:ext>
            </a:extLst>
          </p:cNvPr>
          <p:cNvSpPr txBox="1"/>
          <p:nvPr/>
        </p:nvSpPr>
        <p:spPr>
          <a:xfrm>
            <a:off x="1196939" y="341295"/>
            <a:ext cx="20249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이메일 서비스 생성</a:t>
            </a:r>
          </a:p>
        </p:txBody>
      </p:sp>
      <p:sp>
        <p:nvSpPr>
          <p:cNvPr id="48" name="모서리가 둥근 직사각형 8">
            <a:extLst>
              <a:ext uri="{FF2B5EF4-FFF2-40B4-BE49-F238E27FC236}">
                <a16:creationId xmlns:a16="http://schemas.microsoft.com/office/drawing/2014/main" id="{C3E4A39A-28CD-6181-EEB0-53D2000C3F10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1" name="모서리가 둥근 직사각형 8">
            <a:extLst>
              <a:ext uri="{FF2B5EF4-FFF2-40B4-BE49-F238E27FC236}">
                <a16:creationId xmlns:a16="http://schemas.microsoft.com/office/drawing/2014/main" id="{EE70715A-679F-39C9-408F-275B1BAAA120}"/>
              </a:ext>
            </a:extLst>
          </p:cNvPr>
          <p:cNvSpPr>
            <a:spLocks/>
          </p:cNvSpPr>
          <p:nvPr/>
        </p:nvSpPr>
        <p:spPr>
          <a:xfrm>
            <a:off x="433285" y="2846213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2" name="모서리가 둥근 직사각형 8">
            <a:extLst>
              <a:ext uri="{FF2B5EF4-FFF2-40B4-BE49-F238E27FC236}">
                <a16:creationId xmlns:a16="http://schemas.microsoft.com/office/drawing/2014/main" id="{FC6C7496-7C85-3DDB-3B86-051E00B3D8B2}"/>
              </a:ext>
            </a:extLst>
          </p:cNvPr>
          <p:cNvSpPr>
            <a:spLocks/>
          </p:cNvSpPr>
          <p:nvPr/>
        </p:nvSpPr>
        <p:spPr>
          <a:xfrm>
            <a:off x="459520" y="3717335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3" name="모서리가 둥근 직사각형 8">
            <a:extLst>
              <a:ext uri="{FF2B5EF4-FFF2-40B4-BE49-F238E27FC236}">
                <a16:creationId xmlns:a16="http://schemas.microsoft.com/office/drawing/2014/main" id="{A634CE7E-FB3B-CDD7-06D3-45BFF3D8CACC}"/>
              </a:ext>
            </a:extLst>
          </p:cNvPr>
          <p:cNvSpPr>
            <a:spLocks/>
          </p:cNvSpPr>
          <p:nvPr/>
        </p:nvSpPr>
        <p:spPr>
          <a:xfrm>
            <a:off x="5841210" y="2733377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54" name="모서리가 둥근 직사각형 8">
            <a:extLst>
              <a:ext uri="{FF2B5EF4-FFF2-40B4-BE49-F238E27FC236}">
                <a16:creationId xmlns:a16="http://schemas.microsoft.com/office/drawing/2014/main" id="{731381A5-1C30-C51D-607B-CD0F86E6806B}"/>
              </a:ext>
            </a:extLst>
          </p:cNvPr>
          <p:cNvSpPr>
            <a:spLocks/>
          </p:cNvSpPr>
          <p:nvPr/>
        </p:nvSpPr>
        <p:spPr>
          <a:xfrm>
            <a:off x="5347008" y="5819019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91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F29C31-FC6A-E8A4-DE86-D59D8DDFFB3E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77CAFC-0E05-DB4A-A0C9-940809965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30" b="10351"/>
          <a:stretch/>
        </p:blipFill>
        <p:spPr>
          <a:xfrm>
            <a:off x="800382" y="1742819"/>
            <a:ext cx="10591236" cy="511518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9C8A0-204C-612C-EA7D-7A8AD44E0C54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 서비스 생성을 완료했습니다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49C8AB3-620A-D269-6257-75CC7F043743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182B2-14B6-54D0-4B57-CA9F59961F7B}"/>
              </a:ext>
            </a:extLst>
          </p:cNvPr>
          <p:cNvSpPr txBox="1"/>
          <p:nvPr/>
        </p:nvSpPr>
        <p:spPr>
          <a:xfrm>
            <a:off x="1196939" y="341295"/>
            <a:ext cx="20249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이메일 서비스 생성</a:t>
            </a:r>
          </a:p>
        </p:txBody>
      </p:sp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A9F47717-9C02-E1FF-3576-8742DE44085F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80D03628-BC51-F58E-6A11-7F642C7B8CF1}"/>
              </a:ext>
            </a:extLst>
          </p:cNvPr>
          <p:cNvSpPr/>
          <p:nvPr/>
        </p:nvSpPr>
        <p:spPr>
          <a:xfrm>
            <a:off x="2465792" y="2841111"/>
            <a:ext cx="8925826" cy="826013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42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387520-E989-4622-30D0-5DADF6C9CA60}"/>
              </a:ext>
            </a:extLst>
          </p:cNvPr>
          <p:cNvSpPr/>
          <p:nvPr/>
        </p:nvSpPr>
        <p:spPr>
          <a:xfrm>
            <a:off x="832568" y="264458"/>
            <a:ext cx="10656000" cy="509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7809E5-EEC4-D11A-0A75-42C6C5EFC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30" b="10351"/>
          <a:stretch/>
        </p:blipFill>
        <p:spPr>
          <a:xfrm>
            <a:off x="800382" y="1742819"/>
            <a:ext cx="10591236" cy="51151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9C8A0-204C-612C-EA7D-7A8AD44E0C54}"/>
              </a:ext>
            </a:extLst>
          </p:cNvPr>
          <p:cNvSpPr txBox="1"/>
          <p:nvPr/>
        </p:nvSpPr>
        <p:spPr>
          <a:xfrm>
            <a:off x="990398" y="1183537"/>
            <a:ext cx="6273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 템플릿 생성을 위해 </a:t>
            </a:r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Create New Template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버튼을 클릭합니다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49C8AB3-620A-D269-6257-75CC7F043743}"/>
              </a:ext>
            </a:extLst>
          </p:cNvPr>
          <p:cNvSpPr/>
          <p:nvPr/>
        </p:nvSpPr>
        <p:spPr>
          <a:xfrm rot="5400000">
            <a:off x="819941" y="1252693"/>
            <a:ext cx="183083" cy="157830"/>
          </a:xfrm>
          <a:prstGeom prst="triangle">
            <a:avLst/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5BDAA07-31EF-2F40-65D8-5E7F73061D4D}"/>
              </a:ext>
            </a:extLst>
          </p:cNvPr>
          <p:cNvSpPr/>
          <p:nvPr/>
        </p:nvSpPr>
        <p:spPr>
          <a:xfrm>
            <a:off x="519113" y="2594263"/>
            <a:ext cx="1576387" cy="395981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0" name="모서리가 둥근 직사각형 8">
            <a:extLst>
              <a:ext uri="{FF2B5EF4-FFF2-40B4-BE49-F238E27FC236}">
                <a16:creationId xmlns:a16="http://schemas.microsoft.com/office/drawing/2014/main" id="{3EA8174A-8B63-74C1-CAAE-885C9195281B}"/>
              </a:ext>
            </a:extLst>
          </p:cNvPr>
          <p:cNvSpPr/>
          <p:nvPr/>
        </p:nvSpPr>
        <p:spPr>
          <a:xfrm>
            <a:off x="2298267" y="2585026"/>
            <a:ext cx="1576387" cy="395981"/>
          </a:xfrm>
          <a:prstGeom prst="roundRect">
            <a:avLst>
              <a:gd name="adj" fmla="val 0"/>
            </a:avLst>
          </a:prstGeom>
          <a:solidFill>
            <a:srgbClr val="FF8434">
              <a:alpha val="10000"/>
            </a:srgbClr>
          </a:solidFill>
          <a:ln w="12700">
            <a:solidFill>
              <a:srgbClr val="FF843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8469F-1D50-17FD-65F9-94FD59F2C61A}"/>
              </a:ext>
            </a:extLst>
          </p:cNvPr>
          <p:cNvSpPr txBox="1"/>
          <p:nvPr/>
        </p:nvSpPr>
        <p:spPr>
          <a:xfrm>
            <a:off x="1196939" y="341295"/>
            <a:ext cx="20249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한컴 고딕"/>
                <a:ea typeface="한컴 고딕"/>
              </a:rPr>
              <a:t>이메일 템플릿 생성</a:t>
            </a:r>
          </a:p>
        </p:txBody>
      </p:sp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15910A2F-5DF5-25E6-BF99-DD6751ABAE28}"/>
              </a:ext>
            </a:extLst>
          </p:cNvPr>
          <p:cNvSpPr/>
          <p:nvPr/>
        </p:nvSpPr>
        <p:spPr>
          <a:xfrm>
            <a:off x="563175" y="264458"/>
            <a:ext cx="538787" cy="509924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  <a:endParaRPr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AB2F5528-2927-92CC-5AB0-43CDB554023B}"/>
              </a:ext>
            </a:extLst>
          </p:cNvPr>
          <p:cNvSpPr>
            <a:spLocks/>
          </p:cNvSpPr>
          <p:nvPr/>
        </p:nvSpPr>
        <p:spPr>
          <a:xfrm>
            <a:off x="608700" y="2670180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560CB919-80C7-4C39-17EE-30B4BEABB6C3}"/>
              </a:ext>
            </a:extLst>
          </p:cNvPr>
          <p:cNvSpPr>
            <a:spLocks/>
          </p:cNvSpPr>
          <p:nvPr/>
        </p:nvSpPr>
        <p:spPr>
          <a:xfrm>
            <a:off x="2376769" y="2670180"/>
            <a:ext cx="207310" cy="225671"/>
          </a:xfrm>
          <a:prstGeom prst="roundRect">
            <a:avLst>
              <a:gd name="adj" fmla="val 16667"/>
            </a:avLst>
          </a:prstGeom>
          <a:solidFill>
            <a:srgbClr val="FF8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11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  <a:endParaRPr sz="1100" b="1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1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359</Words>
  <Application>Microsoft Office PowerPoint</Application>
  <PresentationFormat>와이드스크린</PresentationFormat>
  <Paragraphs>91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맑은 고딕</vt:lpstr>
      <vt:lpstr>맑은 고딕 Semilight</vt:lpstr>
      <vt:lpstr>여기어때 잘난체 OTF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여정 최</dc:creator>
  <cp:lastModifiedBy>여정 최</cp:lastModifiedBy>
  <cp:revision>16</cp:revision>
  <dcterms:created xsi:type="dcterms:W3CDTF">2024-06-06T03:45:36Z</dcterms:created>
  <dcterms:modified xsi:type="dcterms:W3CDTF">2024-06-06T11:10:28Z</dcterms:modified>
  <cp:version/>
</cp:coreProperties>
</file>