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500"/>
    <a:srgbClr val="193EEA"/>
    <a:srgbClr val="161616"/>
    <a:srgbClr val="6829DE"/>
    <a:srgbClr val="FFF6A3"/>
    <a:srgbClr val="01092B"/>
    <a:srgbClr val="F4F4F4"/>
    <a:srgbClr val="0B7B98"/>
    <a:srgbClr val="B4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909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140BF-D2AE-7966-8735-AD30EEFEE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05D4B-70EE-76AF-8CDF-1485E2D5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CA2DF-BEEC-85FC-A9B4-69BB02B8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3F258-995F-6DEB-3910-3A9BE559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F3774-F28C-EAE6-3FA3-9A94DADA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85F78-F94F-CF20-2444-8FA89E88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E12069-AF64-FBB1-FE8D-14656073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0DB3-2F4E-0DC0-72AF-C0A122A0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FC71D-A229-1872-C102-BB6BA153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1DB61-78E2-677A-2685-873F656A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1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75547-136E-D7C7-060C-E345EFD17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4F73A-9EE7-ABF4-F598-FC6507A5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8E541-43CF-7B9E-2E31-168F3F7B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AB7EC-F8C1-BD95-A669-73DF909C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865BA-D63B-0922-0067-6210638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4947C-7EBA-D8ED-1288-221745B8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F67AF-AB20-4BF4-B1BA-3728BAC8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1F8A8-8F43-E1FA-DD6D-747E20A3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8014F-1927-7D5D-C03F-D516F1C6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35BC5-9BC6-6A45-1D9A-891EEF32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5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57A4-BF87-C405-2185-7D871CAC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A34E0-38E2-A44C-3E14-221D54F3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FD2BA-43CF-81C4-B939-413634D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46DBE-67CC-9442-9512-C8C627EE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A25B6-D9DA-1C44-068A-83A12CAB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9D35-ABAB-714C-B8DD-8A987C7A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A1723-F5D4-AD7B-50DB-97CF1CA1A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29DD8-6FAA-6ACF-E058-B5EFF314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730C5-92B5-02DA-DA4D-E6670023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A1743-8577-E9E2-AF29-63001659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0C6E6-FA9D-8D31-FEF9-9032265A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40BE-137E-C674-C6AE-E95A37F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E3BD5-874E-3518-1F06-957B89B2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E6F9C-8AF4-D860-4368-95436375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2B328-97ED-B190-0ECA-D657C9741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B4313-BD2E-46BE-7987-07AF4645F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22612-B0A6-BD17-C79E-6A0B8EB0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F057D-440C-A975-0826-E439E7EE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574F7-F08C-A148-3236-0F4EE40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35E0-C510-B9B6-03CA-FBBEB75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A50E2C-595F-3811-7CC4-557F84F4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237A7-B2A2-926D-00F6-6D13D01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021CC-344E-81F7-40A5-F47CD384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70C9DD-8580-883D-D119-0D3084FE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8E391C-EA8B-BDAB-3ABC-29A862E6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A8DA8-ECA2-338D-949B-1B6A24D8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CB1C1-C518-0615-43C0-085970C8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B1498-2D22-6A8B-8178-46134069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E9A2A-7C5F-60EA-0935-0AA8F3867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76943-A9B8-F4CC-9778-6BBBA51F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C46DE-2ABF-6C3F-6938-871559BC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58B75-A51D-3DD2-E9C3-81C96C0C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5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F3D69-4D21-84D2-9B69-A4C3E57E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21A4E2-D470-47A6-BD53-F9BD0B9F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297C5-3790-D9F6-D47F-32122EE0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D0A6E-F665-B935-DD7A-4D05965C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33C29-548A-9978-317B-111899F0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25BC3-B674-14F9-78CA-03419290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5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C1188-C4E3-7A03-23CC-BDDC33D5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FD2F8-AE2C-DD94-AECB-295AEDAC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064A1-EC8F-FDD7-DA78-4F042804B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243F5-4068-DE9B-4152-A32E12559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3D827-C8E9-7BEF-7E64-BC2DE2FF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s.kakao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스크린샷, 원, 블루, 그래픽이(가) 표시된 사진&#10;&#10;자동 생성된 설명">
            <a:extLst>
              <a:ext uri="{FF2B5EF4-FFF2-40B4-BE49-F238E27FC236}">
                <a16:creationId xmlns:a16="http://schemas.microsoft.com/office/drawing/2014/main" id="{0F65CEE2-514A-686B-2CCD-B1FD2A32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86" y="0"/>
            <a:ext cx="5980814" cy="685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EC69BE-6FF7-DFB7-D8EA-8749A2FEE1CA}"/>
              </a:ext>
            </a:extLst>
          </p:cNvPr>
          <p:cNvSpPr/>
          <p:nvPr/>
        </p:nvSpPr>
        <p:spPr>
          <a:xfrm>
            <a:off x="0" y="0"/>
            <a:ext cx="6211186" cy="6858000"/>
          </a:xfrm>
          <a:prstGeom prst="rect">
            <a:avLst/>
          </a:prstGeom>
          <a:solidFill>
            <a:srgbClr val="010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FE27DC-1F76-EC6A-B79A-815D7FB86F18}"/>
              </a:ext>
            </a:extLst>
          </p:cNvPr>
          <p:cNvSpPr txBox="1"/>
          <p:nvPr/>
        </p:nvSpPr>
        <p:spPr>
          <a:xfrm>
            <a:off x="1636080" y="31981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EE5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</a:t>
            </a:r>
            <a:r>
              <a:rPr lang="en-US" altLang="ko-KR" sz="2400" dirty="0">
                <a:solidFill>
                  <a:srgbClr val="FEE5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API </a:t>
            </a:r>
            <a:r>
              <a:rPr lang="ko-KR" altLang="en-US" sz="2400" dirty="0">
                <a:solidFill>
                  <a:srgbClr val="FEE5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사용하기 </a:t>
            </a:r>
            <a:endParaRPr lang="ko-KR" altLang="en-US" sz="2400" dirty="0">
              <a:solidFill>
                <a:srgbClr val="FEE500"/>
              </a:solidFill>
            </a:endParaRPr>
          </a:p>
        </p:txBody>
      </p:sp>
      <p:pic>
        <p:nvPicPr>
          <p:cNvPr id="36" name="그림 35" descr="폰트, 그래픽, 텍스트, 그래픽 디자인이(가) 표시된 사진&#10;&#10;자동 생성된 설명">
            <a:extLst>
              <a:ext uri="{FF2B5EF4-FFF2-40B4-BE49-F238E27FC236}">
                <a16:creationId xmlns:a16="http://schemas.microsoft.com/office/drawing/2014/main" id="{565ED41C-C663-0D8A-7096-4977FB990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5" y="520184"/>
            <a:ext cx="6529708" cy="2152651"/>
          </a:xfrm>
          <a:prstGeom prst="rect">
            <a:avLst/>
          </a:prstGeom>
        </p:spPr>
      </p:pic>
      <p:pic>
        <p:nvPicPr>
          <p:cNvPr id="38" name="그림 37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13FF8AD3-8825-CF8C-B5DC-15347DA46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6340" y="30480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7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833EFD18-6B60-BDE9-0710-EDF77B01D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4269" b="12903"/>
          <a:stretch/>
        </p:blipFill>
        <p:spPr>
          <a:xfrm>
            <a:off x="4240406" y="1519285"/>
            <a:ext cx="7625224" cy="500380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8">
            <a:extLst>
              <a:ext uri="{FF2B5EF4-FFF2-40B4-BE49-F238E27FC236}">
                <a16:creationId xmlns:a16="http://schemas.microsoft.com/office/drawing/2014/main" id="{EF931B93-4D3A-5273-AA8D-04D9C1AF7DD0}"/>
              </a:ext>
            </a:extLst>
          </p:cNvPr>
          <p:cNvSpPr/>
          <p:nvPr/>
        </p:nvSpPr>
        <p:spPr>
          <a:xfrm>
            <a:off x="692550" y="5566475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580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활성화하기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Redirect 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동의항목 설정하기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로그아웃 기능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Logout Redirect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내 애플리케이션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삭제하기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내 애플리케이션에 등록된 앱 중에 불필요한 앱을 삭제할 경우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삭제할 앱을 먼저 선택합니다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내 애플리케이션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일반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삭제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영구 삭제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→ 내 애플리케이션 목록으로 되돌아가면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해당 앱이 삭제된 것을 확인할 수 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5C682B6C-2A14-CB57-2428-622BEEAAEDE0}"/>
              </a:ext>
            </a:extLst>
          </p:cNvPr>
          <p:cNvSpPr/>
          <p:nvPr/>
        </p:nvSpPr>
        <p:spPr>
          <a:xfrm>
            <a:off x="4244377" y="2869928"/>
            <a:ext cx="1494572" cy="209006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7E1EC4-D1A7-C826-4D1C-B6FF0A705E85}"/>
              </a:ext>
            </a:extLst>
          </p:cNvPr>
          <p:cNvSpPr/>
          <p:nvPr/>
        </p:nvSpPr>
        <p:spPr>
          <a:xfrm>
            <a:off x="4135903" y="2765425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8FC585A8-255B-BBF6-4873-86013992DE24}"/>
              </a:ext>
            </a:extLst>
          </p:cNvPr>
          <p:cNvSpPr/>
          <p:nvPr/>
        </p:nvSpPr>
        <p:spPr>
          <a:xfrm>
            <a:off x="6358927" y="5914570"/>
            <a:ext cx="1270598" cy="453152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64DA4B-F29C-3F7D-653D-D9A31729C4FB}"/>
              </a:ext>
            </a:extLst>
          </p:cNvPr>
          <p:cNvSpPr/>
          <p:nvPr/>
        </p:nvSpPr>
        <p:spPr>
          <a:xfrm>
            <a:off x="6250453" y="5810068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EF0885-1CDD-A064-047F-C3875CB408CF}"/>
              </a:ext>
            </a:extLst>
          </p:cNvPr>
          <p:cNvGrpSpPr/>
          <p:nvPr/>
        </p:nvGrpSpPr>
        <p:grpSpPr>
          <a:xfrm>
            <a:off x="249025" y="509328"/>
            <a:ext cx="338860" cy="4963616"/>
            <a:chOff x="249025" y="509328"/>
            <a:chExt cx="338860" cy="496361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960FB7-F181-5239-4890-86B53E444214}"/>
                </a:ext>
              </a:extLst>
            </p:cNvPr>
            <p:cNvSpPr/>
            <p:nvPr/>
          </p:nvSpPr>
          <p:spPr>
            <a:xfrm>
              <a:off x="249025" y="50932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0754F6-3F53-18FD-7369-85271788032D}"/>
                </a:ext>
              </a:extLst>
            </p:cNvPr>
            <p:cNvSpPr/>
            <p:nvPr/>
          </p:nvSpPr>
          <p:spPr>
            <a:xfrm>
              <a:off x="249025" y="372737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F47C27F-B330-A775-9500-24FD8CC6A072}"/>
                </a:ext>
              </a:extLst>
            </p:cNvPr>
            <p:cNvSpPr/>
            <p:nvPr/>
          </p:nvSpPr>
          <p:spPr>
            <a:xfrm>
              <a:off x="249025" y="5134084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6A3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3</a:t>
              </a:r>
              <a:endPara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86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A0F56B-399B-E356-3072-DB0CBDE96532}"/>
              </a:ext>
            </a:extLst>
          </p:cNvPr>
          <p:cNvSpPr/>
          <p:nvPr/>
        </p:nvSpPr>
        <p:spPr>
          <a:xfrm>
            <a:off x="4231698" y="2855854"/>
            <a:ext cx="7633278" cy="3620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A44A09F-B0CB-B37E-7042-CAF69EEC82F1}"/>
              </a:ext>
            </a:extLst>
          </p:cNvPr>
          <p:cNvGrpSpPr/>
          <p:nvPr/>
        </p:nvGrpSpPr>
        <p:grpSpPr>
          <a:xfrm>
            <a:off x="7849866" y="2869518"/>
            <a:ext cx="3867434" cy="3471877"/>
            <a:chOff x="7849866" y="2869518"/>
            <a:chExt cx="3867434" cy="347187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50D8A7C-FE80-307A-0B26-DA9CD4B33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01" t="2676" r="32901" b="34782"/>
            <a:stretch/>
          </p:blipFill>
          <p:spPr>
            <a:xfrm>
              <a:off x="7849866" y="2869518"/>
              <a:ext cx="3867434" cy="3471877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6FC7F41-C064-1FE5-087A-8A6A0A64CC6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00" y="6330095"/>
              <a:ext cx="3454849" cy="0"/>
            </a:xfrm>
            <a:prstGeom prst="line">
              <a:avLst/>
            </a:prstGeom>
            <a:ln w="15875">
              <a:solidFill>
                <a:srgbClr val="F4F4F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1C7459E-B624-414D-C39D-425108B88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18" t="12980" r="34417" b="23697"/>
          <a:stretch/>
        </p:blipFill>
        <p:spPr>
          <a:xfrm>
            <a:off x="4379373" y="2869518"/>
            <a:ext cx="3638383" cy="34718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7BAAB-CE2F-3927-E1AA-E18C9026FC1A}"/>
              </a:ext>
            </a:extLst>
          </p:cNvPr>
          <p:cNvSpPr/>
          <p:nvPr/>
        </p:nvSpPr>
        <p:spPr>
          <a:xfrm>
            <a:off x="4231698" y="1360786"/>
            <a:ext cx="7633278" cy="548640"/>
          </a:xfrm>
          <a:prstGeom prst="rect">
            <a:avLst/>
          </a:prstGeom>
          <a:solidFill>
            <a:srgbClr val="16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B52E0F-15E8-4DE3-9564-A90998DACE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277" t="356" r="1" b="87118"/>
          <a:stretch/>
        </p:blipFill>
        <p:spPr>
          <a:xfrm>
            <a:off x="4231698" y="1506705"/>
            <a:ext cx="7633278" cy="638175"/>
          </a:xfrm>
          <a:prstGeom prst="rect">
            <a:avLst/>
          </a:prstGeom>
        </p:spPr>
      </p:pic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EA0AF2B6-962D-D0D5-1644-DD906898AEAA}"/>
              </a:ext>
            </a:extLst>
          </p:cNvPr>
          <p:cNvSpPr/>
          <p:nvPr/>
        </p:nvSpPr>
        <p:spPr>
          <a:xfrm>
            <a:off x="10322933" y="1539817"/>
            <a:ext cx="547447" cy="251349"/>
          </a:xfrm>
          <a:prstGeom prst="roundRect">
            <a:avLst>
              <a:gd name="adj" fmla="val 13689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kakao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developers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홈페이지를 방문합니다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 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→ 카카오 </a:t>
            </a:r>
            <a:r>
              <a:rPr lang="ko-KR" altLang="en-US" sz="1200" dirty="0" err="1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디벨로퍼스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바로가기</a:t>
            </a:r>
            <a:endParaRPr lang="en-US" altLang="ko-KR" sz="1200" dirty="0">
              <a:solidFill>
                <a:srgbClr val="FF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2F7E7-A415-DA19-F0D3-31C01ED42156}"/>
              </a:ext>
            </a:extLst>
          </p:cNvPr>
          <p:cNvSpPr txBox="1"/>
          <p:nvPr/>
        </p:nvSpPr>
        <p:spPr>
          <a:xfrm>
            <a:off x="4135903" y="1096708"/>
            <a:ext cx="6100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 우측 상단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클릭하여 로그인 페이지로 이동합니다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835B1-6B76-67CE-BE7D-A4BB29318B75}"/>
              </a:ext>
            </a:extLst>
          </p:cNvPr>
          <p:cNvSpPr txBox="1"/>
          <p:nvPr/>
        </p:nvSpPr>
        <p:spPr>
          <a:xfrm>
            <a:off x="4135902" y="2373587"/>
            <a:ext cx="763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 아이디와 비밀번호 입력 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다음 페이지에서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이메일이 있습니다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버튼을 클릭해 회원가입을 진행합니다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이하 가입과 로그인을 위한 설명은 생략합니다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35" name="모서리가 둥근 직사각형 8">
            <a:extLst>
              <a:ext uri="{FF2B5EF4-FFF2-40B4-BE49-F238E27FC236}">
                <a16:creationId xmlns:a16="http://schemas.microsoft.com/office/drawing/2014/main" id="{93E08476-DC00-9B7F-17AF-F05C5B8C8168}"/>
              </a:ext>
            </a:extLst>
          </p:cNvPr>
          <p:cNvSpPr/>
          <p:nvPr/>
        </p:nvSpPr>
        <p:spPr>
          <a:xfrm>
            <a:off x="4817016" y="5845544"/>
            <a:ext cx="506332" cy="232472"/>
          </a:xfrm>
          <a:prstGeom prst="roundRect">
            <a:avLst>
              <a:gd name="adj" fmla="val 263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6" name="모서리가 둥근 직사각형 8">
            <a:extLst>
              <a:ext uri="{FF2B5EF4-FFF2-40B4-BE49-F238E27FC236}">
                <a16:creationId xmlns:a16="http://schemas.microsoft.com/office/drawing/2014/main" id="{08B03A7F-8B8C-04A4-C214-25C34C963692}"/>
              </a:ext>
            </a:extLst>
          </p:cNvPr>
          <p:cNvSpPr/>
          <p:nvPr/>
        </p:nvSpPr>
        <p:spPr>
          <a:xfrm>
            <a:off x="8387264" y="5134084"/>
            <a:ext cx="2787443" cy="426981"/>
          </a:xfrm>
          <a:prstGeom prst="roundRect">
            <a:avLst>
              <a:gd name="adj" fmla="val 10004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598E7-55D9-6556-570C-1EBF17F02F61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모서리가 둥근 직사각형 8">
            <a:extLst>
              <a:ext uri="{FF2B5EF4-FFF2-40B4-BE49-F238E27FC236}">
                <a16:creationId xmlns:a16="http://schemas.microsoft.com/office/drawing/2014/main" id="{79E8C82B-5496-20DB-E8EC-C10D9E072FE5}"/>
              </a:ext>
            </a:extLst>
          </p:cNvPr>
          <p:cNvSpPr/>
          <p:nvPr/>
        </p:nvSpPr>
        <p:spPr>
          <a:xfrm>
            <a:off x="692550" y="929192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7B3035-EE29-A7F4-CC49-82BAA8AF7722}"/>
              </a:ext>
            </a:extLst>
          </p:cNvPr>
          <p:cNvSpPr txBox="1"/>
          <p:nvPr/>
        </p:nvSpPr>
        <p:spPr>
          <a:xfrm>
            <a:off x="622376" y="309995"/>
            <a:ext cx="2987599" cy="580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1092B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rgbClr val="01092B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rgbClr val="01092B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활성화하기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Redirect 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동의항목 설정하기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로그아웃 기능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Logout Redirect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내 애플리케이션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삭제하기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8EBB55-01D0-0AF5-2A8D-5EB1E84F2BE3}"/>
              </a:ext>
            </a:extLst>
          </p:cNvPr>
          <p:cNvSpPr/>
          <p:nvPr/>
        </p:nvSpPr>
        <p:spPr>
          <a:xfrm>
            <a:off x="4231698" y="2855856"/>
            <a:ext cx="7633278" cy="362044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BB11974-42E7-2B74-0DD6-8ECEFA30393A}"/>
              </a:ext>
            </a:extLst>
          </p:cNvPr>
          <p:cNvGrpSpPr/>
          <p:nvPr/>
        </p:nvGrpSpPr>
        <p:grpSpPr>
          <a:xfrm>
            <a:off x="249025" y="509328"/>
            <a:ext cx="338860" cy="4963616"/>
            <a:chOff x="249025" y="509328"/>
            <a:chExt cx="338860" cy="4963616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0E42129-2FB4-13EC-3C96-A7AD05878A8C}"/>
                </a:ext>
              </a:extLst>
            </p:cNvPr>
            <p:cNvSpPr/>
            <p:nvPr/>
          </p:nvSpPr>
          <p:spPr>
            <a:xfrm>
              <a:off x="249025" y="50932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6A3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1</a:t>
              </a:r>
              <a:endPara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1C3CAF2-3FFC-0F37-524B-41D6C2B2C4D0}"/>
                </a:ext>
              </a:extLst>
            </p:cNvPr>
            <p:cNvSpPr/>
            <p:nvPr/>
          </p:nvSpPr>
          <p:spPr>
            <a:xfrm>
              <a:off x="249025" y="372737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E75A6F-96D4-53C3-D951-AFF71D883C4D}"/>
                </a:ext>
              </a:extLst>
            </p:cNvPr>
            <p:cNvSpPr/>
            <p:nvPr/>
          </p:nvSpPr>
          <p:spPr>
            <a:xfrm>
              <a:off x="249025" y="5134084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15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61720F-C1C5-97C9-D7D3-E63464D9F0BB}"/>
              </a:ext>
            </a:extLst>
          </p:cNvPr>
          <p:cNvGrpSpPr/>
          <p:nvPr/>
        </p:nvGrpSpPr>
        <p:grpSpPr>
          <a:xfrm>
            <a:off x="4231698" y="791687"/>
            <a:ext cx="7633278" cy="715276"/>
            <a:chOff x="4231698" y="1427461"/>
            <a:chExt cx="7633278" cy="71527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B7BAAB-CE2F-3927-E1AA-E18C9026FC1A}"/>
                </a:ext>
              </a:extLst>
            </p:cNvPr>
            <p:cNvSpPr/>
            <p:nvPr/>
          </p:nvSpPr>
          <p:spPr>
            <a:xfrm>
              <a:off x="4231698" y="1427461"/>
              <a:ext cx="7633278" cy="715276"/>
            </a:xfrm>
            <a:prstGeom prst="rect">
              <a:avLst/>
            </a:prstGeom>
            <a:solidFill>
              <a:srgbClr val="1616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2D1B4D-57FE-CBA8-415C-2261C7F41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91" t="443" b="92374"/>
            <a:stretch/>
          </p:blipFill>
          <p:spPr>
            <a:xfrm>
              <a:off x="4231698" y="1612031"/>
              <a:ext cx="7633277" cy="382204"/>
            </a:xfrm>
            <a:prstGeom prst="rect">
              <a:avLst/>
            </a:prstGeom>
          </p:spPr>
        </p:pic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EA0AF2B6-962D-D0D5-1644-DD906898AEAA}"/>
                </a:ext>
              </a:extLst>
            </p:cNvPr>
            <p:cNvSpPr/>
            <p:nvPr/>
          </p:nvSpPr>
          <p:spPr>
            <a:xfrm>
              <a:off x="6184370" y="1622297"/>
              <a:ext cx="930805" cy="348576"/>
            </a:xfrm>
            <a:prstGeom prst="roundRect">
              <a:avLst>
                <a:gd name="adj" fmla="val 12658"/>
              </a:avLst>
            </a:prstGeom>
            <a:solidFill>
              <a:srgbClr val="FEE500">
                <a:alpha val="20000"/>
              </a:srgb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 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 상단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내 애플리케이션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2F7E7-A415-DA19-F0D3-31C01ED42156}"/>
              </a:ext>
            </a:extLst>
          </p:cNvPr>
          <p:cNvSpPr txBox="1"/>
          <p:nvPr/>
        </p:nvSpPr>
        <p:spPr>
          <a:xfrm>
            <a:off x="4135903" y="1735842"/>
            <a:ext cx="6100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835B1-6B76-67CE-BE7D-A4BB29318B75}"/>
              </a:ext>
            </a:extLst>
          </p:cNvPr>
          <p:cNvSpPr txBox="1"/>
          <p:nvPr/>
        </p:nvSpPr>
        <p:spPr>
          <a:xfrm>
            <a:off x="4135903" y="3265082"/>
            <a:ext cx="7337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이름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회사명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카테고리 내용을 자유롭게 작성한 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저장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클릭해 앱을 생성합니다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37E7FE4C-56AA-615B-B108-142D0EFF6AA1}"/>
              </a:ext>
            </a:extLst>
          </p:cNvPr>
          <p:cNvSpPr/>
          <p:nvPr/>
        </p:nvSpPr>
        <p:spPr>
          <a:xfrm>
            <a:off x="692550" y="1249638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580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활성화하기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Redirect 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동의항목 설정하기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로그아웃 기능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Logout Redirect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내 애플리케이션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삭제하기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E335616-C126-1B5B-1761-32C7DC835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3" t="18759" r="14088" b="60596"/>
          <a:stretch/>
        </p:blipFill>
        <p:spPr>
          <a:xfrm>
            <a:off x="4231697" y="2031859"/>
            <a:ext cx="7633278" cy="109861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072D792-A5BC-651F-EFEE-7DF065A31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99" r="539" b="8986"/>
          <a:stretch/>
        </p:blipFill>
        <p:spPr>
          <a:xfrm>
            <a:off x="4231696" y="3566528"/>
            <a:ext cx="7633279" cy="294857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0A4327-041F-574F-F259-4600DA1C2E95}"/>
              </a:ext>
            </a:extLst>
          </p:cNvPr>
          <p:cNvGrpSpPr/>
          <p:nvPr/>
        </p:nvGrpSpPr>
        <p:grpSpPr>
          <a:xfrm>
            <a:off x="249025" y="509328"/>
            <a:ext cx="338860" cy="4963616"/>
            <a:chOff x="249025" y="509328"/>
            <a:chExt cx="338860" cy="496361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208B515-9C78-D739-6606-D0BB30A458A8}"/>
                </a:ext>
              </a:extLst>
            </p:cNvPr>
            <p:cNvSpPr/>
            <p:nvPr/>
          </p:nvSpPr>
          <p:spPr>
            <a:xfrm>
              <a:off x="249025" y="50932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6A3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1</a:t>
              </a:r>
              <a:endPara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DC2936-A8F4-0324-A241-86E414CE4A8E}"/>
                </a:ext>
              </a:extLst>
            </p:cNvPr>
            <p:cNvSpPr/>
            <p:nvPr/>
          </p:nvSpPr>
          <p:spPr>
            <a:xfrm>
              <a:off x="249025" y="372737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D4BC27D-88DA-365C-095A-8D75301DF5F2}"/>
                </a:ext>
              </a:extLst>
            </p:cNvPr>
            <p:cNvSpPr/>
            <p:nvPr/>
          </p:nvSpPr>
          <p:spPr>
            <a:xfrm>
              <a:off x="249025" y="5134084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BFEFEDB-DD18-1EB5-B8B0-0067737B16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81068" t="1075" r="10286" b="93063"/>
          <a:stretch/>
        </p:blipFill>
        <p:spPr>
          <a:xfrm>
            <a:off x="9556749" y="1023192"/>
            <a:ext cx="1054101" cy="3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3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AA83F6E-C494-49A9-0038-5FAAE8C91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03" r="37391" b="36777"/>
          <a:stretch/>
        </p:blipFill>
        <p:spPr>
          <a:xfrm>
            <a:off x="4232351" y="3703759"/>
            <a:ext cx="7633279" cy="277657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D7B93B92-9C3D-1FBA-6A5E-E827DC8C6596}"/>
              </a:ext>
            </a:extLst>
          </p:cNvPr>
          <p:cNvSpPr/>
          <p:nvPr/>
        </p:nvSpPr>
        <p:spPr>
          <a:xfrm>
            <a:off x="692550" y="1563734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등록된  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APP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835B1-6B76-67CE-BE7D-A4BB29318B75}"/>
              </a:ext>
            </a:extLst>
          </p:cNvPr>
          <p:cNvSpPr txBox="1"/>
          <p:nvPr/>
        </p:nvSpPr>
        <p:spPr>
          <a:xfrm>
            <a:off x="4135902" y="3176337"/>
            <a:ext cx="7541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 좌측 메뉴 탭에서 앱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키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버튼을 클릭하면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소스 코드에서 사용할 </a:t>
            </a:r>
            <a:r>
              <a:rPr lang="en-US" altLang="ko-K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REST API </a:t>
            </a:r>
            <a:r>
              <a:rPr lang="ko-KR" alt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키와 </a:t>
            </a:r>
            <a:r>
              <a:rPr lang="en-US" altLang="ko-K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JavaScript </a:t>
            </a:r>
            <a:r>
              <a:rPr lang="ko-KR" alt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를 확인할 수 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프로젝트 페이지에 미리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키값을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기록해 놓을 것을 권장합니다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580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활성화하기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Redirect 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동의항목 설정하기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로그아웃 기능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Logout Redirect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내 애플리케이션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삭제하기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59A1B0-1A78-E5FE-8D4D-75A267CC6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80" t="15466" r="14611" b="46620"/>
          <a:stretch/>
        </p:blipFill>
        <p:spPr>
          <a:xfrm>
            <a:off x="4232351" y="786327"/>
            <a:ext cx="7633279" cy="218505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8">
            <a:extLst>
              <a:ext uri="{FF2B5EF4-FFF2-40B4-BE49-F238E27FC236}">
                <a16:creationId xmlns:a16="http://schemas.microsoft.com/office/drawing/2014/main" id="{D5F3EB63-0151-52D9-3809-665F9901C9B0}"/>
              </a:ext>
            </a:extLst>
          </p:cNvPr>
          <p:cNvSpPr/>
          <p:nvPr/>
        </p:nvSpPr>
        <p:spPr>
          <a:xfrm>
            <a:off x="4232351" y="4738705"/>
            <a:ext cx="1706487" cy="229015"/>
          </a:xfrm>
          <a:prstGeom prst="roundRect">
            <a:avLst>
              <a:gd name="adj" fmla="val 1265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ADDF36EA-B804-83C3-2FB9-6570F7B13AF4}"/>
              </a:ext>
            </a:extLst>
          </p:cNvPr>
          <p:cNvSpPr/>
          <p:nvPr/>
        </p:nvSpPr>
        <p:spPr>
          <a:xfrm>
            <a:off x="6548831" y="5587981"/>
            <a:ext cx="3136189" cy="229015"/>
          </a:xfrm>
          <a:prstGeom prst="roundRect">
            <a:avLst>
              <a:gd name="adj" fmla="val 1265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62D0D406-288A-09D8-9008-D9A783D25723}"/>
              </a:ext>
            </a:extLst>
          </p:cNvPr>
          <p:cNvSpPr/>
          <p:nvPr/>
        </p:nvSpPr>
        <p:spPr>
          <a:xfrm>
            <a:off x="6548831" y="5908452"/>
            <a:ext cx="3136189" cy="229015"/>
          </a:xfrm>
          <a:prstGeom prst="roundRect">
            <a:avLst>
              <a:gd name="adj" fmla="val 1265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D0C498-625E-FDCD-67D0-A847A561437D}"/>
              </a:ext>
            </a:extLst>
          </p:cNvPr>
          <p:cNvGrpSpPr/>
          <p:nvPr/>
        </p:nvGrpSpPr>
        <p:grpSpPr>
          <a:xfrm>
            <a:off x="249025" y="509328"/>
            <a:ext cx="338860" cy="4963616"/>
            <a:chOff x="249025" y="509328"/>
            <a:chExt cx="338860" cy="496361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2497475-7F53-0564-3B7C-E15FF64DA6CA}"/>
                </a:ext>
              </a:extLst>
            </p:cNvPr>
            <p:cNvSpPr/>
            <p:nvPr/>
          </p:nvSpPr>
          <p:spPr>
            <a:xfrm>
              <a:off x="249025" y="50932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6A3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1</a:t>
              </a:r>
              <a:endPara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4C7EFF9-7C51-2282-39BA-546253F2C5A4}"/>
                </a:ext>
              </a:extLst>
            </p:cNvPr>
            <p:cNvSpPr/>
            <p:nvPr/>
          </p:nvSpPr>
          <p:spPr>
            <a:xfrm>
              <a:off x="249025" y="372737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3C3B578-CEE9-CD8F-84A4-5549646A7A29}"/>
                </a:ext>
              </a:extLst>
            </p:cNvPr>
            <p:cNvSpPr/>
            <p:nvPr/>
          </p:nvSpPr>
          <p:spPr>
            <a:xfrm>
              <a:off x="249025" y="5134084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9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3935339C-2CA8-19A7-C07A-14D0DF1A1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-79" r="29943" b="4373"/>
          <a:stretch/>
        </p:blipFill>
        <p:spPr>
          <a:xfrm>
            <a:off x="4232351" y="1519283"/>
            <a:ext cx="7633279" cy="5003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8">
            <a:extLst>
              <a:ext uri="{FF2B5EF4-FFF2-40B4-BE49-F238E27FC236}">
                <a16:creationId xmlns:a16="http://schemas.microsoft.com/office/drawing/2014/main" id="{D55A4E1A-753E-A67C-E61C-65E90FB93C57}"/>
              </a:ext>
            </a:extLst>
          </p:cNvPr>
          <p:cNvSpPr/>
          <p:nvPr/>
        </p:nvSpPr>
        <p:spPr>
          <a:xfrm>
            <a:off x="692550" y="1883254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내 애플리케이션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Web &gt; 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Web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 버튼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사이트 도메인 주소를 작성합니다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프로젝트의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Tomcat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포트번호를 확인하여 입력합니다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04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저장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Web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등록을 완료합니다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580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활성화하기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Redirect 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동의항목 설정하기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로그아웃 기능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Logout Redirect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내 애플리케이션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삭제하기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" name="모서리가 둥근 직사각형 8">
            <a:extLst>
              <a:ext uri="{FF2B5EF4-FFF2-40B4-BE49-F238E27FC236}">
                <a16:creationId xmlns:a16="http://schemas.microsoft.com/office/drawing/2014/main" id="{D5F3EB63-0151-52D9-3809-665F9901C9B0}"/>
              </a:ext>
            </a:extLst>
          </p:cNvPr>
          <p:cNvSpPr/>
          <p:nvPr/>
        </p:nvSpPr>
        <p:spPr>
          <a:xfrm>
            <a:off x="8048991" y="3518461"/>
            <a:ext cx="968010" cy="270947"/>
          </a:xfrm>
          <a:prstGeom prst="roundRect">
            <a:avLst>
              <a:gd name="adj" fmla="val 1265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196E0B33-AACD-92E7-C600-68D5CB182321}"/>
              </a:ext>
            </a:extLst>
          </p:cNvPr>
          <p:cNvSpPr/>
          <p:nvPr/>
        </p:nvSpPr>
        <p:spPr>
          <a:xfrm>
            <a:off x="4244377" y="3457303"/>
            <a:ext cx="1494572" cy="209006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6F9C940D-8187-607F-8DED-8AB4F90BB124}"/>
              </a:ext>
            </a:extLst>
          </p:cNvPr>
          <p:cNvSpPr/>
          <p:nvPr/>
        </p:nvSpPr>
        <p:spPr>
          <a:xfrm>
            <a:off x="6273799" y="6040483"/>
            <a:ext cx="1098551" cy="368300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" name="모서리가 둥근 직사각형 8">
            <a:extLst>
              <a:ext uri="{FF2B5EF4-FFF2-40B4-BE49-F238E27FC236}">
                <a16:creationId xmlns:a16="http://schemas.microsoft.com/office/drawing/2014/main" id="{201FA34D-EB4A-D882-640B-A266CEBEAD84}"/>
              </a:ext>
            </a:extLst>
          </p:cNvPr>
          <p:cNvSpPr/>
          <p:nvPr/>
        </p:nvSpPr>
        <p:spPr>
          <a:xfrm>
            <a:off x="8696691" y="5517639"/>
            <a:ext cx="872759" cy="357744"/>
          </a:xfrm>
          <a:prstGeom prst="roundRect">
            <a:avLst>
              <a:gd name="adj" fmla="val 1265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E8C2F1-1567-997D-CCBD-0C2A1C4833DD}"/>
              </a:ext>
            </a:extLst>
          </p:cNvPr>
          <p:cNvSpPr/>
          <p:nvPr/>
        </p:nvSpPr>
        <p:spPr>
          <a:xfrm>
            <a:off x="4135903" y="3352800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52D01C0-26E2-7261-CB09-393340796DCB}"/>
              </a:ext>
            </a:extLst>
          </p:cNvPr>
          <p:cNvSpPr/>
          <p:nvPr/>
        </p:nvSpPr>
        <p:spPr>
          <a:xfrm>
            <a:off x="6169296" y="5997228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98C6B5D-919D-D3BC-8910-4EA2507C32AA}"/>
              </a:ext>
            </a:extLst>
          </p:cNvPr>
          <p:cNvSpPr/>
          <p:nvPr/>
        </p:nvSpPr>
        <p:spPr>
          <a:xfrm>
            <a:off x="7896264" y="3444928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981AE3C-440D-BBBB-D8A8-9911FC2E0542}"/>
              </a:ext>
            </a:extLst>
          </p:cNvPr>
          <p:cNvSpPr/>
          <p:nvPr/>
        </p:nvSpPr>
        <p:spPr>
          <a:xfrm>
            <a:off x="8592188" y="5413136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8918C18-E0A2-73E6-D687-AD05860320D4}"/>
              </a:ext>
            </a:extLst>
          </p:cNvPr>
          <p:cNvGrpSpPr/>
          <p:nvPr/>
        </p:nvGrpSpPr>
        <p:grpSpPr>
          <a:xfrm>
            <a:off x="249025" y="509328"/>
            <a:ext cx="338860" cy="4963616"/>
            <a:chOff x="249025" y="509328"/>
            <a:chExt cx="338860" cy="496361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CED26A4-814C-AC28-7432-820E5DA07AED}"/>
                </a:ext>
              </a:extLst>
            </p:cNvPr>
            <p:cNvSpPr/>
            <p:nvPr/>
          </p:nvSpPr>
          <p:spPr>
            <a:xfrm>
              <a:off x="249025" y="50932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6A3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1</a:t>
              </a:r>
              <a:endPara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076F0B4-D865-10A3-E5A1-229DB058FD56}"/>
                </a:ext>
              </a:extLst>
            </p:cNvPr>
            <p:cNvSpPr/>
            <p:nvPr/>
          </p:nvSpPr>
          <p:spPr>
            <a:xfrm>
              <a:off x="249025" y="372737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A29EC70-78B9-55A3-64C9-8FA1546EBD53}"/>
                </a:ext>
              </a:extLst>
            </p:cNvPr>
            <p:cNvSpPr/>
            <p:nvPr/>
          </p:nvSpPr>
          <p:spPr>
            <a:xfrm>
              <a:off x="249025" y="5134084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99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8D282E-5291-9916-E8B7-D8DEE068A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84" b="1727"/>
          <a:stretch/>
        </p:blipFill>
        <p:spPr>
          <a:xfrm>
            <a:off x="4232351" y="1519284"/>
            <a:ext cx="7633279" cy="5003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B7D8A41B-77EE-6931-9EDA-E91DBA71FCC3}"/>
              </a:ext>
            </a:extLst>
          </p:cNvPr>
          <p:cNvSpPr/>
          <p:nvPr/>
        </p:nvSpPr>
        <p:spPr>
          <a:xfrm>
            <a:off x="692550" y="2204758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580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활성화하기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Redirect 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동의항목 설정하기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로그아웃 기능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Logout Redirect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내 애플리케이션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삭제하기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747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내 애플리케이션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제품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 로그인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활성화 설정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상태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OFF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 로그인 활성화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활성화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클릭해 활성화 설정 상태를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으로 변경합니다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5C682B6C-2A14-CB57-2428-622BEEAAEDE0}"/>
              </a:ext>
            </a:extLst>
          </p:cNvPr>
          <p:cNvSpPr/>
          <p:nvPr/>
        </p:nvSpPr>
        <p:spPr>
          <a:xfrm>
            <a:off x="4244377" y="4489178"/>
            <a:ext cx="1494572" cy="209006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7E1EC4-D1A7-C826-4D1C-B6FF0A705E85}"/>
              </a:ext>
            </a:extLst>
          </p:cNvPr>
          <p:cNvSpPr/>
          <p:nvPr/>
        </p:nvSpPr>
        <p:spPr>
          <a:xfrm>
            <a:off x="4135903" y="4384675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8FC585A8-255B-BBF6-4873-86013992DE24}"/>
              </a:ext>
            </a:extLst>
          </p:cNvPr>
          <p:cNvSpPr/>
          <p:nvPr/>
        </p:nvSpPr>
        <p:spPr>
          <a:xfrm>
            <a:off x="6654202" y="4016102"/>
            <a:ext cx="622898" cy="346347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64DA4B-F29C-3F7D-653D-D9A31729C4FB}"/>
              </a:ext>
            </a:extLst>
          </p:cNvPr>
          <p:cNvSpPr/>
          <p:nvPr/>
        </p:nvSpPr>
        <p:spPr>
          <a:xfrm>
            <a:off x="6545728" y="3911600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EF81DD80-C329-41FE-2E60-797C6A9D6BFA}"/>
              </a:ext>
            </a:extLst>
          </p:cNvPr>
          <p:cNvSpPr/>
          <p:nvPr/>
        </p:nvSpPr>
        <p:spPr>
          <a:xfrm>
            <a:off x="8676676" y="4285977"/>
            <a:ext cx="861023" cy="346347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D26FBC0-D309-9EE4-9521-2410A07F7CFE}"/>
              </a:ext>
            </a:extLst>
          </p:cNvPr>
          <p:cNvSpPr/>
          <p:nvPr/>
        </p:nvSpPr>
        <p:spPr>
          <a:xfrm>
            <a:off x="8568203" y="4175125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66CE6C-CBAD-3D2B-85F2-59AA1C28744F}"/>
              </a:ext>
            </a:extLst>
          </p:cNvPr>
          <p:cNvGrpSpPr/>
          <p:nvPr/>
        </p:nvGrpSpPr>
        <p:grpSpPr>
          <a:xfrm>
            <a:off x="249025" y="509328"/>
            <a:ext cx="338860" cy="4963616"/>
            <a:chOff x="249025" y="509328"/>
            <a:chExt cx="338860" cy="4963616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87CF9A3-60DD-3023-C5BC-A328C2B427D1}"/>
                </a:ext>
              </a:extLst>
            </p:cNvPr>
            <p:cNvSpPr/>
            <p:nvPr/>
          </p:nvSpPr>
          <p:spPr>
            <a:xfrm>
              <a:off x="249025" y="50932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6A3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1</a:t>
              </a:r>
              <a:endPara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FD720EC-20E4-E699-8063-F3985FEEBEA0}"/>
                </a:ext>
              </a:extLst>
            </p:cNvPr>
            <p:cNvSpPr/>
            <p:nvPr/>
          </p:nvSpPr>
          <p:spPr>
            <a:xfrm>
              <a:off x="249025" y="372737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3875B94-362B-9365-DF50-40C8EAF01EA5}"/>
                </a:ext>
              </a:extLst>
            </p:cNvPr>
            <p:cNvSpPr/>
            <p:nvPr/>
          </p:nvSpPr>
          <p:spPr>
            <a:xfrm>
              <a:off x="249025" y="5134084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57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C62393-1AFC-ADEA-D204-3FF447025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1135" b="4983"/>
          <a:stretch/>
        </p:blipFill>
        <p:spPr>
          <a:xfrm>
            <a:off x="4232351" y="1519284"/>
            <a:ext cx="7633278" cy="5003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8">
            <a:extLst>
              <a:ext uri="{FF2B5EF4-FFF2-40B4-BE49-F238E27FC236}">
                <a16:creationId xmlns:a16="http://schemas.microsoft.com/office/drawing/2014/main" id="{AC6E724E-003F-D1A1-405A-9C0FFF1865BF}"/>
              </a:ext>
            </a:extLst>
          </p:cNvPr>
          <p:cNvSpPr/>
          <p:nvPr/>
        </p:nvSpPr>
        <p:spPr>
          <a:xfrm>
            <a:off x="692550" y="2524278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580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활성화하기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Redirect URI 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동의항목 설정하기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로그아웃 기능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Logout Redirect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내 애플리케이션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삭제하기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내 애플리케이션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제품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 로그인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Redirect URI &gt; 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Redirect URI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Redirect URI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프로젝트에서 로그인을 처리할  페이지명을 작성합니다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04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저장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버튼을 클릭해 등록을 완료합니다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5C682B6C-2A14-CB57-2428-622BEEAAEDE0}"/>
              </a:ext>
            </a:extLst>
          </p:cNvPr>
          <p:cNvSpPr/>
          <p:nvPr/>
        </p:nvSpPr>
        <p:spPr>
          <a:xfrm>
            <a:off x="4244377" y="4578078"/>
            <a:ext cx="1494572" cy="209006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7E1EC4-D1A7-C826-4D1C-B6FF0A705E85}"/>
              </a:ext>
            </a:extLst>
          </p:cNvPr>
          <p:cNvSpPr/>
          <p:nvPr/>
        </p:nvSpPr>
        <p:spPr>
          <a:xfrm>
            <a:off x="4135903" y="4473575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8FC585A8-255B-BBF6-4873-86013992DE24}"/>
              </a:ext>
            </a:extLst>
          </p:cNvPr>
          <p:cNvSpPr/>
          <p:nvPr/>
        </p:nvSpPr>
        <p:spPr>
          <a:xfrm>
            <a:off x="6285902" y="5320885"/>
            <a:ext cx="1143598" cy="346347"/>
          </a:xfrm>
          <a:prstGeom prst="roundRect">
            <a:avLst>
              <a:gd name="adj" fmla="val 900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64DA4B-F29C-3F7D-653D-D9A31729C4FB}"/>
              </a:ext>
            </a:extLst>
          </p:cNvPr>
          <p:cNvSpPr/>
          <p:nvPr/>
        </p:nvSpPr>
        <p:spPr>
          <a:xfrm>
            <a:off x="6177428" y="5214002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EF81DD80-C329-41FE-2E60-797C6A9D6BFA}"/>
              </a:ext>
            </a:extLst>
          </p:cNvPr>
          <p:cNvSpPr/>
          <p:nvPr/>
        </p:nvSpPr>
        <p:spPr>
          <a:xfrm>
            <a:off x="8111526" y="3993077"/>
            <a:ext cx="3134324" cy="346347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D26FBC0-D309-9EE4-9521-2410A07F7CFE}"/>
              </a:ext>
            </a:extLst>
          </p:cNvPr>
          <p:cNvSpPr/>
          <p:nvPr/>
        </p:nvSpPr>
        <p:spPr>
          <a:xfrm>
            <a:off x="8003053" y="3882225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5BFD897-39B5-CEA3-89BE-57A339A7DD50}"/>
              </a:ext>
            </a:extLst>
          </p:cNvPr>
          <p:cNvSpPr/>
          <p:nvPr/>
        </p:nvSpPr>
        <p:spPr>
          <a:xfrm>
            <a:off x="8756705" y="5076661"/>
            <a:ext cx="920695" cy="360598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80B7EA-2036-31CA-EB49-073C6F5AC260}"/>
              </a:ext>
            </a:extLst>
          </p:cNvPr>
          <p:cNvSpPr/>
          <p:nvPr/>
        </p:nvSpPr>
        <p:spPr>
          <a:xfrm>
            <a:off x="8641882" y="4959459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398F51D-7CA5-DF4C-EBC6-F3E415ADA5F9}"/>
              </a:ext>
            </a:extLst>
          </p:cNvPr>
          <p:cNvGrpSpPr/>
          <p:nvPr/>
        </p:nvGrpSpPr>
        <p:grpSpPr>
          <a:xfrm>
            <a:off x="249025" y="509328"/>
            <a:ext cx="338860" cy="4963616"/>
            <a:chOff x="249025" y="509328"/>
            <a:chExt cx="338860" cy="496361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CC02087-8D51-2C8B-279F-BDDDB2E1AC29}"/>
                </a:ext>
              </a:extLst>
            </p:cNvPr>
            <p:cNvSpPr/>
            <p:nvPr/>
          </p:nvSpPr>
          <p:spPr>
            <a:xfrm>
              <a:off x="249025" y="50932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6A3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1</a:t>
              </a:r>
              <a:endPara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A2F0308-2C0F-D85F-8D15-770EB10EBCAD}"/>
                </a:ext>
              </a:extLst>
            </p:cNvPr>
            <p:cNvSpPr/>
            <p:nvPr/>
          </p:nvSpPr>
          <p:spPr>
            <a:xfrm>
              <a:off x="249025" y="372737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4AB054-34FB-A751-368B-D6CC99FB48B2}"/>
                </a:ext>
              </a:extLst>
            </p:cNvPr>
            <p:cNvSpPr/>
            <p:nvPr/>
          </p:nvSpPr>
          <p:spPr>
            <a:xfrm>
              <a:off x="249025" y="5134084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49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4C8045-CE24-F201-E06F-FDFB924AD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24" b="6274"/>
          <a:stretch/>
        </p:blipFill>
        <p:spPr>
          <a:xfrm>
            <a:off x="4240406" y="1519285"/>
            <a:ext cx="7625223" cy="500380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E67FB77B-1E53-9237-D4F0-0158284ABE39}"/>
              </a:ext>
            </a:extLst>
          </p:cNvPr>
          <p:cNvSpPr/>
          <p:nvPr/>
        </p:nvSpPr>
        <p:spPr>
          <a:xfrm>
            <a:off x="692550" y="2845355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580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활성화하기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Redirect 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1092B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동의항목 설정하기</a:t>
            </a:r>
            <a:endParaRPr lang="en-US" altLang="ko-KR" sz="1400" dirty="0">
              <a:solidFill>
                <a:srgbClr val="01092B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로그아웃 기능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Logout Redirect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내 애플리케이션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삭제하기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내 애플리케이션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제품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 로그인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동의항목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개인정보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닉네임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상태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설정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개인정보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프로필 사진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상태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설정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→ 각각의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동의 항목 설정 창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]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에서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동의 단계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]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는 필수 동의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[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동의 목적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]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은 자유롭게 작성해 저장합니다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5C682B6C-2A14-CB57-2428-622BEEAAEDE0}"/>
              </a:ext>
            </a:extLst>
          </p:cNvPr>
          <p:cNvSpPr/>
          <p:nvPr/>
        </p:nvSpPr>
        <p:spPr>
          <a:xfrm>
            <a:off x="4244377" y="4750453"/>
            <a:ext cx="1494572" cy="209006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7E1EC4-D1A7-C826-4D1C-B6FF0A705E85}"/>
              </a:ext>
            </a:extLst>
          </p:cNvPr>
          <p:cNvSpPr/>
          <p:nvPr/>
        </p:nvSpPr>
        <p:spPr>
          <a:xfrm>
            <a:off x="4135903" y="4645950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5BFD897-39B5-CEA3-89BE-57A339A7DD50}"/>
              </a:ext>
            </a:extLst>
          </p:cNvPr>
          <p:cNvSpPr/>
          <p:nvPr/>
        </p:nvSpPr>
        <p:spPr>
          <a:xfrm>
            <a:off x="10785503" y="5590890"/>
            <a:ext cx="542898" cy="278097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64DA4B-F29C-3F7D-653D-D9A31729C4FB}"/>
              </a:ext>
            </a:extLst>
          </p:cNvPr>
          <p:cNvSpPr/>
          <p:nvPr/>
        </p:nvSpPr>
        <p:spPr>
          <a:xfrm>
            <a:off x="10628749" y="5491150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79253C9D-62C5-69AD-6580-171A7FC992FA}"/>
              </a:ext>
            </a:extLst>
          </p:cNvPr>
          <p:cNvSpPr/>
          <p:nvPr/>
        </p:nvSpPr>
        <p:spPr>
          <a:xfrm>
            <a:off x="10785503" y="5890538"/>
            <a:ext cx="542898" cy="278097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5A0CE61-A1FE-11BD-C135-6F2FA20453AC}"/>
              </a:ext>
            </a:extLst>
          </p:cNvPr>
          <p:cNvSpPr/>
          <p:nvPr/>
        </p:nvSpPr>
        <p:spPr>
          <a:xfrm>
            <a:off x="10628749" y="5815817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6785C4A7-8837-7141-A71D-1D8DEDBBA7A3}"/>
              </a:ext>
            </a:extLst>
          </p:cNvPr>
          <p:cNvSpPr/>
          <p:nvPr/>
        </p:nvSpPr>
        <p:spPr>
          <a:xfrm rot="12211298">
            <a:off x="11188674" y="5175933"/>
            <a:ext cx="131597" cy="304580"/>
          </a:xfrm>
          <a:prstGeom prst="triangle">
            <a:avLst/>
          </a:prstGeom>
          <a:solidFill>
            <a:srgbClr val="FEE500"/>
          </a:solidFill>
          <a:ln w="50800" cap="rnd">
            <a:solidFill>
              <a:srgbClr val="FEE5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F53F03-B940-AE2E-949B-48D068AA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338" y="1952334"/>
            <a:ext cx="2603753" cy="3287486"/>
          </a:xfrm>
          <a:prstGeom prst="roundRect">
            <a:avLst>
              <a:gd name="adj" fmla="val 4626"/>
            </a:avLst>
          </a:prstGeom>
          <a:ln w="41275">
            <a:solidFill>
              <a:srgbClr val="FEE500"/>
            </a:solidFill>
          </a:ln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415FF4-DF21-A028-9AFC-AB53ED381958}"/>
              </a:ext>
            </a:extLst>
          </p:cNvPr>
          <p:cNvGrpSpPr/>
          <p:nvPr/>
        </p:nvGrpSpPr>
        <p:grpSpPr>
          <a:xfrm>
            <a:off x="249025" y="509328"/>
            <a:ext cx="338860" cy="4963616"/>
            <a:chOff x="249025" y="509328"/>
            <a:chExt cx="338860" cy="4963616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F4ECEAC-5D81-D001-B27E-229D4407A2C6}"/>
                </a:ext>
              </a:extLst>
            </p:cNvPr>
            <p:cNvSpPr/>
            <p:nvPr/>
          </p:nvSpPr>
          <p:spPr>
            <a:xfrm>
              <a:off x="249025" y="50932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6A3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1</a:t>
              </a:r>
              <a:endPara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4028888-EF49-7F6E-D49E-B4D0DFAF497F}"/>
                </a:ext>
              </a:extLst>
            </p:cNvPr>
            <p:cNvSpPr/>
            <p:nvPr/>
          </p:nvSpPr>
          <p:spPr>
            <a:xfrm>
              <a:off x="249025" y="372737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B912282-E8B3-1E3E-2175-A4D774F70907}"/>
                </a:ext>
              </a:extLst>
            </p:cNvPr>
            <p:cNvSpPr/>
            <p:nvPr/>
          </p:nvSpPr>
          <p:spPr>
            <a:xfrm>
              <a:off x="249025" y="5134084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9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3ACFFBA-D7CA-1873-1DA5-4BA32B4E6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9312" b="6276"/>
          <a:stretch/>
        </p:blipFill>
        <p:spPr>
          <a:xfrm>
            <a:off x="4240406" y="1521493"/>
            <a:ext cx="7625224" cy="50015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B7D8A41B-77EE-6931-9EDA-E91DBA71FCC3}"/>
              </a:ext>
            </a:extLst>
          </p:cNvPr>
          <p:cNvSpPr/>
          <p:nvPr/>
        </p:nvSpPr>
        <p:spPr>
          <a:xfrm>
            <a:off x="692550" y="4149155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580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활성화하기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Redirect URI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카카오 로그인 동의항목 설정하기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로그아웃 기능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Logout Redirect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URI 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내 애플리케이션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삭제하기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내 애플리케이션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제품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 로그인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고급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Logout Redirect URI &gt; 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Logout Redirect URI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Logout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Redirect URI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프로젝트에서 로그아웃 처리 후 이동할 페이지명을 작성합니다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04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저장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버튼을 클릭해 등록을 완료합니다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5C682B6C-2A14-CB57-2428-622BEEAAEDE0}"/>
              </a:ext>
            </a:extLst>
          </p:cNvPr>
          <p:cNvSpPr/>
          <p:nvPr/>
        </p:nvSpPr>
        <p:spPr>
          <a:xfrm>
            <a:off x="4244377" y="4833665"/>
            <a:ext cx="1494572" cy="209006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7E1EC4-D1A7-C826-4D1C-B6FF0A705E85}"/>
              </a:ext>
            </a:extLst>
          </p:cNvPr>
          <p:cNvSpPr/>
          <p:nvPr/>
        </p:nvSpPr>
        <p:spPr>
          <a:xfrm>
            <a:off x="4135903" y="4729162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8FC585A8-255B-BBF6-4873-86013992DE24}"/>
              </a:ext>
            </a:extLst>
          </p:cNvPr>
          <p:cNvSpPr/>
          <p:nvPr/>
        </p:nvSpPr>
        <p:spPr>
          <a:xfrm>
            <a:off x="6240272" y="4179888"/>
            <a:ext cx="1165416" cy="346347"/>
          </a:xfrm>
          <a:prstGeom prst="roundRect">
            <a:avLst>
              <a:gd name="adj" fmla="val 83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64DA4B-F29C-3F7D-653D-D9A31729C4FB}"/>
              </a:ext>
            </a:extLst>
          </p:cNvPr>
          <p:cNvSpPr/>
          <p:nvPr/>
        </p:nvSpPr>
        <p:spPr>
          <a:xfrm>
            <a:off x="6131798" y="4070623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EF81DD80-C329-41FE-2E60-797C6A9D6BFA}"/>
              </a:ext>
            </a:extLst>
          </p:cNvPr>
          <p:cNvSpPr/>
          <p:nvPr/>
        </p:nvSpPr>
        <p:spPr>
          <a:xfrm>
            <a:off x="8009926" y="4051953"/>
            <a:ext cx="2524724" cy="305736"/>
          </a:xfrm>
          <a:prstGeom prst="roundRect">
            <a:avLst>
              <a:gd name="adj" fmla="val 9696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D26FBC0-D309-9EE4-9521-2410A07F7CFE}"/>
              </a:ext>
            </a:extLst>
          </p:cNvPr>
          <p:cNvSpPr/>
          <p:nvPr/>
        </p:nvSpPr>
        <p:spPr>
          <a:xfrm>
            <a:off x="7901453" y="3941100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B2D759-E0CF-091B-83BF-3F538B2EBD85}"/>
              </a:ext>
            </a:extLst>
          </p:cNvPr>
          <p:cNvGrpSpPr/>
          <p:nvPr/>
        </p:nvGrpSpPr>
        <p:grpSpPr>
          <a:xfrm>
            <a:off x="249025" y="509328"/>
            <a:ext cx="338860" cy="4963616"/>
            <a:chOff x="249025" y="509328"/>
            <a:chExt cx="338860" cy="496361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E90D234-B810-150B-AD1C-3DBD36BD888B}"/>
                </a:ext>
              </a:extLst>
            </p:cNvPr>
            <p:cNvSpPr/>
            <p:nvPr/>
          </p:nvSpPr>
          <p:spPr>
            <a:xfrm>
              <a:off x="249025" y="50932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913F1BE-C2D7-EE6F-28DA-E4110E49F81F}"/>
                </a:ext>
              </a:extLst>
            </p:cNvPr>
            <p:cNvSpPr/>
            <p:nvPr/>
          </p:nvSpPr>
          <p:spPr>
            <a:xfrm>
              <a:off x="249025" y="3727378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6A3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2</a:t>
              </a:r>
              <a:endPara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D79200-CF8D-5764-C191-205467A3FEB7}"/>
                </a:ext>
              </a:extLst>
            </p:cNvPr>
            <p:cNvSpPr/>
            <p:nvPr/>
          </p:nvSpPr>
          <p:spPr>
            <a:xfrm>
              <a:off x="249025" y="5134084"/>
              <a:ext cx="338860" cy="338860"/>
            </a:xfrm>
            <a:prstGeom prst="ellipse">
              <a:avLst/>
            </a:prstGeom>
            <a:solidFill>
              <a:srgbClr val="6829D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  <p:sp>
        <p:nvSpPr>
          <p:cNvPr id="21" name="모서리가 둥근 직사각형 8">
            <a:extLst>
              <a:ext uri="{FF2B5EF4-FFF2-40B4-BE49-F238E27FC236}">
                <a16:creationId xmlns:a16="http://schemas.microsoft.com/office/drawing/2014/main" id="{8BFE91C5-0059-4ED8-9569-37AB3DC3235A}"/>
              </a:ext>
            </a:extLst>
          </p:cNvPr>
          <p:cNvSpPr/>
          <p:nvPr/>
        </p:nvSpPr>
        <p:spPr>
          <a:xfrm>
            <a:off x="8643493" y="5103637"/>
            <a:ext cx="920695" cy="360598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0F09361-D943-15C8-A6D4-E669126DE8E9}"/>
              </a:ext>
            </a:extLst>
          </p:cNvPr>
          <p:cNvSpPr/>
          <p:nvPr/>
        </p:nvSpPr>
        <p:spPr>
          <a:xfrm>
            <a:off x="8528670" y="4986435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38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838</Words>
  <Application>Microsoft Office PowerPoint</Application>
  <PresentationFormat>와이드스크린</PresentationFormat>
  <Paragraphs>205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넥슨Lv2고딕</vt:lpstr>
      <vt:lpstr>넥슨Lv2고딕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여정 최</dc:creator>
  <cp:lastModifiedBy>여정 최</cp:lastModifiedBy>
  <cp:revision>15</cp:revision>
  <dcterms:created xsi:type="dcterms:W3CDTF">2024-06-06T13:20:50Z</dcterms:created>
  <dcterms:modified xsi:type="dcterms:W3CDTF">2024-06-09T12:39:19Z</dcterms:modified>
</cp:coreProperties>
</file>