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BD408-F3A2-4EF1-9CE3-F763E9545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74D1B-E0B5-44D4-985A-1917AC36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02619-260B-410A-8EF1-F4AE0947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12EE-52BE-4A47-95ED-197DE0AA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F4C58-CB85-4502-B329-857CDD81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30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3AC28-6BCF-43C1-AA27-E0A88A4E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C95902-FD69-4DD7-A021-387BCB4B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F2D7A-015F-4094-AAF0-CC0DD57F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DABFF-FA5B-4076-9A6B-AB7781BA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7E4913-71CD-4189-AB96-EDF96A5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9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B4493-BC30-40ED-AD18-6543B2D1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9A963-D6D1-4792-9540-E618D13B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87D8C4-B114-48D8-AB49-E221DD4D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3F48E-333B-4817-AB1A-5A87640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1F289-2779-4191-ABA4-D3FB8524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75EC1-5AD2-45AA-8EFC-3E093A3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BD576-CFBC-4C49-AFB4-BB01659C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C76FA-056A-4501-9891-70DE8699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81812-A944-44DE-AF4F-95DAEECF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14EB0-7303-4EAC-96E7-11D5F4C7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C5709-E01D-4C78-93CB-242BFDC5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A999C-23C5-4628-AFEF-5E2E7396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2D5369-512D-4010-B1C4-48026FBF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4A955-4896-40A9-8FAD-215579AB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804504-B556-4780-9215-489C116C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1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972AD-CDF4-48FC-A268-876093B8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71A33-0A43-4E83-8793-496A1E4DF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D30F88-D7AF-46A1-A4A0-AD983AD3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FB4BAA-6827-46C4-A03E-D915855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E06147-F9CF-4E7F-806D-6D88CFEB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75C0D6-13E0-4EB9-AD31-C86A51E3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74806-BD64-4947-B245-41E530A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7ADCB6-523E-453F-A1BB-59B1515B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965826-F259-48CA-9B28-AFC9DA5E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F4672B-F43B-4028-A886-39E4186E1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D40A48-6BC2-4F79-9AB8-A9D60BD25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937DE-FABB-475B-BF40-443EF3E5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49530A-A418-40C7-B1E6-3FA6E6C2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7B6C15-7003-4B56-A5DA-881BBCF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8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0CB4E-D54A-4728-BE38-7F3337A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52AC18-4F8B-4BDA-B3B5-6A45026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E77DED-51F6-4348-9E49-367E6DE3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7F1627-B719-489D-A9C9-13EFE96F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7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88EF18-645F-4504-B4D8-428FBB5C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A57FE9-AD65-4763-ADFD-78D143A4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954F-6AAF-4D96-A7BC-6A7921B2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2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CF5BF-73F7-4347-9878-7C5C1BA4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DAE86-E495-46F5-81BE-E07C62DC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75D745-1B20-4F43-80FC-D8511DDF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FA8DEE-F59A-4B13-A559-5B07D181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EDF5AA-8E20-4ABB-A214-0C06630A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2FD91A-DBEB-4466-B550-E60AEC5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2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33A0C-CB4D-4AF5-AA79-7A0A36E0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9FC144-49DC-4934-86DF-FB54D9957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24A10-B527-4219-8ED3-B76833B7A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AE2488-AD81-4123-B996-50B37016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E2D90-9B95-444A-B700-BE178AA9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1EDD7-4E49-4386-B75D-FC04903C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16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D8C760-842A-43F4-B621-D1745466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05B71-444A-440D-9EB5-FC5D407D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C656E-EA6A-4506-BD57-D4ED835A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AE45-848E-4E25-913D-55CF79901B4E}" type="datetimeFigureOut">
              <a:rPr kumimoji="1" lang="ja-JP" altLang="en-US" smtClean="0"/>
              <a:t>2019/6/26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C0E33-73B4-44AE-8D66-EA9C31AC8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3CDA0-4691-4E0D-9AA3-6E1F2D4E4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AD87-C204-4238-90D2-5861A8435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46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E9E0921-563A-44E4-9CA4-3295FC97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350"/>
            <a:ext cx="12192000" cy="22733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72736CD-FD11-48C8-86C8-CB174B4BF5FB}"/>
              </a:ext>
            </a:extLst>
          </p:cNvPr>
          <p:cNvSpPr/>
          <p:nvPr/>
        </p:nvSpPr>
        <p:spPr>
          <a:xfrm>
            <a:off x="57688" y="3635449"/>
            <a:ext cx="1026367" cy="3172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83ACD8-FDA6-4A01-952C-7802AE3D0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875"/>
            <a:ext cx="12192000" cy="98425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9285A92-B032-4642-BE7D-10FF6AEE3F90}"/>
              </a:ext>
            </a:extLst>
          </p:cNvPr>
          <p:cNvSpPr/>
          <p:nvPr/>
        </p:nvSpPr>
        <p:spPr>
          <a:xfrm>
            <a:off x="7951" y="3294232"/>
            <a:ext cx="803082" cy="3172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84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784ED26-9571-4B30-A6F9-1785446FB376}"/>
              </a:ext>
            </a:extLst>
          </p:cNvPr>
          <p:cNvGrpSpPr/>
          <p:nvPr/>
        </p:nvGrpSpPr>
        <p:grpSpPr>
          <a:xfrm>
            <a:off x="0" y="409575"/>
            <a:ext cx="12192000" cy="6038850"/>
            <a:chOff x="0" y="409575"/>
            <a:chExt cx="12192000" cy="603885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5F52143-56EA-4D8E-847C-E2D919D21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9575"/>
              <a:ext cx="12192000" cy="603885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6BC7F5C8-0EF7-40E6-8284-501FF214C4B1}"/>
                </a:ext>
              </a:extLst>
            </p:cNvPr>
            <p:cNvSpPr/>
            <p:nvPr/>
          </p:nvSpPr>
          <p:spPr>
            <a:xfrm>
              <a:off x="63610" y="1009816"/>
              <a:ext cx="1796995" cy="4532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C7D07-00EE-420D-9B28-B593F7E79C9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962108" y="1463040"/>
              <a:ext cx="1367624" cy="39438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A607490-A139-4978-A7F1-7E20ADA3E387}"/>
                </a:ext>
              </a:extLst>
            </p:cNvPr>
            <p:cNvSpPr txBox="1"/>
            <p:nvPr/>
          </p:nvSpPr>
          <p:spPr>
            <a:xfrm>
              <a:off x="1502797" y="5460001"/>
              <a:ext cx="6981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プロジェクト内の</a:t>
              </a:r>
              <a:r>
                <a:rPr lang="ja-JP" altLang="en-US" sz="2000" b="1" dirty="0"/>
                <a:t>ファイルやフォルダの一覧が表示される</a:t>
              </a:r>
              <a:endParaRPr kumimoji="1" lang="ja-JP" altLang="en-US" sz="2000" b="1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E83C366-00AB-4941-AF1A-F850FB087777}"/>
                </a:ext>
              </a:extLst>
            </p:cNvPr>
            <p:cNvSpPr/>
            <p:nvPr/>
          </p:nvSpPr>
          <p:spPr>
            <a:xfrm>
              <a:off x="15903" y="763325"/>
              <a:ext cx="190832" cy="19959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9728C53-D0B8-4000-9EFC-E9099EEC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5" y="717605"/>
              <a:ext cx="221311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EF6AA53-AB2E-4561-BEC3-F4F025F543C0}"/>
                </a:ext>
              </a:extLst>
            </p:cNvPr>
            <p:cNvCxnSpPr>
              <a:cxnSpLocks/>
            </p:cNvCxnSpPr>
            <p:nvPr/>
          </p:nvCxnSpPr>
          <p:spPr>
            <a:xfrm>
              <a:off x="421421" y="717605"/>
              <a:ext cx="13848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C18577-0C9B-42CD-B4D7-1176B4D3C4EB}"/>
                </a:ext>
              </a:extLst>
            </p:cNvPr>
            <p:cNvCxnSpPr/>
            <p:nvPr/>
          </p:nvCxnSpPr>
          <p:spPr>
            <a:xfrm>
              <a:off x="1798320" y="709654"/>
              <a:ext cx="1367624" cy="39438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82E3C33-979D-4182-93FB-138752A59609}"/>
                </a:ext>
              </a:extLst>
            </p:cNvPr>
            <p:cNvSpPr txBox="1"/>
            <p:nvPr/>
          </p:nvSpPr>
          <p:spPr>
            <a:xfrm>
              <a:off x="2491081" y="4671632"/>
              <a:ext cx="6981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プロジェクトに新しい</a:t>
              </a:r>
              <a:r>
                <a:rPr lang="ja-JP" altLang="en-US" sz="2000" b="1" dirty="0"/>
                <a:t>ファイルやフォルダを追加する</a:t>
              </a:r>
              <a:endParaRPr lang="en-US" altLang="ja-JP" sz="2000" b="1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288FBA7D-C802-49CB-A213-F821C7FF6079}"/>
                </a:ext>
              </a:extLst>
            </p:cNvPr>
            <p:cNvSpPr/>
            <p:nvPr/>
          </p:nvSpPr>
          <p:spPr>
            <a:xfrm>
              <a:off x="8488255" y="736309"/>
              <a:ext cx="3687842" cy="2266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284E109-DF53-423F-BFE3-7CB0FF88B134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5889078" y="962921"/>
              <a:ext cx="4443098" cy="18711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5AEBC1-DB9A-4737-9597-B84160D34078}"/>
                </a:ext>
              </a:extLst>
            </p:cNvPr>
            <p:cNvSpPr txBox="1"/>
            <p:nvPr/>
          </p:nvSpPr>
          <p:spPr>
            <a:xfrm>
              <a:off x="3540981" y="2850383"/>
              <a:ext cx="46961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/>
                <a:t>下の画面に表示するものを選択する</a:t>
              </a:r>
              <a:endParaRPr lang="en-US" altLang="ja-JP" sz="2000" b="1" dirty="0"/>
            </a:p>
            <a:p>
              <a:pPr algn="ctr"/>
              <a:r>
                <a:rPr lang="en-US" altLang="ja-JP" sz="2000" b="1" dirty="0"/>
                <a:t>(</a:t>
              </a:r>
              <a:r>
                <a:rPr lang="ja-JP" altLang="en-US" sz="2000" b="1" dirty="0"/>
                <a:t>プレビュー</a:t>
              </a:r>
              <a:r>
                <a:rPr lang="en-US" altLang="ja-JP" sz="2000" b="1" dirty="0"/>
                <a:t>, </a:t>
              </a:r>
              <a:r>
                <a:rPr lang="ja-JP" altLang="en-US" sz="2000" b="1" dirty="0"/>
                <a:t>エラー</a:t>
              </a:r>
              <a:r>
                <a:rPr lang="en-US" altLang="ja-JP" sz="2000" b="1" dirty="0"/>
                <a:t>, </a:t>
              </a:r>
              <a:r>
                <a:rPr lang="ja-JP" altLang="en-US" sz="2000" b="1" dirty="0"/>
                <a:t>ログ</a:t>
              </a:r>
              <a:r>
                <a:rPr lang="en-US" altLang="ja-JP" sz="2000" b="1" dirty="0"/>
                <a:t>)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CD5206A6-66E2-4481-8236-3B2105E37357}"/>
                </a:ext>
              </a:extLst>
            </p:cNvPr>
            <p:cNvSpPr/>
            <p:nvPr/>
          </p:nvSpPr>
          <p:spPr>
            <a:xfrm>
              <a:off x="9609364" y="459636"/>
              <a:ext cx="1878212" cy="2266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9F5542E-2B0B-4BEF-B669-1B1A23282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174" y="554879"/>
              <a:ext cx="13721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640F589-8572-44BF-A1AC-9AB077D9A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314" y="554879"/>
              <a:ext cx="1324483" cy="4549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F494AA4-223D-40B8-8C46-4EE48E117EA9}"/>
                </a:ext>
              </a:extLst>
            </p:cNvPr>
            <p:cNvSpPr txBox="1"/>
            <p:nvPr/>
          </p:nvSpPr>
          <p:spPr>
            <a:xfrm>
              <a:off x="2670808" y="1026145"/>
              <a:ext cx="5813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/>
                <a:t>左から</a:t>
              </a:r>
              <a:r>
                <a:rPr lang="en-US" altLang="ja-JP" sz="2000" b="1" dirty="0"/>
                <a:t>,PDF</a:t>
              </a:r>
              <a:r>
                <a:rPr lang="ja-JP" altLang="en-US" sz="2000" b="1" dirty="0"/>
                <a:t>の保存</a:t>
              </a:r>
              <a:r>
                <a:rPr lang="en-US" altLang="ja-JP" sz="2000" b="1" dirty="0"/>
                <a:t>,</a:t>
              </a:r>
              <a:r>
                <a:rPr lang="ja-JP" altLang="en-US" sz="2000" b="1" dirty="0"/>
                <a:t>変更の保存</a:t>
              </a:r>
              <a:r>
                <a:rPr lang="en-US" altLang="ja-JP" sz="2000" b="1" dirty="0"/>
                <a:t>,</a:t>
              </a:r>
              <a:r>
                <a:rPr lang="ja-JP" altLang="en-US" sz="2000" b="1" dirty="0"/>
                <a:t>コンパイルを行う</a:t>
              </a:r>
              <a:endParaRPr lang="en-US" altLang="ja-JP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1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 佑馬</dc:creator>
  <cp:lastModifiedBy>原 佑馬</cp:lastModifiedBy>
  <cp:revision>4</cp:revision>
  <dcterms:created xsi:type="dcterms:W3CDTF">2019-06-25T15:49:28Z</dcterms:created>
  <dcterms:modified xsi:type="dcterms:W3CDTF">2019-06-25T16:18:23Z</dcterms:modified>
</cp:coreProperties>
</file>