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  <p:sldId id="270" r:id="rId11"/>
    <p:sldId id="262" r:id="rId12"/>
    <p:sldId id="266" r:id="rId13"/>
    <p:sldId id="280" r:id="rId14"/>
    <p:sldId id="267" r:id="rId15"/>
    <p:sldId id="281" r:id="rId16"/>
    <p:sldId id="268" r:id="rId17"/>
    <p:sldId id="282" r:id="rId18"/>
    <p:sldId id="269" r:id="rId19"/>
    <p:sldId id="271" r:id="rId20"/>
    <p:sldId id="283" r:id="rId21"/>
    <p:sldId id="272" r:id="rId22"/>
    <p:sldId id="284" r:id="rId23"/>
    <p:sldId id="273" r:id="rId24"/>
    <p:sldId id="285" r:id="rId25"/>
    <p:sldId id="274" r:id="rId26"/>
    <p:sldId id="275" r:id="rId27"/>
    <p:sldId id="286" r:id="rId28"/>
    <p:sldId id="276" r:id="rId29"/>
    <p:sldId id="287" r:id="rId30"/>
    <p:sldId id="277" r:id="rId31"/>
    <p:sldId id="278" r:id="rId32"/>
    <p:sldId id="279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82562-6C6F-487B-976E-30698CE24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구현 시험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ADFEDC-64B2-4CD4-BAA8-83C26EDA6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박세영</a:t>
            </a:r>
          </a:p>
        </p:txBody>
      </p:sp>
    </p:spTree>
    <p:extLst>
      <p:ext uri="{BB962C8B-B14F-4D97-AF65-F5344CB8AC3E}">
        <p14:creationId xmlns:p14="http://schemas.microsoft.com/office/powerpoint/2010/main" val="922979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1EF55-106A-40E8-AE4A-0595F370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CSS </a:t>
            </a:r>
            <a:r>
              <a:rPr lang="ko-KR" altLang="en-US" dirty="0"/>
              <a:t>공통 부분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08B1DA3-4FEA-4496-8FF5-B639DAAAC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477" y="2729375"/>
            <a:ext cx="3370492" cy="363696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6DFB25-038A-4E8C-94DE-0A3646FDD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350" y="2729375"/>
            <a:ext cx="2953162" cy="1095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9C51AA-E4BF-49DD-87B9-33DEA2F06F45}"/>
              </a:ext>
            </a:extLst>
          </p:cNvPr>
          <p:cNvSpPr txBox="1"/>
          <p:nvPr/>
        </p:nvSpPr>
        <p:spPr>
          <a:xfrm>
            <a:off x="390477" y="236004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 공통 부분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4690E6-B087-4E9C-811A-572B4E96B726}"/>
              </a:ext>
            </a:extLst>
          </p:cNvPr>
          <p:cNvSpPr txBox="1"/>
          <p:nvPr/>
        </p:nvSpPr>
        <p:spPr>
          <a:xfrm>
            <a:off x="4025350" y="2324185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 공통 부분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6286DD8-023F-43F9-82E4-06F34E66A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5044" y="2729375"/>
            <a:ext cx="3286584" cy="21815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3B2377-26AC-4F84-B6E5-19CB2577B950}"/>
              </a:ext>
            </a:extLst>
          </p:cNvPr>
          <p:cNvSpPr txBox="1"/>
          <p:nvPr/>
        </p:nvSpPr>
        <p:spPr>
          <a:xfrm>
            <a:off x="7350435" y="2324185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Float</a:t>
            </a:r>
            <a:r>
              <a:rPr lang="ko-KR" altLang="en-US" dirty="0"/>
              <a:t>설정과 해제 공통 부분</a:t>
            </a:r>
          </a:p>
        </p:txBody>
      </p:sp>
    </p:spTree>
    <p:extLst>
      <p:ext uri="{BB962C8B-B14F-4D97-AF65-F5344CB8AC3E}">
        <p14:creationId xmlns:p14="http://schemas.microsoft.com/office/powerpoint/2010/main" val="449484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484E0-CF79-4F4E-B42D-24E91DB5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결과</a:t>
            </a:r>
            <a:r>
              <a:rPr lang="en-US" altLang="ko-KR" dirty="0"/>
              <a:t>- header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77042A6-F6A9-4303-9A80-9AD8624DC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398" y="2474601"/>
            <a:ext cx="5061697" cy="105045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88CAD4-8E26-4A10-868C-7D3B56BCA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439" y="2574799"/>
            <a:ext cx="3858163" cy="5048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EE518D-15AE-431A-BD99-61A630714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439" y="3691387"/>
            <a:ext cx="2172003" cy="15908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640AE7-53CA-4BCA-9F64-33B440E35ECC}"/>
              </a:ext>
            </a:extLst>
          </p:cNvPr>
          <p:cNvSpPr txBox="1"/>
          <p:nvPr/>
        </p:nvSpPr>
        <p:spPr>
          <a:xfrm>
            <a:off x="7253439" y="218518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193A11-C74D-4369-9709-CEC52BC45102}"/>
              </a:ext>
            </a:extLst>
          </p:cNvPr>
          <p:cNvSpPr txBox="1"/>
          <p:nvPr/>
        </p:nvSpPr>
        <p:spPr>
          <a:xfrm>
            <a:off x="7253439" y="336880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049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C20FF-824B-4DDE-B338-A462A6FB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결과</a:t>
            </a:r>
            <a:r>
              <a:rPr lang="en-US" altLang="ko-KR" dirty="0"/>
              <a:t>- main:</a:t>
            </a:r>
            <a:r>
              <a:rPr lang="ko-KR" altLang="en-US" dirty="0"/>
              <a:t>아이디 영역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C6BED46-B0C8-4E69-BDF9-68288B538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887" y="2195606"/>
            <a:ext cx="3105049" cy="363696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EBF039-1D63-419D-8E22-B9E658DDD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099" y="2778685"/>
            <a:ext cx="3916585" cy="13006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8B88EE-AA90-465E-8EA1-12C4D878D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710" y="2778685"/>
            <a:ext cx="1751090" cy="13006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7DAA19D-F4DC-41F1-873A-FDEE0DDFE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099" y="4758019"/>
            <a:ext cx="6242277" cy="145699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9B924A-A213-4840-83D6-840B9CFA91EC}"/>
              </a:ext>
            </a:extLst>
          </p:cNvPr>
          <p:cNvSpPr/>
          <p:nvPr/>
        </p:nvSpPr>
        <p:spPr>
          <a:xfrm>
            <a:off x="810000" y="2294965"/>
            <a:ext cx="2336612" cy="3585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D3F7C7-5A87-4034-8D98-230A5C3A8ACF}"/>
              </a:ext>
            </a:extLst>
          </p:cNvPr>
          <p:cNvSpPr txBox="1"/>
          <p:nvPr/>
        </p:nvSpPr>
        <p:spPr>
          <a:xfrm>
            <a:off x="3758099" y="244736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EAAB7-F7F0-4AB8-8ADE-7553D00E1917}"/>
              </a:ext>
            </a:extLst>
          </p:cNvPr>
          <p:cNvSpPr txBox="1"/>
          <p:nvPr/>
        </p:nvSpPr>
        <p:spPr>
          <a:xfrm>
            <a:off x="8141710" y="24452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css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B5E8E8-CEE2-4952-9E25-2142058A0AD9}"/>
              </a:ext>
            </a:extLst>
          </p:cNvPr>
          <p:cNvSpPr txBox="1"/>
          <p:nvPr/>
        </p:nvSpPr>
        <p:spPr>
          <a:xfrm>
            <a:off x="3708520" y="448235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348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C20FF-824B-4DDE-B338-A462A6FB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결과</a:t>
            </a:r>
            <a:r>
              <a:rPr lang="en-US" altLang="ko-KR" dirty="0"/>
              <a:t>- main:</a:t>
            </a:r>
            <a:r>
              <a:rPr lang="ko-KR" altLang="en-US" dirty="0"/>
              <a:t>아이디 영역</a:t>
            </a:r>
            <a:r>
              <a:rPr lang="en-US" altLang="ko-KR" dirty="0"/>
              <a:t>-</a:t>
            </a:r>
            <a:r>
              <a:rPr lang="ko-KR" altLang="en-US" dirty="0"/>
              <a:t>예외처리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C6BED46-B0C8-4E69-BDF9-68288B538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887" y="2195606"/>
            <a:ext cx="3105049" cy="3636963"/>
          </a:xfr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9B924A-A213-4840-83D6-840B9CFA91EC}"/>
              </a:ext>
            </a:extLst>
          </p:cNvPr>
          <p:cNvSpPr/>
          <p:nvPr/>
        </p:nvSpPr>
        <p:spPr>
          <a:xfrm>
            <a:off x="810000" y="2294965"/>
            <a:ext cx="2336612" cy="3585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D3F7C7-5A87-4034-8D98-230A5C3A8ACF}"/>
              </a:ext>
            </a:extLst>
          </p:cNvPr>
          <p:cNvSpPr txBox="1"/>
          <p:nvPr/>
        </p:nvSpPr>
        <p:spPr>
          <a:xfrm>
            <a:off x="3758099" y="2447365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내용을 입력하지 않았을 경우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B5E8E8-CEE2-4952-9E25-2142058A0AD9}"/>
              </a:ext>
            </a:extLst>
          </p:cNvPr>
          <p:cNvSpPr txBox="1"/>
          <p:nvPr/>
        </p:nvSpPr>
        <p:spPr>
          <a:xfrm>
            <a:off x="3758099" y="4041304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글자수가 </a:t>
            </a:r>
            <a:r>
              <a:rPr lang="ko-KR" altLang="en-US" dirty="0" err="1"/>
              <a:t>맞지않거나</a:t>
            </a:r>
            <a:r>
              <a:rPr lang="ko-KR" altLang="en-US" dirty="0"/>
              <a:t> 영어와 숫자가 아닌 문자를 입력했을 경우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59A161-A3DC-42CC-9278-D64CABB4E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438" y="4500712"/>
            <a:ext cx="3312055" cy="10013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584562-6F21-4CC7-B8EF-A45E864B5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063" y="2862183"/>
            <a:ext cx="3277165" cy="90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71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C20FF-824B-4DDE-B338-A462A6FB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결과</a:t>
            </a:r>
            <a:r>
              <a:rPr lang="en-US" altLang="ko-KR" dirty="0"/>
              <a:t>- main:</a:t>
            </a:r>
            <a:r>
              <a:rPr lang="ko-KR" altLang="en-US" dirty="0"/>
              <a:t>비밀번호 영역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C6BED46-B0C8-4E69-BDF9-68288B538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887" y="2195606"/>
            <a:ext cx="3105049" cy="3636963"/>
          </a:xfr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9B924A-A213-4840-83D6-840B9CFA91EC}"/>
              </a:ext>
            </a:extLst>
          </p:cNvPr>
          <p:cNvSpPr/>
          <p:nvPr/>
        </p:nvSpPr>
        <p:spPr>
          <a:xfrm>
            <a:off x="759105" y="2635250"/>
            <a:ext cx="2336612" cy="3585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D3F7C7-5A87-4034-8D98-230A5C3A8ACF}"/>
              </a:ext>
            </a:extLst>
          </p:cNvPr>
          <p:cNvSpPr txBox="1"/>
          <p:nvPr/>
        </p:nvSpPr>
        <p:spPr>
          <a:xfrm>
            <a:off x="3758099" y="244736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EAAB7-F7F0-4AB8-8ADE-7553D00E1917}"/>
              </a:ext>
            </a:extLst>
          </p:cNvPr>
          <p:cNvSpPr txBox="1"/>
          <p:nvPr/>
        </p:nvSpPr>
        <p:spPr>
          <a:xfrm>
            <a:off x="8141710" y="24452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css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B5E8E8-CEE2-4952-9E25-2142058A0AD9}"/>
              </a:ext>
            </a:extLst>
          </p:cNvPr>
          <p:cNvSpPr txBox="1"/>
          <p:nvPr/>
        </p:nvSpPr>
        <p:spPr>
          <a:xfrm>
            <a:off x="3708520" y="448235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5B1A40-9E5D-4285-AAA0-5DB1B28F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258" y="4851685"/>
            <a:ext cx="4917734" cy="8498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45D245D-C018-4F9A-9D98-368756512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100" y="2814544"/>
            <a:ext cx="3521158" cy="104109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C74555C-08BA-449A-85D7-AB28A08C2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1710" y="2887724"/>
            <a:ext cx="2737604" cy="190878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94B72E-C3F2-44B5-AEC5-1B6DB955CBAB}"/>
              </a:ext>
            </a:extLst>
          </p:cNvPr>
          <p:cNvSpPr/>
          <p:nvPr/>
        </p:nvSpPr>
        <p:spPr>
          <a:xfrm>
            <a:off x="3759386" y="4902548"/>
            <a:ext cx="4998919" cy="8900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70D72B7-A380-4C7D-8124-0675E0014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7258" y="5510595"/>
            <a:ext cx="5021047" cy="17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05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C20FF-824B-4DDE-B338-A462A6FB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결과</a:t>
            </a:r>
            <a:r>
              <a:rPr lang="en-US" altLang="ko-KR" dirty="0"/>
              <a:t>- main:</a:t>
            </a:r>
            <a:r>
              <a:rPr lang="ko-KR" altLang="en-US" dirty="0"/>
              <a:t>비밀번호 영역</a:t>
            </a:r>
            <a:r>
              <a:rPr lang="en-US" altLang="ko-KR" dirty="0"/>
              <a:t>-</a:t>
            </a:r>
            <a:r>
              <a:rPr lang="ko-KR" altLang="en-US" dirty="0"/>
              <a:t>예외처리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C6BED46-B0C8-4E69-BDF9-68288B538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887" y="2195606"/>
            <a:ext cx="3105049" cy="3636963"/>
          </a:xfr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9B924A-A213-4840-83D6-840B9CFA91EC}"/>
              </a:ext>
            </a:extLst>
          </p:cNvPr>
          <p:cNvSpPr/>
          <p:nvPr/>
        </p:nvSpPr>
        <p:spPr>
          <a:xfrm>
            <a:off x="810000" y="2632031"/>
            <a:ext cx="2336612" cy="3585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D3F7C7-5A87-4034-8D98-230A5C3A8ACF}"/>
              </a:ext>
            </a:extLst>
          </p:cNvPr>
          <p:cNvSpPr txBox="1"/>
          <p:nvPr/>
        </p:nvSpPr>
        <p:spPr>
          <a:xfrm>
            <a:off x="3758099" y="2447365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내용을 입력하지 않았을 경우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B5E8E8-CEE2-4952-9E25-2142058A0AD9}"/>
              </a:ext>
            </a:extLst>
          </p:cNvPr>
          <p:cNvSpPr txBox="1"/>
          <p:nvPr/>
        </p:nvSpPr>
        <p:spPr>
          <a:xfrm>
            <a:off x="3758099" y="4158529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글자수가 </a:t>
            </a:r>
            <a:r>
              <a:rPr lang="ko-KR" altLang="en-US" dirty="0" err="1"/>
              <a:t>맞지않거나</a:t>
            </a:r>
            <a:r>
              <a:rPr lang="ko-KR" altLang="en-US" dirty="0"/>
              <a:t> 영어와 숫자가 아닌 문자를 입력했을 경우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F5F58C-8111-424D-BE0F-22F763694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690" y="2811325"/>
            <a:ext cx="4105848" cy="10955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061A73-8F6B-4FCE-841F-C95938516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390" y="4577820"/>
            <a:ext cx="4124901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12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C20FF-824B-4DDE-B338-A462A6FB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결과</a:t>
            </a:r>
            <a:r>
              <a:rPr lang="en-US" altLang="ko-KR" dirty="0"/>
              <a:t>- main:</a:t>
            </a:r>
            <a:r>
              <a:rPr lang="ko-KR" altLang="en-US" dirty="0"/>
              <a:t>비밀번호 재확인 영역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C6BED46-B0C8-4E69-BDF9-68288B538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887" y="2195606"/>
            <a:ext cx="3105049" cy="3636963"/>
          </a:xfr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9B924A-A213-4840-83D6-840B9CFA91EC}"/>
              </a:ext>
            </a:extLst>
          </p:cNvPr>
          <p:cNvSpPr/>
          <p:nvPr/>
        </p:nvSpPr>
        <p:spPr>
          <a:xfrm>
            <a:off x="801035" y="2976504"/>
            <a:ext cx="2363506" cy="4524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D3F7C7-5A87-4034-8D98-230A5C3A8ACF}"/>
              </a:ext>
            </a:extLst>
          </p:cNvPr>
          <p:cNvSpPr txBox="1"/>
          <p:nvPr/>
        </p:nvSpPr>
        <p:spPr>
          <a:xfrm>
            <a:off x="3758099" y="244736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EAAB7-F7F0-4AB8-8ADE-7553D00E1917}"/>
              </a:ext>
            </a:extLst>
          </p:cNvPr>
          <p:cNvSpPr txBox="1"/>
          <p:nvPr/>
        </p:nvSpPr>
        <p:spPr>
          <a:xfrm>
            <a:off x="8213430" y="24452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css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B5E8E8-CEE2-4952-9E25-2142058A0AD9}"/>
              </a:ext>
            </a:extLst>
          </p:cNvPr>
          <p:cNvSpPr txBox="1"/>
          <p:nvPr/>
        </p:nvSpPr>
        <p:spPr>
          <a:xfrm>
            <a:off x="3708520" y="448235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5B1A40-9E5D-4285-AAA0-5DB1B28F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171" y="4851685"/>
            <a:ext cx="4917734" cy="84982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94B72E-C3F2-44B5-AEC5-1B6DB955CBAB}"/>
              </a:ext>
            </a:extLst>
          </p:cNvPr>
          <p:cNvSpPr/>
          <p:nvPr/>
        </p:nvSpPr>
        <p:spPr>
          <a:xfrm flipV="1">
            <a:off x="3759386" y="5478397"/>
            <a:ext cx="4801908" cy="1424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D671B9-64BE-43E8-AF36-C18E7FD20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145" y="2813216"/>
            <a:ext cx="2723514" cy="19382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FE7783-D895-4430-9AC9-09FB9FF8B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099" y="2813216"/>
            <a:ext cx="4370443" cy="119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39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C20FF-824B-4DDE-B338-A462A6FB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47188"/>
            <a:ext cx="11178801" cy="970450"/>
          </a:xfrm>
        </p:spPr>
        <p:txBody>
          <a:bodyPr/>
          <a:lstStyle/>
          <a:p>
            <a:r>
              <a:rPr lang="ko-KR" altLang="en-US" dirty="0"/>
              <a:t>구현 결과</a:t>
            </a:r>
            <a:r>
              <a:rPr lang="en-US" altLang="ko-KR" dirty="0"/>
              <a:t>- main:</a:t>
            </a:r>
            <a:r>
              <a:rPr lang="ko-KR" altLang="en-US" dirty="0"/>
              <a:t>비밀번호 재확인영역</a:t>
            </a:r>
            <a:r>
              <a:rPr lang="en-US" altLang="ko-KR" dirty="0"/>
              <a:t>-</a:t>
            </a:r>
            <a:r>
              <a:rPr lang="ko-KR" altLang="en-US" dirty="0"/>
              <a:t>예외처리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C6BED46-B0C8-4E69-BDF9-68288B538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887" y="2195606"/>
            <a:ext cx="3105049" cy="3636963"/>
          </a:xfr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9B924A-A213-4840-83D6-840B9CFA91EC}"/>
              </a:ext>
            </a:extLst>
          </p:cNvPr>
          <p:cNvSpPr/>
          <p:nvPr/>
        </p:nvSpPr>
        <p:spPr>
          <a:xfrm>
            <a:off x="759105" y="3019906"/>
            <a:ext cx="2336612" cy="3585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D3F7C7-5A87-4034-8D98-230A5C3A8ACF}"/>
              </a:ext>
            </a:extLst>
          </p:cNvPr>
          <p:cNvSpPr txBox="1"/>
          <p:nvPr/>
        </p:nvSpPr>
        <p:spPr>
          <a:xfrm>
            <a:off x="3758099" y="2447365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비밀번호가 일치하지 않을 경우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769EC9-98EF-4B85-B5F1-F7EFEDD00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895" y="2919341"/>
            <a:ext cx="4048690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71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C20FF-824B-4DDE-B338-A462A6FB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결과</a:t>
            </a:r>
            <a:r>
              <a:rPr lang="en-US" altLang="ko-KR" dirty="0"/>
              <a:t>- main:</a:t>
            </a:r>
            <a:r>
              <a:rPr lang="ko-KR" altLang="en-US" dirty="0"/>
              <a:t>이름 영역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C6BED46-B0C8-4E69-BDF9-68288B538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887" y="2195606"/>
            <a:ext cx="3105049" cy="3636963"/>
          </a:xfr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9B924A-A213-4840-83D6-840B9CFA91EC}"/>
              </a:ext>
            </a:extLst>
          </p:cNvPr>
          <p:cNvSpPr/>
          <p:nvPr/>
        </p:nvSpPr>
        <p:spPr>
          <a:xfrm>
            <a:off x="810000" y="3343289"/>
            <a:ext cx="2363506" cy="4524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D3F7C7-5A87-4034-8D98-230A5C3A8ACF}"/>
              </a:ext>
            </a:extLst>
          </p:cNvPr>
          <p:cNvSpPr txBox="1"/>
          <p:nvPr/>
        </p:nvSpPr>
        <p:spPr>
          <a:xfrm>
            <a:off x="3758099" y="244736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2DBEF8-F91F-441E-9D7C-B2BFE81F3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099" y="2916983"/>
            <a:ext cx="5087060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93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C20FF-824B-4DDE-B338-A462A6FB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결과</a:t>
            </a:r>
            <a:r>
              <a:rPr lang="en-US" altLang="ko-KR" dirty="0"/>
              <a:t>- main:</a:t>
            </a:r>
            <a:r>
              <a:rPr lang="ko-KR" altLang="en-US" dirty="0"/>
              <a:t>생년월일 영역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C6BED46-B0C8-4E69-BDF9-68288B538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887" y="2195606"/>
            <a:ext cx="3105049" cy="3636963"/>
          </a:xfr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9B924A-A213-4840-83D6-840B9CFA91EC}"/>
              </a:ext>
            </a:extLst>
          </p:cNvPr>
          <p:cNvSpPr/>
          <p:nvPr/>
        </p:nvSpPr>
        <p:spPr>
          <a:xfrm>
            <a:off x="745658" y="3689454"/>
            <a:ext cx="2363506" cy="4524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D3F7C7-5A87-4034-8D98-230A5C3A8ACF}"/>
              </a:ext>
            </a:extLst>
          </p:cNvPr>
          <p:cNvSpPr txBox="1"/>
          <p:nvPr/>
        </p:nvSpPr>
        <p:spPr>
          <a:xfrm>
            <a:off x="3687014" y="270106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EAAB7-F7F0-4AB8-8ADE-7553D00E1917}"/>
              </a:ext>
            </a:extLst>
          </p:cNvPr>
          <p:cNvSpPr txBox="1"/>
          <p:nvPr/>
        </p:nvSpPr>
        <p:spPr>
          <a:xfrm>
            <a:off x="7190551" y="232140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css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B5E8E8-CEE2-4952-9E25-2142058A0AD9}"/>
              </a:ext>
            </a:extLst>
          </p:cNvPr>
          <p:cNvSpPr txBox="1"/>
          <p:nvPr/>
        </p:nvSpPr>
        <p:spPr>
          <a:xfrm>
            <a:off x="7196079" y="368945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9B125B-63DF-425C-9AC7-48063F682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079" y="4017477"/>
            <a:ext cx="4006133" cy="8412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BC26902-0740-46D7-8608-8DAA0AEE0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363" y="4909872"/>
            <a:ext cx="2714876" cy="84122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239A83D-50A9-4CBF-ADC0-E0B4DD721D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0869" y="5832569"/>
            <a:ext cx="3956554" cy="5502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6DE6559-CE0B-4A4F-A4E0-A5101C90AD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8097" y="2992048"/>
            <a:ext cx="3105049" cy="53645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1E4C1D7-68CB-4AF4-A8FC-36300D0C2F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8098" y="3597726"/>
            <a:ext cx="3105049" cy="195174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27FF6BF-0C64-490D-B4DE-F30DAB4115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8099" y="5626559"/>
            <a:ext cx="3005873" cy="41202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3A8F317-8284-4AF7-944F-78390C12F9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6079" y="2690734"/>
            <a:ext cx="1214919" cy="75932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A9CBA12-CF08-47C1-9CD3-F0F365CB25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30729" y="2758477"/>
            <a:ext cx="1436635" cy="65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7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CE50C-3351-4DB6-AC00-BF1F99A7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DA303C-F52A-4BDC-820C-A35732319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레이아웃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참조 파일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각 파일의 기능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구현 결과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소요 시간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후기</a:t>
            </a:r>
          </a:p>
        </p:txBody>
      </p:sp>
    </p:spTree>
    <p:extLst>
      <p:ext uri="{BB962C8B-B14F-4D97-AF65-F5344CB8AC3E}">
        <p14:creationId xmlns:p14="http://schemas.microsoft.com/office/powerpoint/2010/main" val="2867203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C20FF-824B-4DDE-B338-A462A6FB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결과</a:t>
            </a:r>
            <a:r>
              <a:rPr lang="en-US" altLang="ko-KR" dirty="0"/>
              <a:t>- main:</a:t>
            </a:r>
            <a:r>
              <a:rPr lang="ko-KR" altLang="en-US" dirty="0"/>
              <a:t>생년월일 영역</a:t>
            </a:r>
            <a:r>
              <a:rPr lang="en-US" altLang="ko-KR" dirty="0"/>
              <a:t>-</a:t>
            </a:r>
            <a:r>
              <a:rPr lang="ko-KR" altLang="en-US" dirty="0"/>
              <a:t>예외처리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C6BED46-B0C8-4E69-BDF9-68288B538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887" y="2195606"/>
            <a:ext cx="3105049" cy="3636963"/>
          </a:xfr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9B924A-A213-4840-83D6-840B9CFA91EC}"/>
              </a:ext>
            </a:extLst>
          </p:cNvPr>
          <p:cNvSpPr/>
          <p:nvPr/>
        </p:nvSpPr>
        <p:spPr>
          <a:xfrm>
            <a:off x="810000" y="3727559"/>
            <a:ext cx="2336612" cy="3585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D3F7C7-5A87-4034-8D98-230A5C3A8ACF}"/>
              </a:ext>
            </a:extLst>
          </p:cNvPr>
          <p:cNvSpPr txBox="1"/>
          <p:nvPr/>
        </p:nvSpPr>
        <p:spPr>
          <a:xfrm>
            <a:off x="3758099" y="2191237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년도</a:t>
            </a:r>
            <a:r>
              <a:rPr lang="en-US" altLang="ko-KR" dirty="0"/>
              <a:t>,</a:t>
            </a:r>
            <a:r>
              <a:rPr lang="ko-KR" altLang="en-US" dirty="0"/>
              <a:t>일 영역</a:t>
            </a:r>
            <a:r>
              <a:rPr lang="en-US" altLang="ko-KR" dirty="0"/>
              <a:t>-</a:t>
            </a:r>
            <a:r>
              <a:rPr lang="ko-KR" altLang="en-US" dirty="0"/>
              <a:t>내용이 </a:t>
            </a:r>
            <a:r>
              <a:rPr lang="ko-KR" altLang="en-US" dirty="0" err="1"/>
              <a:t>숫자값이</a:t>
            </a:r>
            <a:r>
              <a:rPr lang="ko-KR" altLang="en-US" dirty="0"/>
              <a:t> 않을 경우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B5E8E8-CEE2-4952-9E25-2142058A0AD9}"/>
              </a:ext>
            </a:extLst>
          </p:cNvPr>
          <p:cNvSpPr txBox="1"/>
          <p:nvPr/>
        </p:nvSpPr>
        <p:spPr>
          <a:xfrm>
            <a:off x="3820251" y="3762877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월 영역</a:t>
            </a:r>
            <a:r>
              <a:rPr lang="en-US" altLang="ko-KR" dirty="0"/>
              <a:t>- </a:t>
            </a:r>
            <a:r>
              <a:rPr lang="ko-KR" altLang="en-US" dirty="0"/>
              <a:t>선택을 하지않을 경우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DBAB75-8488-445B-B6EA-F25A02099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883" y="2634677"/>
            <a:ext cx="3861901" cy="9518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99A8A5-2B68-4F96-B7CE-3C7770EB7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096" y="5832569"/>
            <a:ext cx="3362476" cy="8761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6A1DE9-956E-4C07-BB2E-4664C9FD3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1096" y="4132209"/>
            <a:ext cx="3909533" cy="100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E877635-0B1D-467D-94A6-C41946EC4846}"/>
              </a:ext>
            </a:extLst>
          </p:cNvPr>
          <p:cNvSpPr txBox="1"/>
          <p:nvPr/>
        </p:nvSpPr>
        <p:spPr>
          <a:xfrm>
            <a:off x="3758099" y="5334517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 영역</a:t>
            </a:r>
            <a:r>
              <a:rPr lang="en-US" altLang="ko-KR" dirty="0"/>
              <a:t>- </a:t>
            </a:r>
            <a:r>
              <a:rPr lang="ko-KR" altLang="en-US" dirty="0"/>
              <a:t>내용을 입력하지 않았거나 글자수가 맞지않을 경우</a:t>
            </a:r>
          </a:p>
        </p:txBody>
      </p:sp>
    </p:spTree>
    <p:extLst>
      <p:ext uri="{BB962C8B-B14F-4D97-AF65-F5344CB8AC3E}">
        <p14:creationId xmlns:p14="http://schemas.microsoft.com/office/powerpoint/2010/main" val="584747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C20FF-824B-4DDE-B338-A462A6FB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결과</a:t>
            </a:r>
            <a:r>
              <a:rPr lang="en-US" altLang="ko-KR" dirty="0"/>
              <a:t>- main:</a:t>
            </a:r>
            <a:r>
              <a:rPr lang="ko-KR" altLang="en-US" dirty="0"/>
              <a:t>성별 영역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C6BED46-B0C8-4E69-BDF9-68288B538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887" y="2195606"/>
            <a:ext cx="3105049" cy="3636963"/>
          </a:xfr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9B924A-A213-4840-83D6-840B9CFA91EC}"/>
              </a:ext>
            </a:extLst>
          </p:cNvPr>
          <p:cNvSpPr/>
          <p:nvPr/>
        </p:nvSpPr>
        <p:spPr>
          <a:xfrm>
            <a:off x="745658" y="4132951"/>
            <a:ext cx="2363506" cy="4524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D3F7C7-5A87-4034-8D98-230A5C3A8ACF}"/>
              </a:ext>
            </a:extLst>
          </p:cNvPr>
          <p:cNvSpPr txBox="1"/>
          <p:nvPr/>
        </p:nvSpPr>
        <p:spPr>
          <a:xfrm>
            <a:off x="3758099" y="244736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EAAB7-F7F0-4AB8-8ADE-7553D00E1917}"/>
              </a:ext>
            </a:extLst>
          </p:cNvPr>
          <p:cNvSpPr txBox="1"/>
          <p:nvPr/>
        </p:nvSpPr>
        <p:spPr>
          <a:xfrm>
            <a:off x="8213430" y="24452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css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B5E8E8-CEE2-4952-9E25-2142058A0AD9}"/>
              </a:ext>
            </a:extLst>
          </p:cNvPr>
          <p:cNvSpPr txBox="1"/>
          <p:nvPr/>
        </p:nvSpPr>
        <p:spPr>
          <a:xfrm>
            <a:off x="3742631" y="448235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641B20-F0ED-4866-847B-A31919ADD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430" y="2814544"/>
            <a:ext cx="2057687" cy="10574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2E72249-8EAA-422F-8D23-90B9D3514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707" y="2831836"/>
            <a:ext cx="4105789" cy="13435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56209D3-F825-4F73-8FB7-C50968298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7609" y="4851685"/>
            <a:ext cx="3744670" cy="112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36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C20FF-824B-4DDE-B338-A462A6FB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47188"/>
            <a:ext cx="11178801" cy="970450"/>
          </a:xfrm>
        </p:spPr>
        <p:txBody>
          <a:bodyPr/>
          <a:lstStyle/>
          <a:p>
            <a:r>
              <a:rPr lang="ko-KR" altLang="en-US" dirty="0"/>
              <a:t>구현 결과</a:t>
            </a:r>
            <a:r>
              <a:rPr lang="en-US" altLang="ko-KR" dirty="0"/>
              <a:t>- main:</a:t>
            </a:r>
            <a:r>
              <a:rPr lang="ko-KR" altLang="en-US" dirty="0"/>
              <a:t>성별 영역</a:t>
            </a:r>
            <a:r>
              <a:rPr lang="en-US" altLang="ko-KR" dirty="0"/>
              <a:t>-</a:t>
            </a:r>
            <a:r>
              <a:rPr lang="ko-KR" altLang="en-US" dirty="0"/>
              <a:t>예외처리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C6BED46-B0C8-4E69-BDF9-68288B538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887" y="2195606"/>
            <a:ext cx="3105049" cy="3636963"/>
          </a:xfr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9B924A-A213-4840-83D6-840B9CFA91EC}"/>
              </a:ext>
            </a:extLst>
          </p:cNvPr>
          <p:cNvSpPr/>
          <p:nvPr/>
        </p:nvSpPr>
        <p:spPr>
          <a:xfrm>
            <a:off x="809999" y="4129691"/>
            <a:ext cx="2336612" cy="3585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D3F7C7-5A87-4034-8D98-230A5C3A8ACF}"/>
              </a:ext>
            </a:extLst>
          </p:cNvPr>
          <p:cNvSpPr txBox="1"/>
          <p:nvPr/>
        </p:nvSpPr>
        <p:spPr>
          <a:xfrm>
            <a:off x="3758099" y="244736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선택을 하지않을 경우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59EE08-AF1A-4390-8528-7E01C4AA2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099" y="2919341"/>
            <a:ext cx="4124901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4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C20FF-824B-4DDE-B338-A462A6FB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결과</a:t>
            </a:r>
            <a:r>
              <a:rPr lang="en-US" altLang="ko-KR" dirty="0"/>
              <a:t>- main:</a:t>
            </a:r>
            <a:r>
              <a:rPr lang="ko-KR" altLang="en-US" dirty="0"/>
              <a:t>이메일 영역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C6BED46-B0C8-4E69-BDF9-68288B538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887" y="2195606"/>
            <a:ext cx="3105049" cy="3636963"/>
          </a:xfr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9B924A-A213-4840-83D6-840B9CFA91EC}"/>
              </a:ext>
            </a:extLst>
          </p:cNvPr>
          <p:cNvSpPr/>
          <p:nvPr/>
        </p:nvSpPr>
        <p:spPr>
          <a:xfrm>
            <a:off x="745658" y="4488577"/>
            <a:ext cx="2363506" cy="4524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D3F7C7-5A87-4034-8D98-230A5C3A8ACF}"/>
              </a:ext>
            </a:extLst>
          </p:cNvPr>
          <p:cNvSpPr txBox="1"/>
          <p:nvPr/>
        </p:nvSpPr>
        <p:spPr>
          <a:xfrm>
            <a:off x="3758099" y="244736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EAAB7-F7F0-4AB8-8ADE-7553D00E1917}"/>
              </a:ext>
            </a:extLst>
          </p:cNvPr>
          <p:cNvSpPr txBox="1"/>
          <p:nvPr/>
        </p:nvSpPr>
        <p:spPr>
          <a:xfrm>
            <a:off x="8213430" y="24452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css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B5E8E8-CEE2-4952-9E25-2142058A0AD9}"/>
              </a:ext>
            </a:extLst>
          </p:cNvPr>
          <p:cNvSpPr txBox="1"/>
          <p:nvPr/>
        </p:nvSpPr>
        <p:spPr>
          <a:xfrm>
            <a:off x="3742631" y="448235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CA6FF2-FE7B-4272-B281-8B4F120F4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707" y="4851685"/>
            <a:ext cx="3786429" cy="4176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6D45BB-AE4C-4F18-863B-D0A6963EE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217" y="2895018"/>
            <a:ext cx="3786429" cy="6664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2AA3DB-94F4-4B01-BF22-621C1B138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7784" y="2928876"/>
            <a:ext cx="1876687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31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C20FF-824B-4DDE-B338-A462A6FB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47188"/>
            <a:ext cx="11178801" cy="970450"/>
          </a:xfrm>
        </p:spPr>
        <p:txBody>
          <a:bodyPr/>
          <a:lstStyle/>
          <a:p>
            <a:r>
              <a:rPr lang="ko-KR" altLang="en-US" dirty="0"/>
              <a:t>구현 결과</a:t>
            </a:r>
            <a:r>
              <a:rPr lang="en-US" altLang="ko-KR" dirty="0"/>
              <a:t>- main:</a:t>
            </a:r>
            <a:r>
              <a:rPr lang="ko-KR" altLang="en-US" dirty="0"/>
              <a:t>이메일 영역</a:t>
            </a:r>
            <a:r>
              <a:rPr lang="en-US" altLang="ko-KR" dirty="0"/>
              <a:t>-</a:t>
            </a:r>
            <a:r>
              <a:rPr lang="ko-KR" altLang="en-US" dirty="0"/>
              <a:t>예외처리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C6BED46-B0C8-4E69-BDF9-68288B538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887" y="2195606"/>
            <a:ext cx="3105049" cy="3636963"/>
          </a:xfr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9B924A-A213-4840-83D6-840B9CFA91EC}"/>
              </a:ext>
            </a:extLst>
          </p:cNvPr>
          <p:cNvSpPr/>
          <p:nvPr/>
        </p:nvSpPr>
        <p:spPr>
          <a:xfrm>
            <a:off x="809999" y="4497013"/>
            <a:ext cx="2336612" cy="3585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D3F7C7-5A87-4034-8D98-230A5C3A8ACF}"/>
              </a:ext>
            </a:extLst>
          </p:cNvPr>
          <p:cNvSpPr txBox="1"/>
          <p:nvPr/>
        </p:nvSpPr>
        <p:spPr>
          <a:xfrm>
            <a:off x="3758099" y="2447365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이메일 형식에 맞지 않을 경우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F75CB9-895C-41E8-9715-505D979B1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099" y="2884265"/>
            <a:ext cx="4086795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C20FF-824B-4DDE-B338-A462A6FB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결과</a:t>
            </a:r>
            <a:r>
              <a:rPr lang="en-US" altLang="ko-KR" dirty="0"/>
              <a:t>- main:</a:t>
            </a:r>
            <a:r>
              <a:rPr lang="ko-KR" altLang="en-US" dirty="0"/>
              <a:t>휴대전화</a:t>
            </a:r>
            <a:r>
              <a:rPr lang="en-US" altLang="ko-KR" dirty="0"/>
              <a:t>-</a:t>
            </a:r>
            <a:r>
              <a:rPr lang="ko-KR" altLang="en-US" dirty="0"/>
              <a:t>국가 영역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C6BED46-B0C8-4E69-BDF9-68288B538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816" y="2305021"/>
            <a:ext cx="3105049" cy="3636963"/>
          </a:xfr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9B924A-A213-4840-83D6-840B9CFA91EC}"/>
              </a:ext>
            </a:extLst>
          </p:cNvPr>
          <p:cNvSpPr/>
          <p:nvPr/>
        </p:nvSpPr>
        <p:spPr>
          <a:xfrm>
            <a:off x="629587" y="4965315"/>
            <a:ext cx="2363506" cy="4524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D3F7C7-5A87-4034-8D98-230A5C3A8ACF}"/>
              </a:ext>
            </a:extLst>
          </p:cNvPr>
          <p:cNvSpPr txBox="1"/>
          <p:nvPr/>
        </p:nvSpPr>
        <p:spPr>
          <a:xfrm>
            <a:off x="3758099" y="244736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C93147-827A-4CF4-BE2D-A1DA5DA1D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739" y="2814544"/>
            <a:ext cx="4410691" cy="18671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AB9989-55FC-4E44-8BEF-D2EF715C8B40}"/>
              </a:ext>
            </a:extLst>
          </p:cNvPr>
          <p:cNvSpPr txBox="1"/>
          <p:nvPr/>
        </p:nvSpPr>
        <p:spPr>
          <a:xfrm>
            <a:off x="3802739" y="496531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css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8A92D99-6F2B-4542-B2B3-2EE45EFC9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739" y="5417811"/>
            <a:ext cx="2057687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7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C20FF-824B-4DDE-B338-A462A6FB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결과</a:t>
            </a:r>
            <a:r>
              <a:rPr lang="en-US" altLang="ko-KR" dirty="0"/>
              <a:t>- main:</a:t>
            </a:r>
            <a:r>
              <a:rPr lang="ko-KR" altLang="en-US" dirty="0"/>
              <a:t>휴대전화</a:t>
            </a:r>
            <a:r>
              <a:rPr lang="en-US" altLang="ko-KR" dirty="0"/>
              <a:t>-</a:t>
            </a:r>
            <a:r>
              <a:rPr lang="ko-KR" altLang="en-US" dirty="0"/>
              <a:t>번호입력 영역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C6BED46-B0C8-4E69-BDF9-68288B538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887" y="2195606"/>
            <a:ext cx="3105049" cy="3636963"/>
          </a:xfr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9B924A-A213-4840-83D6-840B9CFA91EC}"/>
              </a:ext>
            </a:extLst>
          </p:cNvPr>
          <p:cNvSpPr/>
          <p:nvPr/>
        </p:nvSpPr>
        <p:spPr>
          <a:xfrm>
            <a:off x="659689" y="5043469"/>
            <a:ext cx="2363506" cy="4524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D3F7C7-5A87-4034-8D98-230A5C3A8ACF}"/>
              </a:ext>
            </a:extLst>
          </p:cNvPr>
          <p:cNvSpPr txBox="1"/>
          <p:nvPr/>
        </p:nvSpPr>
        <p:spPr>
          <a:xfrm>
            <a:off x="3758099" y="244736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EAAB7-F7F0-4AB8-8ADE-7553D00E1917}"/>
              </a:ext>
            </a:extLst>
          </p:cNvPr>
          <p:cNvSpPr txBox="1"/>
          <p:nvPr/>
        </p:nvSpPr>
        <p:spPr>
          <a:xfrm>
            <a:off x="8213430" y="24452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css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B5E8E8-CEE2-4952-9E25-2142058A0AD9}"/>
              </a:ext>
            </a:extLst>
          </p:cNvPr>
          <p:cNvSpPr txBox="1"/>
          <p:nvPr/>
        </p:nvSpPr>
        <p:spPr>
          <a:xfrm>
            <a:off x="3742631" y="448235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287B62-AE11-4E78-A205-38576B5D6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294" y="3330942"/>
            <a:ext cx="4006778" cy="3719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51A21F-6364-4BEF-A12E-1AF17CF29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294" y="2813623"/>
            <a:ext cx="4006778" cy="44447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C126367-F0E9-4627-909C-DD22AEE6B4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3430" y="2878441"/>
            <a:ext cx="1914792" cy="90500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EC2F666-8FFE-4FB4-ADCF-6E5EC8E482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3295" y="4851685"/>
            <a:ext cx="4006778" cy="4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7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C20FF-824B-4DDE-B338-A462A6FB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47188"/>
            <a:ext cx="11178801" cy="970450"/>
          </a:xfrm>
        </p:spPr>
        <p:txBody>
          <a:bodyPr/>
          <a:lstStyle/>
          <a:p>
            <a:r>
              <a:rPr lang="ko-KR" altLang="en-US" dirty="0"/>
              <a:t>구현 결과</a:t>
            </a:r>
            <a:r>
              <a:rPr lang="en-US" altLang="ko-KR" dirty="0"/>
              <a:t>- main:</a:t>
            </a:r>
            <a:r>
              <a:rPr lang="ko-KR" altLang="en-US" dirty="0"/>
              <a:t>휴대전화 입력 영역</a:t>
            </a:r>
            <a:r>
              <a:rPr lang="en-US" altLang="ko-KR" dirty="0"/>
              <a:t>-</a:t>
            </a:r>
            <a:r>
              <a:rPr lang="ko-KR" altLang="en-US" dirty="0"/>
              <a:t>예외처리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C6BED46-B0C8-4E69-BDF9-68288B538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887" y="2195606"/>
            <a:ext cx="3105049" cy="3636963"/>
          </a:xfr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9B924A-A213-4840-83D6-840B9CFA91EC}"/>
              </a:ext>
            </a:extLst>
          </p:cNvPr>
          <p:cNvSpPr/>
          <p:nvPr/>
        </p:nvSpPr>
        <p:spPr>
          <a:xfrm>
            <a:off x="809999" y="5130060"/>
            <a:ext cx="2336612" cy="3585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D3F7C7-5A87-4034-8D98-230A5C3A8ACF}"/>
              </a:ext>
            </a:extLst>
          </p:cNvPr>
          <p:cNvSpPr txBox="1"/>
          <p:nvPr/>
        </p:nvSpPr>
        <p:spPr>
          <a:xfrm>
            <a:off x="3758099" y="244736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휴대전화 형식에 맞지 않을 경우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6440BD-B9A7-492D-9229-7D826E441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223" y="2938394"/>
            <a:ext cx="4105848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60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C20FF-824B-4DDE-B338-A462A6FB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702062" cy="970450"/>
          </a:xfrm>
        </p:spPr>
        <p:txBody>
          <a:bodyPr/>
          <a:lstStyle/>
          <a:p>
            <a:r>
              <a:rPr lang="ko-KR" altLang="en-US" dirty="0"/>
              <a:t>구현 결과</a:t>
            </a:r>
            <a:r>
              <a:rPr lang="en-US" altLang="ko-KR" dirty="0"/>
              <a:t>- main:</a:t>
            </a:r>
            <a:r>
              <a:rPr lang="ko-KR" altLang="en-US" dirty="0"/>
              <a:t>휴대전화</a:t>
            </a:r>
            <a:r>
              <a:rPr lang="en-US" altLang="ko-KR" dirty="0"/>
              <a:t>-</a:t>
            </a:r>
            <a:r>
              <a:rPr lang="ko-KR" altLang="en-US" dirty="0"/>
              <a:t>인증번호 입력 영역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C6BED46-B0C8-4E69-BDF9-68288B538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887" y="2195606"/>
            <a:ext cx="3105049" cy="3636963"/>
          </a:xfr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9B924A-A213-4840-83D6-840B9CFA91EC}"/>
              </a:ext>
            </a:extLst>
          </p:cNvPr>
          <p:cNvSpPr/>
          <p:nvPr/>
        </p:nvSpPr>
        <p:spPr>
          <a:xfrm>
            <a:off x="745658" y="5269356"/>
            <a:ext cx="2363506" cy="4524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D3F7C7-5A87-4034-8D98-230A5C3A8ACF}"/>
              </a:ext>
            </a:extLst>
          </p:cNvPr>
          <p:cNvSpPr txBox="1"/>
          <p:nvPr/>
        </p:nvSpPr>
        <p:spPr>
          <a:xfrm>
            <a:off x="3758099" y="244736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B5E8E8-CEE2-4952-9E25-2142058A0AD9}"/>
              </a:ext>
            </a:extLst>
          </p:cNvPr>
          <p:cNvSpPr txBox="1"/>
          <p:nvPr/>
        </p:nvSpPr>
        <p:spPr>
          <a:xfrm>
            <a:off x="3758099" y="353155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AD281A-8B44-4D7E-B885-EF183A523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099" y="3956372"/>
            <a:ext cx="5811061" cy="9369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D6EF8B-3A0F-4CBC-9AEF-7559C51E2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043" y="2921627"/>
            <a:ext cx="5724117" cy="22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06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C20FF-824B-4DDE-B338-A462A6FB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47188"/>
            <a:ext cx="11178801" cy="970450"/>
          </a:xfrm>
        </p:spPr>
        <p:txBody>
          <a:bodyPr/>
          <a:lstStyle/>
          <a:p>
            <a:r>
              <a:rPr lang="ko-KR" altLang="en-US" dirty="0"/>
              <a:t>구현 결과</a:t>
            </a:r>
            <a:r>
              <a:rPr lang="en-US" altLang="ko-KR" dirty="0"/>
              <a:t>- main:</a:t>
            </a:r>
            <a:r>
              <a:rPr lang="ko-KR" altLang="en-US" dirty="0"/>
              <a:t>인증번호 입력란</a:t>
            </a:r>
            <a:r>
              <a:rPr lang="en-US" altLang="ko-KR" dirty="0"/>
              <a:t>-</a:t>
            </a:r>
            <a:r>
              <a:rPr lang="ko-KR" altLang="en-US" dirty="0"/>
              <a:t>이벤트 처리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C6BED46-B0C8-4E69-BDF9-68288B538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887" y="2195606"/>
            <a:ext cx="3105049" cy="3636963"/>
          </a:xfr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9B924A-A213-4840-83D6-840B9CFA91EC}"/>
              </a:ext>
            </a:extLst>
          </p:cNvPr>
          <p:cNvSpPr/>
          <p:nvPr/>
        </p:nvSpPr>
        <p:spPr>
          <a:xfrm>
            <a:off x="817717" y="5325445"/>
            <a:ext cx="2336612" cy="3585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D3F7C7-5A87-4034-8D98-230A5C3A8ACF}"/>
              </a:ext>
            </a:extLst>
          </p:cNvPr>
          <p:cNvSpPr txBox="1"/>
          <p:nvPr/>
        </p:nvSpPr>
        <p:spPr>
          <a:xfrm>
            <a:off x="3758099" y="2447365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인증받기</a:t>
            </a:r>
            <a:r>
              <a:rPr lang="ko-KR" altLang="en-US" dirty="0"/>
              <a:t> 버튼 누르기 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96DE54-0E00-4D92-9C8E-B57252A43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814" y="2841398"/>
            <a:ext cx="6582694" cy="7430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97B76D-3237-40AA-90FA-2BC8B439E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814" y="4498902"/>
            <a:ext cx="6354062" cy="8287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0435C5-65F2-4E72-A59C-2572F26B08FD}"/>
              </a:ext>
            </a:extLst>
          </p:cNvPr>
          <p:cNvSpPr txBox="1"/>
          <p:nvPr/>
        </p:nvSpPr>
        <p:spPr>
          <a:xfrm>
            <a:off x="3778169" y="4043595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인증받기</a:t>
            </a:r>
            <a:r>
              <a:rPr lang="ko-KR" altLang="en-US" dirty="0"/>
              <a:t> 버튼 누른 후</a:t>
            </a:r>
          </a:p>
        </p:txBody>
      </p:sp>
    </p:spTree>
    <p:extLst>
      <p:ext uri="{BB962C8B-B14F-4D97-AF65-F5344CB8AC3E}">
        <p14:creationId xmlns:p14="http://schemas.microsoft.com/office/powerpoint/2010/main" val="399278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23151-80B6-4DA5-9EBD-4A09B478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레이아웃 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B6FC3CF-E4B8-4883-93C5-CBB96040D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873" y="3901653"/>
            <a:ext cx="3404703" cy="95280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CB5192-B2C7-4D90-BE0D-29225A52E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482" y="3439971"/>
            <a:ext cx="4119072" cy="7047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A70204-9782-433C-8DED-C6742BC75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849" y="2458919"/>
            <a:ext cx="2311198" cy="42801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E505E9-83A6-4D4A-B177-380B65627B96}"/>
              </a:ext>
            </a:extLst>
          </p:cNvPr>
          <p:cNvSpPr txBox="1"/>
          <p:nvPr/>
        </p:nvSpPr>
        <p:spPr>
          <a:xfrm>
            <a:off x="512873" y="3244334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Header</a:t>
            </a:r>
            <a:r>
              <a:rPr lang="ko-KR" altLang="en-US" b="1" dirty="0"/>
              <a:t>영역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D22D00-7FF4-4834-ACC1-641A0DDAD75E}"/>
              </a:ext>
            </a:extLst>
          </p:cNvPr>
          <p:cNvSpPr txBox="1"/>
          <p:nvPr/>
        </p:nvSpPr>
        <p:spPr>
          <a:xfrm>
            <a:off x="4821649" y="1961654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Main</a:t>
            </a:r>
            <a:r>
              <a:rPr lang="ko-KR" altLang="en-US" b="1" dirty="0"/>
              <a:t>영역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C64552-4EA4-48C4-95BA-B1D0EB671906}"/>
              </a:ext>
            </a:extLst>
          </p:cNvPr>
          <p:cNvSpPr txBox="1"/>
          <p:nvPr/>
        </p:nvSpPr>
        <p:spPr>
          <a:xfrm>
            <a:off x="7657558" y="2971236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footer</a:t>
            </a:r>
            <a:r>
              <a:rPr lang="ko-KR" altLang="en-US" b="1" dirty="0"/>
              <a:t>영역</a:t>
            </a:r>
          </a:p>
        </p:txBody>
      </p:sp>
    </p:spTree>
    <p:extLst>
      <p:ext uri="{BB962C8B-B14F-4D97-AF65-F5344CB8AC3E}">
        <p14:creationId xmlns:p14="http://schemas.microsoft.com/office/powerpoint/2010/main" val="1525058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C20FF-824B-4DDE-B338-A462A6FB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결과</a:t>
            </a:r>
            <a:r>
              <a:rPr lang="en-US" altLang="ko-KR" dirty="0"/>
              <a:t>- main:</a:t>
            </a:r>
            <a:r>
              <a:rPr lang="ko-KR" altLang="en-US" dirty="0"/>
              <a:t>가입하기 영역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C6BED46-B0C8-4E69-BDF9-68288B538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94" y="2281575"/>
            <a:ext cx="3105049" cy="3636963"/>
          </a:xfr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9B924A-A213-4840-83D6-840B9CFA91EC}"/>
              </a:ext>
            </a:extLst>
          </p:cNvPr>
          <p:cNvSpPr/>
          <p:nvPr/>
        </p:nvSpPr>
        <p:spPr>
          <a:xfrm>
            <a:off x="682265" y="5629623"/>
            <a:ext cx="2363506" cy="4524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D3F7C7-5A87-4034-8D98-230A5C3A8ACF}"/>
              </a:ext>
            </a:extLst>
          </p:cNvPr>
          <p:cNvSpPr txBox="1"/>
          <p:nvPr/>
        </p:nvSpPr>
        <p:spPr>
          <a:xfrm>
            <a:off x="3758099" y="244736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EAAB7-F7F0-4AB8-8ADE-7553D00E1917}"/>
              </a:ext>
            </a:extLst>
          </p:cNvPr>
          <p:cNvSpPr txBox="1"/>
          <p:nvPr/>
        </p:nvSpPr>
        <p:spPr>
          <a:xfrm>
            <a:off x="3835043" y="374295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css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883D1F-C8AF-4CA4-883C-95D0F13FA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043" y="4168597"/>
            <a:ext cx="1895740" cy="14956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C762BA-698E-4CB7-93F0-B125771D2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099" y="2905052"/>
            <a:ext cx="7211431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83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C20FF-824B-4DDE-B338-A462A6FB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결과</a:t>
            </a:r>
            <a:r>
              <a:rPr lang="en-US" altLang="ko-KR" dirty="0"/>
              <a:t>- footer </a:t>
            </a:r>
            <a:r>
              <a:rPr lang="ko-KR" altLang="en-US" dirty="0"/>
              <a:t>영역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D3F7C7-5A87-4034-8D98-230A5C3A8ACF}"/>
              </a:ext>
            </a:extLst>
          </p:cNvPr>
          <p:cNvSpPr txBox="1"/>
          <p:nvPr/>
        </p:nvSpPr>
        <p:spPr>
          <a:xfrm>
            <a:off x="280000" y="373096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EAAB7-F7F0-4AB8-8ADE-7553D00E1917}"/>
              </a:ext>
            </a:extLst>
          </p:cNvPr>
          <p:cNvSpPr txBox="1"/>
          <p:nvPr/>
        </p:nvSpPr>
        <p:spPr>
          <a:xfrm>
            <a:off x="8133248" y="325901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css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0FBB74-7374-46CC-981E-5E215733A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00" y="2329319"/>
            <a:ext cx="6364639" cy="9704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9B924A-A213-4840-83D6-840B9CFA91EC}"/>
              </a:ext>
            </a:extLst>
          </p:cNvPr>
          <p:cNvSpPr/>
          <p:nvPr/>
        </p:nvSpPr>
        <p:spPr>
          <a:xfrm>
            <a:off x="1742180" y="2814544"/>
            <a:ext cx="3178181" cy="44447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31A8F9F-31C3-4293-8B4F-4D3DFFFEB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00" y="4225059"/>
            <a:ext cx="7192379" cy="209579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4627992-4509-4A0C-AFF8-4E7BDAC2B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248" y="3626956"/>
            <a:ext cx="2143424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77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C20FF-824B-4DDE-B338-A462A6FB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결과</a:t>
            </a:r>
            <a:r>
              <a:rPr lang="en-US" altLang="ko-KR" dirty="0"/>
              <a:t>- footer: hover</a:t>
            </a:r>
            <a:r>
              <a:rPr lang="ko-KR" altLang="en-US" dirty="0"/>
              <a:t>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EAAB7-F7F0-4AB8-8ADE-7553D00E1917}"/>
              </a:ext>
            </a:extLst>
          </p:cNvPr>
          <p:cNvSpPr txBox="1"/>
          <p:nvPr/>
        </p:nvSpPr>
        <p:spPr>
          <a:xfrm>
            <a:off x="3132169" y="415828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css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E6A0A0-4153-4B5E-B4D6-AD3C27738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920" y="4527621"/>
            <a:ext cx="4029637" cy="8764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CA9BA5-1700-43CD-9A74-8228BE001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169" y="2910615"/>
            <a:ext cx="4496427" cy="58110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9B924A-A213-4840-83D6-840B9CFA91EC}"/>
              </a:ext>
            </a:extLst>
          </p:cNvPr>
          <p:cNvSpPr/>
          <p:nvPr/>
        </p:nvSpPr>
        <p:spPr>
          <a:xfrm>
            <a:off x="3807643" y="2969251"/>
            <a:ext cx="1297096" cy="3017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130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D0806-ADD3-4646-AAD6-B5AB23B2D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소요시간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622C5-402B-479D-AAA7-87452CD1C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 파악</a:t>
            </a:r>
            <a:r>
              <a:rPr lang="en-US" altLang="ko-KR" dirty="0"/>
              <a:t>- 1</a:t>
            </a:r>
            <a:r>
              <a:rPr lang="ko-KR" altLang="en-US" dirty="0"/>
              <a:t>시간</a:t>
            </a:r>
            <a:endParaRPr lang="en-US" altLang="ko-KR" dirty="0"/>
          </a:p>
          <a:p>
            <a:r>
              <a:rPr lang="en-US" altLang="ko-KR" dirty="0" err="1"/>
              <a:t>Html,CSS</a:t>
            </a:r>
            <a:r>
              <a:rPr lang="ko-KR" altLang="en-US" dirty="0"/>
              <a:t> 파악</a:t>
            </a:r>
            <a:r>
              <a:rPr lang="en-US" altLang="ko-KR" dirty="0"/>
              <a:t>- 50</a:t>
            </a:r>
            <a:r>
              <a:rPr lang="ko-KR" altLang="en-US" dirty="0"/>
              <a:t>분</a:t>
            </a:r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작성</a:t>
            </a:r>
            <a:r>
              <a:rPr lang="en-US" altLang="ko-KR" dirty="0"/>
              <a:t>- 30</a:t>
            </a:r>
            <a:r>
              <a:rPr lang="ko-KR" altLang="en-US" dirty="0"/>
              <a:t>분</a:t>
            </a:r>
            <a:endParaRPr lang="en-US" altLang="ko-KR" dirty="0"/>
          </a:p>
          <a:p>
            <a:r>
              <a:rPr lang="en-US" altLang="ko-KR" dirty="0"/>
              <a:t>CSS </a:t>
            </a:r>
            <a:r>
              <a:rPr lang="ko-KR" altLang="en-US" dirty="0"/>
              <a:t>작성 </a:t>
            </a:r>
            <a:r>
              <a:rPr lang="en-US" altLang="ko-KR" dirty="0"/>
              <a:t>– 2</a:t>
            </a:r>
            <a:r>
              <a:rPr lang="ko-KR" altLang="en-US" dirty="0"/>
              <a:t>시간 </a:t>
            </a:r>
            <a:r>
              <a:rPr lang="en-US" altLang="ko-KR" dirty="0"/>
              <a:t>30</a:t>
            </a:r>
            <a:r>
              <a:rPr lang="ko-KR" altLang="en-US" dirty="0"/>
              <a:t>분</a:t>
            </a:r>
            <a:endParaRPr lang="en-US" altLang="ko-KR" dirty="0"/>
          </a:p>
          <a:p>
            <a:r>
              <a:rPr lang="en-US" altLang="ko-KR" dirty="0"/>
              <a:t>JS</a:t>
            </a:r>
            <a:r>
              <a:rPr lang="ko-KR" altLang="en-US" dirty="0"/>
              <a:t>파악 </a:t>
            </a:r>
            <a:r>
              <a:rPr lang="en-US" altLang="ko-KR" dirty="0"/>
              <a:t>-10</a:t>
            </a:r>
            <a:r>
              <a:rPr lang="ko-KR" altLang="en-US" dirty="0"/>
              <a:t>분</a:t>
            </a:r>
            <a:endParaRPr lang="en-US" altLang="ko-KR" dirty="0"/>
          </a:p>
          <a:p>
            <a:r>
              <a:rPr lang="en-US" altLang="ko-KR" dirty="0"/>
              <a:t>JS</a:t>
            </a:r>
            <a:r>
              <a:rPr lang="ko-KR" altLang="en-US" dirty="0"/>
              <a:t>작성 </a:t>
            </a:r>
            <a:r>
              <a:rPr lang="en-US" altLang="ko-KR" dirty="0"/>
              <a:t>-5</a:t>
            </a:r>
            <a:r>
              <a:rPr lang="ko-KR" altLang="en-US" dirty="0"/>
              <a:t>시간</a:t>
            </a:r>
            <a:endParaRPr lang="en-US" altLang="ko-KR" dirty="0"/>
          </a:p>
          <a:p>
            <a:r>
              <a:rPr lang="en-US" altLang="ko-KR" dirty="0"/>
              <a:t>PPT</a:t>
            </a:r>
            <a:r>
              <a:rPr lang="ko-KR" altLang="en-US" dirty="0"/>
              <a:t>제작</a:t>
            </a:r>
            <a:r>
              <a:rPr lang="en-US" altLang="ko-KR" dirty="0"/>
              <a:t>- 2</a:t>
            </a:r>
            <a:r>
              <a:rPr lang="ko-KR" altLang="en-US" dirty="0"/>
              <a:t>시간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1648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BCD9B-FE34-4A2A-A77D-E9101A0A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후기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DD09DE-4C96-41CF-B291-19359DE6B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4287928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CSS</a:t>
            </a:r>
            <a:r>
              <a:rPr lang="ko-KR" altLang="en-US" dirty="0"/>
              <a:t>를 하다가 전보다 </a:t>
            </a:r>
            <a:r>
              <a:rPr lang="ko-KR" altLang="en-US" dirty="0" err="1"/>
              <a:t>헤매이는</a:t>
            </a:r>
            <a:r>
              <a:rPr lang="ko-KR" altLang="en-US" dirty="0"/>
              <a:t> 시간이 단축되었음을 느꼈습니다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코드를 구현하기전 메모장에 적은 내용들이 많이 도움이 되었습니다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조금씩 더 구체적으로 </a:t>
            </a:r>
            <a:r>
              <a:rPr lang="ko-KR" altLang="en-US" dirty="0" err="1"/>
              <a:t>서술해나가면</a:t>
            </a:r>
            <a:r>
              <a:rPr lang="ko-KR" altLang="en-US" dirty="0"/>
              <a:t> </a:t>
            </a:r>
            <a:r>
              <a:rPr lang="ko-KR" altLang="en-US" dirty="0" err="1"/>
              <a:t>좋을것</a:t>
            </a:r>
            <a:r>
              <a:rPr lang="ko-KR" altLang="en-US" dirty="0"/>
              <a:t> 같다는 생각이 들었습니다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Javascript</a:t>
            </a:r>
            <a:r>
              <a:rPr lang="ko-KR" altLang="en-US" dirty="0"/>
              <a:t>를 </a:t>
            </a:r>
            <a:r>
              <a:rPr lang="ko-KR" altLang="en-US" dirty="0" err="1"/>
              <a:t>할때</a:t>
            </a:r>
            <a:r>
              <a:rPr lang="ko-KR" altLang="en-US" dirty="0"/>
              <a:t> 수업에 듣던 내용을 응용해 </a:t>
            </a:r>
            <a:r>
              <a:rPr lang="ko-KR" altLang="en-US" dirty="0" err="1"/>
              <a:t>구현해야하는것들은</a:t>
            </a:r>
            <a:r>
              <a:rPr lang="ko-KR" altLang="en-US" dirty="0"/>
              <a:t> 저의 응용력이 부족해 구글링을 해서 채워 넣었지만 시간이 부족해 필수적인 것들만 구현해 놓았고 더 구현해보고 싶었던 것들</a:t>
            </a:r>
            <a:r>
              <a:rPr lang="en-US" altLang="ko-KR" dirty="0"/>
              <a:t>(</a:t>
            </a:r>
            <a:r>
              <a:rPr lang="ko-KR" altLang="en-US" dirty="0" err="1"/>
              <a:t>아이디값이</a:t>
            </a:r>
            <a:r>
              <a:rPr lang="ko-KR" altLang="en-US" dirty="0"/>
              <a:t> </a:t>
            </a:r>
            <a:r>
              <a:rPr lang="ko-KR" altLang="en-US" dirty="0" err="1"/>
              <a:t>알맞을경우</a:t>
            </a:r>
            <a:r>
              <a:rPr lang="ko-KR" altLang="en-US" dirty="0"/>
              <a:t> 출력하는 경우나 비밀번호 </a:t>
            </a:r>
            <a:r>
              <a:rPr lang="ko-KR" altLang="en-US" dirty="0" err="1"/>
              <a:t>입력값이</a:t>
            </a:r>
            <a:r>
              <a:rPr lang="ko-KR" altLang="en-US" dirty="0"/>
              <a:t> 틀리거나 일치하지 </a:t>
            </a:r>
            <a:r>
              <a:rPr lang="ko-KR" altLang="en-US" dirty="0" err="1"/>
              <a:t>않을때</a:t>
            </a:r>
            <a:r>
              <a:rPr lang="ko-KR" altLang="en-US" dirty="0"/>
              <a:t> 옆의 아이콘이 바뀌는 것 등</a:t>
            </a:r>
            <a:r>
              <a:rPr lang="en-US" altLang="ko-KR" dirty="0"/>
              <a:t>)</a:t>
            </a:r>
            <a:r>
              <a:rPr lang="ko-KR" altLang="en-US" dirty="0"/>
              <a:t>은 하지 못해서 아쉽습니다</a:t>
            </a:r>
            <a:r>
              <a:rPr lang="en-US" altLang="ko-KR" dirty="0"/>
              <a:t>. </a:t>
            </a:r>
            <a:r>
              <a:rPr lang="ko-KR" altLang="en-US" dirty="0"/>
              <a:t>시간이 날때마다 </a:t>
            </a:r>
            <a:r>
              <a:rPr lang="ko-KR" altLang="en-US" dirty="0" err="1"/>
              <a:t>틈틈히</a:t>
            </a:r>
            <a:r>
              <a:rPr lang="ko-KR" altLang="en-US" dirty="0"/>
              <a:t> 찾아보고 구현을 해보고 스스로 만들어 </a:t>
            </a:r>
            <a:r>
              <a:rPr lang="ko-KR" altLang="en-US" dirty="0" err="1"/>
              <a:t>볼것입니다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 시험을 치면서 제가 부족한 부분인 응용력과 에러가 </a:t>
            </a:r>
            <a:r>
              <a:rPr lang="ko-KR" altLang="en-US" dirty="0" err="1"/>
              <a:t>발생했을때</a:t>
            </a:r>
            <a:r>
              <a:rPr lang="ko-KR" altLang="en-US" dirty="0"/>
              <a:t> 에러의 내용을 알겠으나 해결하는 능력이 </a:t>
            </a:r>
            <a:r>
              <a:rPr lang="ko-KR" altLang="en-US" dirty="0" err="1"/>
              <a:t>부족한것을</a:t>
            </a:r>
            <a:r>
              <a:rPr lang="ko-KR" altLang="en-US" dirty="0"/>
              <a:t> 많이 느껴 부족한 부분을 어떻게 </a:t>
            </a:r>
            <a:r>
              <a:rPr lang="ko-KR" altLang="en-US" dirty="0" err="1"/>
              <a:t>채워넣을지</a:t>
            </a:r>
            <a:r>
              <a:rPr lang="ko-KR" altLang="en-US" dirty="0"/>
              <a:t> 계획을 세우겠습니다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 단원을 공부하면서 </a:t>
            </a:r>
            <a:r>
              <a:rPr lang="ko-KR" altLang="en-US" dirty="0" err="1"/>
              <a:t>느낀점은</a:t>
            </a:r>
            <a:r>
              <a:rPr lang="ko-KR" altLang="en-US" dirty="0"/>
              <a:t> 함수와 클래스 부분이 부족하다고 느낍니다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ko-KR" altLang="en-US" dirty="0">
                <a:solidFill>
                  <a:srgbClr val="6089B4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dirty="0">
                <a:solidFill>
                  <a:srgbClr val="6089B4"/>
                </a:solidFill>
                <a:latin typeface="Consolas" panose="020B0609020204030204" pitchFamily="49" charset="0"/>
              </a:rPr>
              <a:t>option</a:t>
            </a:r>
            <a:r>
              <a:rPr lang="ko-KR" altLang="en-US" dirty="0">
                <a:solidFill>
                  <a:srgbClr val="6089B4"/>
                </a:solidFill>
                <a:latin typeface="Consolas" panose="020B0609020204030204" pitchFamily="49" charset="0"/>
              </a:rPr>
              <a:t>을 선택했을 때</a:t>
            </a:r>
            <a:r>
              <a:rPr lang="ko-KR" altLang="en-US" dirty="0"/>
              <a:t> 원하는 값을 검사식으로 예외 상황을 도출하는 구문을 작성하고 싶었으나 구글링의 실력이 부족한지 구글링으로는 </a:t>
            </a:r>
            <a:r>
              <a:rPr lang="ko-KR" altLang="en-US" dirty="0" err="1"/>
              <a:t>찾지못하고</a:t>
            </a:r>
            <a:r>
              <a:rPr lang="ko-KR" altLang="en-US" dirty="0"/>
              <a:t> 대체할 코드를 찾아 참고하여 예외상황을 처리했으나 </a:t>
            </a:r>
            <a:r>
              <a:rPr lang="ko-KR" altLang="en-US" dirty="0" err="1"/>
              <a:t>제대로된</a:t>
            </a:r>
            <a:r>
              <a:rPr lang="ko-KR" altLang="en-US" dirty="0"/>
              <a:t> 예외상황이 아니기에 많이 아쉽고 다시 백지 상태로 되돌려 하나하나 차근차근 구현해 나가겠습니다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052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7774D-A5AF-4EC8-A9A8-0A34F572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레이아웃 점검</a:t>
            </a:r>
            <a:r>
              <a:rPr lang="en-US" altLang="ko-KR" dirty="0"/>
              <a:t>-html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972A9-2143-4B56-8628-D78EBD36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604" y="1505111"/>
            <a:ext cx="3651656" cy="4106795"/>
          </a:xfrm>
        </p:spPr>
        <p:txBody>
          <a:bodyPr>
            <a:normAutofit/>
          </a:bodyPr>
          <a:lstStyle/>
          <a:p>
            <a:r>
              <a:rPr lang="en-US" altLang="ko-KR" sz="1200" dirty="0"/>
              <a:t>Html-</a:t>
            </a:r>
            <a:r>
              <a:rPr lang="ko-KR" altLang="en-US" sz="1200" dirty="0"/>
              <a:t>초기 구도</a:t>
            </a:r>
          </a:p>
          <a:p>
            <a:endParaRPr lang="ko-KR" altLang="en-US" sz="1200" dirty="0"/>
          </a:p>
          <a:p>
            <a:r>
              <a:rPr lang="en-US" altLang="ko-KR" sz="1200" dirty="0"/>
              <a:t>header</a:t>
            </a:r>
          </a:p>
          <a:p>
            <a:r>
              <a:rPr lang="en-US" altLang="ko-KR" sz="1200" dirty="0"/>
              <a:t>div&gt;</a:t>
            </a:r>
            <a:r>
              <a:rPr lang="en-US" altLang="ko-KR" sz="1200" dirty="0" err="1"/>
              <a:t>img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main</a:t>
            </a:r>
          </a:p>
          <a:p>
            <a:r>
              <a:rPr lang="ko-KR" altLang="en-US" sz="1200" dirty="0"/>
              <a:t>아이디</a:t>
            </a:r>
            <a:r>
              <a:rPr lang="en-US" altLang="ko-KR" sz="1200" dirty="0"/>
              <a:t>~</a:t>
            </a:r>
            <a:r>
              <a:rPr lang="ko-KR" altLang="en-US" sz="1200" dirty="0"/>
              <a:t>이름영역까지</a:t>
            </a:r>
            <a:r>
              <a:rPr lang="en-US" altLang="ko-KR" sz="1200" dirty="0"/>
              <a:t>,</a:t>
            </a:r>
            <a:r>
              <a:rPr lang="ko-KR" altLang="en-US" sz="1200" dirty="0"/>
              <a:t>본인 확인 이메일</a:t>
            </a:r>
          </a:p>
          <a:p>
            <a:r>
              <a:rPr lang="en-US" altLang="ko-KR" sz="1200" dirty="0"/>
              <a:t>form&gt;div&gt;</a:t>
            </a:r>
            <a:r>
              <a:rPr lang="en-US" altLang="ko-KR" sz="1200" dirty="0" err="1"/>
              <a:t>lable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&gt;div&gt;input</a:t>
            </a:r>
            <a:endParaRPr lang="ko-KR" altLang="en-US" sz="12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4C37747-2EBD-420A-92B6-D112EDE465D1}"/>
              </a:ext>
            </a:extLst>
          </p:cNvPr>
          <p:cNvSpPr txBox="1">
            <a:spLocks/>
          </p:cNvSpPr>
          <p:nvPr/>
        </p:nvSpPr>
        <p:spPr>
          <a:xfrm>
            <a:off x="4899213" y="1887708"/>
            <a:ext cx="2770094" cy="468950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200" dirty="0"/>
          </a:p>
          <a:p>
            <a:r>
              <a:rPr lang="ko-KR" altLang="en-US" sz="1200" dirty="0"/>
              <a:t>생년월일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div&gt;</a:t>
            </a:r>
            <a:r>
              <a:rPr lang="en-US" altLang="ko-KR" sz="1200" dirty="0" err="1"/>
              <a:t>lable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    &gt;div&gt;input</a:t>
            </a:r>
          </a:p>
          <a:p>
            <a:pPr marL="0" indent="0">
              <a:buNone/>
            </a:pPr>
            <a:r>
              <a:rPr lang="en-US" altLang="ko-KR" sz="1200" dirty="0"/>
              <a:t>	    &gt;div&gt;select&gt;option</a:t>
            </a:r>
          </a:p>
          <a:p>
            <a:pPr marL="0" indent="0">
              <a:buNone/>
            </a:pPr>
            <a:r>
              <a:rPr lang="en-US" altLang="ko-KR" sz="1200" dirty="0"/>
              <a:t>	    &gt;div&gt;input</a:t>
            </a:r>
          </a:p>
          <a:p>
            <a:r>
              <a:rPr lang="ko-KR" altLang="en-US" sz="1200" dirty="0"/>
              <a:t>성별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div&gt;</a:t>
            </a:r>
            <a:r>
              <a:rPr lang="en-US" altLang="ko-KR" sz="1200" dirty="0" err="1"/>
              <a:t>lable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    &gt;div&gt;select&gt;option</a:t>
            </a:r>
          </a:p>
          <a:p>
            <a:endParaRPr lang="en-US" altLang="ko-KR" sz="1200" dirty="0"/>
          </a:p>
          <a:p>
            <a:r>
              <a:rPr lang="ko-KR" altLang="en-US" sz="1200" dirty="0"/>
              <a:t>휴대전화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div&gt;</a:t>
            </a:r>
            <a:r>
              <a:rPr lang="en-US" altLang="ko-KR" sz="1200" dirty="0" err="1"/>
              <a:t>lable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    &gt;div&gt;select&gt;option</a:t>
            </a:r>
          </a:p>
          <a:p>
            <a:pPr marL="0" indent="0">
              <a:buNone/>
            </a:pPr>
            <a:r>
              <a:rPr lang="en-US" altLang="ko-KR" sz="1200" dirty="0"/>
              <a:t>	    &gt;div&gt;input</a:t>
            </a:r>
          </a:p>
          <a:p>
            <a:pPr marL="0" indent="0">
              <a:buNone/>
            </a:pPr>
            <a:r>
              <a:rPr lang="en-US" altLang="ko-KR" sz="1200" dirty="0"/>
              <a:t>	    &gt;div&gt;a&gt;span</a:t>
            </a:r>
          </a:p>
          <a:p>
            <a:pPr marL="0" indent="0">
              <a:buNone/>
            </a:pPr>
            <a:r>
              <a:rPr lang="en-US" altLang="ko-KR" sz="1200" dirty="0"/>
              <a:t>	    &gt;div&gt;input</a:t>
            </a:r>
          </a:p>
          <a:p>
            <a:endParaRPr lang="en-US" altLang="ko-KR" sz="12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324648B-11E2-418B-99D5-A1D7F00619C7}"/>
              </a:ext>
            </a:extLst>
          </p:cNvPr>
          <p:cNvSpPr txBox="1">
            <a:spLocks/>
          </p:cNvSpPr>
          <p:nvPr/>
        </p:nvSpPr>
        <p:spPr>
          <a:xfrm>
            <a:off x="8937814" y="1213757"/>
            <a:ext cx="2770094" cy="468950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가입하기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div&gt;button&gt;span</a:t>
            </a:r>
          </a:p>
          <a:p>
            <a:endParaRPr lang="en-US" altLang="ko-KR" sz="1200" dirty="0"/>
          </a:p>
          <a:p>
            <a:r>
              <a:rPr lang="en-US" altLang="ko-KR" sz="1200" dirty="0"/>
              <a:t>footer</a:t>
            </a:r>
          </a:p>
          <a:p>
            <a:r>
              <a:rPr lang="en-US" altLang="ko-KR" sz="1200" dirty="0"/>
              <a:t>div&gt;ul&gt;li&gt;a</a:t>
            </a:r>
          </a:p>
          <a:p>
            <a:pPr marL="0" indent="0">
              <a:buNone/>
            </a:pPr>
            <a:r>
              <a:rPr lang="en-US" altLang="ko-KR" sz="1200" dirty="0"/>
              <a:t>	        &gt;li&gt;a&gt;b</a:t>
            </a:r>
          </a:p>
          <a:p>
            <a:pPr marL="0" indent="0">
              <a:buNone/>
            </a:pPr>
            <a:r>
              <a:rPr lang="en-US" altLang="ko-KR" sz="1200" dirty="0"/>
              <a:t>	        &gt;li&gt;a</a:t>
            </a:r>
          </a:p>
          <a:p>
            <a:pPr marL="0" indent="0">
              <a:buNone/>
            </a:pPr>
            <a:r>
              <a:rPr lang="en-US" altLang="ko-KR" sz="1200" dirty="0"/>
              <a:t>	        &gt;li&gt;a</a:t>
            </a:r>
          </a:p>
          <a:p>
            <a:pPr marL="0" indent="0">
              <a:buNone/>
            </a:pPr>
            <a:r>
              <a:rPr lang="en-US" altLang="ko-KR" sz="1200" dirty="0"/>
              <a:t>	     (div)&gt;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&gt;a</a:t>
            </a:r>
          </a:p>
          <a:p>
            <a:pPr marL="0" indent="0">
              <a:buNone/>
            </a:pPr>
            <a:r>
              <a:rPr lang="en-US" altLang="ko-KR" sz="1200" dirty="0"/>
              <a:t>	     &gt;address&gt;a&gt;b</a:t>
            </a:r>
          </a:p>
        </p:txBody>
      </p:sp>
    </p:spTree>
    <p:extLst>
      <p:ext uri="{BB962C8B-B14F-4D97-AF65-F5344CB8AC3E}">
        <p14:creationId xmlns:p14="http://schemas.microsoft.com/office/powerpoint/2010/main" val="180650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E40D2-AFFE-4F65-99B4-82CD9035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레이아웃 점검</a:t>
            </a:r>
            <a:r>
              <a:rPr lang="en-US" altLang="ko-KR" dirty="0"/>
              <a:t>-</a:t>
            </a:r>
            <a:r>
              <a:rPr lang="en-US" altLang="ko-KR" dirty="0" err="1"/>
              <a:t>css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498A90-5E56-402C-8979-99E42A54E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230" y="2237336"/>
            <a:ext cx="6935759" cy="3855784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공통부분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background-color #f5f6f7 </a:t>
            </a:r>
            <a:r>
              <a:rPr lang="ko-KR" altLang="en-US" dirty="0"/>
              <a:t>지정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width: 100%;</a:t>
            </a:r>
          </a:p>
          <a:p>
            <a:r>
              <a:rPr lang="en-US" altLang="ko-KR" dirty="0"/>
              <a:t>    height: 100%;</a:t>
            </a:r>
          </a:p>
          <a:p>
            <a:r>
              <a:rPr lang="en-US" altLang="ko-KR" dirty="0"/>
              <a:t>    font-family: </a:t>
            </a:r>
            <a:r>
              <a:rPr lang="en-US" altLang="ko-KR" dirty="0" err="1"/>
              <a:t>Dotum</a:t>
            </a:r>
            <a:r>
              <a:rPr lang="en-US" altLang="ko-KR" dirty="0"/>
              <a:t>,'</a:t>
            </a:r>
            <a:r>
              <a:rPr lang="ko-KR" altLang="en-US" dirty="0"/>
              <a:t>돋움</a:t>
            </a:r>
            <a:r>
              <a:rPr lang="en-US" altLang="ko-KR" dirty="0"/>
              <a:t>',</a:t>
            </a:r>
            <a:r>
              <a:rPr lang="en-US" altLang="ko-KR" dirty="0" err="1"/>
              <a:t>Helvetica,sans</a:t>
            </a:r>
            <a:r>
              <a:rPr lang="en-US" altLang="ko-KR" dirty="0"/>
              <a:t>-serif;</a:t>
            </a:r>
          </a:p>
          <a:p>
            <a:r>
              <a:rPr lang="en-US" altLang="ko-KR" dirty="0"/>
              <a:t>    font-size: 12px;</a:t>
            </a:r>
          </a:p>
          <a:p>
            <a:r>
              <a:rPr lang="en-US" altLang="ko-KR" dirty="0"/>
              <a:t>    margin: 0;</a:t>
            </a:r>
          </a:p>
          <a:p>
            <a:r>
              <a:rPr lang="en-US" altLang="ko-KR" dirty="0"/>
              <a:t>    padding: 0;</a:t>
            </a:r>
          </a:p>
          <a:p>
            <a:endParaRPr lang="en-US" altLang="ko-KR" dirty="0"/>
          </a:p>
          <a:p>
            <a:r>
              <a:rPr lang="en-US" altLang="ko-KR" dirty="0"/>
              <a:t>&lt;a&gt;- </a:t>
            </a:r>
            <a:r>
              <a:rPr lang="ko-KR" altLang="en-US" dirty="0"/>
              <a:t>밑줄제거</a:t>
            </a:r>
            <a:r>
              <a:rPr lang="en-US" altLang="ko-KR" dirty="0"/>
              <a:t>,</a:t>
            </a:r>
            <a:r>
              <a:rPr lang="ko-KR" altLang="en-US" dirty="0"/>
              <a:t>색상 검은색</a:t>
            </a:r>
          </a:p>
          <a:p>
            <a:r>
              <a:rPr lang="en-US" altLang="ko-KR" dirty="0"/>
              <a:t>&lt;ul&gt;,&lt;li&gt;- list-style</a:t>
            </a:r>
            <a:r>
              <a:rPr lang="ko-KR" altLang="en-US" dirty="0"/>
              <a:t>제거</a:t>
            </a:r>
          </a:p>
          <a:p>
            <a:endParaRPr lang="ko-KR" altLang="en-US" dirty="0"/>
          </a:p>
          <a:p>
            <a:r>
              <a:rPr lang="en-US" altLang="ko-KR" dirty="0" err="1"/>
              <a:t>header,main,footer</a:t>
            </a:r>
            <a:r>
              <a:rPr lang="en-US" altLang="ko-KR" dirty="0"/>
              <a:t>- </a:t>
            </a:r>
            <a:r>
              <a:rPr lang="en-US" altLang="ko-KR" dirty="0" err="1"/>
              <a:t>magint</a:t>
            </a:r>
            <a:r>
              <a:rPr lang="en-US" altLang="ko-KR" dirty="0"/>
              <a:t>: 0 </a:t>
            </a:r>
            <a:r>
              <a:rPr lang="en-US" altLang="ko-KR" dirty="0" err="1"/>
              <a:t>auto,max</a:t>
            </a:r>
            <a:r>
              <a:rPr lang="en-US" altLang="ko-KR" dirty="0"/>
              <a:t>-width: 768px;, min-width: 460px;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A79DC14-9D41-49D6-995F-E8EAF04B735D}"/>
              </a:ext>
            </a:extLst>
          </p:cNvPr>
          <p:cNvSpPr txBox="1">
            <a:spLocks/>
          </p:cNvSpPr>
          <p:nvPr/>
        </p:nvSpPr>
        <p:spPr>
          <a:xfrm>
            <a:off x="7440705" y="2244430"/>
            <a:ext cx="6935759" cy="417795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200" dirty="0"/>
          </a:p>
          <a:p>
            <a:r>
              <a:rPr lang="en-US" altLang="ko-KR" sz="1200" dirty="0"/>
              <a:t>header</a:t>
            </a:r>
          </a:p>
          <a:p>
            <a:r>
              <a:rPr lang="en-US" altLang="ko-KR" sz="1200" dirty="0"/>
              <a:t>padding: 60px 0 54px</a:t>
            </a:r>
          </a:p>
          <a:p>
            <a:r>
              <a:rPr lang="en-US" altLang="ko-KR" sz="1200" dirty="0" err="1"/>
              <a:t>img</a:t>
            </a:r>
            <a:r>
              <a:rPr lang="ko-KR" altLang="en-US" sz="1200" dirty="0"/>
              <a:t>크기조절</a:t>
            </a:r>
            <a:r>
              <a:rPr lang="en-US" altLang="ko-KR" sz="1200" dirty="0"/>
              <a:t>-cursor: pointer</a:t>
            </a:r>
          </a:p>
          <a:p>
            <a:endParaRPr lang="en-US" altLang="ko-KR" sz="1200" dirty="0"/>
          </a:p>
          <a:p>
            <a:r>
              <a:rPr lang="en-US" altLang="ko-KR" sz="1200" dirty="0"/>
              <a:t>main</a:t>
            </a:r>
          </a:p>
          <a:p>
            <a:r>
              <a:rPr lang="en-US" altLang="ko-KR" sz="1200" dirty="0"/>
              <a:t>    cursor: pointer;- </a:t>
            </a:r>
            <a:r>
              <a:rPr lang="ko-KR" altLang="en-US" sz="1200" dirty="0"/>
              <a:t>모든 </a:t>
            </a:r>
            <a:r>
              <a:rPr lang="en-US" altLang="ko-KR" sz="1200" dirty="0" err="1"/>
              <a:t>input,lable</a:t>
            </a:r>
            <a:r>
              <a:rPr lang="ko-KR" altLang="en-US" sz="1200" dirty="0"/>
              <a:t>태그에 적용</a:t>
            </a:r>
            <a:r>
              <a:rPr lang="en-US" altLang="ko-KR" sz="1200" dirty="0"/>
              <a:t>?</a:t>
            </a:r>
          </a:p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테두리 초록색</a:t>
            </a:r>
          </a:p>
          <a:p>
            <a:r>
              <a:rPr lang="ko-KR" altLang="en-US" sz="1200" dirty="0"/>
              <a:t>아이콘</a:t>
            </a:r>
            <a:r>
              <a:rPr lang="en-US" altLang="ko-KR" sz="1200" dirty="0"/>
              <a:t>- </a:t>
            </a:r>
            <a:r>
              <a:rPr lang="en-US" altLang="ko-KR" sz="1200" dirty="0" err="1"/>
              <a:t>backgroound-img</a:t>
            </a:r>
            <a:r>
              <a:rPr lang="ko-KR" altLang="en-US" sz="1200" dirty="0"/>
              <a:t>로 조절</a:t>
            </a:r>
            <a:r>
              <a:rPr lang="en-US" altLang="ko-KR" sz="1200" dirty="0"/>
              <a:t>,position-absolute</a:t>
            </a:r>
          </a:p>
          <a:p>
            <a:r>
              <a:rPr lang="ko-KR" altLang="en-US" sz="1200" dirty="0"/>
              <a:t>생년월일부분 </a:t>
            </a:r>
            <a:r>
              <a:rPr lang="en-US" altLang="ko-KR" sz="1200" dirty="0" err="1"/>
              <a:t>float:left</a:t>
            </a:r>
            <a:r>
              <a:rPr lang="en-US" altLang="ko-KR" sz="1200" dirty="0"/>
              <a:t> </a:t>
            </a:r>
            <a:r>
              <a:rPr lang="ko-KR" altLang="en-US" sz="1200" dirty="0"/>
              <a:t>주고 해제</a:t>
            </a:r>
          </a:p>
          <a:p>
            <a:r>
              <a:rPr lang="ko-KR" altLang="en-US" sz="1200" dirty="0"/>
              <a:t>버튼</a:t>
            </a:r>
            <a:r>
              <a:rPr lang="en-US" altLang="ko-KR" sz="1200" dirty="0"/>
              <a:t>- </a:t>
            </a:r>
            <a:r>
              <a:rPr lang="ko-KR" altLang="en-US" sz="1200" dirty="0"/>
              <a:t>흰색</a:t>
            </a:r>
            <a:r>
              <a:rPr lang="en-US" altLang="ko-KR" sz="1200" dirty="0"/>
              <a:t>,</a:t>
            </a:r>
            <a:r>
              <a:rPr lang="ko-KR" altLang="en-US" sz="1200" dirty="0"/>
              <a:t>배경 초록색</a:t>
            </a:r>
          </a:p>
          <a:p>
            <a:r>
              <a:rPr lang="ko-KR" altLang="en-US" sz="1200" dirty="0"/>
              <a:t>휴대전화</a:t>
            </a:r>
            <a:r>
              <a:rPr lang="en-US" altLang="ko-KR" sz="1200" dirty="0"/>
              <a:t>-</a:t>
            </a:r>
            <a:r>
              <a:rPr lang="ko-KR" altLang="en-US" sz="1200" dirty="0"/>
              <a:t>전화번호 입력란 </a:t>
            </a:r>
            <a:r>
              <a:rPr lang="en-US" altLang="ko-KR" sz="1200" dirty="0" err="1"/>
              <a:t>float:left</a:t>
            </a:r>
            <a:r>
              <a:rPr lang="ko-KR" altLang="en-US" sz="1200" dirty="0"/>
              <a:t>주고 인증번호 받기에서 해제</a:t>
            </a:r>
          </a:p>
          <a:p>
            <a:endParaRPr lang="ko-KR" altLang="en-US" sz="1200" dirty="0"/>
          </a:p>
          <a:p>
            <a:r>
              <a:rPr lang="en-US" altLang="ko-KR" sz="1200" dirty="0"/>
              <a:t>footer</a:t>
            </a:r>
          </a:p>
          <a:p>
            <a:r>
              <a:rPr lang="en-US" altLang="ko-KR" sz="1200" dirty="0"/>
              <a:t>hover</a:t>
            </a:r>
            <a:r>
              <a:rPr lang="ko-KR" altLang="en-US" sz="1200" dirty="0"/>
              <a:t>시 글자 초록</a:t>
            </a:r>
            <a:r>
              <a:rPr lang="en-US" altLang="ko-KR" sz="1200" dirty="0"/>
              <a:t>,</a:t>
            </a:r>
            <a:r>
              <a:rPr lang="ko-KR" altLang="en-US" sz="1200" dirty="0"/>
              <a:t>밑줄 생성</a:t>
            </a:r>
          </a:p>
          <a:p>
            <a:r>
              <a:rPr lang="en-US" altLang="ko-KR" sz="1200" dirty="0"/>
              <a:t>li</a:t>
            </a:r>
            <a:r>
              <a:rPr lang="ko-KR" altLang="en-US" sz="1200" dirty="0"/>
              <a:t>태그 </a:t>
            </a:r>
            <a:r>
              <a:rPr lang="en-US" altLang="ko-KR" sz="1200" dirty="0" err="1"/>
              <a:t>float:left</a:t>
            </a:r>
            <a:r>
              <a:rPr lang="ko-KR" altLang="en-US" sz="1200" dirty="0"/>
              <a:t>주고 해제</a:t>
            </a:r>
          </a:p>
          <a:p>
            <a:r>
              <a:rPr lang="en-US" altLang="ko-KR" sz="1200" dirty="0" err="1"/>
              <a:t>img</a:t>
            </a:r>
            <a:r>
              <a:rPr lang="ko-KR" altLang="en-US" sz="1200" dirty="0"/>
              <a:t>크기 조절</a:t>
            </a:r>
            <a:r>
              <a:rPr lang="en-US" altLang="ko-KR" sz="1200" dirty="0"/>
              <a:t>- cursor: pointer;</a:t>
            </a:r>
          </a:p>
          <a:p>
            <a:pPr marL="0" indent="0">
              <a:buFont typeface="Wingdings 2" charset="2"/>
              <a:buNone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5332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33738-BE64-4A63-ACEC-DC3852C9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레이아웃 점검</a:t>
            </a:r>
            <a:r>
              <a:rPr lang="en-US" altLang="ko-KR" dirty="0"/>
              <a:t>-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70189B-6DB6-4B98-96A2-2ECAB3F75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30" y="1800942"/>
            <a:ext cx="5573124" cy="49494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100" dirty="0"/>
          </a:p>
          <a:p>
            <a:r>
              <a:rPr lang="ko-KR" altLang="en-US" sz="1100" dirty="0"/>
              <a:t>각 </a:t>
            </a:r>
            <a:r>
              <a:rPr lang="en-US" altLang="ko-KR" sz="1100" dirty="0"/>
              <a:t>input</a:t>
            </a:r>
            <a:r>
              <a:rPr lang="ko-KR" altLang="en-US" sz="1100" dirty="0"/>
              <a:t>태그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</a:t>
            </a:r>
            <a:r>
              <a:rPr lang="en-US" altLang="ko-KR" sz="1100" dirty="0"/>
              <a:t>border </a:t>
            </a:r>
            <a:r>
              <a:rPr lang="ko-KR" altLang="en-US" sz="1100" dirty="0"/>
              <a:t>색상 초록으로 변경</a:t>
            </a:r>
            <a:r>
              <a:rPr lang="en-US" altLang="ko-KR" sz="1100" dirty="0"/>
              <a:t>-</a:t>
            </a:r>
            <a:r>
              <a:rPr lang="en-US" altLang="ko-KR" sz="1100" dirty="0" err="1"/>
              <a:t>css</a:t>
            </a:r>
            <a:r>
              <a:rPr lang="ko-KR" altLang="en-US" sz="1100" dirty="0"/>
              <a:t>로 해결</a:t>
            </a:r>
          </a:p>
          <a:p>
            <a:r>
              <a:rPr lang="ko-KR" altLang="en-US" sz="1100" dirty="0"/>
              <a:t>아이디</a:t>
            </a:r>
            <a:r>
              <a:rPr lang="en-US" altLang="ko-KR" sz="1100" dirty="0"/>
              <a:t>,</a:t>
            </a:r>
            <a:r>
              <a:rPr lang="ko-KR" altLang="en-US" sz="1100" dirty="0"/>
              <a:t>비밀번호</a:t>
            </a:r>
            <a:r>
              <a:rPr lang="en-US" altLang="ko-KR" sz="1100" dirty="0"/>
              <a:t>,</a:t>
            </a:r>
            <a:r>
              <a:rPr lang="ko-KR" altLang="en-US" sz="1100" dirty="0"/>
              <a:t>재확인</a:t>
            </a:r>
            <a:r>
              <a:rPr lang="en-US" altLang="ko-KR" sz="1100" dirty="0"/>
              <a:t>,</a:t>
            </a:r>
            <a:r>
              <a:rPr lang="ko-KR" altLang="en-US" sz="1100" dirty="0"/>
              <a:t>이름</a:t>
            </a:r>
            <a:r>
              <a:rPr lang="en-US" altLang="ko-KR" sz="1100" dirty="0"/>
              <a:t>- </a:t>
            </a:r>
            <a:r>
              <a:rPr lang="ko-KR" altLang="en-US" sz="1100" dirty="0"/>
              <a:t>빈칸일시 </a:t>
            </a:r>
            <a:r>
              <a:rPr lang="en-US" altLang="ko-KR" sz="1100" dirty="0"/>
              <a:t>'</a:t>
            </a:r>
            <a:r>
              <a:rPr lang="ko-KR" altLang="en-US" sz="1100" dirty="0"/>
              <a:t>필수 정보입니다</a:t>
            </a:r>
            <a:r>
              <a:rPr lang="en-US" altLang="ko-KR" sz="1100" dirty="0"/>
              <a:t>.'</a:t>
            </a:r>
            <a:r>
              <a:rPr lang="ko-KR" altLang="en-US" sz="1100" dirty="0"/>
              <a:t>출력</a:t>
            </a:r>
          </a:p>
          <a:p>
            <a:r>
              <a:rPr lang="ko-KR" altLang="en-US" sz="1100" dirty="0"/>
              <a:t>아이디</a:t>
            </a:r>
            <a:r>
              <a:rPr lang="en-US" altLang="ko-KR" sz="1100" dirty="0"/>
              <a:t>- </a:t>
            </a:r>
            <a:r>
              <a:rPr lang="ko-KR" altLang="en-US" sz="1100" dirty="0"/>
              <a:t>조건을 벗어나는 경우</a:t>
            </a:r>
            <a:r>
              <a:rPr lang="en-US" altLang="ko-KR" sz="1100" dirty="0"/>
              <a:t>'5~20</a:t>
            </a:r>
            <a:r>
              <a:rPr lang="ko-KR" altLang="en-US" sz="1100" dirty="0"/>
              <a:t>자의 영문 소문자</a:t>
            </a:r>
            <a:r>
              <a:rPr lang="en-US" altLang="ko-KR" sz="1100" dirty="0"/>
              <a:t>, </a:t>
            </a:r>
            <a:r>
              <a:rPr lang="ko-KR" altLang="en-US" sz="1100" dirty="0"/>
              <a:t>숫자와 특수기호</a:t>
            </a:r>
            <a:r>
              <a:rPr lang="en-US" altLang="ko-KR" sz="1100" dirty="0"/>
              <a:t>(_),(-)</a:t>
            </a:r>
            <a:r>
              <a:rPr lang="ko-KR" altLang="en-US" sz="1100" dirty="0"/>
              <a:t>만 사용 가능합니다</a:t>
            </a:r>
            <a:r>
              <a:rPr lang="en-US" altLang="ko-KR" sz="1100" dirty="0"/>
              <a:t>.'</a:t>
            </a:r>
          </a:p>
          <a:p>
            <a:r>
              <a:rPr lang="en-US" altLang="ko-KR" sz="1100" dirty="0"/>
              <a:t>	-</a:t>
            </a:r>
            <a:r>
              <a:rPr lang="ko-KR" altLang="en-US" sz="1100" dirty="0"/>
              <a:t>조건에 </a:t>
            </a:r>
            <a:r>
              <a:rPr lang="ko-KR" altLang="en-US" sz="1100" dirty="0" err="1"/>
              <a:t>맞을경우</a:t>
            </a:r>
            <a:r>
              <a:rPr lang="ko-KR" altLang="en-US" sz="1100" dirty="0"/>
              <a:t> </a:t>
            </a:r>
            <a:r>
              <a:rPr lang="en-US" altLang="ko-KR" sz="1100" dirty="0"/>
              <a:t>'</a:t>
            </a:r>
            <a:r>
              <a:rPr lang="ko-KR" altLang="en-US" sz="1100" dirty="0"/>
              <a:t>멋진 </a:t>
            </a:r>
            <a:r>
              <a:rPr lang="ko-KR" altLang="en-US" sz="1100" dirty="0" err="1"/>
              <a:t>아이디네요</a:t>
            </a:r>
            <a:r>
              <a:rPr lang="en-US" altLang="ko-KR" sz="1100" dirty="0"/>
              <a:t>'</a:t>
            </a:r>
          </a:p>
          <a:p>
            <a:endParaRPr lang="en-US" altLang="ko-KR" sz="1100" dirty="0"/>
          </a:p>
          <a:p>
            <a:r>
              <a:rPr lang="ko-KR" altLang="en-US" sz="1100" dirty="0"/>
              <a:t>비밀번호</a:t>
            </a:r>
            <a:r>
              <a:rPr lang="en-US" altLang="ko-KR" sz="1100" dirty="0"/>
              <a:t>- </a:t>
            </a:r>
            <a:r>
              <a:rPr lang="ko-KR" altLang="en-US" sz="1100" dirty="0"/>
              <a:t>조건을 </a:t>
            </a:r>
            <a:r>
              <a:rPr lang="ko-KR" altLang="en-US" sz="1100" dirty="0" err="1"/>
              <a:t>벗어나는경우</a:t>
            </a:r>
            <a:r>
              <a:rPr lang="ko-KR" altLang="en-US" sz="1100" dirty="0"/>
              <a:t> </a:t>
            </a:r>
            <a:r>
              <a:rPr lang="en-US" altLang="ko-KR" sz="1100" dirty="0"/>
              <a:t>'8~16</a:t>
            </a:r>
            <a:r>
              <a:rPr lang="ko-KR" altLang="en-US" sz="1100" dirty="0"/>
              <a:t>자 영문 대 소문자</a:t>
            </a:r>
            <a:r>
              <a:rPr lang="en-US" altLang="ko-KR" sz="1100" dirty="0"/>
              <a:t>, </a:t>
            </a:r>
            <a:r>
              <a:rPr lang="ko-KR" altLang="en-US" sz="1100" dirty="0"/>
              <a:t>숫자</a:t>
            </a:r>
            <a:r>
              <a:rPr lang="en-US" altLang="ko-KR" sz="1100" dirty="0"/>
              <a:t>, </a:t>
            </a:r>
            <a:r>
              <a:rPr lang="ko-KR" altLang="en-US" sz="1100" dirty="0"/>
              <a:t>특수문자를 사용하세요</a:t>
            </a:r>
            <a:r>
              <a:rPr lang="en-US" altLang="ko-KR" sz="1100" dirty="0"/>
              <a:t>.'</a:t>
            </a:r>
          </a:p>
          <a:p>
            <a:r>
              <a:rPr lang="en-US" altLang="ko-KR" sz="1100" dirty="0"/>
              <a:t>	=&gt;</a:t>
            </a:r>
            <a:r>
              <a:rPr lang="ko-KR" altLang="en-US" sz="1100" dirty="0"/>
              <a:t>아이콘 빨간색으로 변경</a:t>
            </a:r>
            <a:r>
              <a:rPr lang="en-US" altLang="ko-KR" sz="1100" dirty="0"/>
              <a:t>, </a:t>
            </a:r>
            <a:r>
              <a:rPr lang="ko-KR" altLang="en-US" sz="1100" dirty="0"/>
              <a:t>아이콘 왼쪽에 빨간색</a:t>
            </a:r>
            <a:r>
              <a:rPr lang="en-US" altLang="ko-KR" sz="1100" dirty="0"/>
              <a:t>'</a:t>
            </a:r>
            <a:r>
              <a:rPr lang="ko-KR" altLang="en-US" sz="1100" dirty="0"/>
              <a:t>사용불가</a:t>
            </a:r>
            <a:r>
              <a:rPr lang="en-US" altLang="ko-KR" sz="1100" dirty="0"/>
              <a:t>'</a:t>
            </a:r>
            <a:r>
              <a:rPr lang="ko-KR" altLang="en-US" sz="1100" dirty="0"/>
              <a:t>표시 추가</a:t>
            </a:r>
          </a:p>
          <a:p>
            <a:endParaRPr lang="ko-KR" altLang="en-US" sz="1100" dirty="0"/>
          </a:p>
          <a:p>
            <a:r>
              <a:rPr lang="ko-KR" altLang="en-US" sz="1100" dirty="0"/>
              <a:t>비밀번호 재확인</a:t>
            </a:r>
            <a:r>
              <a:rPr lang="en-US" altLang="ko-KR" sz="1100" dirty="0"/>
              <a:t>- </a:t>
            </a:r>
            <a:r>
              <a:rPr lang="ko-KR" altLang="en-US" sz="1100" dirty="0"/>
              <a:t>일치하지 </a:t>
            </a:r>
            <a:r>
              <a:rPr lang="ko-KR" altLang="en-US" sz="1100" dirty="0" err="1"/>
              <a:t>않을경우</a:t>
            </a:r>
            <a:r>
              <a:rPr lang="ko-KR" altLang="en-US" sz="1100" dirty="0"/>
              <a:t> </a:t>
            </a:r>
            <a:r>
              <a:rPr lang="en-US" altLang="ko-KR" sz="1100" dirty="0"/>
              <a:t>'</a:t>
            </a:r>
            <a:r>
              <a:rPr lang="ko-KR" altLang="en-US" sz="1100" dirty="0"/>
              <a:t>비밀번호가 일치하지 않습니다</a:t>
            </a:r>
            <a:r>
              <a:rPr lang="en-US" altLang="ko-KR" sz="1100" dirty="0"/>
              <a:t>.'</a:t>
            </a:r>
          </a:p>
          <a:p>
            <a:r>
              <a:rPr lang="en-US" altLang="ko-KR" sz="1100" dirty="0"/>
              <a:t>	       -</a:t>
            </a:r>
            <a:r>
              <a:rPr lang="ko-KR" altLang="en-US" sz="1100" dirty="0" err="1"/>
              <a:t>일치할경우</a:t>
            </a:r>
            <a:r>
              <a:rPr lang="ko-KR" altLang="en-US" sz="1100" dirty="0"/>
              <a:t> 아이콘 초록색으로 변경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00556B8-7FE0-460D-B5E5-165DDC57DE74}"/>
              </a:ext>
            </a:extLst>
          </p:cNvPr>
          <p:cNvSpPr txBox="1">
            <a:spLocks/>
          </p:cNvSpPr>
          <p:nvPr/>
        </p:nvSpPr>
        <p:spPr>
          <a:xfrm>
            <a:off x="6096000" y="2383649"/>
            <a:ext cx="6630959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100" dirty="0"/>
          </a:p>
          <a:p>
            <a:r>
              <a:rPr lang="ko-KR" altLang="en-US" sz="1100" dirty="0"/>
              <a:t>생년월일</a:t>
            </a:r>
            <a:r>
              <a:rPr lang="en-US" altLang="ko-KR" sz="1100" dirty="0"/>
              <a:t>- </a:t>
            </a:r>
            <a:r>
              <a:rPr lang="ko-KR" altLang="en-US" sz="1100" dirty="0"/>
              <a:t>년도</a:t>
            </a:r>
            <a:r>
              <a:rPr lang="en-US" altLang="ko-KR" sz="1100" dirty="0"/>
              <a:t>- </a:t>
            </a:r>
            <a:r>
              <a:rPr lang="ko-KR" altLang="en-US" sz="1100" dirty="0"/>
              <a:t>빈칸일시</a:t>
            </a:r>
            <a:r>
              <a:rPr lang="en-US" altLang="ko-KR" sz="1100" dirty="0"/>
              <a:t>,4</a:t>
            </a:r>
            <a:r>
              <a:rPr lang="ko-KR" altLang="en-US" sz="1100" dirty="0"/>
              <a:t>자리가 </a:t>
            </a:r>
            <a:r>
              <a:rPr lang="ko-KR" altLang="en-US" sz="1100" dirty="0" err="1"/>
              <a:t>아닐경우</a:t>
            </a:r>
            <a:r>
              <a:rPr lang="ko-KR" altLang="en-US" sz="1100" dirty="0"/>
              <a:t> </a:t>
            </a:r>
            <a:r>
              <a:rPr lang="en-US" altLang="ko-KR" sz="1100" dirty="0"/>
              <a:t>'</a:t>
            </a:r>
            <a:r>
              <a:rPr lang="ko-KR" altLang="en-US" sz="1100" dirty="0"/>
              <a:t>태어난 년도 </a:t>
            </a:r>
            <a:r>
              <a:rPr lang="en-US" altLang="ko-KR" sz="1100" dirty="0"/>
              <a:t>4</a:t>
            </a:r>
            <a:r>
              <a:rPr lang="ko-KR" altLang="en-US" sz="1100" dirty="0"/>
              <a:t>자리를 정확하게 입력하세요</a:t>
            </a:r>
            <a:r>
              <a:rPr lang="en-US" altLang="ko-KR" sz="1100" dirty="0"/>
              <a:t>.'</a:t>
            </a:r>
          </a:p>
          <a:p>
            <a:r>
              <a:rPr lang="en-US" altLang="ko-KR" sz="1100" dirty="0"/>
              <a:t>	-</a:t>
            </a:r>
            <a:r>
              <a:rPr lang="ko-KR" altLang="en-US" sz="1100" dirty="0"/>
              <a:t>월</a:t>
            </a:r>
            <a:r>
              <a:rPr lang="en-US" altLang="ko-KR" sz="1100" dirty="0"/>
              <a:t>- </a:t>
            </a:r>
            <a:r>
              <a:rPr lang="ko-KR" altLang="en-US" sz="1100" dirty="0"/>
              <a:t>년도 </a:t>
            </a:r>
            <a:r>
              <a:rPr lang="ko-KR" altLang="en-US" sz="1100" dirty="0" err="1"/>
              <a:t>입력후</a:t>
            </a:r>
            <a:r>
              <a:rPr lang="ko-KR" altLang="en-US" sz="1100" dirty="0"/>
              <a:t> 월을 입력하지 </a:t>
            </a:r>
            <a:r>
              <a:rPr lang="ko-KR" altLang="en-US" sz="1100" dirty="0" err="1"/>
              <a:t>않을경우</a:t>
            </a:r>
            <a:r>
              <a:rPr lang="ko-KR" altLang="en-US" sz="1100" dirty="0"/>
              <a:t> </a:t>
            </a:r>
            <a:r>
              <a:rPr lang="en-US" altLang="ko-KR" sz="1100" dirty="0"/>
              <a:t>'</a:t>
            </a:r>
            <a:r>
              <a:rPr lang="ko-KR" altLang="en-US" sz="1100" dirty="0"/>
              <a:t>태어난 월을 선택하세요</a:t>
            </a:r>
            <a:r>
              <a:rPr lang="en-US" altLang="ko-KR" sz="1100" dirty="0"/>
              <a:t>'</a:t>
            </a:r>
          </a:p>
          <a:p>
            <a:r>
              <a:rPr lang="en-US" altLang="ko-KR" sz="1100" dirty="0"/>
              <a:t>	-</a:t>
            </a:r>
            <a:r>
              <a:rPr lang="ko-KR" altLang="en-US" sz="1100" dirty="0"/>
              <a:t>일</a:t>
            </a:r>
            <a:r>
              <a:rPr lang="en-US" altLang="ko-KR" sz="1100" dirty="0"/>
              <a:t>- </a:t>
            </a:r>
            <a:r>
              <a:rPr lang="ko-KR" altLang="en-US" sz="1100" dirty="0"/>
              <a:t>년도</a:t>
            </a:r>
            <a:r>
              <a:rPr lang="en-US" altLang="ko-KR" sz="1100" dirty="0"/>
              <a:t>,</a:t>
            </a:r>
            <a:r>
              <a:rPr lang="ko-KR" altLang="en-US" sz="1100" dirty="0" err="1"/>
              <a:t>월입력후</a:t>
            </a:r>
            <a:r>
              <a:rPr lang="ko-KR" altLang="en-US" sz="1100" dirty="0"/>
              <a:t> 빈칸일시 </a:t>
            </a:r>
            <a:r>
              <a:rPr lang="en-US" altLang="ko-KR" sz="1100" dirty="0"/>
              <a:t>'</a:t>
            </a:r>
            <a:r>
              <a:rPr lang="ko-KR" altLang="en-US" sz="1100" dirty="0"/>
              <a:t>태어난 일</a:t>
            </a:r>
            <a:r>
              <a:rPr lang="en-US" altLang="ko-KR" sz="1100" dirty="0"/>
              <a:t>(</a:t>
            </a:r>
            <a:r>
              <a:rPr lang="ko-KR" altLang="en-US" sz="1100" dirty="0"/>
              <a:t>날짜</a:t>
            </a:r>
            <a:r>
              <a:rPr lang="en-US" altLang="ko-KR" sz="1100" dirty="0"/>
              <a:t>) 2</a:t>
            </a:r>
            <a:r>
              <a:rPr lang="ko-KR" altLang="en-US" sz="1100" dirty="0"/>
              <a:t>자리를 정확하게 입력하세요</a:t>
            </a:r>
            <a:r>
              <a:rPr lang="en-US" altLang="ko-KR" sz="1100" dirty="0"/>
              <a:t>.'</a:t>
            </a:r>
          </a:p>
          <a:p>
            <a:r>
              <a:rPr lang="en-US" altLang="ko-KR" sz="1100" dirty="0"/>
              <a:t>	-</a:t>
            </a:r>
            <a:r>
              <a:rPr lang="ko-KR" altLang="en-US" sz="1100" dirty="0"/>
              <a:t>숫자가 아닌 값 </a:t>
            </a:r>
            <a:r>
              <a:rPr lang="ko-KR" altLang="en-US" sz="1100" dirty="0" err="1"/>
              <a:t>입력시</a:t>
            </a:r>
            <a:r>
              <a:rPr lang="ko-KR" altLang="en-US" sz="1100" dirty="0"/>
              <a:t> </a:t>
            </a:r>
            <a:r>
              <a:rPr lang="en-US" altLang="ko-KR" sz="1100" dirty="0"/>
              <a:t>'</a:t>
            </a:r>
            <a:r>
              <a:rPr lang="ko-KR" altLang="en-US" sz="1100" dirty="0"/>
              <a:t>생년월일을 다시 확인해주세요</a:t>
            </a:r>
            <a:r>
              <a:rPr lang="en-US" altLang="ko-KR" sz="1100" dirty="0"/>
              <a:t>.'</a:t>
            </a:r>
          </a:p>
          <a:p>
            <a:endParaRPr lang="en-US" altLang="ko-KR" sz="1100" dirty="0"/>
          </a:p>
          <a:p>
            <a:r>
              <a:rPr lang="ko-KR" altLang="en-US" sz="1100" dirty="0"/>
              <a:t>성별</a:t>
            </a:r>
            <a:r>
              <a:rPr lang="en-US" altLang="ko-KR" sz="1100" dirty="0"/>
              <a:t>- '</a:t>
            </a:r>
            <a:r>
              <a:rPr lang="ko-KR" altLang="en-US" sz="1100" dirty="0"/>
              <a:t>성별</a:t>
            </a:r>
            <a:r>
              <a:rPr lang="en-US" altLang="ko-KR" sz="1100" dirty="0"/>
              <a:t>'</a:t>
            </a:r>
            <a:r>
              <a:rPr lang="ko-KR" altLang="en-US" sz="1100" dirty="0" err="1"/>
              <a:t>선택시</a:t>
            </a:r>
            <a:r>
              <a:rPr lang="ko-KR" altLang="en-US" sz="1100" dirty="0"/>
              <a:t> </a:t>
            </a:r>
            <a:r>
              <a:rPr lang="en-US" altLang="ko-KR" sz="1100" dirty="0"/>
              <a:t>'</a:t>
            </a:r>
            <a:r>
              <a:rPr lang="ko-KR" altLang="en-US" sz="1100" dirty="0"/>
              <a:t>필수 정보입니다</a:t>
            </a:r>
            <a:r>
              <a:rPr lang="en-US" altLang="ko-KR" sz="1100" dirty="0"/>
              <a:t>.'</a:t>
            </a:r>
          </a:p>
          <a:p>
            <a:endParaRPr lang="en-US" altLang="ko-KR" sz="1100" dirty="0"/>
          </a:p>
          <a:p>
            <a:r>
              <a:rPr lang="ko-KR" altLang="en-US" sz="1100" dirty="0"/>
              <a:t>이메일</a:t>
            </a:r>
            <a:r>
              <a:rPr lang="en-US" altLang="ko-KR" sz="1100" dirty="0"/>
              <a:t>- </a:t>
            </a:r>
            <a:r>
              <a:rPr lang="ko-KR" altLang="en-US" sz="1100" dirty="0"/>
              <a:t>이메일 형식에 </a:t>
            </a:r>
            <a:r>
              <a:rPr lang="ko-KR" altLang="en-US" sz="1100" dirty="0" err="1"/>
              <a:t>맞지않을경우</a:t>
            </a:r>
            <a:r>
              <a:rPr lang="ko-KR" altLang="en-US" sz="1100" dirty="0"/>
              <a:t> </a:t>
            </a:r>
            <a:r>
              <a:rPr lang="en-US" altLang="ko-KR" sz="1100" dirty="0"/>
              <a:t>'</a:t>
            </a:r>
            <a:r>
              <a:rPr lang="ko-KR" altLang="en-US" sz="1100" dirty="0"/>
              <a:t>이메일 주소를 다시 확인해주세요</a:t>
            </a:r>
            <a:r>
              <a:rPr lang="en-US" altLang="ko-KR" sz="1100" dirty="0"/>
              <a:t>'</a:t>
            </a:r>
          </a:p>
          <a:p>
            <a:endParaRPr lang="en-US" altLang="ko-KR" sz="1100" dirty="0"/>
          </a:p>
          <a:p>
            <a:r>
              <a:rPr lang="ko-KR" altLang="en-US" sz="1100" dirty="0"/>
              <a:t>휴대전화 </a:t>
            </a:r>
            <a:r>
              <a:rPr lang="en-US" altLang="ko-KR" sz="1100" dirty="0"/>
              <a:t>- </a:t>
            </a:r>
            <a:r>
              <a:rPr lang="ko-KR" altLang="en-US" sz="1100" dirty="0"/>
              <a:t>전화번호 입력란에 번호 형식이 </a:t>
            </a:r>
            <a:r>
              <a:rPr lang="ko-KR" altLang="en-US" sz="1100" dirty="0" err="1"/>
              <a:t>맞지않을경우</a:t>
            </a:r>
            <a:r>
              <a:rPr lang="ko-KR" altLang="en-US" sz="1100" dirty="0"/>
              <a:t> </a:t>
            </a:r>
            <a:r>
              <a:rPr lang="en-US" altLang="ko-KR" sz="1100" dirty="0"/>
              <a:t>'</a:t>
            </a:r>
            <a:r>
              <a:rPr lang="ko-KR" altLang="en-US" sz="1100" dirty="0"/>
              <a:t>형식에 맞지 않는 번호 입니다</a:t>
            </a:r>
            <a:r>
              <a:rPr lang="en-US" altLang="ko-KR" sz="1100" dirty="0"/>
              <a:t>.'</a:t>
            </a:r>
          </a:p>
          <a:p>
            <a:r>
              <a:rPr lang="en-US" altLang="ko-KR" sz="1100" dirty="0"/>
              <a:t>	-</a:t>
            </a:r>
            <a:r>
              <a:rPr lang="ko-KR" altLang="en-US" sz="1100" dirty="0"/>
              <a:t>형식에 </a:t>
            </a:r>
            <a:r>
              <a:rPr lang="ko-KR" altLang="en-US" sz="1100" dirty="0" err="1"/>
              <a:t>맞을경우</a:t>
            </a:r>
            <a:r>
              <a:rPr lang="ko-KR" altLang="en-US" sz="1100" dirty="0"/>
              <a:t> 인정번호 받기 버튼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인증번호 입력란의 잠금 풀기</a:t>
            </a:r>
          </a:p>
          <a:p>
            <a:r>
              <a:rPr lang="ko-KR" altLang="en-US" sz="1100" dirty="0"/>
              <a:t>	</a:t>
            </a:r>
            <a:r>
              <a:rPr lang="en-US" altLang="ko-KR" sz="1100" dirty="0"/>
              <a:t>-</a:t>
            </a:r>
            <a:r>
              <a:rPr lang="ko-KR" altLang="en-US" sz="1100" dirty="0"/>
              <a:t>기본값 대한민국</a:t>
            </a:r>
          </a:p>
        </p:txBody>
      </p:sp>
    </p:spTree>
    <p:extLst>
      <p:ext uri="{BB962C8B-B14F-4D97-AF65-F5344CB8AC3E}">
        <p14:creationId xmlns:p14="http://schemas.microsoft.com/office/powerpoint/2010/main" val="388662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19F66-E834-416F-B8CA-ABDADDE6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 파일</a:t>
            </a:r>
            <a:r>
              <a:rPr lang="en-US" altLang="ko-KR" dirty="0"/>
              <a:t>- RegexHelper.js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E30567-17B6-4EC2-A7E7-17AD94CFE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804" y="4416090"/>
            <a:ext cx="3701383" cy="7620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5787C8-78A0-462D-B5F4-DE9500208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804" y="1512411"/>
            <a:ext cx="3578836" cy="26775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82296A-B541-4D7B-A063-1E551512C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4804" y="5434544"/>
            <a:ext cx="3717980" cy="10987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F785C86-5024-4D44-B592-2564051C7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81" y="5434544"/>
            <a:ext cx="4171294" cy="94457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4881B39-EF5B-43B9-832B-315DCA442C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8190" y="1512411"/>
            <a:ext cx="3795966" cy="188381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8BB3C38-729A-4014-A2A9-95434F43EF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5261" y="3531559"/>
            <a:ext cx="3830399" cy="207601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81770AC-7E8C-4AF9-919D-F97577EEC0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381" y="4255534"/>
            <a:ext cx="3990647" cy="94457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C923175-25D6-4462-A93B-D3CA7EA41B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381" y="1512411"/>
            <a:ext cx="3952665" cy="258105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FFB8AED-6D3D-4626-B380-6953A56976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90668" y="763970"/>
            <a:ext cx="4435519" cy="521247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E4914B-CB8B-4A71-B40E-0D0A0EFD2BC5}"/>
              </a:ext>
            </a:extLst>
          </p:cNvPr>
          <p:cNvSpPr/>
          <p:nvPr/>
        </p:nvSpPr>
        <p:spPr>
          <a:xfrm>
            <a:off x="7509567" y="765458"/>
            <a:ext cx="3705277" cy="25913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81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BC6D9-B704-4BD6-9F9A-36961B85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참조파일 </a:t>
            </a:r>
            <a:r>
              <a:rPr lang="en-US" altLang="ko-KR" dirty="0"/>
              <a:t>–BadRequesrtExeption.js</a:t>
            </a:r>
            <a:endParaRPr lang="ko-KR" altLang="en-US" dirty="0"/>
          </a:p>
        </p:txBody>
      </p:sp>
      <p:pic>
        <p:nvPicPr>
          <p:cNvPr id="3" name="내용 개체 틀 4">
            <a:extLst>
              <a:ext uri="{FF2B5EF4-FFF2-40B4-BE49-F238E27FC236}">
                <a16:creationId xmlns:a16="http://schemas.microsoft.com/office/drawing/2014/main" id="{4A92F0D1-8973-4500-9774-313AE3CFE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691" y="2516222"/>
            <a:ext cx="5237307" cy="37077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7B3D5EE-A505-4CEE-8B1A-EF2F06F71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69" y="3865199"/>
            <a:ext cx="4296375" cy="5048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2BE1F6B-C4F6-49D3-A29D-4977E38E73F6}"/>
              </a:ext>
            </a:extLst>
          </p:cNvPr>
          <p:cNvSpPr/>
          <p:nvPr/>
        </p:nvSpPr>
        <p:spPr>
          <a:xfrm>
            <a:off x="615710" y="4110958"/>
            <a:ext cx="4228934" cy="25913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50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796F5-249C-4AC4-AF21-29C80C78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파일의 기능 설명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D351401-18AC-4E03-81DE-D30C66E25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061" y="4320686"/>
            <a:ext cx="3338292" cy="113905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C0E171-C5F9-467C-AECF-81F9FE01E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61" y="2713664"/>
            <a:ext cx="5540389" cy="970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A553D1-270E-4097-9DD9-07DBA0EEC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586" y="2848551"/>
            <a:ext cx="5699466" cy="9704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D1FA00-82AF-4E39-AC7B-7D4F08419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586" y="4402171"/>
            <a:ext cx="3316942" cy="9760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D671D8-E909-490C-9383-E2E194A2374A}"/>
              </a:ext>
            </a:extLst>
          </p:cNvPr>
          <p:cNvSpPr txBox="1"/>
          <p:nvPr/>
        </p:nvSpPr>
        <p:spPr>
          <a:xfrm>
            <a:off x="382061" y="2338703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67EB44-5ECD-4451-AC01-BA748E11B75A}"/>
              </a:ext>
            </a:extLst>
          </p:cNvPr>
          <p:cNvSpPr txBox="1"/>
          <p:nvPr/>
        </p:nvSpPr>
        <p:spPr>
          <a:xfrm>
            <a:off x="382060" y="3941354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html</a:t>
            </a:r>
            <a:r>
              <a:rPr lang="ko-KR" altLang="en-US" dirty="0"/>
              <a:t>의 </a:t>
            </a:r>
            <a:r>
              <a:rPr lang="en-US" altLang="ko-KR" dirty="0" err="1"/>
              <a:t>css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05FA1A-0830-4A90-AD7C-0FA2793273AD}"/>
              </a:ext>
            </a:extLst>
          </p:cNvPr>
          <p:cNvSpPr txBox="1"/>
          <p:nvPr/>
        </p:nvSpPr>
        <p:spPr>
          <a:xfrm>
            <a:off x="6338586" y="2410460"/>
            <a:ext cx="384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참조파일</a:t>
            </a:r>
            <a:r>
              <a:rPr lang="en-US" altLang="ko-KR" dirty="0"/>
              <a:t>-BadRequestException.js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1D55C7-FF6D-45CA-86DB-DBC2CC05DF1A}"/>
              </a:ext>
            </a:extLst>
          </p:cNvPr>
          <p:cNvSpPr txBox="1"/>
          <p:nvPr/>
        </p:nvSpPr>
        <p:spPr>
          <a:xfrm>
            <a:off x="6338586" y="4032839"/>
            <a:ext cx="282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참조파일</a:t>
            </a:r>
            <a:r>
              <a:rPr lang="en-US" altLang="ko-KR" dirty="0"/>
              <a:t>-RegexHelper.js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522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167</TotalTime>
  <Words>1086</Words>
  <Application>Microsoft Office PowerPoint</Application>
  <PresentationFormat>와이드스크린</PresentationFormat>
  <Paragraphs>198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Century Gothic</vt:lpstr>
      <vt:lpstr>Consolas</vt:lpstr>
      <vt:lpstr>Wingdings 2</vt:lpstr>
      <vt:lpstr>명언</vt:lpstr>
      <vt:lpstr>UI구현 시험</vt:lpstr>
      <vt:lpstr>목차</vt:lpstr>
      <vt:lpstr>레이아웃 점검</vt:lpstr>
      <vt:lpstr>레이아웃 점검-html</vt:lpstr>
      <vt:lpstr>레이아웃 점검-css</vt:lpstr>
      <vt:lpstr>레이아웃 점검-javascript</vt:lpstr>
      <vt:lpstr>참조 파일- RegexHelper.js</vt:lpstr>
      <vt:lpstr>참조파일 –BadRequesrtExeption.js</vt:lpstr>
      <vt:lpstr>각 파일의 기능 설명</vt:lpstr>
      <vt:lpstr> CSS 공통 부분</vt:lpstr>
      <vt:lpstr>구현 결과- header</vt:lpstr>
      <vt:lpstr>구현 결과- main:아이디 영역</vt:lpstr>
      <vt:lpstr>구현 결과- main:아이디 영역-예외처리</vt:lpstr>
      <vt:lpstr>구현 결과- main:비밀번호 영역</vt:lpstr>
      <vt:lpstr>구현 결과- main:비밀번호 영역-예외처리</vt:lpstr>
      <vt:lpstr>구현 결과- main:비밀번호 재확인 영역</vt:lpstr>
      <vt:lpstr>구현 결과- main:비밀번호 재확인영역-예외처리</vt:lpstr>
      <vt:lpstr>구현 결과- main:이름 영역</vt:lpstr>
      <vt:lpstr>구현 결과- main:생년월일 영역</vt:lpstr>
      <vt:lpstr>구현 결과- main:생년월일 영역-예외처리</vt:lpstr>
      <vt:lpstr>구현 결과- main:성별 영역</vt:lpstr>
      <vt:lpstr>구현 결과- main:성별 영역-예외처리</vt:lpstr>
      <vt:lpstr>구현 결과- main:이메일 영역</vt:lpstr>
      <vt:lpstr>구현 결과- main:이메일 영역-예외처리</vt:lpstr>
      <vt:lpstr>구현 결과- main:휴대전화-국가 영역</vt:lpstr>
      <vt:lpstr>구현 결과- main:휴대전화-번호입력 영역</vt:lpstr>
      <vt:lpstr>구현 결과- main:휴대전화 입력 영역-예외처리</vt:lpstr>
      <vt:lpstr>구현 결과- main:휴대전화-인증번호 입력 영역</vt:lpstr>
      <vt:lpstr>구현 결과- main:인증번호 입력란-이벤트 처리</vt:lpstr>
      <vt:lpstr>구현 결과- main:가입하기 영역</vt:lpstr>
      <vt:lpstr>구현 결과- footer 영역</vt:lpstr>
      <vt:lpstr>구현 결과- footer: hover시</vt:lpstr>
      <vt:lpstr>소요시간</vt:lpstr>
      <vt:lpstr>후기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UI구현 시험</dc:title>
  <dc:creator>Park seyoung</dc:creator>
  <cp:lastModifiedBy>Park seyoung</cp:lastModifiedBy>
  <cp:revision>25</cp:revision>
  <dcterms:created xsi:type="dcterms:W3CDTF">2022-03-29T12:53:43Z</dcterms:created>
  <dcterms:modified xsi:type="dcterms:W3CDTF">2022-03-29T15:41:07Z</dcterms:modified>
</cp:coreProperties>
</file>