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9E3F-D420-4205-A90D-4FFDBF7F4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Java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BA884-6583-4F64-A294-3F19827F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2659" y="5869459"/>
            <a:ext cx="2547963" cy="3926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Braden Harada</a:t>
            </a:r>
          </a:p>
        </p:txBody>
      </p:sp>
    </p:spTree>
    <p:extLst>
      <p:ext uri="{BB962C8B-B14F-4D97-AF65-F5344CB8AC3E}">
        <p14:creationId xmlns:p14="http://schemas.microsoft.com/office/powerpoint/2010/main" val="202847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3222-303E-40A4-8F17-6B68C77B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7922-5A45-4028-B7E8-0C87814D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be completed by automated software or by a human</a:t>
            </a:r>
          </a:p>
          <a:p>
            <a:r>
              <a:rPr lang="en-US" sz="2800" dirty="0"/>
              <a:t>Check the functionality of the fully assembled application</a:t>
            </a:r>
          </a:p>
          <a:p>
            <a:r>
              <a:rPr lang="en-US" sz="2800" dirty="0"/>
              <a:t>Generally by opening the user interface and checking the functionality of every line of code including erroneous uses</a:t>
            </a:r>
          </a:p>
          <a:p>
            <a:r>
              <a:rPr lang="en-US" sz="2800" dirty="0"/>
              <a:t>Often, testers do not know the software or application and are hired to test multiple pieces</a:t>
            </a:r>
          </a:p>
        </p:txBody>
      </p:sp>
    </p:spTree>
    <p:extLst>
      <p:ext uri="{BB962C8B-B14F-4D97-AF65-F5344CB8AC3E}">
        <p14:creationId xmlns:p14="http://schemas.microsoft.com/office/powerpoint/2010/main" val="19392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E095-ED42-4B4B-919C-55F6CA7D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Test Template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DA85D-D7EF-4AB3-92CB-2807394EE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a basic test template to give an idea of the basic structure of the System Tests that need to take place.</a:t>
            </a:r>
          </a:p>
          <a:p>
            <a:r>
              <a:rPr lang="en-US" dirty="0"/>
              <a:t>There are two columns so the tester can follow very specific steps and document the outcome of each step.</a:t>
            </a:r>
          </a:p>
          <a:p>
            <a:r>
              <a:rPr lang="en-US" dirty="0"/>
              <a:t>Each function of the program needs to be tested with actual and erroneous data to verify the results.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43A68-2528-414F-9B77-43CE0FEB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8" y="271022"/>
            <a:ext cx="7887801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C78D-EA2E-4D07-89E5-6613A8BE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89" y="370703"/>
            <a:ext cx="10058400" cy="1356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Different Types of 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B9BC-7A78-49D5-B661-10D6AA5E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33384"/>
            <a:ext cx="9136833" cy="48314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Usability Testing</a:t>
            </a:r>
          </a:p>
          <a:p>
            <a:pPr lvl="1"/>
            <a:r>
              <a:rPr lang="en-US" dirty="0"/>
              <a:t>Focused on ease-of-use, objectives and goals, and flexibility in handling controls</a:t>
            </a:r>
          </a:p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Ensures functionality with a heavy real-life load</a:t>
            </a:r>
          </a:p>
          <a:p>
            <a:r>
              <a:rPr lang="en-US" dirty="0"/>
              <a:t>Regression Testing</a:t>
            </a:r>
          </a:p>
          <a:p>
            <a:pPr lvl="1"/>
            <a:r>
              <a:rPr lang="en-US" dirty="0"/>
              <a:t>Ensures no changes during development caused new bugs and no old bugs recurred</a:t>
            </a:r>
          </a:p>
          <a:p>
            <a:r>
              <a:rPr lang="en-US" dirty="0"/>
              <a:t>Recovery Testing</a:t>
            </a:r>
          </a:p>
          <a:p>
            <a:pPr lvl="1"/>
            <a:r>
              <a:rPr lang="en-US" dirty="0"/>
              <a:t>Ensures clean recovery after possible crashes to verify reliability and trustworthiness</a:t>
            </a:r>
          </a:p>
          <a:p>
            <a:r>
              <a:rPr lang="en-US" dirty="0"/>
              <a:t>Migration Testing</a:t>
            </a:r>
          </a:p>
          <a:p>
            <a:pPr lvl="1"/>
            <a:r>
              <a:rPr lang="en-US" dirty="0"/>
              <a:t>Ensures compatibility with old and new system infrastructures</a:t>
            </a:r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Testers generally try to think of additional functionalities that could improve the software</a:t>
            </a:r>
          </a:p>
          <a:p>
            <a:r>
              <a:rPr lang="en-US" dirty="0"/>
              <a:t>Hardware/Software Testing</a:t>
            </a:r>
          </a:p>
          <a:p>
            <a:pPr lvl="1"/>
            <a:r>
              <a:rPr lang="en-US" dirty="0"/>
              <a:t>Focused on the interactions between the hardware and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643D1-2BE0-4638-A866-AD99C29E269C}"/>
              </a:ext>
            </a:extLst>
          </p:cNvPr>
          <p:cNvSpPr txBox="1"/>
          <p:nvPr/>
        </p:nvSpPr>
        <p:spPr>
          <a:xfrm>
            <a:off x="10261009" y="666687"/>
            <a:ext cx="17222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There are more than 50 different types of system testing. The methods used depends on a multitude of factors. This presentation only touches on some a large corporation would generally use.</a:t>
            </a:r>
          </a:p>
        </p:txBody>
      </p:sp>
    </p:spTree>
    <p:extLst>
      <p:ext uri="{BB962C8B-B14F-4D97-AF65-F5344CB8AC3E}">
        <p14:creationId xmlns:p14="http://schemas.microsoft.com/office/powerpoint/2010/main" val="38835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973D-7778-4A1C-8264-F8A38682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8049"/>
          </a:xfrm>
        </p:spPr>
        <p:txBody>
          <a:bodyPr>
            <a:normAutofit/>
          </a:bodyPr>
          <a:lstStyle/>
          <a:p>
            <a:r>
              <a:rPr lang="en-US" sz="2800" dirty="0"/>
              <a:t>Works Cited: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0F73-9BB7-49D1-B375-A43E88A4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371599"/>
            <a:ext cx="10058400" cy="3741873"/>
          </a:xfrm>
        </p:spPr>
        <p:txBody>
          <a:bodyPr/>
          <a:lstStyle/>
          <a:p>
            <a:r>
              <a:rPr lang="en-US" dirty="0"/>
              <a:t>Doing More With Java – Android and Tomcat Edition, Section 3, pages 9 through 12</a:t>
            </a:r>
          </a:p>
          <a:p>
            <a:pPr lvl="1"/>
            <a:r>
              <a:rPr lang="en-US" dirty="0"/>
              <a:t>Lee S. Barney</a:t>
            </a:r>
          </a:p>
          <a:p>
            <a:r>
              <a:rPr lang="en-US" dirty="0"/>
              <a:t>https://www.guru99.com/system-testing.html</a:t>
            </a:r>
          </a:p>
        </p:txBody>
      </p:sp>
    </p:spTree>
    <p:extLst>
      <p:ext uri="{BB962C8B-B14F-4D97-AF65-F5344CB8AC3E}">
        <p14:creationId xmlns:p14="http://schemas.microsoft.com/office/powerpoint/2010/main" val="3222483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391</TotalTime>
  <Words>293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Java Tests</vt:lpstr>
      <vt:lpstr>System Tests</vt:lpstr>
      <vt:lpstr>Test Template </vt:lpstr>
      <vt:lpstr>Different Types of System Testing</vt:lpstr>
      <vt:lpstr>Works Cited: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Level Tests</dc:title>
  <dc:creator>Braden Harada</dc:creator>
  <cp:lastModifiedBy>Braden Harada</cp:lastModifiedBy>
  <cp:revision>16</cp:revision>
  <dcterms:created xsi:type="dcterms:W3CDTF">2019-12-08T03:12:19Z</dcterms:created>
  <dcterms:modified xsi:type="dcterms:W3CDTF">2019-12-12T08:03:52Z</dcterms:modified>
</cp:coreProperties>
</file>