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12/9/2019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79E3F-D420-4205-A90D-4FFDBF7F47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Java Tests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BBA884-6583-4F64-A294-3F19827FD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2659" y="5869459"/>
            <a:ext cx="2547963" cy="39269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By: Braden Harada</a:t>
            </a:r>
          </a:p>
        </p:txBody>
      </p:sp>
    </p:spTree>
    <p:extLst>
      <p:ext uri="{BB962C8B-B14F-4D97-AF65-F5344CB8AC3E}">
        <p14:creationId xmlns:p14="http://schemas.microsoft.com/office/powerpoint/2010/main" val="2028479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C0F2-0742-4C7B-AAA6-D5D177E13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911434"/>
            <a:ext cx="10058400" cy="1609344"/>
          </a:xfrm>
        </p:spPr>
        <p:txBody>
          <a:bodyPr>
            <a:normAutofit/>
          </a:bodyPr>
          <a:lstStyle/>
          <a:p>
            <a:r>
              <a:rPr lang="en-US" sz="6000" dirty="0"/>
              <a:t>There are 4 Main types of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4CF61-8426-460E-AD86-56CA5F9DD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6314" y="2520778"/>
            <a:ext cx="9731934" cy="2496065"/>
          </a:xfrm>
        </p:spPr>
        <p:txBody>
          <a:bodyPr>
            <a:normAutofit/>
          </a:bodyPr>
          <a:lstStyle/>
          <a:p>
            <a:r>
              <a:rPr lang="en-US" sz="3200" dirty="0"/>
              <a:t>Unit Tests – Low level white box testing</a:t>
            </a:r>
          </a:p>
          <a:p>
            <a:r>
              <a:rPr lang="en-US" sz="3200" dirty="0"/>
              <a:t>Integration Tests – Medium level white box testing</a:t>
            </a:r>
          </a:p>
          <a:p>
            <a:r>
              <a:rPr lang="en-US" sz="3200" dirty="0"/>
              <a:t>System Tests – High level black box testing</a:t>
            </a:r>
          </a:p>
          <a:p>
            <a:r>
              <a:rPr lang="en-US" sz="3200" dirty="0"/>
              <a:t>User Tests – High level testing</a:t>
            </a:r>
          </a:p>
        </p:txBody>
      </p:sp>
    </p:spTree>
    <p:extLst>
      <p:ext uri="{BB962C8B-B14F-4D97-AF65-F5344CB8AC3E}">
        <p14:creationId xmlns:p14="http://schemas.microsoft.com/office/powerpoint/2010/main" val="708115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73222-303E-40A4-8F17-6B68C77B2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C7922-5A45-4028-B7E8-0C87814DF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121408"/>
            <a:ext cx="10273655" cy="4050792"/>
          </a:xfrm>
        </p:spPr>
        <p:txBody>
          <a:bodyPr>
            <a:normAutofit/>
          </a:bodyPr>
          <a:lstStyle/>
          <a:p>
            <a:r>
              <a:rPr lang="en-US" sz="2800" dirty="0"/>
              <a:t>Validates the behavior of individual methods and classes.</a:t>
            </a:r>
          </a:p>
          <a:p>
            <a:r>
              <a:rPr lang="en-US" sz="2800" dirty="0"/>
              <a:t>Can test any method that has no dependency on other parts of the application</a:t>
            </a:r>
          </a:p>
          <a:p>
            <a:r>
              <a:rPr lang="en-US" sz="2800" dirty="0"/>
              <a:t>The industry standard tool for Java is JUnit</a:t>
            </a:r>
          </a:p>
          <a:p>
            <a:pPr lvl="1"/>
            <a:r>
              <a:rPr lang="en-US" sz="2000" dirty="0"/>
              <a:t>JUnit allows easy automation for regression tests and provides immediate results</a:t>
            </a:r>
          </a:p>
          <a:p>
            <a:r>
              <a:rPr lang="en-US" sz="2800" dirty="0"/>
              <a:t>Usually involves modifying an instance of a class to verify if the class was modified</a:t>
            </a:r>
          </a:p>
          <a:p>
            <a:r>
              <a:rPr lang="en-US" sz="2800" dirty="0"/>
              <a:t>Recommend using a distinct test class per class being tested</a:t>
            </a:r>
          </a:p>
        </p:txBody>
      </p:sp>
    </p:spTree>
    <p:extLst>
      <p:ext uri="{BB962C8B-B14F-4D97-AF65-F5344CB8AC3E}">
        <p14:creationId xmlns:p14="http://schemas.microsoft.com/office/powerpoint/2010/main" val="3719740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73222-303E-40A4-8F17-6B68C77B2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C7922-5A45-4028-B7E8-0C87814DF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Run on and between independent modules</a:t>
            </a:r>
          </a:p>
          <a:p>
            <a:r>
              <a:rPr lang="en-US" sz="2800" dirty="0"/>
              <a:t>Some modules can be:</a:t>
            </a:r>
          </a:p>
          <a:p>
            <a:pPr lvl="1"/>
            <a:r>
              <a:rPr lang="en-US" sz="2000" dirty="0"/>
              <a:t>A module for HTTP communication with a web server</a:t>
            </a:r>
          </a:p>
          <a:p>
            <a:pPr lvl="1"/>
            <a:r>
              <a:rPr lang="en-US" sz="2000" dirty="0"/>
              <a:t>A module for communication with a database</a:t>
            </a:r>
          </a:p>
          <a:p>
            <a:pPr lvl="1"/>
            <a:r>
              <a:rPr lang="en-US" sz="2000" dirty="0"/>
              <a:t>A module for reading and/or writing information or files to a disk</a:t>
            </a:r>
          </a:p>
          <a:p>
            <a:pPr lvl="1"/>
            <a:r>
              <a:rPr lang="en-US" sz="2000" dirty="0"/>
              <a:t>Many more…</a:t>
            </a:r>
          </a:p>
        </p:txBody>
      </p:sp>
    </p:spTree>
    <p:extLst>
      <p:ext uri="{BB962C8B-B14F-4D97-AF65-F5344CB8AC3E}">
        <p14:creationId xmlns:p14="http://schemas.microsoft.com/office/powerpoint/2010/main" val="2130702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73222-303E-40A4-8F17-6B68C77B2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C7922-5A45-4028-B7E8-0C87814DF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Can be completed by automated software or by a human</a:t>
            </a:r>
          </a:p>
          <a:p>
            <a:r>
              <a:rPr lang="en-US" sz="2800" dirty="0"/>
              <a:t>Check the functionality of the fully assembled application</a:t>
            </a:r>
          </a:p>
          <a:p>
            <a:r>
              <a:rPr lang="en-US" sz="2800" dirty="0"/>
              <a:t>Generally by opening the user interface and checking the functionality of every line of code including erroneous uses</a:t>
            </a:r>
          </a:p>
          <a:p>
            <a:r>
              <a:rPr lang="en-US" sz="2800" dirty="0"/>
              <a:t>Often, testers do not know the software or application and are hired to test multiple pieces</a:t>
            </a:r>
          </a:p>
        </p:txBody>
      </p:sp>
    </p:spTree>
    <p:extLst>
      <p:ext uri="{BB962C8B-B14F-4D97-AF65-F5344CB8AC3E}">
        <p14:creationId xmlns:p14="http://schemas.microsoft.com/office/powerpoint/2010/main" val="1939253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EE095-ED42-4B4B-919C-55F6CA7D2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Test Template	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1DA85D-D7EF-4AB3-92CB-2807394EE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This is a basic test template to give an idea of the basic structure of the System Tests that need to take place.</a:t>
            </a:r>
          </a:p>
          <a:p>
            <a:r>
              <a:rPr lang="en-US" dirty="0"/>
              <a:t>There are two columns so the tester can follow very specific steps and document the outcome of each step.</a:t>
            </a:r>
          </a:p>
          <a:p>
            <a:r>
              <a:rPr lang="en-US" dirty="0"/>
              <a:t>Each function of the program needs to be tested with actual and erroneous data to verify the results.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F017E2-221C-4F64-9354-5C9E72976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" y="582577"/>
            <a:ext cx="7441807" cy="596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435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73222-303E-40A4-8F17-6B68C77B2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C7922-5A45-4028-B7E8-0C87814DF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Generally completed before the user interface is created</a:t>
            </a:r>
          </a:p>
          <a:p>
            <a:r>
              <a:rPr lang="en-US" sz="2800" dirty="0"/>
              <a:t>Users are given no documentation regarding the software</a:t>
            </a:r>
          </a:p>
          <a:p>
            <a:r>
              <a:rPr lang="en-US" sz="2800" dirty="0"/>
              <a:t>Testers do not give any clues or hints on how to accomplish tasks the users are given</a:t>
            </a:r>
          </a:p>
          <a:p>
            <a:r>
              <a:rPr lang="en-US" sz="2800" dirty="0"/>
              <a:t>The idea is to discover where the users struggle and improve that portion of the interface</a:t>
            </a:r>
          </a:p>
        </p:txBody>
      </p:sp>
    </p:spTree>
    <p:extLst>
      <p:ext uri="{BB962C8B-B14F-4D97-AF65-F5344CB8AC3E}">
        <p14:creationId xmlns:p14="http://schemas.microsoft.com/office/powerpoint/2010/main" val="4050086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6973D-7778-4A1C-8264-F8A38682E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78049"/>
          </a:xfrm>
        </p:spPr>
        <p:txBody>
          <a:bodyPr>
            <a:normAutofit/>
          </a:bodyPr>
          <a:lstStyle/>
          <a:p>
            <a:r>
              <a:rPr lang="en-US" sz="2800" dirty="0"/>
              <a:t>Works Cited: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F0F73-9BB7-49D1-B375-A43E88A44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371599"/>
            <a:ext cx="10058400" cy="3741873"/>
          </a:xfrm>
        </p:spPr>
        <p:txBody>
          <a:bodyPr/>
          <a:lstStyle/>
          <a:p>
            <a:r>
              <a:rPr lang="en-US" dirty="0"/>
              <a:t>Doing More With Java – Android and Tomcat Edition, Section 3, pages 9 through 12</a:t>
            </a:r>
          </a:p>
          <a:p>
            <a:pPr lvl="1"/>
            <a:r>
              <a:rPr lang="en-US" dirty="0"/>
              <a:t>Lee S. Barney</a:t>
            </a:r>
          </a:p>
        </p:txBody>
      </p:sp>
    </p:spTree>
    <p:extLst>
      <p:ext uri="{BB962C8B-B14F-4D97-AF65-F5344CB8AC3E}">
        <p14:creationId xmlns:p14="http://schemas.microsoft.com/office/powerpoint/2010/main" val="32224837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307</TotalTime>
  <Words>354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Rockwell</vt:lpstr>
      <vt:lpstr>Rockwell Condensed</vt:lpstr>
      <vt:lpstr>Wingdings</vt:lpstr>
      <vt:lpstr>Wood Type</vt:lpstr>
      <vt:lpstr>Java Tests</vt:lpstr>
      <vt:lpstr>There are 4 Main types of tests</vt:lpstr>
      <vt:lpstr>Unit Tests</vt:lpstr>
      <vt:lpstr>Integration Tests</vt:lpstr>
      <vt:lpstr>System Tests</vt:lpstr>
      <vt:lpstr>Test Template </vt:lpstr>
      <vt:lpstr>User Tests</vt:lpstr>
      <vt:lpstr>Works Cited: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Level Tests</dc:title>
  <dc:creator>Braden Harada</dc:creator>
  <cp:lastModifiedBy>Braden Harada</cp:lastModifiedBy>
  <cp:revision>11</cp:revision>
  <dcterms:created xsi:type="dcterms:W3CDTF">2019-12-08T03:12:19Z</dcterms:created>
  <dcterms:modified xsi:type="dcterms:W3CDTF">2019-12-10T01:35:31Z</dcterms:modified>
</cp:coreProperties>
</file>