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9" r:id="rId11"/>
    <p:sldId id="270" r:id="rId12"/>
    <p:sldId id="271" r:id="rId13"/>
    <p:sldId id="272" r:id="rId14"/>
    <p:sldId id="273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aga" initials="H" lastIdx="1" clrIdx="0">
    <p:extLst>
      <p:ext uri="{19B8F6BF-5375-455C-9EA6-DF929625EA0E}">
        <p15:presenceInfo xmlns:p15="http://schemas.microsoft.com/office/powerpoint/2012/main" userId="Hara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1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6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8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41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08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2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0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8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24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63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60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47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28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0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60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1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3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7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42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2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9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00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D1DD6-A2DE-4464-81AC-BDFB59D4A6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8250-AA5A-4213-8F33-55CC0597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48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4687-A743-41A0-BBFE-9050F9C41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ro-RO" b="1" dirty="0"/>
              <a:t>CENTRALIZATION OF</a:t>
            </a:r>
            <a:br>
              <a:rPr lang="en-US" b="1" dirty="0"/>
            </a:br>
            <a:r>
              <a:rPr lang="ro-RO" b="1" dirty="0"/>
              <a:t>EDUCATIONAL DATA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F8C24-E6B9-4187-8994-B49FD50AE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752" y="4672668"/>
            <a:ext cx="3793678" cy="1310469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Student</a:t>
            </a:r>
            <a:r>
              <a:rPr lang="en-US" dirty="0"/>
              <a:t>: Haraga Paul-Valentin</a:t>
            </a:r>
          </a:p>
          <a:p>
            <a:r>
              <a:rPr lang="en-US" u="sng" dirty="0"/>
              <a:t>Supervisor</a:t>
            </a:r>
            <a:r>
              <a:rPr lang="en-US" dirty="0"/>
              <a:t>: </a:t>
            </a:r>
            <a:r>
              <a:rPr lang="ro-RO" dirty="0"/>
              <a:t>Associate Professor Dr. Sanda Avram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0733-81C3-485A-AC9B-3C2C49CA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9EE2-AD0C-46C3-A65A-C4D99950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platform is targeted at professors.</a:t>
            </a:r>
          </a:p>
          <a:p>
            <a:r>
              <a:rPr lang="en-US" dirty="0"/>
              <a:t>This platform has an administrative role, which enables the user to add or edit the information that the students will see in the mobile application.</a:t>
            </a:r>
          </a:p>
          <a:p>
            <a:r>
              <a:rPr lang="en-US" dirty="0"/>
              <a:t>Some of the available options for data manipulation on the platform are: schedule editing or addition, creating attendance sessions and the possibility to mark a student.</a:t>
            </a:r>
          </a:p>
          <a:p>
            <a:r>
              <a:rPr lang="en-US" dirty="0"/>
              <a:t>For the development of the web platform, the following technologies were used: HTML, CSS, JavaScript, XAMPP and Firebase.</a:t>
            </a:r>
          </a:p>
        </p:txBody>
      </p:sp>
    </p:spTree>
    <p:extLst>
      <p:ext uri="{BB962C8B-B14F-4D97-AF65-F5344CB8AC3E}">
        <p14:creationId xmlns:p14="http://schemas.microsoft.com/office/powerpoint/2010/main" val="264353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5608-7C6C-47F2-AFD4-48AFA839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40A7-73A7-47F7-914F-9A7C2E413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users will be prompted with the sign in page.</a:t>
            </a:r>
          </a:p>
          <a:p>
            <a:r>
              <a:rPr lang="en-US" dirty="0"/>
              <a:t>After signing in with success, the user will be taken to the main page, there will be a dashboard with a menu, which will contain the available classes of the professor and the administrative tools.</a:t>
            </a:r>
          </a:p>
          <a:p>
            <a:r>
              <a:rPr lang="en-US" dirty="0"/>
              <a:t>The user will never leave this page, all being done dynamically with the help of the JavaScript, HTML and CSS.</a:t>
            </a:r>
          </a:p>
          <a:p>
            <a:r>
              <a:rPr lang="en-US" dirty="0"/>
              <a:t>For every tool, there is a small guide at the top of the page</a:t>
            </a:r>
          </a:p>
          <a:p>
            <a:r>
              <a:rPr lang="en-US" dirty="0"/>
              <a:t>Every time a button is pressed a message will appear to inform the user of the occurred action.</a:t>
            </a:r>
          </a:p>
        </p:txBody>
      </p:sp>
    </p:spTree>
    <p:extLst>
      <p:ext uri="{BB962C8B-B14F-4D97-AF65-F5344CB8AC3E}">
        <p14:creationId xmlns:p14="http://schemas.microsoft.com/office/powerpoint/2010/main" val="92175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EE8A6E-B849-4C92-83A8-CECBE00EB735}"/>
              </a:ext>
            </a:extLst>
          </p:cNvPr>
          <p:cNvSpPr txBox="1"/>
          <p:nvPr/>
        </p:nvSpPr>
        <p:spPr>
          <a:xfrm>
            <a:off x="343950" y="236462"/>
            <a:ext cx="9815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entury Schoolbook (Headings)"/>
              </a:rPr>
              <a:t>The sign in page</a:t>
            </a:r>
            <a:endParaRPr lang="en-US" sz="4400" dirty="0">
              <a:latin typeface="Century Schoolbook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9CDDD-2928-40B6-B952-82C4A7FD5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DFE58-E273-449C-AACC-0843D74F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50" y="1266332"/>
            <a:ext cx="9886534" cy="535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1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EE8A6E-B849-4C92-83A8-CECBE00EB735}"/>
              </a:ext>
            </a:extLst>
          </p:cNvPr>
          <p:cNvSpPr txBox="1"/>
          <p:nvPr/>
        </p:nvSpPr>
        <p:spPr>
          <a:xfrm>
            <a:off x="343950" y="236462"/>
            <a:ext cx="9815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entury Schoolbook (Headings)"/>
              </a:rPr>
              <a:t>The main page</a:t>
            </a:r>
            <a:endParaRPr lang="en-US" sz="4400" dirty="0">
              <a:latin typeface="Century Schoolbook (Headings)"/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5A52290-233E-4498-A996-678CDC29E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50" y="1088735"/>
            <a:ext cx="10393958" cy="56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7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0FEC-4794-4BB5-B4EE-B483C58D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08518-339C-4F5F-A677-5C86AB220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regions where the platforms can be improved are:</a:t>
            </a:r>
          </a:p>
          <a:p>
            <a:r>
              <a:rPr lang="en-US" dirty="0"/>
              <a:t>Addition of animation and loading screens for a better user experience.</a:t>
            </a:r>
          </a:p>
          <a:p>
            <a:r>
              <a:rPr lang="en-US" dirty="0"/>
              <a:t>For the mobile platform, the addition of more features such as: buses schedule that pass through the proximity of the places where the classes take place, events organized for students, available sports in the city etc.</a:t>
            </a:r>
          </a:p>
          <a:p>
            <a:r>
              <a:rPr lang="en-US" dirty="0"/>
              <a:t>Another future development that could be made is the creation of a web platform for students, so that it can be accessed via any device.</a:t>
            </a:r>
          </a:p>
        </p:txBody>
      </p:sp>
    </p:spTree>
    <p:extLst>
      <p:ext uri="{BB962C8B-B14F-4D97-AF65-F5344CB8AC3E}">
        <p14:creationId xmlns:p14="http://schemas.microsoft.com/office/powerpoint/2010/main" val="264985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613F-26D2-49A3-A053-7E73C770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429" y="3647105"/>
            <a:ext cx="8770571" cy="1560716"/>
          </a:xfrm>
        </p:spPr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07772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006D-78E3-491D-BF4F-4A544E80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91947-495E-408A-8B62-E74FB32E7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Context</a:t>
            </a:r>
          </a:p>
          <a:p>
            <a:r>
              <a:rPr lang="en-US" sz="2800" dirty="0"/>
              <a:t>The app:</a:t>
            </a:r>
          </a:p>
          <a:p>
            <a:pPr lvl="2"/>
            <a:r>
              <a:rPr lang="en-US" sz="2400" dirty="0"/>
              <a:t>Mobile platform</a:t>
            </a:r>
          </a:p>
          <a:p>
            <a:pPr lvl="2"/>
            <a:r>
              <a:rPr lang="en-US" sz="2400" dirty="0"/>
              <a:t>Web platform</a:t>
            </a:r>
          </a:p>
          <a:p>
            <a:pPr marL="0" indent="0">
              <a:buNone/>
            </a:pPr>
            <a:r>
              <a:rPr lang="en-US" sz="2800"/>
              <a:t>-Future </a:t>
            </a:r>
            <a:r>
              <a:rPr lang="en-US" sz="2800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80667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00E7-FE23-4124-9C40-AF69549E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E902-1B90-4AE7-A834-BCE4169E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The idea behind the whole thesis is to have a digitalized and centralized educational platform. Already most of the educational institutions have done the digitalizing part, but not many have centralized the data.</a:t>
            </a:r>
          </a:p>
          <a:p>
            <a:pPr marL="0" indent="0">
              <a:buNone/>
            </a:pPr>
            <a:r>
              <a:rPr lang="en-US" dirty="0"/>
              <a:t>	Here the application developed for this thesis comes in. Through the use of the two platforms developed, there will be always a connection between students and professors, with no further need for other ways of communication, to cover the basic needs of a student, such as schedule, grades or attendance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44641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B050-1568-4A71-99D5-4243EBD2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platform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B759-F7C7-42DA-A36B-B917D8B7B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description</a:t>
            </a:r>
          </a:p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86190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60BE-21B8-46F2-BA11-D247BBE2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A619-06F6-413A-BB2B-DEE754427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mobile platform is targeted at students.</a:t>
            </a:r>
          </a:p>
          <a:p>
            <a:r>
              <a:rPr lang="en-US" dirty="0"/>
              <a:t>It covers the basic needs of a student, so that it can be up to date with his progress.</a:t>
            </a:r>
          </a:p>
          <a:p>
            <a:r>
              <a:rPr lang="en-US" dirty="0"/>
              <a:t>Such needs can be: schedule in real-time, grades, attendance, homework and professor info visualization. </a:t>
            </a:r>
          </a:p>
          <a:p>
            <a:r>
              <a:rPr lang="en-US" dirty="0"/>
              <a:t>For the development of the mobile platform, the following technologies were used: Android Studio and Firebase.</a:t>
            </a:r>
          </a:p>
        </p:txBody>
      </p:sp>
    </p:spTree>
    <p:extLst>
      <p:ext uri="{BB962C8B-B14F-4D97-AF65-F5344CB8AC3E}">
        <p14:creationId xmlns:p14="http://schemas.microsoft.com/office/powerpoint/2010/main" val="379859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2FB0-BCB9-4D16-B64F-CBF3D851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02D40-4219-4E13-8027-66B0BB1D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199" y="2503864"/>
            <a:ext cx="8770571" cy="3651504"/>
          </a:xfrm>
        </p:spPr>
        <p:txBody>
          <a:bodyPr/>
          <a:lstStyle/>
          <a:p>
            <a:r>
              <a:rPr lang="en-US" dirty="0"/>
              <a:t>When first used, the user is prompted with the sign in window.</a:t>
            </a:r>
          </a:p>
          <a:p>
            <a:r>
              <a:rPr lang="en-US" dirty="0"/>
              <a:t>After signing in with success, the user information will be saved up and will not be required to sign in again, until logging out.</a:t>
            </a:r>
          </a:p>
          <a:p>
            <a:r>
              <a:rPr lang="en-US" dirty="0"/>
              <a:t>The menu window will be prompted and from there the user can access the desired need.</a:t>
            </a:r>
          </a:p>
        </p:txBody>
      </p:sp>
    </p:spTree>
    <p:extLst>
      <p:ext uri="{BB962C8B-B14F-4D97-AF65-F5344CB8AC3E}">
        <p14:creationId xmlns:p14="http://schemas.microsoft.com/office/powerpoint/2010/main" val="217830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0707D-6D13-4FE5-8D8F-F17A500DD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62" y="342462"/>
            <a:ext cx="5402315" cy="6173075"/>
          </a:xfrm>
        </p:spPr>
      </p:pic>
    </p:spTree>
    <p:extLst>
      <p:ext uri="{BB962C8B-B14F-4D97-AF65-F5344CB8AC3E}">
        <p14:creationId xmlns:p14="http://schemas.microsoft.com/office/powerpoint/2010/main" val="235225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ED7F77-CD5A-4CC6-B185-B40BF6E10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773" y="762480"/>
            <a:ext cx="3273524" cy="58196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EA1F99-EED3-4212-8826-9A3FCB833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03" y="762480"/>
            <a:ext cx="3273525" cy="581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E67664-6F28-4077-9CB0-BCBC59363F47}"/>
              </a:ext>
            </a:extLst>
          </p:cNvPr>
          <p:cNvSpPr txBox="1"/>
          <p:nvPr/>
        </p:nvSpPr>
        <p:spPr>
          <a:xfrm>
            <a:off x="1223556" y="275920"/>
            <a:ext cx="28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 in Window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9F765-5DDD-4339-A969-4BE7942A900F}"/>
              </a:ext>
            </a:extLst>
          </p:cNvPr>
          <p:cNvSpPr txBox="1"/>
          <p:nvPr/>
        </p:nvSpPr>
        <p:spPr>
          <a:xfrm>
            <a:off x="8082631" y="292698"/>
            <a:ext cx="28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Menu Window</a:t>
            </a:r>
          </a:p>
        </p:txBody>
      </p:sp>
    </p:spTree>
    <p:extLst>
      <p:ext uri="{BB962C8B-B14F-4D97-AF65-F5344CB8AC3E}">
        <p14:creationId xmlns:p14="http://schemas.microsoft.com/office/powerpoint/2010/main" val="200722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4960-DDF1-41DF-BFE3-6654E056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9656-614A-4376-80D4-0A81D2260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description</a:t>
            </a:r>
          </a:p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58963693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576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Schoolbook</vt:lpstr>
      <vt:lpstr>Century Schoolbook (Headings)</vt:lpstr>
      <vt:lpstr>Corbel</vt:lpstr>
      <vt:lpstr>Feathered</vt:lpstr>
      <vt:lpstr>Office Theme</vt:lpstr>
      <vt:lpstr>CENTRALIZATION OF EDUCATIONAL DATA  </vt:lpstr>
      <vt:lpstr>Content</vt:lpstr>
      <vt:lpstr>Context</vt:lpstr>
      <vt:lpstr>Mobile platform  </vt:lpstr>
      <vt:lpstr>Short description</vt:lpstr>
      <vt:lpstr>Workflow</vt:lpstr>
      <vt:lpstr>PowerPoint Presentation</vt:lpstr>
      <vt:lpstr>PowerPoint Presentation</vt:lpstr>
      <vt:lpstr>Web platform</vt:lpstr>
      <vt:lpstr>Short description</vt:lpstr>
      <vt:lpstr>Workflow</vt:lpstr>
      <vt:lpstr>PowerPoint Presentation</vt:lpstr>
      <vt:lpstr>PowerPoint Presentation</vt:lpstr>
      <vt:lpstr>Future development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UBBApp</dc:title>
  <dc:creator>Haraga</dc:creator>
  <cp:lastModifiedBy>Paul Haraga</cp:lastModifiedBy>
  <cp:revision>26</cp:revision>
  <dcterms:created xsi:type="dcterms:W3CDTF">2020-06-29T15:52:40Z</dcterms:created>
  <dcterms:modified xsi:type="dcterms:W3CDTF">2020-10-14T14:14:59Z</dcterms:modified>
</cp:coreProperties>
</file>