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8"/>
    <p:restoredTop sz="94716"/>
  </p:normalViewPr>
  <p:slideViewPr>
    <p:cSldViewPr snapToGrid="0" snapToObjects="1">
      <p:cViewPr varScale="1">
        <p:scale>
          <a:sx n="150" d="100"/>
          <a:sy n="150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0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05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9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40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827D-B9B1-924E-A0F4-59C03C5481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C134-9E33-3B4A-9BF2-F93299D46C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6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18669BC-6E1C-E344-8CEA-19DE1B29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F47622-BC36-E04F-9E64-1F09E4FE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3FEF57-9AF1-B442-8D58-C42F4515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7D11913-A955-F14E-9DAB-107496E4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A4 210 x 297 mm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原口　雄士</dc:creator>
  <cp:lastModifiedBy>原口　雄士</cp:lastModifiedBy>
  <cp:revision>1</cp:revision>
  <dcterms:created xsi:type="dcterms:W3CDTF">2020-11-17T07:56:26Z</dcterms:created>
  <dcterms:modified xsi:type="dcterms:W3CDTF">2020-11-17T08:01:38Z</dcterms:modified>
</cp:coreProperties>
</file>