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BED59-DAF4-EEBB-3A67-A2C37B105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2EC300-A2D2-80A7-DE02-E3683CEDF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944B8-BCFC-736A-4F9C-77D579E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16.09.2024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72C2D-2AB2-E585-6D68-2319F027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9EA4B-7298-8815-A22E-624755C0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136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ABD16-543A-DC97-57B0-6BD0E1FC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4AF89F-41E3-8744-7513-81E30152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33B57-A8C6-C22E-5D41-D3C708B5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16.09.2024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104DA-F592-7D60-D362-AA69A7CA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D1EEFC-6E1E-1D6B-708B-9CB359F2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998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117133-C188-1C19-88A2-4AFC05B2F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729452-355B-0718-B7BF-5323FC003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4E303D-91F3-E253-22D7-EA17645E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16.09.2024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EBFFA-F373-FEA2-54B3-BCE4E491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8CC775-A6AB-C965-514A-A9040ED8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606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027AC-16FF-D1AA-E648-895DCEAA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A6DF5-E079-8ACC-3430-F524C7E5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AC16D-EB5B-FAA2-8679-EEE5879E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16.09.2024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F40EFD-F67E-3F18-2398-D882A140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F291D-1063-139F-2D1A-FEA83A62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38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8761B-C563-C595-A632-67A051B6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38F7FE-DFF6-E90A-DB43-F66953AD9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622474-6383-36C9-8473-E8CC5FB5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16.09.2024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1E3E91-559F-ABA0-CD70-27323B7B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A81BC3-783F-923F-37B0-087C462A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945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8AD48-93E0-790C-C3CE-02B53999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BD4DF-F4A5-1574-CBF7-D2BBD30C8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7C4D85-A883-E861-D029-DD490506E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F1FAED-0BCB-257D-958B-9DBFEE2F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16.09.2024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E034C9-C171-F2CF-8667-5D28A0FC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69D03D-F33C-FBB8-32B0-31E1918C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166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17BFE-E5CF-2312-8D35-C24E2CB3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0EC5CF-93BE-A828-5974-B518E5101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6CBDFA-595A-0A6A-A180-28F9BBCE8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23D58E-41D6-C40A-0BDC-1D2CAD25B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F6171E-CB01-8B7D-0E81-1D7F9F7E0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F9C57-499B-15FE-C3D8-C18C4390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16.09.2024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823340-C4E0-B8AC-E32C-0E817C2A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8ABDD4-51A7-0DD3-D969-5498AD30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524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FAE04-05ED-DC6A-B5C9-D366AA6B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69DFD2-9433-48C3-7FB3-7DC671AF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16.09.2024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951466-31A0-C694-D910-3FA07AB4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E4B1E9-AE4E-8B47-4996-E758BA36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817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3819EE-996E-BFC2-1380-C1544223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16.09.2024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5DCEBA-7C5A-1D09-EDC4-FDD8101D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79E206-52AF-D61E-78A6-8D7EB364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6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B4B47-CCB3-6A5C-D5F0-44994B2A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7050C-4D1B-3CB9-73EB-FA54164AA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EBE1E0-D07A-2AC7-AAB5-8442F101E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A2DDEF-DAE9-73E8-DB75-CA6EB180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16.09.2024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1FC151-1D75-13F9-A34B-CE982C59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C9D9E1-065A-0443-D446-595CB396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907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05951-4C36-16D2-E7BE-0CF85F82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0E2DF5-5CE6-492C-ACC6-736BBD094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109FDC-27F3-DCF2-0DAD-3D8C2909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C259FB-4C5F-0B29-634B-649621C4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BD5B-4322-4492-B4C0-5F6A8BB4905E}" type="datetimeFigureOut">
              <a:rPr lang="de-AT" smtClean="0"/>
              <a:t>16.09.2024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388D29-533E-DAB7-CA8B-AACE0AAD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1ED208-63AB-2F83-0C19-5D80C660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247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BBDCBB-09C5-021E-7DC6-FE6729A9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7E49BF-0F8A-1556-C2A5-C7E8D023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D35CF-D4C7-2F99-D184-82D46366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ABD5B-4322-4492-B4C0-5F6A8BB4905E}" type="datetimeFigureOut">
              <a:rPr lang="de-AT" smtClean="0"/>
              <a:t>16.09.2024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0BC64-6F61-FBB7-232C-92D429BF4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9044C9-5701-0E5C-0A38-0D271C1B7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378864-F6DA-43CD-8C2E-0E1B47D5D5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02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Lächeln, Animierter Cartoon, Spielzeug, Clipart enthält.&#10;&#10;Automatisch generierte Beschreibung">
            <a:extLst>
              <a:ext uri="{FF2B5EF4-FFF2-40B4-BE49-F238E27FC236}">
                <a16:creationId xmlns:a16="http://schemas.microsoft.com/office/drawing/2014/main" id="{CE7C9DB4-BE6E-FE3C-B8C1-8B447AD444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D85714D-5BF1-D146-8E7A-6892D1ACD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DE" sz="6600" b="1">
                <a:solidFill>
                  <a:schemeClr val="bg1"/>
                </a:solidFill>
              </a:rPr>
              <a:t>Builder-Design-Pattern</a:t>
            </a:r>
            <a:endParaRPr lang="de-AT" sz="6600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3B8AF8-8AC2-3F3F-CBC2-FC6B87F7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de-DE" sz="2800"/>
              <a:t>Was ist das Builder-Design-Pattern?</a:t>
            </a:r>
            <a:endParaRPr lang="de-AT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79789-7EA6-C3B1-D377-9DCFF73AD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de-DE" sz="1700"/>
              <a:t>Gruppe: Erzeugungsmuster</a:t>
            </a:r>
          </a:p>
          <a:p>
            <a:r>
              <a:rPr lang="de-DE" sz="1700"/>
              <a:t>Ziel: Objekte über Hilfsklassen erstellt(nicht normalen Konstruktor)</a:t>
            </a:r>
          </a:p>
          <a:p>
            <a:endParaRPr lang="de-DE" sz="1700"/>
          </a:p>
          <a:p>
            <a:endParaRPr lang="de-AT" sz="1700"/>
          </a:p>
        </p:txBody>
      </p:sp>
      <p:pic>
        <p:nvPicPr>
          <p:cNvPr id="4" name="Picture 2" descr="Builder">
            <a:extLst>
              <a:ext uri="{FF2B5EF4-FFF2-40B4-BE49-F238E27FC236}">
                <a16:creationId xmlns:a16="http://schemas.microsoft.com/office/drawing/2014/main" id="{FE23BDF9-AC63-98AA-61CE-9C5523329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316164"/>
            <a:ext cx="6922008" cy="432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6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A7654-4EE8-D039-7B6F-2B259CA4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Vier verschiedene Akteure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7EDD1-ED26-8811-318E-8E7B811D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Direktor </a:t>
            </a:r>
          </a:p>
          <a:p>
            <a:r>
              <a:rPr lang="de-AT" dirty="0"/>
              <a:t>Erbauer</a:t>
            </a:r>
          </a:p>
          <a:p>
            <a:r>
              <a:rPr lang="de-AT" dirty="0"/>
              <a:t>Konkreter Erbauer</a:t>
            </a:r>
          </a:p>
          <a:p>
            <a:r>
              <a:rPr lang="de-AT" dirty="0"/>
              <a:t>Produkt</a:t>
            </a:r>
          </a:p>
        </p:txBody>
      </p:sp>
    </p:spTree>
    <p:extLst>
      <p:ext uri="{BB962C8B-B14F-4D97-AF65-F5344CB8AC3E}">
        <p14:creationId xmlns:p14="http://schemas.microsoft.com/office/powerpoint/2010/main" val="316463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E0223-8267-6951-0680-8EA83F4A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Direktor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3D1E8-7ECA-94B2-31E0-B9392C7E5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Konstruiert das komplexe Objekt</a:t>
            </a:r>
          </a:p>
          <a:p>
            <a:r>
              <a:rPr lang="de-AT" dirty="0"/>
              <a:t>Erhält Anforderungen vom Kunden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831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FB95D-B035-3EB4-7125-B9E36D92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Erbauer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959BF-3383-ABCC-B548-1046E171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Hat eine Schnittstelle zur Erzeugung der Bestandteile des Produktes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912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743DE-5105-0E49-AB20-5E28CF9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Konkreter Erbauer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77E79E-0809-CBA3-FFE5-58606DA3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Erzeugt die Teile des Produktes </a:t>
            </a:r>
          </a:p>
          <a:p>
            <a:r>
              <a:rPr lang="de-AT" dirty="0"/>
              <a:t>Hält eine Schnittstelle zur Ausgabe des Produktes </a:t>
            </a:r>
          </a:p>
        </p:txBody>
      </p:sp>
    </p:spTree>
    <p:extLst>
      <p:ext uri="{BB962C8B-B14F-4D97-AF65-F5344CB8AC3E}">
        <p14:creationId xmlns:p14="http://schemas.microsoft.com/office/powerpoint/2010/main" val="27791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CFCD1-718A-726D-BDA4-B3A2D4FF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Produkt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23800-23E7-4F5E-C62F-8B42D304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Das Endprodukt mit allen Bestandteilen </a:t>
            </a:r>
          </a:p>
          <a:p>
            <a:r>
              <a:rPr lang="de-AT" dirty="0"/>
              <a:t>Endergebnis des </a:t>
            </a:r>
            <a:r>
              <a:rPr lang="de-AT" dirty="0" err="1"/>
              <a:t>Builder</a:t>
            </a:r>
            <a:r>
              <a:rPr lang="de-AT" dirty="0"/>
              <a:t>-Patterns</a:t>
            </a:r>
          </a:p>
        </p:txBody>
      </p:sp>
    </p:spTree>
    <p:extLst>
      <p:ext uri="{BB962C8B-B14F-4D97-AF65-F5344CB8AC3E}">
        <p14:creationId xmlns:p14="http://schemas.microsoft.com/office/powerpoint/2010/main" val="20045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623F3B-1B1C-08DA-0E0C-3FE3274B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Builder Pattern in UML">
            <a:extLst>
              <a:ext uri="{FF2B5EF4-FFF2-40B4-BE49-F238E27FC236}">
                <a16:creationId xmlns:a16="http://schemas.microsoft.com/office/drawing/2014/main" id="{72720E92-929B-D0AE-2012-4C2680EB12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884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20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</vt:lpstr>
      <vt:lpstr>Builder-Design-Pattern</vt:lpstr>
      <vt:lpstr>Was ist das Builder-Design-Pattern?</vt:lpstr>
      <vt:lpstr>Vier verschiedene Akteure </vt:lpstr>
      <vt:lpstr>Direktor</vt:lpstr>
      <vt:lpstr>Erbauer</vt:lpstr>
      <vt:lpstr>Konkreter Erbauer</vt:lpstr>
      <vt:lpstr>Produkt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Hirzenberger Tobias</dc:creator>
  <cp:lastModifiedBy>Hirzenberger Tobias</cp:lastModifiedBy>
  <cp:revision>3</cp:revision>
  <dcterms:created xsi:type="dcterms:W3CDTF">2024-09-13T10:09:47Z</dcterms:created>
  <dcterms:modified xsi:type="dcterms:W3CDTF">2024-09-16T10:21:02Z</dcterms:modified>
</cp:coreProperties>
</file>