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7" r:id="rId2"/>
    <p:sldId id="258" r:id="rId3"/>
    <p:sldId id="259" r:id="rId4"/>
    <p:sldId id="260" r:id="rId5"/>
    <p:sldId id="262" r:id="rId6"/>
    <p:sldId id="264" r:id="rId7"/>
    <p:sldId id="265" r:id="rId8"/>
    <p:sldId id="269" r:id="rId9"/>
    <p:sldId id="266" r:id="rId10"/>
    <p:sldId id="267" r:id="rId11"/>
    <p:sldId id="273" r:id="rId12"/>
    <p:sldId id="268" r:id="rId13"/>
    <p:sldId id="271" r:id="rId14"/>
    <p:sldId id="272" r:id="rId15"/>
    <p:sldId id="270" r:id="rId16"/>
    <p:sldId id="274" r:id="rId17"/>
    <p:sldId id="278" r:id="rId18"/>
    <p:sldId id="275" r:id="rId19"/>
    <p:sldId id="276" r:id="rId20"/>
    <p:sldId id="277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D2D2AD-C39A-442B-916B-0D148476F937}" v="17" dt="2024-06-13T20:06:00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anovic Marko" userId="601cc853-69c9-4b58-8463-0a429f786402" providerId="ADAL" clId="{F0D2D2AD-C39A-442B-916B-0D148476F937}"/>
    <pc:docChg chg="undo redo custSel addSld delSld modSld sldOrd modMainMaster">
      <pc:chgData name="Mikanovic Marko" userId="601cc853-69c9-4b58-8463-0a429f786402" providerId="ADAL" clId="{F0D2D2AD-C39A-442B-916B-0D148476F937}" dt="2024-06-13T20:06:00.328" v="919"/>
      <pc:docMkLst>
        <pc:docMk/>
      </pc:docMkLst>
      <pc:sldChg chg="modTransition">
        <pc:chgData name="Mikanovic Marko" userId="601cc853-69c9-4b58-8463-0a429f786402" providerId="ADAL" clId="{F0D2D2AD-C39A-442B-916B-0D148476F937}" dt="2024-06-13T20:06:00.328" v="919"/>
        <pc:sldMkLst>
          <pc:docMk/>
          <pc:sldMk cId="2096694851" sldId="257"/>
        </pc:sldMkLst>
      </pc:sldChg>
      <pc:sldChg chg="modSp mod modTransition">
        <pc:chgData name="Mikanovic Marko" userId="601cc853-69c9-4b58-8463-0a429f786402" providerId="ADAL" clId="{F0D2D2AD-C39A-442B-916B-0D148476F937}" dt="2024-06-13T20:06:00.328" v="919"/>
        <pc:sldMkLst>
          <pc:docMk/>
          <pc:sldMk cId="2942148687" sldId="258"/>
        </pc:sldMkLst>
        <pc:spChg chg="mod">
          <ac:chgData name="Mikanovic Marko" userId="601cc853-69c9-4b58-8463-0a429f786402" providerId="ADAL" clId="{F0D2D2AD-C39A-442B-916B-0D148476F937}" dt="2024-06-13T18:07:00.020" v="732" actId="20577"/>
          <ac:spMkLst>
            <pc:docMk/>
            <pc:sldMk cId="2942148687" sldId="258"/>
            <ac:spMk id="3" creationId="{66B9DA0E-BA88-10BB-EE08-C40CD9586F97}"/>
          </ac:spMkLst>
        </pc:spChg>
      </pc:sldChg>
      <pc:sldChg chg="modTransition">
        <pc:chgData name="Mikanovic Marko" userId="601cc853-69c9-4b58-8463-0a429f786402" providerId="ADAL" clId="{F0D2D2AD-C39A-442B-916B-0D148476F937}" dt="2024-06-13T20:06:00.328" v="919"/>
        <pc:sldMkLst>
          <pc:docMk/>
          <pc:sldMk cId="3815144737" sldId="259"/>
        </pc:sldMkLst>
      </pc:sldChg>
      <pc:sldChg chg="modTransition">
        <pc:chgData name="Mikanovic Marko" userId="601cc853-69c9-4b58-8463-0a429f786402" providerId="ADAL" clId="{F0D2D2AD-C39A-442B-916B-0D148476F937}" dt="2024-06-13T20:06:00.328" v="919"/>
        <pc:sldMkLst>
          <pc:docMk/>
          <pc:sldMk cId="918750122" sldId="260"/>
        </pc:sldMkLst>
      </pc:sldChg>
      <pc:sldChg chg="modTransition">
        <pc:chgData name="Mikanovic Marko" userId="601cc853-69c9-4b58-8463-0a429f786402" providerId="ADAL" clId="{F0D2D2AD-C39A-442B-916B-0D148476F937}" dt="2024-06-13T20:06:00.328" v="919"/>
        <pc:sldMkLst>
          <pc:docMk/>
          <pc:sldMk cId="3582902204" sldId="262"/>
        </pc:sldMkLst>
      </pc:sldChg>
      <pc:sldChg chg="modTransition">
        <pc:chgData name="Mikanovic Marko" userId="601cc853-69c9-4b58-8463-0a429f786402" providerId="ADAL" clId="{F0D2D2AD-C39A-442B-916B-0D148476F937}" dt="2024-06-13T20:06:00.328" v="919"/>
        <pc:sldMkLst>
          <pc:docMk/>
          <pc:sldMk cId="3411074374" sldId="264"/>
        </pc:sldMkLst>
      </pc:sldChg>
      <pc:sldChg chg="addSp delSp modSp mod modTransition">
        <pc:chgData name="Mikanovic Marko" userId="601cc853-69c9-4b58-8463-0a429f786402" providerId="ADAL" clId="{F0D2D2AD-C39A-442B-916B-0D148476F937}" dt="2024-06-13T20:06:00.328" v="919"/>
        <pc:sldMkLst>
          <pc:docMk/>
          <pc:sldMk cId="4172491496" sldId="265"/>
        </pc:sldMkLst>
        <pc:spChg chg="add del mod">
          <ac:chgData name="Mikanovic Marko" userId="601cc853-69c9-4b58-8463-0a429f786402" providerId="ADAL" clId="{F0D2D2AD-C39A-442B-916B-0D148476F937}" dt="2024-06-12T17:02:03.914" v="125" actId="21"/>
          <ac:spMkLst>
            <pc:docMk/>
            <pc:sldMk cId="4172491496" sldId="265"/>
            <ac:spMk id="6" creationId="{59ACBE52-D0C2-7E87-2D7B-B6D8C7BB0ADC}"/>
          </ac:spMkLst>
        </pc:spChg>
        <pc:spChg chg="add del mod">
          <ac:chgData name="Mikanovic Marko" userId="601cc853-69c9-4b58-8463-0a429f786402" providerId="ADAL" clId="{F0D2D2AD-C39A-442B-916B-0D148476F937}" dt="2024-06-12T17:02:08.853" v="126" actId="21"/>
          <ac:spMkLst>
            <pc:docMk/>
            <pc:sldMk cId="4172491496" sldId="265"/>
            <ac:spMk id="7" creationId="{7BB4F87C-C9C4-6BA4-E050-426F2CBFBE8F}"/>
          </ac:spMkLst>
        </pc:spChg>
        <pc:picChg chg="add del mod">
          <ac:chgData name="Mikanovic Marko" userId="601cc853-69c9-4b58-8463-0a429f786402" providerId="ADAL" clId="{F0D2D2AD-C39A-442B-916B-0D148476F937}" dt="2024-06-12T17:02:01.516" v="124" actId="21"/>
          <ac:picMkLst>
            <pc:docMk/>
            <pc:sldMk cId="4172491496" sldId="265"/>
            <ac:picMk id="4" creationId="{AACE870E-0077-261B-6F8C-2688865DFB1C}"/>
          </ac:picMkLst>
        </pc:picChg>
        <pc:picChg chg="mod">
          <ac:chgData name="Mikanovic Marko" userId="601cc853-69c9-4b58-8463-0a429f786402" providerId="ADAL" clId="{F0D2D2AD-C39A-442B-916B-0D148476F937}" dt="2024-06-12T17:02:21.982" v="129" actId="1076"/>
          <ac:picMkLst>
            <pc:docMk/>
            <pc:sldMk cId="4172491496" sldId="265"/>
            <ac:picMk id="5" creationId="{A6529250-2A46-2B70-9364-C527F0DE3736}"/>
          </ac:picMkLst>
        </pc:picChg>
      </pc:sldChg>
      <pc:sldChg chg="modTransition">
        <pc:chgData name="Mikanovic Marko" userId="601cc853-69c9-4b58-8463-0a429f786402" providerId="ADAL" clId="{F0D2D2AD-C39A-442B-916B-0D148476F937}" dt="2024-06-13T20:06:00.328" v="919"/>
        <pc:sldMkLst>
          <pc:docMk/>
          <pc:sldMk cId="1912837283" sldId="266"/>
        </pc:sldMkLst>
      </pc:sldChg>
      <pc:sldChg chg="modSp mod modTransition">
        <pc:chgData name="Mikanovic Marko" userId="601cc853-69c9-4b58-8463-0a429f786402" providerId="ADAL" clId="{F0D2D2AD-C39A-442B-916B-0D148476F937}" dt="2024-06-13T20:06:00.328" v="919"/>
        <pc:sldMkLst>
          <pc:docMk/>
          <pc:sldMk cId="1584896345" sldId="267"/>
        </pc:sldMkLst>
        <pc:spChg chg="mod">
          <ac:chgData name="Mikanovic Marko" userId="601cc853-69c9-4b58-8463-0a429f786402" providerId="ADAL" clId="{F0D2D2AD-C39A-442B-916B-0D148476F937}" dt="2024-06-13T18:01:04.430" v="656" actId="20577"/>
          <ac:spMkLst>
            <pc:docMk/>
            <pc:sldMk cId="1584896345" sldId="267"/>
            <ac:spMk id="3" creationId="{387315FB-405C-04DD-2405-82589EB54A6A}"/>
          </ac:spMkLst>
        </pc:spChg>
      </pc:sldChg>
      <pc:sldChg chg="modTransition">
        <pc:chgData name="Mikanovic Marko" userId="601cc853-69c9-4b58-8463-0a429f786402" providerId="ADAL" clId="{F0D2D2AD-C39A-442B-916B-0D148476F937}" dt="2024-06-13T20:06:00.328" v="919"/>
        <pc:sldMkLst>
          <pc:docMk/>
          <pc:sldMk cId="1560992524" sldId="268"/>
        </pc:sldMkLst>
      </pc:sldChg>
      <pc:sldChg chg="modTransition">
        <pc:chgData name="Mikanovic Marko" userId="601cc853-69c9-4b58-8463-0a429f786402" providerId="ADAL" clId="{F0D2D2AD-C39A-442B-916B-0D148476F937}" dt="2024-06-13T20:06:00.328" v="919"/>
        <pc:sldMkLst>
          <pc:docMk/>
          <pc:sldMk cId="2552786663" sldId="269"/>
        </pc:sldMkLst>
      </pc:sldChg>
      <pc:sldChg chg="modTransition">
        <pc:chgData name="Mikanovic Marko" userId="601cc853-69c9-4b58-8463-0a429f786402" providerId="ADAL" clId="{F0D2D2AD-C39A-442B-916B-0D148476F937}" dt="2024-06-13T20:06:00.328" v="919"/>
        <pc:sldMkLst>
          <pc:docMk/>
          <pc:sldMk cId="1888843499" sldId="270"/>
        </pc:sldMkLst>
      </pc:sldChg>
      <pc:sldChg chg="addSp modSp mod modTransition setBg">
        <pc:chgData name="Mikanovic Marko" userId="601cc853-69c9-4b58-8463-0a429f786402" providerId="ADAL" clId="{F0D2D2AD-C39A-442B-916B-0D148476F937}" dt="2024-06-13T20:06:00.328" v="919"/>
        <pc:sldMkLst>
          <pc:docMk/>
          <pc:sldMk cId="1995704607" sldId="271"/>
        </pc:sldMkLst>
        <pc:spChg chg="mod">
          <ac:chgData name="Mikanovic Marko" userId="601cc853-69c9-4b58-8463-0a429f786402" providerId="ADAL" clId="{F0D2D2AD-C39A-442B-916B-0D148476F937}" dt="2024-06-13T08:25:19.451" v="516" actId="26606"/>
          <ac:spMkLst>
            <pc:docMk/>
            <pc:sldMk cId="1995704607" sldId="271"/>
            <ac:spMk id="2" creationId="{CBF6082F-57DC-E2F8-6C92-F4A60D054EC9}"/>
          </ac:spMkLst>
        </pc:spChg>
        <pc:spChg chg="mod">
          <ac:chgData name="Mikanovic Marko" userId="601cc853-69c9-4b58-8463-0a429f786402" providerId="ADAL" clId="{F0D2D2AD-C39A-442B-916B-0D148476F937}" dt="2024-06-13T19:51:39.028" v="804" actId="20577"/>
          <ac:spMkLst>
            <pc:docMk/>
            <pc:sldMk cId="1995704607" sldId="271"/>
            <ac:spMk id="3" creationId="{D7DBF79C-243E-2107-44EF-27644A7718F9}"/>
          </ac:spMkLst>
        </pc:spChg>
        <pc:spChg chg="add">
          <ac:chgData name="Mikanovic Marko" userId="601cc853-69c9-4b58-8463-0a429f786402" providerId="ADAL" clId="{F0D2D2AD-C39A-442B-916B-0D148476F937}" dt="2024-06-13T08:25:19.451" v="516" actId="26606"/>
          <ac:spMkLst>
            <pc:docMk/>
            <pc:sldMk cId="1995704607" sldId="271"/>
            <ac:spMk id="8" creationId="{69652D62-ECFB-408E-ABE6-155A644F433D}"/>
          </ac:spMkLst>
        </pc:spChg>
        <pc:spChg chg="add">
          <ac:chgData name="Mikanovic Marko" userId="601cc853-69c9-4b58-8463-0a429f786402" providerId="ADAL" clId="{F0D2D2AD-C39A-442B-916B-0D148476F937}" dt="2024-06-13T08:25:19.451" v="516" actId="26606"/>
          <ac:spMkLst>
            <pc:docMk/>
            <pc:sldMk cId="1995704607" sldId="271"/>
            <ac:spMk id="10" creationId="{C1FEA985-924B-4044-8778-32D1E7164C01}"/>
          </ac:spMkLst>
        </pc:spChg>
        <pc:cxnChg chg="add">
          <ac:chgData name="Mikanovic Marko" userId="601cc853-69c9-4b58-8463-0a429f786402" providerId="ADAL" clId="{F0D2D2AD-C39A-442B-916B-0D148476F937}" dt="2024-06-13T08:25:19.451" v="516" actId="26606"/>
          <ac:cxnSpMkLst>
            <pc:docMk/>
            <pc:sldMk cId="1995704607" sldId="271"/>
            <ac:cxnSpMk id="12" creationId="{96C7F9CB-BCC3-4648-8DEF-07B0887D87D6}"/>
          </ac:cxnSpMkLst>
        </pc:cxnChg>
      </pc:sldChg>
      <pc:sldChg chg="addSp modSp mod modTransition setBg">
        <pc:chgData name="Mikanovic Marko" userId="601cc853-69c9-4b58-8463-0a429f786402" providerId="ADAL" clId="{F0D2D2AD-C39A-442B-916B-0D148476F937}" dt="2024-06-13T20:06:00.328" v="919"/>
        <pc:sldMkLst>
          <pc:docMk/>
          <pc:sldMk cId="819963163" sldId="272"/>
        </pc:sldMkLst>
        <pc:spChg chg="mod">
          <ac:chgData name="Mikanovic Marko" userId="601cc853-69c9-4b58-8463-0a429f786402" providerId="ADAL" clId="{F0D2D2AD-C39A-442B-916B-0D148476F937}" dt="2024-06-13T18:03:40.370" v="657" actId="26606"/>
          <ac:spMkLst>
            <pc:docMk/>
            <pc:sldMk cId="819963163" sldId="272"/>
            <ac:spMk id="2" creationId="{4FF5F099-7D7B-FAD2-0220-07C7CC812B09}"/>
          </ac:spMkLst>
        </pc:spChg>
        <pc:spChg chg="mod">
          <ac:chgData name="Mikanovic Marko" userId="601cc853-69c9-4b58-8463-0a429f786402" providerId="ADAL" clId="{F0D2D2AD-C39A-442B-916B-0D148476F937}" dt="2024-06-13T18:17:09.405" v="798" actId="20577"/>
          <ac:spMkLst>
            <pc:docMk/>
            <pc:sldMk cId="819963163" sldId="272"/>
            <ac:spMk id="3" creationId="{055B0A31-7AEA-8C2A-8421-4784DEA61A75}"/>
          </ac:spMkLst>
        </pc:spChg>
        <pc:spChg chg="add">
          <ac:chgData name="Mikanovic Marko" userId="601cc853-69c9-4b58-8463-0a429f786402" providerId="ADAL" clId="{F0D2D2AD-C39A-442B-916B-0D148476F937}" dt="2024-06-13T18:03:40.370" v="657" actId="26606"/>
          <ac:spMkLst>
            <pc:docMk/>
            <pc:sldMk cId="819963163" sldId="272"/>
            <ac:spMk id="8" creationId="{69652D62-ECFB-408E-ABE6-155A644F433D}"/>
          </ac:spMkLst>
        </pc:spChg>
        <pc:spChg chg="add">
          <ac:chgData name="Mikanovic Marko" userId="601cc853-69c9-4b58-8463-0a429f786402" providerId="ADAL" clId="{F0D2D2AD-C39A-442B-916B-0D148476F937}" dt="2024-06-13T18:03:40.370" v="657" actId="26606"/>
          <ac:spMkLst>
            <pc:docMk/>
            <pc:sldMk cId="819963163" sldId="272"/>
            <ac:spMk id="10" creationId="{C1FEA985-924B-4044-8778-32D1E7164C01}"/>
          </ac:spMkLst>
        </pc:spChg>
        <pc:cxnChg chg="add">
          <ac:chgData name="Mikanovic Marko" userId="601cc853-69c9-4b58-8463-0a429f786402" providerId="ADAL" clId="{F0D2D2AD-C39A-442B-916B-0D148476F937}" dt="2024-06-13T18:03:40.370" v="657" actId="26606"/>
          <ac:cxnSpMkLst>
            <pc:docMk/>
            <pc:sldMk cId="819963163" sldId="272"/>
            <ac:cxnSpMk id="12" creationId="{96C7F9CB-BCC3-4648-8DEF-07B0887D87D6}"/>
          </ac:cxnSpMkLst>
        </pc:cxnChg>
      </pc:sldChg>
      <pc:sldChg chg="addSp delSp modSp add del mod modTransition">
        <pc:chgData name="Mikanovic Marko" userId="601cc853-69c9-4b58-8463-0a429f786402" providerId="ADAL" clId="{F0D2D2AD-C39A-442B-916B-0D148476F937}" dt="2024-06-12T17:01:55.237" v="122" actId="2696"/>
        <pc:sldMkLst>
          <pc:docMk/>
          <pc:sldMk cId="1838496179" sldId="273"/>
        </pc:sldMkLst>
        <pc:picChg chg="add mod">
          <ac:chgData name="Mikanovic Marko" userId="601cc853-69c9-4b58-8463-0a429f786402" providerId="ADAL" clId="{F0D2D2AD-C39A-442B-916B-0D148476F937}" dt="2024-06-12T17:01:29.541" v="121"/>
          <ac:picMkLst>
            <pc:docMk/>
            <pc:sldMk cId="1838496179" sldId="273"/>
            <ac:picMk id="3" creationId="{AACE870E-0077-261B-6F8C-2688865DFB1C}"/>
          </ac:picMkLst>
        </pc:picChg>
        <pc:picChg chg="del">
          <ac:chgData name="Mikanovic Marko" userId="601cc853-69c9-4b58-8463-0a429f786402" providerId="ADAL" clId="{F0D2D2AD-C39A-442B-916B-0D148476F937}" dt="2024-06-12T17:01:16.736" v="120" actId="21"/>
          <ac:picMkLst>
            <pc:docMk/>
            <pc:sldMk cId="1838496179" sldId="273"/>
            <ac:picMk id="4" creationId="{AACE870E-0077-261B-6F8C-2688865DFB1C}"/>
          </ac:picMkLst>
        </pc:picChg>
      </pc:sldChg>
      <pc:sldChg chg="addSp modSp new mod modTransition setBg">
        <pc:chgData name="Mikanovic Marko" userId="601cc853-69c9-4b58-8463-0a429f786402" providerId="ADAL" clId="{F0D2D2AD-C39A-442B-916B-0D148476F937}" dt="2024-06-13T20:06:00.328" v="919"/>
        <pc:sldMkLst>
          <pc:docMk/>
          <pc:sldMk cId="1892628174" sldId="273"/>
        </pc:sldMkLst>
        <pc:spChg chg="mod">
          <ac:chgData name="Mikanovic Marko" userId="601cc853-69c9-4b58-8463-0a429f786402" providerId="ADAL" clId="{F0D2D2AD-C39A-442B-916B-0D148476F937}" dt="2024-06-13T08:25:48.392" v="519" actId="26606"/>
          <ac:spMkLst>
            <pc:docMk/>
            <pc:sldMk cId="1892628174" sldId="273"/>
            <ac:spMk id="2" creationId="{2505A2AC-D9E5-136F-4D39-8EC19E9A18FD}"/>
          </ac:spMkLst>
        </pc:spChg>
        <pc:spChg chg="mod">
          <ac:chgData name="Mikanovic Marko" userId="601cc853-69c9-4b58-8463-0a429f786402" providerId="ADAL" clId="{F0D2D2AD-C39A-442B-916B-0D148476F937}" dt="2024-06-13T18:13:56.209" v="776" actId="20577"/>
          <ac:spMkLst>
            <pc:docMk/>
            <pc:sldMk cId="1892628174" sldId="273"/>
            <ac:spMk id="3" creationId="{A1A0DB91-7BE9-30A1-226B-1465F0E15F01}"/>
          </ac:spMkLst>
        </pc:spChg>
        <pc:spChg chg="add">
          <ac:chgData name="Mikanovic Marko" userId="601cc853-69c9-4b58-8463-0a429f786402" providerId="ADAL" clId="{F0D2D2AD-C39A-442B-916B-0D148476F937}" dt="2024-06-13T08:25:48.392" v="519" actId="26606"/>
          <ac:spMkLst>
            <pc:docMk/>
            <pc:sldMk cId="1892628174" sldId="273"/>
            <ac:spMk id="8" creationId="{69652D62-ECFB-408E-ABE6-155A644F433D}"/>
          </ac:spMkLst>
        </pc:spChg>
        <pc:spChg chg="add">
          <ac:chgData name="Mikanovic Marko" userId="601cc853-69c9-4b58-8463-0a429f786402" providerId="ADAL" clId="{F0D2D2AD-C39A-442B-916B-0D148476F937}" dt="2024-06-13T08:25:48.392" v="519" actId="26606"/>
          <ac:spMkLst>
            <pc:docMk/>
            <pc:sldMk cId="1892628174" sldId="273"/>
            <ac:spMk id="10" creationId="{C1FEA985-924B-4044-8778-32D1E7164C01}"/>
          </ac:spMkLst>
        </pc:spChg>
        <pc:cxnChg chg="add">
          <ac:chgData name="Mikanovic Marko" userId="601cc853-69c9-4b58-8463-0a429f786402" providerId="ADAL" clId="{F0D2D2AD-C39A-442B-916B-0D148476F937}" dt="2024-06-13T08:25:48.392" v="519" actId="26606"/>
          <ac:cxnSpMkLst>
            <pc:docMk/>
            <pc:sldMk cId="1892628174" sldId="273"/>
            <ac:cxnSpMk id="12" creationId="{96C7F9CB-BCC3-4648-8DEF-07B0887D87D6}"/>
          </ac:cxnSpMkLst>
        </pc:cxnChg>
      </pc:sldChg>
      <pc:sldChg chg="addSp delSp modSp new del mod modClrScheme chgLayout">
        <pc:chgData name="Mikanovic Marko" userId="601cc853-69c9-4b58-8463-0a429f786402" providerId="ADAL" clId="{F0D2D2AD-C39A-442B-916B-0D148476F937}" dt="2024-06-12T17:01:58.232" v="123" actId="2696"/>
        <pc:sldMkLst>
          <pc:docMk/>
          <pc:sldMk cId="320809068" sldId="274"/>
        </pc:sldMkLst>
        <pc:spChg chg="del">
          <ac:chgData name="Mikanovic Marko" userId="601cc853-69c9-4b58-8463-0a429f786402" providerId="ADAL" clId="{F0D2D2AD-C39A-442B-916B-0D148476F937}" dt="2024-06-12T12:35:39.745" v="109" actId="700"/>
          <ac:spMkLst>
            <pc:docMk/>
            <pc:sldMk cId="320809068" sldId="274"/>
            <ac:spMk id="2" creationId="{FCC01CC5-DE90-2DB1-68CF-48F3149A230F}"/>
          </ac:spMkLst>
        </pc:spChg>
        <pc:spChg chg="del">
          <ac:chgData name="Mikanovic Marko" userId="601cc853-69c9-4b58-8463-0a429f786402" providerId="ADAL" clId="{F0D2D2AD-C39A-442B-916B-0D148476F937}" dt="2024-06-12T12:35:39.745" v="109" actId="700"/>
          <ac:spMkLst>
            <pc:docMk/>
            <pc:sldMk cId="320809068" sldId="274"/>
            <ac:spMk id="3" creationId="{AD18F724-59F6-3270-4986-D6894863FDFA}"/>
          </ac:spMkLst>
        </pc:spChg>
        <pc:picChg chg="add mod">
          <ac:chgData name="Mikanovic Marko" userId="601cc853-69c9-4b58-8463-0a429f786402" providerId="ADAL" clId="{F0D2D2AD-C39A-442B-916B-0D148476F937}" dt="2024-06-12T12:35:46.094" v="113" actId="14100"/>
          <ac:picMkLst>
            <pc:docMk/>
            <pc:sldMk cId="320809068" sldId="274"/>
            <ac:picMk id="4" creationId="{249D6AE2-4886-9B4F-988D-C717455EB835}"/>
          </ac:picMkLst>
        </pc:picChg>
      </pc:sldChg>
      <pc:sldChg chg="addSp delSp modSp new mod ord modTransition">
        <pc:chgData name="Mikanovic Marko" userId="601cc853-69c9-4b58-8463-0a429f786402" providerId="ADAL" clId="{F0D2D2AD-C39A-442B-916B-0D148476F937}" dt="2024-06-13T20:06:00.328" v="919"/>
        <pc:sldMkLst>
          <pc:docMk/>
          <pc:sldMk cId="1296836503" sldId="274"/>
        </pc:sldMkLst>
        <pc:spChg chg="mod">
          <ac:chgData name="Mikanovic Marko" userId="601cc853-69c9-4b58-8463-0a429f786402" providerId="ADAL" clId="{F0D2D2AD-C39A-442B-916B-0D148476F937}" dt="2024-06-13T18:07:09.138" v="754" actId="20577"/>
          <ac:spMkLst>
            <pc:docMk/>
            <pc:sldMk cId="1296836503" sldId="274"/>
            <ac:spMk id="2" creationId="{028C9E7D-8AA2-F2E6-1FB5-1C9BE7157840}"/>
          </ac:spMkLst>
        </pc:spChg>
        <pc:spChg chg="del mod">
          <ac:chgData name="Mikanovic Marko" userId="601cc853-69c9-4b58-8463-0a429f786402" providerId="ADAL" clId="{F0D2D2AD-C39A-442B-916B-0D148476F937}" dt="2024-06-13T20:00:05.427" v="877" actId="22"/>
          <ac:spMkLst>
            <pc:docMk/>
            <pc:sldMk cId="1296836503" sldId="274"/>
            <ac:spMk id="3" creationId="{3623CF1E-6F7B-D14C-059D-857C22195586}"/>
          </ac:spMkLst>
        </pc:spChg>
        <pc:spChg chg="add del mod">
          <ac:chgData name="Mikanovic Marko" userId="601cc853-69c9-4b58-8463-0a429f786402" providerId="ADAL" clId="{F0D2D2AD-C39A-442B-916B-0D148476F937}" dt="2024-06-13T20:00:36.924" v="879" actId="22"/>
          <ac:spMkLst>
            <pc:docMk/>
            <pc:sldMk cId="1296836503" sldId="274"/>
            <ac:spMk id="7" creationId="{74B67485-98B9-5B3A-5BE6-0E725B153D2F}"/>
          </ac:spMkLst>
        </pc:spChg>
        <pc:picChg chg="add del mod ord">
          <ac:chgData name="Mikanovic Marko" userId="601cc853-69c9-4b58-8463-0a429f786402" providerId="ADAL" clId="{F0D2D2AD-C39A-442B-916B-0D148476F937}" dt="2024-06-13T20:00:19.147" v="878" actId="21"/>
          <ac:picMkLst>
            <pc:docMk/>
            <pc:sldMk cId="1296836503" sldId="274"/>
            <ac:picMk id="5" creationId="{283AE9A0-018B-7EEB-0226-3BD78B91E0C2}"/>
          </ac:picMkLst>
        </pc:picChg>
        <pc:picChg chg="add mod ord">
          <ac:chgData name="Mikanovic Marko" userId="601cc853-69c9-4b58-8463-0a429f786402" providerId="ADAL" clId="{F0D2D2AD-C39A-442B-916B-0D148476F937}" dt="2024-06-13T20:00:36.924" v="879" actId="22"/>
          <ac:picMkLst>
            <pc:docMk/>
            <pc:sldMk cId="1296836503" sldId="274"/>
            <ac:picMk id="9" creationId="{B53E252E-E238-9335-8272-CC608187D279}"/>
          </ac:picMkLst>
        </pc:picChg>
      </pc:sldChg>
      <pc:sldChg chg="addSp delSp modSp new mod modTransition">
        <pc:chgData name="Mikanovic Marko" userId="601cc853-69c9-4b58-8463-0a429f786402" providerId="ADAL" clId="{F0D2D2AD-C39A-442B-916B-0D148476F937}" dt="2024-06-13T20:06:00.328" v="919"/>
        <pc:sldMkLst>
          <pc:docMk/>
          <pc:sldMk cId="1073848276" sldId="275"/>
        </pc:sldMkLst>
        <pc:spChg chg="mod">
          <ac:chgData name="Mikanovic Marko" userId="601cc853-69c9-4b58-8463-0a429f786402" providerId="ADAL" clId="{F0D2D2AD-C39A-442B-916B-0D148476F937}" dt="2024-06-13T20:01:00.962" v="903" actId="20577"/>
          <ac:spMkLst>
            <pc:docMk/>
            <pc:sldMk cId="1073848276" sldId="275"/>
            <ac:spMk id="2" creationId="{6BDB99F6-7597-9E73-8090-DF22A9E175BE}"/>
          </ac:spMkLst>
        </pc:spChg>
        <pc:spChg chg="del">
          <ac:chgData name="Mikanovic Marko" userId="601cc853-69c9-4b58-8463-0a429f786402" providerId="ADAL" clId="{F0D2D2AD-C39A-442B-916B-0D148476F937}" dt="2024-06-13T20:02:13.139" v="907"/>
          <ac:spMkLst>
            <pc:docMk/>
            <pc:sldMk cId="1073848276" sldId="275"/>
            <ac:spMk id="3" creationId="{5803AA1F-B6F0-9EA1-5CF7-22A0447516B2}"/>
          </ac:spMkLst>
        </pc:spChg>
        <pc:spChg chg="add del mod">
          <ac:chgData name="Mikanovic Marko" userId="601cc853-69c9-4b58-8463-0a429f786402" providerId="ADAL" clId="{F0D2D2AD-C39A-442B-916B-0D148476F937}" dt="2024-06-13T20:02:50.713" v="911" actId="22"/>
          <ac:spMkLst>
            <pc:docMk/>
            <pc:sldMk cId="1073848276" sldId="275"/>
            <ac:spMk id="4" creationId="{89AE7498-6AC9-C586-EE3E-BA000896EF5F}"/>
          </ac:spMkLst>
        </pc:spChg>
        <pc:picChg chg="add mod ord">
          <ac:chgData name="Mikanovic Marko" userId="601cc853-69c9-4b58-8463-0a429f786402" providerId="ADAL" clId="{F0D2D2AD-C39A-442B-916B-0D148476F937}" dt="2024-06-13T20:02:50.713" v="911" actId="22"/>
          <ac:picMkLst>
            <pc:docMk/>
            <pc:sldMk cId="1073848276" sldId="275"/>
            <ac:picMk id="6" creationId="{551BF804-96A5-5B8B-6B59-771A448F67B7}"/>
          </ac:picMkLst>
        </pc:picChg>
        <pc:picChg chg="add del mod">
          <ac:chgData name="Mikanovic Marko" userId="601cc853-69c9-4b58-8463-0a429f786402" providerId="ADAL" clId="{F0D2D2AD-C39A-442B-916B-0D148476F937}" dt="2024-06-13T20:02:21.429" v="908" actId="21"/>
          <ac:picMkLst>
            <pc:docMk/>
            <pc:sldMk cId="1073848276" sldId="275"/>
            <ac:picMk id="1026" creationId="{3C57B948-DD1C-8C5E-2CFE-622CB6413B02}"/>
          </ac:picMkLst>
        </pc:picChg>
        <pc:picChg chg="add mod">
          <ac:chgData name="Mikanovic Marko" userId="601cc853-69c9-4b58-8463-0a429f786402" providerId="ADAL" clId="{F0D2D2AD-C39A-442B-916B-0D148476F937}" dt="2024-06-13T20:02:33.194" v="910"/>
          <ac:picMkLst>
            <pc:docMk/>
            <pc:sldMk cId="1073848276" sldId="275"/>
            <ac:picMk id="1028" creationId="{3F48744D-3D63-1A2E-B539-9448B857E552}"/>
          </ac:picMkLst>
        </pc:picChg>
      </pc:sldChg>
      <pc:sldChg chg="add del">
        <pc:chgData name="Mikanovic Marko" userId="601cc853-69c9-4b58-8463-0a429f786402" providerId="ADAL" clId="{F0D2D2AD-C39A-442B-916B-0D148476F937}" dt="2024-06-12T16:59:23.367" v="119" actId="2696"/>
        <pc:sldMkLst>
          <pc:docMk/>
          <pc:sldMk cId="3207739342" sldId="275"/>
        </pc:sldMkLst>
      </pc:sldChg>
      <pc:sldChg chg="addSp delSp modSp add modTransition">
        <pc:chgData name="Mikanovic Marko" userId="601cc853-69c9-4b58-8463-0a429f786402" providerId="ADAL" clId="{F0D2D2AD-C39A-442B-916B-0D148476F937}" dt="2024-06-13T20:06:00.328" v="919"/>
        <pc:sldMkLst>
          <pc:docMk/>
          <pc:sldMk cId="1063466621" sldId="276"/>
        </pc:sldMkLst>
        <pc:spChg chg="del">
          <ac:chgData name="Mikanovic Marko" userId="601cc853-69c9-4b58-8463-0a429f786402" providerId="ADAL" clId="{F0D2D2AD-C39A-442B-916B-0D148476F937}" dt="2024-06-13T20:03:08.817" v="912"/>
          <ac:spMkLst>
            <pc:docMk/>
            <pc:sldMk cId="1063466621" sldId="276"/>
            <ac:spMk id="3" creationId="{5803AA1F-B6F0-9EA1-5CF7-22A0447516B2}"/>
          </ac:spMkLst>
        </pc:spChg>
        <pc:picChg chg="add mod">
          <ac:chgData name="Mikanovic Marko" userId="601cc853-69c9-4b58-8463-0a429f786402" providerId="ADAL" clId="{F0D2D2AD-C39A-442B-916B-0D148476F937}" dt="2024-06-13T20:03:08.817" v="912"/>
          <ac:picMkLst>
            <pc:docMk/>
            <pc:sldMk cId="1063466621" sldId="276"/>
            <ac:picMk id="2050" creationId="{CB364A42-25C9-A5F2-EAD7-BEA681F41919}"/>
          </ac:picMkLst>
        </pc:picChg>
      </pc:sldChg>
      <pc:sldChg chg="addSp delSp modSp add mod modTransition">
        <pc:chgData name="Mikanovic Marko" userId="601cc853-69c9-4b58-8463-0a429f786402" providerId="ADAL" clId="{F0D2D2AD-C39A-442B-916B-0D148476F937}" dt="2024-06-13T20:06:00.328" v="919"/>
        <pc:sldMkLst>
          <pc:docMk/>
          <pc:sldMk cId="4186312988" sldId="277"/>
        </pc:sldMkLst>
        <pc:spChg chg="del">
          <ac:chgData name="Mikanovic Marko" userId="601cc853-69c9-4b58-8463-0a429f786402" providerId="ADAL" clId="{F0D2D2AD-C39A-442B-916B-0D148476F937}" dt="2024-06-13T20:05:07.760" v="913" actId="22"/>
          <ac:spMkLst>
            <pc:docMk/>
            <pc:sldMk cId="4186312988" sldId="277"/>
            <ac:spMk id="3" creationId="{5803AA1F-B6F0-9EA1-5CF7-22A0447516B2}"/>
          </ac:spMkLst>
        </pc:spChg>
        <pc:picChg chg="add mod ord">
          <ac:chgData name="Mikanovic Marko" userId="601cc853-69c9-4b58-8463-0a429f786402" providerId="ADAL" clId="{F0D2D2AD-C39A-442B-916B-0D148476F937}" dt="2024-06-13T20:05:07.760" v="913" actId="22"/>
          <ac:picMkLst>
            <pc:docMk/>
            <pc:sldMk cId="4186312988" sldId="277"/>
            <ac:picMk id="5" creationId="{F81EF2DD-C7FD-7CEC-2A30-284A61ACFC21}"/>
          </ac:picMkLst>
        </pc:picChg>
      </pc:sldChg>
      <pc:sldChg chg="addSp delSp modSp add mod ord modTransition">
        <pc:chgData name="Mikanovic Marko" userId="601cc853-69c9-4b58-8463-0a429f786402" providerId="ADAL" clId="{F0D2D2AD-C39A-442B-916B-0D148476F937}" dt="2024-06-13T20:06:00.328" v="919"/>
        <pc:sldMkLst>
          <pc:docMk/>
          <pc:sldMk cId="2000258302" sldId="278"/>
        </pc:sldMkLst>
        <pc:spChg chg="del">
          <ac:chgData name="Mikanovic Marko" userId="601cc853-69c9-4b58-8463-0a429f786402" providerId="ADAL" clId="{F0D2D2AD-C39A-442B-916B-0D148476F937}" dt="2024-06-13T20:05:50.750" v="918" actId="22"/>
          <ac:spMkLst>
            <pc:docMk/>
            <pc:sldMk cId="2000258302" sldId="278"/>
            <ac:spMk id="3" creationId="{5803AA1F-B6F0-9EA1-5CF7-22A0447516B2}"/>
          </ac:spMkLst>
        </pc:spChg>
        <pc:picChg chg="add mod ord">
          <ac:chgData name="Mikanovic Marko" userId="601cc853-69c9-4b58-8463-0a429f786402" providerId="ADAL" clId="{F0D2D2AD-C39A-442B-916B-0D148476F937}" dt="2024-06-13T20:05:50.750" v="918" actId="22"/>
          <ac:picMkLst>
            <pc:docMk/>
            <pc:sldMk cId="2000258302" sldId="278"/>
            <ac:picMk id="5" creationId="{E17AFA5F-60F3-4F15-4E84-C36F985841D4}"/>
          </ac:picMkLst>
        </pc:picChg>
      </pc:sldChg>
      <pc:sldChg chg="new del">
        <pc:chgData name="Mikanovic Marko" userId="601cc853-69c9-4b58-8463-0a429f786402" providerId="ADAL" clId="{F0D2D2AD-C39A-442B-916B-0D148476F937}" dt="2024-06-13T20:05:28.861" v="915" actId="2696"/>
        <pc:sldMkLst>
          <pc:docMk/>
          <pc:sldMk cId="101683935" sldId="279"/>
        </pc:sldMkLst>
      </pc:sldChg>
      <pc:sldMasterChg chg="modTransition modSldLayout">
        <pc:chgData name="Mikanovic Marko" userId="601cc853-69c9-4b58-8463-0a429f786402" providerId="ADAL" clId="{F0D2D2AD-C39A-442B-916B-0D148476F937}" dt="2024-06-13T20:06:00.328" v="919"/>
        <pc:sldMasterMkLst>
          <pc:docMk/>
          <pc:sldMasterMk cId="210775125" sldId="2147483725"/>
        </pc:sldMasterMkLst>
        <pc:sldLayoutChg chg="modTransition">
          <pc:chgData name="Mikanovic Marko" userId="601cc853-69c9-4b58-8463-0a429f786402" providerId="ADAL" clId="{F0D2D2AD-C39A-442B-916B-0D148476F937}" dt="2024-06-13T20:06:00.328" v="919"/>
          <pc:sldLayoutMkLst>
            <pc:docMk/>
            <pc:sldMasterMk cId="210775125" sldId="2147483725"/>
            <pc:sldLayoutMk cId="2142903237" sldId="2147483726"/>
          </pc:sldLayoutMkLst>
        </pc:sldLayoutChg>
        <pc:sldLayoutChg chg="modTransition">
          <pc:chgData name="Mikanovic Marko" userId="601cc853-69c9-4b58-8463-0a429f786402" providerId="ADAL" clId="{F0D2D2AD-C39A-442B-916B-0D148476F937}" dt="2024-06-13T20:06:00.328" v="919"/>
          <pc:sldLayoutMkLst>
            <pc:docMk/>
            <pc:sldMasterMk cId="210775125" sldId="2147483725"/>
            <pc:sldLayoutMk cId="3119206918" sldId="2147483727"/>
          </pc:sldLayoutMkLst>
        </pc:sldLayoutChg>
        <pc:sldLayoutChg chg="modTransition">
          <pc:chgData name="Mikanovic Marko" userId="601cc853-69c9-4b58-8463-0a429f786402" providerId="ADAL" clId="{F0D2D2AD-C39A-442B-916B-0D148476F937}" dt="2024-06-13T20:06:00.328" v="919"/>
          <pc:sldLayoutMkLst>
            <pc:docMk/>
            <pc:sldMasterMk cId="210775125" sldId="2147483725"/>
            <pc:sldLayoutMk cId="3113834734" sldId="2147483728"/>
          </pc:sldLayoutMkLst>
        </pc:sldLayoutChg>
        <pc:sldLayoutChg chg="modTransition">
          <pc:chgData name="Mikanovic Marko" userId="601cc853-69c9-4b58-8463-0a429f786402" providerId="ADAL" clId="{F0D2D2AD-C39A-442B-916B-0D148476F937}" dt="2024-06-13T20:06:00.328" v="919"/>
          <pc:sldLayoutMkLst>
            <pc:docMk/>
            <pc:sldMasterMk cId="210775125" sldId="2147483725"/>
            <pc:sldLayoutMk cId="546727044" sldId="2147483729"/>
          </pc:sldLayoutMkLst>
        </pc:sldLayoutChg>
        <pc:sldLayoutChg chg="modTransition">
          <pc:chgData name="Mikanovic Marko" userId="601cc853-69c9-4b58-8463-0a429f786402" providerId="ADAL" clId="{F0D2D2AD-C39A-442B-916B-0D148476F937}" dt="2024-06-13T20:06:00.328" v="919"/>
          <pc:sldLayoutMkLst>
            <pc:docMk/>
            <pc:sldMasterMk cId="210775125" sldId="2147483725"/>
            <pc:sldLayoutMk cId="1008123718" sldId="2147483730"/>
          </pc:sldLayoutMkLst>
        </pc:sldLayoutChg>
        <pc:sldLayoutChg chg="modTransition">
          <pc:chgData name="Mikanovic Marko" userId="601cc853-69c9-4b58-8463-0a429f786402" providerId="ADAL" clId="{F0D2D2AD-C39A-442B-916B-0D148476F937}" dt="2024-06-13T20:06:00.328" v="919"/>
          <pc:sldLayoutMkLst>
            <pc:docMk/>
            <pc:sldMasterMk cId="210775125" sldId="2147483725"/>
            <pc:sldLayoutMk cId="2831456093" sldId="2147483731"/>
          </pc:sldLayoutMkLst>
        </pc:sldLayoutChg>
        <pc:sldLayoutChg chg="modTransition">
          <pc:chgData name="Mikanovic Marko" userId="601cc853-69c9-4b58-8463-0a429f786402" providerId="ADAL" clId="{F0D2D2AD-C39A-442B-916B-0D148476F937}" dt="2024-06-13T20:06:00.328" v="919"/>
          <pc:sldLayoutMkLst>
            <pc:docMk/>
            <pc:sldMasterMk cId="210775125" sldId="2147483725"/>
            <pc:sldLayoutMk cId="259671618" sldId="2147483732"/>
          </pc:sldLayoutMkLst>
        </pc:sldLayoutChg>
        <pc:sldLayoutChg chg="modTransition">
          <pc:chgData name="Mikanovic Marko" userId="601cc853-69c9-4b58-8463-0a429f786402" providerId="ADAL" clId="{F0D2D2AD-C39A-442B-916B-0D148476F937}" dt="2024-06-13T20:06:00.328" v="919"/>
          <pc:sldLayoutMkLst>
            <pc:docMk/>
            <pc:sldMasterMk cId="210775125" sldId="2147483725"/>
            <pc:sldLayoutMk cId="4211299851" sldId="2147483733"/>
          </pc:sldLayoutMkLst>
        </pc:sldLayoutChg>
        <pc:sldLayoutChg chg="modTransition">
          <pc:chgData name="Mikanovic Marko" userId="601cc853-69c9-4b58-8463-0a429f786402" providerId="ADAL" clId="{F0D2D2AD-C39A-442B-916B-0D148476F937}" dt="2024-06-13T20:06:00.328" v="919"/>
          <pc:sldLayoutMkLst>
            <pc:docMk/>
            <pc:sldMasterMk cId="210775125" sldId="2147483725"/>
            <pc:sldLayoutMk cId="879606205" sldId="2147483734"/>
          </pc:sldLayoutMkLst>
        </pc:sldLayoutChg>
        <pc:sldLayoutChg chg="modTransition">
          <pc:chgData name="Mikanovic Marko" userId="601cc853-69c9-4b58-8463-0a429f786402" providerId="ADAL" clId="{F0D2D2AD-C39A-442B-916B-0D148476F937}" dt="2024-06-13T20:06:00.328" v="919"/>
          <pc:sldLayoutMkLst>
            <pc:docMk/>
            <pc:sldMasterMk cId="210775125" sldId="2147483725"/>
            <pc:sldLayoutMk cId="4163543784" sldId="2147483735"/>
          </pc:sldLayoutMkLst>
        </pc:sldLayoutChg>
        <pc:sldLayoutChg chg="modTransition">
          <pc:chgData name="Mikanovic Marko" userId="601cc853-69c9-4b58-8463-0a429f786402" providerId="ADAL" clId="{F0D2D2AD-C39A-442B-916B-0D148476F937}" dt="2024-06-13T20:06:00.328" v="919"/>
          <pc:sldLayoutMkLst>
            <pc:docMk/>
            <pc:sldMasterMk cId="210775125" sldId="2147483725"/>
            <pc:sldLayoutMk cId="377042788" sldId="2147483736"/>
          </pc:sldLayoutMkLst>
        </pc:sldLayoutChg>
        <pc:sldLayoutChg chg="modTransition">
          <pc:chgData name="Mikanovic Marko" userId="601cc853-69c9-4b58-8463-0a429f786402" providerId="ADAL" clId="{F0D2D2AD-C39A-442B-916B-0D148476F937}" dt="2024-06-13T20:06:00.328" v="919"/>
          <pc:sldLayoutMkLst>
            <pc:docMk/>
            <pc:sldMasterMk cId="210775125" sldId="2147483725"/>
            <pc:sldLayoutMk cId="406897745" sldId="2147483737"/>
          </pc:sldLayoutMkLst>
        </pc:sldLayoutChg>
        <pc:sldLayoutChg chg="modTransition">
          <pc:chgData name="Mikanovic Marko" userId="601cc853-69c9-4b58-8463-0a429f786402" providerId="ADAL" clId="{F0D2D2AD-C39A-442B-916B-0D148476F937}" dt="2024-06-13T20:06:00.328" v="919"/>
          <pc:sldLayoutMkLst>
            <pc:docMk/>
            <pc:sldMasterMk cId="210775125" sldId="2147483725"/>
            <pc:sldLayoutMk cId="148073159" sldId="2147483738"/>
          </pc:sldLayoutMkLst>
        </pc:sldLayoutChg>
        <pc:sldLayoutChg chg="modTransition">
          <pc:chgData name="Mikanovic Marko" userId="601cc853-69c9-4b58-8463-0a429f786402" providerId="ADAL" clId="{F0D2D2AD-C39A-442B-916B-0D148476F937}" dt="2024-06-13T20:06:00.328" v="919"/>
          <pc:sldLayoutMkLst>
            <pc:docMk/>
            <pc:sldMasterMk cId="210775125" sldId="2147483725"/>
            <pc:sldLayoutMk cId="969193971" sldId="2147483739"/>
          </pc:sldLayoutMkLst>
        </pc:sldLayoutChg>
        <pc:sldLayoutChg chg="modTransition">
          <pc:chgData name="Mikanovic Marko" userId="601cc853-69c9-4b58-8463-0a429f786402" providerId="ADAL" clId="{F0D2D2AD-C39A-442B-916B-0D148476F937}" dt="2024-06-13T20:06:00.328" v="919"/>
          <pc:sldLayoutMkLst>
            <pc:docMk/>
            <pc:sldMasterMk cId="210775125" sldId="2147483725"/>
            <pc:sldLayoutMk cId="4215591135" sldId="2147483740"/>
          </pc:sldLayoutMkLst>
        </pc:sldLayoutChg>
        <pc:sldLayoutChg chg="modTransition">
          <pc:chgData name="Mikanovic Marko" userId="601cc853-69c9-4b58-8463-0a429f786402" providerId="ADAL" clId="{F0D2D2AD-C39A-442B-916B-0D148476F937}" dt="2024-06-13T20:06:00.328" v="919"/>
          <pc:sldLayoutMkLst>
            <pc:docMk/>
            <pc:sldMasterMk cId="210775125" sldId="2147483725"/>
            <pc:sldLayoutMk cId="3666040697" sldId="2147483741"/>
          </pc:sldLayoutMkLst>
        </pc:sldLayoutChg>
        <pc:sldLayoutChg chg="modTransition">
          <pc:chgData name="Mikanovic Marko" userId="601cc853-69c9-4b58-8463-0a429f786402" providerId="ADAL" clId="{F0D2D2AD-C39A-442B-916B-0D148476F937}" dt="2024-06-13T20:06:00.328" v="919"/>
          <pc:sldLayoutMkLst>
            <pc:docMk/>
            <pc:sldMasterMk cId="210775125" sldId="2147483725"/>
            <pc:sldLayoutMk cId="4246570487" sldId="214748374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EA94-291D-44CA-A91E-39324E4FFC65}" type="datetimeFigureOut">
              <a:rPr lang="de-AT" smtClean="0"/>
              <a:t>19.06.2024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914F-9A94-4F42-B346-0EC1DD8F729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2903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EA94-291D-44CA-A91E-39324E4FFC65}" type="datetimeFigureOut">
              <a:rPr lang="de-AT" smtClean="0"/>
              <a:t>19.06.2024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914F-9A94-4F42-B346-0EC1DD8F729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3543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EA94-291D-44CA-A91E-39324E4FFC65}" type="datetimeFigureOut">
              <a:rPr lang="de-AT" smtClean="0"/>
              <a:t>19.06.2024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914F-9A94-4F42-B346-0EC1DD8F729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042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EA94-291D-44CA-A91E-39324E4FFC65}" type="datetimeFigureOut">
              <a:rPr lang="de-AT" smtClean="0"/>
              <a:t>19.06.2024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914F-9A94-4F42-B346-0EC1DD8F7294}" type="slidenum">
              <a:rPr lang="de-AT" smtClean="0"/>
              <a:t>‹Nr.›</a:t>
            </a:fld>
            <a:endParaRPr lang="de-A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897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EA94-291D-44CA-A91E-39324E4FFC65}" type="datetimeFigureOut">
              <a:rPr lang="de-AT" smtClean="0"/>
              <a:t>19.06.2024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914F-9A94-4F42-B346-0EC1DD8F729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073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EA94-291D-44CA-A91E-39324E4FFC65}" type="datetimeFigureOut">
              <a:rPr lang="de-AT" smtClean="0"/>
              <a:t>19.06.2024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914F-9A94-4F42-B346-0EC1DD8F729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9193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EA94-291D-44CA-A91E-39324E4FFC65}" type="datetimeFigureOut">
              <a:rPr lang="de-AT" smtClean="0"/>
              <a:t>19.06.2024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914F-9A94-4F42-B346-0EC1DD8F729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5591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EA94-291D-44CA-A91E-39324E4FFC65}" type="datetimeFigureOut">
              <a:rPr lang="de-AT" smtClean="0"/>
              <a:t>19.06.2024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914F-9A94-4F42-B346-0EC1DD8F729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6040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EA94-291D-44CA-A91E-39324E4FFC65}" type="datetimeFigureOut">
              <a:rPr lang="de-AT" smtClean="0"/>
              <a:t>19.06.2024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914F-9A94-4F42-B346-0EC1DD8F729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6570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EA94-291D-44CA-A91E-39324E4FFC65}" type="datetimeFigureOut">
              <a:rPr lang="de-AT" smtClean="0"/>
              <a:t>19.06.2024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914F-9A94-4F42-B346-0EC1DD8F729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9206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EA94-291D-44CA-A91E-39324E4FFC65}" type="datetimeFigureOut">
              <a:rPr lang="de-AT" smtClean="0"/>
              <a:t>19.06.2024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914F-9A94-4F42-B346-0EC1DD8F729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834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EA94-291D-44CA-A91E-39324E4FFC65}" type="datetimeFigureOut">
              <a:rPr lang="de-AT" smtClean="0"/>
              <a:t>19.06.2024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914F-9A94-4F42-B346-0EC1DD8F729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46727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EA94-291D-44CA-A91E-39324E4FFC65}" type="datetimeFigureOut">
              <a:rPr lang="de-AT" smtClean="0"/>
              <a:t>19.06.2024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914F-9A94-4F42-B346-0EC1DD8F729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8123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EA94-291D-44CA-A91E-39324E4FFC65}" type="datetimeFigureOut">
              <a:rPr lang="de-AT" smtClean="0"/>
              <a:t>19.06.2024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914F-9A94-4F42-B346-0EC1DD8F729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1456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EA94-291D-44CA-A91E-39324E4FFC65}" type="datetimeFigureOut">
              <a:rPr lang="de-AT" smtClean="0"/>
              <a:t>19.06.2024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914F-9A94-4F42-B346-0EC1DD8F729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671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EA94-291D-44CA-A91E-39324E4FFC65}" type="datetimeFigureOut">
              <a:rPr lang="de-AT" smtClean="0"/>
              <a:t>19.06.2024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914F-9A94-4F42-B346-0EC1DD8F729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1299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EA94-291D-44CA-A91E-39324E4FFC65}" type="datetimeFigureOut">
              <a:rPr lang="de-AT" smtClean="0"/>
              <a:t>19.06.2024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914F-9A94-4F42-B346-0EC1DD8F729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9606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BC8EA94-291D-44CA-A91E-39324E4FFC65}" type="datetimeFigureOut">
              <a:rPr lang="de-AT" smtClean="0"/>
              <a:t>19.06.2024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6B1914F-9A94-4F42-B346-0EC1DD8F729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775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lila, violett, Grafiken, Kreis enthält.&#10;&#10;Automatisch generierte Beschreibung">
            <a:extLst>
              <a:ext uri="{FF2B5EF4-FFF2-40B4-BE49-F238E27FC236}">
                <a16:creationId xmlns:a16="http://schemas.microsoft.com/office/drawing/2014/main" id="{708CE294-AB90-8D15-03A3-047F995CB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18" y="967532"/>
            <a:ext cx="3962963" cy="492293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07830A7-EB17-83D6-192B-EEA08A21BB19}"/>
              </a:ext>
            </a:extLst>
          </p:cNvPr>
          <p:cNvSpPr txBox="1"/>
          <p:nvPr/>
        </p:nvSpPr>
        <p:spPr>
          <a:xfrm>
            <a:off x="4300465" y="6143401"/>
            <a:ext cx="359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/>
              <a:t>Leon, Eric, Marko, Tobias</a:t>
            </a:r>
          </a:p>
        </p:txBody>
      </p:sp>
    </p:spTree>
    <p:extLst>
      <p:ext uri="{BB962C8B-B14F-4D97-AF65-F5344CB8AC3E}">
        <p14:creationId xmlns:p14="http://schemas.microsoft.com/office/powerpoint/2010/main" val="2096694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1CC37D-50B2-33E1-4968-BBC71B00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de-AT" sz="3600"/>
              <a:t>Gescheiterte Ziele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7315FB-405C-04DD-2405-82589EB54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de-AT" sz="2400" dirty="0"/>
              <a:t>Plattform übergreifend</a:t>
            </a:r>
          </a:p>
          <a:p>
            <a:r>
              <a:rPr lang="de-AT" sz="2400" dirty="0"/>
              <a:t>Settings entfernt</a:t>
            </a:r>
          </a:p>
          <a:p>
            <a:r>
              <a:rPr lang="de-AT" sz="2400" dirty="0" err="1"/>
              <a:t>Loading</a:t>
            </a:r>
            <a:r>
              <a:rPr lang="de-AT" sz="2400" dirty="0"/>
              <a:t> Screen</a:t>
            </a:r>
          </a:p>
        </p:txBody>
      </p:sp>
    </p:spTree>
    <p:extLst>
      <p:ext uri="{BB962C8B-B14F-4D97-AF65-F5344CB8AC3E}">
        <p14:creationId xmlns:p14="http://schemas.microsoft.com/office/powerpoint/2010/main" val="1584896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05A2AC-D9E5-136F-4D39-8EC19E9A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de-AT" dirty="0"/>
              <a:t>Verwendete Tools</a:t>
            </a:r>
            <a:endParaRPr lang="de-AT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A0DB91-7BE9-30A1-226B-1465F0E15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 fontScale="92500" lnSpcReduction="10000"/>
          </a:bodyPr>
          <a:lstStyle/>
          <a:p>
            <a:r>
              <a:rPr lang="de-AT" dirty="0">
                <a:solidFill>
                  <a:schemeClr val="tx1"/>
                </a:solidFill>
              </a:rPr>
              <a:t>Sprache: Python</a:t>
            </a:r>
          </a:p>
          <a:p>
            <a:r>
              <a:rPr lang="de-AT" dirty="0">
                <a:solidFill>
                  <a:schemeClr val="tx1"/>
                </a:solidFill>
              </a:rPr>
              <a:t>Custom-/</a:t>
            </a:r>
            <a:r>
              <a:rPr lang="de-AT" dirty="0" err="1">
                <a:solidFill>
                  <a:schemeClr val="tx1"/>
                </a:solidFill>
              </a:rPr>
              <a:t>tkinter</a:t>
            </a:r>
            <a:endParaRPr lang="de-AT" dirty="0">
              <a:solidFill>
                <a:schemeClr val="tx1"/>
              </a:solidFill>
            </a:endParaRPr>
          </a:p>
          <a:p>
            <a:r>
              <a:rPr lang="de-AT" dirty="0" err="1">
                <a:solidFill>
                  <a:schemeClr val="tx1"/>
                </a:solidFill>
              </a:rPr>
              <a:t>Mockitt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Wondershare</a:t>
            </a:r>
            <a:endParaRPr lang="de-AT" dirty="0">
              <a:solidFill>
                <a:schemeClr val="tx1"/>
              </a:solidFill>
            </a:endParaRPr>
          </a:p>
          <a:p>
            <a:r>
              <a:rPr lang="de-AT" dirty="0" err="1">
                <a:solidFill>
                  <a:schemeClr val="tx1"/>
                </a:solidFill>
              </a:rPr>
              <a:t>StarryAI</a:t>
            </a:r>
            <a:endParaRPr lang="de-AT" dirty="0">
              <a:solidFill>
                <a:schemeClr val="tx1"/>
              </a:solidFill>
            </a:endParaRPr>
          </a:p>
          <a:p>
            <a:r>
              <a:rPr lang="de-AT" dirty="0">
                <a:solidFill>
                  <a:schemeClr val="tx1"/>
                </a:solidFill>
              </a:rPr>
              <a:t>Visual Studio Code</a:t>
            </a:r>
          </a:p>
          <a:p>
            <a:r>
              <a:rPr lang="de-AT" dirty="0" err="1">
                <a:solidFill>
                  <a:schemeClr val="tx1"/>
                </a:solidFill>
              </a:rPr>
              <a:t>DataGrip</a:t>
            </a:r>
            <a:endParaRPr lang="de-AT" dirty="0">
              <a:solidFill>
                <a:schemeClr val="tx1"/>
              </a:solidFill>
            </a:endParaRPr>
          </a:p>
          <a:p>
            <a:r>
              <a:rPr lang="de-AT" dirty="0" err="1">
                <a:solidFill>
                  <a:schemeClr val="tx1"/>
                </a:solidFill>
              </a:rPr>
              <a:t>PgAdmin</a:t>
            </a:r>
            <a:endParaRPr lang="de-AT" dirty="0">
              <a:solidFill>
                <a:schemeClr val="tx1"/>
              </a:solidFill>
            </a:endParaRPr>
          </a:p>
          <a:p>
            <a:r>
              <a:rPr lang="de-AT" dirty="0">
                <a:solidFill>
                  <a:schemeClr val="tx1"/>
                </a:solidFill>
              </a:rPr>
              <a:t>Turtle Code Tutorials</a:t>
            </a:r>
          </a:p>
          <a:p>
            <a:r>
              <a:rPr lang="de-AT" dirty="0" err="1">
                <a:solidFill>
                  <a:schemeClr val="tx1"/>
                </a:solidFill>
              </a:rPr>
              <a:t>StackOverflow</a:t>
            </a:r>
            <a:endParaRPr lang="de-AT" dirty="0">
              <a:solidFill>
                <a:schemeClr val="tx1"/>
              </a:solidFill>
            </a:endParaRPr>
          </a:p>
          <a:p>
            <a:r>
              <a:rPr lang="de-AT" dirty="0" err="1">
                <a:solidFill>
                  <a:schemeClr val="tx1"/>
                </a:solidFill>
              </a:rPr>
              <a:t>Github</a:t>
            </a:r>
            <a:endParaRPr lang="de-AT" dirty="0">
              <a:solidFill>
                <a:schemeClr val="tx1"/>
              </a:solidFill>
            </a:endParaRPr>
          </a:p>
          <a:p>
            <a:r>
              <a:rPr lang="de-AT" dirty="0">
                <a:solidFill>
                  <a:schemeClr val="tx1"/>
                </a:solidFill>
              </a:rPr>
              <a:t>Teams</a:t>
            </a:r>
          </a:p>
          <a:p>
            <a:r>
              <a:rPr lang="de-AT" dirty="0" err="1">
                <a:solidFill>
                  <a:schemeClr val="tx1"/>
                </a:solidFill>
              </a:rPr>
              <a:t>Discord</a:t>
            </a:r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628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5C56FD3A-4F39-4752-AC00-DB25CCA4E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772527DF-A25C-46B4-A5D9-BBE2E310A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How to define and identify lessons learned? | Eval Forward">
            <a:extLst>
              <a:ext uri="{FF2B5EF4-FFF2-40B4-BE49-F238E27FC236}">
                <a16:creationId xmlns:a16="http://schemas.microsoft.com/office/drawing/2014/main" id="{BE870A43-BC05-31B1-C681-126270503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r="1" b="1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992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F6082F-57DC-E2F8-6C92-F4A60D05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de-AT" dirty="0"/>
              <a:t>Positives</a:t>
            </a:r>
            <a:endParaRPr lang="de-AT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DBF79C-243E-2107-44EF-27644A771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6" y="963507"/>
            <a:ext cx="5970440" cy="4827694"/>
          </a:xfrm>
          <a:effectLst/>
        </p:spPr>
        <p:txBody>
          <a:bodyPr anchor="ctr">
            <a:normAutofit/>
          </a:bodyPr>
          <a:lstStyle/>
          <a:p>
            <a:r>
              <a:rPr lang="de-AT" dirty="0">
                <a:solidFill>
                  <a:schemeClr val="tx1"/>
                </a:solidFill>
              </a:rPr>
              <a:t>Motiviertes Projektteam („Alles im Kopf“)</a:t>
            </a:r>
          </a:p>
          <a:p>
            <a:r>
              <a:rPr lang="de-AT" dirty="0">
                <a:solidFill>
                  <a:schemeClr val="tx1"/>
                </a:solidFill>
              </a:rPr>
              <a:t>Kommunikation</a:t>
            </a:r>
          </a:p>
          <a:p>
            <a:r>
              <a:rPr lang="de-AT" dirty="0">
                <a:solidFill>
                  <a:schemeClr val="tx1"/>
                </a:solidFill>
              </a:rPr>
              <a:t>Aufgabeneinteilung</a:t>
            </a:r>
          </a:p>
          <a:p>
            <a:r>
              <a:rPr lang="de-AT" dirty="0">
                <a:solidFill>
                  <a:schemeClr val="tx1"/>
                </a:solidFill>
              </a:rPr>
              <a:t>Relativ schnell mit Python angefreundet</a:t>
            </a:r>
          </a:p>
          <a:p>
            <a:r>
              <a:rPr lang="de-AT" dirty="0">
                <a:solidFill>
                  <a:schemeClr val="tx1"/>
                </a:solidFill>
              </a:rPr>
              <a:t>Wenige Diskrepanzen</a:t>
            </a:r>
          </a:p>
        </p:txBody>
      </p:sp>
    </p:spTree>
    <p:extLst>
      <p:ext uri="{BB962C8B-B14F-4D97-AF65-F5344CB8AC3E}">
        <p14:creationId xmlns:p14="http://schemas.microsoft.com/office/powerpoint/2010/main" val="1995704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F5F099-7D7B-FAD2-0220-07C7CC81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de-AT" dirty="0"/>
              <a:t>Negatives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5B0A31-7AEA-8C2A-8421-4784DEA61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de-AT" dirty="0">
                <a:solidFill>
                  <a:schemeClr val="tx1"/>
                </a:solidFill>
              </a:rPr>
              <a:t>Zeitmanagement</a:t>
            </a:r>
          </a:p>
          <a:p>
            <a:r>
              <a:rPr lang="de-AT" dirty="0" err="1">
                <a:solidFill>
                  <a:schemeClr val="tx1"/>
                </a:solidFill>
              </a:rPr>
              <a:t>Loading</a:t>
            </a:r>
            <a:r>
              <a:rPr lang="de-AT" dirty="0">
                <a:solidFill>
                  <a:schemeClr val="tx1"/>
                </a:solidFill>
              </a:rPr>
              <a:t> Screen</a:t>
            </a:r>
          </a:p>
          <a:p>
            <a:r>
              <a:rPr lang="de-AT" dirty="0">
                <a:solidFill>
                  <a:schemeClr val="tx1"/>
                </a:solidFill>
              </a:rPr>
              <a:t>Frame Background entfernen</a:t>
            </a:r>
          </a:p>
          <a:p>
            <a:r>
              <a:rPr lang="de-AT" dirty="0">
                <a:solidFill>
                  <a:schemeClr val="tx1"/>
                </a:solidFill>
              </a:rPr>
              <a:t>„</a:t>
            </a:r>
            <a:r>
              <a:rPr lang="de-AT" dirty="0" err="1">
                <a:solidFill>
                  <a:schemeClr val="tx1"/>
                </a:solidFill>
              </a:rPr>
              <a:t>pyimage</a:t>
            </a:r>
            <a:r>
              <a:rPr lang="de-AT" dirty="0">
                <a:solidFill>
                  <a:schemeClr val="tx1"/>
                </a:solidFill>
              </a:rPr>
              <a:t> x </a:t>
            </a:r>
            <a:r>
              <a:rPr lang="de-AT" dirty="0" err="1">
                <a:solidFill>
                  <a:schemeClr val="tx1"/>
                </a:solidFill>
              </a:rPr>
              <a:t>doesn‘t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exist</a:t>
            </a:r>
            <a:r>
              <a:rPr lang="de-AT" dirty="0">
                <a:solidFill>
                  <a:schemeClr val="tx1"/>
                </a:solidFill>
              </a:rPr>
              <a:t>“</a:t>
            </a:r>
          </a:p>
          <a:p>
            <a:r>
              <a:rPr lang="de-AT" dirty="0" err="1">
                <a:solidFill>
                  <a:schemeClr val="tx1"/>
                </a:solidFill>
              </a:rPr>
              <a:t>Loading</a:t>
            </a:r>
            <a:r>
              <a:rPr lang="de-AT" dirty="0">
                <a:solidFill>
                  <a:schemeClr val="tx1"/>
                </a:solidFill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819963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072789-DD61-C67F-180F-E477FBC0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de-AT" dirty="0"/>
              <a:t>V.E.R.G.A Vorstellung</a:t>
            </a:r>
          </a:p>
        </p:txBody>
      </p:sp>
    </p:spTree>
    <p:extLst>
      <p:ext uri="{BB962C8B-B14F-4D97-AF65-F5344CB8AC3E}">
        <p14:creationId xmlns:p14="http://schemas.microsoft.com/office/powerpoint/2010/main" val="1888843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C9E7D-8AA2-F2E6-1FB5-1C9BE715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Ursprüngliche Designs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53E252E-E238-9335-8272-CC608187D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1616" y="1731963"/>
            <a:ext cx="5459243" cy="4059237"/>
          </a:xfrm>
        </p:spPr>
      </p:pic>
    </p:spTree>
    <p:extLst>
      <p:ext uri="{BB962C8B-B14F-4D97-AF65-F5344CB8AC3E}">
        <p14:creationId xmlns:p14="http://schemas.microsoft.com/office/powerpoint/2010/main" val="1296836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B99F6-7597-9E73-8090-DF22A9E1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Ursprüngliche Designs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17AFA5F-60F3-4F15-4E84-C36F98584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556" y="1731963"/>
            <a:ext cx="5713363" cy="4059237"/>
          </a:xfrm>
        </p:spPr>
      </p:pic>
    </p:spTree>
    <p:extLst>
      <p:ext uri="{BB962C8B-B14F-4D97-AF65-F5344CB8AC3E}">
        <p14:creationId xmlns:p14="http://schemas.microsoft.com/office/powerpoint/2010/main" val="2000258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B99F6-7597-9E73-8090-DF22A9E1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Ursprüngliche Designs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51BF804-96A5-5B8B-6B59-771A448F6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2577" y="1731963"/>
            <a:ext cx="5717321" cy="4059237"/>
          </a:xfrm>
        </p:spPr>
      </p:pic>
    </p:spTree>
    <p:extLst>
      <p:ext uri="{BB962C8B-B14F-4D97-AF65-F5344CB8AC3E}">
        <p14:creationId xmlns:p14="http://schemas.microsoft.com/office/powerpoint/2010/main" val="1073848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B99F6-7597-9E73-8090-DF22A9E1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Ursprüngliche Designs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364A42-25C9-A5F2-EAD7-BEA681F419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286" y="1731963"/>
            <a:ext cx="5693902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466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66BE9B-8189-310C-45AB-D882194A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de-AT" sz="3600" dirty="0"/>
              <a:t>Inhalt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B9DA0E-BA88-10BB-EE08-C40CD9586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 fontScale="92500" lnSpcReduction="10000"/>
          </a:bodyPr>
          <a:lstStyle/>
          <a:p>
            <a:r>
              <a:rPr lang="de-AT" sz="2400" dirty="0"/>
              <a:t>V.E.R.G.A</a:t>
            </a:r>
          </a:p>
          <a:p>
            <a:r>
              <a:rPr lang="de-AT" sz="2400" dirty="0"/>
              <a:t>Die Idee/Ziele</a:t>
            </a:r>
          </a:p>
          <a:p>
            <a:r>
              <a:rPr lang="de-AT" sz="2400" dirty="0"/>
              <a:t>Das Projektteam</a:t>
            </a:r>
          </a:p>
          <a:p>
            <a:r>
              <a:rPr lang="de-AT" sz="2400" dirty="0"/>
              <a:t>Arbeitspakete</a:t>
            </a:r>
          </a:p>
          <a:p>
            <a:r>
              <a:rPr lang="de-AT" sz="2400" dirty="0"/>
              <a:t>Meilensteintrendanalyse</a:t>
            </a:r>
          </a:p>
          <a:p>
            <a:r>
              <a:rPr lang="de-AT" sz="2400" dirty="0"/>
              <a:t>Erreichte Ziele</a:t>
            </a:r>
          </a:p>
          <a:p>
            <a:r>
              <a:rPr lang="de-AT" sz="2400" dirty="0"/>
              <a:t>Gescheiterte Ziele</a:t>
            </a:r>
          </a:p>
          <a:p>
            <a:r>
              <a:rPr lang="de-AT" sz="2400" dirty="0" err="1"/>
              <a:t>Lessons</a:t>
            </a:r>
            <a:r>
              <a:rPr lang="de-AT" sz="2400" dirty="0"/>
              <a:t> </a:t>
            </a:r>
            <a:r>
              <a:rPr lang="de-AT" sz="2400" dirty="0" err="1"/>
              <a:t>Learned</a:t>
            </a:r>
            <a:endParaRPr lang="de-AT" sz="2400" dirty="0"/>
          </a:p>
          <a:p>
            <a:r>
              <a:rPr lang="de-AT" sz="2400" dirty="0"/>
              <a:t>V.E.R.G.A Vorstellung</a:t>
            </a:r>
          </a:p>
          <a:p>
            <a:r>
              <a:rPr lang="de-AT" sz="2400" dirty="0"/>
              <a:t>Ursprüngliche Designs</a:t>
            </a:r>
          </a:p>
        </p:txBody>
      </p:sp>
    </p:spTree>
    <p:extLst>
      <p:ext uri="{BB962C8B-B14F-4D97-AF65-F5344CB8AC3E}">
        <p14:creationId xmlns:p14="http://schemas.microsoft.com/office/powerpoint/2010/main" val="2942148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B99F6-7597-9E73-8090-DF22A9E1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Ursprüngliche Designs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81EF2DD-C7FD-7CEC-2A30-284A61ACF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556" y="1731963"/>
            <a:ext cx="5713363" cy="4059237"/>
          </a:xfrm>
        </p:spPr>
      </p:pic>
    </p:spTree>
    <p:extLst>
      <p:ext uri="{BB962C8B-B14F-4D97-AF65-F5344CB8AC3E}">
        <p14:creationId xmlns:p14="http://schemas.microsoft.com/office/powerpoint/2010/main" val="4186312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20307-C246-4DD8-705C-B7A652BA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dirty="0"/>
              <a:t>ENDE</a:t>
            </a:r>
            <a:endParaRPr lang="en-US" sz="4100" dirty="0"/>
          </a:p>
        </p:txBody>
      </p:sp>
      <p:pic>
        <p:nvPicPr>
          <p:cNvPr id="24" name="Picture 21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547807"/>
            <a:ext cx="10905066" cy="3816806"/>
          </a:xfrm>
          <a:prstGeom prst="rect">
            <a:avLst/>
          </a:prstGeom>
        </p:spPr>
      </p:pic>
      <p:pic>
        <p:nvPicPr>
          <p:cNvPr id="13" name="Bildplatzhalter 12" descr="Ein Bild, das Screenshot, Gelände, Kunst, draußen enthält.&#10;&#10;Automatisch generierte Beschreibung">
            <a:extLst>
              <a:ext uri="{FF2B5EF4-FFF2-40B4-BE49-F238E27FC236}">
                <a16:creationId xmlns:a16="http://schemas.microsoft.com/office/drawing/2014/main" id="{3F099FFC-1FDE-5179-955A-4D740000A5D1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" b="3222"/>
          <a:stretch/>
        </p:blipFill>
        <p:spPr>
          <a:xfrm>
            <a:off x="917762" y="853741"/>
            <a:ext cx="3348470" cy="3190061"/>
          </a:xfrm>
          <a:prstGeom prst="rect">
            <a:avLst/>
          </a:prstGeom>
        </p:spPr>
      </p:pic>
      <p:pic>
        <p:nvPicPr>
          <p:cNvPr id="15" name="Bildplatzhalter 14" descr="Ein Bild, das Menschliches Gesicht, Text, Person, Lächeln enthält.&#10;&#10;Automatisch generierte Beschreibung">
            <a:extLst>
              <a:ext uri="{FF2B5EF4-FFF2-40B4-BE49-F238E27FC236}">
                <a16:creationId xmlns:a16="http://schemas.microsoft.com/office/drawing/2014/main" id="{F8B93DE6-B9DF-9477-7395-2D0AB35F909B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" b="1328"/>
          <a:stretch/>
        </p:blipFill>
        <p:spPr>
          <a:xfrm>
            <a:off x="4635190" y="851383"/>
            <a:ext cx="2914903" cy="3217333"/>
          </a:xfrm>
          <a:prstGeom prst="rect">
            <a:avLst/>
          </a:prstGeom>
        </p:spPr>
      </p:pic>
      <p:pic>
        <p:nvPicPr>
          <p:cNvPr id="17" name="Bildplatzhalter 16" descr="Ein Bild, das Cartoon, Text, Kleidung, Menschliches Gesicht enthält.&#10;&#10;Automatisch generierte Beschreibung">
            <a:extLst>
              <a:ext uri="{FF2B5EF4-FFF2-40B4-BE49-F238E27FC236}">
                <a16:creationId xmlns:a16="http://schemas.microsoft.com/office/drawing/2014/main" id="{E674AC14-76F8-E5E7-6552-3A086F0DC5F8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" b="3605"/>
          <a:stretch/>
        </p:blipFill>
        <p:spPr>
          <a:xfrm>
            <a:off x="7919086" y="1038921"/>
            <a:ext cx="3348470" cy="281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31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C2B9E-BFBA-59FB-F190-5498E140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r>
              <a:rPr lang="de-AT" dirty="0"/>
              <a:t>V.E.R.G.A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F24B8-FDAF-13F5-DE34-B3BDF9638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 lnSpcReduction="10000"/>
          </a:bodyPr>
          <a:lstStyle/>
          <a:p>
            <a:pPr>
              <a:buClr>
                <a:srgbClr val="6F76FE"/>
              </a:buClr>
            </a:pPr>
            <a:r>
              <a:rPr lang="de-AT" sz="2400" b="1" dirty="0"/>
              <a:t>V</a:t>
            </a:r>
            <a:r>
              <a:rPr lang="de-AT" sz="2400" dirty="0"/>
              <a:t>irtual</a:t>
            </a:r>
          </a:p>
          <a:p>
            <a:pPr>
              <a:buClr>
                <a:srgbClr val="6F76FE"/>
              </a:buClr>
            </a:pPr>
            <a:r>
              <a:rPr lang="de-AT" sz="2400" b="1" dirty="0" err="1"/>
              <a:t>E</a:t>
            </a:r>
            <a:r>
              <a:rPr lang="de-AT" sz="2400" dirty="0" err="1"/>
              <a:t>yecatching</a:t>
            </a:r>
            <a:endParaRPr lang="de-AT" sz="2400" dirty="0"/>
          </a:p>
          <a:p>
            <a:pPr>
              <a:buClr>
                <a:srgbClr val="6F76FE"/>
              </a:buClr>
            </a:pPr>
            <a:r>
              <a:rPr lang="de-AT" sz="2400" b="1" dirty="0" err="1"/>
              <a:t>R</a:t>
            </a:r>
            <a:r>
              <a:rPr lang="de-AT" sz="2400" dirty="0" err="1"/>
              <a:t>evolutionary</a:t>
            </a:r>
            <a:endParaRPr lang="de-AT" sz="2400" dirty="0"/>
          </a:p>
          <a:p>
            <a:pPr>
              <a:buClr>
                <a:srgbClr val="6F76FE"/>
              </a:buClr>
            </a:pPr>
            <a:r>
              <a:rPr lang="de-AT" sz="2400" b="1" dirty="0"/>
              <a:t>G</a:t>
            </a:r>
            <a:r>
              <a:rPr lang="de-AT" sz="2400" dirty="0"/>
              <a:t>amer</a:t>
            </a:r>
          </a:p>
          <a:p>
            <a:pPr>
              <a:buClr>
                <a:srgbClr val="6F76FE"/>
              </a:buClr>
            </a:pPr>
            <a:r>
              <a:rPr lang="de-AT" sz="2400" b="1" dirty="0" err="1">
                <a:solidFill>
                  <a:schemeClr val="tx1"/>
                </a:solidFill>
              </a:rPr>
              <a:t>A</a:t>
            </a:r>
            <a:r>
              <a:rPr lang="de-AT" sz="2400" dirty="0" err="1"/>
              <a:t>pplication</a:t>
            </a:r>
            <a:endParaRPr lang="de-AT" sz="2400" dirty="0"/>
          </a:p>
          <a:p>
            <a:pPr>
              <a:buClr>
                <a:srgbClr val="6F76FE"/>
              </a:buClr>
            </a:pPr>
            <a:r>
              <a:rPr lang="de-AT" sz="2400" dirty="0" err="1"/>
              <a:t>Gamelauncher</a:t>
            </a:r>
            <a:endParaRPr lang="de-AT" sz="2400" dirty="0"/>
          </a:p>
          <a:p>
            <a:pPr>
              <a:buClr>
                <a:srgbClr val="6F76FE"/>
              </a:buClr>
            </a:pPr>
            <a:r>
              <a:rPr lang="de-AT" sz="2400" dirty="0"/>
              <a:t>Python</a:t>
            </a:r>
          </a:p>
          <a:p>
            <a:pPr>
              <a:buClr>
                <a:srgbClr val="6F76FE"/>
              </a:buClr>
            </a:pPr>
            <a:r>
              <a:rPr lang="de-AT" sz="2400" dirty="0"/>
              <a:t>Windows</a:t>
            </a:r>
          </a:p>
          <a:p>
            <a:pPr>
              <a:buClr>
                <a:srgbClr val="6F76FE"/>
              </a:buClr>
            </a:pPr>
            <a:endParaRPr lang="de-AT" dirty="0"/>
          </a:p>
        </p:txBody>
      </p:sp>
      <p:pic>
        <p:nvPicPr>
          <p:cNvPr id="1031" name="Picture 1030">
            <a:extLst>
              <a:ext uri="{FF2B5EF4-FFF2-40B4-BE49-F238E27FC236}">
                <a16:creationId xmlns:a16="http://schemas.microsoft.com/office/drawing/2014/main" id="{1CF706DA-13E8-4A4F-9260-551FB8127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DCD8248-3BB0-C7A5-8CD6-22B8249B4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" r="1816" b="-3"/>
          <a:stretch/>
        </p:blipFill>
        <p:spPr bwMode="auto">
          <a:xfrm>
            <a:off x="7714656" y="877314"/>
            <a:ext cx="3995592" cy="510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144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33C478-7507-0008-70EB-D6DA087A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de-AT" sz="4800" dirty="0"/>
              <a:t>Die Idee/Ziele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E06D39-52D9-4157-1AA1-66DE69FF3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r>
              <a:rPr lang="de-AT" sz="2400" dirty="0">
                <a:solidFill>
                  <a:schemeClr val="tx1"/>
                </a:solidFill>
              </a:rPr>
              <a:t>Alle Mitglieder sind Gamer</a:t>
            </a:r>
          </a:p>
          <a:p>
            <a:r>
              <a:rPr lang="de-AT" sz="2400" dirty="0">
                <a:solidFill>
                  <a:schemeClr val="tx1"/>
                </a:solidFill>
              </a:rPr>
              <a:t>Games launchen</a:t>
            </a:r>
          </a:p>
          <a:p>
            <a:r>
              <a:rPr lang="de-AT" sz="2400" dirty="0">
                <a:solidFill>
                  <a:schemeClr val="tx1"/>
                </a:solidFill>
              </a:rPr>
              <a:t>Notizen zu den Spielen</a:t>
            </a:r>
          </a:p>
          <a:p>
            <a:r>
              <a:rPr lang="de-AT" sz="2400" dirty="0">
                <a:solidFill>
                  <a:schemeClr val="tx1"/>
                </a:solidFill>
              </a:rPr>
              <a:t>Eigene Spiele abrufen</a:t>
            </a:r>
          </a:p>
          <a:p>
            <a:r>
              <a:rPr lang="de-AT" sz="2400" dirty="0">
                <a:solidFill>
                  <a:schemeClr val="tx1"/>
                </a:solidFill>
              </a:rPr>
              <a:t>Plattform übergreifend</a:t>
            </a:r>
          </a:p>
          <a:p>
            <a:r>
              <a:rPr lang="de-AT" sz="2400" dirty="0">
                <a:solidFill>
                  <a:schemeClr val="tx1"/>
                </a:solidFill>
              </a:rPr>
              <a:t>Keine Käufe</a:t>
            </a:r>
          </a:p>
          <a:p>
            <a:r>
              <a:rPr lang="de-AT" sz="2400" dirty="0" err="1">
                <a:solidFill>
                  <a:schemeClr val="tx1"/>
                </a:solidFill>
              </a:rPr>
              <a:t>No</a:t>
            </a:r>
            <a:r>
              <a:rPr lang="de-AT" sz="2400" dirty="0">
                <a:solidFill>
                  <a:schemeClr val="tx1"/>
                </a:solidFill>
              </a:rPr>
              <a:t> Profit</a:t>
            </a:r>
          </a:p>
        </p:txBody>
      </p:sp>
    </p:spTree>
    <p:extLst>
      <p:ext uri="{BB962C8B-B14F-4D97-AF65-F5344CB8AC3E}">
        <p14:creationId xmlns:p14="http://schemas.microsoft.com/office/powerpoint/2010/main" val="918750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808A0-6C00-5D4D-A2E7-C2E4CBEC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Projektteam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DA9C9B9-FDF9-5C7E-34D9-8FA9D99C5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948" y="2162175"/>
            <a:ext cx="9662104" cy="3566319"/>
          </a:xfrm>
        </p:spPr>
      </p:pic>
    </p:spTree>
    <p:extLst>
      <p:ext uri="{BB962C8B-B14F-4D97-AF65-F5344CB8AC3E}">
        <p14:creationId xmlns:p14="http://schemas.microsoft.com/office/powerpoint/2010/main" val="3582902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97F20-F202-92C0-53F9-C58E0A19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de-AT" sz="3600"/>
              <a:t>Meilensteine</a:t>
            </a:r>
            <a:endParaRPr lang="de-AT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CF0F64F-6E38-BEE9-09B5-65366CFE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de-AT" sz="2400" dirty="0"/>
              <a:t>1. Projektmanagement</a:t>
            </a:r>
          </a:p>
          <a:p>
            <a:r>
              <a:rPr lang="de-AT" sz="2400" dirty="0"/>
              <a:t>2. GUI-Design</a:t>
            </a:r>
          </a:p>
          <a:p>
            <a:r>
              <a:rPr lang="de-AT" sz="2400" dirty="0"/>
              <a:t>3. GUI-Funktionalität</a:t>
            </a:r>
          </a:p>
          <a:p>
            <a:r>
              <a:rPr lang="de-AT" sz="2400" dirty="0"/>
              <a:t>4. API-Daten</a:t>
            </a:r>
          </a:p>
          <a:p>
            <a:r>
              <a:rPr lang="de-AT" sz="2400" dirty="0"/>
              <a:t>5. GUI mit API verbinden</a:t>
            </a:r>
          </a:p>
          <a:p>
            <a:r>
              <a:rPr lang="de-AT" sz="2400" dirty="0"/>
              <a:t>6. Server (optional)</a:t>
            </a:r>
          </a:p>
          <a:p>
            <a:r>
              <a:rPr lang="de-AT" sz="2400" dirty="0"/>
              <a:t>7. Datenbank (optional)</a:t>
            </a:r>
          </a:p>
          <a:p>
            <a:r>
              <a:rPr lang="de-AT" sz="2400" dirty="0"/>
              <a:t>8. Anmeldung (optional)</a:t>
            </a:r>
          </a:p>
        </p:txBody>
      </p:sp>
    </p:spTree>
    <p:extLst>
      <p:ext uri="{BB962C8B-B14F-4D97-AF65-F5344CB8AC3E}">
        <p14:creationId xmlns:p14="http://schemas.microsoft.com/office/powerpoint/2010/main" val="3411074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1CE8B-D267-4DA6-8CB8-35D1C43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Meilensteintrendanalyse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6529250-2A46-2B70-9364-C527F0DE3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3121" y="1998525"/>
            <a:ext cx="7165758" cy="4001186"/>
          </a:xfrm>
        </p:spPr>
      </p:pic>
    </p:spTree>
    <p:extLst>
      <p:ext uri="{BB962C8B-B14F-4D97-AF65-F5344CB8AC3E}">
        <p14:creationId xmlns:p14="http://schemas.microsoft.com/office/powerpoint/2010/main" val="4172491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3356202-D6B3-A208-C6D2-BEBC309B5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86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C7707F-5579-B163-AA8E-98E1D1E6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de-AT" dirty="0"/>
              <a:t>Erreichte Ziele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4C542-C33E-72C7-EB71-ADD23F89B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de-AT" dirty="0">
                <a:solidFill>
                  <a:schemeClr val="tx1"/>
                </a:solidFill>
              </a:rPr>
              <a:t>Steam Account mit V.E.R.G.A. Account verbinden</a:t>
            </a:r>
          </a:p>
          <a:p>
            <a:r>
              <a:rPr lang="de-AT" dirty="0">
                <a:solidFill>
                  <a:schemeClr val="tx1"/>
                </a:solidFill>
              </a:rPr>
              <a:t>My Games aus Steam abrufen</a:t>
            </a:r>
          </a:p>
          <a:p>
            <a:r>
              <a:rPr lang="de-AT" dirty="0">
                <a:solidFill>
                  <a:schemeClr val="tx1"/>
                </a:solidFill>
              </a:rPr>
              <a:t>Alle Games aus der RAWG-</a:t>
            </a:r>
            <a:r>
              <a:rPr lang="de-AT" dirty="0" err="1">
                <a:solidFill>
                  <a:schemeClr val="tx1"/>
                </a:solidFill>
              </a:rPr>
              <a:t>GameAPI</a:t>
            </a:r>
            <a:r>
              <a:rPr lang="de-AT" dirty="0">
                <a:solidFill>
                  <a:schemeClr val="tx1"/>
                </a:solidFill>
              </a:rPr>
              <a:t> abzurufen</a:t>
            </a:r>
          </a:p>
          <a:p>
            <a:r>
              <a:rPr lang="de-AT" dirty="0">
                <a:solidFill>
                  <a:schemeClr val="tx1"/>
                </a:solidFill>
              </a:rPr>
              <a:t>Bestimmte Games zu einer </a:t>
            </a:r>
            <a:r>
              <a:rPr lang="de-AT" dirty="0" err="1">
                <a:solidFill>
                  <a:schemeClr val="tx1"/>
                </a:solidFill>
              </a:rPr>
              <a:t>Wishlist</a:t>
            </a:r>
            <a:r>
              <a:rPr lang="de-AT" dirty="0">
                <a:solidFill>
                  <a:schemeClr val="tx1"/>
                </a:solidFill>
              </a:rPr>
              <a:t> hinzufügen</a:t>
            </a:r>
          </a:p>
          <a:p>
            <a:r>
              <a:rPr lang="de-AT" dirty="0">
                <a:solidFill>
                  <a:schemeClr val="tx1"/>
                </a:solidFill>
              </a:rPr>
              <a:t>Games </a:t>
            </a:r>
            <a:r>
              <a:rPr lang="de-AT" dirty="0" err="1">
                <a:solidFill>
                  <a:schemeClr val="tx1"/>
                </a:solidFill>
              </a:rPr>
              <a:t>launchbar</a:t>
            </a:r>
            <a:endParaRPr lang="de-AT" dirty="0">
              <a:solidFill>
                <a:schemeClr val="tx1"/>
              </a:solidFill>
            </a:endParaRPr>
          </a:p>
          <a:p>
            <a:r>
              <a:rPr lang="de-AT" dirty="0">
                <a:solidFill>
                  <a:schemeClr val="tx1"/>
                </a:solidFill>
              </a:rPr>
              <a:t>Notizen</a:t>
            </a:r>
          </a:p>
          <a:p>
            <a:r>
              <a:rPr lang="de-AT" dirty="0">
                <a:solidFill>
                  <a:schemeClr val="tx1"/>
                </a:solidFill>
              </a:rPr>
              <a:t>Datenbank Zugriff</a:t>
            </a:r>
          </a:p>
          <a:p>
            <a:r>
              <a:rPr lang="de-AT" dirty="0">
                <a:solidFill>
                  <a:schemeClr val="tx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912837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Schiefer</Template>
  <TotalTime>0</TotalTime>
  <Words>249</Words>
  <Application>Microsoft Office PowerPoint</Application>
  <PresentationFormat>Breitbild</PresentationFormat>
  <Paragraphs>85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4" baseType="lpstr">
      <vt:lpstr>Calisto MT</vt:lpstr>
      <vt:lpstr>Wingdings 2</vt:lpstr>
      <vt:lpstr>Schiefer</vt:lpstr>
      <vt:lpstr>PowerPoint-Präsentation</vt:lpstr>
      <vt:lpstr>Inhalt</vt:lpstr>
      <vt:lpstr>V.E.R.G.A</vt:lpstr>
      <vt:lpstr>Die Idee/Ziele</vt:lpstr>
      <vt:lpstr>Das Projektteam</vt:lpstr>
      <vt:lpstr>Meilensteine</vt:lpstr>
      <vt:lpstr>Meilensteintrendanalyse</vt:lpstr>
      <vt:lpstr>PowerPoint-Präsentation</vt:lpstr>
      <vt:lpstr>Erreichte Ziele</vt:lpstr>
      <vt:lpstr>Gescheiterte Ziele</vt:lpstr>
      <vt:lpstr>Verwendete Tools</vt:lpstr>
      <vt:lpstr>PowerPoint-Präsentation</vt:lpstr>
      <vt:lpstr>Positives</vt:lpstr>
      <vt:lpstr>Negatives</vt:lpstr>
      <vt:lpstr>V.E.R.G.A Vorstellung</vt:lpstr>
      <vt:lpstr>Ursprüngliche Designs</vt:lpstr>
      <vt:lpstr>Ursprüngliche Designs</vt:lpstr>
      <vt:lpstr>Ursprüngliche Designs</vt:lpstr>
      <vt:lpstr>Ursprüngliche Designs</vt:lpstr>
      <vt:lpstr>Ursprüngliche Designs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Mikanovic Marko</dc:creator>
  <cp:lastModifiedBy>König Eric</cp:lastModifiedBy>
  <cp:revision>7</cp:revision>
  <dcterms:created xsi:type="dcterms:W3CDTF">2024-06-12T07:46:05Z</dcterms:created>
  <dcterms:modified xsi:type="dcterms:W3CDTF">2024-06-19T12:20:53Z</dcterms:modified>
</cp:coreProperties>
</file>