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3357B-D668-4414-B070-D789897CCE6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03D0FC-92A4-4F4F-8A04-A1648FC319BF}">
      <dgm:prSet phldrT="[Text]"/>
      <dgm:spPr/>
      <dgm:t>
        <a:bodyPr/>
        <a:lstStyle/>
        <a:p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baseline="-25000" smtClean="0"/>
            <a:t>p</a:t>
          </a:r>
          <a:r>
            <a:rPr lang="de-DE" smtClean="0"/>
            <a:t>,</a:t>
          </a:r>
          <a:r>
            <a:rPr lang="de-DE" b="1" smtClean="0"/>
            <a:t>r</a:t>
          </a:r>
          <a:r>
            <a:rPr lang="de-DE" baseline="-25000" smtClean="0"/>
            <a:t>e</a:t>
          </a:r>
          <a:r>
            <a:rPr lang="de-DE" smtClean="0"/>
            <a:t>,t) = </a:t>
          </a:r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baseline="-25000" smtClean="0"/>
            <a:t>p</a:t>
          </a:r>
          <a:r>
            <a:rPr lang="de-DE" smtClean="0"/>
            <a:t>,</a:t>
          </a:r>
          <a:r>
            <a:rPr lang="de-DE" b="1" smtClean="0"/>
            <a:t>r</a:t>
          </a:r>
          <a:r>
            <a:rPr lang="de-DE" baseline="-25000" smtClean="0"/>
            <a:t>e</a:t>
          </a:r>
          <a:r>
            <a:rPr lang="de-DE" smtClean="0"/>
            <a:t>)</a:t>
          </a:r>
          <a:r>
            <a:rPr lang="de-DE" smtClean="0">
              <a:latin typeface="Calibri"/>
            </a:rPr>
            <a:t>·</a:t>
          </a:r>
          <a:r>
            <a:rPr lang="el-GR" smtClean="0"/>
            <a:t>ψ</a:t>
          </a:r>
          <a:r>
            <a:rPr lang="de-DE" smtClean="0"/>
            <a:t>(t)</a:t>
          </a:r>
          <a:endParaRPr lang="de-DE"/>
        </a:p>
      </dgm:t>
    </dgm:pt>
    <dgm:pt modelId="{EF113EB9-3AE1-4F10-BC84-7F19F07BFCB2}" type="parTrans" cxnId="{0C1A2D10-719F-417F-9885-6098C420CCC7}">
      <dgm:prSet/>
      <dgm:spPr/>
      <dgm:t>
        <a:bodyPr/>
        <a:lstStyle/>
        <a:p>
          <a:endParaRPr lang="de-DE"/>
        </a:p>
      </dgm:t>
    </dgm:pt>
    <dgm:pt modelId="{C60C2385-3FBE-44E5-AAC7-F98AF9D511BB}" type="sibTrans" cxnId="{0C1A2D10-719F-417F-9885-6098C420CCC7}">
      <dgm:prSet/>
      <dgm:spPr/>
      <dgm:t>
        <a:bodyPr/>
        <a:lstStyle/>
        <a:p>
          <a:endParaRPr lang="de-DE"/>
        </a:p>
      </dgm:t>
    </dgm:pt>
    <dgm:pt modelId="{894C0A91-969D-41F4-ADB3-DC1EAC9D6FD5}">
      <dgm:prSet phldrT="[Text]"/>
      <dgm:spPr/>
      <dgm:t>
        <a:bodyPr/>
        <a:lstStyle/>
        <a:p>
          <a:r>
            <a:rPr lang="de-DE" smtClean="0"/>
            <a:t>Separation in Zeit- und Ortsteile</a:t>
          </a:r>
          <a:endParaRPr lang="de-DE"/>
        </a:p>
      </dgm:t>
    </dgm:pt>
    <dgm:pt modelId="{99DD3F6D-B7F1-44D4-85FA-C314F469A53A}" type="parTrans" cxnId="{287FCACA-B23F-4748-9C8F-ACDCF71B3D22}">
      <dgm:prSet/>
      <dgm:spPr/>
      <dgm:t>
        <a:bodyPr/>
        <a:lstStyle/>
        <a:p>
          <a:endParaRPr lang="de-DE"/>
        </a:p>
      </dgm:t>
    </dgm:pt>
    <dgm:pt modelId="{81A167A3-2435-4A80-A193-3CDE617DE388}" type="sibTrans" cxnId="{287FCACA-B23F-4748-9C8F-ACDCF71B3D22}">
      <dgm:prSet/>
      <dgm:spPr/>
      <dgm:t>
        <a:bodyPr/>
        <a:lstStyle/>
        <a:p>
          <a:endParaRPr lang="de-DE"/>
        </a:p>
      </dgm:t>
    </dgm:pt>
    <dgm:pt modelId="{2DC6556E-507B-47BE-AA2E-3008B8340644}">
      <dgm:prSet phldrT="[Text]"/>
      <dgm:spPr/>
      <dgm:t>
        <a:bodyPr/>
        <a:lstStyle/>
        <a:p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baseline="-25000" smtClean="0"/>
            <a:t>p</a:t>
          </a:r>
          <a:r>
            <a:rPr lang="de-DE" smtClean="0"/>
            <a:t>,</a:t>
          </a:r>
          <a:r>
            <a:rPr lang="de-DE" b="1" smtClean="0"/>
            <a:t>r</a:t>
          </a:r>
          <a:r>
            <a:rPr lang="de-DE" baseline="-25000" smtClean="0"/>
            <a:t>e</a:t>
          </a:r>
          <a:r>
            <a:rPr lang="de-DE" smtClean="0"/>
            <a:t>) = </a:t>
          </a:r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smtClean="0"/>
            <a:t>,</a:t>
          </a:r>
          <a:r>
            <a:rPr lang="de-DE" b="1" smtClean="0"/>
            <a:t>r</a:t>
          </a:r>
          <a:r>
            <a:rPr lang="de-DE" smtClean="0"/>
            <a:t>) = </a:t>
          </a:r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smtClean="0"/>
            <a:t>)</a:t>
          </a:r>
          <a:r>
            <a:rPr lang="de-DE" smtClean="0">
              <a:latin typeface="Calibri"/>
            </a:rPr>
            <a:t>·</a:t>
          </a:r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smtClean="0"/>
            <a:t>)</a:t>
          </a:r>
          <a:endParaRPr lang="de-DE"/>
        </a:p>
      </dgm:t>
    </dgm:pt>
    <dgm:pt modelId="{B5A5EC05-DD26-4F23-9A50-F58738E88215}" type="parTrans" cxnId="{D520F3E8-1429-4053-8F06-9C0D9ACF2A4B}">
      <dgm:prSet/>
      <dgm:spPr/>
      <dgm:t>
        <a:bodyPr/>
        <a:lstStyle/>
        <a:p>
          <a:endParaRPr lang="de-DE"/>
        </a:p>
      </dgm:t>
    </dgm:pt>
    <dgm:pt modelId="{26F4CF00-3DDF-4E69-8902-21B97C16DC0D}" type="sibTrans" cxnId="{D520F3E8-1429-4053-8F06-9C0D9ACF2A4B}">
      <dgm:prSet/>
      <dgm:spPr/>
      <dgm:t>
        <a:bodyPr/>
        <a:lstStyle/>
        <a:p>
          <a:endParaRPr lang="de-DE"/>
        </a:p>
      </dgm:t>
    </dgm:pt>
    <dgm:pt modelId="{022B4435-AA75-436A-B379-EB359DB493B1}">
      <dgm:prSet phldrT="[Text]"/>
      <dgm:spPr/>
      <dgm:t>
        <a:bodyPr/>
        <a:lstStyle/>
        <a:p>
          <a:r>
            <a:rPr lang="de-DE" smtClean="0"/>
            <a:t>Transforation auf Schwerpunkt- und Relativkoordinaten</a:t>
          </a:r>
          <a:endParaRPr lang="de-DE"/>
        </a:p>
      </dgm:t>
    </dgm:pt>
    <dgm:pt modelId="{D7A10227-AA62-41C0-9E58-29AA58448BD5}" type="parTrans" cxnId="{9F8E11A1-9D12-40A7-89F1-BD683FEC556F}">
      <dgm:prSet/>
      <dgm:spPr/>
      <dgm:t>
        <a:bodyPr/>
        <a:lstStyle/>
        <a:p>
          <a:endParaRPr lang="de-DE"/>
        </a:p>
      </dgm:t>
    </dgm:pt>
    <dgm:pt modelId="{6F393063-9AD6-425B-98BD-2D68B8F0987F}" type="sibTrans" cxnId="{9F8E11A1-9D12-40A7-89F1-BD683FEC556F}">
      <dgm:prSet/>
      <dgm:spPr/>
      <dgm:t>
        <a:bodyPr/>
        <a:lstStyle/>
        <a:p>
          <a:endParaRPr lang="de-DE"/>
        </a:p>
      </dgm:t>
    </dgm:pt>
    <dgm:pt modelId="{762FDF59-09D3-412D-827D-64237CF750AD}">
      <dgm:prSet phldrT="[Text]"/>
      <dgm:spPr/>
      <dgm:t>
        <a:bodyPr/>
        <a:lstStyle/>
        <a:p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smtClean="0"/>
            <a:t>) = </a:t>
          </a:r>
          <a:r>
            <a:rPr lang="el-GR" smtClean="0"/>
            <a:t>ψ</a:t>
          </a:r>
          <a:r>
            <a:rPr lang="de-DE" smtClean="0"/>
            <a:t>(x,y,z) = </a:t>
          </a:r>
          <a:r>
            <a:rPr lang="el-GR" smtClean="0"/>
            <a:t>ψ</a:t>
          </a:r>
          <a:r>
            <a:rPr lang="de-DE" smtClean="0"/>
            <a:t>(r,</a:t>
          </a:r>
          <a:r>
            <a:rPr lang="el-GR" smtClean="0">
              <a:latin typeface="Calibri"/>
            </a:rPr>
            <a:t>ϑ</a:t>
          </a:r>
          <a:r>
            <a:rPr lang="de-DE" smtClean="0">
              <a:latin typeface="Calibri"/>
            </a:rPr>
            <a:t>,</a:t>
          </a:r>
          <a:r>
            <a:rPr lang="el-GR" smtClean="0">
              <a:latin typeface="Calibri"/>
            </a:rPr>
            <a:t>ϕ</a:t>
          </a:r>
          <a:r>
            <a:rPr lang="de-DE" smtClean="0"/>
            <a:t>) = </a:t>
          </a:r>
          <a:r>
            <a:rPr lang="el-GR" smtClean="0"/>
            <a:t>ψ</a:t>
          </a:r>
          <a:r>
            <a:rPr lang="de-DE" smtClean="0"/>
            <a:t>(r)</a:t>
          </a:r>
          <a:r>
            <a:rPr lang="de-DE" smtClean="0">
              <a:latin typeface="Calibri"/>
            </a:rPr>
            <a:t>·</a:t>
          </a:r>
          <a:r>
            <a:rPr lang="el-GR" smtClean="0"/>
            <a:t>ψ</a:t>
          </a:r>
          <a:r>
            <a:rPr lang="de-DE" smtClean="0"/>
            <a:t>(</a:t>
          </a:r>
          <a:r>
            <a:rPr lang="el-GR" smtClean="0">
              <a:latin typeface="Calibri"/>
            </a:rPr>
            <a:t>ϑ</a:t>
          </a:r>
          <a:r>
            <a:rPr lang="de-DE" smtClean="0">
              <a:latin typeface="Calibri"/>
            </a:rPr>
            <a:t>)·</a:t>
          </a:r>
          <a:r>
            <a:rPr lang="el-GR" smtClean="0"/>
            <a:t>ψ</a:t>
          </a:r>
          <a:r>
            <a:rPr lang="de-DE" smtClean="0"/>
            <a:t>(</a:t>
          </a:r>
          <a:r>
            <a:rPr lang="el-GR" smtClean="0">
              <a:latin typeface="Calibri"/>
            </a:rPr>
            <a:t>ϕ</a:t>
          </a:r>
          <a:r>
            <a:rPr lang="de-DE" smtClean="0"/>
            <a:t>)</a:t>
          </a:r>
          <a:endParaRPr lang="de-DE"/>
        </a:p>
      </dgm:t>
    </dgm:pt>
    <dgm:pt modelId="{8F47F8E8-3A42-405E-BF45-1F7234A4EB3F}" type="parTrans" cxnId="{D61A9FD7-AC73-4038-B9D4-E468723ABE74}">
      <dgm:prSet/>
      <dgm:spPr/>
      <dgm:t>
        <a:bodyPr/>
        <a:lstStyle/>
        <a:p>
          <a:endParaRPr lang="de-DE"/>
        </a:p>
      </dgm:t>
    </dgm:pt>
    <dgm:pt modelId="{631966CC-483A-44BA-9591-00696FEC888F}" type="sibTrans" cxnId="{D61A9FD7-AC73-4038-B9D4-E468723ABE74}">
      <dgm:prSet/>
      <dgm:spPr/>
      <dgm:t>
        <a:bodyPr/>
        <a:lstStyle/>
        <a:p>
          <a:endParaRPr lang="de-DE"/>
        </a:p>
      </dgm:t>
    </dgm:pt>
    <dgm:pt modelId="{11120678-2CA9-4CB7-B893-74E4225124D1}">
      <dgm:prSet phldrT="[Text]"/>
      <dgm:spPr/>
      <dgm:t>
        <a:bodyPr/>
        <a:lstStyle/>
        <a:p>
          <a:r>
            <a:rPr lang="de-DE" smtClean="0"/>
            <a:t>Transformation des Relativteils auf Kugelkoordinaten</a:t>
          </a:r>
          <a:endParaRPr lang="de-DE"/>
        </a:p>
      </dgm:t>
    </dgm:pt>
    <dgm:pt modelId="{4476E1AA-22E9-4C10-A2AB-0F4002000785}" type="parTrans" cxnId="{8207A961-6E2B-4718-8562-159A8279A3C1}">
      <dgm:prSet/>
      <dgm:spPr/>
      <dgm:t>
        <a:bodyPr/>
        <a:lstStyle/>
        <a:p>
          <a:endParaRPr lang="de-DE"/>
        </a:p>
      </dgm:t>
    </dgm:pt>
    <dgm:pt modelId="{BD64BBDF-02F9-49D5-9DD5-B6624A06C943}" type="sibTrans" cxnId="{8207A961-6E2B-4718-8562-159A8279A3C1}">
      <dgm:prSet/>
      <dgm:spPr/>
      <dgm:t>
        <a:bodyPr/>
        <a:lstStyle/>
        <a:p>
          <a:endParaRPr lang="de-DE"/>
        </a:p>
      </dgm:t>
    </dgm:pt>
    <dgm:pt modelId="{47AD7243-107B-498F-9C0B-56D095B3EFA9}">
      <dgm:prSet/>
      <dgm:spPr/>
      <dgm:t>
        <a:bodyPr/>
        <a:lstStyle/>
        <a:p>
          <a:r>
            <a:rPr lang="de-DE" smtClean="0"/>
            <a:t>wieder alles zusammen</a:t>
          </a:r>
          <a:br>
            <a:rPr lang="de-DE" smtClean="0"/>
          </a:br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smtClean="0"/>
            <a:t>,</a:t>
          </a:r>
          <a:r>
            <a:rPr lang="de-DE" b="1" smtClean="0"/>
            <a:t>r</a:t>
          </a:r>
          <a:r>
            <a:rPr lang="de-DE" smtClean="0"/>
            <a:t>,t) = </a:t>
          </a:r>
          <a:r>
            <a:rPr lang="el-GR" smtClean="0"/>
            <a:t>ψ</a:t>
          </a:r>
          <a:r>
            <a:rPr lang="de-DE" smtClean="0"/>
            <a:t>(</a:t>
          </a:r>
          <a:r>
            <a:rPr lang="de-DE" b="1" smtClean="0"/>
            <a:t>R</a:t>
          </a:r>
          <a:r>
            <a:rPr lang="de-DE" smtClean="0"/>
            <a:t>)</a:t>
          </a:r>
          <a:r>
            <a:rPr lang="de-DE" smtClean="0">
              <a:latin typeface="Calibri"/>
            </a:rPr>
            <a:t>·</a:t>
          </a:r>
          <a:r>
            <a:rPr lang="el-GR" smtClean="0"/>
            <a:t>ψ</a:t>
          </a:r>
          <a:r>
            <a:rPr lang="de-DE" smtClean="0"/>
            <a:t>(r)</a:t>
          </a:r>
          <a:r>
            <a:rPr lang="de-DE" smtClean="0">
              <a:latin typeface="Calibri"/>
            </a:rPr>
            <a:t>·</a:t>
          </a:r>
          <a:r>
            <a:rPr lang="el-GR" smtClean="0"/>
            <a:t>ψ</a:t>
          </a:r>
          <a:r>
            <a:rPr lang="de-DE" smtClean="0"/>
            <a:t>(</a:t>
          </a:r>
          <a:r>
            <a:rPr lang="el-GR" smtClean="0">
              <a:latin typeface="Calibri"/>
            </a:rPr>
            <a:t>ϑ</a:t>
          </a:r>
          <a:r>
            <a:rPr lang="de-DE" smtClean="0">
              <a:latin typeface="Calibri"/>
            </a:rPr>
            <a:t>)·</a:t>
          </a:r>
          <a:r>
            <a:rPr lang="el-GR" smtClean="0"/>
            <a:t>ψ</a:t>
          </a:r>
          <a:r>
            <a:rPr lang="de-DE" smtClean="0"/>
            <a:t>(</a:t>
          </a:r>
          <a:r>
            <a:rPr lang="el-GR" smtClean="0">
              <a:latin typeface="Calibri"/>
            </a:rPr>
            <a:t>ϕ</a:t>
          </a:r>
          <a:r>
            <a:rPr lang="de-DE" smtClean="0"/>
            <a:t>)</a:t>
          </a:r>
          <a:r>
            <a:rPr lang="de-DE" smtClean="0">
              <a:latin typeface="Calibri"/>
            </a:rPr>
            <a:t>·</a:t>
          </a:r>
          <a:r>
            <a:rPr lang="el-GR" smtClean="0"/>
            <a:t>ψ</a:t>
          </a:r>
          <a:r>
            <a:rPr lang="de-DE" smtClean="0"/>
            <a:t>(t)</a:t>
          </a:r>
          <a:endParaRPr lang="de-DE"/>
        </a:p>
      </dgm:t>
    </dgm:pt>
    <dgm:pt modelId="{3A2A8D25-0F4F-4783-B8E5-E2B6B53D6C4F}" type="parTrans" cxnId="{456022DF-51F2-40DC-B348-C4160CD327CA}">
      <dgm:prSet/>
      <dgm:spPr/>
      <dgm:t>
        <a:bodyPr/>
        <a:lstStyle/>
        <a:p>
          <a:endParaRPr lang="de-DE"/>
        </a:p>
      </dgm:t>
    </dgm:pt>
    <dgm:pt modelId="{4E720FEC-90F9-43AF-B647-977333A0812D}" type="sibTrans" cxnId="{456022DF-51F2-40DC-B348-C4160CD327CA}">
      <dgm:prSet/>
      <dgm:spPr/>
      <dgm:t>
        <a:bodyPr/>
        <a:lstStyle/>
        <a:p>
          <a:endParaRPr lang="de-DE"/>
        </a:p>
      </dgm:t>
    </dgm:pt>
    <dgm:pt modelId="{173F61ED-AF8A-4BDE-985E-813423DC80FD}">
      <dgm:prSet phldrT="[Text]"/>
      <dgm:spPr/>
      <dgm:t>
        <a:bodyPr/>
        <a:lstStyle/>
        <a:p>
          <a:r>
            <a:rPr lang="de-DE" smtClean="0"/>
            <a:t>Separation in Schwerpunkt- und Relativteile</a:t>
          </a:r>
          <a:endParaRPr lang="de-DE"/>
        </a:p>
      </dgm:t>
    </dgm:pt>
    <dgm:pt modelId="{A77FE9C0-AAC6-4770-AB58-C70F4D49B6C4}" type="parTrans" cxnId="{9CF44F3B-E239-4775-8D7C-8F5D396F9C9E}">
      <dgm:prSet/>
      <dgm:spPr/>
      <dgm:t>
        <a:bodyPr/>
        <a:lstStyle/>
        <a:p>
          <a:endParaRPr lang="de-DE"/>
        </a:p>
      </dgm:t>
    </dgm:pt>
    <dgm:pt modelId="{70E14215-1E09-473C-8485-6667BDE45598}" type="sibTrans" cxnId="{9CF44F3B-E239-4775-8D7C-8F5D396F9C9E}">
      <dgm:prSet/>
      <dgm:spPr/>
      <dgm:t>
        <a:bodyPr/>
        <a:lstStyle/>
        <a:p>
          <a:endParaRPr lang="de-DE"/>
        </a:p>
      </dgm:t>
    </dgm:pt>
    <dgm:pt modelId="{AE86655C-BB0F-4FF0-9DC3-000D1E26AF38}">
      <dgm:prSet phldrT="[Text]"/>
      <dgm:spPr/>
      <dgm:t>
        <a:bodyPr/>
        <a:lstStyle/>
        <a:p>
          <a:r>
            <a:rPr lang="de-DE" smtClean="0"/>
            <a:t>Separation in Radial- und Winkelteile</a:t>
          </a:r>
          <a:endParaRPr lang="de-DE"/>
        </a:p>
      </dgm:t>
    </dgm:pt>
    <dgm:pt modelId="{1E393FFF-677F-4B30-85BA-F103470E1A4A}" type="parTrans" cxnId="{4A4FDA0E-2A57-4DC2-9057-CBB1B4A90798}">
      <dgm:prSet/>
      <dgm:spPr/>
      <dgm:t>
        <a:bodyPr/>
        <a:lstStyle/>
        <a:p>
          <a:endParaRPr lang="de-DE"/>
        </a:p>
      </dgm:t>
    </dgm:pt>
    <dgm:pt modelId="{48E38EE5-E58B-4CEC-A5D4-6BF08F351AA7}" type="sibTrans" cxnId="{4A4FDA0E-2A57-4DC2-9057-CBB1B4A90798}">
      <dgm:prSet/>
      <dgm:spPr/>
      <dgm:t>
        <a:bodyPr/>
        <a:lstStyle/>
        <a:p>
          <a:endParaRPr lang="de-DE"/>
        </a:p>
      </dgm:t>
    </dgm:pt>
    <dgm:pt modelId="{4E4FA33D-C8B1-403A-B24A-C724B29C2D4F}" type="pres">
      <dgm:prSet presAssocID="{2973357B-D668-4414-B070-D789897CCE68}" presName="rootnode" presStyleCnt="0">
        <dgm:presLayoutVars>
          <dgm:chMax/>
          <dgm:chPref/>
          <dgm:dir/>
          <dgm:animLvl val="lvl"/>
        </dgm:presLayoutVars>
      </dgm:prSet>
      <dgm:spPr/>
    </dgm:pt>
    <dgm:pt modelId="{E8674711-B294-4EFD-8D71-4FD33E416820}" type="pres">
      <dgm:prSet presAssocID="{C203D0FC-92A4-4F4F-8A04-A1648FC319BF}" presName="composite" presStyleCnt="0"/>
      <dgm:spPr/>
    </dgm:pt>
    <dgm:pt modelId="{12444289-7E2D-416E-9555-1D7CA556F2D6}" type="pres">
      <dgm:prSet presAssocID="{C203D0FC-92A4-4F4F-8A04-A1648FC319BF}" presName="bentUpArrow1" presStyleLbl="alignImgPlace1" presStyleIdx="0" presStyleCnt="3"/>
      <dgm:spPr/>
    </dgm:pt>
    <dgm:pt modelId="{3F260CE1-34B3-40F4-BCC3-971CB94FDE50}" type="pres">
      <dgm:prSet presAssocID="{C203D0FC-92A4-4F4F-8A04-A1648FC319B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735B6C-DCED-4530-B498-ADF196E051C9}" type="pres">
      <dgm:prSet presAssocID="{C203D0FC-92A4-4F4F-8A04-A1648FC319B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CE4E96-8DAD-4712-84B6-8DB8A49B49DE}" type="pres">
      <dgm:prSet presAssocID="{C60C2385-3FBE-44E5-AAC7-F98AF9D511BB}" presName="sibTrans" presStyleCnt="0"/>
      <dgm:spPr/>
    </dgm:pt>
    <dgm:pt modelId="{3DE7CC69-95ED-482A-8EA3-DDAB26DDB36E}" type="pres">
      <dgm:prSet presAssocID="{2DC6556E-507B-47BE-AA2E-3008B8340644}" presName="composite" presStyleCnt="0"/>
      <dgm:spPr/>
    </dgm:pt>
    <dgm:pt modelId="{1587E2FF-B17B-45A6-B18E-26B3C6C929A2}" type="pres">
      <dgm:prSet presAssocID="{2DC6556E-507B-47BE-AA2E-3008B8340644}" presName="bentUpArrow1" presStyleLbl="alignImgPlace1" presStyleIdx="1" presStyleCnt="3"/>
      <dgm:spPr/>
    </dgm:pt>
    <dgm:pt modelId="{8FD736DE-6BED-4D01-B3FC-6EF1D9ED3B6B}" type="pres">
      <dgm:prSet presAssocID="{2DC6556E-507B-47BE-AA2E-3008B834064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304F72-A8B0-4C89-8C6D-CAB8355A1E0C}" type="pres">
      <dgm:prSet presAssocID="{2DC6556E-507B-47BE-AA2E-3008B834064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4DD5FA-AAB5-4102-8450-BDCD3FC01CA9}" type="pres">
      <dgm:prSet presAssocID="{26F4CF00-3DDF-4E69-8902-21B97C16DC0D}" presName="sibTrans" presStyleCnt="0"/>
      <dgm:spPr/>
    </dgm:pt>
    <dgm:pt modelId="{4E1F38EE-D927-4819-9BED-F4F07128EDA4}" type="pres">
      <dgm:prSet presAssocID="{762FDF59-09D3-412D-827D-64237CF750AD}" presName="composite" presStyleCnt="0"/>
      <dgm:spPr/>
    </dgm:pt>
    <dgm:pt modelId="{72C98601-9C00-42BC-A3EF-D0698FD65C58}" type="pres">
      <dgm:prSet presAssocID="{762FDF59-09D3-412D-827D-64237CF750AD}" presName="bentUpArrow1" presStyleLbl="alignImgPlace1" presStyleIdx="2" presStyleCnt="3"/>
      <dgm:spPr/>
    </dgm:pt>
    <dgm:pt modelId="{F4711837-5C6C-495C-811A-044D741532AC}" type="pres">
      <dgm:prSet presAssocID="{762FDF59-09D3-412D-827D-64237CF750A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5C75B3-618A-437C-ACAC-1821724D50B2}" type="pres">
      <dgm:prSet presAssocID="{762FDF59-09D3-412D-827D-64237CF750A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2FF92B-ED2C-4ECB-99AB-BA11AAAE1852}" type="pres">
      <dgm:prSet presAssocID="{631966CC-483A-44BA-9591-00696FEC888F}" presName="sibTrans" presStyleCnt="0"/>
      <dgm:spPr/>
    </dgm:pt>
    <dgm:pt modelId="{776CD01E-0E2F-4ECD-8936-F34099A2E476}" type="pres">
      <dgm:prSet presAssocID="{47AD7243-107B-498F-9C0B-56D095B3EFA9}" presName="composite" presStyleCnt="0"/>
      <dgm:spPr/>
    </dgm:pt>
    <dgm:pt modelId="{E1397BAB-1C40-4369-A127-8542E016418D}" type="pres">
      <dgm:prSet presAssocID="{47AD7243-107B-498F-9C0B-56D095B3EFA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569BCA7-AC43-4CCF-9337-C6DCDBFBA72E}" type="presOf" srcId="{47AD7243-107B-498F-9C0B-56D095B3EFA9}" destId="{E1397BAB-1C40-4369-A127-8542E016418D}" srcOrd="0" destOrd="0" presId="urn:microsoft.com/office/officeart/2005/8/layout/StepDownProcess"/>
    <dgm:cxn modelId="{4A4FDA0E-2A57-4DC2-9057-CBB1B4A90798}" srcId="{762FDF59-09D3-412D-827D-64237CF750AD}" destId="{AE86655C-BB0F-4FF0-9DC3-000D1E26AF38}" srcOrd="1" destOrd="0" parTransId="{1E393FFF-677F-4B30-85BA-F103470E1A4A}" sibTransId="{48E38EE5-E58B-4CEC-A5D4-6BF08F351AA7}"/>
    <dgm:cxn modelId="{EDE42068-97E6-470D-8579-EB02C951C2AE}" type="presOf" srcId="{C203D0FC-92A4-4F4F-8A04-A1648FC319BF}" destId="{3F260CE1-34B3-40F4-BCC3-971CB94FDE50}" srcOrd="0" destOrd="0" presId="urn:microsoft.com/office/officeart/2005/8/layout/StepDownProcess"/>
    <dgm:cxn modelId="{BCC2572E-8AFD-47F3-805F-4BC6B6249AB3}" type="presOf" srcId="{11120678-2CA9-4CB7-B893-74E4225124D1}" destId="{765C75B3-618A-437C-ACAC-1821724D50B2}" srcOrd="0" destOrd="0" presId="urn:microsoft.com/office/officeart/2005/8/layout/StepDownProcess"/>
    <dgm:cxn modelId="{456022DF-51F2-40DC-B348-C4160CD327CA}" srcId="{2973357B-D668-4414-B070-D789897CCE68}" destId="{47AD7243-107B-498F-9C0B-56D095B3EFA9}" srcOrd="3" destOrd="0" parTransId="{3A2A8D25-0F4F-4783-B8E5-E2B6B53D6C4F}" sibTransId="{4E720FEC-90F9-43AF-B647-977333A0812D}"/>
    <dgm:cxn modelId="{8207A961-6E2B-4718-8562-159A8279A3C1}" srcId="{762FDF59-09D3-412D-827D-64237CF750AD}" destId="{11120678-2CA9-4CB7-B893-74E4225124D1}" srcOrd="0" destOrd="0" parTransId="{4476E1AA-22E9-4C10-A2AB-0F4002000785}" sibTransId="{BD64BBDF-02F9-49D5-9DD5-B6624A06C943}"/>
    <dgm:cxn modelId="{287FCACA-B23F-4748-9C8F-ACDCF71B3D22}" srcId="{C203D0FC-92A4-4F4F-8A04-A1648FC319BF}" destId="{894C0A91-969D-41F4-ADB3-DC1EAC9D6FD5}" srcOrd="0" destOrd="0" parTransId="{99DD3F6D-B7F1-44D4-85FA-C314F469A53A}" sibTransId="{81A167A3-2435-4A80-A193-3CDE617DE388}"/>
    <dgm:cxn modelId="{D61A9FD7-AC73-4038-B9D4-E468723ABE74}" srcId="{2973357B-D668-4414-B070-D789897CCE68}" destId="{762FDF59-09D3-412D-827D-64237CF750AD}" srcOrd="2" destOrd="0" parTransId="{8F47F8E8-3A42-405E-BF45-1F7234A4EB3F}" sibTransId="{631966CC-483A-44BA-9591-00696FEC888F}"/>
    <dgm:cxn modelId="{C402170A-8EC4-4DC2-8485-9537EC5673AC}" type="presOf" srcId="{2973357B-D668-4414-B070-D789897CCE68}" destId="{4E4FA33D-C8B1-403A-B24A-C724B29C2D4F}" srcOrd="0" destOrd="0" presId="urn:microsoft.com/office/officeart/2005/8/layout/StepDownProcess"/>
    <dgm:cxn modelId="{0C1A2D10-719F-417F-9885-6098C420CCC7}" srcId="{2973357B-D668-4414-B070-D789897CCE68}" destId="{C203D0FC-92A4-4F4F-8A04-A1648FC319BF}" srcOrd="0" destOrd="0" parTransId="{EF113EB9-3AE1-4F10-BC84-7F19F07BFCB2}" sibTransId="{C60C2385-3FBE-44E5-AAC7-F98AF9D511BB}"/>
    <dgm:cxn modelId="{9CF44F3B-E239-4775-8D7C-8F5D396F9C9E}" srcId="{2DC6556E-507B-47BE-AA2E-3008B8340644}" destId="{173F61ED-AF8A-4BDE-985E-813423DC80FD}" srcOrd="1" destOrd="0" parTransId="{A77FE9C0-AAC6-4770-AB58-C70F4D49B6C4}" sibTransId="{70E14215-1E09-473C-8485-6667BDE45598}"/>
    <dgm:cxn modelId="{9F8E11A1-9D12-40A7-89F1-BD683FEC556F}" srcId="{2DC6556E-507B-47BE-AA2E-3008B8340644}" destId="{022B4435-AA75-436A-B379-EB359DB493B1}" srcOrd="0" destOrd="0" parTransId="{D7A10227-AA62-41C0-9E58-29AA58448BD5}" sibTransId="{6F393063-9AD6-425B-98BD-2D68B8F0987F}"/>
    <dgm:cxn modelId="{DABBBC79-D1C1-446A-BAA4-448AD1F5397F}" type="presOf" srcId="{022B4435-AA75-436A-B379-EB359DB493B1}" destId="{B0304F72-A8B0-4C89-8C6D-CAB8355A1E0C}" srcOrd="0" destOrd="0" presId="urn:microsoft.com/office/officeart/2005/8/layout/StepDownProcess"/>
    <dgm:cxn modelId="{703BE27F-56C8-49BC-A534-B02E729A280F}" type="presOf" srcId="{173F61ED-AF8A-4BDE-985E-813423DC80FD}" destId="{B0304F72-A8B0-4C89-8C6D-CAB8355A1E0C}" srcOrd="0" destOrd="1" presId="urn:microsoft.com/office/officeart/2005/8/layout/StepDownProcess"/>
    <dgm:cxn modelId="{DD22CB83-0B78-4863-AD91-5F0F75032DE5}" type="presOf" srcId="{762FDF59-09D3-412D-827D-64237CF750AD}" destId="{F4711837-5C6C-495C-811A-044D741532AC}" srcOrd="0" destOrd="0" presId="urn:microsoft.com/office/officeart/2005/8/layout/StepDownProcess"/>
    <dgm:cxn modelId="{D520F3E8-1429-4053-8F06-9C0D9ACF2A4B}" srcId="{2973357B-D668-4414-B070-D789897CCE68}" destId="{2DC6556E-507B-47BE-AA2E-3008B8340644}" srcOrd="1" destOrd="0" parTransId="{B5A5EC05-DD26-4F23-9A50-F58738E88215}" sibTransId="{26F4CF00-3DDF-4E69-8902-21B97C16DC0D}"/>
    <dgm:cxn modelId="{B1BFD550-BD34-40D4-828E-ED66CE36B747}" type="presOf" srcId="{894C0A91-969D-41F4-ADB3-DC1EAC9D6FD5}" destId="{98735B6C-DCED-4530-B498-ADF196E051C9}" srcOrd="0" destOrd="0" presId="urn:microsoft.com/office/officeart/2005/8/layout/StepDownProcess"/>
    <dgm:cxn modelId="{3E0D81F8-45B8-4439-B0A3-9A0D1639932F}" type="presOf" srcId="{2DC6556E-507B-47BE-AA2E-3008B8340644}" destId="{8FD736DE-6BED-4D01-B3FC-6EF1D9ED3B6B}" srcOrd="0" destOrd="0" presId="urn:microsoft.com/office/officeart/2005/8/layout/StepDownProcess"/>
    <dgm:cxn modelId="{601B164A-6CAC-4B5E-82C5-CE89AC3D146F}" type="presOf" srcId="{AE86655C-BB0F-4FF0-9DC3-000D1E26AF38}" destId="{765C75B3-618A-437C-ACAC-1821724D50B2}" srcOrd="0" destOrd="1" presId="urn:microsoft.com/office/officeart/2005/8/layout/StepDownProcess"/>
    <dgm:cxn modelId="{C541A9A5-26C5-4566-BDE7-C85F9926A17C}" type="presParOf" srcId="{4E4FA33D-C8B1-403A-B24A-C724B29C2D4F}" destId="{E8674711-B294-4EFD-8D71-4FD33E416820}" srcOrd="0" destOrd="0" presId="urn:microsoft.com/office/officeart/2005/8/layout/StepDownProcess"/>
    <dgm:cxn modelId="{A3CD6334-8895-4978-AFC8-B12A76138541}" type="presParOf" srcId="{E8674711-B294-4EFD-8D71-4FD33E416820}" destId="{12444289-7E2D-416E-9555-1D7CA556F2D6}" srcOrd="0" destOrd="0" presId="urn:microsoft.com/office/officeart/2005/8/layout/StepDownProcess"/>
    <dgm:cxn modelId="{49584169-6CE3-4EE0-9FA1-1B0562974133}" type="presParOf" srcId="{E8674711-B294-4EFD-8D71-4FD33E416820}" destId="{3F260CE1-34B3-40F4-BCC3-971CB94FDE50}" srcOrd="1" destOrd="0" presId="urn:microsoft.com/office/officeart/2005/8/layout/StepDownProcess"/>
    <dgm:cxn modelId="{418106E2-5516-43DC-AEEA-706004857F5D}" type="presParOf" srcId="{E8674711-B294-4EFD-8D71-4FD33E416820}" destId="{98735B6C-DCED-4530-B498-ADF196E051C9}" srcOrd="2" destOrd="0" presId="urn:microsoft.com/office/officeart/2005/8/layout/StepDownProcess"/>
    <dgm:cxn modelId="{B3905898-381D-4C30-AB39-64ABF0AE53E1}" type="presParOf" srcId="{4E4FA33D-C8B1-403A-B24A-C724B29C2D4F}" destId="{64CE4E96-8DAD-4712-84B6-8DB8A49B49DE}" srcOrd="1" destOrd="0" presId="urn:microsoft.com/office/officeart/2005/8/layout/StepDownProcess"/>
    <dgm:cxn modelId="{3CF75844-872F-459F-A4CD-479C9F5635D0}" type="presParOf" srcId="{4E4FA33D-C8B1-403A-B24A-C724B29C2D4F}" destId="{3DE7CC69-95ED-482A-8EA3-DDAB26DDB36E}" srcOrd="2" destOrd="0" presId="urn:microsoft.com/office/officeart/2005/8/layout/StepDownProcess"/>
    <dgm:cxn modelId="{2AB144D0-25B2-44AF-9473-687BD33CF1CE}" type="presParOf" srcId="{3DE7CC69-95ED-482A-8EA3-DDAB26DDB36E}" destId="{1587E2FF-B17B-45A6-B18E-26B3C6C929A2}" srcOrd="0" destOrd="0" presId="urn:microsoft.com/office/officeart/2005/8/layout/StepDownProcess"/>
    <dgm:cxn modelId="{557E7A36-F2DF-4187-B5FC-FFCA2262DB39}" type="presParOf" srcId="{3DE7CC69-95ED-482A-8EA3-DDAB26DDB36E}" destId="{8FD736DE-6BED-4D01-B3FC-6EF1D9ED3B6B}" srcOrd="1" destOrd="0" presId="urn:microsoft.com/office/officeart/2005/8/layout/StepDownProcess"/>
    <dgm:cxn modelId="{0A654DD2-8711-419C-BD20-674F26A0C159}" type="presParOf" srcId="{3DE7CC69-95ED-482A-8EA3-DDAB26DDB36E}" destId="{B0304F72-A8B0-4C89-8C6D-CAB8355A1E0C}" srcOrd="2" destOrd="0" presId="urn:microsoft.com/office/officeart/2005/8/layout/StepDownProcess"/>
    <dgm:cxn modelId="{433471B0-95AD-407F-8DCC-4BD729C382A4}" type="presParOf" srcId="{4E4FA33D-C8B1-403A-B24A-C724B29C2D4F}" destId="{5A4DD5FA-AAB5-4102-8450-BDCD3FC01CA9}" srcOrd="3" destOrd="0" presId="urn:microsoft.com/office/officeart/2005/8/layout/StepDownProcess"/>
    <dgm:cxn modelId="{22393044-A6CE-43E4-9B24-F39926A8ACF2}" type="presParOf" srcId="{4E4FA33D-C8B1-403A-B24A-C724B29C2D4F}" destId="{4E1F38EE-D927-4819-9BED-F4F07128EDA4}" srcOrd="4" destOrd="0" presId="urn:microsoft.com/office/officeart/2005/8/layout/StepDownProcess"/>
    <dgm:cxn modelId="{713BC53A-969B-4B05-8E77-5300912B723E}" type="presParOf" srcId="{4E1F38EE-D927-4819-9BED-F4F07128EDA4}" destId="{72C98601-9C00-42BC-A3EF-D0698FD65C58}" srcOrd="0" destOrd="0" presId="urn:microsoft.com/office/officeart/2005/8/layout/StepDownProcess"/>
    <dgm:cxn modelId="{13C713F9-1D90-4598-9AF4-9FD16BB07D21}" type="presParOf" srcId="{4E1F38EE-D927-4819-9BED-F4F07128EDA4}" destId="{F4711837-5C6C-495C-811A-044D741532AC}" srcOrd="1" destOrd="0" presId="urn:microsoft.com/office/officeart/2005/8/layout/StepDownProcess"/>
    <dgm:cxn modelId="{51E24C04-8D71-423A-8613-3134BADD0B65}" type="presParOf" srcId="{4E1F38EE-D927-4819-9BED-F4F07128EDA4}" destId="{765C75B3-618A-437C-ACAC-1821724D50B2}" srcOrd="2" destOrd="0" presId="urn:microsoft.com/office/officeart/2005/8/layout/StepDownProcess"/>
    <dgm:cxn modelId="{FFC1B175-6FD2-49CC-A9AC-A55CCDA84F13}" type="presParOf" srcId="{4E4FA33D-C8B1-403A-B24A-C724B29C2D4F}" destId="{F72FF92B-ED2C-4ECB-99AB-BA11AAAE1852}" srcOrd="5" destOrd="0" presId="urn:microsoft.com/office/officeart/2005/8/layout/StepDownProcess"/>
    <dgm:cxn modelId="{A2AAB55B-281E-4C41-BFA4-537EEC502130}" type="presParOf" srcId="{4E4FA33D-C8B1-403A-B24A-C724B29C2D4F}" destId="{776CD01E-0E2F-4ECD-8936-F34099A2E476}" srcOrd="6" destOrd="0" presId="urn:microsoft.com/office/officeart/2005/8/layout/StepDownProcess"/>
    <dgm:cxn modelId="{4DA90DBD-442E-43D8-A6A8-25F3A4F199DF}" type="presParOf" srcId="{776CD01E-0E2F-4ECD-8936-F34099A2E476}" destId="{E1397BAB-1C40-4369-A127-8542E016418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44289-7E2D-416E-9555-1D7CA556F2D6}">
      <dsp:nvSpPr>
        <dsp:cNvPr id="0" name=""/>
        <dsp:cNvSpPr/>
      </dsp:nvSpPr>
      <dsp:spPr>
        <a:xfrm rot="5400000">
          <a:off x="1068177" y="1494069"/>
          <a:ext cx="1312117" cy="14937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60CE1-34B3-40F4-BCC3-971CB94FDE50}">
      <dsp:nvSpPr>
        <dsp:cNvPr id="0" name=""/>
        <dsp:cNvSpPr/>
      </dsp:nvSpPr>
      <dsp:spPr>
        <a:xfrm>
          <a:off x="720546" y="39560"/>
          <a:ext cx="2208833" cy="15461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baseline="-25000" smtClean="0"/>
            <a:t>p</a:t>
          </a:r>
          <a:r>
            <a:rPr lang="de-DE" sz="1500" kern="1200" smtClean="0"/>
            <a:t>,</a:t>
          </a:r>
          <a:r>
            <a:rPr lang="de-DE" sz="1500" b="1" kern="1200" smtClean="0"/>
            <a:t>r</a:t>
          </a:r>
          <a:r>
            <a:rPr lang="de-DE" sz="1500" kern="1200" baseline="-25000" smtClean="0"/>
            <a:t>e</a:t>
          </a:r>
          <a:r>
            <a:rPr lang="de-DE" sz="1500" kern="1200" smtClean="0"/>
            <a:t>,t) = 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baseline="-25000" smtClean="0"/>
            <a:t>p</a:t>
          </a:r>
          <a:r>
            <a:rPr lang="de-DE" sz="1500" kern="1200" smtClean="0"/>
            <a:t>,</a:t>
          </a:r>
          <a:r>
            <a:rPr lang="de-DE" sz="1500" b="1" kern="1200" smtClean="0"/>
            <a:t>r</a:t>
          </a:r>
          <a:r>
            <a:rPr lang="de-DE" sz="1500" kern="1200" baseline="-25000" smtClean="0"/>
            <a:t>e</a:t>
          </a:r>
          <a:r>
            <a:rPr lang="de-DE" sz="1500" kern="1200" smtClean="0"/>
            <a:t>)</a:t>
          </a:r>
          <a:r>
            <a:rPr lang="de-DE" sz="1500" kern="1200" smtClean="0">
              <a:latin typeface="Calibri"/>
            </a:rPr>
            <a:t>·</a:t>
          </a:r>
          <a:r>
            <a:rPr lang="el-GR" sz="1500" kern="1200" smtClean="0"/>
            <a:t>ψ</a:t>
          </a:r>
          <a:r>
            <a:rPr lang="de-DE" sz="1500" kern="1200" smtClean="0"/>
            <a:t>(t)</a:t>
          </a:r>
          <a:endParaRPr lang="de-DE" sz="1500" kern="1200"/>
        </a:p>
      </dsp:txBody>
      <dsp:txXfrm>
        <a:off x="796035" y="115049"/>
        <a:ext cx="2057855" cy="1395133"/>
      </dsp:txXfrm>
    </dsp:sp>
    <dsp:sp modelId="{98735B6C-DCED-4530-B498-ADF196E051C9}">
      <dsp:nvSpPr>
        <dsp:cNvPr id="0" name=""/>
        <dsp:cNvSpPr/>
      </dsp:nvSpPr>
      <dsp:spPr>
        <a:xfrm>
          <a:off x="2929380" y="187017"/>
          <a:ext cx="1606495" cy="1249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Separation in Zeit- und Ortsteile</a:t>
          </a:r>
          <a:endParaRPr lang="de-DE" sz="1200" kern="1200"/>
        </a:p>
      </dsp:txBody>
      <dsp:txXfrm>
        <a:off x="2929380" y="187017"/>
        <a:ext cx="1606495" cy="1249635"/>
      </dsp:txXfrm>
    </dsp:sp>
    <dsp:sp modelId="{1587E2FF-B17B-45A6-B18E-26B3C6C929A2}">
      <dsp:nvSpPr>
        <dsp:cNvPr id="0" name=""/>
        <dsp:cNvSpPr/>
      </dsp:nvSpPr>
      <dsp:spPr>
        <a:xfrm rot="5400000">
          <a:off x="2899535" y="3230863"/>
          <a:ext cx="1312117" cy="14937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736DE-6BED-4D01-B3FC-6EF1D9ED3B6B}">
      <dsp:nvSpPr>
        <dsp:cNvPr id="0" name=""/>
        <dsp:cNvSpPr/>
      </dsp:nvSpPr>
      <dsp:spPr>
        <a:xfrm>
          <a:off x="2551904" y="1776354"/>
          <a:ext cx="2208833" cy="15461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baseline="-25000" smtClean="0"/>
            <a:t>p</a:t>
          </a:r>
          <a:r>
            <a:rPr lang="de-DE" sz="1500" kern="1200" smtClean="0"/>
            <a:t>,</a:t>
          </a:r>
          <a:r>
            <a:rPr lang="de-DE" sz="1500" b="1" kern="1200" smtClean="0"/>
            <a:t>r</a:t>
          </a:r>
          <a:r>
            <a:rPr lang="de-DE" sz="1500" kern="1200" baseline="-25000" smtClean="0"/>
            <a:t>e</a:t>
          </a:r>
          <a:r>
            <a:rPr lang="de-DE" sz="1500" kern="1200" smtClean="0"/>
            <a:t>) = 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smtClean="0"/>
            <a:t>,</a:t>
          </a:r>
          <a:r>
            <a:rPr lang="de-DE" sz="1500" b="1" kern="1200" smtClean="0"/>
            <a:t>r</a:t>
          </a:r>
          <a:r>
            <a:rPr lang="de-DE" sz="1500" kern="1200" smtClean="0"/>
            <a:t>) = 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smtClean="0"/>
            <a:t>)</a:t>
          </a:r>
          <a:r>
            <a:rPr lang="de-DE" sz="1500" kern="1200" smtClean="0">
              <a:latin typeface="Calibri"/>
            </a:rPr>
            <a:t>·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smtClean="0"/>
            <a:t>)</a:t>
          </a:r>
          <a:endParaRPr lang="de-DE" sz="1500" kern="1200"/>
        </a:p>
      </dsp:txBody>
      <dsp:txXfrm>
        <a:off x="2627393" y="1851843"/>
        <a:ext cx="2057855" cy="1395133"/>
      </dsp:txXfrm>
    </dsp:sp>
    <dsp:sp modelId="{B0304F72-A8B0-4C89-8C6D-CAB8355A1E0C}">
      <dsp:nvSpPr>
        <dsp:cNvPr id="0" name=""/>
        <dsp:cNvSpPr/>
      </dsp:nvSpPr>
      <dsp:spPr>
        <a:xfrm>
          <a:off x="4760737" y="1923811"/>
          <a:ext cx="1606495" cy="1249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Transforation auf Schwerpunkt- und Relativkoordinaten</a:t>
          </a:r>
          <a:endParaRPr lang="de-DE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Separation in Schwerpunkt- und Relativteile</a:t>
          </a:r>
          <a:endParaRPr lang="de-DE" sz="1200" kern="1200"/>
        </a:p>
      </dsp:txBody>
      <dsp:txXfrm>
        <a:off x="4760737" y="1923811"/>
        <a:ext cx="1606495" cy="1249635"/>
      </dsp:txXfrm>
    </dsp:sp>
    <dsp:sp modelId="{72C98601-9C00-42BC-A3EF-D0698FD65C58}">
      <dsp:nvSpPr>
        <dsp:cNvPr id="0" name=""/>
        <dsp:cNvSpPr/>
      </dsp:nvSpPr>
      <dsp:spPr>
        <a:xfrm rot="5400000">
          <a:off x="4730893" y="4967657"/>
          <a:ext cx="1312117" cy="14937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11837-5C6C-495C-811A-044D741532AC}">
      <dsp:nvSpPr>
        <dsp:cNvPr id="0" name=""/>
        <dsp:cNvSpPr/>
      </dsp:nvSpPr>
      <dsp:spPr>
        <a:xfrm>
          <a:off x="4383262" y="3513148"/>
          <a:ext cx="2208833" cy="15461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smtClean="0"/>
            <a:t>) = </a:t>
          </a:r>
          <a:r>
            <a:rPr lang="el-GR" sz="1500" kern="1200" smtClean="0"/>
            <a:t>ψ</a:t>
          </a:r>
          <a:r>
            <a:rPr lang="de-DE" sz="1500" kern="1200" smtClean="0"/>
            <a:t>(x,y,z) = </a:t>
          </a:r>
          <a:r>
            <a:rPr lang="el-GR" sz="1500" kern="1200" smtClean="0"/>
            <a:t>ψ</a:t>
          </a:r>
          <a:r>
            <a:rPr lang="de-DE" sz="1500" kern="1200" smtClean="0"/>
            <a:t>(r,</a:t>
          </a:r>
          <a:r>
            <a:rPr lang="el-GR" sz="1500" kern="1200" smtClean="0">
              <a:latin typeface="Calibri"/>
            </a:rPr>
            <a:t>ϑ</a:t>
          </a:r>
          <a:r>
            <a:rPr lang="de-DE" sz="1500" kern="1200" smtClean="0">
              <a:latin typeface="Calibri"/>
            </a:rPr>
            <a:t>,</a:t>
          </a:r>
          <a:r>
            <a:rPr lang="el-GR" sz="1500" kern="1200" smtClean="0">
              <a:latin typeface="Calibri"/>
            </a:rPr>
            <a:t>ϕ</a:t>
          </a:r>
          <a:r>
            <a:rPr lang="de-DE" sz="1500" kern="1200" smtClean="0"/>
            <a:t>) = </a:t>
          </a:r>
          <a:r>
            <a:rPr lang="el-GR" sz="1500" kern="1200" smtClean="0"/>
            <a:t>ψ</a:t>
          </a:r>
          <a:r>
            <a:rPr lang="de-DE" sz="1500" kern="1200" smtClean="0"/>
            <a:t>(r)</a:t>
          </a:r>
          <a:r>
            <a:rPr lang="de-DE" sz="1500" kern="1200" smtClean="0">
              <a:latin typeface="Calibri"/>
            </a:rPr>
            <a:t>·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el-GR" sz="1500" kern="1200" smtClean="0">
              <a:latin typeface="Calibri"/>
            </a:rPr>
            <a:t>ϑ</a:t>
          </a:r>
          <a:r>
            <a:rPr lang="de-DE" sz="1500" kern="1200" smtClean="0">
              <a:latin typeface="Calibri"/>
            </a:rPr>
            <a:t>)·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el-GR" sz="1500" kern="1200" smtClean="0">
              <a:latin typeface="Calibri"/>
            </a:rPr>
            <a:t>ϕ</a:t>
          </a:r>
          <a:r>
            <a:rPr lang="de-DE" sz="1500" kern="1200" smtClean="0"/>
            <a:t>)</a:t>
          </a:r>
          <a:endParaRPr lang="de-DE" sz="1500" kern="1200"/>
        </a:p>
      </dsp:txBody>
      <dsp:txXfrm>
        <a:off x="4458751" y="3588637"/>
        <a:ext cx="2057855" cy="1395133"/>
      </dsp:txXfrm>
    </dsp:sp>
    <dsp:sp modelId="{765C75B3-618A-437C-ACAC-1821724D50B2}">
      <dsp:nvSpPr>
        <dsp:cNvPr id="0" name=""/>
        <dsp:cNvSpPr/>
      </dsp:nvSpPr>
      <dsp:spPr>
        <a:xfrm>
          <a:off x="6592095" y="3660605"/>
          <a:ext cx="1606495" cy="1249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Transformation des Relativteils auf Kugelkoordinaten</a:t>
          </a:r>
          <a:endParaRPr lang="de-DE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Separation in Radial- und Winkelteile</a:t>
          </a:r>
          <a:endParaRPr lang="de-DE" sz="1200" kern="1200"/>
        </a:p>
      </dsp:txBody>
      <dsp:txXfrm>
        <a:off x="6592095" y="3660605"/>
        <a:ext cx="1606495" cy="1249635"/>
      </dsp:txXfrm>
    </dsp:sp>
    <dsp:sp modelId="{E1397BAB-1C40-4369-A127-8542E016418D}">
      <dsp:nvSpPr>
        <dsp:cNvPr id="0" name=""/>
        <dsp:cNvSpPr/>
      </dsp:nvSpPr>
      <dsp:spPr>
        <a:xfrm>
          <a:off x="6214619" y="5249942"/>
          <a:ext cx="2208833" cy="15461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wieder alles zusammen</a:t>
          </a:r>
          <a:br>
            <a:rPr lang="de-DE" sz="1500" kern="1200" smtClean="0"/>
          </a:b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smtClean="0"/>
            <a:t>,</a:t>
          </a:r>
          <a:r>
            <a:rPr lang="de-DE" sz="1500" b="1" kern="1200" smtClean="0"/>
            <a:t>r</a:t>
          </a:r>
          <a:r>
            <a:rPr lang="de-DE" sz="1500" kern="1200" smtClean="0"/>
            <a:t>,t) = 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de-DE" sz="1500" b="1" kern="1200" smtClean="0"/>
            <a:t>R</a:t>
          </a:r>
          <a:r>
            <a:rPr lang="de-DE" sz="1500" kern="1200" smtClean="0"/>
            <a:t>)</a:t>
          </a:r>
          <a:r>
            <a:rPr lang="de-DE" sz="1500" kern="1200" smtClean="0">
              <a:latin typeface="Calibri"/>
            </a:rPr>
            <a:t>·</a:t>
          </a:r>
          <a:r>
            <a:rPr lang="el-GR" sz="1500" kern="1200" smtClean="0"/>
            <a:t>ψ</a:t>
          </a:r>
          <a:r>
            <a:rPr lang="de-DE" sz="1500" kern="1200" smtClean="0"/>
            <a:t>(r)</a:t>
          </a:r>
          <a:r>
            <a:rPr lang="de-DE" sz="1500" kern="1200" smtClean="0">
              <a:latin typeface="Calibri"/>
            </a:rPr>
            <a:t>·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el-GR" sz="1500" kern="1200" smtClean="0">
              <a:latin typeface="Calibri"/>
            </a:rPr>
            <a:t>ϑ</a:t>
          </a:r>
          <a:r>
            <a:rPr lang="de-DE" sz="1500" kern="1200" smtClean="0">
              <a:latin typeface="Calibri"/>
            </a:rPr>
            <a:t>)·</a:t>
          </a:r>
          <a:r>
            <a:rPr lang="el-GR" sz="1500" kern="1200" smtClean="0"/>
            <a:t>ψ</a:t>
          </a:r>
          <a:r>
            <a:rPr lang="de-DE" sz="1500" kern="1200" smtClean="0"/>
            <a:t>(</a:t>
          </a:r>
          <a:r>
            <a:rPr lang="el-GR" sz="1500" kern="1200" smtClean="0">
              <a:latin typeface="Calibri"/>
            </a:rPr>
            <a:t>ϕ</a:t>
          </a:r>
          <a:r>
            <a:rPr lang="de-DE" sz="1500" kern="1200" smtClean="0"/>
            <a:t>)</a:t>
          </a:r>
          <a:r>
            <a:rPr lang="de-DE" sz="1500" kern="1200" smtClean="0">
              <a:latin typeface="Calibri"/>
            </a:rPr>
            <a:t>·</a:t>
          </a:r>
          <a:r>
            <a:rPr lang="el-GR" sz="1500" kern="1200" smtClean="0"/>
            <a:t>ψ</a:t>
          </a:r>
          <a:r>
            <a:rPr lang="de-DE" sz="1500" kern="1200" smtClean="0"/>
            <a:t>(t)</a:t>
          </a:r>
          <a:endParaRPr lang="de-DE" sz="1500" kern="1200"/>
        </a:p>
      </dsp:txBody>
      <dsp:txXfrm>
        <a:off x="6290108" y="5325431"/>
        <a:ext cx="2057855" cy="139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3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4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6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7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74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9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4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F3F-E689-4362-8F83-2D92B1D4E778}" type="datetimeFigureOut">
              <a:rPr lang="de-DE" smtClean="0"/>
              <a:t>07.05.2017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:\Harald\AppData\Local\Microsoft\Windows\Temporary Internet Files\Content.IE5\X156FA24\cdr_V11_parabel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2391" y="781050"/>
            <a:ext cx="1721768" cy="20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500053" y="306896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616177" y="548680"/>
            <a:ext cx="6707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619672" y="404664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det(</a:t>
            </a:r>
            <a:r>
              <a:rPr lang="de-DE" b="1" smtClean="0"/>
              <a:t>A</a:t>
            </a:r>
            <a:r>
              <a:rPr lang="de-DE" smtClean="0"/>
              <a:t> - </a:t>
            </a:r>
            <a:r>
              <a:rPr lang="el-GR" smtClean="0"/>
              <a:t>Λ</a:t>
            </a:r>
            <a:r>
              <a:rPr lang="de-DE" smtClean="0"/>
              <a:t> </a:t>
            </a:r>
            <a:r>
              <a:rPr lang="de-DE" b="1" smtClean="0"/>
              <a:t>1</a:t>
            </a:r>
            <a:r>
              <a:rPr lang="de-DE" smtClean="0"/>
              <a:t>) = </a:t>
            </a:r>
            <a:r>
              <a:rPr lang="el-GR" smtClean="0"/>
              <a:t>Λ</a:t>
            </a:r>
            <a:r>
              <a:rPr lang="de-DE" baseline="30000" smtClean="0"/>
              <a:t>2</a:t>
            </a:r>
            <a:r>
              <a:rPr lang="de-DE" smtClean="0"/>
              <a:t> + 1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771800" y="2873718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Λ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558063203"/>
              </p:ext>
            </p:extLst>
          </p:nvPr>
        </p:nvGraphicFramePr>
        <p:xfrm>
          <a:off x="0" y="22384"/>
          <a:ext cx="9144000" cy="683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Bildergebnis für kugelkoordinat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2448"/>
            <a:ext cx="2569468" cy="25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schwerpunkt relativkoordinate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14" y="1484785"/>
            <a:ext cx="28679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418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38</cp:revision>
  <dcterms:created xsi:type="dcterms:W3CDTF">2017-03-05T17:34:52Z</dcterms:created>
  <dcterms:modified xsi:type="dcterms:W3CDTF">2017-05-07T15:13:38Z</dcterms:modified>
</cp:coreProperties>
</file>