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71" r:id="rId3"/>
    <p:sldId id="257" r:id="rId4"/>
    <p:sldId id="274" r:id="rId5"/>
    <p:sldId id="277" r:id="rId6"/>
    <p:sldId id="278" r:id="rId7"/>
    <p:sldId id="281" r:id="rId8"/>
    <p:sldId id="275" r:id="rId9"/>
    <p:sldId id="283" r:id="rId10"/>
    <p:sldId id="284" r:id="rId11"/>
    <p:sldId id="276" r:id="rId12"/>
    <p:sldId id="285" r:id="rId13"/>
    <p:sldId id="280" r:id="rId14"/>
    <p:sldId id="28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106A5-C865-EA81-D57C-981BE53ED516}" v="24" dt="2024-06-19T09:53:44.365"/>
    <p1510:client id="{34AFCDA5-CF20-FE35-AE57-599B5118CDD5}" v="1143" dt="2024-06-18T20:39:02.766"/>
    <p1510:client id="{449C97FE-8106-325B-D295-23FA44F9F01F}" v="3" dt="2024-06-18T22:08:45.905"/>
    <p1510:client id="{55561E88-90F3-0AD8-EE92-14FDB9758DBB}" v="33" dt="2024-06-18T20:44:08.216"/>
    <p1510:client id="{75DE4232-49CE-69F9-4E4E-553939C00023}" v="90" dt="2024-06-18T19:24:58.663"/>
    <p1510:client id="{8259A6E5-8D4E-D234-1217-937B0EBBBCC9}" v="14" dt="2024-06-19T00:20:50.857"/>
    <p1510:client id="{90FD45A9-99C0-EE3F-547F-73D305976A8B}" v="782" dt="2024-06-18T21:40:5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s Kristofers Siks" userId="S::ps20006@edu.lu.lv::cbb9a0e4-9c80-48f7-99be-804278918dc3" providerId="AD" clId="Web-{90FD45A9-99C0-EE3F-547F-73D305976A8B}"/>
    <pc:docChg chg="addSld delSld modSld">
      <pc:chgData name="Paulis Kristofers Siks" userId="S::ps20006@edu.lu.lv::cbb9a0e4-9c80-48f7-99be-804278918dc3" providerId="AD" clId="Web-{90FD45A9-99C0-EE3F-547F-73D305976A8B}" dt="2024-06-18T21:40:54.686" v="769" actId="1076"/>
      <pc:docMkLst>
        <pc:docMk/>
      </pc:docMkLst>
      <pc:sldChg chg="del">
        <pc:chgData name="Paulis Kristofers Siks" userId="S::ps20006@edu.lu.lv::cbb9a0e4-9c80-48f7-99be-804278918dc3" providerId="AD" clId="Web-{90FD45A9-99C0-EE3F-547F-73D305976A8B}" dt="2024-06-18T19:38:03.188" v="0"/>
        <pc:sldMkLst>
          <pc:docMk/>
          <pc:sldMk cId="2588822636" sldId="273"/>
        </pc:sldMkLst>
      </pc:sldChg>
      <pc:sldChg chg="modSp">
        <pc:chgData name="Paulis Kristofers Siks" userId="S::ps20006@edu.lu.lv::cbb9a0e4-9c80-48f7-99be-804278918dc3" providerId="AD" clId="Web-{90FD45A9-99C0-EE3F-547F-73D305976A8B}" dt="2024-06-18T20:38:14.217" v="689" actId="20577"/>
        <pc:sldMkLst>
          <pc:docMk/>
          <pc:sldMk cId="239514403" sldId="275"/>
        </pc:sldMkLst>
        <pc:spChg chg="mod">
          <ac:chgData name="Paulis Kristofers Siks" userId="S::ps20006@edu.lu.lv::cbb9a0e4-9c80-48f7-99be-804278918dc3" providerId="AD" clId="Web-{90FD45A9-99C0-EE3F-547F-73D305976A8B}" dt="2024-06-18T20:37:07.757" v="687" actId="20577"/>
          <ac:spMkLst>
            <pc:docMk/>
            <pc:sldMk cId="239514403" sldId="275"/>
            <ac:spMk id="5" creationId="{320D2C57-23A8-A448-9E58-E9E2AA3B11CC}"/>
          </ac:spMkLst>
        </pc:spChg>
        <pc:spChg chg="mod">
          <ac:chgData name="Paulis Kristofers Siks" userId="S::ps20006@edu.lu.lv::cbb9a0e4-9c80-48f7-99be-804278918dc3" providerId="AD" clId="Web-{90FD45A9-99C0-EE3F-547F-73D305976A8B}" dt="2024-06-18T20:38:14.217" v="689" actId="20577"/>
          <ac:spMkLst>
            <pc:docMk/>
            <pc:sldMk cId="239514403" sldId="275"/>
            <ac:spMk id="6" creationId="{2B665608-5D39-F24D-BA49-11B32431DC50}"/>
          </ac:spMkLst>
        </pc:spChg>
      </pc:sldChg>
      <pc:sldChg chg="modSp">
        <pc:chgData name="Paulis Kristofers Siks" userId="S::ps20006@edu.lu.lv::cbb9a0e4-9c80-48f7-99be-804278918dc3" providerId="AD" clId="Web-{90FD45A9-99C0-EE3F-547F-73D305976A8B}" dt="2024-06-18T20:31:44.933" v="660" actId="1076"/>
        <pc:sldMkLst>
          <pc:docMk/>
          <pc:sldMk cId="813533849" sldId="276"/>
        </pc:sldMkLst>
        <pc:spChg chg="mod">
          <ac:chgData name="Paulis Kristofers Siks" userId="S::ps20006@edu.lu.lv::cbb9a0e4-9c80-48f7-99be-804278918dc3" providerId="AD" clId="Web-{90FD45A9-99C0-EE3F-547F-73D305976A8B}" dt="2024-06-18T20:31:44.933" v="660" actId="1076"/>
          <ac:spMkLst>
            <pc:docMk/>
            <pc:sldMk cId="813533849" sldId="276"/>
            <ac:spMk id="6" creationId="{2B665608-5D39-F24D-BA49-11B32431DC50}"/>
          </ac:spMkLst>
        </pc:spChg>
      </pc:sldChg>
      <pc:sldChg chg="modSp">
        <pc:chgData name="Paulis Kristofers Siks" userId="S::ps20006@edu.lu.lv::cbb9a0e4-9c80-48f7-99be-804278918dc3" providerId="AD" clId="Web-{90FD45A9-99C0-EE3F-547F-73D305976A8B}" dt="2024-06-18T20:31:40.136" v="658" actId="20577"/>
        <pc:sldMkLst>
          <pc:docMk/>
          <pc:sldMk cId="3555767814" sldId="280"/>
        </pc:sldMkLst>
        <pc:spChg chg="mod">
          <ac:chgData name="Paulis Kristofers Siks" userId="S::ps20006@edu.lu.lv::cbb9a0e4-9c80-48f7-99be-804278918dc3" providerId="AD" clId="Web-{90FD45A9-99C0-EE3F-547F-73D305976A8B}" dt="2024-06-18T20:31:40.136" v="658" actId="20577"/>
          <ac:spMkLst>
            <pc:docMk/>
            <pc:sldMk cId="3555767814" sldId="280"/>
            <ac:spMk id="6" creationId="{2B665608-5D39-F24D-BA49-11B32431DC50}"/>
          </ac:spMkLst>
        </pc:spChg>
      </pc:sldChg>
      <pc:sldChg chg="modSp">
        <pc:chgData name="Paulis Kristofers Siks" userId="S::ps20006@edu.lu.lv::cbb9a0e4-9c80-48f7-99be-804278918dc3" providerId="AD" clId="Web-{90FD45A9-99C0-EE3F-547F-73D305976A8B}" dt="2024-06-18T20:35:02.408" v="675" actId="20577"/>
        <pc:sldMkLst>
          <pc:docMk/>
          <pc:sldMk cId="3145223068" sldId="281"/>
        </pc:sldMkLst>
        <pc:spChg chg="mod">
          <ac:chgData name="Paulis Kristofers Siks" userId="S::ps20006@edu.lu.lv::cbb9a0e4-9c80-48f7-99be-804278918dc3" providerId="AD" clId="Web-{90FD45A9-99C0-EE3F-547F-73D305976A8B}" dt="2024-06-18T20:35:02.408" v="675" actId="20577"/>
          <ac:spMkLst>
            <pc:docMk/>
            <pc:sldMk cId="3145223068" sldId="281"/>
            <ac:spMk id="5" creationId="{320D2C57-23A8-A448-9E58-E9E2AA3B11CC}"/>
          </ac:spMkLst>
        </pc:spChg>
        <pc:spChg chg="mod">
          <ac:chgData name="Paulis Kristofers Siks" userId="S::ps20006@edu.lu.lv::cbb9a0e4-9c80-48f7-99be-804278918dc3" providerId="AD" clId="Web-{90FD45A9-99C0-EE3F-547F-73D305976A8B}" dt="2024-06-18T20:34:39.345" v="671" actId="20577"/>
          <ac:spMkLst>
            <pc:docMk/>
            <pc:sldMk cId="3145223068" sldId="281"/>
            <ac:spMk id="6" creationId="{2B665608-5D39-F24D-BA49-11B32431DC50}"/>
          </ac:spMkLst>
        </pc:spChg>
      </pc:sldChg>
      <pc:sldChg chg="new del">
        <pc:chgData name="Paulis Kristofers Siks" userId="S::ps20006@edu.lu.lv::cbb9a0e4-9c80-48f7-99be-804278918dc3" providerId="AD" clId="Web-{90FD45A9-99C0-EE3F-547F-73D305976A8B}" dt="2024-06-18T20:36:53.678" v="678"/>
        <pc:sldMkLst>
          <pc:docMk/>
          <pc:sldMk cId="141911472" sldId="283"/>
        </pc:sldMkLst>
      </pc:sldChg>
      <pc:sldChg chg="addSp delSp modSp add mod replId setBg">
        <pc:chgData name="Paulis Kristofers Siks" userId="S::ps20006@edu.lu.lv::cbb9a0e4-9c80-48f7-99be-804278918dc3" providerId="AD" clId="Web-{90FD45A9-99C0-EE3F-547F-73D305976A8B}" dt="2024-06-18T21:40:54.686" v="769" actId="1076"/>
        <pc:sldMkLst>
          <pc:docMk/>
          <pc:sldMk cId="2290648883" sldId="283"/>
        </pc:sldMkLst>
        <pc:spChg chg="mod ord">
          <ac:chgData name="Paulis Kristofers Siks" userId="S::ps20006@edu.lu.lv::cbb9a0e4-9c80-48f7-99be-804278918dc3" providerId="AD" clId="Web-{90FD45A9-99C0-EE3F-547F-73D305976A8B}" dt="2024-06-18T21:40:37.154" v="764"/>
          <ac:spMkLst>
            <pc:docMk/>
            <pc:sldMk cId="2290648883" sldId="283"/>
            <ac:spMk id="4" creationId="{7FB0595A-203F-AE45-A9C0-EEDA18B895AA}"/>
          </ac:spMkLst>
        </pc:spChg>
        <pc:spChg chg="mod">
          <ac:chgData name="Paulis Kristofers Siks" userId="S::ps20006@edu.lu.lv::cbb9a0e4-9c80-48f7-99be-804278918dc3" providerId="AD" clId="Web-{90FD45A9-99C0-EE3F-547F-73D305976A8B}" dt="2024-06-18T21:40:37.154" v="764"/>
          <ac:spMkLst>
            <pc:docMk/>
            <pc:sldMk cId="2290648883" sldId="283"/>
            <ac:spMk id="5" creationId="{320D2C57-23A8-A448-9E58-E9E2AA3B11CC}"/>
          </ac:spMkLst>
        </pc:spChg>
        <pc:spChg chg="del mod">
          <ac:chgData name="Paulis Kristofers Siks" userId="S::ps20006@edu.lu.lv::cbb9a0e4-9c80-48f7-99be-804278918dc3" providerId="AD" clId="Web-{90FD45A9-99C0-EE3F-547F-73D305976A8B}" dt="2024-06-18T21:38:32.471" v="738"/>
          <ac:spMkLst>
            <pc:docMk/>
            <pc:sldMk cId="2290648883" sldId="283"/>
            <ac:spMk id="6" creationId="{2B665608-5D39-F24D-BA49-11B32431DC50}"/>
          </ac:spMkLst>
        </pc:spChg>
        <pc:spChg chg="add del">
          <ac:chgData name="Paulis Kristofers Siks" userId="S::ps20006@edu.lu.lv::cbb9a0e4-9c80-48f7-99be-804278918dc3" providerId="AD" clId="Web-{90FD45A9-99C0-EE3F-547F-73D305976A8B}" dt="2024-06-18T21:40:37.154" v="764"/>
          <ac:spMkLst>
            <pc:docMk/>
            <pc:sldMk cId="2290648883" sldId="283"/>
            <ac:spMk id="10" creationId="{743AA782-23D1-4521-8CAD-47662984AA08}"/>
          </ac:spMkLst>
        </pc:spChg>
        <pc:spChg chg="add del">
          <ac:chgData name="Paulis Kristofers Siks" userId="S::ps20006@edu.lu.lv::cbb9a0e4-9c80-48f7-99be-804278918dc3" providerId="AD" clId="Web-{90FD45A9-99C0-EE3F-547F-73D305976A8B}" dt="2024-06-18T21:40:37.154" v="764"/>
          <ac:spMkLst>
            <pc:docMk/>
            <pc:sldMk cId="2290648883" sldId="283"/>
            <ac:spMk id="12" creationId="{71877DBC-BB60-40F0-AC93-2ACDBAAE60CE}"/>
          </ac:spMkLst>
        </pc:spChg>
        <pc:picChg chg="add del mod ord">
          <ac:chgData name="Paulis Kristofers Siks" userId="S::ps20006@edu.lu.lv::cbb9a0e4-9c80-48f7-99be-804278918dc3" providerId="AD" clId="Web-{90FD45A9-99C0-EE3F-547F-73D305976A8B}" dt="2024-06-18T21:40:40.107" v="765"/>
          <ac:picMkLst>
            <pc:docMk/>
            <pc:sldMk cId="2290648883" sldId="283"/>
            <ac:picMk id="2" creationId="{5F4FE330-4347-48DE-018F-42886BD8B221}"/>
          </ac:picMkLst>
        </pc:picChg>
        <pc:picChg chg="add del mod">
          <ac:chgData name="Paulis Kristofers Siks" userId="S::ps20006@edu.lu.lv::cbb9a0e4-9c80-48f7-99be-804278918dc3" providerId="AD" clId="Web-{90FD45A9-99C0-EE3F-547F-73D305976A8B}" dt="2024-06-18T21:40:36.263" v="763"/>
          <ac:picMkLst>
            <pc:docMk/>
            <pc:sldMk cId="2290648883" sldId="283"/>
            <ac:picMk id="3" creationId="{2A4AC189-955E-7F48-B3F6-15424E2056BD}"/>
          </ac:picMkLst>
        </pc:picChg>
        <pc:picChg chg="add del mod">
          <ac:chgData name="Paulis Kristofers Siks" userId="S::ps20006@edu.lu.lv::cbb9a0e4-9c80-48f7-99be-804278918dc3" providerId="AD" clId="Web-{90FD45A9-99C0-EE3F-547F-73D305976A8B}" dt="2024-06-18T21:40:32.310" v="759"/>
          <ac:picMkLst>
            <pc:docMk/>
            <pc:sldMk cId="2290648883" sldId="283"/>
            <ac:picMk id="7" creationId="{30BC86C2-6CCD-1942-A424-EF025165128A}"/>
          </ac:picMkLst>
        </pc:picChg>
        <pc:picChg chg="add mod">
          <ac:chgData name="Paulis Kristofers Siks" userId="S::ps20006@edu.lu.lv::cbb9a0e4-9c80-48f7-99be-804278918dc3" providerId="AD" clId="Web-{90FD45A9-99C0-EE3F-547F-73D305976A8B}" dt="2024-06-18T21:40:54.686" v="769" actId="1076"/>
          <ac:picMkLst>
            <pc:docMk/>
            <pc:sldMk cId="2290648883" sldId="283"/>
            <ac:picMk id="8" creationId="{B17D0B54-258A-8232-18D1-3358B2884057}"/>
          </ac:picMkLst>
        </pc:picChg>
      </pc:sldChg>
      <pc:sldChg chg="add replId">
        <pc:chgData name="Paulis Kristofers Siks" userId="S::ps20006@edu.lu.lv::cbb9a0e4-9c80-48f7-99be-804278918dc3" providerId="AD" clId="Web-{90FD45A9-99C0-EE3F-547F-73D305976A8B}" dt="2024-06-18T20:38:33.733" v="692"/>
        <pc:sldMkLst>
          <pc:docMk/>
          <pc:sldMk cId="905977787" sldId="284"/>
        </pc:sldMkLst>
      </pc:sldChg>
      <pc:sldChg chg="new del">
        <pc:chgData name="Paulis Kristofers Siks" userId="S::ps20006@edu.lu.lv::cbb9a0e4-9c80-48f7-99be-804278918dc3" providerId="AD" clId="Web-{90FD45A9-99C0-EE3F-547F-73D305976A8B}" dt="2024-06-18T20:38:32.139" v="691"/>
        <pc:sldMkLst>
          <pc:docMk/>
          <pc:sldMk cId="2549786175" sldId="284"/>
        </pc:sldMkLst>
      </pc:sldChg>
      <pc:sldChg chg="new del">
        <pc:chgData name="Paulis Kristofers Siks" userId="S::ps20006@edu.lu.lv::cbb9a0e4-9c80-48f7-99be-804278918dc3" providerId="AD" clId="Web-{90FD45A9-99C0-EE3F-547F-73D305976A8B}" dt="2024-06-18T20:36:54.319" v="679"/>
        <pc:sldMkLst>
          <pc:docMk/>
          <pc:sldMk cId="2857373877" sldId="284"/>
        </pc:sldMkLst>
      </pc:sldChg>
    </pc:docChg>
  </pc:docChgLst>
  <pc:docChgLst>
    <pc:chgData name="Haralds Upītis" userId="S::hu21001@edu.lu.lv::cba89caa-3c88-4f48-9905-6408ad9d3f55" providerId="AD" clId="Web-{8259A6E5-8D4E-D234-1217-937B0EBBBCC9}"/>
    <pc:docChg chg="modSld">
      <pc:chgData name="Haralds Upītis" userId="S::hu21001@edu.lu.lv::cba89caa-3c88-4f48-9905-6408ad9d3f55" providerId="AD" clId="Web-{8259A6E5-8D4E-D234-1217-937B0EBBBCC9}" dt="2024-06-19T00:20:50.857" v="12" actId="14100"/>
      <pc:docMkLst>
        <pc:docMk/>
      </pc:docMkLst>
      <pc:sldChg chg="addSp delSp modSp">
        <pc:chgData name="Haralds Upītis" userId="S::hu21001@edu.lu.lv::cba89caa-3c88-4f48-9905-6408ad9d3f55" providerId="AD" clId="Web-{8259A6E5-8D4E-D234-1217-937B0EBBBCC9}" dt="2024-06-19T00:20:50.857" v="12" actId="14100"/>
        <pc:sldMkLst>
          <pc:docMk/>
          <pc:sldMk cId="813533849" sldId="276"/>
        </pc:sldMkLst>
        <pc:spChg chg="add mod">
          <ac:chgData name="Haralds Upītis" userId="S::hu21001@edu.lu.lv::cba89caa-3c88-4f48-9905-6408ad9d3f55" providerId="AD" clId="Web-{8259A6E5-8D4E-D234-1217-937B0EBBBCC9}" dt="2024-06-19T00:20:50.857" v="12" actId="14100"/>
          <ac:spMkLst>
            <pc:docMk/>
            <pc:sldMk cId="813533849" sldId="276"/>
            <ac:spMk id="3" creationId="{250599DB-8775-21A1-EC9B-C4CBF515EBF7}"/>
          </ac:spMkLst>
        </pc:spChg>
        <pc:spChg chg="del mod">
          <ac:chgData name="Haralds Upītis" userId="S::hu21001@edu.lu.lv::cba89caa-3c88-4f48-9905-6408ad9d3f55" providerId="AD" clId="Web-{8259A6E5-8D4E-D234-1217-937B0EBBBCC9}" dt="2024-06-19T00:19:27.966" v="2"/>
          <ac:spMkLst>
            <pc:docMk/>
            <pc:sldMk cId="813533849" sldId="276"/>
            <ac:spMk id="6" creationId="{2B665608-5D39-F24D-BA49-11B32431DC50}"/>
          </ac:spMkLst>
        </pc:spChg>
        <pc:picChg chg="add mod ord">
          <ac:chgData name="Haralds Upītis" userId="S::hu21001@edu.lu.lv::cba89caa-3c88-4f48-9905-6408ad9d3f55" providerId="AD" clId="Web-{8259A6E5-8D4E-D234-1217-937B0EBBBCC9}" dt="2024-06-19T00:20:46.357" v="10" actId="1076"/>
          <ac:picMkLst>
            <pc:docMk/>
            <pc:sldMk cId="813533849" sldId="276"/>
            <ac:picMk id="2" creationId="{0C1E84AA-6CCE-E549-D67F-A95A8F2604BC}"/>
          </ac:picMkLst>
        </pc:picChg>
      </pc:sldChg>
    </pc:docChg>
  </pc:docChgLst>
  <pc:docChgLst>
    <pc:chgData name="Haralds Upītis" userId="S::hu21001@edu.lu.lv::cba89caa-3c88-4f48-9905-6408ad9d3f55" providerId="AD" clId="Web-{0A0106A5-C865-EA81-D57C-981BE53ED516}"/>
    <pc:docChg chg="delSld modSld">
      <pc:chgData name="Haralds Upītis" userId="S::hu21001@edu.lu.lv::cba89caa-3c88-4f48-9905-6408ad9d3f55" providerId="AD" clId="Web-{0A0106A5-C865-EA81-D57C-981BE53ED516}" dt="2024-06-19T09:53:44.365" v="18"/>
      <pc:docMkLst>
        <pc:docMk/>
      </pc:docMkLst>
      <pc:sldChg chg="del">
        <pc:chgData name="Haralds Upītis" userId="S::hu21001@edu.lu.lv::cba89caa-3c88-4f48-9905-6408ad9d3f55" providerId="AD" clId="Web-{0A0106A5-C865-EA81-D57C-981BE53ED516}" dt="2024-06-19T09:53:42.193" v="17"/>
        <pc:sldMkLst>
          <pc:docMk/>
          <pc:sldMk cId="3226792298" sldId="259"/>
        </pc:sldMkLst>
      </pc:sldChg>
      <pc:sldChg chg="del">
        <pc:chgData name="Haralds Upītis" userId="S::hu21001@edu.lu.lv::cba89caa-3c88-4f48-9905-6408ad9d3f55" providerId="AD" clId="Web-{0A0106A5-C865-EA81-D57C-981BE53ED516}" dt="2024-06-19T09:53:44.365" v="18"/>
        <pc:sldMkLst>
          <pc:docMk/>
          <pc:sldMk cId="2271625254" sldId="272"/>
        </pc:sldMkLst>
      </pc:sldChg>
      <pc:sldChg chg="modSp">
        <pc:chgData name="Haralds Upītis" userId="S::hu21001@edu.lu.lv::cba89caa-3c88-4f48-9905-6408ad9d3f55" providerId="AD" clId="Web-{0A0106A5-C865-EA81-D57C-981BE53ED516}" dt="2024-06-19T09:26:45.979" v="2" actId="20577"/>
        <pc:sldMkLst>
          <pc:docMk/>
          <pc:sldMk cId="330589823" sldId="282"/>
        </pc:sldMkLst>
        <pc:spChg chg="mod">
          <ac:chgData name="Haralds Upītis" userId="S::hu21001@edu.lu.lv::cba89caa-3c88-4f48-9905-6408ad9d3f55" providerId="AD" clId="Web-{0A0106A5-C865-EA81-D57C-981BE53ED516}" dt="2024-06-19T09:26:45.979" v="2" actId="20577"/>
          <ac:spMkLst>
            <pc:docMk/>
            <pc:sldMk cId="330589823" sldId="282"/>
            <ac:spMk id="6" creationId="{2B665608-5D39-F24D-BA49-11B32431DC50}"/>
          </ac:spMkLst>
        </pc:spChg>
      </pc:sldChg>
      <pc:sldChg chg="addSp delSp modSp">
        <pc:chgData name="Haralds Upītis" userId="S::hu21001@edu.lu.lv::cba89caa-3c88-4f48-9905-6408ad9d3f55" providerId="AD" clId="Web-{0A0106A5-C865-EA81-D57C-981BE53ED516}" dt="2024-06-19T09:53:28.302" v="16" actId="1076"/>
        <pc:sldMkLst>
          <pc:docMk/>
          <pc:sldMk cId="740063725" sldId="285"/>
        </pc:sldMkLst>
        <pc:spChg chg="del mod">
          <ac:chgData name="Haralds Upītis" userId="S::hu21001@edu.lu.lv::cba89caa-3c88-4f48-9905-6408ad9d3f55" providerId="AD" clId="Web-{0A0106A5-C865-EA81-D57C-981BE53ED516}" dt="2024-06-19T09:52:06.564" v="4"/>
          <ac:spMkLst>
            <pc:docMk/>
            <pc:sldMk cId="740063725" sldId="285"/>
            <ac:spMk id="6" creationId="{2B665608-5D39-F24D-BA49-11B32431DC50}"/>
          </ac:spMkLst>
        </pc:spChg>
        <pc:spChg chg="add mod">
          <ac:chgData name="Haralds Upītis" userId="S::hu21001@edu.lu.lv::cba89caa-3c88-4f48-9905-6408ad9d3f55" providerId="AD" clId="Web-{0A0106A5-C865-EA81-D57C-981BE53ED516}" dt="2024-06-19T09:53:28.302" v="16" actId="1076"/>
          <ac:spMkLst>
            <pc:docMk/>
            <pc:sldMk cId="740063725" sldId="285"/>
            <ac:spMk id="7" creationId="{8F91CE1D-44A4-CC67-C198-4013D9C43C11}"/>
          </ac:spMkLst>
        </pc:spChg>
        <pc:picChg chg="add mod ord">
          <ac:chgData name="Haralds Upītis" userId="S::hu21001@edu.lu.lv::cba89caa-3c88-4f48-9905-6408ad9d3f55" providerId="AD" clId="Web-{0A0106A5-C865-EA81-D57C-981BE53ED516}" dt="2024-06-19T09:53:23.364" v="15" actId="14100"/>
          <ac:picMkLst>
            <pc:docMk/>
            <pc:sldMk cId="740063725" sldId="285"/>
            <ac:picMk id="2" creationId="{1683F125-9C70-F295-C061-D4D7DD46A717}"/>
          </ac:picMkLst>
        </pc:picChg>
      </pc:sldChg>
    </pc:docChg>
  </pc:docChgLst>
  <pc:docChgLst>
    <pc:chgData name="Haralds Upītis" userId="S::hu21001@edu.lu.lv::cba89caa-3c88-4f48-9905-6408ad9d3f55" providerId="AD" clId="Web-{75DE4232-49CE-69F9-4E4E-553939C00023}"/>
    <pc:docChg chg="addSld delSld modSld sldOrd">
      <pc:chgData name="Haralds Upītis" userId="S::hu21001@edu.lu.lv::cba89caa-3c88-4f48-9905-6408ad9d3f55" providerId="AD" clId="Web-{75DE4232-49CE-69F9-4E4E-553939C00023}" dt="2024-06-18T19:24:57.475" v="84" actId="20577"/>
      <pc:docMkLst>
        <pc:docMk/>
      </pc:docMkLst>
      <pc:sldChg chg="del">
        <pc:chgData name="Haralds Upītis" userId="S::hu21001@edu.lu.lv::cba89caa-3c88-4f48-9905-6408ad9d3f55" providerId="AD" clId="Web-{75DE4232-49CE-69F9-4E4E-553939C00023}" dt="2024-06-18T19:08:49.852" v="21"/>
        <pc:sldMkLst>
          <pc:docMk/>
          <pc:sldMk cId="109857222" sldId="256"/>
        </pc:sldMkLst>
      </pc:sldChg>
      <pc:sldChg chg="add del">
        <pc:chgData name="Haralds Upītis" userId="S::hu21001@edu.lu.lv::cba89caa-3c88-4f48-9905-6408ad9d3f55" providerId="AD" clId="Web-{75DE4232-49CE-69F9-4E4E-553939C00023}" dt="2024-06-18T19:08:47.555" v="15"/>
        <pc:sldMkLst>
          <pc:docMk/>
          <pc:sldMk cId="3079387534" sldId="257"/>
        </pc:sldMkLst>
      </pc:sldChg>
      <pc:sldChg chg="add del mod modShow">
        <pc:chgData name="Haralds Upītis" userId="S::hu21001@edu.lu.lv::cba89caa-3c88-4f48-9905-6408ad9d3f55" providerId="AD" clId="Web-{75DE4232-49CE-69F9-4E4E-553939C00023}" dt="2024-06-18T19:14:37.489" v="24"/>
        <pc:sldMkLst>
          <pc:docMk/>
          <pc:sldMk cId="3226792298" sldId="259"/>
        </pc:sldMkLst>
      </pc:sldChg>
      <pc:sldChg chg="add del">
        <pc:chgData name="Haralds Upītis" userId="S::hu21001@edu.lu.lv::cba89caa-3c88-4f48-9905-6408ad9d3f55" providerId="AD" clId="Web-{75DE4232-49CE-69F9-4E4E-553939C00023}" dt="2024-06-18T19:08:47.586" v="20"/>
        <pc:sldMkLst>
          <pc:docMk/>
          <pc:sldMk cId="697870806" sldId="268"/>
        </pc:sldMkLst>
      </pc:sldChg>
      <pc:sldChg chg="add del">
        <pc:chgData name="Haralds Upītis" userId="S::hu21001@edu.lu.lv::cba89caa-3c88-4f48-9905-6408ad9d3f55" providerId="AD" clId="Web-{75DE4232-49CE-69F9-4E4E-553939C00023}" dt="2024-06-18T19:08:47.555" v="14"/>
        <pc:sldMkLst>
          <pc:docMk/>
          <pc:sldMk cId="1962600079" sldId="270"/>
        </pc:sldMkLst>
      </pc:sldChg>
      <pc:sldChg chg="modSp add del">
        <pc:chgData name="Haralds Upītis" userId="S::hu21001@edu.lu.lv::cba89caa-3c88-4f48-9905-6408ad9d3f55" providerId="AD" clId="Web-{75DE4232-49CE-69F9-4E4E-553939C00023}" dt="2024-06-18T19:15:12.054" v="33" actId="20577"/>
        <pc:sldMkLst>
          <pc:docMk/>
          <pc:sldMk cId="3901049814" sldId="271"/>
        </pc:sldMkLst>
        <pc:spChg chg="mod">
          <ac:chgData name="Haralds Upītis" userId="S::hu21001@edu.lu.lv::cba89caa-3c88-4f48-9905-6408ad9d3f55" providerId="AD" clId="Web-{75DE4232-49CE-69F9-4E4E-553939C00023}" dt="2024-06-18T19:15:12.054" v="33" actId="20577"/>
          <ac:spMkLst>
            <pc:docMk/>
            <pc:sldMk cId="3901049814" sldId="271"/>
            <ac:spMk id="6" creationId="{2B665608-5D39-F24D-BA49-11B32431DC50}"/>
          </ac:spMkLst>
        </pc:spChg>
      </pc:sldChg>
      <pc:sldChg chg="add del mod modShow">
        <pc:chgData name="Haralds Upītis" userId="S::hu21001@edu.lu.lv::cba89caa-3c88-4f48-9905-6408ad9d3f55" providerId="AD" clId="Web-{75DE4232-49CE-69F9-4E4E-553939C00023}" dt="2024-06-18T19:10:13.249" v="23"/>
        <pc:sldMkLst>
          <pc:docMk/>
          <pc:sldMk cId="2271625254" sldId="272"/>
        </pc:sldMkLst>
      </pc:sldChg>
      <pc:sldChg chg="add del mod modShow">
        <pc:chgData name="Haralds Upītis" userId="S::hu21001@edu.lu.lv::cba89caa-3c88-4f48-9905-6408ad9d3f55" providerId="AD" clId="Web-{75DE4232-49CE-69F9-4E4E-553939C00023}" dt="2024-06-18T19:09:06.541" v="22"/>
        <pc:sldMkLst>
          <pc:docMk/>
          <pc:sldMk cId="2588822636" sldId="273"/>
        </pc:sldMkLst>
      </pc:sldChg>
      <pc:sldChg chg="modSp add replId">
        <pc:chgData name="Haralds Upītis" userId="S::hu21001@edu.lu.lv::cba89caa-3c88-4f48-9905-6408ad9d3f55" providerId="AD" clId="Web-{75DE4232-49CE-69F9-4E4E-553939C00023}" dt="2024-06-18T19:17:54.442" v="39" actId="20577"/>
        <pc:sldMkLst>
          <pc:docMk/>
          <pc:sldMk cId="1601813840" sldId="274"/>
        </pc:sldMkLst>
        <pc:spChg chg="mod">
          <ac:chgData name="Haralds Upītis" userId="S::hu21001@edu.lu.lv::cba89caa-3c88-4f48-9905-6408ad9d3f55" providerId="AD" clId="Web-{75DE4232-49CE-69F9-4E4E-553939C00023}" dt="2024-06-18T19:17:48.191" v="37" actId="20577"/>
          <ac:spMkLst>
            <pc:docMk/>
            <pc:sldMk cId="1601813840" sldId="274"/>
            <ac:spMk id="5" creationId="{320D2C57-23A8-A448-9E58-E9E2AA3B11CC}"/>
          </ac:spMkLst>
        </pc:spChg>
        <pc:spChg chg="mod">
          <ac:chgData name="Haralds Upītis" userId="S::hu21001@edu.lu.lv::cba89caa-3c88-4f48-9905-6408ad9d3f55" providerId="AD" clId="Web-{75DE4232-49CE-69F9-4E4E-553939C00023}" dt="2024-06-18T19:17:54.442" v="39" actId="20577"/>
          <ac:spMkLst>
            <pc:docMk/>
            <pc:sldMk cId="1601813840" sldId="274"/>
            <ac:spMk id="6" creationId="{2B665608-5D39-F24D-BA49-11B32431DC50}"/>
          </ac:spMkLst>
        </pc:spChg>
      </pc:sldChg>
      <pc:sldChg chg="modSp add replId">
        <pc:chgData name="Haralds Upītis" userId="S::hu21001@edu.lu.lv::cba89caa-3c88-4f48-9905-6408ad9d3f55" providerId="AD" clId="Web-{75DE4232-49CE-69F9-4E4E-553939C00023}" dt="2024-06-18T19:18:18.975" v="52" actId="20577"/>
        <pc:sldMkLst>
          <pc:docMk/>
          <pc:sldMk cId="239514403" sldId="275"/>
        </pc:sldMkLst>
        <pc:spChg chg="mod">
          <ac:chgData name="Haralds Upītis" userId="S::hu21001@edu.lu.lv::cba89caa-3c88-4f48-9905-6408ad9d3f55" providerId="AD" clId="Web-{75DE4232-49CE-69F9-4E4E-553939C00023}" dt="2024-06-18T19:18:18.975" v="52" actId="20577"/>
          <ac:spMkLst>
            <pc:docMk/>
            <pc:sldMk cId="239514403" sldId="275"/>
            <ac:spMk id="5" creationId="{320D2C57-23A8-A448-9E58-E9E2AA3B11CC}"/>
          </ac:spMkLst>
        </pc:spChg>
      </pc:sldChg>
      <pc:sldChg chg="modSp add replId">
        <pc:chgData name="Haralds Upītis" userId="S::hu21001@edu.lu.lv::cba89caa-3c88-4f48-9905-6408ad9d3f55" providerId="AD" clId="Web-{75DE4232-49CE-69F9-4E4E-553939C00023}" dt="2024-06-18T19:22:16.712" v="62" actId="20577"/>
        <pc:sldMkLst>
          <pc:docMk/>
          <pc:sldMk cId="813533849" sldId="276"/>
        </pc:sldMkLst>
        <pc:spChg chg="mod">
          <ac:chgData name="Haralds Upītis" userId="S::hu21001@edu.lu.lv::cba89caa-3c88-4f48-9905-6408ad9d3f55" providerId="AD" clId="Web-{75DE4232-49CE-69F9-4E4E-553939C00023}" dt="2024-06-18T19:22:16.712" v="62" actId="20577"/>
          <ac:spMkLst>
            <pc:docMk/>
            <pc:sldMk cId="813533849" sldId="276"/>
            <ac:spMk id="5" creationId="{320D2C57-23A8-A448-9E58-E9E2AA3B11CC}"/>
          </ac:spMkLst>
        </pc:spChg>
      </pc:sldChg>
      <pc:sldChg chg="new del">
        <pc:chgData name="Haralds Upītis" userId="S::hu21001@edu.lu.lv::cba89caa-3c88-4f48-9905-6408ad9d3f55" providerId="AD" clId="Web-{75DE4232-49CE-69F9-4E4E-553939C00023}" dt="2024-06-18T19:22:09.134" v="54"/>
        <pc:sldMkLst>
          <pc:docMk/>
          <pc:sldMk cId="1253067144" sldId="276"/>
        </pc:sldMkLst>
      </pc:sldChg>
      <pc:sldChg chg="modSp add ord replId">
        <pc:chgData name="Haralds Upītis" userId="S::hu21001@edu.lu.lv::cba89caa-3c88-4f48-9905-6408ad9d3f55" providerId="AD" clId="Web-{75DE4232-49CE-69F9-4E4E-553939C00023}" dt="2024-06-18T19:24:57.475" v="84" actId="20577"/>
        <pc:sldMkLst>
          <pc:docMk/>
          <pc:sldMk cId="4104201413" sldId="277"/>
        </pc:sldMkLst>
        <pc:spChg chg="mod">
          <ac:chgData name="Haralds Upītis" userId="S::hu21001@edu.lu.lv::cba89caa-3c88-4f48-9905-6408ad9d3f55" providerId="AD" clId="Web-{75DE4232-49CE-69F9-4E4E-553939C00023}" dt="2024-06-18T19:24:57.475" v="84" actId="20577"/>
          <ac:spMkLst>
            <pc:docMk/>
            <pc:sldMk cId="4104201413" sldId="277"/>
            <ac:spMk id="5" creationId="{320D2C57-23A8-A448-9E58-E9E2AA3B11CC}"/>
          </ac:spMkLst>
        </pc:spChg>
      </pc:sldChg>
      <pc:sldMasterChg chg="addSldLayout">
        <pc:chgData name="Haralds Upītis" userId="S::hu21001@edu.lu.lv::cba89caa-3c88-4f48-9905-6408ad9d3f55" providerId="AD" clId="Web-{75DE4232-49CE-69F9-4E4E-553939C00023}" dt="2024-06-18T19:08:42.648" v="1"/>
        <pc:sldMasterMkLst>
          <pc:docMk/>
          <pc:sldMasterMk cId="2460954070" sldId="2147483660"/>
        </pc:sldMasterMkLst>
        <pc:sldLayoutChg chg="add">
          <pc:chgData name="Haralds Upītis" userId="S::hu21001@edu.lu.lv::cba89caa-3c88-4f48-9905-6408ad9d3f55" providerId="AD" clId="Web-{75DE4232-49CE-69F9-4E4E-553939C00023}" dt="2024-06-18T19:08:42.648" v="0"/>
          <pc:sldLayoutMkLst>
            <pc:docMk/>
            <pc:sldMasterMk cId="2460954070" sldId="2147483660"/>
            <pc:sldLayoutMk cId="2484663322" sldId="2147483672"/>
          </pc:sldLayoutMkLst>
        </pc:sldLayoutChg>
        <pc:sldLayoutChg chg="add">
          <pc:chgData name="Haralds Upītis" userId="S::hu21001@edu.lu.lv::cba89caa-3c88-4f48-9905-6408ad9d3f55" providerId="AD" clId="Web-{75DE4232-49CE-69F9-4E4E-553939C00023}" dt="2024-06-18T19:08:42.648" v="1"/>
          <pc:sldLayoutMkLst>
            <pc:docMk/>
            <pc:sldMasterMk cId="2460954070" sldId="2147483660"/>
            <pc:sldLayoutMk cId="2880721639" sldId="2147483673"/>
          </pc:sldLayoutMkLst>
        </pc:sldLayoutChg>
      </pc:sldMasterChg>
    </pc:docChg>
  </pc:docChgLst>
  <pc:docChgLst>
    <pc:chgData name="Haralds Upītis" userId="S::hu21001@edu.lu.lv::cba89caa-3c88-4f48-9905-6408ad9d3f55" providerId="AD" clId="Web-{34AFCDA5-CF20-FE35-AE57-599B5118CDD5}"/>
    <pc:docChg chg="addSld delSld modSld sldOrd">
      <pc:chgData name="Haralds Upītis" userId="S::hu21001@edu.lu.lv::cba89caa-3c88-4f48-9905-6408ad9d3f55" providerId="AD" clId="Web-{34AFCDA5-CF20-FE35-AE57-599B5118CDD5}" dt="2024-06-18T20:39:02.766" v="1073" actId="1076"/>
      <pc:docMkLst>
        <pc:docMk/>
      </pc:docMkLst>
      <pc:sldChg chg="modSp ord">
        <pc:chgData name="Haralds Upītis" userId="S::hu21001@edu.lu.lv::cba89caa-3c88-4f48-9905-6408ad9d3f55" providerId="AD" clId="Web-{34AFCDA5-CF20-FE35-AE57-599B5118CDD5}" dt="2024-06-18T19:56:05.458" v="554"/>
        <pc:sldMkLst>
          <pc:docMk/>
          <pc:sldMk cId="3079387534" sldId="257"/>
        </pc:sldMkLst>
        <pc:spChg chg="mod">
          <ac:chgData name="Haralds Upītis" userId="S::hu21001@edu.lu.lv::cba89caa-3c88-4f48-9905-6408ad9d3f55" providerId="AD" clId="Web-{34AFCDA5-CF20-FE35-AE57-599B5118CDD5}" dt="2024-06-18T19:55:47.223" v="553" actId="20577"/>
          <ac:spMkLst>
            <pc:docMk/>
            <pc:sldMk cId="3079387534" sldId="257"/>
            <ac:spMk id="3" creationId="{00000000-0000-0000-0000-000000000000}"/>
          </ac:spMkLst>
        </pc:spChg>
      </pc:sldChg>
      <pc:sldChg chg="modSp ord">
        <pc:chgData name="Haralds Upītis" userId="S::hu21001@edu.lu.lv::cba89caa-3c88-4f48-9905-6408ad9d3f55" providerId="AD" clId="Web-{34AFCDA5-CF20-FE35-AE57-599B5118CDD5}" dt="2024-06-18T20:12:37.412" v="986" actId="20577"/>
        <pc:sldMkLst>
          <pc:docMk/>
          <pc:sldMk cId="1601813840" sldId="274"/>
        </pc:sldMkLst>
        <pc:spChg chg="mod">
          <ac:chgData name="Haralds Upītis" userId="S::hu21001@edu.lu.lv::cba89caa-3c88-4f48-9905-6408ad9d3f55" providerId="AD" clId="Web-{34AFCDA5-CF20-FE35-AE57-599B5118CDD5}" dt="2024-06-18T19:43:20.262" v="411" actId="20577"/>
          <ac:spMkLst>
            <pc:docMk/>
            <pc:sldMk cId="1601813840" sldId="274"/>
            <ac:spMk id="5" creationId="{320D2C57-23A8-A448-9E58-E9E2AA3B11CC}"/>
          </ac:spMkLst>
        </pc:spChg>
        <pc:spChg chg="mod">
          <ac:chgData name="Haralds Upītis" userId="S::hu21001@edu.lu.lv::cba89caa-3c88-4f48-9905-6408ad9d3f55" providerId="AD" clId="Web-{34AFCDA5-CF20-FE35-AE57-599B5118CDD5}" dt="2024-06-18T20:12:37.412" v="986" actId="20577"/>
          <ac:spMkLst>
            <pc:docMk/>
            <pc:sldMk cId="1601813840" sldId="274"/>
            <ac:spMk id="6" creationId="{2B665608-5D39-F24D-BA49-11B32431DC50}"/>
          </ac:spMkLst>
        </pc:spChg>
      </pc:sldChg>
      <pc:sldChg chg="addSp delSp modSp ord">
        <pc:chgData name="Haralds Upītis" userId="S::hu21001@edu.lu.lv::cba89caa-3c88-4f48-9905-6408ad9d3f55" providerId="AD" clId="Web-{34AFCDA5-CF20-FE35-AE57-599B5118CDD5}" dt="2024-06-18T20:39:02.766" v="1073" actId="1076"/>
        <pc:sldMkLst>
          <pc:docMk/>
          <pc:sldMk cId="239514403" sldId="275"/>
        </pc:sldMkLst>
        <pc:spChg chg="del">
          <ac:chgData name="Haralds Upītis" userId="S::hu21001@edu.lu.lv::cba89caa-3c88-4f48-9905-6408ad9d3f55" providerId="AD" clId="Web-{34AFCDA5-CF20-FE35-AE57-599B5118CDD5}" dt="2024-06-18T20:38:57.828" v="1071"/>
          <ac:spMkLst>
            <pc:docMk/>
            <pc:sldMk cId="239514403" sldId="275"/>
            <ac:spMk id="6" creationId="{2B665608-5D39-F24D-BA49-11B32431DC50}"/>
          </ac:spMkLst>
        </pc:spChg>
        <pc:picChg chg="add mod">
          <ac:chgData name="Haralds Upītis" userId="S::hu21001@edu.lu.lv::cba89caa-3c88-4f48-9905-6408ad9d3f55" providerId="AD" clId="Web-{34AFCDA5-CF20-FE35-AE57-599B5118CDD5}" dt="2024-06-18T20:39:02.750" v="1072" actId="1076"/>
          <ac:picMkLst>
            <pc:docMk/>
            <pc:sldMk cId="239514403" sldId="275"/>
            <ac:picMk id="3" creationId="{63640A5C-32A9-F103-5CDB-99CDC229091E}"/>
          </ac:picMkLst>
        </pc:picChg>
        <pc:cxnChg chg="add mod">
          <ac:chgData name="Haralds Upītis" userId="S::hu21001@edu.lu.lv::cba89caa-3c88-4f48-9905-6408ad9d3f55" providerId="AD" clId="Web-{34AFCDA5-CF20-FE35-AE57-599B5118CDD5}" dt="2024-06-18T20:39:02.766" v="1073" actId="1076"/>
          <ac:cxnSpMkLst>
            <pc:docMk/>
            <pc:sldMk cId="239514403" sldId="275"/>
            <ac:cxnSpMk id="7" creationId="{525096E0-601B-36CE-E268-BF8A3780C2A0}"/>
          </ac:cxnSpMkLst>
        </pc:cxnChg>
      </pc:sldChg>
      <pc:sldChg chg="ord">
        <pc:chgData name="Haralds Upītis" userId="S::hu21001@edu.lu.lv::cba89caa-3c88-4f48-9905-6408ad9d3f55" providerId="AD" clId="Web-{34AFCDA5-CF20-FE35-AE57-599B5118CDD5}" dt="2024-06-18T19:30:41.400" v="16"/>
        <pc:sldMkLst>
          <pc:docMk/>
          <pc:sldMk cId="813533849" sldId="276"/>
        </pc:sldMkLst>
      </pc:sldChg>
      <pc:sldChg chg="modSp ord">
        <pc:chgData name="Haralds Upītis" userId="S::hu21001@edu.lu.lv::cba89caa-3c88-4f48-9905-6408ad9d3f55" providerId="AD" clId="Web-{34AFCDA5-CF20-FE35-AE57-599B5118CDD5}" dt="2024-06-18T20:13:08.679" v="989" actId="20577"/>
        <pc:sldMkLst>
          <pc:docMk/>
          <pc:sldMk cId="4104201413" sldId="277"/>
        </pc:sldMkLst>
        <pc:spChg chg="mod">
          <ac:chgData name="Haralds Upītis" userId="S::hu21001@edu.lu.lv::cba89caa-3c88-4f48-9905-6408ad9d3f55" providerId="AD" clId="Web-{34AFCDA5-CF20-FE35-AE57-599B5118CDD5}" dt="2024-06-18T20:13:08.679" v="989" actId="20577"/>
          <ac:spMkLst>
            <pc:docMk/>
            <pc:sldMk cId="4104201413" sldId="277"/>
            <ac:spMk id="6" creationId="{2B665608-5D39-F24D-BA49-11B32431DC50}"/>
          </ac:spMkLst>
        </pc:spChg>
      </pc:sldChg>
      <pc:sldChg chg="addSp delSp modSp add replId">
        <pc:chgData name="Haralds Upītis" userId="S::hu21001@edu.lu.lv::cba89caa-3c88-4f48-9905-6408ad9d3f55" providerId="AD" clId="Web-{34AFCDA5-CF20-FE35-AE57-599B5118CDD5}" dt="2024-06-18T20:34:04.067" v="1061" actId="20577"/>
        <pc:sldMkLst>
          <pc:docMk/>
          <pc:sldMk cId="1720395181" sldId="278"/>
        </pc:sldMkLst>
        <pc:spChg chg="mod">
          <ac:chgData name="Haralds Upītis" userId="S::hu21001@edu.lu.lv::cba89caa-3c88-4f48-9905-6408ad9d3f55" providerId="AD" clId="Web-{34AFCDA5-CF20-FE35-AE57-599B5118CDD5}" dt="2024-06-18T19:45:32.594" v="415" actId="20577"/>
          <ac:spMkLst>
            <pc:docMk/>
            <pc:sldMk cId="1720395181" sldId="278"/>
            <ac:spMk id="5" creationId="{320D2C57-23A8-A448-9E58-E9E2AA3B11CC}"/>
          </ac:spMkLst>
        </pc:spChg>
        <pc:spChg chg="del mod">
          <ac:chgData name="Haralds Upītis" userId="S::hu21001@edu.lu.lv::cba89caa-3c88-4f48-9905-6408ad9d3f55" providerId="AD" clId="Web-{34AFCDA5-CF20-FE35-AE57-599B5118CDD5}" dt="2024-06-18T19:46:01.955" v="417"/>
          <ac:spMkLst>
            <pc:docMk/>
            <pc:sldMk cId="1720395181" sldId="278"/>
            <ac:spMk id="6" creationId="{2B665608-5D39-F24D-BA49-11B32431DC50}"/>
          </ac:spMkLst>
        </pc:spChg>
        <pc:spChg chg="add mod">
          <ac:chgData name="Haralds Upītis" userId="S::hu21001@edu.lu.lv::cba89caa-3c88-4f48-9905-6408ad9d3f55" providerId="AD" clId="Web-{34AFCDA5-CF20-FE35-AE57-599B5118CDD5}" dt="2024-06-18T19:52:41.835" v="496" actId="1076"/>
          <ac:spMkLst>
            <pc:docMk/>
            <pc:sldMk cId="1720395181" sldId="278"/>
            <ac:spMk id="8" creationId="{A9E971D2-0EF6-27D1-C2A9-C30FF6B02100}"/>
          </ac:spMkLst>
        </pc:spChg>
        <pc:spChg chg="add mod">
          <ac:chgData name="Haralds Upītis" userId="S::hu21001@edu.lu.lv::cba89caa-3c88-4f48-9905-6408ad9d3f55" providerId="AD" clId="Web-{34AFCDA5-CF20-FE35-AE57-599B5118CDD5}" dt="2024-06-18T20:34:04.067" v="1061" actId="20577"/>
          <ac:spMkLst>
            <pc:docMk/>
            <pc:sldMk cId="1720395181" sldId="278"/>
            <ac:spMk id="9" creationId="{B2C7C2D1-3F9D-F33F-6236-472874614579}"/>
          </ac:spMkLst>
        </pc:spChg>
        <pc:spChg chg="add mod">
          <ac:chgData name="Haralds Upītis" userId="S::hu21001@edu.lu.lv::cba89caa-3c88-4f48-9905-6408ad9d3f55" providerId="AD" clId="Web-{34AFCDA5-CF20-FE35-AE57-599B5118CDD5}" dt="2024-06-18T20:34:00.786" v="1060" actId="20577"/>
          <ac:spMkLst>
            <pc:docMk/>
            <pc:sldMk cId="1720395181" sldId="278"/>
            <ac:spMk id="10" creationId="{50CFE625-1226-6EDA-A3CD-8AB967C69B12}"/>
          </ac:spMkLst>
        </pc:spChg>
        <pc:picChg chg="add mod ord">
          <ac:chgData name="Haralds Upītis" userId="S::hu21001@edu.lu.lv::cba89caa-3c88-4f48-9905-6408ad9d3f55" providerId="AD" clId="Web-{34AFCDA5-CF20-FE35-AE57-599B5118CDD5}" dt="2024-06-18T19:51:35.233" v="457" actId="1076"/>
          <ac:picMkLst>
            <pc:docMk/>
            <pc:sldMk cId="1720395181" sldId="278"/>
            <ac:picMk id="2" creationId="{09B88AAC-E489-369B-5AEC-2C59EC751F53}"/>
          </ac:picMkLst>
        </pc:picChg>
        <pc:picChg chg="add mod">
          <ac:chgData name="Haralds Upītis" userId="S::hu21001@edu.lu.lv::cba89caa-3c88-4f48-9905-6408ad9d3f55" providerId="AD" clId="Web-{34AFCDA5-CF20-FE35-AE57-599B5118CDD5}" dt="2024-06-18T19:48:30.195" v="447" actId="14100"/>
          <ac:picMkLst>
            <pc:docMk/>
            <pc:sldMk cId="1720395181" sldId="278"/>
            <ac:picMk id="3" creationId="{3529FCC7-1EC6-1DDC-ECE9-6EB9DF43B247}"/>
          </ac:picMkLst>
        </pc:picChg>
        <pc:picChg chg="add mod">
          <ac:chgData name="Haralds Upītis" userId="S::hu21001@edu.lu.lv::cba89caa-3c88-4f48-9905-6408ad9d3f55" providerId="AD" clId="Web-{34AFCDA5-CF20-FE35-AE57-599B5118CDD5}" dt="2024-06-18T19:50:52.262" v="456"/>
          <ac:picMkLst>
            <pc:docMk/>
            <pc:sldMk cId="1720395181" sldId="278"/>
            <ac:picMk id="7" creationId="{00861C64-5676-1EF5-A90D-FC548C330CFE}"/>
          </ac:picMkLst>
        </pc:picChg>
      </pc:sldChg>
      <pc:sldChg chg="modSp add del replId">
        <pc:chgData name="Haralds Upītis" userId="S::hu21001@edu.lu.lv::cba89caa-3c88-4f48-9905-6408ad9d3f55" providerId="AD" clId="Web-{34AFCDA5-CF20-FE35-AE57-599B5118CDD5}" dt="2024-06-18T20:21:52.307" v="994"/>
        <pc:sldMkLst>
          <pc:docMk/>
          <pc:sldMk cId="2585408481" sldId="279"/>
        </pc:sldMkLst>
        <pc:spChg chg="mod">
          <ac:chgData name="Haralds Upītis" userId="S::hu21001@edu.lu.lv::cba89caa-3c88-4f48-9905-6408ad9d3f55" providerId="AD" clId="Web-{34AFCDA5-CF20-FE35-AE57-599B5118CDD5}" dt="2024-06-18T19:42:48.792" v="408" actId="20577"/>
          <ac:spMkLst>
            <pc:docMk/>
            <pc:sldMk cId="2585408481" sldId="279"/>
            <ac:spMk id="5" creationId="{320D2C57-23A8-A448-9E58-E9E2AA3B11CC}"/>
          </ac:spMkLst>
        </pc:spChg>
      </pc:sldChg>
      <pc:sldChg chg="modSp add replId">
        <pc:chgData name="Haralds Upītis" userId="S::hu21001@edu.lu.lv::cba89caa-3c88-4f48-9905-6408ad9d3f55" providerId="AD" clId="Web-{34AFCDA5-CF20-FE35-AE57-599B5118CDD5}" dt="2024-06-18T20:30:31.591" v="1059" actId="20577"/>
        <pc:sldMkLst>
          <pc:docMk/>
          <pc:sldMk cId="3555767814" sldId="280"/>
        </pc:sldMkLst>
        <pc:spChg chg="mod">
          <ac:chgData name="Haralds Upītis" userId="S::hu21001@edu.lu.lv::cba89caa-3c88-4f48-9905-6408ad9d3f55" providerId="AD" clId="Web-{34AFCDA5-CF20-FE35-AE57-599B5118CDD5}" dt="2024-06-18T20:19:49.646" v="993" actId="20577"/>
          <ac:spMkLst>
            <pc:docMk/>
            <pc:sldMk cId="3555767814" sldId="280"/>
            <ac:spMk id="5" creationId="{320D2C57-23A8-A448-9E58-E9E2AA3B11CC}"/>
          </ac:spMkLst>
        </pc:spChg>
        <pc:spChg chg="mod">
          <ac:chgData name="Haralds Upītis" userId="S::hu21001@edu.lu.lv::cba89caa-3c88-4f48-9905-6408ad9d3f55" providerId="AD" clId="Web-{34AFCDA5-CF20-FE35-AE57-599B5118CDD5}" dt="2024-06-18T20:30:31.591" v="1059" actId="20577"/>
          <ac:spMkLst>
            <pc:docMk/>
            <pc:sldMk cId="3555767814" sldId="280"/>
            <ac:spMk id="6" creationId="{2B665608-5D39-F24D-BA49-11B32431DC50}"/>
          </ac:spMkLst>
        </pc:spChg>
      </pc:sldChg>
      <pc:sldChg chg="addSp delSp modSp add replId">
        <pc:chgData name="Haralds Upītis" userId="S::hu21001@edu.lu.lv::cba89caa-3c88-4f48-9905-6408ad9d3f55" providerId="AD" clId="Web-{34AFCDA5-CF20-FE35-AE57-599B5118CDD5}" dt="2024-06-18T20:34:51.381" v="1063" actId="1076"/>
        <pc:sldMkLst>
          <pc:docMk/>
          <pc:sldMk cId="3145223068" sldId="281"/>
        </pc:sldMkLst>
        <pc:spChg chg="del">
          <ac:chgData name="Haralds Upītis" userId="S::hu21001@edu.lu.lv::cba89caa-3c88-4f48-9905-6408ad9d3f55" providerId="AD" clId="Web-{34AFCDA5-CF20-FE35-AE57-599B5118CDD5}" dt="2024-06-18T20:34:43.287" v="1062"/>
          <ac:spMkLst>
            <pc:docMk/>
            <pc:sldMk cId="3145223068" sldId="281"/>
            <ac:spMk id="6" creationId="{2B665608-5D39-F24D-BA49-11B32431DC50}"/>
          </ac:spMkLst>
        </pc:spChg>
        <pc:picChg chg="add mod ord">
          <ac:chgData name="Haralds Upītis" userId="S::hu21001@edu.lu.lv::cba89caa-3c88-4f48-9905-6408ad9d3f55" providerId="AD" clId="Web-{34AFCDA5-CF20-FE35-AE57-599B5118CDD5}" dt="2024-06-18T20:34:51.381" v="1063" actId="1076"/>
          <ac:picMkLst>
            <pc:docMk/>
            <pc:sldMk cId="3145223068" sldId="281"/>
            <ac:picMk id="2" creationId="{BCDEFB3D-BBB8-1AAC-E2E7-B6055512F0F7}"/>
          </ac:picMkLst>
        </pc:picChg>
      </pc:sldChg>
      <pc:sldChg chg="modSp add replId">
        <pc:chgData name="Haralds Upītis" userId="S::hu21001@edu.lu.lv::cba89caa-3c88-4f48-9905-6408ad9d3f55" providerId="AD" clId="Web-{34AFCDA5-CF20-FE35-AE57-599B5118CDD5}" dt="2024-06-18T20:12:07.677" v="962" actId="20577"/>
        <pc:sldMkLst>
          <pc:docMk/>
          <pc:sldMk cId="330589823" sldId="282"/>
        </pc:sldMkLst>
        <pc:spChg chg="mod">
          <ac:chgData name="Haralds Upītis" userId="S::hu21001@edu.lu.lv::cba89caa-3c88-4f48-9905-6408ad9d3f55" providerId="AD" clId="Web-{34AFCDA5-CF20-FE35-AE57-599B5118CDD5}" dt="2024-06-18T19:52:14.006" v="478" actId="20577"/>
          <ac:spMkLst>
            <pc:docMk/>
            <pc:sldMk cId="330589823" sldId="282"/>
            <ac:spMk id="5" creationId="{320D2C57-23A8-A448-9E58-E9E2AA3B11CC}"/>
          </ac:spMkLst>
        </pc:spChg>
        <pc:spChg chg="mod">
          <ac:chgData name="Haralds Upītis" userId="S::hu21001@edu.lu.lv::cba89caa-3c88-4f48-9905-6408ad9d3f55" providerId="AD" clId="Web-{34AFCDA5-CF20-FE35-AE57-599B5118CDD5}" dt="2024-06-18T20:12:07.677" v="962" actId="20577"/>
          <ac:spMkLst>
            <pc:docMk/>
            <pc:sldMk cId="330589823" sldId="282"/>
            <ac:spMk id="6" creationId="{2B665608-5D39-F24D-BA49-11B32431DC50}"/>
          </ac:spMkLst>
        </pc:spChg>
      </pc:sldChg>
      <pc:sldChg chg="new del">
        <pc:chgData name="Haralds Upītis" userId="S::hu21001@edu.lu.lv::cba89caa-3c88-4f48-9905-6408ad9d3f55" providerId="AD" clId="Web-{34AFCDA5-CF20-FE35-AE57-599B5118CDD5}" dt="2024-06-18T19:52:08.240" v="470"/>
        <pc:sldMkLst>
          <pc:docMk/>
          <pc:sldMk cId="785722113" sldId="282"/>
        </pc:sldMkLst>
      </pc:sldChg>
    </pc:docChg>
  </pc:docChgLst>
  <pc:docChgLst>
    <pc:chgData name="Paulis Kristofers Siks" userId="S::ps20006@edu.lu.lv::cbb9a0e4-9c80-48f7-99be-804278918dc3" providerId="AD" clId="Web-{449C97FE-8106-325B-D295-23FA44F9F01F}"/>
    <pc:docChg chg="modSld">
      <pc:chgData name="Paulis Kristofers Siks" userId="S::ps20006@edu.lu.lv::cbb9a0e4-9c80-48f7-99be-804278918dc3" providerId="AD" clId="Web-{449C97FE-8106-325B-D295-23FA44F9F01F}" dt="2024-06-18T22:08:45.905" v="2" actId="1076"/>
      <pc:docMkLst>
        <pc:docMk/>
      </pc:docMkLst>
      <pc:sldChg chg="modSp">
        <pc:chgData name="Paulis Kristofers Siks" userId="S::ps20006@edu.lu.lv::cbb9a0e4-9c80-48f7-99be-804278918dc3" providerId="AD" clId="Web-{449C97FE-8106-325B-D295-23FA44F9F01F}" dt="2024-06-18T22:08:45.905" v="2" actId="1076"/>
        <pc:sldMkLst>
          <pc:docMk/>
          <pc:sldMk cId="2290648883" sldId="283"/>
        </pc:sldMkLst>
        <pc:picChg chg="mod">
          <ac:chgData name="Paulis Kristofers Siks" userId="S::ps20006@edu.lu.lv::cbb9a0e4-9c80-48f7-99be-804278918dc3" providerId="AD" clId="Web-{449C97FE-8106-325B-D295-23FA44F9F01F}" dt="2024-06-18T22:08:45.905" v="2" actId="1076"/>
          <ac:picMkLst>
            <pc:docMk/>
            <pc:sldMk cId="2290648883" sldId="283"/>
            <ac:picMk id="8" creationId="{B17D0B54-258A-8232-18D1-3358B2884057}"/>
          </ac:picMkLst>
        </pc:picChg>
      </pc:sldChg>
    </pc:docChg>
  </pc:docChgLst>
  <pc:docChgLst>
    <pc:chgData name="Haralds Upītis" userId="S::hu21001@edu.lu.lv::cba89caa-3c88-4f48-9905-6408ad9d3f55" providerId="AD" clId="Web-{55561E88-90F3-0AD8-EE92-14FDB9758DBB}"/>
    <pc:docChg chg="addSld modSld">
      <pc:chgData name="Haralds Upītis" userId="S::hu21001@edu.lu.lv::cba89caa-3c88-4f48-9905-6408ad9d3f55" providerId="AD" clId="Web-{55561E88-90F3-0AD8-EE92-14FDB9758DBB}" dt="2024-06-18T20:44:08.216" v="32" actId="20577"/>
      <pc:docMkLst>
        <pc:docMk/>
      </pc:docMkLst>
      <pc:sldChg chg="modSp">
        <pc:chgData name="Haralds Upītis" userId="S::hu21001@edu.lu.lv::cba89caa-3c88-4f48-9905-6408ad9d3f55" providerId="AD" clId="Web-{55561E88-90F3-0AD8-EE92-14FDB9758DBB}" dt="2024-06-18T20:40:18.896" v="5"/>
        <pc:sldMkLst>
          <pc:docMk/>
          <pc:sldMk cId="239514403" sldId="275"/>
        </pc:sldMkLst>
        <pc:cxnChg chg="mod">
          <ac:chgData name="Haralds Upītis" userId="S::hu21001@edu.lu.lv::cba89caa-3c88-4f48-9905-6408ad9d3f55" providerId="AD" clId="Web-{55561E88-90F3-0AD8-EE92-14FDB9758DBB}" dt="2024-06-18T20:40:18.896" v="5"/>
          <ac:cxnSpMkLst>
            <pc:docMk/>
            <pc:sldMk cId="239514403" sldId="275"/>
            <ac:cxnSpMk id="7" creationId="{525096E0-601B-36CE-E268-BF8A3780C2A0}"/>
          </ac:cxnSpMkLst>
        </pc:cxnChg>
      </pc:sldChg>
      <pc:sldChg chg="modSp">
        <pc:chgData name="Haralds Upītis" userId="S::hu21001@edu.lu.lv::cba89caa-3c88-4f48-9905-6408ad9d3f55" providerId="AD" clId="Web-{55561E88-90F3-0AD8-EE92-14FDB9758DBB}" dt="2024-06-18T20:44:08.216" v="32" actId="20577"/>
        <pc:sldMkLst>
          <pc:docMk/>
          <pc:sldMk cId="330589823" sldId="282"/>
        </pc:sldMkLst>
        <pc:spChg chg="mod">
          <ac:chgData name="Haralds Upītis" userId="S::hu21001@edu.lu.lv::cba89caa-3c88-4f48-9905-6408ad9d3f55" providerId="AD" clId="Web-{55561E88-90F3-0AD8-EE92-14FDB9758DBB}" dt="2024-06-18T20:44:08.216" v="32" actId="20577"/>
          <ac:spMkLst>
            <pc:docMk/>
            <pc:sldMk cId="330589823" sldId="282"/>
            <ac:spMk id="6" creationId="{2B665608-5D39-F24D-BA49-11B32431DC50}"/>
          </ac:spMkLst>
        </pc:spChg>
      </pc:sldChg>
      <pc:sldChg chg="modSp">
        <pc:chgData name="Haralds Upītis" userId="S::hu21001@edu.lu.lv::cba89caa-3c88-4f48-9905-6408ad9d3f55" providerId="AD" clId="Web-{55561E88-90F3-0AD8-EE92-14FDB9758DBB}" dt="2024-06-18T20:42:31.400" v="23" actId="20577"/>
        <pc:sldMkLst>
          <pc:docMk/>
          <pc:sldMk cId="905977787" sldId="284"/>
        </pc:sldMkLst>
        <pc:spChg chg="mod">
          <ac:chgData name="Haralds Upītis" userId="S::hu21001@edu.lu.lv::cba89caa-3c88-4f48-9905-6408ad9d3f55" providerId="AD" clId="Web-{55561E88-90F3-0AD8-EE92-14FDB9758DBB}" dt="2024-06-18T20:42:31.400" v="23" actId="20577"/>
          <ac:spMkLst>
            <pc:docMk/>
            <pc:sldMk cId="905977787" sldId="284"/>
            <ac:spMk id="6" creationId="{2B665608-5D39-F24D-BA49-11B32431DC50}"/>
          </ac:spMkLst>
        </pc:spChg>
      </pc:sldChg>
      <pc:sldChg chg="add replId">
        <pc:chgData name="Haralds Upītis" userId="S::hu21001@edu.lu.lv::cba89caa-3c88-4f48-9905-6408ad9d3f55" providerId="AD" clId="Web-{55561E88-90F3-0AD8-EE92-14FDB9758DBB}" dt="2024-06-18T20:42:36.744" v="24"/>
        <pc:sldMkLst>
          <pc:docMk/>
          <pc:sldMk cId="740063725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ABC0-654B-4427-8959-17BA3CA69945}" type="datetimeFigureOut"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05F4D-F402-488C-B378-DAEDE776E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8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a attēla vietturi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iezīmju vietturi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0BB03-6D45-4B7D-B28F-151C74B803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Rediģēt šablona apakšvirsraksta stilu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8C710-B841-284D-A600-58291455ABCB}"/>
              </a:ext>
            </a:extLst>
          </p:cNvPr>
          <p:cNvSpPr/>
          <p:nvPr userDrawn="1"/>
        </p:nvSpPr>
        <p:spPr>
          <a:xfrm>
            <a:off x="0" y="5755342"/>
            <a:ext cx="12192000" cy="1272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A99B71F-918A-0E40-9971-A475596C83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26" y="538464"/>
            <a:ext cx="3876527" cy="13100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B900A-6B68-0342-8952-BF3D282C41F1}"/>
              </a:ext>
            </a:extLst>
          </p:cNvPr>
          <p:cNvSpPr/>
          <p:nvPr userDrawn="1"/>
        </p:nvSpPr>
        <p:spPr>
          <a:xfrm>
            <a:off x="0" y="2316162"/>
            <a:ext cx="12192000" cy="4712167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6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ida numura vietturis 5"/>
          <p:cNvSpPr>
            <a:spLocks noGrp="1"/>
          </p:cNvSpPr>
          <p:nvPr>
            <p:ph type="sldNum" sz="quarter" idx="12"/>
          </p:nvPr>
        </p:nvSpPr>
        <p:spPr>
          <a:xfrm>
            <a:off x="11645929" y="6256960"/>
            <a:ext cx="605110" cy="33268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874D3B-0145-4B40-BC41-2631D243D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2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1.11879" TargetMode="External"/><Relationship Id="rId2" Type="http://schemas.openxmlformats.org/officeDocument/2006/relationships/hyperlink" Target="https://arxiv.org/pdf/2202.13758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huggingface.co/knowledgator/comprehend_it-multilingual-t5-base" TargetMode="External"/><Relationship Id="rId5" Type="http://schemas.openxmlformats.org/officeDocument/2006/relationships/hyperlink" Target="https://github.com/aznotins/LVCoref" TargetMode="External"/><Relationship Id="rId4" Type="http://schemas.openxmlformats.org/officeDocument/2006/relationships/hyperlink" Target="https://arxiv.org/pdf/2405.02318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>
          <a:xfrm>
            <a:off x="2277038" y="2321855"/>
            <a:ext cx="8942478" cy="1228165"/>
          </a:xfrm>
        </p:spPr>
        <p:txBody>
          <a:bodyPr>
            <a:normAutofit fontScale="90000"/>
          </a:bodyPr>
          <a:lstStyle/>
          <a:p>
            <a:pPr algn="l"/>
            <a:r>
              <a:rPr lang="lv-LV">
                <a:solidFill>
                  <a:schemeClr val="bg1"/>
                </a:solidFill>
                <a:latin typeface="Arial"/>
                <a:cs typeface="Arial"/>
              </a:rPr>
              <a:t>Loģik</a:t>
            </a:r>
            <a:r>
              <a:rPr lang="en-GB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lang="lv-LV">
                <a:solidFill>
                  <a:schemeClr val="bg1"/>
                </a:solidFill>
                <a:latin typeface="Arial"/>
                <a:cs typeface="Arial"/>
              </a:rPr>
              <a:t> "kļūdu" noteikšana</a:t>
            </a:r>
            <a:endParaRPr lang="lv-LV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>
          <a:xfrm>
            <a:off x="2280106" y="5007585"/>
            <a:ext cx="7377954" cy="1733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lv-LV" sz="2800">
                <a:solidFill>
                  <a:schemeClr val="bg1"/>
                </a:solidFill>
                <a:latin typeface="Arial"/>
                <a:cs typeface="Arial"/>
              </a:rPr>
              <a:t>Autori:</a:t>
            </a:r>
          </a:p>
          <a:p>
            <a:pPr algn="l"/>
            <a:r>
              <a:rPr lang="lv-LV" sz="2800">
                <a:solidFill>
                  <a:schemeClr val="bg1"/>
                </a:solidFill>
                <a:latin typeface="Arial"/>
                <a:cs typeface="Arial"/>
              </a:rPr>
              <a:t>Haralds Upītis hu21001</a:t>
            </a:r>
            <a:endParaRPr lang="lv-LV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lv-LV" sz="2800">
                <a:solidFill>
                  <a:srgbClr val="FFFFFF"/>
                </a:solidFill>
                <a:latin typeface="Arial"/>
                <a:cs typeface="Arial"/>
              </a:rPr>
              <a:t>Paulis Kristofers </a:t>
            </a:r>
            <a:r>
              <a:rPr lang="lv-LV" sz="2800" err="1">
                <a:solidFill>
                  <a:srgbClr val="FFFFFF"/>
                </a:solidFill>
                <a:latin typeface="Arial"/>
                <a:cs typeface="Arial"/>
              </a:rPr>
              <a:t>Siks</a:t>
            </a:r>
            <a:r>
              <a:rPr lang="lv-LV" sz="2800">
                <a:solidFill>
                  <a:srgbClr val="FFFFFF"/>
                </a:solidFill>
                <a:latin typeface="Arial"/>
                <a:cs typeface="Arial"/>
              </a:rPr>
              <a:t> ps21049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26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Izmantotie modeļi</a:t>
            </a:r>
            <a:endParaRPr lang="en-US"/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id="{2B665608-5D39-F24D-BA49-11B32431DC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713398"/>
          </a:xfrm>
        </p:spPr>
        <p:txBody>
          <a:bodyPr vert="horz" lIns="72000" tIns="45720" rIns="14400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r>
              <a:rPr lang="lv" err="1">
                <a:ea typeface="+mn-lt"/>
                <a:cs typeface="+mn-lt"/>
              </a:rPr>
              <a:t>Koreference</a:t>
            </a:r>
            <a:r>
              <a:rPr lang="lv">
                <a:ea typeface="+mn-lt"/>
                <a:cs typeface="+mn-lt"/>
              </a:rPr>
              <a:t>, </a:t>
            </a:r>
            <a:r>
              <a:rPr lang="lv" err="1">
                <a:ea typeface="+mn-lt"/>
                <a:cs typeface="+mn-lt"/>
              </a:rPr>
              <a:t>lematizācija</a:t>
            </a:r>
            <a:r>
              <a:rPr lang="lv">
                <a:ea typeface="+mn-lt"/>
                <a:cs typeface="+mn-lt"/>
              </a:rPr>
              <a:t> - </a:t>
            </a:r>
            <a:r>
              <a:rPr lang="lv" err="1">
                <a:ea typeface="+mn-lt"/>
                <a:cs typeface="+mn-lt"/>
              </a:rPr>
              <a:t>stanza</a:t>
            </a:r>
            <a:r>
              <a:rPr lang="lv">
                <a:ea typeface="+mn-lt"/>
                <a:cs typeface="+mn-lt"/>
              </a:rPr>
              <a:t>, </a:t>
            </a:r>
            <a:r>
              <a:rPr lang="lv" err="1">
                <a:ea typeface="+mn-lt"/>
                <a:cs typeface="+mn-lt"/>
              </a:rPr>
              <a:t>CoreNLP</a:t>
            </a:r>
            <a:endParaRPr lang="lv">
              <a:ea typeface="+mn-lt"/>
              <a:cs typeface="+mn-lt"/>
            </a:endParaRPr>
          </a:p>
          <a:p>
            <a:pPr>
              <a:buClr>
                <a:srgbClr val="1B5089"/>
              </a:buClr>
              <a:buSzPct val="120000"/>
            </a:pPr>
            <a:r>
              <a:rPr lang="lv">
                <a:ea typeface="+mn-lt"/>
                <a:cs typeface="+mn-lt"/>
              </a:rPr>
              <a:t>Kosinusa līdzība - sentence-</a:t>
            </a:r>
            <a:r>
              <a:rPr lang="lv" err="1">
                <a:ea typeface="+mn-lt"/>
                <a:cs typeface="+mn-lt"/>
              </a:rPr>
              <a:t>transformers</a:t>
            </a:r>
            <a:r>
              <a:rPr lang="lv">
                <a:ea typeface="+mn-lt"/>
                <a:cs typeface="+mn-lt"/>
              </a:rPr>
              <a:t>/</a:t>
            </a:r>
            <a:r>
              <a:rPr lang="lv" err="1">
                <a:ea typeface="+mn-lt"/>
                <a:cs typeface="+mn-lt"/>
              </a:rPr>
              <a:t>bert-base-nli-mean-tokens</a:t>
            </a:r>
            <a:endParaRPr lang="lv">
              <a:ea typeface="+mn-lt"/>
              <a:cs typeface="+mn-lt"/>
            </a:endParaRPr>
          </a:p>
          <a:p>
            <a:pPr>
              <a:buClr>
                <a:srgbClr val="1B5089"/>
              </a:buClr>
              <a:buSzPct val="120000"/>
            </a:pPr>
            <a:r>
              <a:rPr lang="lv">
                <a:ea typeface="+mn-lt"/>
                <a:cs typeface="+mn-lt"/>
              </a:rPr>
              <a:t>Klasifikācija - </a:t>
            </a:r>
          </a:p>
        </p:txBody>
      </p:sp>
    </p:spTree>
    <p:extLst>
      <p:ext uri="{BB962C8B-B14F-4D97-AF65-F5344CB8AC3E}">
        <p14:creationId xmlns:p14="http://schemas.microsoft.com/office/powerpoint/2010/main" val="90597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Iegūtie rezultāti</a:t>
            </a:r>
            <a:endParaRPr lang="en-US"/>
          </a:p>
        </p:txBody>
      </p:sp>
      <p:pic>
        <p:nvPicPr>
          <p:cNvPr id="2" name="Content Placeholder 1" descr="Heatmap">
            <a:extLst>
              <a:ext uri="{FF2B5EF4-FFF2-40B4-BE49-F238E27FC236}">
                <a16:creationId xmlns:a16="http://schemas.microsoft.com/office/drawing/2014/main" id="{0C1E84AA-6CCE-E549-D67F-A95A8F2604B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37237" y="1444695"/>
            <a:ext cx="5633376" cy="47132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0599DB-8775-21A1-EC9B-C4CBF515EBF7}"/>
              </a:ext>
            </a:extLst>
          </p:cNvPr>
          <p:cNvSpPr txBox="1"/>
          <p:nvPr/>
        </p:nvSpPr>
        <p:spPr>
          <a:xfrm>
            <a:off x="2528957" y="6206434"/>
            <a:ext cx="2562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nli</a:t>
            </a:r>
            <a:r>
              <a:rPr lang="en-US"/>
              <a:t>-</a:t>
            </a:r>
            <a:r>
              <a:rPr lang="en-US" err="1"/>
              <a:t>distilroberta</a:t>
            </a:r>
            <a:r>
              <a:rPr lang="en-US"/>
              <a:t>-base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Iegūtie rezultāti</a:t>
            </a:r>
            <a:endParaRPr lang="en-US"/>
          </a:p>
        </p:txBody>
      </p:sp>
      <p:pic>
        <p:nvPicPr>
          <p:cNvPr id="2" name="Content Placeholder 1" descr="A screenshot of a graph&#10;&#10;Description automatically generated">
            <a:extLst>
              <a:ext uri="{FF2B5EF4-FFF2-40B4-BE49-F238E27FC236}">
                <a16:creationId xmlns:a16="http://schemas.microsoft.com/office/drawing/2014/main" id="{1683F125-9C70-F295-C061-D4D7DD46A71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96918" y="1542104"/>
            <a:ext cx="5460982" cy="45815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1CE1D-44A4-CC67-C198-4013D9C43C11}"/>
              </a:ext>
            </a:extLst>
          </p:cNvPr>
          <p:cNvSpPr txBox="1"/>
          <p:nvPr/>
        </p:nvSpPr>
        <p:spPr>
          <a:xfrm>
            <a:off x="2709932" y="6120709"/>
            <a:ext cx="33240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distilbert</a:t>
            </a:r>
            <a:r>
              <a:rPr lang="en-US" dirty="0">
                <a:ea typeface="+mn-lt"/>
                <a:cs typeface="+mn-lt"/>
              </a:rPr>
              <a:t>-base-uncased-</a:t>
            </a:r>
            <a:r>
              <a:rPr lang="en-US" dirty="0" err="1">
                <a:ea typeface="+mn-lt"/>
                <a:cs typeface="+mn-lt"/>
              </a:rPr>
              <a:t>mnli</a:t>
            </a:r>
            <a:endParaRPr lang="en-US" dirty="0" err="1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Galvenie izaicinājumi (maskēšana un klasifikatori)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id="{2B665608-5D39-F24D-BA49-11B32431DC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713398"/>
          </a:xfrm>
        </p:spPr>
        <p:txBody>
          <a:bodyPr vert="horz" lIns="72000" tIns="45720" rIns="14400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Calibri" panose="020B0604020202020204" pitchFamily="34" charset="0"/>
              <a:buChar char="-"/>
            </a:pPr>
            <a:r>
              <a:rPr lang="lv-LV">
                <a:latin typeface="Arial"/>
                <a:cs typeface="Arial"/>
              </a:rPr>
              <a:t>Oriģinālajā rakstā nebija minēts, kā tiek veikta maskēšana, tikai elementi</a:t>
            </a:r>
            <a:endParaRPr lang="en-US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Calibri" panose="020B0604020202020204" pitchFamily="34" charset="0"/>
              <a:buChar char="-"/>
            </a:pPr>
            <a:r>
              <a:rPr lang="lv-LV">
                <a:latin typeface="Arial"/>
                <a:cs typeface="Arial"/>
              </a:rPr>
              <a:t>Datu kopas maskēšana un klasificēšana paņem vairākas stundas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Calibri" panose="020B0604020202020204" pitchFamily="34" charset="0"/>
              <a:buChar char="-"/>
            </a:pPr>
            <a:r>
              <a:rPr lang="en-US"/>
              <a:t>Laika </a:t>
            </a:r>
            <a:r>
              <a:rPr lang="en-US" err="1"/>
              <a:t>ierobežojums</a:t>
            </a:r>
            <a:r>
              <a:rPr lang="en-US"/>
              <a:t> - </a:t>
            </a:r>
            <a:r>
              <a:rPr lang="en-US" err="1"/>
              <a:t>nepaspējām</a:t>
            </a:r>
            <a:r>
              <a:rPr lang="en-US"/>
              <a:t> </a:t>
            </a:r>
            <a:r>
              <a:rPr lang="en-US" err="1"/>
              <a:t>paveikt</a:t>
            </a:r>
            <a:r>
              <a:rPr lang="en-US"/>
              <a:t> </a:t>
            </a:r>
            <a:r>
              <a:rPr lang="en-US" err="1"/>
              <a:t>visu</a:t>
            </a:r>
            <a:r>
              <a:rPr lang="en-US"/>
              <a:t>, ko </a:t>
            </a:r>
            <a:r>
              <a:rPr lang="en-US" err="1"/>
              <a:t>vēlējāmies</a:t>
            </a:r>
            <a:r>
              <a:rPr lang="en-US"/>
              <a:t> (</a:t>
            </a:r>
            <a:r>
              <a:rPr lang="en-US" err="1"/>
              <a:t>modeļu</a:t>
            </a:r>
            <a:r>
              <a:rPr lang="en-US"/>
              <a:t> </a:t>
            </a:r>
            <a:r>
              <a:rPr lang="en-US" err="1"/>
              <a:t>pielāgošana</a:t>
            </a:r>
            <a:r>
              <a:rPr lang="en-US"/>
              <a:t>, </a:t>
            </a:r>
            <a:r>
              <a:rPr lang="en-US" err="1"/>
              <a:t>maskēšanas</a:t>
            </a:r>
            <a:r>
              <a:rPr lang="en-US"/>
              <a:t> </a:t>
            </a:r>
            <a:r>
              <a:rPr lang="en-US" err="1"/>
              <a:t>uzlabojumi</a:t>
            </a:r>
            <a:r>
              <a:rPr lang="en-US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Calibri" panose="020B0604020202020204" pitchFamily="34" charset="0"/>
              <a:buChar char="-"/>
            </a:pPr>
            <a:endParaRPr lang="lv-LV">
              <a:latin typeface="Arial"/>
              <a:cs typeface="Arial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Calibri" panose="020B0604020202020204" pitchFamily="34" charset="0"/>
              <a:buChar char="-"/>
            </a:pPr>
            <a:endParaRPr lang="lv-LV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6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Atsauces</a:t>
            </a:r>
            <a:endParaRPr lang="en-US"/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id="{2B665608-5D39-F24D-BA49-11B32431DC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713398"/>
          </a:xfrm>
        </p:spPr>
        <p:txBody>
          <a:bodyPr vert="horz" lIns="72000" tIns="45720" rIns="14400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r>
              <a:rPr lang="lv-LV" dirty="0">
                <a:latin typeface="Arial"/>
                <a:cs typeface="Arial"/>
              </a:rPr>
              <a:t>[1] </a:t>
            </a:r>
            <a:r>
              <a:rPr lang="lv-LV" dirty="0">
                <a:ea typeface="+mn-lt"/>
                <a:cs typeface="+mn-lt"/>
                <a:hlinkClick r:id="rId2"/>
              </a:rPr>
              <a:t>https://arxiv.org/pdf/2202.13758</a:t>
            </a:r>
            <a:endParaRPr lang="lv-LV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r>
              <a:rPr lang="lv-LV" dirty="0">
                <a:ea typeface="+mn-lt"/>
                <a:cs typeface="+mn-lt"/>
              </a:rPr>
              <a:t>[2] </a:t>
            </a:r>
            <a:r>
              <a:rPr lang="lv-LV" dirty="0">
                <a:ea typeface="+mn-lt"/>
                <a:cs typeface="+mn-lt"/>
                <a:hlinkClick r:id="rId3"/>
              </a:rPr>
              <a:t>https://arxiv.org/pdf/2301.11879</a:t>
            </a:r>
            <a:endParaRPr lang="en-US" dirty="0">
              <a:latin typeface="Calibri"/>
              <a:cs typeface="Calibri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r>
              <a:rPr lang="lv-LV" dirty="0">
                <a:ea typeface="+mn-lt"/>
                <a:cs typeface="+mn-lt"/>
              </a:rPr>
              <a:t>[3] </a:t>
            </a:r>
            <a:r>
              <a:rPr lang="lv-LV" dirty="0">
                <a:ea typeface="+mn-lt"/>
                <a:cs typeface="+mn-lt"/>
                <a:hlinkClick r:id="rId4"/>
              </a:rPr>
              <a:t>https://arxiv.org/pdf/2405.02318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r>
              <a:rPr lang="lv-LV" dirty="0">
                <a:ea typeface="+mn-lt"/>
                <a:cs typeface="+mn-lt"/>
              </a:rPr>
              <a:t>[4] </a:t>
            </a:r>
            <a:r>
              <a:rPr lang="lv-LV" dirty="0">
                <a:ea typeface="+mn-lt"/>
                <a:cs typeface="+mn-lt"/>
                <a:hlinkClick r:id="rId5"/>
              </a:rPr>
              <a:t>https://github.com/aznotins/LVCoref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r>
              <a:rPr lang="lv-LV" dirty="0">
                <a:ea typeface="+mn-lt"/>
                <a:cs typeface="+mn-lt"/>
              </a:rPr>
              <a:t>[5] </a:t>
            </a:r>
            <a:r>
              <a:rPr lang="lv-LV" dirty="0">
                <a:ea typeface="+mn-lt"/>
                <a:cs typeface="+mn-lt"/>
                <a:hlinkClick r:id="rId6"/>
              </a:rPr>
              <a:t>https://huggingface.co/knowledgator/comprehend_it-multilingual-t5-base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endParaRPr lang="lv-LV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58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6E7B-050D-0A4C-8CE8-2A62913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914399"/>
            <a:ext cx="5253317" cy="2805954"/>
          </a:xfrm>
        </p:spPr>
        <p:txBody>
          <a:bodyPr/>
          <a:lstStyle/>
          <a:p>
            <a:pPr algn="ctr"/>
            <a:r>
              <a:rPr lang="lv-LV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Paldies par uzmanību!</a:t>
            </a:r>
            <a:br>
              <a:rPr lang="en-US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4E1D927-5B7B-BE46-ACE5-CA830F4ED1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r="15681"/>
          <a:stretch>
            <a:fillRect/>
          </a:stretch>
        </p:blipFill>
        <p:spPr>
          <a:xfrm>
            <a:off x="6059488" y="457200"/>
            <a:ext cx="5567362" cy="5403850"/>
          </a:xfrm>
        </p:spPr>
      </p:pic>
    </p:spTree>
    <p:extLst>
      <p:ext uri="{BB962C8B-B14F-4D97-AF65-F5344CB8AC3E}">
        <p14:creationId xmlns:p14="http://schemas.microsoft.com/office/powerpoint/2010/main" val="69787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latin typeface="Arial"/>
                <a:cs typeface="Arial"/>
              </a:rPr>
              <a:t>Piemēri</a:t>
            </a:r>
            <a:endParaRPr lang="en-US"/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id="{2B665608-5D39-F24D-BA49-11B32431DC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713398"/>
          </a:xfrm>
        </p:spPr>
        <p:txBody>
          <a:bodyPr vert="horz" lIns="72000" tIns="45720" rIns="14400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r>
              <a:rPr lang="lv-LV" err="1">
                <a:latin typeface="Arial"/>
                <a:cs typeface="Arial"/>
              </a:rPr>
              <a:t>Ad</a:t>
            </a:r>
            <a:r>
              <a:rPr lang="lv-LV">
                <a:latin typeface="Arial"/>
                <a:cs typeface="Arial"/>
              </a:rPr>
              <a:t> </a:t>
            </a:r>
            <a:r>
              <a:rPr lang="lv-LV" err="1">
                <a:latin typeface="Arial"/>
                <a:cs typeface="Arial"/>
              </a:rPr>
              <a:t>hominem</a:t>
            </a:r>
            <a:r>
              <a:rPr lang="lv-LV">
                <a:latin typeface="Arial"/>
                <a:cs typeface="Arial"/>
              </a:rPr>
              <a:t> (atsaukšanās uz personību)</a:t>
            </a:r>
            <a:endParaRPr lang="en-US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None/>
            </a:pPr>
            <a:r>
              <a:rPr lang="lv-LV" i="1">
                <a:latin typeface="Arial"/>
                <a:cs typeface="Arial"/>
              </a:rPr>
              <a:t> "Roberts Ķīlis tagad stāstīs par izglītības politiku? Viņš taču uz </a:t>
            </a:r>
            <a:r>
              <a:rPr lang="lv-LV" i="1" err="1">
                <a:latin typeface="Arial"/>
                <a:cs typeface="Arial"/>
              </a:rPr>
              <a:t>debati</a:t>
            </a:r>
            <a:r>
              <a:rPr lang="lv-LV" i="1">
                <a:latin typeface="Arial"/>
                <a:cs typeface="Arial"/>
              </a:rPr>
              <a:t>  ieradies šortos un sandalēs ar zeķēm!"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r>
              <a:rPr lang="lv-LV">
                <a:latin typeface="Arial"/>
                <a:cs typeface="Arial"/>
              </a:rPr>
              <a:t>Slidenā nogāze (</a:t>
            </a:r>
            <a:r>
              <a:rPr lang="lv-LV" err="1">
                <a:latin typeface="Arial"/>
                <a:cs typeface="Arial"/>
              </a:rPr>
              <a:t>slippery</a:t>
            </a:r>
            <a:r>
              <a:rPr lang="lv-LV">
                <a:latin typeface="Arial"/>
                <a:cs typeface="Arial"/>
              </a:rPr>
              <a:t> </a:t>
            </a:r>
            <a:r>
              <a:rPr lang="lv-LV" err="1">
                <a:latin typeface="Arial"/>
                <a:cs typeface="Arial"/>
              </a:rPr>
              <a:t>slope</a:t>
            </a:r>
            <a:r>
              <a:rPr lang="lv-LV">
                <a:latin typeface="Arial"/>
                <a:cs typeface="Arial"/>
              </a:rPr>
              <a:t>)</a:t>
            </a:r>
            <a:endParaRPr lang="lv-LV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None/>
            </a:pPr>
            <a:r>
              <a:rPr lang="lv-LV" i="1">
                <a:latin typeface="Arial"/>
                <a:cs typeface="Arial"/>
              </a:rPr>
              <a:t> "Ja mēs tagad šim klientam iedosim atlaidi, rīt visi klienti par to zinās  un aizparīt mēs varēsim bodīti klapēt ciet!"</a:t>
            </a:r>
          </a:p>
          <a:p>
            <a:pPr>
              <a:buClr>
                <a:srgbClr val="1B5089"/>
              </a:buClr>
              <a:buSzPct val="120000"/>
            </a:pPr>
            <a:r>
              <a:rPr lang="lv-LV">
                <a:latin typeface="Arial"/>
                <a:cs typeface="Arial"/>
              </a:rPr>
              <a:t>Pārsteidzīgs vispārinājums (</a:t>
            </a:r>
            <a:r>
              <a:rPr lang="lv-LV" err="1">
                <a:latin typeface="Arial"/>
                <a:ea typeface="+mn-lt"/>
                <a:cs typeface="Arial"/>
              </a:rPr>
              <a:t>f</a:t>
            </a:r>
            <a:r>
              <a:rPr lang="lv-LV" err="1">
                <a:ea typeface="+mn-lt"/>
                <a:cs typeface="+mn-lt"/>
              </a:rPr>
              <a:t>aulty</a:t>
            </a:r>
            <a:r>
              <a:rPr lang="lv-LV">
                <a:ea typeface="+mn-lt"/>
                <a:cs typeface="+mn-lt"/>
              </a:rPr>
              <a:t> </a:t>
            </a:r>
            <a:r>
              <a:rPr lang="lv-LV" err="1">
                <a:ea typeface="+mn-lt"/>
                <a:cs typeface="+mn-lt"/>
              </a:rPr>
              <a:t>generalization</a:t>
            </a:r>
            <a:r>
              <a:rPr lang="lv-LV">
                <a:latin typeface="Arial"/>
                <a:cs typeface="Arial"/>
              </a:rPr>
              <a:t>)</a:t>
            </a:r>
          </a:p>
          <a:p>
            <a:pPr marL="0" indent="0">
              <a:buClr>
                <a:srgbClr val="1B5089"/>
              </a:buClr>
              <a:buSzPct val="120000"/>
              <a:buNone/>
            </a:pPr>
            <a:r>
              <a:rPr lang="lv-LV" i="1">
                <a:latin typeface="Arial"/>
                <a:cs typeface="Arial"/>
              </a:rPr>
              <a:t> "Latvijā nedzīvo neviens savvaļas zilonis, tāpēc ziloņi nedzīvo savvaļā."</a:t>
            </a:r>
            <a:endParaRPr lang="lv-LV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4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en-GB" err="1">
                <a:solidFill>
                  <a:srgbClr val="1B50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Mērķis</a:t>
            </a:r>
            <a:endParaRPr lang="en-US">
              <a:solidFill>
                <a:srgbClr val="1B5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atura vietturis 2"/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2645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b="1" err="1">
                <a:latin typeface="Arial"/>
                <a:cs typeface="Arial"/>
              </a:rPr>
              <a:t>Sākotnējais</a:t>
            </a:r>
            <a:r>
              <a:rPr lang="en-GB" b="1">
                <a:latin typeface="Arial"/>
                <a:cs typeface="Arial"/>
              </a:rPr>
              <a:t> </a:t>
            </a:r>
            <a:r>
              <a:rPr lang="en-GB" b="1" err="1">
                <a:latin typeface="Arial"/>
                <a:cs typeface="Arial"/>
              </a:rPr>
              <a:t>mērķis</a:t>
            </a:r>
            <a:r>
              <a:rPr lang="en-GB" b="1">
                <a:latin typeface="Arial"/>
                <a:cs typeface="Arial"/>
              </a:rPr>
              <a:t>:</a:t>
            </a:r>
            <a:endParaRPr lang="en-GB" b="1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err="1">
                <a:latin typeface="Arial"/>
                <a:cs typeface="Arial"/>
              </a:rPr>
              <a:t>Loģikas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kļūdu</a:t>
            </a:r>
            <a:r>
              <a:rPr lang="en-GB">
                <a:latin typeface="Arial"/>
                <a:cs typeface="Arial"/>
              </a:rPr>
              <a:t> un </a:t>
            </a:r>
            <a:r>
              <a:rPr lang="en-GB" err="1">
                <a:latin typeface="Arial"/>
                <a:cs typeface="Arial"/>
              </a:rPr>
              <a:t>negodīgas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pārliecināšanas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paņēmienu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noteikšana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teikumā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b="1" err="1">
                <a:latin typeface="Arial"/>
                <a:cs typeface="Arial"/>
              </a:rPr>
              <a:t>latviešu</a:t>
            </a:r>
            <a:r>
              <a:rPr lang="en-GB" b="1">
                <a:latin typeface="Arial"/>
                <a:cs typeface="Arial"/>
              </a:rPr>
              <a:t> </a:t>
            </a:r>
            <a:r>
              <a:rPr lang="en-GB" b="1" err="1">
                <a:latin typeface="Arial"/>
                <a:cs typeface="Arial"/>
              </a:rPr>
              <a:t>valodā</a:t>
            </a:r>
            <a:r>
              <a:rPr lang="en-GB">
                <a:latin typeface="Arial"/>
                <a:cs typeface="Arial"/>
              </a:rPr>
              <a:t>.</a:t>
            </a:r>
            <a:endParaRPr lang="en-GB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b="1" err="1">
                <a:latin typeface="Arial"/>
                <a:cs typeface="Arial"/>
              </a:rPr>
              <a:t>Reālais</a:t>
            </a:r>
            <a:r>
              <a:rPr lang="en-GB" b="1">
                <a:latin typeface="Arial"/>
                <a:cs typeface="Arial"/>
              </a:rPr>
              <a:t> </a:t>
            </a:r>
            <a:r>
              <a:rPr lang="en-GB" b="1" err="1">
                <a:latin typeface="Arial"/>
                <a:cs typeface="Arial"/>
              </a:rPr>
              <a:t>mērķis</a:t>
            </a:r>
            <a:r>
              <a:rPr lang="en-GB" b="1">
                <a:latin typeface="Arial"/>
                <a:cs typeface="Arial"/>
              </a:rPr>
              <a:t>:</a:t>
            </a: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err="1">
                <a:latin typeface="Arial"/>
                <a:cs typeface="Arial"/>
              </a:rPr>
              <a:t>Loģikas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kļūdu</a:t>
            </a:r>
            <a:r>
              <a:rPr lang="en-GB">
                <a:latin typeface="Arial"/>
                <a:cs typeface="Arial"/>
              </a:rPr>
              <a:t> un </a:t>
            </a:r>
            <a:r>
              <a:rPr lang="en-GB" err="1">
                <a:latin typeface="Arial"/>
                <a:cs typeface="Arial"/>
              </a:rPr>
              <a:t>negodīgas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pārliecināšanas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paņēmienu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noteikšana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err="1">
                <a:latin typeface="Arial"/>
                <a:cs typeface="Arial"/>
              </a:rPr>
              <a:t>teikumā</a:t>
            </a:r>
            <a:r>
              <a:rPr lang="en-GB">
                <a:latin typeface="Arial"/>
                <a:cs typeface="Arial"/>
              </a:rPr>
              <a:t> </a:t>
            </a:r>
            <a:r>
              <a:rPr lang="en-GB" b="1" err="1">
                <a:latin typeface="Arial"/>
                <a:cs typeface="Arial"/>
              </a:rPr>
              <a:t>angļu</a:t>
            </a:r>
            <a:r>
              <a:rPr lang="en-GB" b="1">
                <a:latin typeface="Arial"/>
                <a:cs typeface="Arial"/>
              </a:rPr>
              <a:t> </a:t>
            </a:r>
            <a:r>
              <a:rPr lang="en-GB" b="1" err="1">
                <a:latin typeface="Arial"/>
                <a:cs typeface="Arial"/>
              </a:rPr>
              <a:t>valodā</a:t>
            </a:r>
            <a:r>
              <a:rPr lang="en-GB"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lv-LV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ida numura vietturi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Galvenie izaicinājumi (latviešu valoda)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id="{2B665608-5D39-F24D-BA49-11B32431DC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713398"/>
          </a:xfrm>
        </p:spPr>
        <p:txBody>
          <a:bodyPr vert="horz" lIns="72000" tIns="45720" rIns="14400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r>
              <a:rPr lang="lv-LV">
                <a:latin typeface="Arial"/>
                <a:cs typeface="Arial"/>
              </a:rPr>
              <a:t>Viens </a:t>
            </a:r>
            <a:r>
              <a:rPr lang="lv-LV" err="1">
                <a:latin typeface="Arial"/>
                <a:cs typeface="Arial"/>
              </a:rPr>
              <a:t>coreference</a:t>
            </a:r>
            <a:r>
              <a:rPr lang="lv-LV">
                <a:latin typeface="Arial"/>
                <a:cs typeface="Arial"/>
              </a:rPr>
              <a:t> </a:t>
            </a:r>
            <a:r>
              <a:rPr lang="lv-LV" err="1">
                <a:latin typeface="Arial"/>
                <a:cs typeface="Arial"/>
              </a:rPr>
              <a:t>resolution</a:t>
            </a:r>
            <a:r>
              <a:rPr lang="lv-LV">
                <a:latin typeface="Arial"/>
                <a:cs typeface="Arial"/>
              </a:rPr>
              <a:t> risinājums priekš latviešu valodas - "</a:t>
            </a:r>
            <a:r>
              <a:rPr lang="lv-LV" err="1">
                <a:latin typeface="Arial"/>
                <a:cs typeface="Arial"/>
              </a:rPr>
              <a:t>lvcoref</a:t>
            </a:r>
            <a:r>
              <a:rPr lang="lv-LV"/>
              <a:t>" [4],</a:t>
            </a:r>
            <a:r>
              <a:rPr lang="lv-LV">
                <a:latin typeface="Arial"/>
                <a:cs typeface="Arial"/>
              </a:rPr>
              <a:t> </a:t>
            </a:r>
            <a:r>
              <a:rPr lang="lv-LV" err="1">
                <a:latin typeface="Arial"/>
                <a:cs typeface="Arial"/>
              </a:rPr>
              <a:t>likumbāzēts</a:t>
            </a:r>
            <a:r>
              <a:rPr lang="lv-LV">
                <a:latin typeface="Arial"/>
                <a:cs typeface="Arial"/>
              </a:rPr>
              <a:t>, prasa daudz informāciju ievadē, bez pilnvērtīgas dokumentācijas.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</a:pPr>
            <a:r>
              <a:rPr lang="lv-LV">
                <a:latin typeface="Arial"/>
                <a:cs typeface="Arial"/>
              </a:rPr>
              <a:t>Atradām vienu NLI </a:t>
            </a:r>
            <a:r>
              <a:rPr lang="lv-LV" err="1">
                <a:latin typeface="Arial"/>
                <a:cs typeface="Arial"/>
              </a:rPr>
              <a:t>zero-shot</a:t>
            </a:r>
            <a:r>
              <a:rPr lang="lv-LV">
                <a:latin typeface="Arial"/>
                <a:cs typeface="Arial"/>
              </a:rPr>
              <a:t> klasifikatoru [5], kurš apgalvoja, ka ir trenēts arī ar latviešu valodas datiem, bet nedeva labus rezultātus.</a:t>
            </a:r>
            <a:endParaRPr lang="lv-LV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Esošie risinājumi</a:t>
            </a:r>
            <a:endParaRPr lang="en-US"/>
          </a:p>
        </p:txBody>
      </p:sp>
      <p:sp>
        <p:nvSpPr>
          <p:cNvPr id="6" name="Satura vietturis 2">
            <a:extLst>
              <a:ext uri="{FF2B5EF4-FFF2-40B4-BE49-F238E27FC236}">
                <a16:creationId xmlns:a16="http://schemas.microsoft.com/office/drawing/2014/main" id="{2B665608-5D39-F24D-BA49-11B32431DC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8011" y="1709530"/>
            <a:ext cx="11618971" cy="4713398"/>
          </a:xfrm>
        </p:spPr>
        <p:txBody>
          <a:bodyPr vert="horz" lIns="72000" tIns="45720" rIns="144000" bIns="45720" rtlCol="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Calibri" panose="020B0604020202020204" pitchFamily="34" charset="0"/>
              <a:buChar char="-"/>
            </a:pPr>
            <a:r>
              <a:rPr lang="lv-LV">
                <a:latin typeface="Arial"/>
                <a:cs typeface="Arial"/>
              </a:rPr>
              <a:t>Trīs publikācijas no 2022. [1] (ņēmām par pamatu mūsu risinājumam), 2023. [2] un 2024. [3] gada 18. aprīļa (nebijām atraduši risinājuma laikā).</a:t>
            </a:r>
            <a:endParaRPr lang="en-US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1B5089"/>
              </a:buClr>
              <a:buSzPct val="120000"/>
              <a:buFont typeface="Calibri" panose="020B0604020202020204" pitchFamily="34" charset="0"/>
              <a:buChar char="-"/>
            </a:pPr>
            <a:r>
              <a:rPr lang="lv-LV">
                <a:latin typeface="Arial"/>
                <a:cs typeface="Arial"/>
              </a:rPr>
              <a:t>Jaunākajā risinājumā tiek lietoti </a:t>
            </a:r>
            <a:r>
              <a:rPr lang="lv-LV" err="1">
                <a:latin typeface="Arial"/>
                <a:cs typeface="Arial"/>
              </a:rPr>
              <a:t>few-shot</a:t>
            </a:r>
            <a:r>
              <a:rPr lang="lv-LV">
                <a:latin typeface="Arial"/>
                <a:cs typeface="Arial"/>
              </a:rPr>
              <a:t> klasifikatori, kuri dod daudz labākus rezultātus par </a:t>
            </a:r>
            <a:r>
              <a:rPr lang="lv-LV" err="1">
                <a:latin typeface="Arial"/>
                <a:cs typeface="Arial"/>
              </a:rPr>
              <a:t>zero-shot</a:t>
            </a:r>
            <a:r>
              <a:rPr lang="lv-LV">
                <a:latin typeface="Arial"/>
                <a:cs typeface="Arial"/>
              </a:rPr>
              <a:t> klasifikatoriem.</a:t>
            </a:r>
            <a:endParaRPr lang="lv-LV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0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Esošie risinājumi</a:t>
            </a:r>
            <a:endParaRPr lang="en-US">
              <a:solidFill>
                <a:srgbClr val="1B5089"/>
              </a:solidFill>
              <a:ea typeface="+mj-lt"/>
              <a:cs typeface="+mj-lt"/>
            </a:endParaRPr>
          </a:p>
        </p:txBody>
      </p:sp>
      <p:pic>
        <p:nvPicPr>
          <p:cNvPr id="2" name="Content Placeholder 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9B88AAC-E489-369B-5AEC-2C59EC751F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165709" y="3647129"/>
            <a:ext cx="3752850" cy="1962150"/>
          </a:xfrm>
        </p:spPr>
      </p:pic>
      <p:pic>
        <p:nvPicPr>
          <p:cNvPr id="3" name="Picture 2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3529FCC7-1EC6-1DDC-ECE9-6EB9DF43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13" y="1547813"/>
            <a:ext cx="3752850" cy="1876425"/>
          </a:xfrm>
          <a:prstGeom prst="rect">
            <a:avLst/>
          </a:prstGeom>
        </p:spPr>
      </p:pic>
      <p:pic>
        <p:nvPicPr>
          <p:cNvPr id="7" name="Picture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0861C64-5676-1EF5-A90D-FC548C330CF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3" y="1543050"/>
            <a:ext cx="4267200" cy="3800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E971D2-0EF6-27D1-C2A9-C30FF6B02100}"/>
              </a:ext>
            </a:extLst>
          </p:cNvPr>
          <p:cNvSpPr txBox="1"/>
          <p:nvPr/>
        </p:nvSpPr>
        <p:spPr>
          <a:xfrm>
            <a:off x="503520" y="5419855"/>
            <a:ext cx="1670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2022. gada 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7C2D1-3F9D-F33F-6236-472874614579}"/>
              </a:ext>
            </a:extLst>
          </p:cNvPr>
          <p:cNvSpPr txBox="1"/>
          <p:nvPr/>
        </p:nvSpPr>
        <p:spPr>
          <a:xfrm>
            <a:off x="7161494" y="5610355"/>
            <a:ext cx="1670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2024. gada 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FE625-1226-6EDA-A3CD-8AB967C69B12}"/>
              </a:ext>
            </a:extLst>
          </p:cNvPr>
          <p:cNvSpPr txBox="1"/>
          <p:nvPr/>
        </p:nvSpPr>
        <p:spPr>
          <a:xfrm>
            <a:off x="5170769" y="3438655"/>
            <a:ext cx="1670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2023. gada [2]</a:t>
            </a:r>
          </a:p>
        </p:txBody>
      </p:sp>
    </p:spTree>
    <p:extLst>
      <p:ext uri="{BB962C8B-B14F-4D97-AF65-F5344CB8AC3E}">
        <p14:creationId xmlns:p14="http://schemas.microsoft.com/office/powerpoint/2010/main" val="172039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Mūsu risinājuma pamats</a:t>
            </a:r>
            <a:endParaRPr lang="en-US"/>
          </a:p>
        </p:txBody>
      </p:sp>
      <p:pic>
        <p:nvPicPr>
          <p:cNvPr id="2" name="Content Placeholder 1" descr="A screenshot of a diagram&#10;&#10;Description automatically generated">
            <a:extLst>
              <a:ext uri="{FF2B5EF4-FFF2-40B4-BE49-F238E27FC236}">
                <a16:creationId xmlns:a16="http://schemas.microsoft.com/office/drawing/2014/main" id="{BCDEFB3D-BBB8-1AAC-E2E7-B6055512F0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27012" y="1547605"/>
            <a:ext cx="9534268" cy="4713398"/>
          </a:xfrm>
        </p:spPr>
      </p:pic>
    </p:spTree>
    <p:extLst>
      <p:ext uri="{BB962C8B-B14F-4D97-AF65-F5344CB8AC3E}">
        <p14:creationId xmlns:p14="http://schemas.microsoft.com/office/powerpoint/2010/main" val="314522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Mūsu risinājums</a:t>
            </a:r>
            <a:endParaRPr lang="en-US">
              <a:solidFill>
                <a:srgbClr val="1B5089"/>
              </a:solidFill>
              <a:ea typeface="+mj-lt"/>
              <a:cs typeface="+mj-lt"/>
            </a:endParaRPr>
          </a:p>
        </p:txBody>
      </p:sp>
      <p:pic>
        <p:nvPicPr>
          <p:cNvPr id="3" name="Content Placeholder 1" descr="A screenshot of a diagram&#10;&#10;Description automatically generated">
            <a:extLst>
              <a:ext uri="{FF2B5EF4-FFF2-40B4-BE49-F238E27FC236}">
                <a16:creationId xmlns:a16="http://schemas.microsoft.com/office/drawing/2014/main" id="{63640A5C-32A9-F103-5CDB-99CDC229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12" y="1357105"/>
            <a:ext cx="9534268" cy="47133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5096E0-601B-36CE-E268-BF8A3780C2A0}"/>
              </a:ext>
            </a:extLst>
          </p:cNvPr>
          <p:cNvCxnSpPr/>
          <p:nvPr/>
        </p:nvCxnSpPr>
        <p:spPr>
          <a:xfrm>
            <a:off x="5362575" y="5200650"/>
            <a:ext cx="952500" cy="9525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1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595A-203F-AE45-A9C0-EEDA18B8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4D3B-0145-4B40-BC41-2631D243DCC0}" type="slidenum">
              <a:rPr lang="en-US" dirty="0" smtClean="0"/>
              <a:pPr/>
              <a:t>9</a:t>
            </a:fld>
            <a:endParaRPr lang="en-US"/>
          </a:p>
        </p:txBody>
      </p:sp>
      <p:sp>
        <p:nvSpPr>
          <p:cNvPr id="5" name="Virsraksts 1">
            <a:extLst>
              <a:ext uri="{FF2B5EF4-FFF2-40B4-BE49-F238E27FC236}">
                <a16:creationId xmlns:a16="http://schemas.microsoft.com/office/drawing/2014/main" id="{320D2C57-23A8-A448-9E58-E9E2AA3B1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011" y="440937"/>
            <a:ext cx="11399520" cy="1099996"/>
          </a:xfrm>
        </p:spPr>
        <p:txBody>
          <a:bodyPr>
            <a:noAutofit/>
          </a:bodyPr>
          <a:lstStyle/>
          <a:p>
            <a:r>
              <a:rPr lang="lv-LV">
                <a:solidFill>
                  <a:srgbClr val="1B5089"/>
                </a:solidFill>
                <a:ea typeface="+mj-lt"/>
                <a:cs typeface="+mj-lt"/>
              </a:rPr>
              <a:t>Premisas maskēšana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7D0B54-258A-8232-18D1-3358B2884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8893" y="1329213"/>
            <a:ext cx="4063624" cy="4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4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Loģikas "kļūdu" noteikšana</vt:lpstr>
      <vt:lpstr>Piemēri</vt:lpstr>
      <vt:lpstr>Mērķis</vt:lpstr>
      <vt:lpstr>Galvenie izaicinājumi (latviešu valoda)</vt:lpstr>
      <vt:lpstr>Esošie risinājumi</vt:lpstr>
      <vt:lpstr>Esošie risinājumi</vt:lpstr>
      <vt:lpstr>Mūsu risinājuma pamats</vt:lpstr>
      <vt:lpstr>Mūsu risinājums</vt:lpstr>
      <vt:lpstr>Premisas maskēšana</vt:lpstr>
      <vt:lpstr>Izmantotie modeļi</vt:lpstr>
      <vt:lpstr>Iegūtie rezultāti</vt:lpstr>
      <vt:lpstr>Iegūtie rezultāti</vt:lpstr>
      <vt:lpstr>Galvenie izaicinājumi (maskēšana un klasifikatori)</vt:lpstr>
      <vt:lpstr>Atsauces</vt:lpstr>
      <vt:lpstr>Paldies par uzmanību!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</cp:revision>
  <dcterms:created xsi:type="dcterms:W3CDTF">2024-06-18T19:07:25Z</dcterms:created>
  <dcterms:modified xsi:type="dcterms:W3CDTF">2024-06-19T09:53:53Z</dcterms:modified>
</cp:coreProperties>
</file>