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8" r:id="rId11"/>
    <p:sldId id="266" r:id="rId12"/>
    <p:sldId id="269" r:id="rId13"/>
    <p:sldId id="267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7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B627B-FAF9-4617-B7F0-C8FC5B58DEFA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681EC-9251-405E-8FB6-E1807B62D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2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681EC-9251-405E-8FB6-E1807B62DF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5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7" cy="2554758"/>
          </a:xfrm>
        </p:spPr>
        <p:txBody>
          <a:bodyPr anchor="b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7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419" y="1824010"/>
            <a:ext cx="990599" cy="240258"/>
          </a:xfrm>
        </p:spPr>
        <p:txBody>
          <a:bodyPr/>
          <a:lstStyle>
            <a:lvl1pPr algn="l">
              <a:defRPr sz="900"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46568" y="3264407"/>
            <a:ext cx="3859795" cy="228659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Rectangle 14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3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49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" name="TextBox 10"/>
          <p:cNvSpPr txBox="1"/>
          <p:nvPr/>
        </p:nvSpPr>
        <p:spPr bwMode="gray">
          <a:xfrm>
            <a:off x="7033421" y="2893960"/>
            <a:ext cx="679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10" name="TextBox 9"/>
          <p:cNvSpPr txBox="1"/>
          <p:nvPr/>
        </p:nvSpPr>
        <p:spPr bwMode="gray">
          <a:xfrm>
            <a:off x="625840" y="590998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63" y="914400"/>
            <a:ext cx="6177681" cy="28846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870" y="5000815"/>
            <a:ext cx="6422005" cy="101817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17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15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2"/>
            <a:ext cx="2313431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5332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2"/>
            <a:ext cx="2326750" cy="288836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40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710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49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390" y="4179595"/>
            <a:ext cx="2295329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48208"/>
            <a:ext cx="2309279" cy="11766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0434" y="4179594"/>
            <a:ext cx="2291674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6834"/>
            <a:ext cx="2025182" cy="14497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48209"/>
            <a:ext cx="2317790" cy="118837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66523"/>
            <a:ext cx="2304671" cy="681684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489200"/>
            <a:ext cx="2018838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8209"/>
            <a:ext cx="2304671" cy="118942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44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48436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9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9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5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443" y="2257588"/>
            <a:ext cx="3101763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267"/>
            <a:ext cx="3054653" cy="3020345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6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79" cy="353060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532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0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040"/>
            <a:ext cx="3636978" cy="277176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0" y="248875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040"/>
            <a:ext cx="3636980" cy="277390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1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6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8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90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0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3112"/>
            <a:ext cx="3001938" cy="1613085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2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8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5"/>
            <p:cNvSpPr/>
            <p:nvPr/>
          </p:nvSpPr>
          <p:spPr bwMode="gray">
            <a:xfrm>
              <a:off x="485023" y="1856958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1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1"/>
            <a:ext cx="6345260" cy="353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0111" y="6377097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73195"/>
            <a:ext cx="3859795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8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256" y="671616"/>
            <a:ext cx="5917677" cy="2554758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2577" y="3805106"/>
            <a:ext cx="5917677" cy="861420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Presented by </a:t>
            </a:r>
            <a:r>
              <a:rPr dirty="0" smtClean="0">
                <a:solidFill>
                  <a:schemeClr val="tx1"/>
                </a:solidFill>
              </a:rPr>
              <a:t>[</a:t>
            </a:r>
            <a:r>
              <a:rPr lang="en-US" dirty="0" smtClean="0">
                <a:solidFill>
                  <a:schemeClr val="tx1"/>
                </a:solidFill>
              </a:rPr>
              <a:t>Haram Shahzadi</a:t>
            </a:r>
            <a:r>
              <a:rPr dirty="0" smtClean="0">
                <a:solidFill>
                  <a:schemeClr val="tx1"/>
                </a:solidFill>
              </a:rPr>
              <a:t>] </a:t>
            </a:r>
            <a:r>
              <a:rPr dirty="0">
                <a:solidFill>
                  <a:schemeClr val="tx1"/>
                </a:solidFill>
              </a:rPr>
              <a:t>— </a:t>
            </a:r>
            <a:r>
              <a:rPr dirty="0" err="1">
                <a:solidFill>
                  <a:schemeClr val="tx1"/>
                </a:solidFill>
              </a:rPr>
              <a:t>CodeAlpha</a:t>
            </a:r>
            <a:r>
              <a:rPr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Quiz Time! 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07534"/>
            <a:ext cx="7872445" cy="36519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3211" y="2449502"/>
            <a:ext cx="7258847" cy="232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should you do if you suspect a phishing email?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A) Click the link to see what happens</a:t>
            </a:r>
            <a:endParaRPr kumimoji="0" lang="en-US" sz="4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B) Forward it to a friend for advice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C) Verify sender and contact IT before taking 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D) Reply to confront the sender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Remember: A quick verification can prevent a major security incident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06204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Quiz Time! Question 2</a:t>
            </a:r>
            <a:b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half" idx="13"/>
          </p:nvPr>
        </p:nvSpPr>
        <p:spPr bwMode="auto">
          <a:xfrm>
            <a:off x="646521" y="3301482"/>
            <a:ext cx="8005718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is a common sign of phishing?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A) Email from a known contact with your name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B) Email with urgent request and generic greeting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C) Regular newsletter from a subscribed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D) Email with no links or attachments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Phishing relies on urgency and anonymity to bypass your skepticism.</a:t>
            </a:r>
          </a:p>
        </p:txBody>
      </p:sp>
    </p:spTree>
    <p:extLst>
      <p:ext uri="{BB962C8B-B14F-4D97-AF65-F5344CB8AC3E}">
        <p14:creationId xmlns:p14="http://schemas.microsoft.com/office/powerpoint/2010/main" val="8376874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Quiz Time! Question 2</a:t>
            </a:r>
            <a:b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half" idx="13"/>
          </p:nvPr>
        </p:nvSpPr>
        <p:spPr bwMode="auto">
          <a:xfrm>
            <a:off x="646521" y="3301482"/>
            <a:ext cx="8005718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is a common sign of phishing?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A) Email from a known contact with your name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B) Email with urgent request and generic greeting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C) Regular newsletter from a subscribed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D) Email with no links or attachments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Phishing relies on urgency and anonymity to bypass your skepticism.</a:t>
            </a:r>
          </a:p>
        </p:txBody>
      </p:sp>
    </p:spTree>
    <p:extLst>
      <p:ext uri="{BB962C8B-B14F-4D97-AF65-F5344CB8AC3E}">
        <p14:creationId xmlns:p14="http://schemas.microsoft.com/office/powerpoint/2010/main" val="1360452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47" y="745276"/>
            <a:ext cx="6345260" cy="1097347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Stay Vigilant, Stay Safe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Your Awareness is Our Strongest Defense</a:t>
            </a:r>
            <a:br>
              <a:rPr lang="en-US" sz="2400" b="1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052" y="2314937"/>
            <a:ext cx="3869883" cy="39701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666" y="2558005"/>
            <a:ext cx="40742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Takeaways:</a:t>
            </a:r>
          </a:p>
          <a:p>
            <a:r>
              <a:rPr lang="en-US" b="1" dirty="0"/>
              <a:t>Report Immediately:</a:t>
            </a:r>
            <a:r>
              <a:rPr lang="en-US" dirty="0"/>
              <a:t> If you spot anything suspicious, report it to IT. Don't engage with the attacker.</a:t>
            </a:r>
          </a:p>
          <a:p>
            <a:r>
              <a:rPr lang="en-US" b="1" dirty="0"/>
              <a:t>Think Before You Click:</a:t>
            </a:r>
            <a:r>
              <a:rPr lang="en-US" dirty="0"/>
              <a:t> Always pause and inspect emails, links, and attachments.</a:t>
            </a:r>
          </a:p>
          <a:p>
            <a:r>
              <a:rPr lang="en-US" b="1" dirty="0"/>
              <a:t>Verify Authenticity:</a:t>
            </a:r>
            <a:r>
              <a:rPr lang="en-US" dirty="0"/>
              <a:t> If a request seems unusual, confirm it through official channels.</a:t>
            </a:r>
          </a:p>
        </p:txBody>
      </p:sp>
    </p:spTree>
    <p:extLst>
      <p:ext uri="{BB962C8B-B14F-4D97-AF65-F5344CB8AC3E}">
        <p14:creationId xmlns:p14="http://schemas.microsoft.com/office/powerpoint/2010/main" val="3406099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Phishing is social engineering</a:t>
            </a:r>
          </a:p>
          <a:p>
            <a:r>
              <a:t>- Always think before you click</a:t>
            </a:r>
          </a:p>
          <a:p>
            <a:r>
              <a:t>- Stay alert, stay safe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What is </a:t>
            </a:r>
            <a:r>
              <a:rPr dirty="0" smtClean="0">
                <a:solidFill>
                  <a:schemeClr val="tx1"/>
                </a:solidFill>
              </a:rPr>
              <a:t>Phishing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952189"/>
            <a:ext cx="6345260" cy="3530599"/>
          </a:xfrm>
        </p:spPr>
        <p:txBody>
          <a:bodyPr/>
          <a:lstStyle/>
          <a:p>
            <a:r>
              <a:rPr dirty="0"/>
              <a:t>- Cyber-attack tricking users into giving sensitive info</a:t>
            </a:r>
          </a:p>
          <a:p>
            <a:r>
              <a:rPr dirty="0"/>
              <a:t>- Uses fake emails, websites, or messages</a:t>
            </a:r>
          </a:p>
          <a:p>
            <a:r>
              <a:rPr dirty="0"/>
              <a:t>- Goal: steal passwords, banking info, or identity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Common Types of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Email Phishing → Fake bank/PayPal emails</a:t>
            </a:r>
          </a:p>
          <a:p>
            <a:r>
              <a:t>- Spear Phishing → Targeted attacks on specific people</a:t>
            </a:r>
          </a:p>
          <a:p>
            <a:r>
              <a:t>- Smishing → Fraudulent SMS</a:t>
            </a:r>
          </a:p>
          <a:p>
            <a:r>
              <a:t>- Vishing → Fake phone calls</a:t>
            </a:r>
          </a:p>
          <a:p>
            <a:r>
              <a:t>- Website Spoofing → Fake login pages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How to Recognize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Suspicious sender address</a:t>
            </a:r>
          </a:p>
          <a:p>
            <a:r>
              <a:t>- Urgent or threatening language (‘Your account will be blocked!’)</a:t>
            </a:r>
          </a:p>
          <a:p>
            <a:r>
              <a:t>- Poor grammar/spelling</a:t>
            </a:r>
          </a:p>
          <a:p>
            <a:r>
              <a:t>- Fake links (hover to check URL)</a:t>
            </a:r>
          </a:p>
          <a:p>
            <a:r>
              <a:t>- Unexpected attachments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27369" y="1636963"/>
            <a:ext cx="6345260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1" dirty="0" smtClean="0"/>
              <a:t>                                         Examples</a:t>
            </a:r>
            <a:endParaRPr lang="en-US" sz="6600"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138" y="763929"/>
            <a:ext cx="8264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Fake PayPal Email Scam</a:t>
            </a:r>
          </a:p>
          <a:p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620" y="532435"/>
            <a:ext cx="4606724" cy="4861367"/>
          </a:xfrm>
          <a:prstGeom prst="rect">
            <a:avLst/>
          </a:prstGeom>
        </p:spPr>
      </p:pic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77534" y="1228604"/>
            <a:ext cx="342824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Lure: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email claiming 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"Your account is limited"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urging urgent action to restore access. It preys on fear and urgency.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Suspicious Sender: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email address looks slightly off (e.g.,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paypal-secure@xyz.com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Malicious Link: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embedded link leads to a convincing, yet fake, login page designed to steal your credentials.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 Flags: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Look for generic greetings, obvious spelling or grammatical errors, and threatening language about account closure.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145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58" y="1932971"/>
            <a:ext cx="3090672" cy="3374019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The Hook: "You've Won Big!"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 message claiming you've won a substantial lottery prize, prompting you to click a link to claim it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The Trap: Personal Info Required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The link directs you to a phishing site requesting personal and banking details under the guise of prize verification.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5033" y="1017646"/>
            <a:ext cx="5197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2"/>
                </a:solidFill>
              </a:rPr>
              <a:t>WhatsApp</a:t>
            </a:r>
            <a:r>
              <a:rPr lang="en-US" b="1" dirty="0">
                <a:solidFill>
                  <a:schemeClr val="bg2"/>
                </a:solidFill>
              </a:rPr>
              <a:t> ‘Lottery Prize’ Message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653" y="1469984"/>
            <a:ext cx="3657599" cy="362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698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Best Practices to Stay Safe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Verify sender before clicking</a:t>
            </a:r>
          </a:p>
          <a:p>
            <a:r>
              <a:t>✅ Don’t share passwords on email</a:t>
            </a:r>
          </a:p>
          <a:p>
            <a:r>
              <a:t>✅ Enable 2FA (Two-Factor Authentication)</a:t>
            </a:r>
          </a:p>
          <a:p>
            <a:r>
              <a:t>✅ Use updated antivirus</a:t>
            </a:r>
          </a:p>
          <a:p>
            <a:r>
              <a:t>✅ Report suspicious emails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Quiz Time! 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407534"/>
            <a:ext cx="7872445" cy="36519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3211" y="2449502"/>
            <a:ext cx="7258847" cy="232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should you do if you suspect a phishing email?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A) Click the link to see what happens</a:t>
            </a:r>
            <a:endParaRPr kumimoji="0" lang="en-US" sz="4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B) Forward it to a friend for advice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C) Verify sender and contact IT before taking 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D) Reply to confront the sender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Remember: A quick verification can prevent a major security incident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</TotalTime>
  <Words>572</Words>
  <Application>Microsoft Office PowerPoint</Application>
  <PresentationFormat>On-screen Show (4:3)</PresentationFormat>
  <Paragraphs>82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Unicode MS</vt:lpstr>
      <vt:lpstr>Arial</vt:lpstr>
      <vt:lpstr>Calibri</vt:lpstr>
      <vt:lpstr>Century Gothic</vt:lpstr>
      <vt:lpstr>Wingdings 3</vt:lpstr>
      <vt:lpstr>Ion Boardroom</vt:lpstr>
      <vt:lpstr>Phishing Awareness Training</vt:lpstr>
      <vt:lpstr>What is Phishing?</vt:lpstr>
      <vt:lpstr>Common Types of Phishing</vt:lpstr>
      <vt:lpstr>How to Recognize Phishing</vt:lpstr>
      <vt:lpstr>PowerPoint Presentation</vt:lpstr>
      <vt:lpstr>The Lure: An email claiming "Your account is limited" urging urgent action to restore access. It preys on fear and urgency. Suspicious Sender: The email address looks slightly off (e.g., paypal-secure@xyz.com). Malicious Link: The embedded link leads to a convincing, yet fake, login page designed to steal your credentials. Red Flags: Look for generic greetings, obvious spelling or grammatical errors, and threatening language about account closure. </vt:lpstr>
      <vt:lpstr>The Hook: "You've Won Big!" A message claiming you've won a substantial lottery prize, prompting you to click a link to claim it.  The Trap: Personal Info Required The link directs you to a phishing site requesting personal and banking details under the guise of prize verification. </vt:lpstr>
      <vt:lpstr>Best Practices to Stay Safe</vt:lpstr>
      <vt:lpstr>Quiz Time! Question 1</vt:lpstr>
      <vt:lpstr>Quiz Time! Question 1</vt:lpstr>
      <vt:lpstr>Quiz Time! Question 2 </vt:lpstr>
      <vt:lpstr>Quiz Time! Question 2 </vt:lpstr>
      <vt:lpstr>Stay Vigilant, Stay Safe Your Awareness is Our Strongest Defense 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</dc:title>
  <dc:subject/>
  <dc:creator/>
  <cp:keywords/>
  <dc:description>generated using python-pptx</dc:description>
  <cp:lastModifiedBy>Moavia computer</cp:lastModifiedBy>
  <cp:revision>7</cp:revision>
  <dcterms:created xsi:type="dcterms:W3CDTF">2013-01-27T09:14:16Z</dcterms:created>
  <dcterms:modified xsi:type="dcterms:W3CDTF">2025-08-24T05:41:59Z</dcterms:modified>
  <cp:category/>
</cp:coreProperties>
</file>