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2"/>
  </p:notesMasterIdLst>
  <p:handoutMasterIdLst>
    <p:handoutMasterId r:id="rId33"/>
  </p:handoutMasterIdLst>
  <p:sldIdLst>
    <p:sldId id="317" r:id="rId5"/>
    <p:sldId id="307" r:id="rId6"/>
    <p:sldId id="339" r:id="rId7"/>
    <p:sldId id="340" r:id="rId8"/>
    <p:sldId id="308" r:id="rId9"/>
    <p:sldId id="311"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0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405" autoAdjust="0"/>
  </p:normalViewPr>
  <p:slideViewPr>
    <p:cSldViewPr snapToGrid="0">
      <p:cViewPr varScale="1">
        <p:scale>
          <a:sx n="72" d="100"/>
          <a:sy n="72" d="100"/>
        </p:scale>
        <p:origin x="660" y="96"/>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6/1/2024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6/1/2024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3414841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2191428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3691878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3726119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1465573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15</a:t>
            </a:fld>
            <a:endParaRPr lang="en-US" noProof="0" dirty="0"/>
          </a:p>
        </p:txBody>
      </p:sp>
    </p:spTree>
    <p:extLst>
      <p:ext uri="{BB962C8B-B14F-4D97-AF65-F5344CB8AC3E}">
        <p14:creationId xmlns:p14="http://schemas.microsoft.com/office/powerpoint/2010/main" val="2153443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16</a:t>
            </a:fld>
            <a:endParaRPr lang="en-US" noProof="0" dirty="0"/>
          </a:p>
        </p:txBody>
      </p:sp>
    </p:spTree>
    <p:extLst>
      <p:ext uri="{BB962C8B-B14F-4D97-AF65-F5344CB8AC3E}">
        <p14:creationId xmlns:p14="http://schemas.microsoft.com/office/powerpoint/2010/main" val="3375656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17</a:t>
            </a:fld>
            <a:endParaRPr lang="en-US" noProof="0" dirty="0"/>
          </a:p>
        </p:txBody>
      </p:sp>
    </p:spTree>
    <p:extLst>
      <p:ext uri="{BB962C8B-B14F-4D97-AF65-F5344CB8AC3E}">
        <p14:creationId xmlns:p14="http://schemas.microsoft.com/office/powerpoint/2010/main" val="4090034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18</a:t>
            </a:fld>
            <a:endParaRPr lang="en-US" noProof="0" dirty="0"/>
          </a:p>
        </p:txBody>
      </p:sp>
    </p:spTree>
    <p:extLst>
      <p:ext uri="{BB962C8B-B14F-4D97-AF65-F5344CB8AC3E}">
        <p14:creationId xmlns:p14="http://schemas.microsoft.com/office/powerpoint/2010/main" val="199750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19</a:t>
            </a:fld>
            <a:endParaRPr lang="en-US" noProof="0" dirty="0"/>
          </a:p>
        </p:txBody>
      </p:sp>
    </p:spTree>
    <p:extLst>
      <p:ext uri="{BB962C8B-B14F-4D97-AF65-F5344CB8AC3E}">
        <p14:creationId xmlns:p14="http://schemas.microsoft.com/office/powerpoint/2010/main" val="3957658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20</a:t>
            </a:fld>
            <a:endParaRPr lang="en-US" noProof="0" dirty="0"/>
          </a:p>
        </p:txBody>
      </p:sp>
    </p:spTree>
    <p:extLst>
      <p:ext uri="{BB962C8B-B14F-4D97-AF65-F5344CB8AC3E}">
        <p14:creationId xmlns:p14="http://schemas.microsoft.com/office/powerpoint/2010/main" val="337710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21</a:t>
            </a:fld>
            <a:endParaRPr lang="en-US" noProof="0" dirty="0"/>
          </a:p>
        </p:txBody>
      </p:sp>
    </p:spTree>
    <p:extLst>
      <p:ext uri="{BB962C8B-B14F-4D97-AF65-F5344CB8AC3E}">
        <p14:creationId xmlns:p14="http://schemas.microsoft.com/office/powerpoint/2010/main" val="1419204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22</a:t>
            </a:fld>
            <a:endParaRPr lang="en-US" noProof="0" dirty="0"/>
          </a:p>
        </p:txBody>
      </p:sp>
    </p:spTree>
    <p:extLst>
      <p:ext uri="{BB962C8B-B14F-4D97-AF65-F5344CB8AC3E}">
        <p14:creationId xmlns:p14="http://schemas.microsoft.com/office/powerpoint/2010/main" val="3439244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23</a:t>
            </a:fld>
            <a:endParaRPr lang="en-US" noProof="0" dirty="0"/>
          </a:p>
        </p:txBody>
      </p:sp>
    </p:spTree>
    <p:extLst>
      <p:ext uri="{BB962C8B-B14F-4D97-AF65-F5344CB8AC3E}">
        <p14:creationId xmlns:p14="http://schemas.microsoft.com/office/powerpoint/2010/main" val="2891567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24</a:t>
            </a:fld>
            <a:endParaRPr lang="en-US" noProof="0" dirty="0"/>
          </a:p>
        </p:txBody>
      </p:sp>
    </p:spTree>
    <p:extLst>
      <p:ext uri="{BB962C8B-B14F-4D97-AF65-F5344CB8AC3E}">
        <p14:creationId xmlns:p14="http://schemas.microsoft.com/office/powerpoint/2010/main" val="12496877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25</a:t>
            </a:fld>
            <a:endParaRPr lang="en-US" noProof="0" dirty="0"/>
          </a:p>
        </p:txBody>
      </p:sp>
    </p:spTree>
    <p:extLst>
      <p:ext uri="{BB962C8B-B14F-4D97-AF65-F5344CB8AC3E}">
        <p14:creationId xmlns:p14="http://schemas.microsoft.com/office/powerpoint/2010/main" val="24317818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26</a:t>
            </a:fld>
            <a:endParaRPr lang="en-US" noProof="0" dirty="0"/>
          </a:p>
        </p:txBody>
      </p:sp>
    </p:spTree>
    <p:extLst>
      <p:ext uri="{BB962C8B-B14F-4D97-AF65-F5344CB8AC3E}">
        <p14:creationId xmlns:p14="http://schemas.microsoft.com/office/powerpoint/2010/main" val="41527714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27</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3856760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2692339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2900402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1599174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2984880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1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1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5.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1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1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1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1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21.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2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23.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2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2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26.xml.rels><?xml version="1.0" encoding="UTF-8" standalone="yes"?>
<Relationships xmlns="http://schemas.openxmlformats.org/package/2006/relationships"><Relationship Id="rId8" Type="http://schemas.openxmlformats.org/officeDocument/2006/relationships/image" Target="../media/image119.png"/><Relationship Id="rId3" Type="http://schemas.openxmlformats.org/officeDocument/2006/relationships/image" Target="../media/image114.png"/><Relationship Id="rId7" Type="http://schemas.openxmlformats.org/officeDocument/2006/relationships/image" Target="../media/image118.pn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117.png"/><Relationship Id="rId5" Type="http://schemas.openxmlformats.org/officeDocument/2006/relationships/image" Target="../media/image116.png"/><Relationship Id="rId4" Type="http://schemas.openxmlformats.org/officeDocument/2006/relationships/image" Target="../media/image1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596347"/>
            <a:ext cx="10360152" cy="3269974"/>
          </a:xfrm>
        </p:spPr>
        <p:txBody>
          <a:bodyPr anchor="ctr"/>
          <a:lstStyle/>
          <a:p>
            <a:r>
              <a:rPr lang="en-US" b="1" dirty="0">
                <a:latin typeface="Century Gothic" panose="020B0502020202020204" pitchFamily="34" charset="0"/>
              </a:rPr>
              <a:t>Cricket Management System</a:t>
            </a:r>
          </a:p>
        </p:txBody>
      </p:sp>
      <p:sp>
        <p:nvSpPr>
          <p:cNvPr id="4" name="TextBox 10">
            <a:extLst>
              <a:ext uri="{FF2B5EF4-FFF2-40B4-BE49-F238E27FC236}">
                <a16:creationId xmlns:a16="http://schemas.microsoft.com/office/drawing/2014/main" id="{3617BBD6-D3BE-E369-3AAB-711F4EF7A64B}"/>
              </a:ext>
            </a:extLst>
          </p:cNvPr>
          <p:cNvSpPr txBox="1"/>
          <p:nvPr/>
        </p:nvSpPr>
        <p:spPr>
          <a:xfrm>
            <a:off x="185531" y="4748568"/>
            <a:ext cx="6904383" cy="1950406"/>
          </a:xfrm>
          <a:prstGeom prst="rect">
            <a:avLst/>
          </a:prstGeom>
          <a:noFill/>
        </p:spPr>
        <p:txBody>
          <a:bodyPr wrap="square" rtlCol="0">
            <a:spAutoFit/>
          </a:bodyPr>
          <a:lstStyle/>
          <a:p>
            <a:pPr marL="0" marR="0">
              <a:lnSpc>
                <a:spcPct val="107000"/>
              </a:lnSpc>
              <a:spcBef>
                <a:spcPts val="0"/>
              </a:spcBef>
              <a:spcAft>
                <a:spcPts val="800"/>
              </a:spcAft>
            </a:pPr>
            <a:r>
              <a:rPr lang="en-US" sz="3200" b="1" kern="1200" dirty="0">
                <a:effectLst/>
                <a:latin typeface="Century Gothic" panose="020B0502020202020204" pitchFamily="34" charset="0"/>
                <a:ea typeface="Calibri" panose="020F0502020204030204" pitchFamily="34" charset="0"/>
                <a:cs typeface="Times New Roman" panose="02020603050405020304" pitchFamily="18" charset="0"/>
              </a:rPr>
              <a:t>      Group Members </a:t>
            </a:r>
            <a:endParaRPr lang="en-US" b="1"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kern="1200" dirty="0">
                <a:effectLst/>
                <a:latin typeface="Century Gothic" panose="020B0502020202020204" pitchFamily="34" charset="0"/>
                <a:ea typeface="Calibri" panose="020F0502020204030204" pitchFamily="34" charset="0"/>
                <a:cs typeface="Times New Roman" panose="02020603050405020304" pitchFamily="18" charset="0"/>
              </a:rPr>
              <a:t>Haram Zainab ( BSE – 23F – 137 )</a:t>
            </a:r>
          </a:p>
          <a:p>
            <a:pPr marL="342900" marR="0" lvl="0" indent="-342900">
              <a:lnSpc>
                <a:spcPct val="107000"/>
              </a:lnSpc>
              <a:spcBef>
                <a:spcPts val="0"/>
              </a:spcBef>
              <a:spcAft>
                <a:spcPts val="0"/>
              </a:spcAft>
              <a:buFont typeface="Symbol" panose="05050102010706020507" pitchFamily="18" charset="2"/>
              <a:buChar char=""/>
            </a:pPr>
            <a:endParaRPr lang="en-US" sz="11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kern="1200" dirty="0" err="1">
                <a:effectLst/>
                <a:latin typeface="Century Gothic" panose="020B0502020202020204" pitchFamily="34" charset="0"/>
                <a:ea typeface="Calibri" panose="020F0502020204030204" pitchFamily="34" charset="0"/>
                <a:cs typeface="Times New Roman" panose="02020603050405020304" pitchFamily="18" charset="0"/>
              </a:rPr>
              <a:t>Syeda</a:t>
            </a:r>
            <a:r>
              <a:rPr lang="en-US" kern="1200" dirty="0">
                <a:effectLst/>
                <a:latin typeface="Century Gothic" panose="020B0502020202020204" pitchFamily="34" charset="0"/>
                <a:ea typeface="Calibri" panose="020F0502020204030204" pitchFamily="34" charset="0"/>
                <a:cs typeface="Times New Roman" panose="02020603050405020304" pitchFamily="18" charset="0"/>
              </a:rPr>
              <a:t> Ayesha ( BDA - 24S - 007 )</a:t>
            </a:r>
          </a:p>
          <a:p>
            <a:pPr marL="342900" marR="0" lvl="0" indent="-342900">
              <a:lnSpc>
                <a:spcPct val="107000"/>
              </a:lnSpc>
              <a:spcBef>
                <a:spcPts val="0"/>
              </a:spcBef>
              <a:spcAft>
                <a:spcPts val="0"/>
              </a:spcAft>
              <a:buFont typeface="Symbol" panose="05050102010706020507" pitchFamily="18" charset="2"/>
              <a:buChar char=""/>
            </a:pPr>
            <a:endParaRPr lang="en-US" sz="11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kern="1200" dirty="0" err="1">
                <a:effectLst/>
                <a:latin typeface="Century Gothic" panose="020B0502020202020204" pitchFamily="34" charset="0"/>
                <a:ea typeface="Calibri" panose="020F0502020204030204" pitchFamily="34" charset="0"/>
                <a:cs typeface="Times New Roman" panose="02020603050405020304" pitchFamily="18" charset="0"/>
              </a:rPr>
              <a:t>Syeda</a:t>
            </a:r>
            <a:r>
              <a:rPr lang="en-US" kern="1200" dirty="0">
                <a:effectLst/>
                <a:latin typeface="Century Gothic" panose="020B0502020202020204" pitchFamily="34" charset="0"/>
                <a:ea typeface="Calibri" panose="020F0502020204030204" pitchFamily="34" charset="0"/>
                <a:cs typeface="Times New Roman" panose="02020603050405020304" pitchFamily="18" charset="0"/>
              </a:rPr>
              <a:t> </a:t>
            </a:r>
            <a:r>
              <a:rPr lang="en-US" kern="1200" dirty="0" err="1">
                <a:effectLst/>
                <a:latin typeface="Century Gothic" panose="020B0502020202020204" pitchFamily="34" charset="0"/>
                <a:ea typeface="Calibri" panose="020F0502020204030204" pitchFamily="34" charset="0"/>
                <a:cs typeface="Times New Roman" panose="02020603050405020304" pitchFamily="18" charset="0"/>
              </a:rPr>
              <a:t>Sanawar</a:t>
            </a:r>
            <a:r>
              <a:rPr lang="en-US" kern="1200" dirty="0">
                <a:effectLst/>
                <a:latin typeface="Century Gothic" panose="020B0502020202020204" pitchFamily="34" charset="0"/>
                <a:ea typeface="Calibri" panose="020F0502020204030204" pitchFamily="34" charset="0"/>
                <a:cs typeface="Times New Roman" panose="02020603050405020304" pitchFamily="18" charset="0"/>
              </a:rPr>
              <a:t> Kamran ( BSE – 23F – 102 )</a:t>
            </a:r>
            <a:endParaRPr lang="en-US" sz="1100" dirty="0">
              <a:effectLst/>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ADFB72F-6D99-F00B-9096-81844B6A69B1}"/>
              </a:ext>
            </a:extLst>
          </p:cNvPr>
          <p:cNvSpPr txBox="1"/>
          <p:nvPr/>
        </p:nvSpPr>
        <p:spPr>
          <a:xfrm>
            <a:off x="0" y="39757"/>
            <a:ext cx="12192000" cy="830997"/>
          </a:xfrm>
          <a:prstGeom prst="rect">
            <a:avLst/>
          </a:prstGeom>
          <a:noFill/>
        </p:spPr>
        <p:txBody>
          <a:bodyPr wrap="square" rtlCol="0">
            <a:spAutoFit/>
          </a:bodyPr>
          <a:lstStyle/>
          <a:p>
            <a:r>
              <a:rPr lang="en-US" sz="2400" b="1" dirty="0">
                <a:latin typeface="Century Gothic" panose="020B0502020202020204" pitchFamily="34" charset="0"/>
              </a:rPr>
              <a:t>                         Queries of Table # 03      ( Teams )</a:t>
            </a:r>
          </a:p>
          <a:p>
            <a:endParaRPr lang="en-US" sz="2400" b="1" dirty="0">
              <a:latin typeface="Century Gothic" panose="020B0502020202020204" pitchFamily="34" charset="0"/>
            </a:endParaRPr>
          </a:p>
        </p:txBody>
      </p:sp>
      <p:pic>
        <p:nvPicPr>
          <p:cNvPr id="3" name="Picture 2">
            <a:extLst>
              <a:ext uri="{FF2B5EF4-FFF2-40B4-BE49-F238E27FC236}">
                <a16:creationId xmlns:a16="http://schemas.microsoft.com/office/drawing/2014/main" id="{CD38C8E8-E0F1-6F89-2316-7D44ACB880F9}"/>
              </a:ext>
            </a:extLst>
          </p:cNvPr>
          <p:cNvPicPr>
            <a:picLocks noChangeAspect="1"/>
          </p:cNvPicPr>
          <p:nvPr/>
        </p:nvPicPr>
        <p:blipFill>
          <a:blip r:embed="rId3"/>
          <a:stretch>
            <a:fillRect/>
          </a:stretch>
        </p:blipFill>
        <p:spPr>
          <a:xfrm>
            <a:off x="755376" y="721401"/>
            <a:ext cx="10999304" cy="484235"/>
          </a:xfrm>
          <a:prstGeom prst="rect">
            <a:avLst/>
          </a:prstGeom>
        </p:spPr>
      </p:pic>
      <p:pic>
        <p:nvPicPr>
          <p:cNvPr id="6" name="Picture 5">
            <a:extLst>
              <a:ext uri="{FF2B5EF4-FFF2-40B4-BE49-F238E27FC236}">
                <a16:creationId xmlns:a16="http://schemas.microsoft.com/office/drawing/2014/main" id="{DAB1B985-F3FF-38F5-11FB-29119A9A5EA2}"/>
              </a:ext>
            </a:extLst>
          </p:cNvPr>
          <p:cNvPicPr>
            <a:picLocks noChangeAspect="1"/>
          </p:cNvPicPr>
          <p:nvPr/>
        </p:nvPicPr>
        <p:blipFill>
          <a:blip r:embed="rId4"/>
          <a:stretch>
            <a:fillRect/>
          </a:stretch>
        </p:blipFill>
        <p:spPr>
          <a:xfrm>
            <a:off x="3758234" y="1448628"/>
            <a:ext cx="4073802" cy="1437812"/>
          </a:xfrm>
          <a:prstGeom prst="rect">
            <a:avLst/>
          </a:prstGeom>
        </p:spPr>
      </p:pic>
      <p:pic>
        <p:nvPicPr>
          <p:cNvPr id="10" name="Picture 9">
            <a:extLst>
              <a:ext uri="{FF2B5EF4-FFF2-40B4-BE49-F238E27FC236}">
                <a16:creationId xmlns:a16="http://schemas.microsoft.com/office/drawing/2014/main" id="{C7299E83-6C1C-6612-EEFD-C95DEF921A1B}"/>
              </a:ext>
            </a:extLst>
          </p:cNvPr>
          <p:cNvPicPr>
            <a:picLocks noChangeAspect="1"/>
          </p:cNvPicPr>
          <p:nvPr/>
        </p:nvPicPr>
        <p:blipFill>
          <a:blip r:embed="rId5"/>
          <a:stretch>
            <a:fillRect/>
          </a:stretch>
        </p:blipFill>
        <p:spPr>
          <a:xfrm>
            <a:off x="2027583" y="3233737"/>
            <a:ext cx="8295860" cy="484235"/>
          </a:xfrm>
          <a:prstGeom prst="rect">
            <a:avLst/>
          </a:prstGeom>
        </p:spPr>
      </p:pic>
      <p:pic>
        <p:nvPicPr>
          <p:cNvPr id="13" name="Picture 12">
            <a:extLst>
              <a:ext uri="{FF2B5EF4-FFF2-40B4-BE49-F238E27FC236}">
                <a16:creationId xmlns:a16="http://schemas.microsoft.com/office/drawing/2014/main" id="{B3663369-2EDE-DEB4-79F9-0B01C4222C3B}"/>
              </a:ext>
            </a:extLst>
          </p:cNvPr>
          <p:cNvPicPr>
            <a:picLocks noChangeAspect="1"/>
          </p:cNvPicPr>
          <p:nvPr/>
        </p:nvPicPr>
        <p:blipFill>
          <a:blip r:embed="rId6"/>
          <a:stretch>
            <a:fillRect/>
          </a:stretch>
        </p:blipFill>
        <p:spPr>
          <a:xfrm>
            <a:off x="3856383" y="4028320"/>
            <a:ext cx="3507271" cy="1247775"/>
          </a:xfrm>
          <a:prstGeom prst="rect">
            <a:avLst/>
          </a:prstGeom>
        </p:spPr>
      </p:pic>
    </p:spTree>
    <p:extLst>
      <p:ext uri="{BB962C8B-B14F-4D97-AF65-F5344CB8AC3E}">
        <p14:creationId xmlns:p14="http://schemas.microsoft.com/office/powerpoint/2010/main" val="2570170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ADFB72F-6D99-F00B-9096-81844B6A69B1}"/>
              </a:ext>
            </a:extLst>
          </p:cNvPr>
          <p:cNvSpPr txBox="1"/>
          <p:nvPr/>
        </p:nvSpPr>
        <p:spPr>
          <a:xfrm>
            <a:off x="0" y="39757"/>
            <a:ext cx="12192000" cy="830997"/>
          </a:xfrm>
          <a:prstGeom prst="rect">
            <a:avLst/>
          </a:prstGeom>
          <a:noFill/>
        </p:spPr>
        <p:txBody>
          <a:bodyPr wrap="square" rtlCol="0">
            <a:spAutoFit/>
          </a:bodyPr>
          <a:lstStyle/>
          <a:p>
            <a:r>
              <a:rPr lang="en-US" sz="2400" b="1" dirty="0">
                <a:latin typeface="Century Gothic" panose="020B0502020202020204" pitchFamily="34" charset="0"/>
              </a:rPr>
              <a:t>                         Queries of Table # 03      ( Teams )</a:t>
            </a:r>
          </a:p>
          <a:p>
            <a:endParaRPr lang="en-US" sz="2400" b="1" dirty="0">
              <a:latin typeface="Century Gothic" panose="020B0502020202020204" pitchFamily="34" charset="0"/>
            </a:endParaRPr>
          </a:p>
        </p:txBody>
      </p:sp>
      <p:pic>
        <p:nvPicPr>
          <p:cNvPr id="4" name="Picture 3">
            <a:extLst>
              <a:ext uri="{FF2B5EF4-FFF2-40B4-BE49-F238E27FC236}">
                <a16:creationId xmlns:a16="http://schemas.microsoft.com/office/drawing/2014/main" id="{666D7564-8F77-0FE2-4071-DC8009D2C150}"/>
              </a:ext>
            </a:extLst>
          </p:cNvPr>
          <p:cNvPicPr>
            <a:picLocks noChangeAspect="1"/>
          </p:cNvPicPr>
          <p:nvPr/>
        </p:nvPicPr>
        <p:blipFill>
          <a:blip r:embed="rId3"/>
          <a:stretch>
            <a:fillRect/>
          </a:stretch>
        </p:blipFill>
        <p:spPr>
          <a:xfrm>
            <a:off x="4856508" y="1336566"/>
            <a:ext cx="1047750" cy="1276350"/>
          </a:xfrm>
          <a:prstGeom prst="rect">
            <a:avLst/>
          </a:prstGeom>
        </p:spPr>
      </p:pic>
      <p:pic>
        <p:nvPicPr>
          <p:cNvPr id="7" name="Picture 6">
            <a:extLst>
              <a:ext uri="{FF2B5EF4-FFF2-40B4-BE49-F238E27FC236}">
                <a16:creationId xmlns:a16="http://schemas.microsoft.com/office/drawing/2014/main" id="{71372822-9528-E02F-5C56-A5C5787544D9}"/>
              </a:ext>
            </a:extLst>
          </p:cNvPr>
          <p:cNvPicPr>
            <a:picLocks noChangeAspect="1"/>
          </p:cNvPicPr>
          <p:nvPr/>
        </p:nvPicPr>
        <p:blipFill>
          <a:blip r:embed="rId4"/>
          <a:stretch>
            <a:fillRect/>
          </a:stretch>
        </p:blipFill>
        <p:spPr>
          <a:xfrm>
            <a:off x="1590261" y="821802"/>
            <a:ext cx="10030659" cy="303166"/>
          </a:xfrm>
          <a:prstGeom prst="rect">
            <a:avLst/>
          </a:prstGeom>
        </p:spPr>
      </p:pic>
      <p:pic>
        <p:nvPicPr>
          <p:cNvPr id="11" name="Picture 10">
            <a:extLst>
              <a:ext uri="{FF2B5EF4-FFF2-40B4-BE49-F238E27FC236}">
                <a16:creationId xmlns:a16="http://schemas.microsoft.com/office/drawing/2014/main" id="{6B3681E0-F564-F012-6664-3675A5796803}"/>
              </a:ext>
            </a:extLst>
          </p:cNvPr>
          <p:cNvPicPr>
            <a:picLocks noChangeAspect="1"/>
          </p:cNvPicPr>
          <p:nvPr/>
        </p:nvPicPr>
        <p:blipFill>
          <a:blip r:embed="rId5"/>
          <a:stretch>
            <a:fillRect/>
          </a:stretch>
        </p:blipFill>
        <p:spPr>
          <a:xfrm>
            <a:off x="1590261" y="2756787"/>
            <a:ext cx="9150821" cy="303166"/>
          </a:xfrm>
          <a:prstGeom prst="rect">
            <a:avLst/>
          </a:prstGeom>
        </p:spPr>
      </p:pic>
      <p:pic>
        <p:nvPicPr>
          <p:cNvPr id="14" name="Picture 13">
            <a:extLst>
              <a:ext uri="{FF2B5EF4-FFF2-40B4-BE49-F238E27FC236}">
                <a16:creationId xmlns:a16="http://schemas.microsoft.com/office/drawing/2014/main" id="{82E41047-7602-ED68-CE3D-FAF3C03D7C6A}"/>
              </a:ext>
            </a:extLst>
          </p:cNvPr>
          <p:cNvPicPr>
            <a:picLocks noChangeAspect="1"/>
          </p:cNvPicPr>
          <p:nvPr/>
        </p:nvPicPr>
        <p:blipFill>
          <a:blip r:embed="rId6"/>
          <a:stretch>
            <a:fillRect/>
          </a:stretch>
        </p:blipFill>
        <p:spPr>
          <a:xfrm>
            <a:off x="4856508" y="3227939"/>
            <a:ext cx="1928605" cy="1190625"/>
          </a:xfrm>
          <a:prstGeom prst="rect">
            <a:avLst/>
          </a:prstGeom>
        </p:spPr>
      </p:pic>
      <p:pic>
        <p:nvPicPr>
          <p:cNvPr id="16" name="Picture 15">
            <a:extLst>
              <a:ext uri="{FF2B5EF4-FFF2-40B4-BE49-F238E27FC236}">
                <a16:creationId xmlns:a16="http://schemas.microsoft.com/office/drawing/2014/main" id="{35632C16-BEBA-3885-BA15-60039F12C995}"/>
              </a:ext>
            </a:extLst>
          </p:cNvPr>
          <p:cNvPicPr>
            <a:picLocks noChangeAspect="1"/>
          </p:cNvPicPr>
          <p:nvPr/>
        </p:nvPicPr>
        <p:blipFill>
          <a:blip r:embed="rId7"/>
          <a:stretch>
            <a:fillRect/>
          </a:stretch>
        </p:blipFill>
        <p:spPr>
          <a:xfrm>
            <a:off x="2352675" y="5213071"/>
            <a:ext cx="7486650" cy="1000125"/>
          </a:xfrm>
          <a:prstGeom prst="rect">
            <a:avLst/>
          </a:prstGeom>
        </p:spPr>
      </p:pic>
      <p:pic>
        <p:nvPicPr>
          <p:cNvPr id="18" name="Picture 17">
            <a:extLst>
              <a:ext uri="{FF2B5EF4-FFF2-40B4-BE49-F238E27FC236}">
                <a16:creationId xmlns:a16="http://schemas.microsoft.com/office/drawing/2014/main" id="{65C2EDCB-F949-DFCF-4BF1-3E105056C294}"/>
              </a:ext>
            </a:extLst>
          </p:cNvPr>
          <p:cNvPicPr>
            <a:picLocks noChangeAspect="1"/>
          </p:cNvPicPr>
          <p:nvPr/>
        </p:nvPicPr>
        <p:blipFill>
          <a:blip r:embed="rId8"/>
          <a:stretch>
            <a:fillRect/>
          </a:stretch>
        </p:blipFill>
        <p:spPr>
          <a:xfrm>
            <a:off x="1764094" y="4691773"/>
            <a:ext cx="8803153" cy="303166"/>
          </a:xfrm>
          <a:prstGeom prst="rect">
            <a:avLst/>
          </a:prstGeom>
        </p:spPr>
      </p:pic>
    </p:spTree>
    <p:extLst>
      <p:ext uri="{BB962C8B-B14F-4D97-AF65-F5344CB8AC3E}">
        <p14:creationId xmlns:p14="http://schemas.microsoft.com/office/powerpoint/2010/main" val="4026801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ADFB72F-6D99-F00B-9096-81844B6A69B1}"/>
              </a:ext>
            </a:extLst>
          </p:cNvPr>
          <p:cNvSpPr txBox="1"/>
          <p:nvPr/>
        </p:nvSpPr>
        <p:spPr>
          <a:xfrm>
            <a:off x="0" y="39757"/>
            <a:ext cx="12192000" cy="830997"/>
          </a:xfrm>
          <a:prstGeom prst="rect">
            <a:avLst/>
          </a:prstGeom>
          <a:noFill/>
        </p:spPr>
        <p:txBody>
          <a:bodyPr wrap="square" rtlCol="0">
            <a:spAutoFit/>
          </a:bodyPr>
          <a:lstStyle/>
          <a:p>
            <a:r>
              <a:rPr lang="en-US" sz="2400" b="1" dirty="0">
                <a:latin typeface="Century Gothic" panose="020B0502020202020204" pitchFamily="34" charset="0"/>
              </a:rPr>
              <a:t>                         Queries of Table # 04      ( Players )</a:t>
            </a:r>
          </a:p>
          <a:p>
            <a:endParaRPr lang="en-US" sz="2400" b="1" dirty="0">
              <a:latin typeface="Century Gothic" panose="020B0502020202020204" pitchFamily="34" charset="0"/>
            </a:endParaRPr>
          </a:p>
        </p:txBody>
      </p:sp>
      <p:pic>
        <p:nvPicPr>
          <p:cNvPr id="3" name="Picture 2">
            <a:extLst>
              <a:ext uri="{FF2B5EF4-FFF2-40B4-BE49-F238E27FC236}">
                <a16:creationId xmlns:a16="http://schemas.microsoft.com/office/drawing/2014/main" id="{2C91BF69-F59E-02A8-5222-F97746A1FC26}"/>
              </a:ext>
            </a:extLst>
          </p:cNvPr>
          <p:cNvPicPr>
            <a:picLocks noChangeAspect="1"/>
          </p:cNvPicPr>
          <p:nvPr/>
        </p:nvPicPr>
        <p:blipFill>
          <a:blip r:embed="rId3"/>
          <a:stretch>
            <a:fillRect/>
          </a:stretch>
        </p:blipFill>
        <p:spPr>
          <a:xfrm>
            <a:off x="1868557" y="811726"/>
            <a:ext cx="9183756" cy="258435"/>
          </a:xfrm>
          <a:prstGeom prst="rect">
            <a:avLst/>
          </a:prstGeom>
        </p:spPr>
      </p:pic>
      <p:pic>
        <p:nvPicPr>
          <p:cNvPr id="6" name="Picture 5">
            <a:extLst>
              <a:ext uri="{FF2B5EF4-FFF2-40B4-BE49-F238E27FC236}">
                <a16:creationId xmlns:a16="http://schemas.microsoft.com/office/drawing/2014/main" id="{BFD71B34-EAF5-3117-90AD-236C568F1087}"/>
              </a:ext>
            </a:extLst>
          </p:cNvPr>
          <p:cNvPicPr>
            <a:picLocks noChangeAspect="1"/>
          </p:cNvPicPr>
          <p:nvPr/>
        </p:nvPicPr>
        <p:blipFill>
          <a:blip r:embed="rId4"/>
          <a:stretch>
            <a:fillRect/>
          </a:stretch>
        </p:blipFill>
        <p:spPr>
          <a:xfrm>
            <a:off x="1808922" y="1285462"/>
            <a:ext cx="3181350" cy="1576404"/>
          </a:xfrm>
          <a:prstGeom prst="rect">
            <a:avLst/>
          </a:prstGeom>
        </p:spPr>
      </p:pic>
      <p:pic>
        <p:nvPicPr>
          <p:cNvPr id="10" name="Picture 9">
            <a:extLst>
              <a:ext uri="{FF2B5EF4-FFF2-40B4-BE49-F238E27FC236}">
                <a16:creationId xmlns:a16="http://schemas.microsoft.com/office/drawing/2014/main" id="{0FDB0702-C700-4ECE-CF56-EA97FEBA794A}"/>
              </a:ext>
            </a:extLst>
          </p:cNvPr>
          <p:cNvPicPr>
            <a:picLocks noChangeAspect="1"/>
          </p:cNvPicPr>
          <p:nvPr/>
        </p:nvPicPr>
        <p:blipFill>
          <a:blip r:embed="rId5"/>
          <a:stretch>
            <a:fillRect/>
          </a:stretch>
        </p:blipFill>
        <p:spPr>
          <a:xfrm>
            <a:off x="5159443" y="1335476"/>
            <a:ext cx="3171825" cy="1476375"/>
          </a:xfrm>
          <a:prstGeom prst="rect">
            <a:avLst/>
          </a:prstGeom>
        </p:spPr>
      </p:pic>
      <p:pic>
        <p:nvPicPr>
          <p:cNvPr id="13" name="Picture 12">
            <a:extLst>
              <a:ext uri="{FF2B5EF4-FFF2-40B4-BE49-F238E27FC236}">
                <a16:creationId xmlns:a16="http://schemas.microsoft.com/office/drawing/2014/main" id="{E82B1E8C-81D0-43B7-7666-9B73CDA21F3B}"/>
              </a:ext>
            </a:extLst>
          </p:cNvPr>
          <p:cNvPicPr>
            <a:picLocks noChangeAspect="1"/>
          </p:cNvPicPr>
          <p:nvPr/>
        </p:nvPicPr>
        <p:blipFill>
          <a:blip r:embed="rId6"/>
          <a:stretch>
            <a:fillRect/>
          </a:stretch>
        </p:blipFill>
        <p:spPr>
          <a:xfrm>
            <a:off x="8500439" y="1354526"/>
            <a:ext cx="3124200" cy="1457325"/>
          </a:xfrm>
          <a:prstGeom prst="rect">
            <a:avLst/>
          </a:prstGeom>
        </p:spPr>
      </p:pic>
      <p:pic>
        <p:nvPicPr>
          <p:cNvPr id="17" name="Picture 16">
            <a:extLst>
              <a:ext uri="{FF2B5EF4-FFF2-40B4-BE49-F238E27FC236}">
                <a16:creationId xmlns:a16="http://schemas.microsoft.com/office/drawing/2014/main" id="{8930182A-065D-B990-1340-A64A5613B960}"/>
              </a:ext>
            </a:extLst>
          </p:cNvPr>
          <p:cNvPicPr>
            <a:picLocks noChangeAspect="1"/>
          </p:cNvPicPr>
          <p:nvPr/>
        </p:nvPicPr>
        <p:blipFill>
          <a:blip r:embed="rId7"/>
          <a:stretch>
            <a:fillRect/>
          </a:stretch>
        </p:blipFill>
        <p:spPr>
          <a:xfrm>
            <a:off x="2667000" y="2911562"/>
            <a:ext cx="3429000" cy="1533525"/>
          </a:xfrm>
          <a:prstGeom prst="rect">
            <a:avLst/>
          </a:prstGeom>
        </p:spPr>
      </p:pic>
      <p:pic>
        <p:nvPicPr>
          <p:cNvPr id="20" name="Picture 19">
            <a:extLst>
              <a:ext uri="{FF2B5EF4-FFF2-40B4-BE49-F238E27FC236}">
                <a16:creationId xmlns:a16="http://schemas.microsoft.com/office/drawing/2014/main" id="{0D79C198-7927-BE10-0B94-F550A3FC6120}"/>
              </a:ext>
            </a:extLst>
          </p:cNvPr>
          <p:cNvPicPr>
            <a:picLocks noChangeAspect="1"/>
          </p:cNvPicPr>
          <p:nvPr/>
        </p:nvPicPr>
        <p:blipFill>
          <a:blip r:embed="rId8"/>
          <a:stretch>
            <a:fillRect/>
          </a:stretch>
        </p:blipFill>
        <p:spPr>
          <a:xfrm>
            <a:off x="6290848" y="2911562"/>
            <a:ext cx="3400425" cy="1362075"/>
          </a:xfrm>
          <a:prstGeom prst="rect">
            <a:avLst/>
          </a:prstGeom>
        </p:spPr>
      </p:pic>
      <p:pic>
        <p:nvPicPr>
          <p:cNvPr id="22" name="Picture 21">
            <a:extLst>
              <a:ext uri="{FF2B5EF4-FFF2-40B4-BE49-F238E27FC236}">
                <a16:creationId xmlns:a16="http://schemas.microsoft.com/office/drawing/2014/main" id="{38B15D71-1875-9628-BA01-AB5AADC26336}"/>
              </a:ext>
            </a:extLst>
          </p:cNvPr>
          <p:cNvPicPr>
            <a:picLocks noChangeAspect="1"/>
          </p:cNvPicPr>
          <p:nvPr/>
        </p:nvPicPr>
        <p:blipFill>
          <a:blip r:embed="rId9"/>
          <a:stretch>
            <a:fillRect/>
          </a:stretch>
        </p:blipFill>
        <p:spPr>
          <a:xfrm>
            <a:off x="1243012" y="4703267"/>
            <a:ext cx="10066858" cy="332559"/>
          </a:xfrm>
          <a:prstGeom prst="rect">
            <a:avLst/>
          </a:prstGeom>
        </p:spPr>
      </p:pic>
      <p:pic>
        <p:nvPicPr>
          <p:cNvPr id="24" name="Picture 23">
            <a:extLst>
              <a:ext uri="{FF2B5EF4-FFF2-40B4-BE49-F238E27FC236}">
                <a16:creationId xmlns:a16="http://schemas.microsoft.com/office/drawing/2014/main" id="{75D3E1DF-5D2E-FC89-DE36-6CA042611E97}"/>
              </a:ext>
            </a:extLst>
          </p:cNvPr>
          <p:cNvPicPr>
            <a:picLocks noChangeAspect="1"/>
          </p:cNvPicPr>
          <p:nvPr/>
        </p:nvPicPr>
        <p:blipFill>
          <a:blip r:embed="rId10"/>
          <a:stretch>
            <a:fillRect/>
          </a:stretch>
        </p:blipFill>
        <p:spPr>
          <a:xfrm>
            <a:off x="4158697" y="5098253"/>
            <a:ext cx="3238500" cy="1238250"/>
          </a:xfrm>
          <a:prstGeom prst="rect">
            <a:avLst/>
          </a:prstGeom>
        </p:spPr>
      </p:pic>
    </p:spTree>
    <p:extLst>
      <p:ext uri="{BB962C8B-B14F-4D97-AF65-F5344CB8AC3E}">
        <p14:creationId xmlns:p14="http://schemas.microsoft.com/office/powerpoint/2010/main" val="3430332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ADFB72F-6D99-F00B-9096-81844B6A69B1}"/>
              </a:ext>
            </a:extLst>
          </p:cNvPr>
          <p:cNvSpPr txBox="1"/>
          <p:nvPr/>
        </p:nvSpPr>
        <p:spPr>
          <a:xfrm>
            <a:off x="874644" y="0"/>
            <a:ext cx="12192000" cy="830997"/>
          </a:xfrm>
          <a:prstGeom prst="rect">
            <a:avLst/>
          </a:prstGeom>
          <a:noFill/>
        </p:spPr>
        <p:txBody>
          <a:bodyPr wrap="square" rtlCol="0">
            <a:spAutoFit/>
          </a:bodyPr>
          <a:lstStyle/>
          <a:p>
            <a:r>
              <a:rPr lang="en-US" sz="2400" b="1" dirty="0">
                <a:latin typeface="Century Gothic" panose="020B0502020202020204" pitchFamily="34" charset="0"/>
              </a:rPr>
              <a:t>                         Queries of Table # 04      ( Players )</a:t>
            </a:r>
          </a:p>
          <a:p>
            <a:endParaRPr lang="en-US" sz="2400" b="1" dirty="0">
              <a:latin typeface="Century Gothic" panose="020B0502020202020204" pitchFamily="34" charset="0"/>
            </a:endParaRPr>
          </a:p>
        </p:txBody>
      </p:sp>
      <p:pic>
        <p:nvPicPr>
          <p:cNvPr id="4" name="Picture 3">
            <a:extLst>
              <a:ext uri="{FF2B5EF4-FFF2-40B4-BE49-F238E27FC236}">
                <a16:creationId xmlns:a16="http://schemas.microsoft.com/office/drawing/2014/main" id="{AAB341AF-D0D9-4114-B2FC-78E34A913602}"/>
              </a:ext>
            </a:extLst>
          </p:cNvPr>
          <p:cNvPicPr>
            <a:picLocks noChangeAspect="1"/>
          </p:cNvPicPr>
          <p:nvPr/>
        </p:nvPicPr>
        <p:blipFill>
          <a:blip r:embed="rId3"/>
          <a:stretch>
            <a:fillRect/>
          </a:stretch>
        </p:blipFill>
        <p:spPr>
          <a:xfrm>
            <a:off x="1660498" y="690827"/>
            <a:ext cx="9684282" cy="316337"/>
          </a:xfrm>
          <a:prstGeom prst="rect">
            <a:avLst/>
          </a:prstGeom>
        </p:spPr>
      </p:pic>
      <p:pic>
        <p:nvPicPr>
          <p:cNvPr id="7" name="Picture 6">
            <a:extLst>
              <a:ext uri="{FF2B5EF4-FFF2-40B4-BE49-F238E27FC236}">
                <a16:creationId xmlns:a16="http://schemas.microsoft.com/office/drawing/2014/main" id="{170EFEE1-296A-2147-C4BC-153E318F942B}"/>
              </a:ext>
            </a:extLst>
          </p:cNvPr>
          <p:cNvPicPr>
            <a:picLocks noChangeAspect="1"/>
          </p:cNvPicPr>
          <p:nvPr/>
        </p:nvPicPr>
        <p:blipFill>
          <a:blip r:embed="rId4"/>
          <a:stretch>
            <a:fillRect/>
          </a:stretch>
        </p:blipFill>
        <p:spPr>
          <a:xfrm>
            <a:off x="4472609" y="1192074"/>
            <a:ext cx="2743200" cy="1266825"/>
          </a:xfrm>
          <a:prstGeom prst="rect">
            <a:avLst/>
          </a:prstGeom>
        </p:spPr>
      </p:pic>
      <p:pic>
        <p:nvPicPr>
          <p:cNvPr id="11" name="Picture 10">
            <a:extLst>
              <a:ext uri="{FF2B5EF4-FFF2-40B4-BE49-F238E27FC236}">
                <a16:creationId xmlns:a16="http://schemas.microsoft.com/office/drawing/2014/main" id="{3E7AB661-C19A-6020-47EE-00FD4C5F1933}"/>
              </a:ext>
            </a:extLst>
          </p:cNvPr>
          <p:cNvPicPr>
            <a:picLocks noChangeAspect="1"/>
          </p:cNvPicPr>
          <p:nvPr/>
        </p:nvPicPr>
        <p:blipFill>
          <a:blip r:embed="rId5"/>
          <a:stretch>
            <a:fillRect/>
          </a:stretch>
        </p:blipFill>
        <p:spPr>
          <a:xfrm>
            <a:off x="1660498" y="2643809"/>
            <a:ext cx="9684282" cy="316337"/>
          </a:xfrm>
          <a:prstGeom prst="rect">
            <a:avLst/>
          </a:prstGeom>
        </p:spPr>
      </p:pic>
      <p:pic>
        <p:nvPicPr>
          <p:cNvPr id="14" name="Picture 13">
            <a:extLst>
              <a:ext uri="{FF2B5EF4-FFF2-40B4-BE49-F238E27FC236}">
                <a16:creationId xmlns:a16="http://schemas.microsoft.com/office/drawing/2014/main" id="{E35F2638-3876-A845-464D-E9C173D8D8CD}"/>
              </a:ext>
            </a:extLst>
          </p:cNvPr>
          <p:cNvPicPr>
            <a:picLocks noChangeAspect="1"/>
          </p:cNvPicPr>
          <p:nvPr/>
        </p:nvPicPr>
        <p:blipFill>
          <a:blip r:embed="rId6"/>
          <a:stretch>
            <a:fillRect/>
          </a:stretch>
        </p:blipFill>
        <p:spPr>
          <a:xfrm>
            <a:off x="1910384" y="3082316"/>
            <a:ext cx="3933825" cy="1514475"/>
          </a:xfrm>
          <a:prstGeom prst="rect">
            <a:avLst/>
          </a:prstGeom>
        </p:spPr>
      </p:pic>
      <p:pic>
        <p:nvPicPr>
          <p:cNvPr id="16" name="Picture 15">
            <a:extLst>
              <a:ext uri="{FF2B5EF4-FFF2-40B4-BE49-F238E27FC236}">
                <a16:creationId xmlns:a16="http://schemas.microsoft.com/office/drawing/2014/main" id="{32DEF685-876F-7B4F-F39B-903EF311AAD4}"/>
              </a:ext>
            </a:extLst>
          </p:cNvPr>
          <p:cNvPicPr>
            <a:picLocks noChangeAspect="1"/>
          </p:cNvPicPr>
          <p:nvPr/>
        </p:nvPicPr>
        <p:blipFill>
          <a:blip r:embed="rId7"/>
          <a:stretch>
            <a:fillRect/>
          </a:stretch>
        </p:blipFill>
        <p:spPr>
          <a:xfrm>
            <a:off x="6122505" y="3136095"/>
            <a:ext cx="3705225" cy="1333500"/>
          </a:xfrm>
          <a:prstGeom prst="rect">
            <a:avLst/>
          </a:prstGeom>
        </p:spPr>
      </p:pic>
      <p:pic>
        <p:nvPicPr>
          <p:cNvPr id="19" name="Picture 18">
            <a:extLst>
              <a:ext uri="{FF2B5EF4-FFF2-40B4-BE49-F238E27FC236}">
                <a16:creationId xmlns:a16="http://schemas.microsoft.com/office/drawing/2014/main" id="{EEA93A87-9DF0-84C8-6326-ACC84AD60A35}"/>
              </a:ext>
            </a:extLst>
          </p:cNvPr>
          <p:cNvPicPr>
            <a:picLocks noChangeAspect="1"/>
          </p:cNvPicPr>
          <p:nvPr/>
        </p:nvPicPr>
        <p:blipFill>
          <a:blip r:embed="rId8"/>
          <a:stretch>
            <a:fillRect/>
          </a:stretch>
        </p:blipFill>
        <p:spPr>
          <a:xfrm>
            <a:off x="1660499" y="4809184"/>
            <a:ext cx="9684282" cy="316338"/>
          </a:xfrm>
          <a:prstGeom prst="rect">
            <a:avLst/>
          </a:prstGeom>
        </p:spPr>
      </p:pic>
      <p:pic>
        <p:nvPicPr>
          <p:cNvPr id="23" name="Picture 22">
            <a:extLst>
              <a:ext uri="{FF2B5EF4-FFF2-40B4-BE49-F238E27FC236}">
                <a16:creationId xmlns:a16="http://schemas.microsoft.com/office/drawing/2014/main" id="{AB61A36A-565B-2F2E-69A5-994FC8F034F9}"/>
              </a:ext>
            </a:extLst>
          </p:cNvPr>
          <p:cNvPicPr>
            <a:picLocks noChangeAspect="1"/>
          </p:cNvPicPr>
          <p:nvPr/>
        </p:nvPicPr>
        <p:blipFill>
          <a:blip r:embed="rId9"/>
          <a:stretch>
            <a:fillRect/>
          </a:stretch>
        </p:blipFill>
        <p:spPr>
          <a:xfrm>
            <a:off x="745433" y="5228641"/>
            <a:ext cx="2714625" cy="1533525"/>
          </a:xfrm>
          <a:prstGeom prst="rect">
            <a:avLst/>
          </a:prstGeom>
        </p:spPr>
      </p:pic>
      <p:pic>
        <p:nvPicPr>
          <p:cNvPr id="26" name="Picture 25">
            <a:extLst>
              <a:ext uri="{FF2B5EF4-FFF2-40B4-BE49-F238E27FC236}">
                <a16:creationId xmlns:a16="http://schemas.microsoft.com/office/drawing/2014/main" id="{7661B776-0FC5-2C11-4EAA-406F6A873261}"/>
              </a:ext>
            </a:extLst>
          </p:cNvPr>
          <p:cNvPicPr>
            <a:picLocks noChangeAspect="1"/>
          </p:cNvPicPr>
          <p:nvPr/>
        </p:nvPicPr>
        <p:blipFill>
          <a:blip r:embed="rId10"/>
          <a:stretch>
            <a:fillRect/>
          </a:stretch>
        </p:blipFill>
        <p:spPr>
          <a:xfrm>
            <a:off x="3569805" y="5266738"/>
            <a:ext cx="2552700" cy="1457325"/>
          </a:xfrm>
          <a:prstGeom prst="rect">
            <a:avLst/>
          </a:prstGeom>
        </p:spPr>
      </p:pic>
      <p:pic>
        <p:nvPicPr>
          <p:cNvPr id="28" name="Picture 27">
            <a:extLst>
              <a:ext uri="{FF2B5EF4-FFF2-40B4-BE49-F238E27FC236}">
                <a16:creationId xmlns:a16="http://schemas.microsoft.com/office/drawing/2014/main" id="{120A9E6B-C807-DB55-BABE-5A2B6646C9BA}"/>
              </a:ext>
            </a:extLst>
          </p:cNvPr>
          <p:cNvPicPr>
            <a:picLocks noChangeAspect="1"/>
          </p:cNvPicPr>
          <p:nvPr/>
        </p:nvPicPr>
        <p:blipFill>
          <a:blip r:embed="rId11"/>
          <a:stretch>
            <a:fillRect/>
          </a:stretch>
        </p:blipFill>
        <p:spPr>
          <a:xfrm>
            <a:off x="6232252" y="5247687"/>
            <a:ext cx="2933700" cy="1495425"/>
          </a:xfrm>
          <a:prstGeom prst="rect">
            <a:avLst/>
          </a:prstGeom>
        </p:spPr>
      </p:pic>
      <p:pic>
        <p:nvPicPr>
          <p:cNvPr id="30" name="Picture 29">
            <a:extLst>
              <a:ext uri="{FF2B5EF4-FFF2-40B4-BE49-F238E27FC236}">
                <a16:creationId xmlns:a16="http://schemas.microsoft.com/office/drawing/2014/main" id="{D7E3C315-2B69-9E30-8AB5-268E9EBAAA2D}"/>
              </a:ext>
            </a:extLst>
          </p:cNvPr>
          <p:cNvPicPr>
            <a:picLocks noChangeAspect="1"/>
          </p:cNvPicPr>
          <p:nvPr/>
        </p:nvPicPr>
        <p:blipFill>
          <a:blip r:embed="rId12"/>
          <a:stretch>
            <a:fillRect/>
          </a:stretch>
        </p:blipFill>
        <p:spPr>
          <a:xfrm>
            <a:off x="9232213" y="5329574"/>
            <a:ext cx="2752725" cy="1371600"/>
          </a:xfrm>
          <a:prstGeom prst="rect">
            <a:avLst/>
          </a:prstGeom>
        </p:spPr>
      </p:pic>
    </p:spTree>
    <p:extLst>
      <p:ext uri="{BB962C8B-B14F-4D97-AF65-F5344CB8AC3E}">
        <p14:creationId xmlns:p14="http://schemas.microsoft.com/office/powerpoint/2010/main" val="4151986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ADFB72F-6D99-F00B-9096-81844B6A69B1}"/>
              </a:ext>
            </a:extLst>
          </p:cNvPr>
          <p:cNvSpPr txBox="1"/>
          <p:nvPr/>
        </p:nvSpPr>
        <p:spPr>
          <a:xfrm>
            <a:off x="874644" y="0"/>
            <a:ext cx="12192000" cy="830997"/>
          </a:xfrm>
          <a:prstGeom prst="rect">
            <a:avLst/>
          </a:prstGeom>
          <a:noFill/>
        </p:spPr>
        <p:txBody>
          <a:bodyPr wrap="square" rtlCol="0">
            <a:spAutoFit/>
          </a:bodyPr>
          <a:lstStyle/>
          <a:p>
            <a:r>
              <a:rPr lang="en-US" sz="2400" b="1" dirty="0">
                <a:latin typeface="Century Gothic" panose="020B0502020202020204" pitchFamily="34" charset="0"/>
              </a:rPr>
              <a:t>                         Queries of Table # 04      ( Players )</a:t>
            </a:r>
          </a:p>
          <a:p>
            <a:endParaRPr lang="en-US" sz="2400" b="1" dirty="0">
              <a:latin typeface="Century Gothic" panose="020B0502020202020204" pitchFamily="34" charset="0"/>
            </a:endParaRPr>
          </a:p>
        </p:txBody>
      </p:sp>
      <p:pic>
        <p:nvPicPr>
          <p:cNvPr id="3" name="Picture 2">
            <a:extLst>
              <a:ext uri="{FF2B5EF4-FFF2-40B4-BE49-F238E27FC236}">
                <a16:creationId xmlns:a16="http://schemas.microsoft.com/office/drawing/2014/main" id="{5F88D0C3-0344-CDE3-2829-4A027FB53963}"/>
              </a:ext>
            </a:extLst>
          </p:cNvPr>
          <p:cNvPicPr>
            <a:picLocks noChangeAspect="1"/>
          </p:cNvPicPr>
          <p:nvPr/>
        </p:nvPicPr>
        <p:blipFill>
          <a:blip r:embed="rId3"/>
          <a:stretch>
            <a:fillRect/>
          </a:stretch>
        </p:blipFill>
        <p:spPr>
          <a:xfrm>
            <a:off x="1754606" y="838854"/>
            <a:ext cx="8682786" cy="257268"/>
          </a:xfrm>
          <a:prstGeom prst="rect">
            <a:avLst/>
          </a:prstGeom>
        </p:spPr>
      </p:pic>
      <p:pic>
        <p:nvPicPr>
          <p:cNvPr id="6" name="Picture 5">
            <a:extLst>
              <a:ext uri="{FF2B5EF4-FFF2-40B4-BE49-F238E27FC236}">
                <a16:creationId xmlns:a16="http://schemas.microsoft.com/office/drawing/2014/main" id="{ED936EC0-38CF-94F6-58E2-2239CEF0FC34}"/>
              </a:ext>
            </a:extLst>
          </p:cNvPr>
          <p:cNvPicPr>
            <a:picLocks noChangeAspect="1"/>
          </p:cNvPicPr>
          <p:nvPr/>
        </p:nvPicPr>
        <p:blipFill>
          <a:blip r:embed="rId4"/>
          <a:stretch>
            <a:fillRect/>
          </a:stretch>
        </p:blipFill>
        <p:spPr>
          <a:xfrm>
            <a:off x="4833937" y="1538537"/>
            <a:ext cx="1914525" cy="1200150"/>
          </a:xfrm>
          <a:prstGeom prst="rect">
            <a:avLst/>
          </a:prstGeom>
        </p:spPr>
      </p:pic>
      <p:pic>
        <p:nvPicPr>
          <p:cNvPr id="10" name="Picture 9">
            <a:extLst>
              <a:ext uri="{FF2B5EF4-FFF2-40B4-BE49-F238E27FC236}">
                <a16:creationId xmlns:a16="http://schemas.microsoft.com/office/drawing/2014/main" id="{C156D7E9-EDE6-9115-2792-6654AE95628B}"/>
              </a:ext>
            </a:extLst>
          </p:cNvPr>
          <p:cNvPicPr>
            <a:picLocks noChangeAspect="1"/>
          </p:cNvPicPr>
          <p:nvPr/>
        </p:nvPicPr>
        <p:blipFill>
          <a:blip r:embed="rId5"/>
          <a:stretch>
            <a:fillRect/>
          </a:stretch>
        </p:blipFill>
        <p:spPr>
          <a:xfrm>
            <a:off x="1538287" y="3268938"/>
            <a:ext cx="9115425" cy="320123"/>
          </a:xfrm>
          <a:prstGeom prst="rect">
            <a:avLst/>
          </a:prstGeom>
        </p:spPr>
      </p:pic>
      <p:pic>
        <p:nvPicPr>
          <p:cNvPr id="13" name="Picture 12">
            <a:extLst>
              <a:ext uri="{FF2B5EF4-FFF2-40B4-BE49-F238E27FC236}">
                <a16:creationId xmlns:a16="http://schemas.microsoft.com/office/drawing/2014/main" id="{E7559320-3DE1-6D28-DE23-BD73E5F93189}"/>
              </a:ext>
            </a:extLst>
          </p:cNvPr>
          <p:cNvPicPr>
            <a:picLocks noChangeAspect="1"/>
          </p:cNvPicPr>
          <p:nvPr/>
        </p:nvPicPr>
        <p:blipFill>
          <a:blip r:embed="rId6"/>
          <a:stretch>
            <a:fillRect/>
          </a:stretch>
        </p:blipFill>
        <p:spPr>
          <a:xfrm>
            <a:off x="3163749" y="4300491"/>
            <a:ext cx="5864502" cy="1182757"/>
          </a:xfrm>
          <a:prstGeom prst="rect">
            <a:avLst/>
          </a:prstGeom>
        </p:spPr>
      </p:pic>
    </p:spTree>
    <p:extLst>
      <p:ext uri="{BB962C8B-B14F-4D97-AF65-F5344CB8AC3E}">
        <p14:creationId xmlns:p14="http://schemas.microsoft.com/office/powerpoint/2010/main" val="2313417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ADFB72F-6D99-F00B-9096-81844B6A69B1}"/>
              </a:ext>
            </a:extLst>
          </p:cNvPr>
          <p:cNvSpPr txBox="1"/>
          <p:nvPr/>
        </p:nvSpPr>
        <p:spPr>
          <a:xfrm>
            <a:off x="874644" y="0"/>
            <a:ext cx="12192000" cy="830997"/>
          </a:xfrm>
          <a:prstGeom prst="rect">
            <a:avLst/>
          </a:prstGeom>
          <a:noFill/>
        </p:spPr>
        <p:txBody>
          <a:bodyPr wrap="square" rtlCol="0">
            <a:spAutoFit/>
          </a:bodyPr>
          <a:lstStyle/>
          <a:p>
            <a:r>
              <a:rPr lang="en-US" sz="2400" b="1" dirty="0">
                <a:latin typeface="Century Gothic" panose="020B0502020202020204" pitchFamily="34" charset="0"/>
              </a:rPr>
              <a:t>                         Queries of Table # 05      ( </a:t>
            </a:r>
            <a:r>
              <a:rPr lang="en-US" sz="2400" b="1" dirty="0" err="1">
                <a:latin typeface="Century Gothic" panose="020B0502020202020204" pitchFamily="34" charset="0"/>
              </a:rPr>
              <a:t>Match_summary</a:t>
            </a:r>
            <a:r>
              <a:rPr lang="en-US" sz="2400" b="1" dirty="0">
                <a:latin typeface="Century Gothic" panose="020B0502020202020204" pitchFamily="34" charset="0"/>
              </a:rPr>
              <a:t> )</a:t>
            </a:r>
          </a:p>
          <a:p>
            <a:endParaRPr lang="en-US" sz="2400" b="1" dirty="0">
              <a:latin typeface="Century Gothic" panose="020B0502020202020204" pitchFamily="34" charset="0"/>
            </a:endParaRPr>
          </a:p>
        </p:txBody>
      </p:sp>
      <p:pic>
        <p:nvPicPr>
          <p:cNvPr id="4" name="Picture 3">
            <a:extLst>
              <a:ext uri="{FF2B5EF4-FFF2-40B4-BE49-F238E27FC236}">
                <a16:creationId xmlns:a16="http://schemas.microsoft.com/office/drawing/2014/main" id="{4EA1D733-85AF-95E4-34FF-72D765A4B032}"/>
              </a:ext>
            </a:extLst>
          </p:cNvPr>
          <p:cNvPicPr>
            <a:picLocks noChangeAspect="1"/>
          </p:cNvPicPr>
          <p:nvPr/>
        </p:nvPicPr>
        <p:blipFill>
          <a:blip r:embed="rId3"/>
          <a:stretch>
            <a:fillRect/>
          </a:stretch>
        </p:blipFill>
        <p:spPr>
          <a:xfrm>
            <a:off x="563383" y="622852"/>
            <a:ext cx="11104536" cy="304800"/>
          </a:xfrm>
          <a:prstGeom prst="rect">
            <a:avLst/>
          </a:prstGeom>
        </p:spPr>
      </p:pic>
      <p:pic>
        <p:nvPicPr>
          <p:cNvPr id="7" name="Picture 6">
            <a:extLst>
              <a:ext uri="{FF2B5EF4-FFF2-40B4-BE49-F238E27FC236}">
                <a16:creationId xmlns:a16="http://schemas.microsoft.com/office/drawing/2014/main" id="{B91143CE-5CF5-030F-F087-DB13F1403EDE}"/>
              </a:ext>
            </a:extLst>
          </p:cNvPr>
          <p:cNvPicPr>
            <a:picLocks noChangeAspect="1"/>
          </p:cNvPicPr>
          <p:nvPr/>
        </p:nvPicPr>
        <p:blipFill>
          <a:blip r:embed="rId4"/>
          <a:stretch>
            <a:fillRect/>
          </a:stretch>
        </p:blipFill>
        <p:spPr>
          <a:xfrm>
            <a:off x="3882680" y="1115668"/>
            <a:ext cx="4029075" cy="1181100"/>
          </a:xfrm>
          <a:prstGeom prst="rect">
            <a:avLst/>
          </a:prstGeom>
        </p:spPr>
      </p:pic>
      <p:pic>
        <p:nvPicPr>
          <p:cNvPr id="11" name="Picture 10">
            <a:extLst>
              <a:ext uri="{FF2B5EF4-FFF2-40B4-BE49-F238E27FC236}">
                <a16:creationId xmlns:a16="http://schemas.microsoft.com/office/drawing/2014/main" id="{2DD19D04-3A9C-6987-7C3B-5CA374F13EC7}"/>
              </a:ext>
            </a:extLst>
          </p:cNvPr>
          <p:cNvPicPr>
            <a:picLocks noChangeAspect="1"/>
          </p:cNvPicPr>
          <p:nvPr/>
        </p:nvPicPr>
        <p:blipFill>
          <a:blip r:embed="rId5"/>
          <a:stretch>
            <a:fillRect/>
          </a:stretch>
        </p:blipFill>
        <p:spPr>
          <a:xfrm>
            <a:off x="748683" y="2710897"/>
            <a:ext cx="11104537" cy="304800"/>
          </a:xfrm>
          <a:prstGeom prst="rect">
            <a:avLst/>
          </a:prstGeom>
        </p:spPr>
      </p:pic>
      <p:pic>
        <p:nvPicPr>
          <p:cNvPr id="14" name="Picture 13">
            <a:extLst>
              <a:ext uri="{FF2B5EF4-FFF2-40B4-BE49-F238E27FC236}">
                <a16:creationId xmlns:a16="http://schemas.microsoft.com/office/drawing/2014/main" id="{79A5FC16-E2E7-F1AA-F2DE-1423181FC4C1}"/>
              </a:ext>
            </a:extLst>
          </p:cNvPr>
          <p:cNvPicPr>
            <a:picLocks noChangeAspect="1"/>
          </p:cNvPicPr>
          <p:nvPr/>
        </p:nvPicPr>
        <p:blipFill>
          <a:blip r:embed="rId6"/>
          <a:stretch>
            <a:fillRect/>
          </a:stretch>
        </p:blipFill>
        <p:spPr>
          <a:xfrm>
            <a:off x="4203216" y="3227941"/>
            <a:ext cx="2619375" cy="1228725"/>
          </a:xfrm>
          <a:prstGeom prst="rect">
            <a:avLst/>
          </a:prstGeom>
        </p:spPr>
      </p:pic>
      <p:pic>
        <p:nvPicPr>
          <p:cNvPr id="16" name="Picture 15">
            <a:extLst>
              <a:ext uri="{FF2B5EF4-FFF2-40B4-BE49-F238E27FC236}">
                <a16:creationId xmlns:a16="http://schemas.microsoft.com/office/drawing/2014/main" id="{77F63420-6A1B-246B-0A83-9AC89BB021AA}"/>
              </a:ext>
            </a:extLst>
          </p:cNvPr>
          <p:cNvPicPr>
            <a:picLocks noChangeAspect="1"/>
          </p:cNvPicPr>
          <p:nvPr/>
        </p:nvPicPr>
        <p:blipFill>
          <a:blip r:embed="rId7"/>
          <a:stretch>
            <a:fillRect/>
          </a:stretch>
        </p:blipFill>
        <p:spPr>
          <a:xfrm>
            <a:off x="748683" y="4792544"/>
            <a:ext cx="11104537" cy="304800"/>
          </a:xfrm>
          <a:prstGeom prst="rect">
            <a:avLst/>
          </a:prstGeom>
        </p:spPr>
      </p:pic>
      <p:pic>
        <p:nvPicPr>
          <p:cNvPr id="18" name="Picture 17">
            <a:extLst>
              <a:ext uri="{FF2B5EF4-FFF2-40B4-BE49-F238E27FC236}">
                <a16:creationId xmlns:a16="http://schemas.microsoft.com/office/drawing/2014/main" id="{89629E28-11B1-7334-7A14-7E3ACF573D24}"/>
              </a:ext>
            </a:extLst>
          </p:cNvPr>
          <p:cNvPicPr>
            <a:picLocks noChangeAspect="1"/>
          </p:cNvPicPr>
          <p:nvPr/>
        </p:nvPicPr>
        <p:blipFill>
          <a:blip r:embed="rId8"/>
          <a:stretch>
            <a:fillRect/>
          </a:stretch>
        </p:blipFill>
        <p:spPr>
          <a:xfrm>
            <a:off x="3682654" y="5312465"/>
            <a:ext cx="4429125" cy="1295400"/>
          </a:xfrm>
          <a:prstGeom prst="rect">
            <a:avLst/>
          </a:prstGeom>
        </p:spPr>
      </p:pic>
    </p:spTree>
    <p:extLst>
      <p:ext uri="{BB962C8B-B14F-4D97-AF65-F5344CB8AC3E}">
        <p14:creationId xmlns:p14="http://schemas.microsoft.com/office/powerpoint/2010/main" val="3611977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ADFB72F-6D99-F00B-9096-81844B6A69B1}"/>
              </a:ext>
            </a:extLst>
          </p:cNvPr>
          <p:cNvSpPr txBox="1"/>
          <p:nvPr/>
        </p:nvSpPr>
        <p:spPr>
          <a:xfrm>
            <a:off x="874644" y="0"/>
            <a:ext cx="12192000" cy="830997"/>
          </a:xfrm>
          <a:prstGeom prst="rect">
            <a:avLst/>
          </a:prstGeom>
          <a:noFill/>
        </p:spPr>
        <p:txBody>
          <a:bodyPr wrap="square" rtlCol="0">
            <a:spAutoFit/>
          </a:bodyPr>
          <a:lstStyle/>
          <a:p>
            <a:r>
              <a:rPr lang="en-US" sz="2400" b="1" dirty="0">
                <a:latin typeface="Century Gothic" panose="020B0502020202020204" pitchFamily="34" charset="0"/>
              </a:rPr>
              <a:t>                         Queries of Table # 05      ( Match _summary )</a:t>
            </a:r>
          </a:p>
          <a:p>
            <a:endParaRPr lang="en-US" sz="2400" b="1" dirty="0">
              <a:latin typeface="Century Gothic" panose="020B0502020202020204" pitchFamily="34" charset="0"/>
            </a:endParaRPr>
          </a:p>
        </p:txBody>
      </p:sp>
      <p:pic>
        <p:nvPicPr>
          <p:cNvPr id="6" name="Picture 5">
            <a:extLst>
              <a:ext uri="{FF2B5EF4-FFF2-40B4-BE49-F238E27FC236}">
                <a16:creationId xmlns:a16="http://schemas.microsoft.com/office/drawing/2014/main" id="{00E62F80-8ADD-48C7-233C-A9923EDD1E10}"/>
              </a:ext>
            </a:extLst>
          </p:cNvPr>
          <p:cNvPicPr>
            <a:picLocks noChangeAspect="1"/>
          </p:cNvPicPr>
          <p:nvPr/>
        </p:nvPicPr>
        <p:blipFill>
          <a:blip r:embed="rId3"/>
          <a:stretch>
            <a:fillRect/>
          </a:stretch>
        </p:blipFill>
        <p:spPr>
          <a:xfrm>
            <a:off x="4978675" y="1755395"/>
            <a:ext cx="1638300" cy="1181100"/>
          </a:xfrm>
          <a:prstGeom prst="rect">
            <a:avLst/>
          </a:prstGeom>
        </p:spPr>
      </p:pic>
      <p:pic>
        <p:nvPicPr>
          <p:cNvPr id="10" name="Picture 9">
            <a:extLst>
              <a:ext uri="{FF2B5EF4-FFF2-40B4-BE49-F238E27FC236}">
                <a16:creationId xmlns:a16="http://schemas.microsoft.com/office/drawing/2014/main" id="{234802EF-9F02-514B-3E1D-F18DAEA7D563}"/>
              </a:ext>
            </a:extLst>
          </p:cNvPr>
          <p:cNvPicPr>
            <a:picLocks noChangeAspect="1"/>
          </p:cNvPicPr>
          <p:nvPr/>
        </p:nvPicPr>
        <p:blipFill>
          <a:blip r:embed="rId4"/>
          <a:stretch>
            <a:fillRect/>
          </a:stretch>
        </p:blipFill>
        <p:spPr>
          <a:xfrm>
            <a:off x="1908313" y="3362218"/>
            <a:ext cx="8176591" cy="416250"/>
          </a:xfrm>
          <a:prstGeom prst="rect">
            <a:avLst/>
          </a:prstGeom>
        </p:spPr>
      </p:pic>
      <p:pic>
        <p:nvPicPr>
          <p:cNvPr id="17" name="Picture 16">
            <a:extLst>
              <a:ext uri="{FF2B5EF4-FFF2-40B4-BE49-F238E27FC236}">
                <a16:creationId xmlns:a16="http://schemas.microsoft.com/office/drawing/2014/main" id="{E149B7C7-6CE3-375D-1F7B-22D6D1D5630F}"/>
              </a:ext>
            </a:extLst>
          </p:cNvPr>
          <p:cNvPicPr>
            <a:picLocks noChangeAspect="1"/>
          </p:cNvPicPr>
          <p:nvPr/>
        </p:nvPicPr>
        <p:blipFill>
          <a:blip r:embed="rId5"/>
          <a:stretch>
            <a:fillRect/>
          </a:stretch>
        </p:blipFill>
        <p:spPr>
          <a:xfrm>
            <a:off x="1736035" y="975228"/>
            <a:ext cx="8348869" cy="416250"/>
          </a:xfrm>
          <a:prstGeom prst="rect">
            <a:avLst/>
          </a:prstGeom>
        </p:spPr>
      </p:pic>
      <p:pic>
        <p:nvPicPr>
          <p:cNvPr id="20" name="Picture 19">
            <a:extLst>
              <a:ext uri="{FF2B5EF4-FFF2-40B4-BE49-F238E27FC236}">
                <a16:creationId xmlns:a16="http://schemas.microsoft.com/office/drawing/2014/main" id="{015BA41D-3F1D-CDF5-99B8-381D63DFE70A}"/>
              </a:ext>
            </a:extLst>
          </p:cNvPr>
          <p:cNvPicPr>
            <a:picLocks noChangeAspect="1"/>
          </p:cNvPicPr>
          <p:nvPr/>
        </p:nvPicPr>
        <p:blipFill>
          <a:blip r:embed="rId6"/>
          <a:stretch>
            <a:fillRect/>
          </a:stretch>
        </p:blipFill>
        <p:spPr>
          <a:xfrm>
            <a:off x="2805111" y="4078560"/>
            <a:ext cx="6581775" cy="828675"/>
          </a:xfrm>
          <a:prstGeom prst="rect">
            <a:avLst/>
          </a:prstGeom>
        </p:spPr>
      </p:pic>
    </p:spTree>
    <p:extLst>
      <p:ext uri="{BB962C8B-B14F-4D97-AF65-F5344CB8AC3E}">
        <p14:creationId xmlns:p14="http://schemas.microsoft.com/office/powerpoint/2010/main" val="1051729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ADFB72F-6D99-F00B-9096-81844B6A69B1}"/>
              </a:ext>
            </a:extLst>
          </p:cNvPr>
          <p:cNvSpPr txBox="1"/>
          <p:nvPr/>
        </p:nvSpPr>
        <p:spPr>
          <a:xfrm>
            <a:off x="874644" y="0"/>
            <a:ext cx="12192000" cy="830997"/>
          </a:xfrm>
          <a:prstGeom prst="rect">
            <a:avLst/>
          </a:prstGeom>
          <a:noFill/>
        </p:spPr>
        <p:txBody>
          <a:bodyPr wrap="square" rtlCol="0">
            <a:spAutoFit/>
          </a:bodyPr>
          <a:lstStyle/>
          <a:p>
            <a:r>
              <a:rPr lang="en-US" sz="2400" b="1" dirty="0">
                <a:latin typeface="Century Gothic" panose="020B0502020202020204" pitchFamily="34" charset="0"/>
              </a:rPr>
              <a:t>                         Queries of Table # 06       ( Bowling_ statistics )</a:t>
            </a:r>
          </a:p>
          <a:p>
            <a:endParaRPr lang="en-US" sz="2400" b="1" dirty="0">
              <a:latin typeface="Century Gothic" panose="020B0502020202020204" pitchFamily="34" charset="0"/>
            </a:endParaRPr>
          </a:p>
        </p:txBody>
      </p:sp>
      <p:pic>
        <p:nvPicPr>
          <p:cNvPr id="3" name="Picture 2">
            <a:extLst>
              <a:ext uri="{FF2B5EF4-FFF2-40B4-BE49-F238E27FC236}">
                <a16:creationId xmlns:a16="http://schemas.microsoft.com/office/drawing/2014/main" id="{200B1802-D189-3F48-6F81-85E47890831D}"/>
              </a:ext>
            </a:extLst>
          </p:cNvPr>
          <p:cNvPicPr>
            <a:picLocks noChangeAspect="1"/>
          </p:cNvPicPr>
          <p:nvPr/>
        </p:nvPicPr>
        <p:blipFill>
          <a:blip r:embed="rId3"/>
          <a:stretch>
            <a:fillRect/>
          </a:stretch>
        </p:blipFill>
        <p:spPr>
          <a:xfrm>
            <a:off x="554525" y="830997"/>
            <a:ext cx="10829092" cy="576425"/>
          </a:xfrm>
          <a:prstGeom prst="rect">
            <a:avLst/>
          </a:prstGeom>
        </p:spPr>
      </p:pic>
      <p:pic>
        <p:nvPicPr>
          <p:cNvPr id="5" name="Picture 4">
            <a:extLst>
              <a:ext uri="{FF2B5EF4-FFF2-40B4-BE49-F238E27FC236}">
                <a16:creationId xmlns:a16="http://schemas.microsoft.com/office/drawing/2014/main" id="{B874089F-CDC6-E026-9D47-F339E3CF8676}"/>
              </a:ext>
            </a:extLst>
          </p:cNvPr>
          <p:cNvPicPr>
            <a:picLocks noChangeAspect="1"/>
          </p:cNvPicPr>
          <p:nvPr/>
        </p:nvPicPr>
        <p:blipFill>
          <a:blip r:embed="rId4"/>
          <a:stretch>
            <a:fillRect/>
          </a:stretch>
        </p:blipFill>
        <p:spPr>
          <a:xfrm>
            <a:off x="2933700" y="1661994"/>
            <a:ext cx="6324600" cy="1276350"/>
          </a:xfrm>
          <a:prstGeom prst="rect">
            <a:avLst/>
          </a:prstGeom>
        </p:spPr>
      </p:pic>
      <p:pic>
        <p:nvPicPr>
          <p:cNvPr id="8" name="Picture 7">
            <a:extLst>
              <a:ext uri="{FF2B5EF4-FFF2-40B4-BE49-F238E27FC236}">
                <a16:creationId xmlns:a16="http://schemas.microsoft.com/office/drawing/2014/main" id="{1EAEDDBE-2444-F519-7EB7-53434992CB70}"/>
              </a:ext>
            </a:extLst>
          </p:cNvPr>
          <p:cNvPicPr>
            <a:picLocks noChangeAspect="1"/>
          </p:cNvPicPr>
          <p:nvPr/>
        </p:nvPicPr>
        <p:blipFill>
          <a:blip r:embed="rId5"/>
          <a:stretch>
            <a:fillRect/>
          </a:stretch>
        </p:blipFill>
        <p:spPr>
          <a:xfrm>
            <a:off x="1086678" y="3428999"/>
            <a:ext cx="10296939" cy="490657"/>
          </a:xfrm>
          <a:prstGeom prst="rect">
            <a:avLst/>
          </a:prstGeom>
        </p:spPr>
      </p:pic>
      <p:pic>
        <p:nvPicPr>
          <p:cNvPr id="12" name="Picture 11">
            <a:extLst>
              <a:ext uri="{FF2B5EF4-FFF2-40B4-BE49-F238E27FC236}">
                <a16:creationId xmlns:a16="http://schemas.microsoft.com/office/drawing/2014/main" id="{86C7E40C-8B51-FB17-6EE9-EAB766EF736F}"/>
              </a:ext>
            </a:extLst>
          </p:cNvPr>
          <p:cNvPicPr>
            <a:picLocks noChangeAspect="1"/>
          </p:cNvPicPr>
          <p:nvPr/>
        </p:nvPicPr>
        <p:blipFill>
          <a:blip r:embed="rId6"/>
          <a:stretch>
            <a:fillRect/>
          </a:stretch>
        </p:blipFill>
        <p:spPr>
          <a:xfrm>
            <a:off x="2362200" y="4312221"/>
            <a:ext cx="7467600" cy="1295400"/>
          </a:xfrm>
          <a:prstGeom prst="rect">
            <a:avLst/>
          </a:prstGeom>
        </p:spPr>
      </p:pic>
    </p:spTree>
    <p:extLst>
      <p:ext uri="{BB962C8B-B14F-4D97-AF65-F5344CB8AC3E}">
        <p14:creationId xmlns:p14="http://schemas.microsoft.com/office/powerpoint/2010/main" val="1753365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ADFB72F-6D99-F00B-9096-81844B6A69B1}"/>
              </a:ext>
            </a:extLst>
          </p:cNvPr>
          <p:cNvSpPr txBox="1"/>
          <p:nvPr/>
        </p:nvSpPr>
        <p:spPr>
          <a:xfrm>
            <a:off x="874644" y="0"/>
            <a:ext cx="12192000" cy="830997"/>
          </a:xfrm>
          <a:prstGeom prst="rect">
            <a:avLst/>
          </a:prstGeom>
          <a:noFill/>
        </p:spPr>
        <p:txBody>
          <a:bodyPr wrap="square" rtlCol="0">
            <a:spAutoFit/>
          </a:bodyPr>
          <a:lstStyle/>
          <a:p>
            <a:r>
              <a:rPr lang="en-US" sz="2400" b="1" dirty="0">
                <a:latin typeface="Century Gothic" panose="020B0502020202020204" pitchFamily="34" charset="0"/>
              </a:rPr>
              <a:t>                         Queries of Table # 06       ( Bowling _statistics )</a:t>
            </a:r>
          </a:p>
          <a:p>
            <a:endParaRPr lang="en-US" sz="2400" b="1" dirty="0">
              <a:latin typeface="Century Gothic" panose="020B0502020202020204" pitchFamily="34" charset="0"/>
            </a:endParaRPr>
          </a:p>
        </p:txBody>
      </p:sp>
      <p:pic>
        <p:nvPicPr>
          <p:cNvPr id="4" name="Picture 3">
            <a:extLst>
              <a:ext uri="{FF2B5EF4-FFF2-40B4-BE49-F238E27FC236}">
                <a16:creationId xmlns:a16="http://schemas.microsoft.com/office/drawing/2014/main" id="{2392FDA0-CAA9-E055-0D9D-E61FA112243F}"/>
              </a:ext>
            </a:extLst>
          </p:cNvPr>
          <p:cNvPicPr>
            <a:picLocks noChangeAspect="1"/>
          </p:cNvPicPr>
          <p:nvPr/>
        </p:nvPicPr>
        <p:blipFill>
          <a:blip r:embed="rId3"/>
          <a:stretch>
            <a:fillRect/>
          </a:stretch>
        </p:blipFill>
        <p:spPr>
          <a:xfrm>
            <a:off x="1126435" y="636105"/>
            <a:ext cx="10356573" cy="504248"/>
          </a:xfrm>
          <a:prstGeom prst="rect">
            <a:avLst/>
          </a:prstGeom>
        </p:spPr>
      </p:pic>
      <p:pic>
        <p:nvPicPr>
          <p:cNvPr id="7" name="Picture 6">
            <a:extLst>
              <a:ext uri="{FF2B5EF4-FFF2-40B4-BE49-F238E27FC236}">
                <a16:creationId xmlns:a16="http://schemas.microsoft.com/office/drawing/2014/main" id="{86C32220-EF68-124C-D6FF-B35F1F2F4EC0}"/>
              </a:ext>
            </a:extLst>
          </p:cNvPr>
          <p:cNvPicPr>
            <a:picLocks noChangeAspect="1"/>
          </p:cNvPicPr>
          <p:nvPr/>
        </p:nvPicPr>
        <p:blipFill>
          <a:blip r:embed="rId4"/>
          <a:stretch>
            <a:fillRect/>
          </a:stretch>
        </p:blipFill>
        <p:spPr>
          <a:xfrm>
            <a:off x="4270927" y="1314495"/>
            <a:ext cx="3067050" cy="923925"/>
          </a:xfrm>
          <a:prstGeom prst="rect">
            <a:avLst/>
          </a:prstGeom>
        </p:spPr>
      </p:pic>
      <p:pic>
        <p:nvPicPr>
          <p:cNvPr id="11" name="Picture 10">
            <a:extLst>
              <a:ext uri="{FF2B5EF4-FFF2-40B4-BE49-F238E27FC236}">
                <a16:creationId xmlns:a16="http://schemas.microsoft.com/office/drawing/2014/main" id="{D0BE9C6D-27CC-595E-6763-6C91C3774644}"/>
              </a:ext>
            </a:extLst>
          </p:cNvPr>
          <p:cNvPicPr>
            <a:picLocks noChangeAspect="1"/>
          </p:cNvPicPr>
          <p:nvPr/>
        </p:nvPicPr>
        <p:blipFill>
          <a:blip r:embed="rId5"/>
          <a:stretch>
            <a:fillRect/>
          </a:stretch>
        </p:blipFill>
        <p:spPr>
          <a:xfrm>
            <a:off x="1444487" y="2547730"/>
            <a:ext cx="9462164" cy="354496"/>
          </a:xfrm>
          <a:prstGeom prst="rect">
            <a:avLst/>
          </a:prstGeom>
        </p:spPr>
      </p:pic>
      <p:pic>
        <p:nvPicPr>
          <p:cNvPr id="14" name="Picture 13">
            <a:extLst>
              <a:ext uri="{FF2B5EF4-FFF2-40B4-BE49-F238E27FC236}">
                <a16:creationId xmlns:a16="http://schemas.microsoft.com/office/drawing/2014/main" id="{053E60EC-1C9C-4A38-6CB6-B3DCF9363E52}"/>
              </a:ext>
            </a:extLst>
          </p:cNvPr>
          <p:cNvPicPr>
            <a:picLocks noChangeAspect="1"/>
          </p:cNvPicPr>
          <p:nvPr/>
        </p:nvPicPr>
        <p:blipFill>
          <a:blip r:embed="rId6"/>
          <a:stretch>
            <a:fillRect/>
          </a:stretch>
        </p:blipFill>
        <p:spPr>
          <a:xfrm>
            <a:off x="4678017" y="3042778"/>
            <a:ext cx="1828800" cy="1266825"/>
          </a:xfrm>
          <a:prstGeom prst="rect">
            <a:avLst/>
          </a:prstGeom>
        </p:spPr>
      </p:pic>
      <p:pic>
        <p:nvPicPr>
          <p:cNvPr id="16" name="Picture 15">
            <a:extLst>
              <a:ext uri="{FF2B5EF4-FFF2-40B4-BE49-F238E27FC236}">
                <a16:creationId xmlns:a16="http://schemas.microsoft.com/office/drawing/2014/main" id="{247D2D48-245C-1D23-8536-77E3B916F71F}"/>
              </a:ext>
            </a:extLst>
          </p:cNvPr>
          <p:cNvPicPr>
            <a:picLocks noChangeAspect="1"/>
          </p:cNvPicPr>
          <p:nvPr/>
        </p:nvPicPr>
        <p:blipFill>
          <a:blip r:embed="rId7"/>
          <a:stretch>
            <a:fillRect/>
          </a:stretch>
        </p:blipFill>
        <p:spPr>
          <a:xfrm>
            <a:off x="1095623" y="4662693"/>
            <a:ext cx="10327608" cy="253863"/>
          </a:xfrm>
          <a:prstGeom prst="rect">
            <a:avLst/>
          </a:prstGeom>
        </p:spPr>
      </p:pic>
      <p:pic>
        <p:nvPicPr>
          <p:cNvPr id="18" name="Picture 17">
            <a:extLst>
              <a:ext uri="{FF2B5EF4-FFF2-40B4-BE49-F238E27FC236}">
                <a16:creationId xmlns:a16="http://schemas.microsoft.com/office/drawing/2014/main" id="{73F45781-CC05-1DDD-CE15-9EFC0274DE90}"/>
              </a:ext>
            </a:extLst>
          </p:cNvPr>
          <p:cNvPicPr>
            <a:picLocks noChangeAspect="1"/>
          </p:cNvPicPr>
          <p:nvPr/>
        </p:nvPicPr>
        <p:blipFill>
          <a:blip r:embed="rId8"/>
          <a:stretch>
            <a:fillRect/>
          </a:stretch>
        </p:blipFill>
        <p:spPr>
          <a:xfrm>
            <a:off x="4270927" y="5200648"/>
            <a:ext cx="3000375" cy="1476375"/>
          </a:xfrm>
          <a:prstGeom prst="rect">
            <a:avLst/>
          </a:prstGeom>
        </p:spPr>
      </p:pic>
    </p:spTree>
    <p:extLst>
      <p:ext uri="{BB962C8B-B14F-4D97-AF65-F5344CB8AC3E}">
        <p14:creationId xmlns:p14="http://schemas.microsoft.com/office/powerpoint/2010/main" val="4115106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ADFB72F-6D99-F00B-9096-81844B6A69B1}"/>
              </a:ext>
            </a:extLst>
          </p:cNvPr>
          <p:cNvSpPr txBox="1"/>
          <p:nvPr/>
        </p:nvSpPr>
        <p:spPr>
          <a:xfrm>
            <a:off x="874644" y="0"/>
            <a:ext cx="12192000" cy="830997"/>
          </a:xfrm>
          <a:prstGeom prst="rect">
            <a:avLst/>
          </a:prstGeom>
          <a:noFill/>
        </p:spPr>
        <p:txBody>
          <a:bodyPr wrap="square" rtlCol="0">
            <a:spAutoFit/>
          </a:bodyPr>
          <a:lstStyle/>
          <a:p>
            <a:r>
              <a:rPr lang="en-US" sz="2400" b="1" dirty="0">
                <a:latin typeface="Century Gothic" panose="020B0502020202020204" pitchFamily="34" charset="0"/>
              </a:rPr>
              <a:t>                         Queries of Table # 07       ( Batting_ statistics )</a:t>
            </a:r>
          </a:p>
          <a:p>
            <a:endParaRPr lang="en-US" sz="2400" b="1" dirty="0">
              <a:latin typeface="Century Gothic" panose="020B0502020202020204" pitchFamily="34" charset="0"/>
            </a:endParaRPr>
          </a:p>
        </p:txBody>
      </p:sp>
      <p:pic>
        <p:nvPicPr>
          <p:cNvPr id="3" name="Picture 2">
            <a:extLst>
              <a:ext uri="{FF2B5EF4-FFF2-40B4-BE49-F238E27FC236}">
                <a16:creationId xmlns:a16="http://schemas.microsoft.com/office/drawing/2014/main" id="{54CC7BB3-93D5-2B16-FAED-303682720740}"/>
              </a:ext>
            </a:extLst>
          </p:cNvPr>
          <p:cNvPicPr>
            <a:picLocks noChangeAspect="1"/>
          </p:cNvPicPr>
          <p:nvPr/>
        </p:nvPicPr>
        <p:blipFill>
          <a:blip r:embed="rId3"/>
          <a:stretch>
            <a:fillRect/>
          </a:stretch>
        </p:blipFill>
        <p:spPr>
          <a:xfrm>
            <a:off x="874644" y="830997"/>
            <a:ext cx="10628243" cy="536136"/>
          </a:xfrm>
          <a:prstGeom prst="rect">
            <a:avLst/>
          </a:prstGeom>
        </p:spPr>
      </p:pic>
      <p:pic>
        <p:nvPicPr>
          <p:cNvPr id="6" name="Picture 5">
            <a:extLst>
              <a:ext uri="{FF2B5EF4-FFF2-40B4-BE49-F238E27FC236}">
                <a16:creationId xmlns:a16="http://schemas.microsoft.com/office/drawing/2014/main" id="{9AFCD13E-3F7A-A70E-CD28-F9A7F3BA0EF1}"/>
              </a:ext>
            </a:extLst>
          </p:cNvPr>
          <p:cNvPicPr>
            <a:picLocks noChangeAspect="1"/>
          </p:cNvPicPr>
          <p:nvPr/>
        </p:nvPicPr>
        <p:blipFill>
          <a:blip r:embed="rId4"/>
          <a:stretch>
            <a:fillRect/>
          </a:stretch>
        </p:blipFill>
        <p:spPr>
          <a:xfrm>
            <a:off x="2849008" y="1756948"/>
            <a:ext cx="5857875" cy="1352550"/>
          </a:xfrm>
          <a:prstGeom prst="rect">
            <a:avLst/>
          </a:prstGeom>
        </p:spPr>
      </p:pic>
      <p:pic>
        <p:nvPicPr>
          <p:cNvPr id="10" name="Picture 9">
            <a:extLst>
              <a:ext uri="{FF2B5EF4-FFF2-40B4-BE49-F238E27FC236}">
                <a16:creationId xmlns:a16="http://schemas.microsoft.com/office/drawing/2014/main" id="{D28A1A41-6E9F-4ED5-CE17-0DC18953E505}"/>
              </a:ext>
            </a:extLst>
          </p:cNvPr>
          <p:cNvPicPr>
            <a:picLocks noChangeAspect="1"/>
          </p:cNvPicPr>
          <p:nvPr/>
        </p:nvPicPr>
        <p:blipFill>
          <a:blip r:embed="rId5"/>
          <a:stretch>
            <a:fillRect/>
          </a:stretch>
        </p:blipFill>
        <p:spPr>
          <a:xfrm>
            <a:off x="1099930" y="3654449"/>
            <a:ext cx="10535478" cy="536136"/>
          </a:xfrm>
          <a:prstGeom prst="rect">
            <a:avLst/>
          </a:prstGeom>
        </p:spPr>
      </p:pic>
      <p:pic>
        <p:nvPicPr>
          <p:cNvPr id="13" name="Picture 12">
            <a:extLst>
              <a:ext uri="{FF2B5EF4-FFF2-40B4-BE49-F238E27FC236}">
                <a16:creationId xmlns:a16="http://schemas.microsoft.com/office/drawing/2014/main" id="{5DE98B7C-649B-9F1B-936E-045A6B9AB513}"/>
              </a:ext>
            </a:extLst>
          </p:cNvPr>
          <p:cNvPicPr>
            <a:picLocks noChangeAspect="1"/>
          </p:cNvPicPr>
          <p:nvPr/>
        </p:nvPicPr>
        <p:blipFill>
          <a:blip r:embed="rId6"/>
          <a:stretch>
            <a:fillRect/>
          </a:stretch>
        </p:blipFill>
        <p:spPr>
          <a:xfrm>
            <a:off x="2210834" y="4571585"/>
            <a:ext cx="7134225" cy="1400175"/>
          </a:xfrm>
          <a:prstGeom prst="rect">
            <a:avLst/>
          </a:prstGeom>
        </p:spPr>
      </p:pic>
    </p:spTree>
    <p:extLst>
      <p:ext uri="{BB962C8B-B14F-4D97-AF65-F5344CB8AC3E}">
        <p14:creationId xmlns:p14="http://schemas.microsoft.com/office/powerpoint/2010/main" val="2853845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27972" y="1218538"/>
            <a:ext cx="5641848" cy="5029200"/>
          </a:xfrm>
        </p:spPr>
        <p:txBody>
          <a:bodyPr/>
          <a:lstStyle/>
          <a:p>
            <a:r>
              <a:rPr lang="en-US" dirty="0"/>
              <a:t>Cricket Management System</a:t>
            </a:r>
            <a:br>
              <a:rPr lang="en-US" dirty="0"/>
            </a:br>
            <a:endParaRPr lang="en-US" dirty="0"/>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3736468867"/>
              </p:ext>
            </p:extLst>
          </p:nvPr>
        </p:nvGraphicFramePr>
        <p:xfrm>
          <a:off x="7399200" y="1858618"/>
          <a:ext cx="4190999" cy="3749040"/>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52871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INTRODUCTION</a:t>
                      </a:r>
                    </a:p>
                    <a:p>
                      <a:pPr algn="r"/>
                      <a:endParaRPr lang="en-US" sz="2400" b="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528713">
                <a:tc>
                  <a:txBody>
                    <a:bodyPr/>
                    <a:lstStyle/>
                    <a:p>
                      <a:pPr algn="r"/>
                      <a:r>
                        <a:rPr lang="en-US" sz="2400" b="0" dirty="0"/>
                        <a:t>ER MODEL</a:t>
                      </a:r>
                    </a:p>
                    <a:p>
                      <a:pPr marL="0" algn="r" defTabSz="914400" rtl="0" eaLnBrk="1" latinLnBrk="0" hangingPunct="1"/>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269633">
                <a:tc>
                  <a:txBody>
                    <a:bodyPr/>
                    <a:lstStyle/>
                    <a:p>
                      <a:pPr algn="r"/>
                      <a:r>
                        <a:rPr lang="en-US" sz="2400" b="0" dirty="0"/>
                        <a:t>CONTRIBUTIONS</a:t>
                      </a:r>
                    </a:p>
                    <a:p>
                      <a:pPr marL="0" algn="r" defTabSz="914400" rtl="0" eaLnBrk="1" latinLnBrk="0" hangingPunct="1"/>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52871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QUERIES AND THEIR OUTPUT</a:t>
                      </a:r>
                    </a:p>
                    <a:p>
                      <a:pPr marL="0" algn="r" defTabSz="914400" rtl="0" eaLnBrk="1" latinLnBrk="0" hangingPunct="1"/>
                      <a:r>
                        <a:rPr lang="en-US" sz="2400" b="0" kern="1200" dirty="0">
                          <a:solidFill>
                            <a:schemeClr val="tx1"/>
                          </a:solidFill>
                          <a:latin typeface="+mj-lt"/>
                          <a:ea typeface="+mn-ea"/>
                          <a:cs typeface="+mn-cs"/>
                        </a:rPr>
                        <a:t> </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29373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ADFB72F-6D99-F00B-9096-81844B6A69B1}"/>
              </a:ext>
            </a:extLst>
          </p:cNvPr>
          <p:cNvSpPr txBox="1"/>
          <p:nvPr/>
        </p:nvSpPr>
        <p:spPr>
          <a:xfrm>
            <a:off x="874644" y="0"/>
            <a:ext cx="12192000" cy="830997"/>
          </a:xfrm>
          <a:prstGeom prst="rect">
            <a:avLst/>
          </a:prstGeom>
          <a:noFill/>
        </p:spPr>
        <p:txBody>
          <a:bodyPr wrap="square" rtlCol="0">
            <a:spAutoFit/>
          </a:bodyPr>
          <a:lstStyle/>
          <a:p>
            <a:r>
              <a:rPr lang="en-US" sz="2400" b="1" dirty="0">
                <a:latin typeface="Century Gothic" panose="020B0502020202020204" pitchFamily="34" charset="0"/>
              </a:rPr>
              <a:t>                         Queries of Table # 07       ( Batting_ statistics )</a:t>
            </a:r>
          </a:p>
          <a:p>
            <a:endParaRPr lang="en-US" sz="2400" b="1" dirty="0">
              <a:latin typeface="Century Gothic" panose="020B0502020202020204" pitchFamily="34" charset="0"/>
            </a:endParaRPr>
          </a:p>
        </p:txBody>
      </p:sp>
      <p:pic>
        <p:nvPicPr>
          <p:cNvPr id="4" name="Picture 3">
            <a:extLst>
              <a:ext uri="{FF2B5EF4-FFF2-40B4-BE49-F238E27FC236}">
                <a16:creationId xmlns:a16="http://schemas.microsoft.com/office/drawing/2014/main" id="{276AADC4-4566-0903-8192-6143B2303A33}"/>
              </a:ext>
            </a:extLst>
          </p:cNvPr>
          <p:cNvPicPr>
            <a:picLocks noChangeAspect="1"/>
          </p:cNvPicPr>
          <p:nvPr/>
        </p:nvPicPr>
        <p:blipFill>
          <a:blip r:embed="rId3"/>
          <a:stretch>
            <a:fillRect/>
          </a:stretch>
        </p:blipFill>
        <p:spPr>
          <a:xfrm>
            <a:off x="938212" y="654784"/>
            <a:ext cx="10315575" cy="471651"/>
          </a:xfrm>
          <a:prstGeom prst="rect">
            <a:avLst/>
          </a:prstGeom>
        </p:spPr>
      </p:pic>
      <p:pic>
        <p:nvPicPr>
          <p:cNvPr id="7" name="Picture 6">
            <a:extLst>
              <a:ext uri="{FF2B5EF4-FFF2-40B4-BE49-F238E27FC236}">
                <a16:creationId xmlns:a16="http://schemas.microsoft.com/office/drawing/2014/main" id="{A1736B6D-B926-03F0-08A5-B9C195A9EF3B}"/>
              </a:ext>
            </a:extLst>
          </p:cNvPr>
          <p:cNvPicPr>
            <a:picLocks noChangeAspect="1"/>
          </p:cNvPicPr>
          <p:nvPr/>
        </p:nvPicPr>
        <p:blipFill>
          <a:blip r:embed="rId4"/>
          <a:stretch>
            <a:fillRect/>
          </a:stretch>
        </p:blipFill>
        <p:spPr>
          <a:xfrm>
            <a:off x="3292958" y="1303955"/>
            <a:ext cx="4943475" cy="1371600"/>
          </a:xfrm>
          <a:prstGeom prst="rect">
            <a:avLst/>
          </a:prstGeom>
        </p:spPr>
      </p:pic>
      <p:pic>
        <p:nvPicPr>
          <p:cNvPr id="11" name="Picture 10">
            <a:extLst>
              <a:ext uri="{FF2B5EF4-FFF2-40B4-BE49-F238E27FC236}">
                <a16:creationId xmlns:a16="http://schemas.microsoft.com/office/drawing/2014/main" id="{65BE78FD-3F31-8FF4-2B94-2C47991BC4CF}"/>
              </a:ext>
            </a:extLst>
          </p:cNvPr>
          <p:cNvPicPr>
            <a:picLocks noChangeAspect="1"/>
          </p:cNvPicPr>
          <p:nvPr/>
        </p:nvPicPr>
        <p:blipFill>
          <a:blip r:embed="rId5"/>
          <a:stretch>
            <a:fillRect/>
          </a:stretch>
        </p:blipFill>
        <p:spPr>
          <a:xfrm>
            <a:off x="874644" y="2965415"/>
            <a:ext cx="10379143" cy="331336"/>
          </a:xfrm>
          <a:prstGeom prst="rect">
            <a:avLst/>
          </a:prstGeom>
        </p:spPr>
      </p:pic>
      <p:pic>
        <p:nvPicPr>
          <p:cNvPr id="14" name="Picture 13">
            <a:extLst>
              <a:ext uri="{FF2B5EF4-FFF2-40B4-BE49-F238E27FC236}">
                <a16:creationId xmlns:a16="http://schemas.microsoft.com/office/drawing/2014/main" id="{C726C16C-FC57-A1C5-0005-FFAABDF818BB}"/>
              </a:ext>
            </a:extLst>
          </p:cNvPr>
          <p:cNvPicPr>
            <a:picLocks noChangeAspect="1"/>
          </p:cNvPicPr>
          <p:nvPr/>
        </p:nvPicPr>
        <p:blipFill>
          <a:blip r:embed="rId6"/>
          <a:stretch>
            <a:fillRect/>
          </a:stretch>
        </p:blipFill>
        <p:spPr>
          <a:xfrm>
            <a:off x="3985177" y="3436249"/>
            <a:ext cx="3038475" cy="1343025"/>
          </a:xfrm>
          <a:prstGeom prst="rect">
            <a:avLst/>
          </a:prstGeom>
        </p:spPr>
      </p:pic>
      <p:pic>
        <p:nvPicPr>
          <p:cNvPr id="16" name="Picture 15">
            <a:extLst>
              <a:ext uri="{FF2B5EF4-FFF2-40B4-BE49-F238E27FC236}">
                <a16:creationId xmlns:a16="http://schemas.microsoft.com/office/drawing/2014/main" id="{0E2541FC-2E07-4316-6E4B-3E09C671E2FD}"/>
              </a:ext>
            </a:extLst>
          </p:cNvPr>
          <p:cNvPicPr>
            <a:picLocks noChangeAspect="1"/>
          </p:cNvPicPr>
          <p:nvPr/>
        </p:nvPicPr>
        <p:blipFill>
          <a:blip r:embed="rId7"/>
          <a:stretch>
            <a:fillRect/>
          </a:stretch>
        </p:blipFill>
        <p:spPr>
          <a:xfrm>
            <a:off x="506072" y="4980399"/>
            <a:ext cx="11116286" cy="276181"/>
          </a:xfrm>
          <a:prstGeom prst="rect">
            <a:avLst/>
          </a:prstGeom>
        </p:spPr>
      </p:pic>
      <p:pic>
        <p:nvPicPr>
          <p:cNvPr id="18" name="Picture 17">
            <a:extLst>
              <a:ext uri="{FF2B5EF4-FFF2-40B4-BE49-F238E27FC236}">
                <a16:creationId xmlns:a16="http://schemas.microsoft.com/office/drawing/2014/main" id="{A4EFD30D-B86A-C9DB-95CD-70852414785D}"/>
              </a:ext>
            </a:extLst>
          </p:cNvPr>
          <p:cNvPicPr>
            <a:picLocks noChangeAspect="1"/>
          </p:cNvPicPr>
          <p:nvPr/>
        </p:nvPicPr>
        <p:blipFill>
          <a:blip r:embed="rId8"/>
          <a:stretch>
            <a:fillRect/>
          </a:stretch>
        </p:blipFill>
        <p:spPr>
          <a:xfrm>
            <a:off x="4623351" y="5431169"/>
            <a:ext cx="1762125" cy="1381125"/>
          </a:xfrm>
          <a:prstGeom prst="rect">
            <a:avLst/>
          </a:prstGeom>
        </p:spPr>
      </p:pic>
    </p:spTree>
    <p:extLst>
      <p:ext uri="{BB962C8B-B14F-4D97-AF65-F5344CB8AC3E}">
        <p14:creationId xmlns:p14="http://schemas.microsoft.com/office/powerpoint/2010/main" val="1931276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ADFB72F-6D99-F00B-9096-81844B6A69B1}"/>
              </a:ext>
            </a:extLst>
          </p:cNvPr>
          <p:cNvSpPr txBox="1"/>
          <p:nvPr/>
        </p:nvSpPr>
        <p:spPr>
          <a:xfrm>
            <a:off x="874644" y="0"/>
            <a:ext cx="12192000" cy="830997"/>
          </a:xfrm>
          <a:prstGeom prst="rect">
            <a:avLst/>
          </a:prstGeom>
          <a:noFill/>
        </p:spPr>
        <p:txBody>
          <a:bodyPr wrap="square" rtlCol="0">
            <a:spAutoFit/>
          </a:bodyPr>
          <a:lstStyle/>
          <a:p>
            <a:r>
              <a:rPr lang="en-US" sz="2400" b="1" dirty="0">
                <a:latin typeface="Century Gothic" panose="020B0502020202020204" pitchFamily="34" charset="0"/>
              </a:rPr>
              <a:t>                         Queries of Table # 08       (Rankings )</a:t>
            </a:r>
          </a:p>
          <a:p>
            <a:endParaRPr lang="en-US" sz="2400" b="1" dirty="0">
              <a:latin typeface="Century Gothic" panose="020B0502020202020204" pitchFamily="34" charset="0"/>
            </a:endParaRPr>
          </a:p>
        </p:txBody>
      </p:sp>
      <p:pic>
        <p:nvPicPr>
          <p:cNvPr id="3" name="Picture 2">
            <a:extLst>
              <a:ext uri="{FF2B5EF4-FFF2-40B4-BE49-F238E27FC236}">
                <a16:creationId xmlns:a16="http://schemas.microsoft.com/office/drawing/2014/main" id="{6A86E358-D2F0-C800-4F3D-AD5E35C266DC}"/>
              </a:ext>
            </a:extLst>
          </p:cNvPr>
          <p:cNvPicPr>
            <a:picLocks noChangeAspect="1"/>
          </p:cNvPicPr>
          <p:nvPr/>
        </p:nvPicPr>
        <p:blipFill>
          <a:blip r:embed="rId3"/>
          <a:stretch>
            <a:fillRect/>
          </a:stretch>
        </p:blipFill>
        <p:spPr>
          <a:xfrm>
            <a:off x="1185447" y="830997"/>
            <a:ext cx="10131909" cy="388203"/>
          </a:xfrm>
          <a:prstGeom prst="rect">
            <a:avLst/>
          </a:prstGeom>
        </p:spPr>
      </p:pic>
      <p:pic>
        <p:nvPicPr>
          <p:cNvPr id="6" name="Picture 5">
            <a:extLst>
              <a:ext uri="{FF2B5EF4-FFF2-40B4-BE49-F238E27FC236}">
                <a16:creationId xmlns:a16="http://schemas.microsoft.com/office/drawing/2014/main" id="{F36DABA9-4901-E51D-9784-66CF26C212B0}"/>
              </a:ext>
            </a:extLst>
          </p:cNvPr>
          <p:cNvPicPr>
            <a:picLocks noChangeAspect="1"/>
          </p:cNvPicPr>
          <p:nvPr/>
        </p:nvPicPr>
        <p:blipFill>
          <a:blip r:embed="rId4"/>
          <a:stretch>
            <a:fillRect/>
          </a:stretch>
        </p:blipFill>
        <p:spPr>
          <a:xfrm>
            <a:off x="4215433" y="1488222"/>
            <a:ext cx="3257550" cy="1123950"/>
          </a:xfrm>
          <a:prstGeom prst="rect">
            <a:avLst/>
          </a:prstGeom>
        </p:spPr>
      </p:pic>
      <p:pic>
        <p:nvPicPr>
          <p:cNvPr id="10" name="Picture 9">
            <a:extLst>
              <a:ext uri="{FF2B5EF4-FFF2-40B4-BE49-F238E27FC236}">
                <a16:creationId xmlns:a16="http://schemas.microsoft.com/office/drawing/2014/main" id="{9DC0FF25-4691-0762-8E4B-79081B78CB0C}"/>
              </a:ext>
            </a:extLst>
          </p:cNvPr>
          <p:cNvPicPr>
            <a:picLocks noChangeAspect="1"/>
          </p:cNvPicPr>
          <p:nvPr/>
        </p:nvPicPr>
        <p:blipFill>
          <a:blip r:embed="rId5"/>
          <a:stretch>
            <a:fillRect/>
          </a:stretch>
        </p:blipFill>
        <p:spPr>
          <a:xfrm>
            <a:off x="937872" y="3130249"/>
            <a:ext cx="10627057" cy="388203"/>
          </a:xfrm>
          <a:prstGeom prst="rect">
            <a:avLst/>
          </a:prstGeom>
        </p:spPr>
      </p:pic>
      <p:pic>
        <p:nvPicPr>
          <p:cNvPr id="13" name="Picture 12">
            <a:extLst>
              <a:ext uri="{FF2B5EF4-FFF2-40B4-BE49-F238E27FC236}">
                <a16:creationId xmlns:a16="http://schemas.microsoft.com/office/drawing/2014/main" id="{6B0529EF-D211-406F-99D5-B6A87FEBC7D4}"/>
              </a:ext>
            </a:extLst>
          </p:cNvPr>
          <p:cNvPicPr>
            <a:picLocks noChangeAspect="1"/>
          </p:cNvPicPr>
          <p:nvPr/>
        </p:nvPicPr>
        <p:blipFill>
          <a:blip r:embed="rId6"/>
          <a:stretch>
            <a:fillRect/>
          </a:stretch>
        </p:blipFill>
        <p:spPr>
          <a:xfrm>
            <a:off x="5066847" y="3689406"/>
            <a:ext cx="1152939" cy="577794"/>
          </a:xfrm>
          <a:prstGeom prst="rect">
            <a:avLst/>
          </a:prstGeom>
        </p:spPr>
      </p:pic>
      <p:pic>
        <p:nvPicPr>
          <p:cNvPr id="17" name="Picture 16">
            <a:extLst>
              <a:ext uri="{FF2B5EF4-FFF2-40B4-BE49-F238E27FC236}">
                <a16:creationId xmlns:a16="http://schemas.microsoft.com/office/drawing/2014/main" id="{3C4AA228-FD6C-661A-A2A8-835819D16216}"/>
              </a:ext>
            </a:extLst>
          </p:cNvPr>
          <p:cNvPicPr>
            <a:picLocks noChangeAspect="1"/>
          </p:cNvPicPr>
          <p:nvPr/>
        </p:nvPicPr>
        <p:blipFill>
          <a:blip r:embed="rId7"/>
          <a:stretch>
            <a:fillRect/>
          </a:stretch>
        </p:blipFill>
        <p:spPr>
          <a:xfrm>
            <a:off x="874644" y="4698560"/>
            <a:ext cx="10690285" cy="388203"/>
          </a:xfrm>
          <a:prstGeom prst="rect">
            <a:avLst/>
          </a:prstGeom>
        </p:spPr>
      </p:pic>
      <p:pic>
        <p:nvPicPr>
          <p:cNvPr id="20" name="Picture 19">
            <a:extLst>
              <a:ext uri="{FF2B5EF4-FFF2-40B4-BE49-F238E27FC236}">
                <a16:creationId xmlns:a16="http://schemas.microsoft.com/office/drawing/2014/main" id="{0CACF9C2-F4EE-E93A-FAD4-785610CEDDE8}"/>
              </a:ext>
            </a:extLst>
          </p:cNvPr>
          <p:cNvPicPr>
            <a:picLocks noChangeAspect="1"/>
          </p:cNvPicPr>
          <p:nvPr/>
        </p:nvPicPr>
        <p:blipFill>
          <a:blip r:embed="rId8"/>
          <a:stretch>
            <a:fillRect/>
          </a:stretch>
        </p:blipFill>
        <p:spPr>
          <a:xfrm>
            <a:off x="3824080" y="5374540"/>
            <a:ext cx="3390900" cy="1304925"/>
          </a:xfrm>
          <a:prstGeom prst="rect">
            <a:avLst/>
          </a:prstGeom>
        </p:spPr>
      </p:pic>
    </p:spTree>
    <p:extLst>
      <p:ext uri="{BB962C8B-B14F-4D97-AF65-F5344CB8AC3E}">
        <p14:creationId xmlns:p14="http://schemas.microsoft.com/office/powerpoint/2010/main" val="3227600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ADFB72F-6D99-F00B-9096-81844B6A69B1}"/>
              </a:ext>
            </a:extLst>
          </p:cNvPr>
          <p:cNvSpPr txBox="1"/>
          <p:nvPr/>
        </p:nvSpPr>
        <p:spPr>
          <a:xfrm>
            <a:off x="874644" y="0"/>
            <a:ext cx="12192000" cy="830997"/>
          </a:xfrm>
          <a:prstGeom prst="rect">
            <a:avLst/>
          </a:prstGeom>
          <a:noFill/>
        </p:spPr>
        <p:txBody>
          <a:bodyPr wrap="square" rtlCol="0">
            <a:spAutoFit/>
          </a:bodyPr>
          <a:lstStyle/>
          <a:p>
            <a:r>
              <a:rPr lang="en-US" sz="2400" b="1" dirty="0">
                <a:latin typeface="Century Gothic" panose="020B0502020202020204" pitchFamily="34" charset="0"/>
              </a:rPr>
              <a:t>                         Queries of Table # 08       (Rankings )</a:t>
            </a:r>
          </a:p>
          <a:p>
            <a:endParaRPr lang="en-US" sz="2400" b="1" dirty="0">
              <a:latin typeface="Century Gothic" panose="020B0502020202020204" pitchFamily="34" charset="0"/>
            </a:endParaRPr>
          </a:p>
        </p:txBody>
      </p:sp>
      <p:pic>
        <p:nvPicPr>
          <p:cNvPr id="4" name="Picture 3">
            <a:extLst>
              <a:ext uri="{FF2B5EF4-FFF2-40B4-BE49-F238E27FC236}">
                <a16:creationId xmlns:a16="http://schemas.microsoft.com/office/drawing/2014/main" id="{60043B79-F55D-C34F-AA2C-72BE42654A44}"/>
              </a:ext>
            </a:extLst>
          </p:cNvPr>
          <p:cNvPicPr>
            <a:picLocks noChangeAspect="1"/>
          </p:cNvPicPr>
          <p:nvPr/>
        </p:nvPicPr>
        <p:blipFill>
          <a:blip r:embed="rId3"/>
          <a:stretch>
            <a:fillRect/>
          </a:stretch>
        </p:blipFill>
        <p:spPr>
          <a:xfrm>
            <a:off x="1404730" y="1133888"/>
            <a:ext cx="9488557" cy="403363"/>
          </a:xfrm>
          <a:prstGeom prst="rect">
            <a:avLst/>
          </a:prstGeom>
        </p:spPr>
      </p:pic>
      <p:pic>
        <p:nvPicPr>
          <p:cNvPr id="7" name="Picture 6">
            <a:extLst>
              <a:ext uri="{FF2B5EF4-FFF2-40B4-BE49-F238E27FC236}">
                <a16:creationId xmlns:a16="http://schemas.microsoft.com/office/drawing/2014/main" id="{6CB789BD-E60D-36D3-FEFA-D89900BB882C}"/>
              </a:ext>
            </a:extLst>
          </p:cNvPr>
          <p:cNvPicPr>
            <a:picLocks noChangeAspect="1"/>
          </p:cNvPicPr>
          <p:nvPr/>
        </p:nvPicPr>
        <p:blipFill>
          <a:blip r:embed="rId4"/>
          <a:stretch>
            <a:fillRect/>
          </a:stretch>
        </p:blipFill>
        <p:spPr>
          <a:xfrm>
            <a:off x="4111902" y="1840142"/>
            <a:ext cx="3067050" cy="1266825"/>
          </a:xfrm>
          <a:prstGeom prst="rect">
            <a:avLst/>
          </a:prstGeom>
        </p:spPr>
      </p:pic>
      <p:pic>
        <p:nvPicPr>
          <p:cNvPr id="11" name="Picture 10">
            <a:extLst>
              <a:ext uri="{FF2B5EF4-FFF2-40B4-BE49-F238E27FC236}">
                <a16:creationId xmlns:a16="http://schemas.microsoft.com/office/drawing/2014/main" id="{A9C46B02-56CF-50A6-7811-5354F747409C}"/>
              </a:ext>
            </a:extLst>
          </p:cNvPr>
          <p:cNvPicPr>
            <a:picLocks noChangeAspect="1"/>
          </p:cNvPicPr>
          <p:nvPr/>
        </p:nvPicPr>
        <p:blipFill>
          <a:blip r:embed="rId5"/>
          <a:stretch>
            <a:fillRect/>
          </a:stretch>
        </p:blipFill>
        <p:spPr>
          <a:xfrm>
            <a:off x="1815548" y="3549352"/>
            <a:ext cx="9077739" cy="403363"/>
          </a:xfrm>
          <a:prstGeom prst="rect">
            <a:avLst/>
          </a:prstGeom>
        </p:spPr>
      </p:pic>
      <p:pic>
        <p:nvPicPr>
          <p:cNvPr id="14" name="Picture 13">
            <a:extLst>
              <a:ext uri="{FF2B5EF4-FFF2-40B4-BE49-F238E27FC236}">
                <a16:creationId xmlns:a16="http://schemas.microsoft.com/office/drawing/2014/main" id="{A8D677B9-FF01-53C8-3030-9ADD9D2C1E3C}"/>
              </a:ext>
            </a:extLst>
          </p:cNvPr>
          <p:cNvPicPr>
            <a:picLocks noChangeAspect="1"/>
          </p:cNvPicPr>
          <p:nvPr/>
        </p:nvPicPr>
        <p:blipFill>
          <a:blip r:embed="rId6"/>
          <a:stretch>
            <a:fillRect/>
          </a:stretch>
        </p:blipFill>
        <p:spPr>
          <a:xfrm>
            <a:off x="4505739" y="4395100"/>
            <a:ext cx="1987413" cy="1329012"/>
          </a:xfrm>
          <a:prstGeom prst="rect">
            <a:avLst/>
          </a:prstGeom>
        </p:spPr>
      </p:pic>
    </p:spTree>
    <p:extLst>
      <p:ext uri="{BB962C8B-B14F-4D97-AF65-F5344CB8AC3E}">
        <p14:creationId xmlns:p14="http://schemas.microsoft.com/office/powerpoint/2010/main" val="260116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ADFB72F-6D99-F00B-9096-81844B6A69B1}"/>
              </a:ext>
            </a:extLst>
          </p:cNvPr>
          <p:cNvSpPr txBox="1"/>
          <p:nvPr/>
        </p:nvSpPr>
        <p:spPr>
          <a:xfrm>
            <a:off x="874644" y="0"/>
            <a:ext cx="12192000" cy="830997"/>
          </a:xfrm>
          <a:prstGeom prst="rect">
            <a:avLst/>
          </a:prstGeom>
          <a:noFill/>
        </p:spPr>
        <p:txBody>
          <a:bodyPr wrap="square" rtlCol="0">
            <a:spAutoFit/>
          </a:bodyPr>
          <a:lstStyle/>
          <a:p>
            <a:r>
              <a:rPr lang="en-US" sz="2400" b="1" dirty="0">
                <a:latin typeface="Century Gothic" panose="020B0502020202020204" pitchFamily="34" charset="0"/>
              </a:rPr>
              <a:t>                         Queries of Table # 09     (Tournaments )</a:t>
            </a:r>
          </a:p>
          <a:p>
            <a:endParaRPr lang="en-US" sz="2400" b="1" dirty="0">
              <a:latin typeface="Century Gothic" panose="020B0502020202020204" pitchFamily="34" charset="0"/>
            </a:endParaRPr>
          </a:p>
        </p:txBody>
      </p:sp>
      <p:pic>
        <p:nvPicPr>
          <p:cNvPr id="5" name="Picture 4">
            <a:extLst>
              <a:ext uri="{FF2B5EF4-FFF2-40B4-BE49-F238E27FC236}">
                <a16:creationId xmlns:a16="http://schemas.microsoft.com/office/drawing/2014/main" id="{28CABCAA-5EFF-54B3-CA39-ABE005A4EB39}"/>
              </a:ext>
            </a:extLst>
          </p:cNvPr>
          <p:cNvPicPr>
            <a:picLocks noChangeAspect="1"/>
          </p:cNvPicPr>
          <p:nvPr/>
        </p:nvPicPr>
        <p:blipFill>
          <a:blip r:embed="rId3"/>
          <a:stretch>
            <a:fillRect/>
          </a:stretch>
        </p:blipFill>
        <p:spPr>
          <a:xfrm>
            <a:off x="1784313" y="830997"/>
            <a:ext cx="8623374" cy="332341"/>
          </a:xfrm>
          <a:prstGeom prst="rect">
            <a:avLst/>
          </a:prstGeom>
        </p:spPr>
      </p:pic>
      <p:pic>
        <p:nvPicPr>
          <p:cNvPr id="10" name="Picture 9">
            <a:extLst>
              <a:ext uri="{FF2B5EF4-FFF2-40B4-BE49-F238E27FC236}">
                <a16:creationId xmlns:a16="http://schemas.microsoft.com/office/drawing/2014/main" id="{99D2194E-B2C1-8B8E-433D-AEA317B7CCF8}"/>
              </a:ext>
            </a:extLst>
          </p:cNvPr>
          <p:cNvPicPr>
            <a:picLocks noChangeAspect="1"/>
          </p:cNvPicPr>
          <p:nvPr/>
        </p:nvPicPr>
        <p:blipFill>
          <a:blip r:embed="rId4"/>
          <a:stretch>
            <a:fillRect/>
          </a:stretch>
        </p:blipFill>
        <p:spPr>
          <a:xfrm>
            <a:off x="2305050" y="1387957"/>
            <a:ext cx="7581900" cy="981075"/>
          </a:xfrm>
          <a:prstGeom prst="rect">
            <a:avLst/>
          </a:prstGeom>
        </p:spPr>
      </p:pic>
      <p:pic>
        <p:nvPicPr>
          <p:cNvPr id="13" name="Picture 12">
            <a:extLst>
              <a:ext uri="{FF2B5EF4-FFF2-40B4-BE49-F238E27FC236}">
                <a16:creationId xmlns:a16="http://schemas.microsoft.com/office/drawing/2014/main" id="{FA5ADAA2-B4DE-2FC2-10A0-FB8A072BB3F6}"/>
              </a:ext>
            </a:extLst>
          </p:cNvPr>
          <p:cNvPicPr>
            <a:picLocks noChangeAspect="1"/>
          </p:cNvPicPr>
          <p:nvPr/>
        </p:nvPicPr>
        <p:blipFill>
          <a:blip r:embed="rId5"/>
          <a:stretch>
            <a:fillRect/>
          </a:stretch>
        </p:blipFill>
        <p:spPr>
          <a:xfrm>
            <a:off x="1470991" y="2943845"/>
            <a:ext cx="9703996" cy="332341"/>
          </a:xfrm>
          <a:prstGeom prst="rect">
            <a:avLst/>
          </a:prstGeom>
        </p:spPr>
      </p:pic>
      <p:pic>
        <p:nvPicPr>
          <p:cNvPr id="16" name="Picture 15">
            <a:extLst>
              <a:ext uri="{FF2B5EF4-FFF2-40B4-BE49-F238E27FC236}">
                <a16:creationId xmlns:a16="http://schemas.microsoft.com/office/drawing/2014/main" id="{68F2288F-5135-688F-A90C-09D66B1E6E03}"/>
              </a:ext>
            </a:extLst>
          </p:cNvPr>
          <p:cNvPicPr>
            <a:picLocks noChangeAspect="1"/>
          </p:cNvPicPr>
          <p:nvPr/>
        </p:nvPicPr>
        <p:blipFill>
          <a:blip r:embed="rId6"/>
          <a:stretch>
            <a:fillRect/>
          </a:stretch>
        </p:blipFill>
        <p:spPr>
          <a:xfrm>
            <a:off x="2381250" y="3581815"/>
            <a:ext cx="7429500" cy="762000"/>
          </a:xfrm>
          <a:prstGeom prst="rect">
            <a:avLst/>
          </a:prstGeom>
        </p:spPr>
      </p:pic>
      <p:pic>
        <p:nvPicPr>
          <p:cNvPr id="18" name="Picture 17">
            <a:extLst>
              <a:ext uri="{FF2B5EF4-FFF2-40B4-BE49-F238E27FC236}">
                <a16:creationId xmlns:a16="http://schemas.microsoft.com/office/drawing/2014/main" id="{A98BD227-0DCD-DE82-81E3-3AECA19F005F}"/>
              </a:ext>
            </a:extLst>
          </p:cNvPr>
          <p:cNvPicPr>
            <a:picLocks noChangeAspect="1"/>
          </p:cNvPicPr>
          <p:nvPr/>
        </p:nvPicPr>
        <p:blipFill>
          <a:blip r:embed="rId7"/>
          <a:stretch>
            <a:fillRect/>
          </a:stretch>
        </p:blipFill>
        <p:spPr>
          <a:xfrm>
            <a:off x="1351722" y="4597468"/>
            <a:ext cx="9823265" cy="459225"/>
          </a:xfrm>
          <a:prstGeom prst="rect">
            <a:avLst/>
          </a:prstGeom>
        </p:spPr>
      </p:pic>
      <p:pic>
        <p:nvPicPr>
          <p:cNvPr id="20" name="Picture 19">
            <a:extLst>
              <a:ext uri="{FF2B5EF4-FFF2-40B4-BE49-F238E27FC236}">
                <a16:creationId xmlns:a16="http://schemas.microsoft.com/office/drawing/2014/main" id="{1F88F3E3-9051-E406-21CF-BA996BF1AAE4}"/>
              </a:ext>
            </a:extLst>
          </p:cNvPr>
          <p:cNvPicPr>
            <a:picLocks noChangeAspect="1"/>
          </p:cNvPicPr>
          <p:nvPr/>
        </p:nvPicPr>
        <p:blipFill>
          <a:blip r:embed="rId8"/>
          <a:stretch>
            <a:fillRect/>
          </a:stretch>
        </p:blipFill>
        <p:spPr>
          <a:xfrm>
            <a:off x="4426226" y="5391931"/>
            <a:ext cx="1896763" cy="986043"/>
          </a:xfrm>
          <a:prstGeom prst="rect">
            <a:avLst/>
          </a:prstGeom>
        </p:spPr>
      </p:pic>
    </p:spTree>
    <p:extLst>
      <p:ext uri="{BB962C8B-B14F-4D97-AF65-F5344CB8AC3E}">
        <p14:creationId xmlns:p14="http://schemas.microsoft.com/office/powerpoint/2010/main" val="2029477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ADFB72F-6D99-F00B-9096-81844B6A69B1}"/>
              </a:ext>
            </a:extLst>
          </p:cNvPr>
          <p:cNvSpPr txBox="1"/>
          <p:nvPr/>
        </p:nvSpPr>
        <p:spPr>
          <a:xfrm>
            <a:off x="874644" y="0"/>
            <a:ext cx="12192000" cy="830997"/>
          </a:xfrm>
          <a:prstGeom prst="rect">
            <a:avLst/>
          </a:prstGeom>
          <a:noFill/>
        </p:spPr>
        <p:txBody>
          <a:bodyPr wrap="square" rtlCol="0">
            <a:spAutoFit/>
          </a:bodyPr>
          <a:lstStyle/>
          <a:p>
            <a:r>
              <a:rPr lang="en-US" sz="2400" b="1" dirty="0">
                <a:latin typeface="Century Gothic" panose="020B0502020202020204" pitchFamily="34" charset="0"/>
              </a:rPr>
              <a:t>                         Queries of Table # 09       (Tournaments )</a:t>
            </a:r>
          </a:p>
          <a:p>
            <a:endParaRPr lang="en-US" sz="2400" b="1" dirty="0">
              <a:latin typeface="Century Gothic" panose="020B0502020202020204" pitchFamily="34" charset="0"/>
            </a:endParaRPr>
          </a:p>
        </p:txBody>
      </p:sp>
      <p:pic>
        <p:nvPicPr>
          <p:cNvPr id="6" name="Picture 5">
            <a:extLst>
              <a:ext uri="{FF2B5EF4-FFF2-40B4-BE49-F238E27FC236}">
                <a16:creationId xmlns:a16="http://schemas.microsoft.com/office/drawing/2014/main" id="{A52441D2-0DE2-F788-DC1A-3800347779D5}"/>
              </a:ext>
            </a:extLst>
          </p:cNvPr>
          <p:cNvPicPr>
            <a:picLocks noChangeAspect="1"/>
          </p:cNvPicPr>
          <p:nvPr/>
        </p:nvPicPr>
        <p:blipFill>
          <a:blip r:embed="rId3"/>
          <a:stretch>
            <a:fillRect/>
          </a:stretch>
        </p:blipFill>
        <p:spPr>
          <a:xfrm>
            <a:off x="1402685" y="1298713"/>
            <a:ext cx="9501774" cy="318051"/>
          </a:xfrm>
          <a:prstGeom prst="rect">
            <a:avLst/>
          </a:prstGeom>
        </p:spPr>
      </p:pic>
      <p:pic>
        <p:nvPicPr>
          <p:cNvPr id="10" name="Picture 9">
            <a:extLst>
              <a:ext uri="{FF2B5EF4-FFF2-40B4-BE49-F238E27FC236}">
                <a16:creationId xmlns:a16="http://schemas.microsoft.com/office/drawing/2014/main" id="{CDB47391-B50F-FAAD-AFC2-8A6C58B24204}"/>
              </a:ext>
            </a:extLst>
          </p:cNvPr>
          <p:cNvPicPr>
            <a:picLocks noChangeAspect="1"/>
          </p:cNvPicPr>
          <p:nvPr/>
        </p:nvPicPr>
        <p:blipFill>
          <a:blip r:embed="rId4"/>
          <a:stretch>
            <a:fillRect/>
          </a:stretch>
        </p:blipFill>
        <p:spPr>
          <a:xfrm>
            <a:off x="2474015" y="2266950"/>
            <a:ext cx="7429500" cy="1162050"/>
          </a:xfrm>
          <a:prstGeom prst="rect">
            <a:avLst/>
          </a:prstGeom>
        </p:spPr>
      </p:pic>
      <p:pic>
        <p:nvPicPr>
          <p:cNvPr id="13" name="Picture 12">
            <a:extLst>
              <a:ext uri="{FF2B5EF4-FFF2-40B4-BE49-F238E27FC236}">
                <a16:creationId xmlns:a16="http://schemas.microsoft.com/office/drawing/2014/main" id="{51B78DD9-A5DE-A990-9570-C18291A45AFF}"/>
              </a:ext>
            </a:extLst>
          </p:cNvPr>
          <p:cNvPicPr>
            <a:picLocks noChangeAspect="1"/>
          </p:cNvPicPr>
          <p:nvPr/>
        </p:nvPicPr>
        <p:blipFill>
          <a:blip r:embed="rId5"/>
          <a:stretch>
            <a:fillRect/>
          </a:stretch>
        </p:blipFill>
        <p:spPr>
          <a:xfrm>
            <a:off x="1402685" y="4029490"/>
            <a:ext cx="9700774" cy="367747"/>
          </a:xfrm>
          <a:prstGeom prst="rect">
            <a:avLst/>
          </a:prstGeom>
        </p:spPr>
      </p:pic>
      <p:pic>
        <p:nvPicPr>
          <p:cNvPr id="16" name="Picture 15">
            <a:extLst>
              <a:ext uri="{FF2B5EF4-FFF2-40B4-BE49-F238E27FC236}">
                <a16:creationId xmlns:a16="http://schemas.microsoft.com/office/drawing/2014/main" id="{03B85C7D-41EA-A595-12F8-148BC3F22EA1}"/>
              </a:ext>
            </a:extLst>
          </p:cNvPr>
          <p:cNvPicPr>
            <a:picLocks noChangeAspect="1"/>
          </p:cNvPicPr>
          <p:nvPr/>
        </p:nvPicPr>
        <p:blipFill>
          <a:blip r:embed="rId6"/>
          <a:stretch>
            <a:fillRect/>
          </a:stretch>
        </p:blipFill>
        <p:spPr>
          <a:xfrm>
            <a:off x="4154556" y="4815257"/>
            <a:ext cx="3352800" cy="1209675"/>
          </a:xfrm>
          <a:prstGeom prst="rect">
            <a:avLst/>
          </a:prstGeom>
        </p:spPr>
      </p:pic>
    </p:spTree>
    <p:extLst>
      <p:ext uri="{BB962C8B-B14F-4D97-AF65-F5344CB8AC3E}">
        <p14:creationId xmlns:p14="http://schemas.microsoft.com/office/powerpoint/2010/main" val="439023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ADFB72F-6D99-F00B-9096-81844B6A69B1}"/>
              </a:ext>
            </a:extLst>
          </p:cNvPr>
          <p:cNvSpPr txBox="1"/>
          <p:nvPr/>
        </p:nvSpPr>
        <p:spPr>
          <a:xfrm>
            <a:off x="874644" y="0"/>
            <a:ext cx="12192000" cy="830997"/>
          </a:xfrm>
          <a:prstGeom prst="rect">
            <a:avLst/>
          </a:prstGeom>
          <a:noFill/>
        </p:spPr>
        <p:txBody>
          <a:bodyPr wrap="square" rtlCol="0">
            <a:spAutoFit/>
          </a:bodyPr>
          <a:lstStyle/>
          <a:p>
            <a:r>
              <a:rPr lang="en-US" sz="2400" b="1" dirty="0">
                <a:latin typeface="Century Gothic" panose="020B0502020202020204" pitchFamily="34" charset="0"/>
              </a:rPr>
              <a:t>                         Queries of Table # 10       (Umpire )</a:t>
            </a:r>
          </a:p>
          <a:p>
            <a:endParaRPr lang="en-US" sz="2400" b="1" dirty="0">
              <a:latin typeface="Century Gothic" panose="020B0502020202020204" pitchFamily="34" charset="0"/>
            </a:endParaRPr>
          </a:p>
        </p:txBody>
      </p:sp>
      <p:pic>
        <p:nvPicPr>
          <p:cNvPr id="3" name="Picture 2">
            <a:extLst>
              <a:ext uri="{FF2B5EF4-FFF2-40B4-BE49-F238E27FC236}">
                <a16:creationId xmlns:a16="http://schemas.microsoft.com/office/drawing/2014/main" id="{5904CAD4-9BEA-D0FD-3086-6AFA4C1B9E29}"/>
              </a:ext>
            </a:extLst>
          </p:cNvPr>
          <p:cNvPicPr>
            <a:picLocks noChangeAspect="1"/>
          </p:cNvPicPr>
          <p:nvPr/>
        </p:nvPicPr>
        <p:blipFill>
          <a:blip r:embed="rId3"/>
          <a:stretch>
            <a:fillRect/>
          </a:stretch>
        </p:blipFill>
        <p:spPr>
          <a:xfrm>
            <a:off x="1431234" y="1155631"/>
            <a:ext cx="8746435" cy="474387"/>
          </a:xfrm>
          <a:prstGeom prst="rect">
            <a:avLst/>
          </a:prstGeom>
        </p:spPr>
      </p:pic>
      <p:pic>
        <p:nvPicPr>
          <p:cNvPr id="5" name="Picture 4">
            <a:extLst>
              <a:ext uri="{FF2B5EF4-FFF2-40B4-BE49-F238E27FC236}">
                <a16:creationId xmlns:a16="http://schemas.microsoft.com/office/drawing/2014/main" id="{1F8C66C3-5B4D-74BA-8404-EACC2E3C64C7}"/>
              </a:ext>
            </a:extLst>
          </p:cNvPr>
          <p:cNvPicPr>
            <a:picLocks noChangeAspect="1"/>
          </p:cNvPicPr>
          <p:nvPr/>
        </p:nvPicPr>
        <p:blipFill>
          <a:blip r:embed="rId4"/>
          <a:stretch>
            <a:fillRect/>
          </a:stretch>
        </p:blipFill>
        <p:spPr>
          <a:xfrm>
            <a:off x="3787325" y="1954652"/>
            <a:ext cx="4034252" cy="1066844"/>
          </a:xfrm>
          <a:prstGeom prst="rect">
            <a:avLst/>
          </a:prstGeom>
        </p:spPr>
      </p:pic>
      <p:pic>
        <p:nvPicPr>
          <p:cNvPr id="10" name="Picture 9">
            <a:extLst>
              <a:ext uri="{FF2B5EF4-FFF2-40B4-BE49-F238E27FC236}">
                <a16:creationId xmlns:a16="http://schemas.microsoft.com/office/drawing/2014/main" id="{00E2C55D-E03E-B66C-D9D9-01CDAAC16910}"/>
              </a:ext>
            </a:extLst>
          </p:cNvPr>
          <p:cNvPicPr>
            <a:picLocks noChangeAspect="1"/>
          </p:cNvPicPr>
          <p:nvPr/>
        </p:nvPicPr>
        <p:blipFill>
          <a:blip r:embed="rId5"/>
          <a:stretch>
            <a:fillRect/>
          </a:stretch>
        </p:blipFill>
        <p:spPr>
          <a:xfrm>
            <a:off x="1260567" y="3836505"/>
            <a:ext cx="9087768" cy="474387"/>
          </a:xfrm>
          <a:prstGeom prst="rect">
            <a:avLst/>
          </a:prstGeom>
        </p:spPr>
      </p:pic>
      <p:pic>
        <p:nvPicPr>
          <p:cNvPr id="12" name="Picture 11">
            <a:extLst>
              <a:ext uri="{FF2B5EF4-FFF2-40B4-BE49-F238E27FC236}">
                <a16:creationId xmlns:a16="http://schemas.microsoft.com/office/drawing/2014/main" id="{4373E555-494C-6894-DFDD-787FDFD3DCA2}"/>
              </a:ext>
            </a:extLst>
          </p:cNvPr>
          <p:cNvPicPr>
            <a:picLocks noChangeAspect="1"/>
          </p:cNvPicPr>
          <p:nvPr/>
        </p:nvPicPr>
        <p:blipFill>
          <a:blip r:embed="rId6"/>
          <a:stretch>
            <a:fillRect/>
          </a:stretch>
        </p:blipFill>
        <p:spPr>
          <a:xfrm>
            <a:off x="4373217" y="4820478"/>
            <a:ext cx="2214724" cy="1333500"/>
          </a:xfrm>
          <a:prstGeom prst="rect">
            <a:avLst/>
          </a:prstGeom>
        </p:spPr>
      </p:pic>
    </p:spTree>
    <p:extLst>
      <p:ext uri="{BB962C8B-B14F-4D97-AF65-F5344CB8AC3E}">
        <p14:creationId xmlns:p14="http://schemas.microsoft.com/office/powerpoint/2010/main" val="2376469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ADFB72F-6D99-F00B-9096-81844B6A69B1}"/>
              </a:ext>
            </a:extLst>
          </p:cNvPr>
          <p:cNvSpPr txBox="1"/>
          <p:nvPr/>
        </p:nvSpPr>
        <p:spPr>
          <a:xfrm>
            <a:off x="874644" y="0"/>
            <a:ext cx="12192000" cy="830997"/>
          </a:xfrm>
          <a:prstGeom prst="rect">
            <a:avLst/>
          </a:prstGeom>
          <a:noFill/>
        </p:spPr>
        <p:txBody>
          <a:bodyPr wrap="square" rtlCol="0">
            <a:spAutoFit/>
          </a:bodyPr>
          <a:lstStyle/>
          <a:p>
            <a:r>
              <a:rPr lang="en-US" sz="2400" b="1" dirty="0">
                <a:latin typeface="Century Gothic" panose="020B0502020202020204" pitchFamily="34" charset="0"/>
              </a:rPr>
              <a:t>                         Queries of Table # 10       (Umpires )</a:t>
            </a:r>
          </a:p>
          <a:p>
            <a:endParaRPr lang="en-US" sz="2400" b="1" dirty="0">
              <a:latin typeface="Century Gothic" panose="020B0502020202020204" pitchFamily="34" charset="0"/>
            </a:endParaRPr>
          </a:p>
        </p:txBody>
      </p:sp>
      <p:pic>
        <p:nvPicPr>
          <p:cNvPr id="3" name="Picture 2">
            <a:extLst>
              <a:ext uri="{FF2B5EF4-FFF2-40B4-BE49-F238E27FC236}">
                <a16:creationId xmlns:a16="http://schemas.microsoft.com/office/drawing/2014/main" id="{3918B2A6-C0C3-4CE4-357E-E005E6C0D4AA}"/>
              </a:ext>
            </a:extLst>
          </p:cNvPr>
          <p:cNvPicPr>
            <a:picLocks noChangeAspect="1"/>
          </p:cNvPicPr>
          <p:nvPr/>
        </p:nvPicPr>
        <p:blipFill>
          <a:blip r:embed="rId3"/>
          <a:stretch>
            <a:fillRect/>
          </a:stretch>
        </p:blipFill>
        <p:spPr>
          <a:xfrm>
            <a:off x="2305878" y="830997"/>
            <a:ext cx="7182679" cy="351761"/>
          </a:xfrm>
          <a:prstGeom prst="rect">
            <a:avLst/>
          </a:prstGeom>
        </p:spPr>
      </p:pic>
      <p:pic>
        <p:nvPicPr>
          <p:cNvPr id="5" name="Picture 4">
            <a:extLst>
              <a:ext uri="{FF2B5EF4-FFF2-40B4-BE49-F238E27FC236}">
                <a16:creationId xmlns:a16="http://schemas.microsoft.com/office/drawing/2014/main" id="{4599288C-E22B-24FA-005C-BC70FEEE7C9C}"/>
              </a:ext>
            </a:extLst>
          </p:cNvPr>
          <p:cNvPicPr>
            <a:picLocks noChangeAspect="1"/>
          </p:cNvPicPr>
          <p:nvPr/>
        </p:nvPicPr>
        <p:blipFill>
          <a:blip r:embed="rId4"/>
          <a:stretch>
            <a:fillRect/>
          </a:stretch>
        </p:blipFill>
        <p:spPr>
          <a:xfrm>
            <a:off x="3576635" y="1308905"/>
            <a:ext cx="4429125" cy="1409700"/>
          </a:xfrm>
          <a:prstGeom prst="rect">
            <a:avLst/>
          </a:prstGeom>
        </p:spPr>
      </p:pic>
      <p:pic>
        <p:nvPicPr>
          <p:cNvPr id="7" name="Picture 6">
            <a:extLst>
              <a:ext uri="{FF2B5EF4-FFF2-40B4-BE49-F238E27FC236}">
                <a16:creationId xmlns:a16="http://schemas.microsoft.com/office/drawing/2014/main" id="{C69D8686-87AB-BDD5-44F0-07ED05EE6277}"/>
              </a:ext>
            </a:extLst>
          </p:cNvPr>
          <p:cNvPicPr>
            <a:picLocks noChangeAspect="1"/>
          </p:cNvPicPr>
          <p:nvPr/>
        </p:nvPicPr>
        <p:blipFill>
          <a:blip r:embed="rId5"/>
          <a:stretch>
            <a:fillRect/>
          </a:stretch>
        </p:blipFill>
        <p:spPr>
          <a:xfrm>
            <a:off x="2305877" y="3013484"/>
            <a:ext cx="7076659" cy="351761"/>
          </a:xfrm>
          <a:prstGeom prst="rect">
            <a:avLst/>
          </a:prstGeom>
        </p:spPr>
      </p:pic>
      <p:pic>
        <p:nvPicPr>
          <p:cNvPr id="10" name="Picture 9">
            <a:extLst>
              <a:ext uri="{FF2B5EF4-FFF2-40B4-BE49-F238E27FC236}">
                <a16:creationId xmlns:a16="http://schemas.microsoft.com/office/drawing/2014/main" id="{A42D1404-9045-D31D-203F-27E9A0E87832}"/>
              </a:ext>
            </a:extLst>
          </p:cNvPr>
          <p:cNvPicPr>
            <a:picLocks noChangeAspect="1"/>
          </p:cNvPicPr>
          <p:nvPr/>
        </p:nvPicPr>
        <p:blipFill>
          <a:blip r:embed="rId6"/>
          <a:stretch>
            <a:fillRect/>
          </a:stretch>
        </p:blipFill>
        <p:spPr>
          <a:xfrm>
            <a:off x="5262558" y="3492756"/>
            <a:ext cx="1057275" cy="1295400"/>
          </a:xfrm>
          <a:prstGeom prst="rect">
            <a:avLst/>
          </a:prstGeom>
        </p:spPr>
      </p:pic>
      <p:pic>
        <p:nvPicPr>
          <p:cNvPr id="12" name="Picture 11">
            <a:extLst>
              <a:ext uri="{FF2B5EF4-FFF2-40B4-BE49-F238E27FC236}">
                <a16:creationId xmlns:a16="http://schemas.microsoft.com/office/drawing/2014/main" id="{ABE60A70-2A49-48B7-9FDC-C98186B25445}"/>
              </a:ext>
            </a:extLst>
          </p:cNvPr>
          <p:cNvPicPr>
            <a:picLocks noChangeAspect="1"/>
          </p:cNvPicPr>
          <p:nvPr/>
        </p:nvPicPr>
        <p:blipFill>
          <a:blip r:embed="rId7"/>
          <a:stretch>
            <a:fillRect/>
          </a:stretch>
        </p:blipFill>
        <p:spPr>
          <a:xfrm>
            <a:off x="2305877" y="4872992"/>
            <a:ext cx="7182679" cy="351761"/>
          </a:xfrm>
          <a:prstGeom prst="rect">
            <a:avLst/>
          </a:prstGeom>
        </p:spPr>
      </p:pic>
      <p:pic>
        <p:nvPicPr>
          <p:cNvPr id="14" name="Picture 13">
            <a:extLst>
              <a:ext uri="{FF2B5EF4-FFF2-40B4-BE49-F238E27FC236}">
                <a16:creationId xmlns:a16="http://schemas.microsoft.com/office/drawing/2014/main" id="{FFFCFD10-9222-D5CF-687D-2C3B94C4142F}"/>
              </a:ext>
            </a:extLst>
          </p:cNvPr>
          <p:cNvPicPr>
            <a:picLocks noChangeAspect="1"/>
          </p:cNvPicPr>
          <p:nvPr/>
        </p:nvPicPr>
        <p:blipFill>
          <a:blip r:embed="rId8"/>
          <a:stretch>
            <a:fillRect/>
          </a:stretch>
        </p:blipFill>
        <p:spPr>
          <a:xfrm>
            <a:off x="4724400" y="5393590"/>
            <a:ext cx="2743200" cy="1266825"/>
          </a:xfrm>
          <a:prstGeom prst="rect">
            <a:avLst/>
          </a:prstGeom>
        </p:spPr>
      </p:pic>
    </p:spTree>
    <p:extLst>
      <p:ext uri="{BB962C8B-B14F-4D97-AF65-F5344CB8AC3E}">
        <p14:creationId xmlns:p14="http://schemas.microsoft.com/office/powerpoint/2010/main" val="2251650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4174434" y="795130"/>
            <a:ext cx="5641848" cy="5029200"/>
          </a:xfrm>
        </p:spPr>
        <p:txBody>
          <a:bodyPr/>
          <a:lstStyle/>
          <a:p>
            <a:r>
              <a:rPr lang="en-US" sz="7200" dirty="0">
                <a:latin typeface="Century Gothic" panose="020B0502020202020204" pitchFamily="34" charset="0"/>
              </a:rPr>
              <a:t>Thank you</a:t>
            </a:r>
          </a:p>
        </p:txBody>
      </p:sp>
    </p:spTree>
    <p:extLst>
      <p:ext uri="{BB962C8B-B14F-4D97-AF65-F5344CB8AC3E}">
        <p14:creationId xmlns:p14="http://schemas.microsoft.com/office/powerpoint/2010/main" val="2188828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6B86705-722A-3A32-196D-34792631DC94}"/>
              </a:ext>
            </a:extLst>
          </p:cNvPr>
          <p:cNvSpPr txBox="1"/>
          <p:nvPr/>
        </p:nvSpPr>
        <p:spPr>
          <a:xfrm>
            <a:off x="-742122" y="310346"/>
            <a:ext cx="12192000" cy="1938992"/>
          </a:xfrm>
          <a:prstGeom prst="rect">
            <a:avLst/>
          </a:prstGeom>
          <a:noFill/>
        </p:spPr>
        <p:txBody>
          <a:bodyPr wrap="square" rtlCol="0">
            <a:spAutoFit/>
          </a:bodyPr>
          <a:lstStyle/>
          <a:p>
            <a:r>
              <a:rPr lang="en-US" sz="2400" b="1" dirty="0">
                <a:latin typeface="Century Gothic" panose="020B0502020202020204" pitchFamily="34" charset="0"/>
              </a:rPr>
              <a:t>                         </a:t>
            </a:r>
            <a:r>
              <a:rPr lang="en-US" sz="3200" b="1" dirty="0">
                <a:latin typeface="Century Gothic" panose="020B0502020202020204" pitchFamily="34" charset="0"/>
              </a:rPr>
              <a:t>Introduction to the Cricket Management System</a:t>
            </a:r>
          </a:p>
          <a:p>
            <a:endParaRPr lang="en-US" sz="3200" b="1" dirty="0">
              <a:latin typeface="Century Gothic" panose="020B0502020202020204" pitchFamily="34" charset="0"/>
            </a:endParaRPr>
          </a:p>
          <a:p>
            <a:endParaRPr lang="en-US" sz="3200" b="1" dirty="0">
              <a:latin typeface="Century Gothic" panose="020B0502020202020204" pitchFamily="34" charset="0"/>
            </a:endParaRPr>
          </a:p>
          <a:p>
            <a:endParaRPr lang="en-US" sz="2400" b="1" dirty="0">
              <a:latin typeface="Century Gothic" panose="020B0502020202020204" pitchFamily="34" charset="0"/>
            </a:endParaRPr>
          </a:p>
        </p:txBody>
      </p:sp>
      <p:sp>
        <p:nvSpPr>
          <p:cNvPr id="11" name="TextBox 10">
            <a:extLst>
              <a:ext uri="{FF2B5EF4-FFF2-40B4-BE49-F238E27FC236}">
                <a16:creationId xmlns:a16="http://schemas.microsoft.com/office/drawing/2014/main" id="{C8007186-505C-AC13-E8B9-18EB1884B2C7}"/>
              </a:ext>
            </a:extLst>
          </p:cNvPr>
          <p:cNvSpPr txBox="1"/>
          <p:nvPr/>
        </p:nvSpPr>
        <p:spPr>
          <a:xfrm>
            <a:off x="0" y="106018"/>
            <a:ext cx="12192000" cy="461665"/>
          </a:xfrm>
          <a:prstGeom prst="rect">
            <a:avLst/>
          </a:prstGeom>
          <a:noFill/>
        </p:spPr>
        <p:txBody>
          <a:bodyPr wrap="square" rtlCol="0">
            <a:spAutoFit/>
          </a:bodyPr>
          <a:lstStyle/>
          <a:p>
            <a:r>
              <a:rPr lang="en-US" sz="2400" b="1" dirty="0">
                <a:latin typeface="Century Gothic" panose="020B0502020202020204" pitchFamily="34" charset="0"/>
              </a:rPr>
              <a:t>                         </a:t>
            </a:r>
          </a:p>
        </p:txBody>
      </p:sp>
      <p:sp>
        <p:nvSpPr>
          <p:cNvPr id="3" name="TextBox 2">
            <a:extLst>
              <a:ext uri="{FF2B5EF4-FFF2-40B4-BE49-F238E27FC236}">
                <a16:creationId xmlns:a16="http://schemas.microsoft.com/office/drawing/2014/main" id="{EBB69869-A394-8EB2-B000-49BB8AAA46B0}"/>
              </a:ext>
            </a:extLst>
          </p:cNvPr>
          <p:cNvSpPr txBox="1"/>
          <p:nvPr/>
        </p:nvSpPr>
        <p:spPr>
          <a:xfrm>
            <a:off x="417443" y="1379144"/>
            <a:ext cx="11569148" cy="5386090"/>
          </a:xfrm>
          <a:prstGeom prst="rect">
            <a:avLst/>
          </a:prstGeom>
          <a:noFill/>
        </p:spPr>
        <p:txBody>
          <a:bodyPr wrap="square" rtlCol="0">
            <a:spAutoFit/>
          </a:bodyPr>
          <a:lstStyle/>
          <a:p>
            <a:r>
              <a:rPr lang="en-US" sz="2000" dirty="0">
                <a:latin typeface="Century Gothic" panose="020B0502020202020204" pitchFamily="34" charset="0"/>
              </a:rPr>
              <a:t>A </a:t>
            </a:r>
            <a:r>
              <a:rPr lang="en-US" sz="2000" b="1" dirty="0">
                <a:latin typeface="Century Gothic" panose="020B0502020202020204" pitchFamily="34" charset="0"/>
              </a:rPr>
              <a:t>Cricket Management System Database </a:t>
            </a:r>
            <a:r>
              <a:rPr lang="en-US" sz="2000" dirty="0">
                <a:latin typeface="Century Gothic" panose="020B0502020202020204" pitchFamily="34" charset="0"/>
              </a:rPr>
              <a:t>is designed to help manage and organize the various details involved in running cricket tournaments, teams, players, matches, and statistics. This system makes it easier for cricket boards, clubs, and organizations to keep accurate records and manage their activities efficiently.</a:t>
            </a:r>
          </a:p>
          <a:p>
            <a:endParaRPr lang="en-US" sz="2000" dirty="0">
              <a:latin typeface="Century Gothic" panose="020B0502020202020204" pitchFamily="34" charset="0"/>
            </a:endParaRPr>
          </a:p>
          <a:p>
            <a:r>
              <a:rPr lang="en-US" sz="2000" b="1" dirty="0">
                <a:latin typeface="Century Gothic" panose="020B0502020202020204" pitchFamily="34" charset="0"/>
              </a:rPr>
              <a:t>Objectives: </a:t>
            </a:r>
            <a:r>
              <a:rPr lang="en-US" sz="2000" dirty="0">
                <a:latin typeface="Century Gothic" panose="020B0502020202020204" pitchFamily="34" charset="0"/>
              </a:rPr>
              <a:t>The main goals of the Cricket Management System Database are:</a:t>
            </a:r>
          </a:p>
          <a:p>
            <a:endParaRPr lang="en-US" sz="2000" dirty="0">
              <a:latin typeface="Century Gothic" panose="020B0502020202020204" pitchFamily="34" charset="0"/>
            </a:endParaRPr>
          </a:p>
          <a:p>
            <a:r>
              <a:rPr lang="en-US" sz="2000" b="1" dirty="0">
                <a:latin typeface="Century Gothic" panose="020B0502020202020204" pitchFamily="34" charset="0"/>
              </a:rPr>
              <a:t>Organization: </a:t>
            </a:r>
            <a:r>
              <a:rPr lang="en-US" sz="2000" dirty="0">
                <a:latin typeface="Century Gothic" panose="020B0502020202020204" pitchFamily="34" charset="0"/>
              </a:rPr>
              <a:t>To keep data about players, teams, matches, and tournaments well-organized.</a:t>
            </a:r>
          </a:p>
          <a:p>
            <a:endParaRPr lang="en-US" sz="2000" b="1" dirty="0">
              <a:latin typeface="Century Gothic" panose="020B0502020202020204" pitchFamily="34" charset="0"/>
            </a:endParaRPr>
          </a:p>
          <a:p>
            <a:r>
              <a:rPr lang="en-US" sz="2000" b="1" dirty="0">
                <a:latin typeface="Century Gothic" panose="020B0502020202020204" pitchFamily="34" charset="0"/>
              </a:rPr>
              <a:t>Efficiency: </a:t>
            </a:r>
            <a:r>
              <a:rPr lang="en-US" sz="2000" dirty="0">
                <a:latin typeface="Century Gothic" panose="020B0502020202020204" pitchFamily="34" charset="0"/>
              </a:rPr>
              <a:t>To make managing cricket activities quicker and easier.</a:t>
            </a:r>
          </a:p>
          <a:p>
            <a:endParaRPr lang="en-US" sz="2000" b="1" dirty="0">
              <a:latin typeface="Century Gothic" panose="020B0502020202020204" pitchFamily="34" charset="0"/>
            </a:endParaRPr>
          </a:p>
          <a:p>
            <a:r>
              <a:rPr lang="en-US" sz="2000" b="1" dirty="0">
                <a:latin typeface="Century Gothic" panose="020B0502020202020204" pitchFamily="34" charset="0"/>
              </a:rPr>
              <a:t>Accessibility: </a:t>
            </a:r>
            <a:r>
              <a:rPr lang="en-US" sz="2000" dirty="0">
                <a:latin typeface="Century Gothic" panose="020B0502020202020204" pitchFamily="34" charset="0"/>
              </a:rPr>
              <a:t>To ensure that important information is easy to find and up-to-date.</a:t>
            </a:r>
          </a:p>
          <a:p>
            <a:endParaRPr lang="en-US" sz="2000" b="1" dirty="0">
              <a:latin typeface="Century Gothic" panose="020B0502020202020204" pitchFamily="34" charset="0"/>
            </a:endParaRPr>
          </a:p>
          <a:p>
            <a:r>
              <a:rPr lang="en-US" sz="2000" b="1" dirty="0">
                <a:latin typeface="Century Gothic" panose="020B0502020202020204" pitchFamily="34" charset="0"/>
              </a:rPr>
              <a:t>Decision Support: </a:t>
            </a:r>
            <a:r>
              <a:rPr lang="en-US" sz="2000" dirty="0">
                <a:latin typeface="Century Gothic" panose="020B0502020202020204" pitchFamily="34" charset="0"/>
              </a:rPr>
              <a:t>To help make better decisions through detailed reports and statistics.</a:t>
            </a:r>
          </a:p>
          <a:p>
            <a:endParaRPr lang="en-US" sz="2000" b="1" dirty="0">
              <a:latin typeface="Century Gothic" panose="020B0502020202020204" pitchFamily="34" charset="0"/>
            </a:endParaRPr>
          </a:p>
          <a:p>
            <a:r>
              <a:rPr lang="en-US" sz="2000" b="1" dirty="0">
                <a:latin typeface="Century Gothic" panose="020B0502020202020204" pitchFamily="34" charset="0"/>
              </a:rPr>
              <a:t>Scalability: </a:t>
            </a:r>
            <a:r>
              <a:rPr lang="en-US" sz="2000" dirty="0">
                <a:latin typeface="Century Gothic" panose="020B0502020202020204" pitchFamily="34" charset="0"/>
              </a:rPr>
              <a:t>To handle more data as the organization grows</a:t>
            </a:r>
            <a:r>
              <a:rPr lang="en-US" sz="2400" dirty="0"/>
              <a:t>.</a:t>
            </a:r>
          </a:p>
        </p:txBody>
      </p:sp>
    </p:spTree>
    <p:extLst>
      <p:ext uri="{BB962C8B-B14F-4D97-AF65-F5344CB8AC3E}">
        <p14:creationId xmlns:p14="http://schemas.microsoft.com/office/powerpoint/2010/main" val="58095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6B86705-722A-3A32-196D-34792631DC94}"/>
              </a:ext>
            </a:extLst>
          </p:cNvPr>
          <p:cNvSpPr txBox="1"/>
          <p:nvPr/>
        </p:nvSpPr>
        <p:spPr>
          <a:xfrm>
            <a:off x="0" y="331305"/>
            <a:ext cx="12192000" cy="1938992"/>
          </a:xfrm>
          <a:prstGeom prst="rect">
            <a:avLst/>
          </a:prstGeom>
          <a:noFill/>
        </p:spPr>
        <p:txBody>
          <a:bodyPr wrap="square" rtlCol="0">
            <a:spAutoFit/>
          </a:bodyPr>
          <a:lstStyle/>
          <a:p>
            <a:r>
              <a:rPr lang="en-US" sz="2400" b="1" dirty="0">
                <a:latin typeface="Century Gothic" panose="020B0502020202020204" pitchFamily="34" charset="0"/>
              </a:rPr>
              <a:t>                         </a:t>
            </a:r>
            <a:r>
              <a:rPr lang="en-US" sz="3200" b="1" dirty="0">
                <a:latin typeface="Century Gothic" panose="020B0502020202020204" pitchFamily="34" charset="0"/>
              </a:rPr>
              <a:t>Contribution of  Group Members </a:t>
            </a:r>
          </a:p>
          <a:p>
            <a:endParaRPr lang="en-US" sz="3200" b="1" dirty="0">
              <a:latin typeface="Century Gothic" panose="020B0502020202020204" pitchFamily="34" charset="0"/>
            </a:endParaRPr>
          </a:p>
          <a:p>
            <a:endParaRPr lang="en-US" sz="3200" b="1" dirty="0">
              <a:latin typeface="Century Gothic" panose="020B0502020202020204" pitchFamily="34" charset="0"/>
            </a:endParaRPr>
          </a:p>
          <a:p>
            <a:endParaRPr lang="en-US" sz="2400" b="1" dirty="0">
              <a:latin typeface="Century Gothic" panose="020B0502020202020204" pitchFamily="34" charset="0"/>
            </a:endParaRPr>
          </a:p>
        </p:txBody>
      </p:sp>
      <p:sp>
        <p:nvSpPr>
          <p:cNvPr id="2" name="TextBox 1">
            <a:extLst>
              <a:ext uri="{FF2B5EF4-FFF2-40B4-BE49-F238E27FC236}">
                <a16:creationId xmlns:a16="http://schemas.microsoft.com/office/drawing/2014/main" id="{CBE52290-43A6-434F-64AF-A074EE4898D5}"/>
              </a:ext>
            </a:extLst>
          </p:cNvPr>
          <p:cNvSpPr txBox="1"/>
          <p:nvPr/>
        </p:nvSpPr>
        <p:spPr>
          <a:xfrm>
            <a:off x="1311965" y="1593995"/>
            <a:ext cx="9846365" cy="5264005"/>
          </a:xfrm>
          <a:prstGeom prst="rect">
            <a:avLst/>
          </a:prstGeom>
          <a:noFill/>
        </p:spPr>
        <p:txBody>
          <a:bodyPr wrap="square" rtlCol="0">
            <a:spAutoFit/>
          </a:bodyPr>
          <a:lstStyle/>
          <a:p>
            <a:r>
              <a:rPr lang="en-US" dirty="0"/>
              <a:t>  </a:t>
            </a:r>
            <a:r>
              <a:rPr lang="en-US" sz="2400" b="1" dirty="0">
                <a:latin typeface="Century Gothic" panose="020B0502020202020204" pitchFamily="34" charset="0"/>
              </a:rPr>
              <a:t>Haram Zainab</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entury Gothic" panose="020B0502020202020204" pitchFamily="34" charset="0"/>
                <a:ea typeface="Calibri" panose="020F0502020204030204" pitchFamily="34" charset="0"/>
                <a:cs typeface="Times New Roman" panose="02020603050405020304" pitchFamily="18" charset="0"/>
              </a:rPr>
              <a:t>Create Tables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entury Gothic" panose="020B0502020202020204" pitchFamily="34" charset="0"/>
                <a:ea typeface="Calibri" panose="020F0502020204030204" pitchFamily="34" charset="0"/>
                <a:cs typeface="Times New Roman" panose="02020603050405020304" pitchFamily="18" charset="0"/>
              </a:rPr>
              <a:t>Data insert in all tables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entury Gothic" panose="020B0502020202020204" pitchFamily="34" charset="0"/>
                <a:ea typeface="Calibri" panose="020F0502020204030204" pitchFamily="34" charset="0"/>
                <a:cs typeface="Times New Roman" panose="02020603050405020304" pitchFamily="18" charset="0"/>
              </a:rPr>
              <a:t>Making ER Model</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entury Gothic" panose="020B0502020202020204" pitchFamily="34" charset="0"/>
                <a:ea typeface="Calibri" panose="020F0502020204030204" pitchFamily="34" charset="0"/>
                <a:cs typeface="Times New Roman" panose="02020603050405020304" pitchFamily="18" charset="0"/>
              </a:rPr>
              <a:t>Write 20 Queries </a:t>
            </a:r>
          </a:p>
          <a:p>
            <a:r>
              <a:rPr lang="en-US" dirty="0"/>
              <a:t> </a:t>
            </a:r>
          </a:p>
          <a:p>
            <a:r>
              <a:rPr lang="en-US" sz="2400" b="1" dirty="0" err="1">
                <a:latin typeface="Century Gothic" panose="020B0502020202020204" pitchFamily="34" charset="0"/>
              </a:rPr>
              <a:t>Syeda</a:t>
            </a:r>
            <a:r>
              <a:rPr lang="en-US" sz="2400" b="1" dirty="0">
                <a:latin typeface="Century Gothic" panose="020B0502020202020204" pitchFamily="34" charset="0"/>
              </a:rPr>
              <a:t> Ayesha </a:t>
            </a:r>
          </a:p>
          <a:p>
            <a:pPr marL="342900" marR="0" lvl="0" indent="-342900">
              <a:lnSpc>
                <a:spcPct val="107000"/>
              </a:lnSpc>
              <a:spcBef>
                <a:spcPts val="0"/>
              </a:spcBef>
              <a:spcAft>
                <a:spcPts val="0"/>
              </a:spcAft>
              <a:buFont typeface="Symbol" panose="05050102010706020507" pitchFamily="18" charset="2"/>
              <a:buChar char=""/>
            </a:pPr>
            <a:r>
              <a:rPr lang="en-US" dirty="0">
                <a:effectLst/>
                <a:latin typeface="Century Gothic" panose="020B0502020202020204" pitchFamily="34" charset="0"/>
                <a:ea typeface="Calibri" panose="020F0502020204030204" pitchFamily="34" charset="0"/>
                <a:cs typeface="Times New Roman" panose="02020603050405020304" pitchFamily="18" charset="0"/>
              </a:rPr>
              <a:t>Helping in to Make ER Model</a:t>
            </a:r>
          </a:p>
          <a:p>
            <a:pPr marL="342900" marR="0" lvl="0" indent="-342900">
              <a:lnSpc>
                <a:spcPct val="107000"/>
              </a:lnSpc>
              <a:spcBef>
                <a:spcPts val="0"/>
              </a:spcBef>
              <a:spcAft>
                <a:spcPts val="800"/>
              </a:spcAft>
              <a:buFont typeface="Symbol" panose="05050102010706020507" pitchFamily="18" charset="2"/>
              <a:buChar char=""/>
            </a:pPr>
            <a:r>
              <a:rPr lang="en-US" dirty="0">
                <a:effectLst/>
                <a:latin typeface="Century Gothic" panose="020B0502020202020204" pitchFamily="34" charset="0"/>
                <a:ea typeface="Calibri" panose="020F0502020204030204" pitchFamily="34" charset="0"/>
                <a:cs typeface="Times New Roman" panose="02020603050405020304" pitchFamily="18" charset="0"/>
              </a:rPr>
              <a:t>Write 15 Queries  </a:t>
            </a:r>
          </a:p>
          <a:p>
            <a:endParaRPr lang="en-US" dirty="0"/>
          </a:p>
          <a:p>
            <a:r>
              <a:rPr lang="en-US" sz="2400" b="1" dirty="0" err="1">
                <a:latin typeface="Century Gothic" panose="020B0502020202020204" pitchFamily="34" charset="0"/>
              </a:rPr>
              <a:t>Syeda</a:t>
            </a:r>
            <a:r>
              <a:rPr lang="en-US" sz="2400" b="1" dirty="0">
                <a:latin typeface="Century Gothic" panose="020B0502020202020204" pitchFamily="34" charset="0"/>
              </a:rPr>
              <a:t> </a:t>
            </a:r>
            <a:r>
              <a:rPr lang="en-US" sz="2400" b="1" dirty="0" err="1">
                <a:latin typeface="Century Gothic" panose="020B0502020202020204" pitchFamily="34" charset="0"/>
              </a:rPr>
              <a:t>Sanawar</a:t>
            </a:r>
            <a:r>
              <a:rPr lang="en-US" sz="2400" b="1" dirty="0">
                <a:latin typeface="Century Gothic" panose="020B0502020202020204" pitchFamily="34" charset="0"/>
              </a:rPr>
              <a:t> Kamran</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entury Gothic" panose="020B0502020202020204" pitchFamily="34" charset="0"/>
                <a:ea typeface="Calibri" panose="020F0502020204030204" pitchFamily="34" charset="0"/>
                <a:cs typeface="Times New Roman" panose="02020603050405020304" pitchFamily="18" charset="0"/>
              </a:rPr>
              <a:t>Helping in to Make tables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entury Gothic" panose="020B0502020202020204" pitchFamily="34" charset="0"/>
                <a:ea typeface="Calibri" panose="020F0502020204030204" pitchFamily="34" charset="0"/>
                <a:cs typeface="Times New Roman" panose="02020603050405020304" pitchFamily="18" charset="0"/>
              </a:rPr>
              <a:t>Write 15 Queries  </a:t>
            </a:r>
          </a:p>
          <a:p>
            <a:endParaRPr lang="en-US" dirty="0"/>
          </a:p>
          <a:p>
            <a:endParaRPr lang="en-US" dirty="0"/>
          </a:p>
          <a:p>
            <a:endParaRPr lang="en-US" dirty="0"/>
          </a:p>
        </p:txBody>
      </p:sp>
    </p:spTree>
    <p:extLst>
      <p:ext uri="{BB962C8B-B14F-4D97-AF65-F5344CB8AC3E}">
        <p14:creationId xmlns:p14="http://schemas.microsoft.com/office/powerpoint/2010/main" val="2589884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50E0F85-BE51-90B5-53D8-85E82402A8F2}"/>
              </a:ext>
            </a:extLst>
          </p:cNvPr>
          <p:cNvSpPr txBox="1"/>
          <p:nvPr/>
        </p:nvSpPr>
        <p:spPr>
          <a:xfrm>
            <a:off x="4863550" y="0"/>
            <a:ext cx="3803372" cy="523220"/>
          </a:xfrm>
          <a:prstGeom prst="rect">
            <a:avLst/>
          </a:prstGeom>
          <a:noFill/>
        </p:spPr>
        <p:txBody>
          <a:bodyPr wrap="square" rtlCol="0">
            <a:spAutoFit/>
          </a:bodyPr>
          <a:lstStyle/>
          <a:p>
            <a:r>
              <a:rPr lang="en-US" sz="2800" b="1" dirty="0">
                <a:latin typeface="Century Gothic" panose="020B0502020202020204" pitchFamily="34" charset="0"/>
              </a:rPr>
              <a:t>ER Model</a:t>
            </a:r>
          </a:p>
        </p:txBody>
      </p:sp>
      <p:pic>
        <p:nvPicPr>
          <p:cNvPr id="12" name="Picture 11">
            <a:extLst>
              <a:ext uri="{FF2B5EF4-FFF2-40B4-BE49-F238E27FC236}">
                <a16:creationId xmlns:a16="http://schemas.microsoft.com/office/drawing/2014/main" id="{E911C4BA-F77E-56F2-D2C0-70698B1668F9}"/>
              </a:ext>
            </a:extLst>
          </p:cNvPr>
          <p:cNvPicPr>
            <a:picLocks noChangeAspect="1"/>
          </p:cNvPicPr>
          <p:nvPr/>
        </p:nvPicPr>
        <p:blipFill>
          <a:blip r:embed="rId3"/>
          <a:stretch>
            <a:fillRect/>
          </a:stretch>
        </p:blipFill>
        <p:spPr>
          <a:xfrm>
            <a:off x="146602" y="523221"/>
            <a:ext cx="3378476" cy="6129370"/>
          </a:xfrm>
          <a:prstGeom prst="rect">
            <a:avLst/>
          </a:prstGeom>
        </p:spPr>
      </p:pic>
      <p:pic>
        <p:nvPicPr>
          <p:cNvPr id="14" name="Picture 13">
            <a:extLst>
              <a:ext uri="{FF2B5EF4-FFF2-40B4-BE49-F238E27FC236}">
                <a16:creationId xmlns:a16="http://schemas.microsoft.com/office/drawing/2014/main" id="{57EC17E9-6651-6830-C311-DF4E9F3D768D}"/>
              </a:ext>
            </a:extLst>
          </p:cNvPr>
          <p:cNvPicPr>
            <a:picLocks noChangeAspect="1"/>
          </p:cNvPicPr>
          <p:nvPr/>
        </p:nvPicPr>
        <p:blipFill>
          <a:blip r:embed="rId4"/>
          <a:stretch>
            <a:fillRect/>
          </a:stretch>
        </p:blipFill>
        <p:spPr>
          <a:xfrm>
            <a:off x="3816626" y="523220"/>
            <a:ext cx="8027067" cy="6129371"/>
          </a:xfrm>
          <a:prstGeom prst="rect">
            <a:avLst/>
          </a:prstGeom>
        </p:spPr>
      </p:pic>
    </p:spTree>
    <p:extLst>
      <p:ext uri="{BB962C8B-B14F-4D97-AF65-F5344CB8AC3E}">
        <p14:creationId xmlns:p14="http://schemas.microsoft.com/office/powerpoint/2010/main" val="2222324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ADFB72F-6D99-F00B-9096-81844B6A69B1}"/>
              </a:ext>
            </a:extLst>
          </p:cNvPr>
          <p:cNvSpPr txBox="1"/>
          <p:nvPr/>
        </p:nvSpPr>
        <p:spPr>
          <a:xfrm>
            <a:off x="0" y="39757"/>
            <a:ext cx="12192000" cy="830997"/>
          </a:xfrm>
          <a:prstGeom prst="rect">
            <a:avLst/>
          </a:prstGeom>
          <a:noFill/>
        </p:spPr>
        <p:txBody>
          <a:bodyPr wrap="square" rtlCol="0">
            <a:spAutoFit/>
          </a:bodyPr>
          <a:lstStyle/>
          <a:p>
            <a:r>
              <a:rPr lang="en-US" sz="2400" b="1" dirty="0">
                <a:latin typeface="Century Gothic" panose="020B0502020202020204" pitchFamily="34" charset="0"/>
              </a:rPr>
              <a:t>                         Queries of Table # 01      ( Coaches Table )</a:t>
            </a:r>
          </a:p>
          <a:p>
            <a:endParaRPr lang="en-US" sz="2400" b="1" dirty="0">
              <a:latin typeface="Century Gothic" panose="020B0502020202020204" pitchFamily="34" charset="0"/>
            </a:endParaRPr>
          </a:p>
        </p:txBody>
      </p:sp>
      <p:pic>
        <p:nvPicPr>
          <p:cNvPr id="13" name="Picture 12">
            <a:extLst>
              <a:ext uri="{FF2B5EF4-FFF2-40B4-BE49-F238E27FC236}">
                <a16:creationId xmlns:a16="http://schemas.microsoft.com/office/drawing/2014/main" id="{F152DD0E-5356-4F43-B9B2-CCDE5ADE2B69}"/>
              </a:ext>
            </a:extLst>
          </p:cNvPr>
          <p:cNvPicPr>
            <a:picLocks noChangeAspect="1"/>
          </p:cNvPicPr>
          <p:nvPr/>
        </p:nvPicPr>
        <p:blipFill>
          <a:blip r:embed="rId3"/>
          <a:stretch>
            <a:fillRect/>
          </a:stretch>
        </p:blipFill>
        <p:spPr>
          <a:xfrm>
            <a:off x="1092890" y="611778"/>
            <a:ext cx="10191750" cy="466725"/>
          </a:xfrm>
          <a:prstGeom prst="rect">
            <a:avLst/>
          </a:prstGeom>
        </p:spPr>
      </p:pic>
      <p:pic>
        <p:nvPicPr>
          <p:cNvPr id="15" name="Picture 14">
            <a:extLst>
              <a:ext uri="{FF2B5EF4-FFF2-40B4-BE49-F238E27FC236}">
                <a16:creationId xmlns:a16="http://schemas.microsoft.com/office/drawing/2014/main" id="{6589AF9F-22CA-F99E-E873-3476AF34789A}"/>
              </a:ext>
            </a:extLst>
          </p:cNvPr>
          <p:cNvPicPr>
            <a:picLocks noChangeAspect="1"/>
          </p:cNvPicPr>
          <p:nvPr/>
        </p:nvPicPr>
        <p:blipFill>
          <a:blip r:embed="rId4"/>
          <a:stretch>
            <a:fillRect/>
          </a:stretch>
        </p:blipFill>
        <p:spPr>
          <a:xfrm>
            <a:off x="3595687" y="1286252"/>
            <a:ext cx="5000625" cy="1352550"/>
          </a:xfrm>
          <a:prstGeom prst="rect">
            <a:avLst/>
          </a:prstGeom>
        </p:spPr>
      </p:pic>
      <p:pic>
        <p:nvPicPr>
          <p:cNvPr id="17" name="Picture 16">
            <a:extLst>
              <a:ext uri="{FF2B5EF4-FFF2-40B4-BE49-F238E27FC236}">
                <a16:creationId xmlns:a16="http://schemas.microsoft.com/office/drawing/2014/main" id="{2D07BF96-194E-444D-32EB-503D6DE4BD0D}"/>
              </a:ext>
            </a:extLst>
          </p:cNvPr>
          <p:cNvPicPr>
            <a:picLocks noChangeAspect="1"/>
          </p:cNvPicPr>
          <p:nvPr/>
        </p:nvPicPr>
        <p:blipFill>
          <a:blip r:embed="rId5"/>
          <a:stretch>
            <a:fillRect/>
          </a:stretch>
        </p:blipFill>
        <p:spPr>
          <a:xfrm>
            <a:off x="696041" y="2846551"/>
            <a:ext cx="11298944" cy="350536"/>
          </a:xfrm>
          <a:prstGeom prst="rect">
            <a:avLst/>
          </a:prstGeom>
        </p:spPr>
      </p:pic>
      <p:pic>
        <p:nvPicPr>
          <p:cNvPr id="19" name="Picture 18">
            <a:extLst>
              <a:ext uri="{FF2B5EF4-FFF2-40B4-BE49-F238E27FC236}">
                <a16:creationId xmlns:a16="http://schemas.microsoft.com/office/drawing/2014/main" id="{AA13BB03-EC3F-CBA8-A014-F6D6E0070C12}"/>
              </a:ext>
            </a:extLst>
          </p:cNvPr>
          <p:cNvPicPr>
            <a:picLocks noChangeAspect="1"/>
          </p:cNvPicPr>
          <p:nvPr/>
        </p:nvPicPr>
        <p:blipFill>
          <a:blip r:embed="rId6"/>
          <a:stretch>
            <a:fillRect/>
          </a:stretch>
        </p:blipFill>
        <p:spPr>
          <a:xfrm>
            <a:off x="4784034" y="3429000"/>
            <a:ext cx="2531165" cy="977850"/>
          </a:xfrm>
          <a:prstGeom prst="rect">
            <a:avLst/>
          </a:prstGeom>
        </p:spPr>
      </p:pic>
      <p:pic>
        <p:nvPicPr>
          <p:cNvPr id="21" name="Picture 20">
            <a:extLst>
              <a:ext uri="{FF2B5EF4-FFF2-40B4-BE49-F238E27FC236}">
                <a16:creationId xmlns:a16="http://schemas.microsoft.com/office/drawing/2014/main" id="{01EA68D1-6461-4BAE-953C-5D283D9C9950}"/>
              </a:ext>
            </a:extLst>
          </p:cNvPr>
          <p:cNvPicPr>
            <a:picLocks noChangeAspect="1"/>
          </p:cNvPicPr>
          <p:nvPr/>
        </p:nvPicPr>
        <p:blipFill>
          <a:blip r:embed="rId7"/>
          <a:stretch>
            <a:fillRect/>
          </a:stretch>
        </p:blipFill>
        <p:spPr>
          <a:xfrm>
            <a:off x="1092890" y="4638763"/>
            <a:ext cx="10135498" cy="350536"/>
          </a:xfrm>
          <a:prstGeom prst="rect">
            <a:avLst/>
          </a:prstGeom>
        </p:spPr>
      </p:pic>
      <p:pic>
        <p:nvPicPr>
          <p:cNvPr id="23" name="Picture 22">
            <a:extLst>
              <a:ext uri="{FF2B5EF4-FFF2-40B4-BE49-F238E27FC236}">
                <a16:creationId xmlns:a16="http://schemas.microsoft.com/office/drawing/2014/main" id="{DF958D87-34CC-1917-FC1E-252E2ED405D5}"/>
              </a:ext>
            </a:extLst>
          </p:cNvPr>
          <p:cNvPicPr>
            <a:picLocks noChangeAspect="1"/>
          </p:cNvPicPr>
          <p:nvPr/>
        </p:nvPicPr>
        <p:blipFill>
          <a:blip r:embed="rId8"/>
          <a:stretch>
            <a:fillRect/>
          </a:stretch>
        </p:blipFill>
        <p:spPr>
          <a:xfrm>
            <a:off x="4784034" y="5400851"/>
            <a:ext cx="2531165" cy="895350"/>
          </a:xfrm>
          <a:prstGeom prst="rect">
            <a:avLst/>
          </a:prstGeom>
        </p:spPr>
      </p:pic>
    </p:spTree>
    <p:extLst>
      <p:ext uri="{BB962C8B-B14F-4D97-AF65-F5344CB8AC3E}">
        <p14:creationId xmlns:p14="http://schemas.microsoft.com/office/powerpoint/2010/main" val="374834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E7FEED1-1408-6995-F1B4-C3817E56FB1E}"/>
              </a:ext>
            </a:extLst>
          </p:cNvPr>
          <p:cNvSpPr txBox="1"/>
          <p:nvPr/>
        </p:nvSpPr>
        <p:spPr>
          <a:xfrm>
            <a:off x="0" y="39757"/>
            <a:ext cx="12192000" cy="830997"/>
          </a:xfrm>
          <a:prstGeom prst="rect">
            <a:avLst/>
          </a:prstGeom>
          <a:noFill/>
        </p:spPr>
        <p:txBody>
          <a:bodyPr wrap="square" rtlCol="0">
            <a:spAutoFit/>
          </a:bodyPr>
          <a:lstStyle/>
          <a:p>
            <a:r>
              <a:rPr lang="en-US" sz="2400" b="1" dirty="0">
                <a:latin typeface="Century Gothic" panose="020B0502020202020204" pitchFamily="34" charset="0"/>
              </a:rPr>
              <a:t>                         Queries of Table # 01      ( Coaches Table )</a:t>
            </a:r>
          </a:p>
          <a:p>
            <a:endParaRPr lang="en-US" sz="2400" b="1" dirty="0">
              <a:latin typeface="Century Gothic" panose="020B0502020202020204" pitchFamily="34" charset="0"/>
            </a:endParaRPr>
          </a:p>
        </p:txBody>
      </p:sp>
      <p:pic>
        <p:nvPicPr>
          <p:cNvPr id="3" name="Picture 2">
            <a:extLst>
              <a:ext uri="{FF2B5EF4-FFF2-40B4-BE49-F238E27FC236}">
                <a16:creationId xmlns:a16="http://schemas.microsoft.com/office/drawing/2014/main" id="{920E8677-C7A0-2BC8-8757-04E6F7EEE469}"/>
              </a:ext>
            </a:extLst>
          </p:cNvPr>
          <p:cNvPicPr>
            <a:picLocks noChangeAspect="1"/>
          </p:cNvPicPr>
          <p:nvPr/>
        </p:nvPicPr>
        <p:blipFill>
          <a:blip r:embed="rId3"/>
          <a:stretch>
            <a:fillRect/>
          </a:stretch>
        </p:blipFill>
        <p:spPr>
          <a:xfrm>
            <a:off x="2096329" y="665966"/>
            <a:ext cx="7113870" cy="447217"/>
          </a:xfrm>
          <a:prstGeom prst="rect">
            <a:avLst/>
          </a:prstGeom>
        </p:spPr>
      </p:pic>
      <p:pic>
        <p:nvPicPr>
          <p:cNvPr id="5" name="Picture 4">
            <a:extLst>
              <a:ext uri="{FF2B5EF4-FFF2-40B4-BE49-F238E27FC236}">
                <a16:creationId xmlns:a16="http://schemas.microsoft.com/office/drawing/2014/main" id="{AF0CD830-88E1-7420-4A2D-B34036A6258D}"/>
              </a:ext>
            </a:extLst>
          </p:cNvPr>
          <p:cNvPicPr>
            <a:picLocks noChangeAspect="1"/>
          </p:cNvPicPr>
          <p:nvPr/>
        </p:nvPicPr>
        <p:blipFill>
          <a:blip r:embed="rId4"/>
          <a:stretch>
            <a:fillRect/>
          </a:stretch>
        </p:blipFill>
        <p:spPr>
          <a:xfrm>
            <a:off x="2110616" y="1396942"/>
            <a:ext cx="7296150" cy="981075"/>
          </a:xfrm>
          <a:prstGeom prst="rect">
            <a:avLst/>
          </a:prstGeom>
        </p:spPr>
      </p:pic>
      <p:pic>
        <p:nvPicPr>
          <p:cNvPr id="7" name="Picture 6">
            <a:extLst>
              <a:ext uri="{FF2B5EF4-FFF2-40B4-BE49-F238E27FC236}">
                <a16:creationId xmlns:a16="http://schemas.microsoft.com/office/drawing/2014/main" id="{780E6CF9-18C3-63CB-734B-F9FA6C7C5BE9}"/>
              </a:ext>
            </a:extLst>
          </p:cNvPr>
          <p:cNvPicPr>
            <a:picLocks noChangeAspect="1"/>
          </p:cNvPicPr>
          <p:nvPr/>
        </p:nvPicPr>
        <p:blipFill>
          <a:blip r:embed="rId5"/>
          <a:stretch>
            <a:fillRect/>
          </a:stretch>
        </p:blipFill>
        <p:spPr>
          <a:xfrm>
            <a:off x="2385391" y="2661777"/>
            <a:ext cx="6467061" cy="342900"/>
          </a:xfrm>
          <a:prstGeom prst="rect">
            <a:avLst/>
          </a:prstGeom>
        </p:spPr>
      </p:pic>
      <p:pic>
        <p:nvPicPr>
          <p:cNvPr id="11" name="Picture 10">
            <a:extLst>
              <a:ext uri="{FF2B5EF4-FFF2-40B4-BE49-F238E27FC236}">
                <a16:creationId xmlns:a16="http://schemas.microsoft.com/office/drawing/2014/main" id="{3FD639CA-47C5-3D70-FCF9-E2E6778FE9CE}"/>
              </a:ext>
            </a:extLst>
          </p:cNvPr>
          <p:cNvPicPr>
            <a:picLocks noChangeAspect="1"/>
          </p:cNvPicPr>
          <p:nvPr/>
        </p:nvPicPr>
        <p:blipFill>
          <a:blip r:embed="rId6"/>
          <a:stretch>
            <a:fillRect/>
          </a:stretch>
        </p:blipFill>
        <p:spPr>
          <a:xfrm>
            <a:off x="2096329" y="3264006"/>
            <a:ext cx="7324725" cy="885825"/>
          </a:xfrm>
          <a:prstGeom prst="rect">
            <a:avLst/>
          </a:prstGeom>
        </p:spPr>
      </p:pic>
      <p:pic>
        <p:nvPicPr>
          <p:cNvPr id="14" name="Picture 13">
            <a:extLst>
              <a:ext uri="{FF2B5EF4-FFF2-40B4-BE49-F238E27FC236}">
                <a16:creationId xmlns:a16="http://schemas.microsoft.com/office/drawing/2014/main" id="{56990821-C144-9872-9890-480A1F0FCBA7}"/>
              </a:ext>
            </a:extLst>
          </p:cNvPr>
          <p:cNvPicPr>
            <a:picLocks noChangeAspect="1"/>
          </p:cNvPicPr>
          <p:nvPr/>
        </p:nvPicPr>
        <p:blipFill>
          <a:blip r:embed="rId7"/>
          <a:stretch>
            <a:fillRect/>
          </a:stretch>
        </p:blipFill>
        <p:spPr>
          <a:xfrm>
            <a:off x="2385391" y="4480140"/>
            <a:ext cx="6467061" cy="352425"/>
          </a:xfrm>
          <a:prstGeom prst="rect">
            <a:avLst/>
          </a:prstGeom>
        </p:spPr>
      </p:pic>
      <p:pic>
        <p:nvPicPr>
          <p:cNvPr id="18" name="Picture 17">
            <a:extLst>
              <a:ext uri="{FF2B5EF4-FFF2-40B4-BE49-F238E27FC236}">
                <a16:creationId xmlns:a16="http://schemas.microsoft.com/office/drawing/2014/main" id="{4CDC7530-42DE-86DB-245E-1000B6FE733D}"/>
              </a:ext>
            </a:extLst>
          </p:cNvPr>
          <p:cNvPicPr>
            <a:picLocks noChangeAspect="1"/>
          </p:cNvPicPr>
          <p:nvPr/>
        </p:nvPicPr>
        <p:blipFill>
          <a:blip r:embed="rId8"/>
          <a:stretch>
            <a:fillRect/>
          </a:stretch>
        </p:blipFill>
        <p:spPr>
          <a:xfrm>
            <a:off x="1881808" y="5155500"/>
            <a:ext cx="8123582" cy="866775"/>
          </a:xfrm>
          <a:prstGeom prst="rect">
            <a:avLst/>
          </a:prstGeom>
        </p:spPr>
      </p:pic>
    </p:spTree>
    <p:extLst>
      <p:ext uri="{BB962C8B-B14F-4D97-AF65-F5344CB8AC3E}">
        <p14:creationId xmlns:p14="http://schemas.microsoft.com/office/powerpoint/2010/main" val="1555003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ADFB72F-6D99-F00B-9096-81844B6A69B1}"/>
              </a:ext>
            </a:extLst>
          </p:cNvPr>
          <p:cNvSpPr txBox="1"/>
          <p:nvPr/>
        </p:nvSpPr>
        <p:spPr>
          <a:xfrm>
            <a:off x="0" y="39757"/>
            <a:ext cx="12192000" cy="830997"/>
          </a:xfrm>
          <a:prstGeom prst="rect">
            <a:avLst/>
          </a:prstGeom>
          <a:noFill/>
        </p:spPr>
        <p:txBody>
          <a:bodyPr wrap="square" rtlCol="0">
            <a:spAutoFit/>
          </a:bodyPr>
          <a:lstStyle/>
          <a:p>
            <a:r>
              <a:rPr lang="en-US" sz="2400" b="1" dirty="0">
                <a:latin typeface="Century Gothic" panose="020B0502020202020204" pitchFamily="34" charset="0"/>
              </a:rPr>
              <a:t>                         Queries of Table # 02      ( Stadiums)</a:t>
            </a:r>
          </a:p>
          <a:p>
            <a:endParaRPr lang="en-US" sz="2400" b="1" dirty="0">
              <a:latin typeface="Century Gothic" panose="020B0502020202020204" pitchFamily="34" charset="0"/>
            </a:endParaRPr>
          </a:p>
        </p:txBody>
      </p:sp>
      <p:pic>
        <p:nvPicPr>
          <p:cNvPr id="3" name="Picture 2">
            <a:extLst>
              <a:ext uri="{FF2B5EF4-FFF2-40B4-BE49-F238E27FC236}">
                <a16:creationId xmlns:a16="http://schemas.microsoft.com/office/drawing/2014/main" id="{D4E958E2-E59F-61D3-145E-4B0DDF8F8D8D}"/>
              </a:ext>
            </a:extLst>
          </p:cNvPr>
          <p:cNvPicPr>
            <a:picLocks noChangeAspect="1"/>
          </p:cNvPicPr>
          <p:nvPr/>
        </p:nvPicPr>
        <p:blipFill>
          <a:blip r:embed="rId3"/>
          <a:stretch>
            <a:fillRect/>
          </a:stretch>
        </p:blipFill>
        <p:spPr>
          <a:xfrm>
            <a:off x="1603513" y="623518"/>
            <a:ext cx="8719930" cy="383647"/>
          </a:xfrm>
          <a:prstGeom prst="rect">
            <a:avLst/>
          </a:prstGeom>
        </p:spPr>
      </p:pic>
      <p:pic>
        <p:nvPicPr>
          <p:cNvPr id="5" name="Picture 4">
            <a:extLst>
              <a:ext uri="{FF2B5EF4-FFF2-40B4-BE49-F238E27FC236}">
                <a16:creationId xmlns:a16="http://schemas.microsoft.com/office/drawing/2014/main" id="{DDE15BD0-A4BF-EAE0-73E8-6B7A94239CA3}"/>
              </a:ext>
            </a:extLst>
          </p:cNvPr>
          <p:cNvPicPr>
            <a:picLocks noChangeAspect="1"/>
          </p:cNvPicPr>
          <p:nvPr/>
        </p:nvPicPr>
        <p:blipFill>
          <a:blip r:embed="rId4"/>
          <a:stretch>
            <a:fillRect/>
          </a:stretch>
        </p:blipFill>
        <p:spPr>
          <a:xfrm>
            <a:off x="4333461" y="1269930"/>
            <a:ext cx="2637182" cy="1190625"/>
          </a:xfrm>
          <a:prstGeom prst="rect">
            <a:avLst/>
          </a:prstGeom>
        </p:spPr>
      </p:pic>
      <p:pic>
        <p:nvPicPr>
          <p:cNvPr id="7" name="Picture 6">
            <a:extLst>
              <a:ext uri="{FF2B5EF4-FFF2-40B4-BE49-F238E27FC236}">
                <a16:creationId xmlns:a16="http://schemas.microsoft.com/office/drawing/2014/main" id="{8ADF0B43-0A8B-FCE2-B92F-C85A2456556E}"/>
              </a:ext>
            </a:extLst>
          </p:cNvPr>
          <p:cNvPicPr>
            <a:picLocks noChangeAspect="1"/>
          </p:cNvPicPr>
          <p:nvPr/>
        </p:nvPicPr>
        <p:blipFill>
          <a:blip r:embed="rId5"/>
          <a:stretch>
            <a:fillRect/>
          </a:stretch>
        </p:blipFill>
        <p:spPr>
          <a:xfrm>
            <a:off x="1552620" y="2813909"/>
            <a:ext cx="8821716" cy="227358"/>
          </a:xfrm>
          <a:prstGeom prst="rect">
            <a:avLst/>
          </a:prstGeom>
        </p:spPr>
      </p:pic>
      <p:pic>
        <p:nvPicPr>
          <p:cNvPr id="10" name="Picture 9">
            <a:extLst>
              <a:ext uri="{FF2B5EF4-FFF2-40B4-BE49-F238E27FC236}">
                <a16:creationId xmlns:a16="http://schemas.microsoft.com/office/drawing/2014/main" id="{DC613B05-0DC5-5BC2-84AE-48C139675071}"/>
              </a:ext>
            </a:extLst>
          </p:cNvPr>
          <p:cNvPicPr>
            <a:picLocks noChangeAspect="1"/>
          </p:cNvPicPr>
          <p:nvPr/>
        </p:nvPicPr>
        <p:blipFill>
          <a:blip r:embed="rId6"/>
          <a:stretch>
            <a:fillRect/>
          </a:stretch>
        </p:blipFill>
        <p:spPr>
          <a:xfrm>
            <a:off x="4406348" y="3260035"/>
            <a:ext cx="2297729" cy="1137409"/>
          </a:xfrm>
          <a:prstGeom prst="rect">
            <a:avLst/>
          </a:prstGeom>
        </p:spPr>
      </p:pic>
      <p:pic>
        <p:nvPicPr>
          <p:cNvPr id="16" name="Picture 15">
            <a:extLst>
              <a:ext uri="{FF2B5EF4-FFF2-40B4-BE49-F238E27FC236}">
                <a16:creationId xmlns:a16="http://schemas.microsoft.com/office/drawing/2014/main" id="{C39C37C9-15EB-6F86-8664-4E8A017DB061}"/>
              </a:ext>
            </a:extLst>
          </p:cNvPr>
          <p:cNvPicPr>
            <a:picLocks noChangeAspect="1"/>
          </p:cNvPicPr>
          <p:nvPr/>
        </p:nvPicPr>
        <p:blipFill>
          <a:blip r:embed="rId7"/>
          <a:stretch>
            <a:fillRect/>
          </a:stretch>
        </p:blipFill>
        <p:spPr>
          <a:xfrm>
            <a:off x="1404731" y="4631068"/>
            <a:ext cx="9753600" cy="353354"/>
          </a:xfrm>
          <a:prstGeom prst="rect">
            <a:avLst/>
          </a:prstGeom>
        </p:spPr>
      </p:pic>
      <p:pic>
        <p:nvPicPr>
          <p:cNvPr id="20" name="Picture 19">
            <a:extLst>
              <a:ext uri="{FF2B5EF4-FFF2-40B4-BE49-F238E27FC236}">
                <a16:creationId xmlns:a16="http://schemas.microsoft.com/office/drawing/2014/main" id="{D55E1F29-CD49-59BF-0235-324F7B22400C}"/>
              </a:ext>
            </a:extLst>
          </p:cNvPr>
          <p:cNvPicPr>
            <a:picLocks noChangeAspect="1"/>
          </p:cNvPicPr>
          <p:nvPr/>
        </p:nvPicPr>
        <p:blipFill>
          <a:blip r:embed="rId8"/>
          <a:stretch>
            <a:fillRect/>
          </a:stretch>
        </p:blipFill>
        <p:spPr>
          <a:xfrm>
            <a:off x="4406348" y="5249466"/>
            <a:ext cx="2231541" cy="1085073"/>
          </a:xfrm>
          <a:prstGeom prst="rect">
            <a:avLst/>
          </a:prstGeom>
        </p:spPr>
      </p:pic>
    </p:spTree>
    <p:extLst>
      <p:ext uri="{BB962C8B-B14F-4D97-AF65-F5344CB8AC3E}">
        <p14:creationId xmlns:p14="http://schemas.microsoft.com/office/powerpoint/2010/main" val="4191712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ADFB72F-6D99-F00B-9096-81844B6A69B1}"/>
              </a:ext>
            </a:extLst>
          </p:cNvPr>
          <p:cNvSpPr txBox="1"/>
          <p:nvPr/>
        </p:nvSpPr>
        <p:spPr>
          <a:xfrm>
            <a:off x="0" y="39757"/>
            <a:ext cx="12192000" cy="830997"/>
          </a:xfrm>
          <a:prstGeom prst="rect">
            <a:avLst/>
          </a:prstGeom>
          <a:noFill/>
        </p:spPr>
        <p:txBody>
          <a:bodyPr wrap="square" rtlCol="0">
            <a:spAutoFit/>
          </a:bodyPr>
          <a:lstStyle/>
          <a:p>
            <a:r>
              <a:rPr lang="en-US" sz="2400" b="1" dirty="0">
                <a:latin typeface="Century Gothic" panose="020B0502020202020204" pitchFamily="34" charset="0"/>
              </a:rPr>
              <a:t>                         Queries of Table # 02      ( Stadiums)</a:t>
            </a:r>
          </a:p>
          <a:p>
            <a:endParaRPr lang="en-US" sz="2400" b="1" dirty="0">
              <a:latin typeface="Century Gothic" panose="020B0502020202020204" pitchFamily="34" charset="0"/>
            </a:endParaRPr>
          </a:p>
        </p:txBody>
      </p:sp>
      <p:pic>
        <p:nvPicPr>
          <p:cNvPr id="4" name="Picture 3">
            <a:extLst>
              <a:ext uri="{FF2B5EF4-FFF2-40B4-BE49-F238E27FC236}">
                <a16:creationId xmlns:a16="http://schemas.microsoft.com/office/drawing/2014/main" id="{963CA218-A347-BEDF-8A42-8E6376E2E3A2}"/>
              </a:ext>
            </a:extLst>
          </p:cNvPr>
          <p:cNvPicPr>
            <a:picLocks noChangeAspect="1"/>
          </p:cNvPicPr>
          <p:nvPr/>
        </p:nvPicPr>
        <p:blipFill>
          <a:blip r:embed="rId3"/>
          <a:stretch>
            <a:fillRect/>
          </a:stretch>
        </p:blipFill>
        <p:spPr>
          <a:xfrm>
            <a:off x="1020928" y="1033670"/>
            <a:ext cx="9479249" cy="304799"/>
          </a:xfrm>
          <a:prstGeom prst="rect">
            <a:avLst/>
          </a:prstGeom>
        </p:spPr>
      </p:pic>
      <p:pic>
        <p:nvPicPr>
          <p:cNvPr id="8" name="Picture 7">
            <a:extLst>
              <a:ext uri="{FF2B5EF4-FFF2-40B4-BE49-F238E27FC236}">
                <a16:creationId xmlns:a16="http://schemas.microsoft.com/office/drawing/2014/main" id="{03D1F9C7-50AC-8170-055D-72AB1E5C0DD5}"/>
              </a:ext>
            </a:extLst>
          </p:cNvPr>
          <p:cNvPicPr>
            <a:picLocks noChangeAspect="1"/>
          </p:cNvPicPr>
          <p:nvPr/>
        </p:nvPicPr>
        <p:blipFill>
          <a:blip r:embed="rId4"/>
          <a:stretch>
            <a:fillRect/>
          </a:stretch>
        </p:blipFill>
        <p:spPr>
          <a:xfrm>
            <a:off x="2809461" y="1876424"/>
            <a:ext cx="5652259" cy="1357106"/>
          </a:xfrm>
          <a:prstGeom prst="rect">
            <a:avLst/>
          </a:prstGeom>
        </p:spPr>
      </p:pic>
      <p:pic>
        <p:nvPicPr>
          <p:cNvPr id="12" name="Picture 11">
            <a:extLst>
              <a:ext uri="{FF2B5EF4-FFF2-40B4-BE49-F238E27FC236}">
                <a16:creationId xmlns:a16="http://schemas.microsoft.com/office/drawing/2014/main" id="{8F9B98B3-1A0E-4655-CD19-360DAB197ED8}"/>
              </a:ext>
            </a:extLst>
          </p:cNvPr>
          <p:cNvPicPr>
            <a:picLocks noChangeAspect="1"/>
          </p:cNvPicPr>
          <p:nvPr/>
        </p:nvPicPr>
        <p:blipFill>
          <a:blip r:embed="rId5"/>
          <a:stretch>
            <a:fillRect/>
          </a:stretch>
        </p:blipFill>
        <p:spPr>
          <a:xfrm>
            <a:off x="3048000" y="4551835"/>
            <a:ext cx="5637141" cy="1038225"/>
          </a:xfrm>
          <a:prstGeom prst="rect">
            <a:avLst/>
          </a:prstGeom>
        </p:spPr>
      </p:pic>
      <p:pic>
        <p:nvPicPr>
          <p:cNvPr id="14" name="Picture 13">
            <a:extLst>
              <a:ext uri="{FF2B5EF4-FFF2-40B4-BE49-F238E27FC236}">
                <a16:creationId xmlns:a16="http://schemas.microsoft.com/office/drawing/2014/main" id="{3B1DA3A0-1EC0-1414-81F3-BE81C30A59ED}"/>
              </a:ext>
            </a:extLst>
          </p:cNvPr>
          <p:cNvPicPr>
            <a:picLocks noChangeAspect="1"/>
          </p:cNvPicPr>
          <p:nvPr/>
        </p:nvPicPr>
        <p:blipFill>
          <a:blip r:embed="rId6"/>
          <a:stretch>
            <a:fillRect/>
          </a:stretch>
        </p:blipFill>
        <p:spPr>
          <a:xfrm>
            <a:off x="1948070" y="3771485"/>
            <a:ext cx="8189843" cy="321443"/>
          </a:xfrm>
          <a:prstGeom prst="rect">
            <a:avLst/>
          </a:prstGeom>
        </p:spPr>
      </p:pic>
    </p:spTree>
    <p:extLst>
      <p:ext uri="{BB962C8B-B14F-4D97-AF65-F5344CB8AC3E}">
        <p14:creationId xmlns:p14="http://schemas.microsoft.com/office/powerpoint/2010/main" val="1117335694"/>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{5EFEED62-1EAE-4FB9-AFE1-6CD1FB336F43}tf11964407_win32</Template>
  <TotalTime>496</TotalTime>
  <Words>465</Words>
  <Application>Microsoft Office PowerPoint</Application>
  <PresentationFormat>Widescreen</PresentationFormat>
  <Paragraphs>95</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Century Gothic</vt:lpstr>
      <vt:lpstr>Courier New</vt:lpstr>
      <vt:lpstr>Gill Sans Nova Light</vt:lpstr>
      <vt:lpstr>Sagona Book</vt:lpstr>
      <vt:lpstr>Symbol</vt:lpstr>
      <vt:lpstr>Custom</vt:lpstr>
      <vt:lpstr>Cricket Management System</vt:lpstr>
      <vt:lpstr>Cricket Management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Management System</dc:title>
  <dc:creator>BSE23F137</dc:creator>
  <cp:lastModifiedBy>BSE23F137</cp:lastModifiedBy>
  <cp:revision>2</cp:revision>
  <dcterms:created xsi:type="dcterms:W3CDTF">2024-06-01T07:52:51Z</dcterms:created>
  <dcterms:modified xsi:type="dcterms:W3CDTF">2024-06-01T16:09:19Z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