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/>
            <a:fld id="{70BF1E6E-459B-43BC-9697-77EBA7C78D11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9040" y="642960"/>
            <a:ext cx="3084840" cy="173520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3760" cy="202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/>
          </p:nvPr>
        </p:nvSpPr>
        <p:spPr>
          <a:xfrm>
            <a:off x="5180040" y="4886280"/>
            <a:ext cx="3961080" cy="25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98895FFB-3593-4E62-8FA0-86DE5593C28A}" type="slidenum">
              <a:rPr lang="en-US" sz="1200" b="0" strike="noStrike" spc="-1">
                <a:latin typeface="Times New Roman"/>
              </a:rPr>
              <a:t>3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9040" y="642960"/>
            <a:ext cx="3084840" cy="173520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3760" cy="202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/>
          </p:nvPr>
        </p:nvSpPr>
        <p:spPr>
          <a:xfrm>
            <a:off x="5180040" y="4886280"/>
            <a:ext cx="3961080" cy="25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1EFCFAC7-A469-460B-BC29-1521718808B5}" type="slidenum">
              <a:rPr lang="en-US" sz="1200" b="0" strike="noStrike" spc="-1">
                <a:latin typeface="Times New Roman"/>
              </a:rPr>
              <a:t>5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>
          <a:xfrm>
            <a:off x="0" y="4680"/>
            <a:ext cx="9142560" cy="5132880"/>
          </a:xfrm>
          <a:prstGeom prst="rect">
            <a:avLst/>
          </a:prstGeom>
          <a:blipFill rotWithShape="0">
            <a:blip r:embed="rId1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bg object 17"/>
          <p:cNvSpPr/>
          <p:nvPr/>
        </p:nvSpPr>
        <p:spPr>
          <a:xfrm>
            <a:off x="345240" y="3257640"/>
            <a:ext cx="525600" cy="36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noFill/>
          <a:ln w="28575">
            <a:solidFill>
              <a:srgbClr val="21366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bg object 16"/>
          <p:cNvSpPr/>
          <p:nvPr/>
        </p:nvSpPr>
        <p:spPr>
          <a:xfrm>
            <a:off x="0" y="0"/>
            <a:ext cx="9142560" cy="5141880"/>
          </a:xfrm>
          <a:prstGeom prst="rect">
            <a:avLst/>
          </a:prstGeom>
          <a:blipFill rotWithShape="0">
            <a:blip r:embed="rId1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bg object 17"/>
          <p:cNvSpPr/>
          <p:nvPr/>
        </p:nvSpPr>
        <p:spPr>
          <a:xfrm>
            <a:off x="271440" y="2976480"/>
            <a:ext cx="173880" cy="373680"/>
          </a:xfrm>
          <a:custGeom>
            <a:avLst/>
            <a:gdLst/>
            <a:ahLst/>
            <a:cxnLst/>
            <a:rect l="l" t="t" r="r" b="b"/>
            <a:pathLst>
              <a:path w="175259" h="375285">
                <a:moveTo>
                  <a:pt x="175259" y="0"/>
                </a:moveTo>
                <a:lnTo>
                  <a:pt x="0" y="0"/>
                </a:lnTo>
                <a:lnTo>
                  <a:pt x="0" y="374904"/>
                </a:lnTo>
                <a:lnTo>
                  <a:pt x="175259" y="374904"/>
                </a:lnTo>
                <a:lnTo>
                  <a:pt x="175259" y="0"/>
                </a:lnTo>
                <a:close/>
              </a:path>
            </a:pathLst>
          </a:custGeom>
          <a:solidFill>
            <a:srgbClr val="C78B3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bg object 18"/>
          <p:cNvSpPr/>
          <p:nvPr/>
        </p:nvSpPr>
        <p:spPr>
          <a:xfrm>
            <a:off x="358200" y="3188160"/>
            <a:ext cx="360" cy="1111680"/>
          </a:xfrm>
          <a:custGeom>
            <a:avLst/>
            <a:gdLst/>
            <a:ahLst/>
            <a:cxnLst/>
            <a:rect l="l" t="t" r="r" b="b"/>
            <a:pathLst>
              <a:path h="1113154">
                <a:moveTo>
                  <a:pt x="0" y="0"/>
                </a:moveTo>
                <a:lnTo>
                  <a:pt x="0" y="1112837"/>
                </a:lnTo>
              </a:path>
            </a:pathLst>
          </a:custGeom>
          <a:noFill/>
          <a:ln w="12700">
            <a:solidFill>
              <a:srgbClr val="C78B3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bg object 19"/>
          <p:cNvSpPr/>
          <p:nvPr/>
        </p:nvSpPr>
        <p:spPr>
          <a:xfrm>
            <a:off x="358200" y="431280"/>
            <a:ext cx="360" cy="2046600"/>
          </a:xfrm>
          <a:custGeom>
            <a:avLst/>
            <a:gdLst/>
            <a:ahLst/>
            <a:cxnLst/>
            <a:rect l="l" t="t" r="r" b="b"/>
            <a:pathLst>
              <a:path h="2047875">
                <a:moveTo>
                  <a:pt x="0" y="0"/>
                </a:moveTo>
                <a:lnTo>
                  <a:pt x="0" y="2047494"/>
                </a:lnTo>
              </a:path>
            </a:pathLst>
          </a:custGeom>
          <a:noFill/>
          <a:ln w="12700">
            <a:solidFill>
              <a:srgbClr val="21366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bg object 20"/>
          <p:cNvSpPr/>
          <p:nvPr/>
        </p:nvSpPr>
        <p:spPr>
          <a:xfrm>
            <a:off x="271440" y="225720"/>
            <a:ext cx="173880" cy="373680"/>
          </a:xfrm>
          <a:custGeom>
            <a:avLst/>
            <a:gdLst/>
            <a:ahLst/>
            <a:cxnLst/>
            <a:rect l="l" t="t" r="r" b="b"/>
            <a:pathLst>
              <a:path w="175259" h="375284">
                <a:moveTo>
                  <a:pt x="175259" y="0"/>
                </a:moveTo>
                <a:lnTo>
                  <a:pt x="0" y="0"/>
                </a:lnTo>
                <a:lnTo>
                  <a:pt x="0" y="374903"/>
                </a:lnTo>
                <a:lnTo>
                  <a:pt x="175259" y="374903"/>
                </a:lnTo>
                <a:lnTo>
                  <a:pt x="175259" y="0"/>
                </a:lnTo>
                <a:close/>
              </a:path>
            </a:pathLst>
          </a:custGeom>
          <a:solidFill>
            <a:srgbClr val="21366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g object 16"/>
          <p:cNvSpPr/>
          <p:nvPr/>
        </p:nvSpPr>
        <p:spPr>
          <a:xfrm>
            <a:off x="0" y="0"/>
            <a:ext cx="9142560" cy="5141880"/>
          </a:xfrm>
          <a:prstGeom prst="rect">
            <a:avLst/>
          </a:prstGeom>
          <a:blipFill rotWithShape="0">
            <a:blip r:embed="rId1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Haran-K/Naan_Mudhalva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220320" y="2061360"/>
            <a:ext cx="3466440" cy="11091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tabLst>
                <a:tab pos="1967760" algn="l"/>
              </a:tabLst>
            </a:pPr>
            <a:r>
              <a:rPr lang="en-IN" sz="2400" b="1" strike="noStrike" spc="24">
                <a:solidFill>
                  <a:srgbClr val="213669"/>
                </a:solidFill>
                <a:latin typeface="Cambria"/>
              </a:rPr>
              <a:t>CALCULATOR </a:t>
            </a:r>
            <a:r>
              <a:rPr lang="en-IN" sz="2400" b="1" strike="noStrike" spc="-12">
                <a:solidFill>
                  <a:srgbClr val="213669"/>
                </a:solidFill>
                <a:latin typeface="Cambria"/>
              </a:rPr>
              <a:t>AND </a:t>
            </a:r>
            <a:r>
              <a:rPr lang="en-IN" sz="2400" b="1" strike="noStrike" spc="69">
                <a:solidFill>
                  <a:srgbClr val="213669"/>
                </a:solidFill>
                <a:latin typeface="Cambria"/>
              </a:rPr>
              <a:t>TEXT  </a:t>
            </a:r>
            <a:r>
              <a:rPr lang="en-IN" sz="2400" b="1" strike="noStrike" spc="-1">
                <a:solidFill>
                  <a:srgbClr val="213669"/>
                </a:solidFill>
                <a:latin typeface="Cambria"/>
              </a:rPr>
              <a:t>EDITOR</a:t>
            </a:r>
            <a:r>
              <a:rPr lang="en-IN" sz="2400" b="1" strike="noStrike" spc="-131">
                <a:solidFill>
                  <a:srgbClr val="213669"/>
                </a:solidFill>
                <a:latin typeface="Cambria"/>
              </a:rPr>
              <a:t> </a:t>
            </a:r>
            <a:r>
              <a:rPr lang="en-IN" sz="2400" b="1" strike="noStrike" spc="-32">
                <a:solidFill>
                  <a:srgbClr val="213669"/>
                </a:solidFill>
                <a:latin typeface="Cambria"/>
              </a:rPr>
              <a:t>USING </a:t>
            </a:r>
            <a:r>
              <a:rPr lang="en-IN" sz="2400" b="1" strike="noStrike" spc="49">
                <a:solidFill>
                  <a:srgbClr val="213669"/>
                </a:solidFill>
                <a:latin typeface="Cambria"/>
              </a:rPr>
              <a:t>HTML</a:t>
            </a:r>
            <a:r>
              <a:rPr lang="en-IN" sz="2400" b="1" strike="noStrike" spc="-205">
                <a:solidFill>
                  <a:srgbClr val="213669"/>
                </a:solidFill>
                <a:latin typeface="Cambria"/>
              </a:rPr>
              <a:t> </a:t>
            </a:r>
            <a:r>
              <a:rPr lang="en-IN" sz="2400" b="1" strike="noStrike" spc="-12">
                <a:solidFill>
                  <a:srgbClr val="213669"/>
                </a:solidFill>
                <a:latin typeface="Cambria"/>
              </a:rPr>
              <a:t>AND  </a:t>
            </a:r>
            <a:r>
              <a:rPr lang="en-IN" sz="2400" b="1" strike="noStrike" spc="24">
                <a:solidFill>
                  <a:srgbClr val="213669"/>
                </a:solidFill>
                <a:latin typeface="Cambria"/>
              </a:rPr>
              <a:t>CSS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29" name="object 3"/>
          <p:cNvSpPr/>
          <p:nvPr/>
        </p:nvSpPr>
        <p:spPr>
          <a:xfrm>
            <a:off x="220320" y="3409920"/>
            <a:ext cx="1170720" cy="37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2400" b="1" strike="noStrike" spc="-1">
                <a:solidFill>
                  <a:srgbClr val="213669"/>
                </a:solidFill>
                <a:latin typeface="Cambria"/>
                <a:ea typeface="DejaVu Sans"/>
              </a:rPr>
              <a:t>TASK </a:t>
            </a:r>
            <a:r>
              <a:rPr lang="en-IN" sz="2400" b="1" strike="noStrike" spc="128">
                <a:solidFill>
                  <a:srgbClr val="213669"/>
                </a:solidFill>
                <a:latin typeface="Cambria"/>
                <a:ea typeface="DejaVu Sans"/>
              </a:rPr>
              <a:t>-</a:t>
            </a:r>
            <a:r>
              <a:rPr lang="en-IN" sz="2400" b="1" strike="noStrike" spc="-341">
                <a:solidFill>
                  <a:srgbClr val="213669"/>
                </a:solidFill>
                <a:latin typeface="Cambria"/>
                <a:ea typeface="DejaVu Sans"/>
              </a:rPr>
              <a:t> </a:t>
            </a:r>
            <a:r>
              <a:rPr lang="en-IN" sz="2400" b="1" strike="noStrike" spc="180">
                <a:solidFill>
                  <a:srgbClr val="213669"/>
                </a:solidFill>
                <a:latin typeface="Cambria"/>
                <a:ea typeface="DejaVu Sans"/>
              </a:rPr>
              <a:t>2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object 2"/>
          <p:cNvSpPr/>
          <p:nvPr/>
        </p:nvSpPr>
        <p:spPr>
          <a:xfrm>
            <a:off x="0" y="0"/>
            <a:ext cx="9142560" cy="51418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1" name="object 3"/>
          <p:cNvGrpSpPr/>
          <p:nvPr/>
        </p:nvGrpSpPr>
        <p:grpSpPr>
          <a:xfrm>
            <a:off x="0" y="638640"/>
            <a:ext cx="4732560" cy="4029480"/>
            <a:chOff x="0" y="638640"/>
            <a:chExt cx="4732560" cy="4029480"/>
          </a:xfrm>
        </p:grpSpPr>
        <p:sp>
          <p:nvSpPr>
            <p:cNvPr id="132" name="object 4"/>
            <p:cNvSpPr/>
            <p:nvPr/>
          </p:nvSpPr>
          <p:spPr>
            <a:xfrm>
              <a:off x="0" y="638640"/>
              <a:ext cx="4732560" cy="4029480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object 5"/>
            <p:cNvSpPr/>
            <p:nvPr/>
          </p:nvSpPr>
          <p:spPr>
            <a:xfrm>
              <a:off x="0" y="820080"/>
              <a:ext cx="143280" cy="321840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222120" y="675000"/>
            <a:ext cx="2670480" cy="868680"/>
          </a:xfrm>
          <a:prstGeom prst="rect">
            <a:avLst/>
          </a:prstGeom>
          <a:noFill/>
          <a:ln w="0">
            <a:noFill/>
          </a:ln>
        </p:spPr>
        <p:txBody>
          <a:bodyPr lIns="0" tIns="10800" rIns="0" bIns="0" anchor="t">
            <a:noAutofit/>
          </a:bodyPr>
          <a:lstStyle/>
          <a:p>
            <a:pPr marL="12600">
              <a:lnSpc>
                <a:spcPct val="101000"/>
              </a:lnSpc>
              <a:spcBef>
                <a:spcPts val="85"/>
              </a:spcBef>
            </a:pPr>
            <a:r>
              <a:rPr lang="en-IN" sz="1500" b="1" strike="noStrike" spc="-222">
                <a:solidFill>
                  <a:srgbClr val="C78B31"/>
                </a:solidFill>
                <a:latin typeface="Cambria"/>
              </a:rPr>
              <a:t>C A L C U L A T O R    </a:t>
            </a:r>
            <a:r>
              <a:rPr lang="en-IN" sz="1500" b="1" strike="noStrike" spc="-307">
                <a:solidFill>
                  <a:srgbClr val="C78B31"/>
                </a:solidFill>
                <a:latin typeface="Cambria"/>
              </a:rPr>
              <a:t>A N  D      </a:t>
            </a:r>
            <a:r>
              <a:rPr lang="en-IN" sz="1500" b="1" strike="noStrike" spc="-205">
                <a:solidFill>
                  <a:srgbClr val="C78B31"/>
                </a:solidFill>
                <a:latin typeface="Cambria"/>
              </a:rPr>
              <a:t>T E X T </a:t>
            </a:r>
            <a:br/>
            <a:r>
              <a:rPr lang="en-IN" sz="1500" b="1" strike="noStrike" spc="-191">
                <a:solidFill>
                  <a:srgbClr val="C78B31"/>
                </a:solidFill>
                <a:latin typeface="Cambria"/>
              </a:rPr>
              <a:t>E D I T O R   </a:t>
            </a:r>
            <a:r>
              <a:rPr lang="en-IN" sz="1500" b="1" strike="noStrike" spc="-276">
                <a:solidFill>
                  <a:srgbClr val="C78B31"/>
                </a:solidFill>
                <a:latin typeface="Cambria"/>
              </a:rPr>
              <a:t>U S I N G    </a:t>
            </a:r>
            <a:r>
              <a:rPr lang="en-IN" sz="1500" b="1" strike="noStrike" spc="-32">
                <a:solidFill>
                  <a:srgbClr val="C78B31"/>
                </a:solidFill>
                <a:latin typeface="Cambria"/>
              </a:rPr>
              <a:t>HTML  </a:t>
            </a:r>
            <a:r>
              <a:rPr lang="en-IN" sz="1500" b="1" strike="noStrike" spc="-307">
                <a:solidFill>
                  <a:srgbClr val="C78B31"/>
                </a:solidFill>
                <a:latin typeface="Cambria"/>
              </a:rPr>
              <a:t>A N D</a:t>
            </a:r>
            <a:r>
              <a:rPr lang="en-IN" sz="1500" b="1" strike="noStrike" spc="-231">
                <a:solidFill>
                  <a:srgbClr val="C78B31"/>
                </a:solidFill>
                <a:latin typeface="Cambria"/>
              </a:rPr>
              <a:t> </a:t>
            </a:r>
            <a:br/>
            <a:r>
              <a:rPr lang="en-IN" sz="1500" b="1" strike="noStrike" spc="-256">
                <a:solidFill>
                  <a:srgbClr val="C78B31"/>
                </a:solidFill>
                <a:latin typeface="Cambria"/>
              </a:rPr>
              <a:t>C S S  </a:t>
            </a:r>
            <a:endParaRPr lang="en-IN" sz="1500" b="0" strike="noStrike" spc="-1">
              <a:latin typeface="Arial"/>
            </a:endParaRPr>
          </a:p>
        </p:txBody>
      </p:sp>
      <p:graphicFrame>
        <p:nvGraphicFramePr>
          <p:cNvPr id="135" name="Table 8"/>
          <p:cNvGraphicFramePr/>
          <p:nvPr/>
        </p:nvGraphicFramePr>
        <p:xfrm>
          <a:off x="257040" y="1845000"/>
          <a:ext cx="4104720" cy="2224440"/>
        </p:xfrm>
        <a:graphic>
          <a:graphicData uri="http://schemas.openxmlformats.org/drawingml/2006/table">
            <a:tbl>
              <a:tblPr/>
              <a:tblGrid>
                <a:gridCol w="136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22716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IN" sz="1200" b="1" strike="noStrike" spc="-1">
                          <a:solidFill>
                            <a:srgbClr val="C78B31"/>
                          </a:solidFill>
                          <a:latin typeface="Cambria"/>
                        </a:rPr>
                        <a:t>LMS</a:t>
                      </a:r>
                      <a:r>
                        <a:rPr lang="en-IN" sz="1200" b="1" strike="noStrike" spc="-41">
                          <a:solidFill>
                            <a:srgbClr val="C78B31"/>
                          </a:solidFill>
                          <a:latin typeface="Cambria"/>
                        </a:rPr>
                        <a:t> </a:t>
                      </a:r>
                      <a:r>
                        <a:rPr lang="en-IN" sz="1200" b="1" strike="noStrike" spc="-7">
                          <a:solidFill>
                            <a:srgbClr val="C78B31"/>
                          </a:solidFill>
                          <a:latin typeface="Cambria"/>
                        </a:rPr>
                        <a:t>USERNAME</a:t>
                      </a:r>
                      <a:endParaRPr lang="en-IN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IN" sz="1400" b="1" strike="noStrike" spc="-1">
                          <a:solidFill>
                            <a:srgbClr val="C78B31"/>
                          </a:solidFill>
                          <a:latin typeface="Cambria"/>
                        </a:rPr>
                        <a:t>NAME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6056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IN" sz="1400" b="1" strike="noStrike" spc="-1">
                          <a:solidFill>
                            <a:srgbClr val="C78B31"/>
                          </a:solidFill>
                          <a:latin typeface="Cambria"/>
                        </a:rPr>
                        <a:t>BATCH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7">
                          <a:solidFill>
                            <a:srgbClr val="FFFFFF"/>
                          </a:solidFill>
                          <a:latin typeface="Calibri"/>
                          <a:ea typeface="&quot;EB Garamond&quot;"/>
                        </a:rPr>
                        <a:t>2113a5053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US" sz="1400" b="0" strike="noStrike" spc="-7">
                          <a:solidFill>
                            <a:srgbClr val="FFFFFF"/>
                          </a:solidFill>
                          <a:latin typeface="Calibri"/>
                        </a:rPr>
                        <a:t>GOKKUL HAREN S R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IN" sz="1400" b="0" strike="noStrike" spc="-7">
                          <a:solidFill>
                            <a:srgbClr val="FFFFFF"/>
                          </a:solidFill>
                          <a:latin typeface="Calibri"/>
                        </a:rPr>
                        <a:t>A50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7">
                          <a:solidFill>
                            <a:srgbClr val="FFFFFF"/>
                          </a:solidFill>
                          <a:latin typeface="Calibri"/>
                          <a:ea typeface="&quot;EB Garamond&quot;"/>
                        </a:rPr>
                        <a:t>2113a5057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US" sz="1400" b="0" strike="noStrike" spc="-32">
                          <a:solidFill>
                            <a:srgbClr val="FFFFFF"/>
                          </a:solidFill>
                          <a:latin typeface="Calibri"/>
                        </a:rPr>
                        <a:t>HARIHARAN K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IN" sz="1400" b="0" strike="noStrike" spc="-7">
                          <a:solidFill>
                            <a:srgbClr val="FFFFFF"/>
                          </a:solidFill>
                          <a:latin typeface="Calibri"/>
                        </a:rPr>
                        <a:t>A50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7">
                          <a:solidFill>
                            <a:srgbClr val="FFFFFF"/>
                          </a:solidFill>
                          <a:latin typeface="Calibri"/>
                          <a:ea typeface="&quot;EB Garamond&quot;"/>
                        </a:rPr>
                        <a:t>2113a5059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US" sz="1400" b="0" strike="noStrike" spc="-7">
                          <a:solidFill>
                            <a:srgbClr val="FFFFFF"/>
                          </a:solidFill>
                          <a:latin typeface="Calibri"/>
                        </a:rPr>
                        <a:t>HARI PRASHATH V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6"/>
                        </a:spcBef>
                      </a:pPr>
                      <a:r>
                        <a:rPr lang="en-IN" sz="1400" b="0" strike="noStrike" spc="-7">
                          <a:solidFill>
                            <a:srgbClr val="FFFFFF"/>
                          </a:solidFill>
                          <a:latin typeface="Calibri"/>
                        </a:rPr>
                        <a:t>A50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7">
                          <a:solidFill>
                            <a:srgbClr val="FFFFFF"/>
                          </a:solidFill>
                          <a:latin typeface="Calibri"/>
                          <a:ea typeface="&quot;EB Garamond&quot;"/>
                        </a:rPr>
                        <a:t>2113a5051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US" sz="1400" b="0" strike="noStrike" spc="-7">
                          <a:solidFill>
                            <a:srgbClr val="FFFFFF"/>
                          </a:solidFill>
                          <a:latin typeface="Calibri"/>
                        </a:rPr>
                        <a:t>GANESHAN R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6"/>
                        </a:spcBef>
                      </a:pPr>
                      <a:r>
                        <a:rPr lang="en-IN" sz="1400" b="0" strike="noStrike" spc="-7">
                          <a:solidFill>
                            <a:srgbClr val="FFFFFF"/>
                          </a:solidFill>
                          <a:latin typeface="Calibri"/>
                        </a:rPr>
                        <a:t>A50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object 2"/>
          <p:cNvSpPr/>
          <p:nvPr/>
        </p:nvSpPr>
        <p:spPr>
          <a:xfrm>
            <a:off x="524520" y="3004920"/>
            <a:ext cx="10755360" cy="106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400" b="1" strike="noStrike" spc="-1">
                <a:solidFill>
                  <a:srgbClr val="C78B31"/>
                </a:solidFill>
                <a:latin typeface="Arial"/>
                <a:ea typeface="DejaVu Sans"/>
              </a:rPr>
              <a:t>Learning Outcome</a:t>
            </a:r>
            <a:endParaRPr lang="en-IN" sz="1400" b="0" strike="noStrike" spc="-1">
              <a:latin typeface="Arial"/>
            </a:endParaRPr>
          </a:p>
          <a:p>
            <a:pPr marL="513000" indent="-317520">
              <a:lnSpc>
                <a:spcPct val="100000"/>
              </a:lnSpc>
              <a:spcBef>
                <a:spcPts val="1276"/>
              </a:spcBef>
              <a:buClr>
                <a:srgbClr val="000000"/>
              </a:buClr>
              <a:buFont typeface="Times New Roman"/>
              <a:buChar char="▪"/>
              <a:tabLst>
                <a:tab pos="513000" algn="l"/>
                <a:tab pos="51372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Verdana"/>
                <a:ea typeface="DejaVu Sans"/>
              </a:rPr>
              <a:t>Get to know about concepts of project bucketing</a:t>
            </a:r>
            <a:endParaRPr lang="en-IN" sz="1400" b="0" strike="noStrike" spc="-1">
              <a:latin typeface="Arial"/>
            </a:endParaRPr>
          </a:p>
          <a:p>
            <a:pPr marL="513000" indent="-317520">
              <a:lnSpc>
                <a:spcPct val="100000"/>
              </a:lnSpc>
              <a:spcBef>
                <a:spcPts val="145"/>
              </a:spcBef>
              <a:buClr>
                <a:srgbClr val="000000"/>
              </a:buClr>
              <a:buFont typeface="Times New Roman"/>
              <a:buChar char="▪"/>
              <a:tabLst>
                <a:tab pos="513000" algn="l"/>
                <a:tab pos="51372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Verdana"/>
                <a:ea typeface="DejaVu Sans"/>
              </a:rPr>
              <a:t>Knowing about various frontend development framework like angular, vue,react</a:t>
            </a:r>
            <a:endParaRPr lang="en-IN" sz="1400" b="0" strike="noStrike" spc="-1">
              <a:latin typeface="Arial"/>
            </a:endParaRPr>
          </a:p>
          <a:p>
            <a:pPr marL="513000" indent="-317520">
              <a:lnSpc>
                <a:spcPct val="100000"/>
              </a:lnSpc>
              <a:spcBef>
                <a:spcPts val="136"/>
              </a:spcBef>
              <a:buClr>
                <a:srgbClr val="000000"/>
              </a:buClr>
              <a:buFont typeface="Times New Roman"/>
              <a:buChar char="▪"/>
              <a:tabLst>
                <a:tab pos="513000" algn="l"/>
                <a:tab pos="51372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Verdana"/>
                <a:ea typeface="DejaVu Sans"/>
              </a:rPr>
              <a:t>Know about various react topics like components, props, state, life cycle etc.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24520" y="253080"/>
            <a:ext cx="1378800" cy="87048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400" b="1" strike="noStrike" spc="-1">
                <a:solidFill>
                  <a:srgbClr val="213669"/>
                </a:solidFill>
                <a:latin typeface="Verdana"/>
              </a:rPr>
              <a:t>Task - 2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38" name="object 4"/>
          <p:cNvSpPr/>
          <p:nvPr/>
        </p:nvSpPr>
        <p:spPr>
          <a:xfrm>
            <a:off x="560520" y="618840"/>
            <a:ext cx="8119440" cy="157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US" sz="1400" b="1" strike="noStrike" spc="-1">
                <a:solidFill>
                  <a:srgbClr val="0A5293"/>
                </a:solidFill>
                <a:latin typeface="Verdana"/>
                <a:ea typeface="DejaVu Sans"/>
              </a:rPr>
              <a:t>Create various Front End Programs</a:t>
            </a:r>
            <a:endParaRPr lang="en-IN" sz="14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0"/>
              </a:spcBef>
            </a:pPr>
            <a:endParaRPr lang="en-IN" sz="1400" b="0" strike="noStrike" spc="-1">
              <a:latin typeface="Arial"/>
            </a:endParaRPr>
          </a:p>
          <a:p>
            <a:pPr marL="469800" indent="-317520">
              <a:lnSpc>
                <a:spcPct val="100000"/>
              </a:lnSpc>
              <a:buClr>
                <a:srgbClr val="000000"/>
              </a:buClr>
              <a:buFont typeface="Times New Roman"/>
              <a:buChar char="▪"/>
              <a:tabLst>
                <a:tab pos="469440" algn="l"/>
                <a:tab pos="46980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Verdana"/>
                <a:ea typeface="DejaVu Sans"/>
              </a:rPr>
              <a:t>Draw and design a uniform front end code for calculator</a:t>
            </a:r>
            <a:endParaRPr lang="en-IN" sz="1400" b="0" strike="noStrike" spc="-1">
              <a:latin typeface="Arial"/>
            </a:endParaRPr>
          </a:p>
          <a:p>
            <a:pPr marL="469800" indent="-317520">
              <a:lnSpc>
                <a:spcPct val="100000"/>
              </a:lnSpc>
              <a:spcBef>
                <a:spcPts val="136"/>
              </a:spcBef>
              <a:buClr>
                <a:srgbClr val="000000"/>
              </a:buClr>
              <a:buFont typeface="Times New Roman"/>
              <a:buChar char="▪"/>
              <a:tabLst>
                <a:tab pos="469440" algn="l"/>
                <a:tab pos="46980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Verdana"/>
                <a:ea typeface="DejaVu Sans"/>
              </a:rPr>
              <a:t>Draw and design a interactive front end code for text-editor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tabLst>
                <a:tab pos="469440" algn="l"/>
                <a:tab pos="469800" algn="l"/>
              </a:tabLst>
            </a:pPr>
            <a:endParaRPr lang="en-IN" sz="1400" b="0" strike="noStrike" spc="-1">
              <a:latin typeface="Arial"/>
            </a:endParaRPr>
          </a:p>
          <a:p>
            <a:pPr marL="20160">
              <a:lnSpc>
                <a:spcPct val="100000"/>
              </a:lnSpc>
              <a:tabLst>
                <a:tab pos="469440" algn="l"/>
                <a:tab pos="469800" algn="l"/>
              </a:tabLst>
            </a:pPr>
            <a:r>
              <a:rPr lang="en-US" sz="1400" b="1" strike="noStrike" spc="-1">
                <a:solidFill>
                  <a:srgbClr val="0A5293"/>
                </a:solidFill>
                <a:latin typeface="Verdana"/>
                <a:ea typeface="DejaVu Sans"/>
              </a:rPr>
              <a:t>Evaluation Metric:</a:t>
            </a:r>
            <a:endParaRPr lang="en-IN" sz="1400" b="0" strike="noStrike" spc="-1">
              <a:latin typeface="Arial"/>
            </a:endParaRPr>
          </a:p>
          <a:p>
            <a:pPr marL="477360" indent="-317520">
              <a:lnSpc>
                <a:spcPct val="100000"/>
              </a:lnSpc>
              <a:spcBef>
                <a:spcPts val="366"/>
              </a:spcBef>
              <a:buClr>
                <a:srgbClr val="000000"/>
              </a:buClr>
              <a:buFont typeface="Times New Roman"/>
              <a:buChar char="●"/>
              <a:tabLst>
                <a:tab pos="477000" algn="l"/>
                <a:tab pos="47736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Verdana"/>
                <a:ea typeface="DejaVu Sans"/>
              </a:rPr>
              <a:t>100% Completion of the above tasks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39" name="object 5"/>
          <p:cNvSpPr/>
          <p:nvPr/>
        </p:nvSpPr>
        <p:spPr>
          <a:xfrm>
            <a:off x="0" y="0"/>
            <a:ext cx="15887520" cy="514188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24520" y="253080"/>
            <a:ext cx="3588840" cy="87048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800" b="1" strike="noStrike" spc="-301">
                <a:solidFill>
                  <a:srgbClr val="213669"/>
                </a:solidFill>
                <a:latin typeface="Cambria"/>
              </a:rPr>
              <a:t>S   T  E  P    -   W   I   S  E</a:t>
            </a:r>
            <a:r>
              <a:rPr lang="en-IN" sz="1800" b="1" strike="noStrike" spc="-265">
                <a:solidFill>
                  <a:srgbClr val="213669"/>
                </a:solidFill>
                <a:latin typeface="Cambria"/>
              </a:rPr>
              <a:t>     </a:t>
            </a:r>
            <a:r>
              <a:rPr lang="en-IN" sz="1800" b="1" strike="noStrike" spc="-242">
                <a:solidFill>
                  <a:srgbClr val="213669"/>
                </a:solidFill>
                <a:latin typeface="Cambria"/>
              </a:rPr>
              <a:t>D E S C R I P T I O 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41" name="object 3"/>
          <p:cNvSpPr/>
          <p:nvPr/>
        </p:nvSpPr>
        <p:spPr>
          <a:xfrm>
            <a:off x="5554440" y="1662840"/>
            <a:ext cx="3179880" cy="34794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object 4"/>
          <p:cNvSpPr/>
          <p:nvPr/>
        </p:nvSpPr>
        <p:spPr>
          <a:xfrm>
            <a:off x="625680" y="582840"/>
            <a:ext cx="8021880" cy="439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t">
            <a:spAutoFit/>
          </a:bodyPr>
          <a:lstStyle/>
          <a:p>
            <a:pPr marL="348120" indent="-33516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Wingdings" charset="2"/>
              <a:buChar char=""/>
              <a:tabLst>
                <a:tab pos="347400" algn="l"/>
                <a:tab pos="348120" algn="l"/>
              </a:tabLst>
            </a:pPr>
            <a:r>
              <a:rPr lang="en-US" sz="1400" b="0" strike="noStrike" spc="-7">
                <a:solidFill>
                  <a:srgbClr val="000000"/>
                </a:solidFill>
                <a:latin typeface="Cambria"/>
                <a:ea typeface="DejaVu Sans"/>
              </a:rPr>
              <a:t>Define </a:t>
            </a:r>
            <a:r>
              <a:rPr lang="en-US" sz="1400" b="0" strike="noStrike" spc="-1">
                <a:solidFill>
                  <a:srgbClr val="000000"/>
                </a:solidFill>
                <a:latin typeface="Cambria"/>
                <a:ea typeface="DejaVu Sans"/>
              </a:rPr>
              <a:t>the</a:t>
            </a:r>
            <a:r>
              <a:rPr lang="en-US" sz="1400" b="0" strike="noStrike" spc="-32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lang="en-US" sz="1400" b="0" strike="noStrike" spc="-1">
                <a:solidFill>
                  <a:srgbClr val="000000"/>
                </a:solidFill>
                <a:latin typeface="Cambria"/>
                <a:ea typeface="DejaVu Sans"/>
              </a:rPr>
              <a:t>Purpose</a:t>
            </a:r>
            <a:endParaRPr lang="en-IN" sz="1400" b="0" strike="noStrike" spc="-1">
              <a:latin typeface="Arial"/>
            </a:endParaRPr>
          </a:p>
          <a:p>
            <a:pPr marL="299160" indent="-2869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  <a:tabLst>
                <a:tab pos="299160" algn="l"/>
                <a:tab pos="299880" algn="l"/>
              </a:tabLst>
            </a:pPr>
            <a:r>
              <a:rPr lang="en-US" sz="1400" b="0" strike="noStrike" spc="-7">
                <a:solidFill>
                  <a:srgbClr val="000000"/>
                </a:solidFill>
                <a:latin typeface="Cambria"/>
                <a:ea typeface="DejaVu Sans"/>
              </a:rPr>
              <a:t> Choose </a:t>
            </a:r>
            <a:r>
              <a:rPr lang="en-US" sz="1400" b="0" strike="noStrike" spc="-1">
                <a:solidFill>
                  <a:srgbClr val="000000"/>
                </a:solidFill>
                <a:latin typeface="Cambria"/>
                <a:ea typeface="DejaVu Sans"/>
              </a:rPr>
              <a:t>the Programming</a:t>
            </a:r>
            <a:r>
              <a:rPr lang="en-US" sz="1400" b="0" strike="noStrike" spc="-92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lang="en-US" sz="1400" b="0" strike="noStrike" spc="-7">
                <a:solidFill>
                  <a:srgbClr val="000000"/>
                </a:solidFill>
                <a:latin typeface="Cambria"/>
                <a:ea typeface="DejaVu Sans"/>
              </a:rPr>
              <a:t>Language</a:t>
            </a:r>
            <a:endParaRPr lang="en-IN" sz="1400" b="0" strike="noStrike" spc="-1">
              <a:latin typeface="Arial"/>
            </a:endParaRPr>
          </a:p>
          <a:p>
            <a:pPr marL="299160" indent="-2869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  <a:tabLst>
                <a:tab pos="299160" algn="l"/>
                <a:tab pos="29988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Cambria"/>
                <a:ea typeface="DejaVu Sans"/>
              </a:rPr>
              <a:t> Plan the</a:t>
            </a:r>
            <a:r>
              <a:rPr lang="en-US" sz="1400" b="0" strike="noStrike" spc="-41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lang="en-US" sz="1400" b="0" strike="noStrike" spc="-7">
                <a:solidFill>
                  <a:srgbClr val="000000"/>
                </a:solidFill>
                <a:latin typeface="Cambria"/>
                <a:ea typeface="DejaVu Sans"/>
              </a:rPr>
              <a:t>Layout</a:t>
            </a:r>
            <a:endParaRPr lang="en-IN" sz="1400" b="0" strike="noStrike" spc="-1">
              <a:latin typeface="Arial"/>
            </a:endParaRPr>
          </a:p>
          <a:p>
            <a:pPr marL="299160" indent="-2869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  <a:tabLst>
                <a:tab pos="299160" algn="l"/>
                <a:tab pos="299880" algn="l"/>
              </a:tabLst>
            </a:pPr>
            <a:r>
              <a:rPr lang="en-US" sz="1400" b="0" strike="noStrike" spc="-7">
                <a:solidFill>
                  <a:srgbClr val="000000"/>
                </a:solidFill>
                <a:latin typeface="Cambria"/>
                <a:ea typeface="DejaVu Sans"/>
              </a:rPr>
              <a:t> Create HTML</a:t>
            </a:r>
            <a:r>
              <a:rPr lang="en-US" sz="1400" b="0" strike="noStrike" spc="-41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lang="en-US" sz="1400" b="0" strike="noStrike" spc="-1">
                <a:solidFill>
                  <a:srgbClr val="000000"/>
                </a:solidFill>
                <a:latin typeface="Cambria"/>
                <a:ea typeface="DejaVu Sans"/>
              </a:rPr>
              <a:t>Markup</a:t>
            </a:r>
            <a:endParaRPr lang="en-IN" sz="1400" b="0" strike="noStrike" spc="-1">
              <a:latin typeface="Arial"/>
            </a:endParaRPr>
          </a:p>
          <a:p>
            <a:pPr marL="299160" indent="-2869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  <a:tabLst>
                <a:tab pos="299160" algn="l"/>
                <a:tab pos="299880" algn="l"/>
              </a:tabLst>
            </a:pPr>
            <a:r>
              <a:rPr lang="en-US" sz="1400" b="0" strike="noStrike" spc="-7">
                <a:solidFill>
                  <a:srgbClr val="000000"/>
                </a:solidFill>
                <a:latin typeface="Cambria"/>
                <a:ea typeface="DejaVu Sans"/>
              </a:rPr>
              <a:t> Style with</a:t>
            </a:r>
            <a:r>
              <a:rPr lang="en-US" sz="1400" b="0" strike="noStrike" spc="-1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lang="en-US" sz="1400" b="0" strike="noStrike" spc="-7">
                <a:solidFill>
                  <a:srgbClr val="000000"/>
                </a:solidFill>
                <a:latin typeface="Cambria"/>
                <a:ea typeface="DejaVu Sans"/>
              </a:rPr>
              <a:t>CSS</a:t>
            </a:r>
            <a:endParaRPr lang="en-IN" sz="1400" b="0" strike="noStrike" spc="-1">
              <a:latin typeface="Arial"/>
            </a:endParaRPr>
          </a:p>
          <a:p>
            <a:pPr marL="299160" indent="-2869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  <a:tabLst>
                <a:tab pos="299160" algn="l"/>
                <a:tab pos="29988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Cambria"/>
                <a:ea typeface="DejaVu Sans"/>
              </a:rPr>
              <a:t> Add JavaScript</a:t>
            </a:r>
            <a:r>
              <a:rPr lang="en-US" sz="1400" b="0" strike="noStrike" spc="-32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lang="en-US" sz="1400" b="0" strike="noStrike" spc="-7">
                <a:solidFill>
                  <a:srgbClr val="000000"/>
                </a:solidFill>
                <a:latin typeface="Cambria"/>
                <a:ea typeface="DejaVu Sans"/>
              </a:rPr>
              <a:t>Functionality</a:t>
            </a:r>
            <a:endParaRPr lang="en-IN" sz="1400" b="0" strike="noStrike" spc="-1">
              <a:latin typeface="Arial"/>
            </a:endParaRPr>
          </a:p>
          <a:p>
            <a:pPr marL="299160" indent="-2869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  <a:tabLst>
                <a:tab pos="299160" algn="l"/>
                <a:tab pos="29988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Cambria"/>
                <a:ea typeface="DejaVu Sans"/>
              </a:rPr>
              <a:t> Test </a:t>
            </a:r>
            <a:r>
              <a:rPr lang="en-US" sz="1400" b="0" strike="noStrike" spc="-7">
                <a:solidFill>
                  <a:srgbClr val="000000"/>
                </a:solidFill>
                <a:latin typeface="Cambria"/>
                <a:ea typeface="DejaVu Sans"/>
              </a:rPr>
              <a:t>and</a:t>
            </a:r>
            <a:r>
              <a:rPr lang="en-US" sz="1400" b="0" strike="noStrike" spc="-52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lang="en-US" sz="1400" b="0" strike="noStrike" spc="-7">
                <a:solidFill>
                  <a:srgbClr val="000000"/>
                </a:solidFill>
                <a:latin typeface="Cambria"/>
                <a:ea typeface="DejaVu Sans"/>
              </a:rPr>
              <a:t>Debug</a:t>
            </a:r>
            <a:endParaRPr lang="en-IN" sz="1400" b="0" strike="noStrike" spc="-1">
              <a:latin typeface="Arial"/>
            </a:endParaRPr>
          </a:p>
          <a:p>
            <a:pPr marL="299160" indent="-2869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  <a:tabLst>
                <a:tab pos="299160" algn="l"/>
                <a:tab pos="299880" algn="l"/>
              </a:tabLst>
            </a:pPr>
            <a:r>
              <a:rPr lang="en-US" sz="1400" b="0" strike="noStrike" spc="-7">
                <a:solidFill>
                  <a:srgbClr val="000000"/>
                </a:solidFill>
                <a:latin typeface="Cambria"/>
                <a:ea typeface="DejaVu Sans"/>
              </a:rPr>
              <a:t> Deploy</a:t>
            </a:r>
            <a:endParaRPr lang="en-IN" sz="1400" b="0" strike="noStrike" spc="-1">
              <a:latin typeface="Arial"/>
            </a:endParaRPr>
          </a:p>
          <a:p>
            <a:pPr marL="299160" indent="-2869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  <a:tabLst>
                <a:tab pos="299160" algn="l"/>
                <a:tab pos="29988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Cambria"/>
                <a:ea typeface="DejaVu Sans"/>
              </a:rPr>
              <a:t> Maintain and</a:t>
            </a:r>
            <a:r>
              <a:rPr lang="en-US" sz="1400" b="0" strike="noStrike" spc="-52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lang="en-US" sz="1400" b="0" strike="noStrike" spc="-1">
                <a:solidFill>
                  <a:srgbClr val="000000"/>
                </a:solidFill>
                <a:latin typeface="Cambria"/>
                <a:ea typeface="DejaVu Sans"/>
              </a:rPr>
              <a:t>Update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299160" algn="l"/>
                <a:tab pos="299880" algn="l"/>
              </a:tabLst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"/>
              </a:spcBef>
              <a:tabLst>
                <a:tab pos="299160" algn="l"/>
                <a:tab pos="299880" algn="l"/>
              </a:tabLst>
            </a:pPr>
            <a:endParaRPr lang="en-IN" sz="14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tabLst>
                <a:tab pos="299160" algn="l"/>
                <a:tab pos="299880" algn="l"/>
              </a:tabLst>
            </a:pPr>
            <a:r>
              <a:rPr lang="en-IN" sz="1800" b="1" strike="noStrike" spc="-350">
                <a:solidFill>
                  <a:srgbClr val="C78B31"/>
                </a:solidFill>
                <a:latin typeface="Cambria"/>
                <a:ea typeface="DejaVu Sans"/>
              </a:rPr>
              <a:t>S     U     M     M    A     R     Y             </a:t>
            </a:r>
            <a:r>
              <a:rPr lang="en-IN" sz="1800" b="1" strike="noStrike" spc="-231">
                <a:solidFill>
                  <a:srgbClr val="C78B31"/>
                </a:solidFill>
                <a:latin typeface="Cambria"/>
                <a:ea typeface="DejaVu Sans"/>
              </a:rPr>
              <a:t>O F      </a:t>
            </a:r>
            <a:r>
              <a:rPr lang="en-IN" sz="1800" b="1" strike="noStrike" spc="-276">
                <a:solidFill>
                  <a:srgbClr val="C78B31"/>
                </a:solidFill>
                <a:latin typeface="Cambria"/>
                <a:ea typeface="DejaVu Sans"/>
              </a:rPr>
              <a:t>Y O  U R</a:t>
            </a:r>
            <a:r>
              <a:rPr lang="en-IN" sz="1800" b="1" strike="noStrike" spc="-301">
                <a:solidFill>
                  <a:srgbClr val="C78B31"/>
                </a:solidFill>
                <a:latin typeface="Cambria"/>
                <a:ea typeface="DejaVu Sans"/>
              </a:rPr>
              <a:t>              T  A   S  K</a:t>
            </a:r>
            <a:endParaRPr lang="en-IN" sz="18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tabLst>
                <a:tab pos="299160" algn="l"/>
                <a:tab pos="299880" algn="l"/>
              </a:tabLst>
            </a:pPr>
            <a:endParaRPr lang="en-IN" sz="18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tabLst>
                <a:tab pos="299160" algn="l"/>
                <a:tab pos="29988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Cambria"/>
                <a:ea typeface="DejaVu Sans"/>
              </a:rPr>
              <a:t>A CALCULATOR </a:t>
            </a:r>
            <a:r>
              <a:rPr lang="en-IN" sz="1400" b="0" strike="noStrike" spc="-7">
                <a:solidFill>
                  <a:srgbClr val="000000"/>
                </a:solidFill>
                <a:latin typeface="Cambria"/>
                <a:ea typeface="DejaVu Sans"/>
              </a:rPr>
              <a:t>WEBSITE </a:t>
            </a:r>
            <a:r>
              <a:rPr lang="en-IN" sz="1400" b="0" strike="noStrike" spc="-1">
                <a:solidFill>
                  <a:srgbClr val="000000"/>
                </a:solidFill>
                <a:latin typeface="Cambria"/>
                <a:ea typeface="DejaVu Sans"/>
              </a:rPr>
              <a:t>IS A </a:t>
            </a:r>
            <a:r>
              <a:rPr lang="en-IN" sz="1400" b="0" strike="noStrike" spc="-7">
                <a:solidFill>
                  <a:srgbClr val="000000"/>
                </a:solidFill>
                <a:latin typeface="Cambria"/>
                <a:ea typeface="DejaVu Sans"/>
              </a:rPr>
              <a:t>WEBSITE </a:t>
            </a:r>
            <a:r>
              <a:rPr lang="en-IN" sz="1400" b="0" strike="noStrike" spc="-1">
                <a:solidFill>
                  <a:srgbClr val="000000"/>
                </a:solidFill>
                <a:latin typeface="Cambria"/>
                <a:ea typeface="DejaVu Sans"/>
              </a:rPr>
              <a:t>THAT </a:t>
            </a:r>
            <a:r>
              <a:rPr lang="en-IN" sz="1400" b="0" strike="noStrike" spc="-7">
                <a:solidFill>
                  <a:srgbClr val="000000"/>
                </a:solidFill>
                <a:latin typeface="Cambria"/>
                <a:ea typeface="DejaVu Sans"/>
              </a:rPr>
              <a:t>PROVIDES </a:t>
            </a:r>
            <a:r>
              <a:rPr lang="en-IN" sz="1400" b="0" strike="noStrike" spc="-1">
                <a:solidFill>
                  <a:srgbClr val="000000"/>
                </a:solidFill>
                <a:latin typeface="Cambria"/>
                <a:ea typeface="DejaVu Sans"/>
              </a:rPr>
              <a:t>USERS </a:t>
            </a:r>
            <a:r>
              <a:rPr lang="en-IN" sz="1400" b="0" strike="noStrike" spc="-7">
                <a:solidFill>
                  <a:srgbClr val="000000"/>
                </a:solidFill>
                <a:latin typeface="Cambria"/>
                <a:ea typeface="DejaVu Sans"/>
              </a:rPr>
              <a:t>WITH </a:t>
            </a:r>
            <a:r>
              <a:rPr lang="en-IN" sz="1400" b="0" strike="noStrike" spc="-1">
                <a:solidFill>
                  <a:srgbClr val="000000"/>
                </a:solidFill>
                <a:latin typeface="Cambria"/>
                <a:ea typeface="DejaVu Sans"/>
              </a:rPr>
              <a:t>THE ABILITY TO PERFORM </a:t>
            </a:r>
            <a:r>
              <a:rPr lang="en-IN" sz="1400" b="0" strike="noStrike" spc="-7">
                <a:solidFill>
                  <a:srgbClr val="000000"/>
                </a:solidFill>
                <a:latin typeface="Cambria"/>
                <a:ea typeface="DejaVu Sans"/>
              </a:rPr>
              <a:t>MATHEMATICAL  </a:t>
            </a:r>
            <a:r>
              <a:rPr lang="en-IN" sz="1400" b="0" strike="noStrike" spc="-1">
                <a:solidFill>
                  <a:srgbClr val="000000"/>
                </a:solidFill>
                <a:latin typeface="Cambria"/>
                <a:ea typeface="DejaVu Sans"/>
              </a:rPr>
              <a:t>CALCULATIONS AND FUNCTIONS ONLINE. </a:t>
            </a:r>
            <a:r>
              <a:rPr lang="en-IN" sz="1400" b="0" strike="noStrike" spc="-7">
                <a:solidFill>
                  <a:srgbClr val="000000"/>
                </a:solidFill>
                <a:latin typeface="Cambria"/>
                <a:ea typeface="DejaVu Sans"/>
              </a:rPr>
              <a:t>TO </a:t>
            </a:r>
            <a:r>
              <a:rPr lang="en-IN" sz="1400" b="0" strike="noStrike" spc="-1">
                <a:solidFill>
                  <a:srgbClr val="000000"/>
                </a:solidFill>
                <a:latin typeface="Cambria"/>
                <a:ea typeface="DejaVu Sans"/>
              </a:rPr>
              <a:t>CREATE A CALCULATOR </a:t>
            </a:r>
            <a:r>
              <a:rPr lang="en-IN" sz="1400" b="0" strike="noStrike" spc="-7">
                <a:solidFill>
                  <a:srgbClr val="000000"/>
                </a:solidFill>
                <a:latin typeface="Cambria"/>
                <a:ea typeface="DejaVu Sans"/>
              </a:rPr>
              <a:t>WEBSITE, </a:t>
            </a:r>
            <a:r>
              <a:rPr lang="en-IN" sz="1400" b="0" strike="noStrike" spc="-1">
                <a:solidFill>
                  <a:srgbClr val="000000"/>
                </a:solidFill>
                <a:latin typeface="Cambria"/>
                <a:ea typeface="DejaVu Sans"/>
              </a:rPr>
              <a:t>THE PURPOSE </a:t>
            </a:r>
            <a:r>
              <a:rPr lang="en-IN" sz="1400" b="0" strike="noStrike" spc="-7">
                <a:solidFill>
                  <a:srgbClr val="000000"/>
                </a:solidFill>
                <a:latin typeface="Cambria"/>
                <a:ea typeface="DejaVu Sans"/>
              </a:rPr>
              <a:t>MUST </a:t>
            </a:r>
            <a:r>
              <a:rPr lang="en-IN" sz="1400" b="0" strike="noStrike" spc="-1">
                <a:solidFill>
                  <a:srgbClr val="000000"/>
                </a:solidFill>
                <a:latin typeface="Cambria"/>
                <a:ea typeface="DejaVu Sans"/>
              </a:rPr>
              <a:t>BE DEFINED, THE  APPROPRIATE PROGRAMMING LANGUAGE AND </a:t>
            </a:r>
            <a:r>
              <a:rPr lang="en-IN" sz="1400" b="0" strike="noStrike" spc="-7">
                <a:solidFill>
                  <a:srgbClr val="000000"/>
                </a:solidFill>
                <a:latin typeface="Cambria"/>
                <a:ea typeface="DejaVu Sans"/>
              </a:rPr>
              <a:t>CMS </a:t>
            </a:r>
            <a:r>
              <a:rPr lang="en-IN" sz="1400" b="0" strike="noStrike" spc="-1">
                <a:solidFill>
                  <a:srgbClr val="000000"/>
                </a:solidFill>
                <a:latin typeface="Cambria"/>
                <a:ea typeface="DejaVu Sans"/>
              </a:rPr>
              <a:t>CHOSEN, AND A PLAN FOR </a:t>
            </a:r>
            <a:r>
              <a:rPr lang="en-IN" sz="1400" b="0" strike="noStrike" spc="-7">
                <a:solidFill>
                  <a:srgbClr val="000000"/>
                </a:solidFill>
                <a:latin typeface="Cambria"/>
                <a:ea typeface="DejaVu Sans"/>
              </a:rPr>
              <a:t>LAYOUT </a:t>
            </a:r>
            <a:r>
              <a:rPr lang="en-IN" sz="1400" b="0" strike="noStrike" spc="-1">
                <a:solidFill>
                  <a:srgbClr val="000000"/>
                </a:solidFill>
                <a:latin typeface="Cambria"/>
                <a:ea typeface="DejaVu Sans"/>
              </a:rPr>
              <a:t>AND DESIGN MUST BE  ESTABLISHED. </a:t>
            </a:r>
            <a:r>
              <a:rPr lang="en-IN" sz="1400" b="0" strike="noStrike" spc="-7">
                <a:solidFill>
                  <a:srgbClr val="000000"/>
                </a:solidFill>
                <a:latin typeface="Cambria"/>
                <a:ea typeface="DejaVu Sans"/>
              </a:rPr>
              <a:t>THE WEBSITE </a:t>
            </a:r>
            <a:r>
              <a:rPr lang="en-IN" sz="1400" b="0" strike="noStrike" spc="-1">
                <a:solidFill>
                  <a:srgbClr val="000000"/>
                </a:solidFill>
                <a:latin typeface="Cambria"/>
                <a:ea typeface="DejaVu Sans"/>
              </a:rPr>
              <a:t>SHOULD BE </a:t>
            </a:r>
            <a:r>
              <a:rPr lang="en-IN" sz="1400" b="0" strike="noStrike" spc="-7">
                <a:solidFill>
                  <a:srgbClr val="000000"/>
                </a:solidFill>
                <a:latin typeface="Cambria"/>
                <a:ea typeface="DejaVu Sans"/>
              </a:rPr>
              <a:t>DEVELOPED WITH HTML, CSS, </a:t>
            </a:r>
            <a:r>
              <a:rPr lang="en-IN" sz="1400" b="0" strike="noStrike" spc="-1">
                <a:solidFill>
                  <a:srgbClr val="000000"/>
                </a:solidFill>
                <a:latin typeface="Cambria"/>
                <a:ea typeface="DejaVu Sans"/>
              </a:rPr>
              <a:t>AND </a:t>
            </a:r>
            <a:r>
              <a:rPr lang="en-IN" sz="1400" b="0" strike="noStrike" spc="-7">
                <a:solidFill>
                  <a:srgbClr val="000000"/>
                </a:solidFill>
                <a:latin typeface="Cambria"/>
                <a:ea typeface="DejaVu Sans"/>
              </a:rPr>
              <a:t>JAVASCRIPT, THOROUGHLY </a:t>
            </a:r>
            <a:r>
              <a:rPr lang="en-IN" sz="1400" b="0" strike="noStrike" spc="-1">
                <a:solidFill>
                  <a:srgbClr val="000000"/>
                </a:solidFill>
                <a:latin typeface="Cambria"/>
                <a:ea typeface="DejaVu Sans"/>
              </a:rPr>
              <a:t>TESTED  AND DEBUGGED, OPTIMIZED FOR SEARCH ENGINES, AND </a:t>
            </a:r>
            <a:r>
              <a:rPr lang="en-IN" sz="1400" b="0" strike="noStrike" spc="-7">
                <a:solidFill>
                  <a:srgbClr val="000000"/>
                </a:solidFill>
                <a:latin typeface="Cambria"/>
                <a:ea typeface="DejaVu Sans"/>
              </a:rPr>
              <a:t>DEPLOYED SECURELY. </a:t>
            </a:r>
            <a:r>
              <a:rPr lang="en-IN" sz="1400" b="0" strike="noStrike" spc="-1">
                <a:solidFill>
                  <a:srgbClr val="000000"/>
                </a:solidFill>
                <a:latin typeface="Cambria"/>
                <a:ea typeface="DejaVu Sans"/>
              </a:rPr>
              <a:t>REGULAR MAINTENANCE AND  </a:t>
            </a:r>
            <a:r>
              <a:rPr lang="en-IN" sz="1400" b="0" strike="noStrike" spc="-7">
                <a:solidFill>
                  <a:srgbClr val="000000"/>
                </a:solidFill>
                <a:latin typeface="Cambria"/>
                <a:ea typeface="DejaVu Sans"/>
              </a:rPr>
              <a:t>UPDATES ARE NECESSARY </a:t>
            </a:r>
            <a:r>
              <a:rPr lang="en-IN" sz="1400" b="0" strike="noStrike" spc="-1">
                <a:solidFill>
                  <a:srgbClr val="000000"/>
                </a:solidFill>
                <a:latin typeface="Cambria"/>
                <a:ea typeface="DejaVu Sans"/>
              </a:rPr>
              <a:t>TO </a:t>
            </a:r>
            <a:r>
              <a:rPr lang="en-IN" sz="1400" b="0" strike="noStrike" spc="-7">
                <a:solidFill>
                  <a:srgbClr val="000000"/>
                </a:solidFill>
                <a:latin typeface="Cambria"/>
                <a:ea typeface="DejaVu Sans"/>
              </a:rPr>
              <a:t>KEEP </a:t>
            </a:r>
            <a:r>
              <a:rPr lang="en-IN" sz="1400" b="0" strike="noStrike" spc="-1">
                <a:solidFill>
                  <a:srgbClr val="000000"/>
                </a:solidFill>
                <a:latin typeface="Cambria"/>
                <a:ea typeface="DejaVu Sans"/>
              </a:rPr>
              <a:t>THE </a:t>
            </a:r>
            <a:r>
              <a:rPr lang="en-IN" sz="1400" b="0" strike="noStrike" spc="-7">
                <a:solidFill>
                  <a:srgbClr val="000000"/>
                </a:solidFill>
                <a:latin typeface="Cambria"/>
                <a:ea typeface="DejaVu Sans"/>
              </a:rPr>
              <a:t>WEBSITE FUNCTIONAL AND UP </a:t>
            </a:r>
            <a:r>
              <a:rPr lang="en-IN" sz="1400" b="0" strike="noStrike" spc="-1">
                <a:solidFill>
                  <a:srgbClr val="000000"/>
                </a:solidFill>
                <a:latin typeface="Cambria"/>
                <a:ea typeface="DejaVu Sans"/>
              </a:rPr>
              <a:t>TO </a:t>
            </a:r>
            <a:r>
              <a:rPr lang="en-IN" sz="1400" b="0" strike="noStrike" spc="-7">
                <a:solidFill>
                  <a:srgbClr val="000000"/>
                </a:solidFill>
                <a:latin typeface="Cambria"/>
                <a:ea typeface="DejaVu Sans"/>
              </a:rPr>
              <a:t>DATE WITH </a:t>
            </a:r>
            <a:r>
              <a:rPr lang="en-IN" sz="1400" b="0" strike="noStrike" spc="-1">
                <a:solidFill>
                  <a:srgbClr val="000000"/>
                </a:solidFill>
                <a:latin typeface="Cambria"/>
                <a:ea typeface="DejaVu Sans"/>
              </a:rPr>
              <a:t>THE </a:t>
            </a:r>
            <a:r>
              <a:rPr lang="en-IN" sz="1400" b="0" strike="noStrike" spc="-7">
                <a:solidFill>
                  <a:srgbClr val="000000"/>
                </a:solidFill>
                <a:latin typeface="Cambria"/>
                <a:ea typeface="DejaVu Sans"/>
              </a:rPr>
              <a:t>LATEST</a:t>
            </a:r>
            <a:r>
              <a:rPr lang="en-IN" sz="1400" b="0" strike="noStrike" spc="-231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lang="en-IN" sz="1400" b="0" strike="noStrike" spc="-7">
                <a:solidFill>
                  <a:srgbClr val="000000"/>
                </a:solidFill>
                <a:latin typeface="Cambria"/>
                <a:ea typeface="DejaVu Sans"/>
              </a:rPr>
              <a:t>TECHNOLOGIES</a:t>
            </a:r>
            <a:r>
              <a:rPr lang="en-US" sz="1400" b="0" strike="noStrike" spc="-7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object 2"/>
          <p:cNvSpPr/>
          <p:nvPr/>
        </p:nvSpPr>
        <p:spPr>
          <a:xfrm>
            <a:off x="0" y="0"/>
            <a:ext cx="9142560" cy="514188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object 3"/>
          <p:cNvSpPr/>
          <p:nvPr/>
        </p:nvSpPr>
        <p:spPr>
          <a:xfrm>
            <a:off x="0" y="202680"/>
            <a:ext cx="134280" cy="343440"/>
          </a:xfrm>
          <a:custGeom>
            <a:avLst/>
            <a:gdLst/>
            <a:ahLst/>
            <a:cxnLst/>
            <a:rect l="l" t="t" r="r" b="b"/>
            <a:pathLst>
              <a:path w="135890" h="344805">
                <a:moveTo>
                  <a:pt x="135636" y="0"/>
                </a:moveTo>
                <a:lnTo>
                  <a:pt x="0" y="0"/>
                </a:lnTo>
                <a:lnTo>
                  <a:pt x="0" y="344424"/>
                </a:lnTo>
                <a:lnTo>
                  <a:pt x="135636" y="344424"/>
                </a:lnTo>
                <a:lnTo>
                  <a:pt x="135636" y="0"/>
                </a:lnTo>
                <a:close/>
              </a:path>
            </a:pathLst>
          </a:custGeom>
          <a:solidFill>
            <a:srgbClr val="21366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object 4"/>
          <p:cNvSpPr/>
          <p:nvPr/>
        </p:nvSpPr>
        <p:spPr>
          <a:xfrm>
            <a:off x="2625840" y="1060920"/>
            <a:ext cx="3883320" cy="3369600"/>
          </a:xfrm>
          <a:prstGeom prst="rect">
            <a:avLst/>
          </a:pr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object 5"/>
          <p:cNvSpPr/>
          <p:nvPr/>
        </p:nvSpPr>
        <p:spPr>
          <a:xfrm>
            <a:off x="6618600" y="2307240"/>
            <a:ext cx="81000" cy="81000"/>
          </a:xfrm>
          <a:prstGeom prst="rect">
            <a:avLst/>
          </a:pr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object 6"/>
          <p:cNvSpPr/>
          <p:nvPr/>
        </p:nvSpPr>
        <p:spPr>
          <a:xfrm>
            <a:off x="6426720" y="3560040"/>
            <a:ext cx="79200" cy="81000"/>
          </a:xfrm>
          <a:prstGeom prst="rect">
            <a:avLst/>
          </a:pr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object 7"/>
          <p:cNvSpPr/>
          <p:nvPr/>
        </p:nvSpPr>
        <p:spPr>
          <a:xfrm>
            <a:off x="5448240" y="4376880"/>
            <a:ext cx="81000" cy="81000"/>
          </a:xfrm>
          <a:prstGeom prst="rect">
            <a:avLst/>
          </a:prstGeom>
          <a:blipFill rotWithShape="0">
            <a:blip r:embed="rId7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object 8"/>
          <p:cNvSpPr/>
          <p:nvPr/>
        </p:nvSpPr>
        <p:spPr>
          <a:xfrm>
            <a:off x="6443640" y="1082160"/>
            <a:ext cx="81000" cy="81000"/>
          </a:xfrm>
          <a:prstGeom prst="rect">
            <a:avLst/>
          </a:prstGeom>
          <a:blipFill rotWithShape="0">
            <a:blip r:embed="rId8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object 9"/>
          <p:cNvSpPr/>
          <p:nvPr/>
        </p:nvSpPr>
        <p:spPr>
          <a:xfrm>
            <a:off x="2441520" y="2307240"/>
            <a:ext cx="81000" cy="81000"/>
          </a:xfrm>
          <a:prstGeom prst="rect">
            <a:avLst/>
          </a:pr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object 10"/>
          <p:cNvSpPr/>
          <p:nvPr/>
        </p:nvSpPr>
        <p:spPr>
          <a:xfrm>
            <a:off x="2619720" y="3566160"/>
            <a:ext cx="81000" cy="81000"/>
          </a:xfrm>
          <a:prstGeom prst="rect">
            <a:avLst/>
          </a:prstGeom>
          <a:blipFill rotWithShape="0">
            <a:blip r:embed="rId8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object 11"/>
          <p:cNvSpPr/>
          <p:nvPr/>
        </p:nvSpPr>
        <p:spPr>
          <a:xfrm>
            <a:off x="3592080" y="4376880"/>
            <a:ext cx="81000" cy="81000"/>
          </a:xfrm>
          <a:prstGeom prst="rect">
            <a:avLst/>
          </a:prstGeom>
          <a:blipFill rotWithShape="0">
            <a:blip r:embed="rId9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object 12"/>
          <p:cNvSpPr/>
          <p:nvPr/>
        </p:nvSpPr>
        <p:spPr>
          <a:xfrm>
            <a:off x="2619720" y="1089720"/>
            <a:ext cx="81000" cy="79200"/>
          </a:xfrm>
          <a:prstGeom prst="rect">
            <a:avLst/>
          </a:prstGeom>
          <a:blipFill rotWithShape="0">
            <a:blip r:embed="rId10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4" name="object 13"/>
          <p:cNvGrpSpPr/>
          <p:nvPr/>
        </p:nvGrpSpPr>
        <p:grpSpPr>
          <a:xfrm>
            <a:off x="3551760" y="1395360"/>
            <a:ext cx="2053440" cy="2053440"/>
            <a:chOff x="3551760" y="1395360"/>
            <a:chExt cx="2053440" cy="2053440"/>
          </a:xfrm>
        </p:grpSpPr>
        <p:sp>
          <p:nvSpPr>
            <p:cNvPr id="155" name="object 14"/>
            <p:cNvSpPr/>
            <p:nvPr/>
          </p:nvSpPr>
          <p:spPr>
            <a:xfrm>
              <a:off x="3551760" y="1395360"/>
              <a:ext cx="2053440" cy="2053440"/>
            </a:xfrm>
            <a:custGeom>
              <a:avLst/>
              <a:gdLst/>
              <a:ahLst/>
              <a:cxnLst/>
              <a:rect l="l" t="t" r="r" b="b"/>
              <a:pathLst>
                <a:path w="2054860" h="2054860">
                  <a:moveTo>
                    <a:pt x="1027176" y="0"/>
                  </a:moveTo>
                  <a:lnTo>
                    <a:pt x="978820" y="1117"/>
                  </a:lnTo>
                  <a:lnTo>
                    <a:pt x="931041" y="4439"/>
                  </a:lnTo>
                  <a:lnTo>
                    <a:pt x="883886" y="9913"/>
                  </a:lnTo>
                  <a:lnTo>
                    <a:pt x="837406" y="17493"/>
                  </a:lnTo>
                  <a:lnTo>
                    <a:pt x="791649" y="27127"/>
                  </a:lnTo>
                  <a:lnTo>
                    <a:pt x="746665" y="38767"/>
                  </a:lnTo>
                  <a:lnTo>
                    <a:pt x="702503" y="52364"/>
                  </a:lnTo>
                  <a:lnTo>
                    <a:pt x="659212" y="67868"/>
                  </a:lnTo>
                  <a:lnTo>
                    <a:pt x="616842" y="85230"/>
                  </a:lnTo>
                  <a:lnTo>
                    <a:pt x="575443" y="104400"/>
                  </a:lnTo>
                  <a:lnTo>
                    <a:pt x="535063" y="125330"/>
                  </a:lnTo>
                  <a:lnTo>
                    <a:pt x="495751" y="147969"/>
                  </a:lnTo>
                  <a:lnTo>
                    <a:pt x="457558" y="172269"/>
                  </a:lnTo>
                  <a:lnTo>
                    <a:pt x="420532" y="198180"/>
                  </a:lnTo>
                  <a:lnTo>
                    <a:pt x="384723" y="225654"/>
                  </a:lnTo>
                  <a:lnTo>
                    <a:pt x="350180" y="254640"/>
                  </a:lnTo>
                  <a:lnTo>
                    <a:pt x="316952" y="285089"/>
                  </a:lnTo>
                  <a:lnTo>
                    <a:pt x="285089" y="316952"/>
                  </a:lnTo>
                  <a:lnTo>
                    <a:pt x="254640" y="350180"/>
                  </a:lnTo>
                  <a:lnTo>
                    <a:pt x="225654" y="384723"/>
                  </a:lnTo>
                  <a:lnTo>
                    <a:pt x="198180" y="420532"/>
                  </a:lnTo>
                  <a:lnTo>
                    <a:pt x="172269" y="457558"/>
                  </a:lnTo>
                  <a:lnTo>
                    <a:pt x="147969" y="495751"/>
                  </a:lnTo>
                  <a:lnTo>
                    <a:pt x="125330" y="535063"/>
                  </a:lnTo>
                  <a:lnTo>
                    <a:pt x="104400" y="575443"/>
                  </a:lnTo>
                  <a:lnTo>
                    <a:pt x="85230" y="616842"/>
                  </a:lnTo>
                  <a:lnTo>
                    <a:pt x="67868" y="659212"/>
                  </a:lnTo>
                  <a:lnTo>
                    <a:pt x="52364" y="702503"/>
                  </a:lnTo>
                  <a:lnTo>
                    <a:pt x="38767" y="746665"/>
                  </a:lnTo>
                  <a:lnTo>
                    <a:pt x="27127" y="791649"/>
                  </a:lnTo>
                  <a:lnTo>
                    <a:pt x="17493" y="837406"/>
                  </a:lnTo>
                  <a:lnTo>
                    <a:pt x="9913" y="883886"/>
                  </a:lnTo>
                  <a:lnTo>
                    <a:pt x="4439" y="931041"/>
                  </a:lnTo>
                  <a:lnTo>
                    <a:pt x="1117" y="978820"/>
                  </a:lnTo>
                  <a:lnTo>
                    <a:pt x="0" y="1027176"/>
                  </a:lnTo>
                  <a:lnTo>
                    <a:pt x="1117" y="1075531"/>
                  </a:lnTo>
                  <a:lnTo>
                    <a:pt x="4439" y="1123310"/>
                  </a:lnTo>
                  <a:lnTo>
                    <a:pt x="9913" y="1170465"/>
                  </a:lnTo>
                  <a:lnTo>
                    <a:pt x="17493" y="1216945"/>
                  </a:lnTo>
                  <a:lnTo>
                    <a:pt x="27127" y="1262702"/>
                  </a:lnTo>
                  <a:lnTo>
                    <a:pt x="38767" y="1307686"/>
                  </a:lnTo>
                  <a:lnTo>
                    <a:pt x="52364" y="1351848"/>
                  </a:lnTo>
                  <a:lnTo>
                    <a:pt x="67868" y="1395139"/>
                  </a:lnTo>
                  <a:lnTo>
                    <a:pt x="85230" y="1437509"/>
                  </a:lnTo>
                  <a:lnTo>
                    <a:pt x="104400" y="1478908"/>
                  </a:lnTo>
                  <a:lnTo>
                    <a:pt x="125330" y="1519288"/>
                  </a:lnTo>
                  <a:lnTo>
                    <a:pt x="147969" y="1558600"/>
                  </a:lnTo>
                  <a:lnTo>
                    <a:pt x="172269" y="1596793"/>
                  </a:lnTo>
                  <a:lnTo>
                    <a:pt x="198180" y="1633819"/>
                  </a:lnTo>
                  <a:lnTo>
                    <a:pt x="225654" y="1669628"/>
                  </a:lnTo>
                  <a:lnTo>
                    <a:pt x="254640" y="1704171"/>
                  </a:lnTo>
                  <a:lnTo>
                    <a:pt x="285089" y="1737399"/>
                  </a:lnTo>
                  <a:lnTo>
                    <a:pt x="316952" y="1769262"/>
                  </a:lnTo>
                  <a:lnTo>
                    <a:pt x="350180" y="1799711"/>
                  </a:lnTo>
                  <a:lnTo>
                    <a:pt x="384723" y="1828697"/>
                  </a:lnTo>
                  <a:lnTo>
                    <a:pt x="420532" y="1856171"/>
                  </a:lnTo>
                  <a:lnTo>
                    <a:pt x="457558" y="1882082"/>
                  </a:lnTo>
                  <a:lnTo>
                    <a:pt x="495751" y="1906382"/>
                  </a:lnTo>
                  <a:lnTo>
                    <a:pt x="535063" y="1929021"/>
                  </a:lnTo>
                  <a:lnTo>
                    <a:pt x="575443" y="1949951"/>
                  </a:lnTo>
                  <a:lnTo>
                    <a:pt x="616842" y="1969121"/>
                  </a:lnTo>
                  <a:lnTo>
                    <a:pt x="659212" y="1986483"/>
                  </a:lnTo>
                  <a:lnTo>
                    <a:pt x="702503" y="2001987"/>
                  </a:lnTo>
                  <a:lnTo>
                    <a:pt x="746665" y="2015584"/>
                  </a:lnTo>
                  <a:lnTo>
                    <a:pt x="791649" y="2027224"/>
                  </a:lnTo>
                  <a:lnTo>
                    <a:pt x="837406" y="2036858"/>
                  </a:lnTo>
                  <a:lnTo>
                    <a:pt x="883886" y="2044438"/>
                  </a:lnTo>
                  <a:lnTo>
                    <a:pt x="931041" y="2049912"/>
                  </a:lnTo>
                  <a:lnTo>
                    <a:pt x="978820" y="2053234"/>
                  </a:lnTo>
                  <a:lnTo>
                    <a:pt x="1027176" y="2054352"/>
                  </a:lnTo>
                  <a:lnTo>
                    <a:pt x="1075531" y="2053234"/>
                  </a:lnTo>
                  <a:lnTo>
                    <a:pt x="1123310" y="2049912"/>
                  </a:lnTo>
                  <a:lnTo>
                    <a:pt x="1170465" y="2044438"/>
                  </a:lnTo>
                  <a:lnTo>
                    <a:pt x="1216945" y="2036858"/>
                  </a:lnTo>
                  <a:lnTo>
                    <a:pt x="1262702" y="2027224"/>
                  </a:lnTo>
                  <a:lnTo>
                    <a:pt x="1307686" y="2015584"/>
                  </a:lnTo>
                  <a:lnTo>
                    <a:pt x="1351848" y="2001987"/>
                  </a:lnTo>
                  <a:lnTo>
                    <a:pt x="1395139" y="1986483"/>
                  </a:lnTo>
                  <a:lnTo>
                    <a:pt x="1437509" y="1969121"/>
                  </a:lnTo>
                  <a:lnTo>
                    <a:pt x="1478908" y="1949951"/>
                  </a:lnTo>
                  <a:lnTo>
                    <a:pt x="1519288" y="1929021"/>
                  </a:lnTo>
                  <a:lnTo>
                    <a:pt x="1558600" y="1906382"/>
                  </a:lnTo>
                  <a:lnTo>
                    <a:pt x="1596793" y="1882082"/>
                  </a:lnTo>
                  <a:lnTo>
                    <a:pt x="1633819" y="1856171"/>
                  </a:lnTo>
                  <a:lnTo>
                    <a:pt x="1669628" y="1828697"/>
                  </a:lnTo>
                  <a:lnTo>
                    <a:pt x="1704171" y="1799711"/>
                  </a:lnTo>
                  <a:lnTo>
                    <a:pt x="1737399" y="1769262"/>
                  </a:lnTo>
                  <a:lnTo>
                    <a:pt x="1769262" y="1737399"/>
                  </a:lnTo>
                  <a:lnTo>
                    <a:pt x="1799711" y="1704171"/>
                  </a:lnTo>
                  <a:lnTo>
                    <a:pt x="1828697" y="1669628"/>
                  </a:lnTo>
                  <a:lnTo>
                    <a:pt x="1856171" y="1633819"/>
                  </a:lnTo>
                  <a:lnTo>
                    <a:pt x="1882082" y="1596793"/>
                  </a:lnTo>
                  <a:lnTo>
                    <a:pt x="1906382" y="1558600"/>
                  </a:lnTo>
                  <a:lnTo>
                    <a:pt x="1929021" y="1519288"/>
                  </a:lnTo>
                  <a:lnTo>
                    <a:pt x="1949951" y="1478908"/>
                  </a:lnTo>
                  <a:lnTo>
                    <a:pt x="1969121" y="1437509"/>
                  </a:lnTo>
                  <a:lnTo>
                    <a:pt x="1986483" y="1395139"/>
                  </a:lnTo>
                  <a:lnTo>
                    <a:pt x="2001987" y="1351848"/>
                  </a:lnTo>
                  <a:lnTo>
                    <a:pt x="2015584" y="1307686"/>
                  </a:lnTo>
                  <a:lnTo>
                    <a:pt x="2027224" y="1262702"/>
                  </a:lnTo>
                  <a:lnTo>
                    <a:pt x="2036858" y="1216945"/>
                  </a:lnTo>
                  <a:lnTo>
                    <a:pt x="2044438" y="1170465"/>
                  </a:lnTo>
                  <a:lnTo>
                    <a:pt x="2049912" y="1123310"/>
                  </a:lnTo>
                  <a:lnTo>
                    <a:pt x="2053234" y="1075531"/>
                  </a:lnTo>
                  <a:lnTo>
                    <a:pt x="2054352" y="1027176"/>
                  </a:lnTo>
                  <a:lnTo>
                    <a:pt x="2053234" y="978820"/>
                  </a:lnTo>
                  <a:lnTo>
                    <a:pt x="2049912" y="931041"/>
                  </a:lnTo>
                  <a:lnTo>
                    <a:pt x="2044438" y="883886"/>
                  </a:lnTo>
                  <a:lnTo>
                    <a:pt x="2036858" y="837406"/>
                  </a:lnTo>
                  <a:lnTo>
                    <a:pt x="2027224" y="791649"/>
                  </a:lnTo>
                  <a:lnTo>
                    <a:pt x="2015584" y="746665"/>
                  </a:lnTo>
                  <a:lnTo>
                    <a:pt x="2001987" y="702503"/>
                  </a:lnTo>
                  <a:lnTo>
                    <a:pt x="1986483" y="659212"/>
                  </a:lnTo>
                  <a:lnTo>
                    <a:pt x="1969121" y="616842"/>
                  </a:lnTo>
                  <a:lnTo>
                    <a:pt x="1949951" y="575443"/>
                  </a:lnTo>
                  <a:lnTo>
                    <a:pt x="1929021" y="535063"/>
                  </a:lnTo>
                  <a:lnTo>
                    <a:pt x="1906382" y="495751"/>
                  </a:lnTo>
                  <a:lnTo>
                    <a:pt x="1882082" y="457558"/>
                  </a:lnTo>
                  <a:lnTo>
                    <a:pt x="1856171" y="420532"/>
                  </a:lnTo>
                  <a:lnTo>
                    <a:pt x="1828697" y="384723"/>
                  </a:lnTo>
                  <a:lnTo>
                    <a:pt x="1799711" y="350180"/>
                  </a:lnTo>
                  <a:lnTo>
                    <a:pt x="1769262" y="316952"/>
                  </a:lnTo>
                  <a:lnTo>
                    <a:pt x="1737399" y="285089"/>
                  </a:lnTo>
                  <a:lnTo>
                    <a:pt x="1704171" y="254640"/>
                  </a:lnTo>
                  <a:lnTo>
                    <a:pt x="1669628" y="225654"/>
                  </a:lnTo>
                  <a:lnTo>
                    <a:pt x="1633819" y="198180"/>
                  </a:lnTo>
                  <a:lnTo>
                    <a:pt x="1596793" y="172269"/>
                  </a:lnTo>
                  <a:lnTo>
                    <a:pt x="1558600" y="147969"/>
                  </a:lnTo>
                  <a:lnTo>
                    <a:pt x="1519288" y="125330"/>
                  </a:lnTo>
                  <a:lnTo>
                    <a:pt x="1478908" y="104400"/>
                  </a:lnTo>
                  <a:lnTo>
                    <a:pt x="1437509" y="85230"/>
                  </a:lnTo>
                  <a:lnTo>
                    <a:pt x="1395139" y="67868"/>
                  </a:lnTo>
                  <a:lnTo>
                    <a:pt x="1351848" y="52364"/>
                  </a:lnTo>
                  <a:lnTo>
                    <a:pt x="1307686" y="38767"/>
                  </a:lnTo>
                  <a:lnTo>
                    <a:pt x="1262702" y="27127"/>
                  </a:lnTo>
                  <a:lnTo>
                    <a:pt x="1216945" y="17493"/>
                  </a:lnTo>
                  <a:lnTo>
                    <a:pt x="1170465" y="9913"/>
                  </a:lnTo>
                  <a:lnTo>
                    <a:pt x="1123310" y="4439"/>
                  </a:lnTo>
                  <a:lnTo>
                    <a:pt x="1075531" y="1117"/>
                  </a:lnTo>
                  <a:lnTo>
                    <a:pt x="1027176" y="0"/>
                  </a:lnTo>
                  <a:close/>
                </a:path>
              </a:pathLst>
            </a:custGeom>
            <a:solidFill>
              <a:srgbClr val="F1F1F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object 15"/>
            <p:cNvSpPr/>
            <p:nvPr/>
          </p:nvSpPr>
          <p:spPr>
            <a:xfrm>
              <a:off x="3551760" y="1395360"/>
              <a:ext cx="2053440" cy="2053440"/>
            </a:xfrm>
            <a:custGeom>
              <a:avLst/>
              <a:gdLst/>
              <a:ahLst/>
              <a:cxnLst/>
              <a:rect l="l" t="t" r="r" b="b"/>
              <a:pathLst>
                <a:path w="2054860" h="2054860">
                  <a:moveTo>
                    <a:pt x="0" y="1027176"/>
                  </a:moveTo>
                  <a:lnTo>
                    <a:pt x="1117" y="978820"/>
                  </a:lnTo>
                  <a:lnTo>
                    <a:pt x="4439" y="931041"/>
                  </a:lnTo>
                  <a:lnTo>
                    <a:pt x="9913" y="883886"/>
                  </a:lnTo>
                  <a:lnTo>
                    <a:pt x="17493" y="837406"/>
                  </a:lnTo>
                  <a:lnTo>
                    <a:pt x="27127" y="791649"/>
                  </a:lnTo>
                  <a:lnTo>
                    <a:pt x="38767" y="746665"/>
                  </a:lnTo>
                  <a:lnTo>
                    <a:pt x="52364" y="702503"/>
                  </a:lnTo>
                  <a:lnTo>
                    <a:pt x="67868" y="659212"/>
                  </a:lnTo>
                  <a:lnTo>
                    <a:pt x="85230" y="616842"/>
                  </a:lnTo>
                  <a:lnTo>
                    <a:pt x="104400" y="575443"/>
                  </a:lnTo>
                  <a:lnTo>
                    <a:pt x="125330" y="535063"/>
                  </a:lnTo>
                  <a:lnTo>
                    <a:pt x="147969" y="495751"/>
                  </a:lnTo>
                  <a:lnTo>
                    <a:pt x="172269" y="457558"/>
                  </a:lnTo>
                  <a:lnTo>
                    <a:pt x="198180" y="420532"/>
                  </a:lnTo>
                  <a:lnTo>
                    <a:pt x="225654" y="384723"/>
                  </a:lnTo>
                  <a:lnTo>
                    <a:pt x="254640" y="350180"/>
                  </a:lnTo>
                  <a:lnTo>
                    <a:pt x="285089" y="316952"/>
                  </a:lnTo>
                  <a:lnTo>
                    <a:pt x="316952" y="285089"/>
                  </a:lnTo>
                  <a:lnTo>
                    <a:pt x="350180" y="254640"/>
                  </a:lnTo>
                  <a:lnTo>
                    <a:pt x="384723" y="225654"/>
                  </a:lnTo>
                  <a:lnTo>
                    <a:pt x="420532" y="198180"/>
                  </a:lnTo>
                  <a:lnTo>
                    <a:pt x="457558" y="172269"/>
                  </a:lnTo>
                  <a:lnTo>
                    <a:pt x="495751" y="147969"/>
                  </a:lnTo>
                  <a:lnTo>
                    <a:pt x="535063" y="125330"/>
                  </a:lnTo>
                  <a:lnTo>
                    <a:pt x="575443" y="104400"/>
                  </a:lnTo>
                  <a:lnTo>
                    <a:pt x="616842" y="85230"/>
                  </a:lnTo>
                  <a:lnTo>
                    <a:pt x="659212" y="67868"/>
                  </a:lnTo>
                  <a:lnTo>
                    <a:pt x="702503" y="52364"/>
                  </a:lnTo>
                  <a:lnTo>
                    <a:pt x="746665" y="38767"/>
                  </a:lnTo>
                  <a:lnTo>
                    <a:pt x="791649" y="27127"/>
                  </a:lnTo>
                  <a:lnTo>
                    <a:pt x="837406" y="17493"/>
                  </a:lnTo>
                  <a:lnTo>
                    <a:pt x="883886" y="9913"/>
                  </a:lnTo>
                  <a:lnTo>
                    <a:pt x="931041" y="4439"/>
                  </a:lnTo>
                  <a:lnTo>
                    <a:pt x="978820" y="1117"/>
                  </a:lnTo>
                  <a:lnTo>
                    <a:pt x="1027176" y="0"/>
                  </a:lnTo>
                  <a:lnTo>
                    <a:pt x="1075531" y="1117"/>
                  </a:lnTo>
                  <a:lnTo>
                    <a:pt x="1123310" y="4439"/>
                  </a:lnTo>
                  <a:lnTo>
                    <a:pt x="1170465" y="9913"/>
                  </a:lnTo>
                  <a:lnTo>
                    <a:pt x="1216945" y="17493"/>
                  </a:lnTo>
                  <a:lnTo>
                    <a:pt x="1262702" y="27127"/>
                  </a:lnTo>
                  <a:lnTo>
                    <a:pt x="1307686" y="38767"/>
                  </a:lnTo>
                  <a:lnTo>
                    <a:pt x="1351848" y="52364"/>
                  </a:lnTo>
                  <a:lnTo>
                    <a:pt x="1395139" y="67868"/>
                  </a:lnTo>
                  <a:lnTo>
                    <a:pt x="1437509" y="85230"/>
                  </a:lnTo>
                  <a:lnTo>
                    <a:pt x="1478908" y="104400"/>
                  </a:lnTo>
                  <a:lnTo>
                    <a:pt x="1519288" y="125330"/>
                  </a:lnTo>
                  <a:lnTo>
                    <a:pt x="1558600" y="147969"/>
                  </a:lnTo>
                  <a:lnTo>
                    <a:pt x="1596793" y="172269"/>
                  </a:lnTo>
                  <a:lnTo>
                    <a:pt x="1633819" y="198180"/>
                  </a:lnTo>
                  <a:lnTo>
                    <a:pt x="1669628" y="225654"/>
                  </a:lnTo>
                  <a:lnTo>
                    <a:pt x="1704171" y="254640"/>
                  </a:lnTo>
                  <a:lnTo>
                    <a:pt x="1737399" y="285089"/>
                  </a:lnTo>
                  <a:lnTo>
                    <a:pt x="1769262" y="316952"/>
                  </a:lnTo>
                  <a:lnTo>
                    <a:pt x="1799711" y="350180"/>
                  </a:lnTo>
                  <a:lnTo>
                    <a:pt x="1828697" y="384723"/>
                  </a:lnTo>
                  <a:lnTo>
                    <a:pt x="1856171" y="420532"/>
                  </a:lnTo>
                  <a:lnTo>
                    <a:pt x="1882082" y="457558"/>
                  </a:lnTo>
                  <a:lnTo>
                    <a:pt x="1906382" y="495751"/>
                  </a:lnTo>
                  <a:lnTo>
                    <a:pt x="1929021" y="535063"/>
                  </a:lnTo>
                  <a:lnTo>
                    <a:pt x="1949951" y="575443"/>
                  </a:lnTo>
                  <a:lnTo>
                    <a:pt x="1969121" y="616842"/>
                  </a:lnTo>
                  <a:lnTo>
                    <a:pt x="1986483" y="659212"/>
                  </a:lnTo>
                  <a:lnTo>
                    <a:pt x="2001987" y="702503"/>
                  </a:lnTo>
                  <a:lnTo>
                    <a:pt x="2015584" y="746665"/>
                  </a:lnTo>
                  <a:lnTo>
                    <a:pt x="2027224" y="791649"/>
                  </a:lnTo>
                  <a:lnTo>
                    <a:pt x="2036858" y="837406"/>
                  </a:lnTo>
                  <a:lnTo>
                    <a:pt x="2044438" y="883886"/>
                  </a:lnTo>
                  <a:lnTo>
                    <a:pt x="2049912" y="931041"/>
                  </a:lnTo>
                  <a:lnTo>
                    <a:pt x="2053234" y="978820"/>
                  </a:lnTo>
                  <a:lnTo>
                    <a:pt x="2054352" y="1027176"/>
                  </a:lnTo>
                  <a:lnTo>
                    <a:pt x="2053234" y="1075531"/>
                  </a:lnTo>
                  <a:lnTo>
                    <a:pt x="2049912" y="1123310"/>
                  </a:lnTo>
                  <a:lnTo>
                    <a:pt x="2044438" y="1170465"/>
                  </a:lnTo>
                  <a:lnTo>
                    <a:pt x="2036858" y="1216945"/>
                  </a:lnTo>
                  <a:lnTo>
                    <a:pt x="2027224" y="1262702"/>
                  </a:lnTo>
                  <a:lnTo>
                    <a:pt x="2015584" y="1307686"/>
                  </a:lnTo>
                  <a:lnTo>
                    <a:pt x="2001987" y="1351848"/>
                  </a:lnTo>
                  <a:lnTo>
                    <a:pt x="1986483" y="1395139"/>
                  </a:lnTo>
                  <a:lnTo>
                    <a:pt x="1969121" y="1437509"/>
                  </a:lnTo>
                  <a:lnTo>
                    <a:pt x="1949951" y="1478908"/>
                  </a:lnTo>
                  <a:lnTo>
                    <a:pt x="1929021" y="1519288"/>
                  </a:lnTo>
                  <a:lnTo>
                    <a:pt x="1906382" y="1558600"/>
                  </a:lnTo>
                  <a:lnTo>
                    <a:pt x="1882082" y="1596793"/>
                  </a:lnTo>
                  <a:lnTo>
                    <a:pt x="1856171" y="1633819"/>
                  </a:lnTo>
                  <a:lnTo>
                    <a:pt x="1828697" y="1669628"/>
                  </a:lnTo>
                  <a:lnTo>
                    <a:pt x="1799711" y="1704171"/>
                  </a:lnTo>
                  <a:lnTo>
                    <a:pt x="1769262" y="1737399"/>
                  </a:lnTo>
                  <a:lnTo>
                    <a:pt x="1737399" y="1769262"/>
                  </a:lnTo>
                  <a:lnTo>
                    <a:pt x="1704171" y="1799711"/>
                  </a:lnTo>
                  <a:lnTo>
                    <a:pt x="1669628" y="1828697"/>
                  </a:lnTo>
                  <a:lnTo>
                    <a:pt x="1633819" y="1856171"/>
                  </a:lnTo>
                  <a:lnTo>
                    <a:pt x="1596793" y="1882082"/>
                  </a:lnTo>
                  <a:lnTo>
                    <a:pt x="1558600" y="1906382"/>
                  </a:lnTo>
                  <a:lnTo>
                    <a:pt x="1519288" y="1929021"/>
                  </a:lnTo>
                  <a:lnTo>
                    <a:pt x="1478908" y="1949951"/>
                  </a:lnTo>
                  <a:lnTo>
                    <a:pt x="1437509" y="1969121"/>
                  </a:lnTo>
                  <a:lnTo>
                    <a:pt x="1395139" y="1986483"/>
                  </a:lnTo>
                  <a:lnTo>
                    <a:pt x="1351848" y="2001987"/>
                  </a:lnTo>
                  <a:lnTo>
                    <a:pt x="1307686" y="2015584"/>
                  </a:lnTo>
                  <a:lnTo>
                    <a:pt x="1262702" y="2027224"/>
                  </a:lnTo>
                  <a:lnTo>
                    <a:pt x="1216945" y="2036858"/>
                  </a:lnTo>
                  <a:lnTo>
                    <a:pt x="1170465" y="2044438"/>
                  </a:lnTo>
                  <a:lnTo>
                    <a:pt x="1123310" y="2049912"/>
                  </a:lnTo>
                  <a:lnTo>
                    <a:pt x="1075531" y="2053234"/>
                  </a:lnTo>
                  <a:lnTo>
                    <a:pt x="1027176" y="2054352"/>
                  </a:lnTo>
                  <a:lnTo>
                    <a:pt x="978820" y="2053234"/>
                  </a:lnTo>
                  <a:lnTo>
                    <a:pt x="931041" y="2049912"/>
                  </a:lnTo>
                  <a:lnTo>
                    <a:pt x="883886" y="2044438"/>
                  </a:lnTo>
                  <a:lnTo>
                    <a:pt x="837406" y="2036858"/>
                  </a:lnTo>
                  <a:lnTo>
                    <a:pt x="791649" y="2027224"/>
                  </a:lnTo>
                  <a:lnTo>
                    <a:pt x="746665" y="2015584"/>
                  </a:lnTo>
                  <a:lnTo>
                    <a:pt x="702503" y="2001987"/>
                  </a:lnTo>
                  <a:lnTo>
                    <a:pt x="659212" y="1986483"/>
                  </a:lnTo>
                  <a:lnTo>
                    <a:pt x="616842" y="1969121"/>
                  </a:lnTo>
                  <a:lnTo>
                    <a:pt x="575443" y="1949951"/>
                  </a:lnTo>
                  <a:lnTo>
                    <a:pt x="535063" y="1929021"/>
                  </a:lnTo>
                  <a:lnTo>
                    <a:pt x="495751" y="1906382"/>
                  </a:lnTo>
                  <a:lnTo>
                    <a:pt x="457558" y="1882082"/>
                  </a:lnTo>
                  <a:lnTo>
                    <a:pt x="420532" y="1856171"/>
                  </a:lnTo>
                  <a:lnTo>
                    <a:pt x="384723" y="1828697"/>
                  </a:lnTo>
                  <a:lnTo>
                    <a:pt x="350180" y="1799711"/>
                  </a:lnTo>
                  <a:lnTo>
                    <a:pt x="316952" y="1769262"/>
                  </a:lnTo>
                  <a:lnTo>
                    <a:pt x="285089" y="1737399"/>
                  </a:lnTo>
                  <a:lnTo>
                    <a:pt x="254640" y="1704171"/>
                  </a:lnTo>
                  <a:lnTo>
                    <a:pt x="225654" y="1669628"/>
                  </a:lnTo>
                  <a:lnTo>
                    <a:pt x="198180" y="1633819"/>
                  </a:lnTo>
                  <a:lnTo>
                    <a:pt x="172269" y="1596793"/>
                  </a:lnTo>
                  <a:lnTo>
                    <a:pt x="147969" y="1558600"/>
                  </a:lnTo>
                  <a:lnTo>
                    <a:pt x="125330" y="1519288"/>
                  </a:lnTo>
                  <a:lnTo>
                    <a:pt x="104400" y="1478908"/>
                  </a:lnTo>
                  <a:lnTo>
                    <a:pt x="85230" y="1437509"/>
                  </a:lnTo>
                  <a:lnTo>
                    <a:pt x="67868" y="1395139"/>
                  </a:lnTo>
                  <a:lnTo>
                    <a:pt x="52364" y="1351848"/>
                  </a:lnTo>
                  <a:lnTo>
                    <a:pt x="38767" y="1307686"/>
                  </a:lnTo>
                  <a:lnTo>
                    <a:pt x="27127" y="1262702"/>
                  </a:lnTo>
                  <a:lnTo>
                    <a:pt x="17493" y="1216945"/>
                  </a:lnTo>
                  <a:lnTo>
                    <a:pt x="9913" y="1170465"/>
                  </a:lnTo>
                  <a:lnTo>
                    <a:pt x="4439" y="1123310"/>
                  </a:lnTo>
                  <a:lnTo>
                    <a:pt x="1117" y="1075531"/>
                  </a:lnTo>
                  <a:lnTo>
                    <a:pt x="0" y="1027176"/>
                  </a:lnTo>
                  <a:close/>
                </a:path>
              </a:pathLst>
            </a:custGeom>
            <a:noFill/>
            <a:ln w="25400">
              <a:solidFill>
                <a:srgbClr val="F1F1F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object 16"/>
            <p:cNvSpPr/>
            <p:nvPr/>
          </p:nvSpPr>
          <p:spPr>
            <a:xfrm>
              <a:off x="3605760" y="1449360"/>
              <a:ext cx="1944720" cy="1943640"/>
            </a:xfrm>
            <a:custGeom>
              <a:avLst/>
              <a:gdLst/>
              <a:ahLst/>
              <a:cxnLst/>
              <a:rect l="l" t="t" r="r" b="b"/>
              <a:pathLst>
                <a:path w="1946275" h="1945004">
                  <a:moveTo>
                    <a:pt x="973074" y="0"/>
                  </a:moveTo>
                  <a:lnTo>
                    <a:pt x="924503" y="1190"/>
                  </a:lnTo>
                  <a:lnTo>
                    <a:pt x="876549" y="4723"/>
                  </a:lnTo>
                  <a:lnTo>
                    <a:pt x="829268" y="10543"/>
                  </a:lnTo>
                  <a:lnTo>
                    <a:pt x="782716" y="18594"/>
                  </a:lnTo>
                  <a:lnTo>
                    <a:pt x="736947" y="28822"/>
                  </a:lnTo>
                  <a:lnTo>
                    <a:pt x="692019" y="41169"/>
                  </a:lnTo>
                  <a:lnTo>
                    <a:pt x="647985" y="55581"/>
                  </a:lnTo>
                  <a:lnTo>
                    <a:pt x="604903" y="72001"/>
                  </a:lnTo>
                  <a:lnTo>
                    <a:pt x="562828" y="90375"/>
                  </a:lnTo>
                  <a:lnTo>
                    <a:pt x="521816" y="110645"/>
                  </a:lnTo>
                  <a:lnTo>
                    <a:pt x="481922" y="132757"/>
                  </a:lnTo>
                  <a:lnTo>
                    <a:pt x="443202" y="156654"/>
                  </a:lnTo>
                  <a:lnTo>
                    <a:pt x="405712" y="182282"/>
                  </a:lnTo>
                  <a:lnTo>
                    <a:pt x="369508" y="209584"/>
                  </a:lnTo>
                  <a:lnTo>
                    <a:pt x="334645" y="238504"/>
                  </a:lnTo>
                  <a:lnTo>
                    <a:pt x="301179" y="268987"/>
                  </a:lnTo>
                  <a:lnTo>
                    <a:pt x="269166" y="300977"/>
                  </a:lnTo>
                  <a:lnTo>
                    <a:pt x="238661" y="334418"/>
                  </a:lnTo>
                  <a:lnTo>
                    <a:pt x="209721" y="369256"/>
                  </a:lnTo>
                  <a:lnTo>
                    <a:pt x="182400" y="405433"/>
                  </a:lnTo>
                  <a:lnTo>
                    <a:pt x="156755" y="442894"/>
                  </a:lnTo>
                  <a:lnTo>
                    <a:pt x="132841" y="481584"/>
                  </a:lnTo>
                  <a:lnTo>
                    <a:pt x="110715" y="521446"/>
                  </a:lnTo>
                  <a:lnTo>
                    <a:pt x="90431" y="562425"/>
                  </a:lnTo>
                  <a:lnTo>
                    <a:pt x="72046" y="604466"/>
                  </a:lnTo>
                  <a:lnTo>
                    <a:pt x="55615" y="647512"/>
                  </a:lnTo>
                  <a:lnTo>
                    <a:pt x="41194" y="691508"/>
                  </a:lnTo>
                  <a:lnTo>
                    <a:pt x="28839" y="736399"/>
                  </a:lnTo>
                  <a:lnTo>
                    <a:pt x="18606" y="782127"/>
                  </a:lnTo>
                  <a:lnTo>
                    <a:pt x="10549" y="828639"/>
                  </a:lnTo>
                  <a:lnTo>
                    <a:pt x="4725" y="875877"/>
                  </a:lnTo>
                  <a:lnTo>
                    <a:pt x="1190" y="923786"/>
                  </a:lnTo>
                  <a:lnTo>
                    <a:pt x="0" y="972312"/>
                  </a:lnTo>
                  <a:lnTo>
                    <a:pt x="1190" y="1020837"/>
                  </a:lnTo>
                  <a:lnTo>
                    <a:pt x="4725" y="1068746"/>
                  </a:lnTo>
                  <a:lnTo>
                    <a:pt x="10549" y="1115984"/>
                  </a:lnTo>
                  <a:lnTo>
                    <a:pt x="18606" y="1162496"/>
                  </a:lnTo>
                  <a:lnTo>
                    <a:pt x="28839" y="1208224"/>
                  </a:lnTo>
                  <a:lnTo>
                    <a:pt x="41194" y="1253115"/>
                  </a:lnTo>
                  <a:lnTo>
                    <a:pt x="55615" y="1297111"/>
                  </a:lnTo>
                  <a:lnTo>
                    <a:pt x="72046" y="1340157"/>
                  </a:lnTo>
                  <a:lnTo>
                    <a:pt x="90431" y="1382198"/>
                  </a:lnTo>
                  <a:lnTo>
                    <a:pt x="110715" y="1423177"/>
                  </a:lnTo>
                  <a:lnTo>
                    <a:pt x="132841" y="1463039"/>
                  </a:lnTo>
                  <a:lnTo>
                    <a:pt x="156755" y="1501729"/>
                  </a:lnTo>
                  <a:lnTo>
                    <a:pt x="182400" y="1539190"/>
                  </a:lnTo>
                  <a:lnTo>
                    <a:pt x="209721" y="1575367"/>
                  </a:lnTo>
                  <a:lnTo>
                    <a:pt x="238661" y="1610205"/>
                  </a:lnTo>
                  <a:lnTo>
                    <a:pt x="269166" y="1643646"/>
                  </a:lnTo>
                  <a:lnTo>
                    <a:pt x="301179" y="1675636"/>
                  </a:lnTo>
                  <a:lnTo>
                    <a:pt x="334645" y="1706119"/>
                  </a:lnTo>
                  <a:lnTo>
                    <a:pt x="369508" y="1735039"/>
                  </a:lnTo>
                  <a:lnTo>
                    <a:pt x="405712" y="1762341"/>
                  </a:lnTo>
                  <a:lnTo>
                    <a:pt x="443202" y="1787969"/>
                  </a:lnTo>
                  <a:lnTo>
                    <a:pt x="481922" y="1811866"/>
                  </a:lnTo>
                  <a:lnTo>
                    <a:pt x="521816" y="1833978"/>
                  </a:lnTo>
                  <a:lnTo>
                    <a:pt x="562828" y="1854248"/>
                  </a:lnTo>
                  <a:lnTo>
                    <a:pt x="604903" y="1872622"/>
                  </a:lnTo>
                  <a:lnTo>
                    <a:pt x="647985" y="1889042"/>
                  </a:lnTo>
                  <a:lnTo>
                    <a:pt x="692019" y="1903454"/>
                  </a:lnTo>
                  <a:lnTo>
                    <a:pt x="736947" y="1915801"/>
                  </a:lnTo>
                  <a:lnTo>
                    <a:pt x="782716" y="1926029"/>
                  </a:lnTo>
                  <a:lnTo>
                    <a:pt x="829268" y="1934080"/>
                  </a:lnTo>
                  <a:lnTo>
                    <a:pt x="876549" y="1939900"/>
                  </a:lnTo>
                  <a:lnTo>
                    <a:pt x="924503" y="1943433"/>
                  </a:lnTo>
                  <a:lnTo>
                    <a:pt x="973074" y="1944624"/>
                  </a:lnTo>
                  <a:lnTo>
                    <a:pt x="1021644" y="1943433"/>
                  </a:lnTo>
                  <a:lnTo>
                    <a:pt x="1069598" y="1939900"/>
                  </a:lnTo>
                  <a:lnTo>
                    <a:pt x="1116879" y="1934080"/>
                  </a:lnTo>
                  <a:lnTo>
                    <a:pt x="1163431" y="1926029"/>
                  </a:lnTo>
                  <a:lnTo>
                    <a:pt x="1209200" y="1915801"/>
                  </a:lnTo>
                  <a:lnTo>
                    <a:pt x="1254128" y="1903454"/>
                  </a:lnTo>
                  <a:lnTo>
                    <a:pt x="1298162" y="1889042"/>
                  </a:lnTo>
                  <a:lnTo>
                    <a:pt x="1341244" y="1872622"/>
                  </a:lnTo>
                  <a:lnTo>
                    <a:pt x="1383319" y="1854248"/>
                  </a:lnTo>
                  <a:lnTo>
                    <a:pt x="1424331" y="1833978"/>
                  </a:lnTo>
                  <a:lnTo>
                    <a:pt x="1464225" y="1811866"/>
                  </a:lnTo>
                  <a:lnTo>
                    <a:pt x="1502945" y="1787969"/>
                  </a:lnTo>
                  <a:lnTo>
                    <a:pt x="1540435" y="1762341"/>
                  </a:lnTo>
                  <a:lnTo>
                    <a:pt x="1576639" y="1735039"/>
                  </a:lnTo>
                  <a:lnTo>
                    <a:pt x="1611502" y="1706119"/>
                  </a:lnTo>
                  <a:lnTo>
                    <a:pt x="1644968" y="1675636"/>
                  </a:lnTo>
                  <a:lnTo>
                    <a:pt x="1676981" y="1643646"/>
                  </a:lnTo>
                  <a:lnTo>
                    <a:pt x="1707486" y="1610205"/>
                  </a:lnTo>
                  <a:lnTo>
                    <a:pt x="1736426" y="1575367"/>
                  </a:lnTo>
                  <a:lnTo>
                    <a:pt x="1763747" y="1539190"/>
                  </a:lnTo>
                  <a:lnTo>
                    <a:pt x="1789392" y="1501729"/>
                  </a:lnTo>
                  <a:lnTo>
                    <a:pt x="1813306" y="1463039"/>
                  </a:lnTo>
                  <a:lnTo>
                    <a:pt x="1835432" y="1423177"/>
                  </a:lnTo>
                  <a:lnTo>
                    <a:pt x="1855716" y="1382198"/>
                  </a:lnTo>
                  <a:lnTo>
                    <a:pt x="1874101" y="1340157"/>
                  </a:lnTo>
                  <a:lnTo>
                    <a:pt x="1890532" y="1297111"/>
                  </a:lnTo>
                  <a:lnTo>
                    <a:pt x="1904953" y="1253115"/>
                  </a:lnTo>
                  <a:lnTo>
                    <a:pt x="1917308" y="1208224"/>
                  </a:lnTo>
                  <a:lnTo>
                    <a:pt x="1927541" y="1162496"/>
                  </a:lnTo>
                  <a:lnTo>
                    <a:pt x="1935598" y="1115984"/>
                  </a:lnTo>
                  <a:lnTo>
                    <a:pt x="1941422" y="1068746"/>
                  </a:lnTo>
                  <a:lnTo>
                    <a:pt x="1944957" y="1020837"/>
                  </a:lnTo>
                  <a:lnTo>
                    <a:pt x="1946148" y="972312"/>
                  </a:lnTo>
                  <a:lnTo>
                    <a:pt x="1944957" y="923786"/>
                  </a:lnTo>
                  <a:lnTo>
                    <a:pt x="1941422" y="875877"/>
                  </a:lnTo>
                  <a:lnTo>
                    <a:pt x="1935598" y="828639"/>
                  </a:lnTo>
                  <a:lnTo>
                    <a:pt x="1927541" y="782127"/>
                  </a:lnTo>
                  <a:lnTo>
                    <a:pt x="1917308" y="736399"/>
                  </a:lnTo>
                  <a:lnTo>
                    <a:pt x="1904953" y="691508"/>
                  </a:lnTo>
                  <a:lnTo>
                    <a:pt x="1890532" y="647512"/>
                  </a:lnTo>
                  <a:lnTo>
                    <a:pt x="1874101" y="604466"/>
                  </a:lnTo>
                  <a:lnTo>
                    <a:pt x="1855716" y="562425"/>
                  </a:lnTo>
                  <a:lnTo>
                    <a:pt x="1835432" y="521446"/>
                  </a:lnTo>
                  <a:lnTo>
                    <a:pt x="1813306" y="481583"/>
                  </a:lnTo>
                  <a:lnTo>
                    <a:pt x="1789392" y="442894"/>
                  </a:lnTo>
                  <a:lnTo>
                    <a:pt x="1763747" y="405433"/>
                  </a:lnTo>
                  <a:lnTo>
                    <a:pt x="1736426" y="369256"/>
                  </a:lnTo>
                  <a:lnTo>
                    <a:pt x="1707486" y="334418"/>
                  </a:lnTo>
                  <a:lnTo>
                    <a:pt x="1676981" y="300977"/>
                  </a:lnTo>
                  <a:lnTo>
                    <a:pt x="1644968" y="268987"/>
                  </a:lnTo>
                  <a:lnTo>
                    <a:pt x="1611502" y="238504"/>
                  </a:lnTo>
                  <a:lnTo>
                    <a:pt x="1576639" y="209584"/>
                  </a:lnTo>
                  <a:lnTo>
                    <a:pt x="1540435" y="182282"/>
                  </a:lnTo>
                  <a:lnTo>
                    <a:pt x="1502945" y="156654"/>
                  </a:lnTo>
                  <a:lnTo>
                    <a:pt x="1464225" y="132757"/>
                  </a:lnTo>
                  <a:lnTo>
                    <a:pt x="1424331" y="110645"/>
                  </a:lnTo>
                  <a:lnTo>
                    <a:pt x="1383319" y="90375"/>
                  </a:lnTo>
                  <a:lnTo>
                    <a:pt x="1341244" y="72001"/>
                  </a:lnTo>
                  <a:lnTo>
                    <a:pt x="1298162" y="55581"/>
                  </a:lnTo>
                  <a:lnTo>
                    <a:pt x="1254128" y="41169"/>
                  </a:lnTo>
                  <a:lnTo>
                    <a:pt x="1209200" y="28822"/>
                  </a:lnTo>
                  <a:lnTo>
                    <a:pt x="1163431" y="18594"/>
                  </a:lnTo>
                  <a:lnTo>
                    <a:pt x="1116879" y="10543"/>
                  </a:lnTo>
                  <a:lnTo>
                    <a:pt x="1069598" y="4723"/>
                  </a:lnTo>
                  <a:lnTo>
                    <a:pt x="1021644" y="1190"/>
                  </a:lnTo>
                  <a:lnTo>
                    <a:pt x="97307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8" name="object 17"/>
          <p:cNvSpPr/>
          <p:nvPr/>
        </p:nvSpPr>
        <p:spPr>
          <a:xfrm>
            <a:off x="4041000" y="2258640"/>
            <a:ext cx="1070280" cy="56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800" b="1" strike="noStrike" spc="-282">
                <a:solidFill>
                  <a:srgbClr val="213669"/>
                </a:solidFill>
                <a:latin typeface="Verdana"/>
                <a:ea typeface="DejaVu Sans"/>
              </a:rPr>
              <a:t>Che</a:t>
            </a:r>
            <a:r>
              <a:rPr lang="en-US" sz="1800" b="1" strike="noStrike" spc="-231">
                <a:solidFill>
                  <a:srgbClr val="213669"/>
                </a:solidFill>
                <a:latin typeface="Verdana"/>
                <a:ea typeface="DejaVu Sans"/>
              </a:rPr>
              <a:t>c</a:t>
            </a:r>
            <a:r>
              <a:rPr lang="en-US" sz="1800" b="1" strike="noStrike" spc="-222">
                <a:solidFill>
                  <a:srgbClr val="213669"/>
                </a:solidFill>
                <a:latin typeface="Verdana"/>
                <a:ea typeface="DejaVu Sans"/>
              </a:rPr>
              <a:t>k</a:t>
            </a:r>
            <a:r>
              <a:rPr lang="en-US" sz="1800" b="1" strike="noStrike" spc="-307">
                <a:solidFill>
                  <a:srgbClr val="213669"/>
                </a:solidFill>
                <a:latin typeface="Verdana"/>
                <a:ea typeface="DejaVu Sans"/>
              </a:rPr>
              <a:t>-</a:t>
            </a:r>
            <a:r>
              <a:rPr lang="en-US" sz="1800" b="1" strike="noStrike" spc="-191">
                <a:solidFill>
                  <a:srgbClr val="213669"/>
                </a:solidFill>
                <a:latin typeface="Verdana"/>
                <a:ea typeface="DejaVu Sans"/>
              </a:rPr>
              <a:t>List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59" name="object 18"/>
          <p:cNvSpPr/>
          <p:nvPr/>
        </p:nvSpPr>
        <p:spPr>
          <a:xfrm>
            <a:off x="135720" y="946800"/>
            <a:ext cx="2315520" cy="31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t">
            <a:spAutoFit/>
          </a:bodyPr>
          <a:lstStyle/>
          <a:p>
            <a:pPr algn="r">
              <a:lnSpc>
                <a:spcPct val="100000"/>
              </a:lnSpc>
              <a:spcBef>
                <a:spcPts val="96"/>
              </a:spcBef>
            </a:pPr>
            <a:r>
              <a:rPr lang="en-IN" sz="1000" b="1" strike="noStrike" spc="-1">
                <a:solidFill>
                  <a:srgbClr val="000000"/>
                </a:solidFill>
                <a:latin typeface="Cambria"/>
                <a:ea typeface="DejaVu Sans"/>
              </a:rPr>
              <a:t>SETUP    PROJECT FOR CALCULATOR</a:t>
            </a:r>
            <a:endParaRPr lang="en-IN" sz="10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"/>
              </a:spcBef>
            </a:pPr>
            <a:r>
              <a:rPr lang="en-IN" sz="1000" b="1" strike="noStrike" spc="-1">
                <a:solidFill>
                  <a:srgbClr val="000000"/>
                </a:solidFill>
                <a:latin typeface="Cambria"/>
                <a:ea typeface="DejaVu Sans"/>
              </a:rPr>
              <a:t>PROJECT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160" name="object 19"/>
          <p:cNvSpPr/>
          <p:nvPr/>
        </p:nvSpPr>
        <p:spPr>
          <a:xfrm>
            <a:off x="272160" y="2175120"/>
            <a:ext cx="1994400" cy="49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t">
            <a:spAutoFit/>
          </a:bodyPr>
          <a:lstStyle/>
          <a:p>
            <a:pPr marL="344880" indent="-332640">
              <a:lnSpc>
                <a:spcPct val="100000"/>
              </a:lnSpc>
              <a:spcBef>
                <a:spcPts val="96"/>
              </a:spcBef>
              <a:tabLst>
                <a:tab pos="0" algn="l"/>
              </a:tabLst>
            </a:pPr>
            <a:r>
              <a:rPr lang="en-IN" sz="1000" b="1" strike="noStrike" spc="-1">
                <a:solidFill>
                  <a:srgbClr val="000000"/>
                </a:solidFill>
                <a:latin typeface="Cambria"/>
                <a:ea typeface="DejaVu Sans"/>
              </a:rPr>
              <a:t>CREATE A MAIN      COMPONENT      </a:t>
            </a:r>
            <a:endParaRPr lang="en-IN" sz="1000" b="0" strike="noStrike" spc="-1">
              <a:latin typeface="Arial"/>
            </a:endParaRPr>
          </a:p>
          <a:p>
            <a:pPr marL="344880" indent="-332640">
              <a:lnSpc>
                <a:spcPct val="100000"/>
              </a:lnSpc>
              <a:spcBef>
                <a:spcPts val="96"/>
              </a:spcBef>
              <a:tabLst>
                <a:tab pos="0" algn="l"/>
              </a:tabLst>
            </a:pPr>
            <a:r>
              <a:rPr lang="en-IN" sz="1000" b="1" strike="noStrike" spc="-1">
                <a:solidFill>
                  <a:srgbClr val="000000"/>
                </a:solidFill>
                <a:latin typeface="Cambria"/>
                <a:ea typeface="DejaVu Sans"/>
              </a:rPr>
              <a:t>WITH    THE      OUTER</a:t>
            </a:r>
            <a:endParaRPr lang="en-IN" sz="1000" b="0" strike="noStrike" spc="-1">
              <a:latin typeface="Arial"/>
            </a:endParaRPr>
          </a:p>
          <a:p>
            <a:pPr marL="344880" indent="-332640">
              <a:lnSpc>
                <a:spcPct val="100000"/>
              </a:lnSpc>
              <a:spcBef>
                <a:spcPts val="96"/>
              </a:spcBef>
              <a:tabLst>
                <a:tab pos="0" algn="l"/>
              </a:tabLst>
            </a:pPr>
            <a:r>
              <a:rPr lang="en-IN" sz="1000" b="1" strike="noStrike" spc="-1">
                <a:solidFill>
                  <a:srgbClr val="000000"/>
                </a:solidFill>
                <a:latin typeface="Cambria"/>
                <a:ea typeface="DejaVu Sans"/>
              </a:rPr>
              <a:t>STRUCTURE     OF CALCULATOR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161" name="object 20"/>
          <p:cNvSpPr/>
          <p:nvPr/>
        </p:nvSpPr>
        <p:spPr>
          <a:xfrm>
            <a:off x="272160" y="3435840"/>
            <a:ext cx="2166120" cy="31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t">
            <a:spAutoFit/>
          </a:bodyPr>
          <a:lstStyle/>
          <a:p>
            <a:pPr marL="341640" indent="-329400">
              <a:lnSpc>
                <a:spcPct val="100000"/>
              </a:lnSpc>
              <a:spcBef>
                <a:spcPts val="96"/>
              </a:spcBef>
              <a:tabLst>
                <a:tab pos="0" algn="l"/>
              </a:tabLst>
            </a:pPr>
            <a:r>
              <a:rPr lang="en-IN" sz="1000" b="1" strike="noStrike" spc="-1">
                <a:solidFill>
                  <a:srgbClr val="000000"/>
                </a:solidFill>
                <a:latin typeface="Cambria"/>
                <a:ea typeface="DejaVu Sans"/>
              </a:rPr>
              <a:t>CREATE A BUTTON COMPONENT  WITH ON CLICK HANDLER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162" name="object 21"/>
          <p:cNvSpPr/>
          <p:nvPr/>
        </p:nvSpPr>
        <p:spPr>
          <a:xfrm>
            <a:off x="958680" y="4245840"/>
            <a:ext cx="2474280" cy="328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t">
            <a:spAutoFit/>
          </a:bodyPr>
          <a:lstStyle/>
          <a:p>
            <a:pPr marL="137160" indent="-124920">
              <a:lnSpc>
                <a:spcPct val="100000"/>
              </a:lnSpc>
              <a:spcBef>
                <a:spcPts val="96"/>
              </a:spcBef>
              <a:tabLst>
                <a:tab pos="0" algn="l"/>
              </a:tabLst>
            </a:pPr>
            <a:r>
              <a:rPr lang="en-IN" sz="1000" b="1" strike="noStrike" spc="-1">
                <a:solidFill>
                  <a:srgbClr val="000000"/>
                </a:solidFill>
                <a:latin typeface="Cambria"/>
                <a:ea typeface="DejaVu Sans"/>
              </a:rPr>
              <a:t>CREATE A   EVALUATE EXPRESION</a:t>
            </a:r>
            <a:endParaRPr lang="en-IN" sz="1000" b="0" strike="noStrike" spc="-1">
              <a:latin typeface="Arial"/>
            </a:endParaRPr>
          </a:p>
          <a:p>
            <a:pPr marL="137160" indent="-124920">
              <a:lnSpc>
                <a:spcPct val="100000"/>
              </a:lnSpc>
              <a:spcBef>
                <a:spcPts val="96"/>
              </a:spcBef>
              <a:tabLst>
                <a:tab pos="0" algn="l"/>
              </a:tabLst>
            </a:pPr>
            <a:r>
              <a:rPr lang="en-IN" sz="1000" b="1" strike="noStrike" spc="-1">
                <a:solidFill>
                  <a:srgbClr val="000000"/>
                </a:solidFill>
                <a:latin typeface="Cambria"/>
                <a:ea typeface="DejaVu Sans"/>
              </a:rPr>
              <a:t>FUNCTION TO EVALUATE VALUE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163" name="object 22"/>
          <p:cNvSpPr/>
          <p:nvPr/>
        </p:nvSpPr>
        <p:spPr>
          <a:xfrm>
            <a:off x="6695280" y="946800"/>
            <a:ext cx="1990080" cy="481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1000" b="1" strike="noStrike" spc="-1">
                <a:solidFill>
                  <a:srgbClr val="000000"/>
                </a:solidFill>
                <a:latin typeface="Cambria"/>
                <a:ea typeface="DejaVu Sans"/>
              </a:rPr>
              <a:t>SETUP BASIC STRUCTURE </a:t>
            </a:r>
            <a:endParaRPr lang="en-IN" sz="10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1000" b="1" strike="noStrike" spc="-1">
                <a:solidFill>
                  <a:srgbClr val="000000"/>
                </a:solidFill>
                <a:latin typeface="Cambria"/>
                <a:ea typeface="DejaVu Sans"/>
              </a:rPr>
              <a:t>OF TEXT-</a:t>
            </a:r>
            <a:endParaRPr lang="en-IN" sz="10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lang="en-IN" sz="1000" b="1" strike="noStrike" spc="-1">
                <a:solidFill>
                  <a:srgbClr val="000000"/>
                </a:solidFill>
                <a:latin typeface="Cambria"/>
                <a:ea typeface="DejaVu Sans"/>
              </a:rPr>
              <a:t>EDITOR PROJECT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164" name="object 23"/>
          <p:cNvSpPr/>
          <p:nvPr/>
        </p:nvSpPr>
        <p:spPr>
          <a:xfrm>
            <a:off x="6867000" y="2175120"/>
            <a:ext cx="2003760" cy="31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1000" b="1" strike="noStrike" spc="-1">
                <a:solidFill>
                  <a:srgbClr val="000000"/>
                </a:solidFill>
                <a:latin typeface="Cambria"/>
                <a:ea typeface="DejaVu Sans"/>
              </a:rPr>
              <a:t>CREATE MAIN COMPONENT WITH  ALL FEATURE BUTTONS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165" name="object 24"/>
          <p:cNvSpPr/>
          <p:nvPr/>
        </p:nvSpPr>
        <p:spPr>
          <a:xfrm>
            <a:off x="6681960" y="3435840"/>
            <a:ext cx="2188440" cy="31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1000" b="1" strike="noStrike" spc="-1">
                <a:solidFill>
                  <a:srgbClr val="000000"/>
                </a:solidFill>
                <a:latin typeface="Cambria"/>
                <a:ea typeface="DejaVu Sans"/>
              </a:rPr>
              <a:t>CREATE A JSON OBJECT TO STORE  DATA FOR TEXT EDITOR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166" name="object 25"/>
          <p:cNvSpPr/>
          <p:nvPr/>
        </p:nvSpPr>
        <p:spPr>
          <a:xfrm>
            <a:off x="5664600" y="4321800"/>
            <a:ext cx="2106360" cy="164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1000" b="1" strike="noStrike" spc="-1">
                <a:solidFill>
                  <a:srgbClr val="000000"/>
                </a:solidFill>
                <a:latin typeface="Cambria"/>
                <a:ea typeface="DejaVu Sans"/>
              </a:rPr>
              <a:t>PUSH BOTH CODE TO GITHUB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272160" y="181080"/>
            <a:ext cx="4527000" cy="87048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2400" b="1" strike="noStrike" spc="-477">
                <a:solidFill>
                  <a:srgbClr val="C78B31"/>
                </a:solidFill>
                <a:latin typeface="Cambria"/>
              </a:rPr>
              <a:t>A.        S        S       E          S         S          M             E       N         T</a:t>
            </a:r>
            <a:r>
              <a:rPr lang="en-IN" sz="2400" b="1" strike="noStrike" spc="-282">
                <a:solidFill>
                  <a:srgbClr val="C78B31"/>
                </a:solidFill>
                <a:latin typeface="Cambria"/>
              </a:rPr>
              <a:t>        </a:t>
            </a:r>
            <a:r>
              <a:rPr lang="en-IN" sz="2400" b="1" strike="noStrike" spc="-426">
                <a:solidFill>
                  <a:srgbClr val="C78B31"/>
                </a:solidFill>
                <a:latin typeface="Cambria"/>
              </a:rPr>
              <a:t>P   A    R     A    M    E    T   E.    R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object 2"/>
          <p:cNvSpPr/>
          <p:nvPr/>
        </p:nvSpPr>
        <p:spPr>
          <a:xfrm>
            <a:off x="0" y="0"/>
            <a:ext cx="9142560" cy="51418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object 3"/>
          <p:cNvSpPr/>
          <p:nvPr/>
        </p:nvSpPr>
        <p:spPr>
          <a:xfrm>
            <a:off x="2240280" y="1408320"/>
            <a:ext cx="4809960" cy="7488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FC7C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object 4"/>
          <p:cNvSpPr/>
          <p:nvPr/>
        </p:nvSpPr>
        <p:spPr>
          <a:xfrm>
            <a:off x="2692800" y="1784520"/>
            <a:ext cx="1179720" cy="117972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object 5"/>
          <p:cNvSpPr/>
          <p:nvPr/>
        </p:nvSpPr>
        <p:spPr>
          <a:xfrm>
            <a:off x="2232720" y="614160"/>
            <a:ext cx="4817520" cy="793080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2092320" y="871200"/>
            <a:ext cx="4957920" cy="87048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42200" algn="ctr">
              <a:lnSpc>
                <a:spcPct val="100000"/>
              </a:lnSpc>
              <a:spcBef>
                <a:spcPts val="99"/>
              </a:spcBef>
            </a:pPr>
            <a:r>
              <a:rPr lang="en-US" sz="1800" b="1" i="1" strike="noStrike" spc="-41">
                <a:solidFill>
                  <a:srgbClr val="FFFFFF"/>
                </a:solidFill>
                <a:latin typeface="Arial"/>
              </a:rPr>
              <a:t>Submission</a:t>
            </a:r>
            <a:r>
              <a:rPr lang="en-US" sz="1800" b="1" i="1" strike="noStrike" spc="-140">
                <a:solidFill>
                  <a:srgbClr val="FFFFFF"/>
                </a:solidFill>
                <a:latin typeface="Arial"/>
              </a:rPr>
              <a:t> </a:t>
            </a:r>
            <a:r>
              <a:rPr lang="en-US" sz="1800" b="1" i="1" strike="noStrike" spc="-12">
                <a:solidFill>
                  <a:srgbClr val="FFFFFF"/>
                </a:solidFill>
                <a:latin typeface="Arial"/>
              </a:rPr>
              <a:t>Github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73" name="object 7"/>
          <p:cNvSpPr/>
          <p:nvPr/>
        </p:nvSpPr>
        <p:spPr>
          <a:xfrm>
            <a:off x="4267080" y="1946520"/>
            <a:ext cx="2541240" cy="4743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99"/>
              </a:spcBef>
            </a:pPr>
            <a:r>
              <a:rPr lang="en-IN" sz="1500" b="1" strike="noStrike" spc="-1" dirty="0">
                <a:solidFill>
                  <a:srgbClr val="F79646"/>
                </a:solidFill>
                <a:latin typeface="Cambria"/>
                <a:ea typeface="DejaVu Sans"/>
                <a:hlinkClick r:id="rId4"/>
              </a:rPr>
              <a:t>https://github.com/Haran-K/Naan_Mudhalvan</a:t>
            </a:r>
            <a:endParaRPr lang="en-IN" sz="15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413</Words>
  <Application>Microsoft Office PowerPoint</Application>
  <PresentationFormat>On-screen Show (16:9)</PresentationFormat>
  <Paragraphs>65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Cambria</vt:lpstr>
      <vt:lpstr>Symbol</vt:lpstr>
      <vt:lpstr>Times New Roman</vt:lpstr>
      <vt:lpstr>Verdana</vt:lpstr>
      <vt:lpstr>Wingdings</vt:lpstr>
      <vt:lpstr>Office Theme</vt:lpstr>
      <vt:lpstr>Office Theme</vt:lpstr>
      <vt:lpstr>Office Theme</vt:lpstr>
      <vt:lpstr>CALCULATOR AND TEXT  EDITOR USING HTML AND  CSS</vt:lpstr>
      <vt:lpstr>C A L C U L A T O R    A N  D      T E X T  E D I T O R   U S I N G    HTML  A N D  C S S  </vt:lpstr>
      <vt:lpstr>Task - 2</vt:lpstr>
      <vt:lpstr>S   T  E  P    -   W   I   S  E     D E S C R I P T I O N</vt:lpstr>
      <vt:lpstr>A.        S        S       E          S         S          M             E       N         T        P   A    R     A    M    E    T   E.    R</vt:lpstr>
      <vt:lpstr>Submission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 and Text  Editor using HTML and  CSS</dc:title>
  <dc:subject/>
  <dc:creator>Balamurugan</dc:creator>
  <dc:description/>
  <cp:lastModifiedBy>Hariharan K</cp:lastModifiedBy>
  <cp:revision>6</cp:revision>
  <dcterms:created xsi:type="dcterms:W3CDTF">2023-03-20T12:49:29Z</dcterms:created>
  <dcterms:modified xsi:type="dcterms:W3CDTF">2023-03-30T12:37:30Z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2023-03-20T00:00:00Z</vt:filetime>
  </property>
  <property fmtid="{D5CDD505-2E9C-101B-9397-08002B2CF9AE}" pid="5" name="Notes">
    <vt:i4>2</vt:i4>
  </property>
  <property fmtid="{D5CDD505-2E9C-101B-9397-08002B2CF9AE}" pid="6" name="PresentationFormat">
    <vt:lpwstr>On-screen Show (16:9)</vt:lpwstr>
  </property>
  <property fmtid="{D5CDD505-2E9C-101B-9397-08002B2CF9AE}" pid="7" name="Slides">
    <vt:i4>7</vt:i4>
  </property>
</Properties>
</file>