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67275" cy="2139632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F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188BB2-1A62-42B8-8C24-F191D598CB2A}" v="280" dt="2024-04-15T07:30:42.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27" d="100"/>
          <a:sy n="27" d="100"/>
        </p:scale>
        <p:origin x="688"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anadh reddy Ravi" userId="c3400aaa64fb9572" providerId="LiveId" clId="{5C188BB2-1A62-42B8-8C24-F191D598CB2A}"/>
    <pc:docChg chg="undo redo custSel modSld">
      <pc:chgData name="Haranadh reddy Ravi" userId="c3400aaa64fb9572" providerId="LiveId" clId="{5C188BB2-1A62-42B8-8C24-F191D598CB2A}" dt="2024-04-15T07:38:21.216" v="1949" actId="1076"/>
      <pc:docMkLst>
        <pc:docMk/>
      </pc:docMkLst>
      <pc:sldChg chg="addSp delSp modSp mod">
        <pc:chgData name="Haranadh reddy Ravi" userId="c3400aaa64fb9572" providerId="LiveId" clId="{5C188BB2-1A62-42B8-8C24-F191D598CB2A}" dt="2024-04-15T07:38:21.216" v="1949" actId="1076"/>
        <pc:sldMkLst>
          <pc:docMk/>
          <pc:sldMk cId="185559148" sldId="256"/>
        </pc:sldMkLst>
        <pc:spChg chg="add del mod">
          <ac:chgData name="Haranadh reddy Ravi" userId="c3400aaa64fb9572" providerId="LiveId" clId="{5C188BB2-1A62-42B8-8C24-F191D598CB2A}" dt="2024-04-15T06:38:38.198" v="1196"/>
          <ac:spMkLst>
            <pc:docMk/>
            <pc:sldMk cId="185559148" sldId="256"/>
            <ac:spMk id="4" creationId="{EADBD6C1-BBEC-F6BC-0E49-86A220058159}"/>
          </ac:spMkLst>
        </pc:spChg>
        <pc:spChg chg="mod">
          <ac:chgData name="Haranadh reddy Ravi" userId="c3400aaa64fb9572" providerId="LiveId" clId="{5C188BB2-1A62-42B8-8C24-F191D598CB2A}" dt="2024-04-15T06:52:56.109" v="1326" actId="1076"/>
          <ac:spMkLst>
            <pc:docMk/>
            <pc:sldMk cId="185559148" sldId="256"/>
            <ac:spMk id="5" creationId="{2AC5FE23-B9FE-9571-6F46-9FF1E321E890}"/>
          </ac:spMkLst>
        </pc:spChg>
        <pc:spChg chg="add mod">
          <ac:chgData name="Haranadh reddy Ravi" userId="c3400aaa64fb9572" providerId="LiveId" clId="{5C188BB2-1A62-42B8-8C24-F191D598CB2A}" dt="2024-04-15T07:16:49.275" v="1774" actId="1076"/>
          <ac:spMkLst>
            <pc:docMk/>
            <pc:sldMk cId="185559148" sldId="256"/>
            <ac:spMk id="6" creationId="{5C5EB6AE-FDFD-8214-274F-A7F0EEF285ED}"/>
          </ac:spMkLst>
        </pc:spChg>
        <pc:spChg chg="mod">
          <ac:chgData name="Haranadh reddy Ravi" userId="c3400aaa64fb9572" providerId="LiveId" clId="{5C188BB2-1A62-42B8-8C24-F191D598CB2A}" dt="2024-04-15T04:00:14.297" v="341" actId="255"/>
          <ac:spMkLst>
            <pc:docMk/>
            <pc:sldMk cId="185559148" sldId="256"/>
            <ac:spMk id="8" creationId="{27FFCD5A-BDA5-B6C0-3594-BD7703975C41}"/>
          </ac:spMkLst>
        </pc:spChg>
        <pc:spChg chg="add del mod">
          <ac:chgData name="Haranadh reddy Ravi" userId="c3400aaa64fb9572" providerId="LiveId" clId="{5C188BB2-1A62-42B8-8C24-F191D598CB2A}" dt="2024-04-15T06:36:55.300" v="1182"/>
          <ac:spMkLst>
            <pc:docMk/>
            <pc:sldMk cId="185559148" sldId="256"/>
            <ac:spMk id="9" creationId="{A2318C1C-61F3-9CF5-D25E-D2D101255E66}"/>
          </ac:spMkLst>
        </pc:spChg>
        <pc:spChg chg="mod">
          <ac:chgData name="Haranadh reddy Ravi" userId="c3400aaa64fb9572" providerId="LiveId" clId="{5C188BB2-1A62-42B8-8C24-F191D598CB2A}" dt="2024-04-15T07:38:21.216" v="1949" actId="1076"/>
          <ac:spMkLst>
            <pc:docMk/>
            <pc:sldMk cId="185559148" sldId="256"/>
            <ac:spMk id="10" creationId="{0639969A-8CFD-6F2F-DD70-F288DCED2698}"/>
          </ac:spMkLst>
        </pc:spChg>
        <pc:spChg chg="add mod">
          <ac:chgData name="Haranadh reddy Ravi" userId="c3400aaa64fb9572" providerId="LiveId" clId="{5C188BB2-1A62-42B8-8C24-F191D598CB2A}" dt="2024-04-15T07:31:11.272" v="1944" actId="20577"/>
          <ac:spMkLst>
            <pc:docMk/>
            <pc:sldMk cId="185559148" sldId="256"/>
            <ac:spMk id="11" creationId="{EC794E90-F94D-E9EA-7650-170D8E860807}"/>
          </ac:spMkLst>
        </pc:spChg>
        <pc:spChg chg="add mod">
          <ac:chgData name="Haranadh reddy Ravi" userId="c3400aaa64fb9572" providerId="LiveId" clId="{5C188BB2-1A62-42B8-8C24-F191D598CB2A}" dt="2024-04-15T07:19:19.747" v="1791" actId="1076"/>
          <ac:spMkLst>
            <pc:docMk/>
            <pc:sldMk cId="185559148" sldId="256"/>
            <ac:spMk id="13" creationId="{821AC194-C4A0-FA3A-2B0E-FD2BEA770E7C}"/>
          </ac:spMkLst>
        </pc:spChg>
        <pc:spChg chg="mod">
          <ac:chgData name="Haranadh reddy Ravi" userId="c3400aaa64fb9572" providerId="LiveId" clId="{5C188BB2-1A62-42B8-8C24-F191D598CB2A}" dt="2024-04-15T04:04:39.393" v="345" actId="14100"/>
          <ac:spMkLst>
            <pc:docMk/>
            <pc:sldMk cId="185559148" sldId="256"/>
            <ac:spMk id="16" creationId="{5088FE9E-601B-0942-3E71-13DDEDDFEF2E}"/>
          </ac:spMkLst>
        </pc:spChg>
        <pc:spChg chg="mod">
          <ac:chgData name="Haranadh reddy Ravi" userId="c3400aaa64fb9572" providerId="LiveId" clId="{5C188BB2-1A62-42B8-8C24-F191D598CB2A}" dt="2024-04-15T07:11:13.837" v="1722" actId="255"/>
          <ac:spMkLst>
            <pc:docMk/>
            <pc:sldMk cId="185559148" sldId="256"/>
            <ac:spMk id="19" creationId="{48156B2C-977F-48B1-D56E-9CC6BF581329}"/>
          </ac:spMkLst>
        </pc:spChg>
        <pc:spChg chg="mod">
          <ac:chgData name="Haranadh reddy Ravi" userId="c3400aaa64fb9572" providerId="LiveId" clId="{5C188BB2-1A62-42B8-8C24-F191D598CB2A}" dt="2024-04-15T07:17:18.932" v="1776" actId="14100"/>
          <ac:spMkLst>
            <pc:docMk/>
            <pc:sldMk cId="185559148" sldId="256"/>
            <ac:spMk id="20" creationId="{20E01641-DB61-EE8D-432B-4EBA983745BB}"/>
          </ac:spMkLst>
        </pc:spChg>
        <pc:spChg chg="mod">
          <ac:chgData name="Haranadh reddy Ravi" userId="c3400aaa64fb9572" providerId="LiveId" clId="{5C188BB2-1A62-42B8-8C24-F191D598CB2A}" dt="2024-04-15T07:17:50.663" v="1780" actId="14100"/>
          <ac:spMkLst>
            <pc:docMk/>
            <pc:sldMk cId="185559148" sldId="256"/>
            <ac:spMk id="21" creationId="{0C13B0C1-2B94-40AC-182B-0558FC4CFD0D}"/>
          </ac:spMkLst>
        </pc:spChg>
        <pc:spChg chg="mod">
          <ac:chgData name="Haranadh reddy Ravi" userId="c3400aaa64fb9572" providerId="LiveId" clId="{5C188BB2-1A62-42B8-8C24-F191D598CB2A}" dt="2024-04-15T07:29:38.601" v="1939" actId="20577"/>
          <ac:spMkLst>
            <pc:docMk/>
            <pc:sldMk cId="185559148" sldId="256"/>
            <ac:spMk id="22" creationId="{842F7FEE-FF33-2493-632E-BF58D0FF3A7A}"/>
          </ac:spMkLst>
        </pc:spChg>
        <pc:spChg chg="del mod">
          <ac:chgData name="Haranadh reddy Ravi" userId="c3400aaa64fb9572" providerId="LiveId" clId="{5C188BB2-1A62-42B8-8C24-F191D598CB2A}" dt="2024-04-15T03:34:26.369" v="278" actId="478"/>
          <ac:spMkLst>
            <pc:docMk/>
            <pc:sldMk cId="185559148" sldId="256"/>
            <ac:spMk id="23" creationId="{FBB9AF41-AB32-81AD-128B-618F78D59158}"/>
          </ac:spMkLst>
        </pc:spChg>
        <pc:spChg chg="mod">
          <ac:chgData name="Haranadh reddy Ravi" userId="c3400aaa64fb9572" providerId="LiveId" clId="{5C188BB2-1A62-42B8-8C24-F191D598CB2A}" dt="2024-04-15T07:13:21.381" v="1733" actId="14100"/>
          <ac:spMkLst>
            <pc:docMk/>
            <pc:sldMk cId="185559148" sldId="256"/>
            <ac:spMk id="24" creationId="{61E6AF9A-0EF5-68DC-7AEF-964A4E32BE72}"/>
          </ac:spMkLst>
        </pc:spChg>
        <pc:spChg chg="del">
          <ac:chgData name="Haranadh reddy Ravi" userId="c3400aaa64fb9572" providerId="LiveId" clId="{5C188BB2-1A62-42B8-8C24-F191D598CB2A}" dt="2024-04-15T03:36:08.837" v="285" actId="478"/>
          <ac:spMkLst>
            <pc:docMk/>
            <pc:sldMk cId="185559148" sldId="256"/>
            <ac:spMk id="25" creationId="{D978D060-73E5-002A-08FF-91FA29CB7EDB}"/>
          </ac:spMkLst>
        </pc:spChg>
        <pc:spChg chg="mod">
          <ac:chgData name="Haranadh reddy Ravi" userId="c3400aaa64fb9572" providerId="LiveId" clId="{5C188BB2-1A62-42B8-8C24-F191D598CB2A}" dt="2024-04-15T07:23:48.674" v="1848" actId="12"/>
          <ac:spMkLst>
            <pc:docMk/>
            <pc:sldMk cId="185559148" sldId="256"/>
            <ac:spMk id="28" creationId="{571E575F-C9B7-B99E-DA5E-228B671A5F01}"/>
          </ac:spMkLst>
        </pc:spChg>
        <pc:spChg chg="mod">
          <ac:chgData name="Haranadh reddy Ravi" userId="c3400aaa64fb9572" providerId="LiveId" clId="{5C188BB2-1A62-42B8-8C24-F191D598CB2A}" dt="2024-04-15T05:55:03.734" v="742" actId="14100"/>
          <ac:spMkLst>
            <pc:docMk/>
            <pc:sldMk cId="185559148" sldId="256"/>
            <ac:spMk id="43" creationId="{786BAA0F-B20B-16B1-9DD2-1EA56983BC70}"/>
          </ac:spMkLst>
        </pc:spChg>
        <pc:spChg chg="mod">
          <ac:chgData name="Haranadh reddy Ravi" userId="c3400aaa64fb9572" providerId="LiveId" clId="{5C188BB2-1A62-42B8-8C24-F191D598CB2A}" dt="2024-04-15T07:11:50.504" v="1726" actId="1076"/>
          <ac:spMkLst>
            <pc:docMk/>
            <pc:sldMk cId="185559148" sldId="256"/>
            <ac:spMk id="44" creationId="{3234C0F7-8873-85B6-9068-E06B7460779D}"/>
          </ac:spMkLst>
        </pc:spChg>
        <pc:spChg chg="mod">
          <ac:chgData name="Haranadh reddy Ravi" userId="c3400aaa64fb9572" providerId="LiveId" clId="{5C188BB2-1A62-42B8-8C24-F191D598CB2A}" dt="2024-04-15T07:13:29.953" v="1734" actId="14100"/>
          <ac:spMkLst>
            <pc:docMk/>
            <pc:sldMk cId="185559148" sldId="256"/>
            <ac:spMk id="45" creationId="{07D64493-C1C6-5AF6-7E6C-9ECC8266DD7F}"/>
          </ac:spMkLst>
        </pc:spChg>
        <pc:spChg chg="del mod">
          <ac:chgData name="Haranadh reddy Ravi" userId="c3400aaa64fb9572" providerId="LiveId" clId="{5C188BB2-1A62-42B8-8C24-F191D598CB2A}" dt="2024-04-15T03:34:28.908" v="279" actId="478"/>
          <ac:spMkLst>
            <pc:docMk/>
            <pc:sldMk cId="185559148" sldId="256"/>
            <ac:spMk id="46" creationId="{A6470775-02C6-1258-F709-B482D8F40E35}"/>
          </ac:spMkLst>
        </pc:spChg>
        <pc:spChg chg="mod">
          <ac:chgData name="Haranadh reddy Ravi" userId="c3400aaa64fb9572" providerId="LiveId" clId="{5C188BB2-1A62-42B8-8C24-F191D598CB2A}" dt="2024-04-15T07:16:07.488" v="1767" actId="14100"/>
          <ac:spMkLst>
            <pc:docMk/>
            <pc:sldMk cId="185559148" sldId="256"/>
            <ac:spMk id="47" creationId="{3B1CAF03-281B-C619-B0BF-D46B65C4B45D}"/>
          </ac:spMkLst>
        </pc:spChg>
        <pc:spChg chg="mod">
          <ac:chgData name="Haranadh reddy Ravi" userId="c3400aaa64fb9572" providerId="LiveId" clId="{5C188BB2-1A62-42B8-8C24-F191D598CB2A}" dt="2024-04-15T07:18:22.294" v="1786" actId="1076"/>
          <ac:spMkLst>
            <pc:docMk/>
            <pc:sldMk cId="185559148" sldId="256"/>
            <ac:spMk id="48" creationId="{00F786AB-E687-27DA-4287-0E60B3BDF06C}"/>
          </ac:spMkLst>
        </pc:spChg>
        <pc:spChg chg="del">
          <ac:chgData name="Haranadh reddy Ravi" userId="c3400aaa64fb9572" providerId="LiveId" clId="{5C188BB2-1A62-42B8-8C24-F191D598CB2A}" dt="2024-04-15T03:36:11.945" v="286" actId="478"/>
          <ac:spMkLst>
            <pc:docMk/>
            <pc:sldMk cId="185559148" sldId="256"/>
            <ac:spMk id="49" creationId="{94D6089E-3AE4-629B-64BC-D832FD420BDC}"/>
          </ac:spMkLst>
        </pc:spChg>
        <pc:spChg chg="mod">
          <ac:chgData name="Haranadh reddy Ravi" userId="c3400aaa64fb9572" providerId="LiveId" clId="{5C188BB2-1A62-42B8-8C24-F191D598CB2A}" dt="2024-04-15T07:17:57.083" v="1781" actId="14100"/>
          <ac:spMkLst>
            <pc:docMk/>
            <pc:sldMk cId="185559148" sldId="256"/>
            <ac:spMk id="50" creationId="{BF4AD7DF-F304-9353-4A4A-41030C3528B6}"/>
          </ac:spMkLst>
        </pc:spChg>
        <pc:spChg chg="mod">
          <ac:chgData name="Haranadh reddy Ravi" userId="c3400aaa64fb9572" providerId="LiveId" clId="{5C188BB2-1A62-42B8-8C24-F191D598CB2A}" dt="2024-04-15T05:55:54.549" v="749" actId="1076"/>
          <ac:spMkLst>
            <pc:docMk/>
            <pc:sldMk cId="185559148" sldId="256"/>
            <ac:spMk id="51" creationId="{651E6903-5228-7E6B-C40E-8AFF8A786C4B}"/>
          </ac:spMkLst>
        </pc:spChg>
        <pc:spChg chg="mod">
          <ac:chgData name="Haranadh reddy Ravi" userId="c3400aaa64fb9572" providerId="LiveId" clId="{5C188BB2-1A62-42B8-8C24-F191D598CB2A}" dt="2024-04-15T06:07:17.939" v="837" actId="1076"/>
          <ac:spMkLst>
            <pc:docMk/>
            <pc:sldMk cId="185559148" sldId="256"/>
            <ac:spMk id="53" creationId="{FD2B319F-FEF5-D006-AEDA-93286D9A0884}"/>
          </ac:spMkLst>
        </pc:spChg>
        <pc:spChg chg="mod">
          <ac:chgData name="Haranadh reddy Ravi" userId="c3400aaa64fb9572" providerId="LiveId" clId="{5C188BB2-1A62-42B8-8C24-F191D598CB2A}" dt="2024-04-15T07:16:12.151" v="1768" actId="1076"/>
          <ac:spMkLst>
            <pc:docMk/>
            <pc:sldMk cId="185559148" sldId="256"/>
            <ac:spMk id="54" creationId="{43E5D4B5-6305-3C2F-D8A7-712FB25DF2B0}"/>
          </ac:spMkLst>
        </pc:spChg>
        <pc:spChg chg="mod">
          <ac:chgData name="Haranadh reddy Ravi" userId="c3400aaa64fb9572" providerId="LiveId" clId="{5C188BB2-1A62-42B8-8C24-F191D598CB2A}" dt="2024-04-15T07:18:29.683" v="1787" actId="1076"/>
          <ac:spMkLst>
            <pc:docMk/>
            <pc:sldMk cId="185559148" sldId="256"/>
            <ac:spMk id="55" creationId="{DCD0113D-4BA1-3256-A1AB-693E30F75356}"/>
          </ac:spMkLst>
        </pc:spChg>
        <pc:spChg chg="del mod">
          <ac:chgData name="Haranadh reddy Ravi" userId="c3400aaa64fb9572" providerId="LiveId" clId="{5C188BB2-1A62-42B8-8C24-F191D598CB2A}" dt="2024-04-15T03:36:18.413" v="288" actId="478"/>
          <ac:spMkLst>
            <pc:docMk/>
            <pc:sldMk cId="185559148" sldId="256"/>
            <ac:spMk id="56" creationId="{02FE1374-56C4-353B-840F-3D98418BFA4B}"/>
          </ac:spMkLst>
        </pc:spChg>
        <pc:spChg chg="mod">
          <ac:chgData name="Haranadh reddy Ravi" userId="c3400aaa64fb9572" providerId="LiveId" clId="{5C188BB2-1A62-42B8-8C24-F191D598CB2A}" dt="2024-04-15T06:53:45.537" v="1336" actId="14100"/>
          <ac:spMkLst>
            <pc:docMk/>
            <pc:sldMk cId="185559148" sldId="256"/>
            <ac:spMk id="57" creationId="{06CE3909-0A3A-9944-23E6-3E889280AC60}"/>
          </ac:spMkLst>
        </pc:spChg>
        <pc:spChg chg="add mod">
          <ac:chgData name="Haranadh reddy Ravi" userId="c3400aaa64fb9572" providerId="LiveId" clId="{5C188BB2-1A62-42B8-8C24-F191D598CB2A}" dt="2024-04-15T05:57:43.810" v="759" actId="1076"/>
          <ac:spMkLst>
            <pc:docMk/>
            <pc:sldMk cId="185559148" sldId="256"/>
            <ac:spMk id="62" creationId="{E93BC40E-9030-9732-B7BD-A00912B95997}"/>
          </ac:spMkLst>
        </pc:spChg>
        <pc:spChg chg="add mod">
          <ac:chgData name="Haranadh reddy Ravi" userId="c3400aaa64fb9572" providerId="LiveId" clId="{5C188BB2-1A62-42B8-8C24-F191D598CB2A}" dt="2024-04-15T07:21:34.239" v="1829" actId="113"/>
          <ac:spMkLst>
            <pc:docMk/>
            <pc:sldMk cId="185559148" sldId="256"/>
            <ac:spMk id="63" creationId="{31D3DA2D-3815-DFD6-AB76-A0D1E7CF30C2}"/>
          </ac:spMkLst>
        </pc:spChg>
        <pc:spChg chg="add mod">
          <ac:chgData name="Haranadh reddy Ravi" userId="c3400aaa64fb9572" providerId="LiveId" clId="{5C188BB2-1A62-42B8-8C24-F191D598CB2A}" dt="2024-04-15T07:09:48.634" v="1712" actId="1076"/>
          <ac:spMkLst>
            <pc:docMk/>
            <pc:sldMk cId="185559148" sldId="256"/>
            <ac:spMk id="1024" creationId="{F628AA08-FF47-1930-DA8C-077F89D8A0F0}"/>
          </ac:spMkLst>
        </pc:spChg>
        <pc:spChg chg="add mod">
          <ac:chgData name="Haranadh reddy Ravi" userId="c3400aaa64fb9572" providerId="LiveId" clId="{5C188BB2-1A62-42B8-8C24-F191D598CB2A}" dt="2024-04-15T07:31:33.165" v="1945" actId="1076"/>
          <ac:spMkLst>
            <pc:docMk/>
            <pc:sldMk cId="185559148" sldId="256"/>
            <ac:spMk id="1025" creationId="{8E2D1E29-74BB-2F00-927D-F57D6FBAC4D8}"/>
          </ac:spMkLst>
        </pc:spChg>
        <pc:spChg chg="add mod">
          <ac:chgData name="Haranadh reddy Ravi" userId="c3400aaa64fb9572" providerId="LiveId" clId="{5C188BB2-1A62-42B8-8C24-F191D598CB2A}" dt="2024-04-15T04:55:52.277" v="498" actId="11529"/>
          <ac:spMkLst>
            <pc:docMk/>
            <pc:sldMk cId="185559148" sldId="256"/>
            <ac:spMk id="1027" creationId="{B2CC44B0-0E5C-FDE6-3DC8-41B23FFDE113}"/>
          </ac:spMkLst>
        </pc:spChg>
        <pc:spChg chg="add del mod">
          <ac:chgData name="Haranadh reddy Ravi" userId="c3400aaa64fb9572" providerId="LiveId" clId="{5C188BB2-1A62-42B8-8C24-F191D598CB2A}" dt="2024-04-15T05:34:26.366" v="626"/>
          <ac:spMkLst>
            <pc:docMk/>
            <pc:sldMk cId="185559148" sldId="256"/>
            <ac:spMk id="1029" creationId="{FC790626-073D-059B-78C5-1A577AE00711}"/>
          </ac:spMkLst>
        </pc:spChg>
        <pc:spChg chg="add mod">
          <ac:chgData name="Haranadh reddy Ravi" userId="c3400aaa64fb9572" providerId="LiveId" clId="{5C188BB2-1A62-42B8-8C24-F191D598CB2A}" dt="2024-04-15T07:22:24.484" v="1832" actId="20577"/>
          <ac:spMkLst>
            <pc:docMk/>
            <pc:sldMk cId="185559148" sldId="256"/>
            <ac:spMk id="1031" creationId="{334B54ED-CC68-56B4-6219-835058A62302}"/>
          </ac:spMkLst>
        </pc:spChg>
        <pc:picChg chg="add mod">
          <ac:chgData name="Haranadh reddy Ravi" userId="c3400aaa64fb9572" providerId="LiveId" clId="{5C188BB2-1A62-42B8-8C24-F191D598CB2A}" dt="2024-04-15T07:30:42.150" v="1942" actId="1076"/>
          <ac:picMkLst>
            <pc:docMk/>
            <pc:sldMk cId="185559148" sldId="256"/>
            <ac:picMk id="2" creationId="{4E912C81-40A2-B71B-D540-A350122982AD}"/>
          </ac:picMkLst>
        </pc:picChg>
        <pc:picChg chg="add mod">
          <ac:chgData name="Haranadh reddy Ravi" userId="c3400aaa64fb9572" providerId="LiveId" clId="{5C188BB2-1A62-42B8-8C24-F191D598CB2A}" dt="2024-04-15T05:48:18.894" v="673"/>
          <ac:picMkLst>
            <pc:docMk/>
            <pc:sldMk cId="185559148" sldId="256"/>
            <ac:picMk id="3" creationId="{6487516D-82C9-B200-0E41-ECB03C12DC18}"/>
          </ac:picMkLst>
        </pc:picChg>
        <pc:picChg chg="mod">
          <ac:chgData name="Haranadh reddy Ravi" userId="c3400aaa64fb9572" providerId="LiveId" clId="{5C188BB2-1A62-42B8-8C24-F191D598CB2A}" dt="2024-04-15T04:04:55.076" v="346" actId="1076"/>
          <ac:picMkLst>
            <pc:docMk/>
            <pc:sldMk cId="185559148" sldId="256"/>
            <ac:picMk id="7" creationId="{2B0752CB-ECC4-B1CD-F8BA-33BE5D6659E2}"/>
          </ac:picMkLst>
        </pc:picChg>
        <pc:picChg chg="add mod">
          <ac:chgData name="Haranadh reddy Ravi" userId="c3400aaa64fb9572" providerId="LiveId" clId="{5C188BB2-1A62-42B8-8C24-F191D598CB2A}" dt="2024-04-15T07:15:09.899" v="1761" actId="14100"/>
          <ac:picMkLst>
            <pc:docMk/>
            <pc:sldMk cId="185559148" sldId="256"/>
            <ac:picMk id="12" creationId="{AE4CA083-0149-A572-4541-4C258AE0FA85}"/>
          </ac:picMkLst>
        </pc:picChg>
        <pc:picChg chg="mod">
          <ac:chgData name="Haranadh reddy Ravi" userId="c3400aaa64fb9572" providerId="LiveId" clId="{5C188BB2-1A62-42B8-8C24-F191D598CB2A}" dt="2024-04-15T04:05:44.735" v="353" actId="1076"/>
          <ac:picMkLst>
            <pc:docMk/>
            <pc:sldMk cId="185559148" sldId="256"/>
            <ac:picMk id="14" creationId="{9422BB89-F805-DAF9-BE2C-C6B2B5491280}"/>
          </ac:picMkLst>
        </pc:picChg>
        <pc:picChg chg="add del mod">
          <ac:chgData name="Haranadh reddy Ravi" userId="c3400aaa64fb9572" providerId="LiveId" clId="{5C188BB2-1A62-42B8-8C24-F191D598CB2A}" dt="2024-04-15T03:07:47.785" v="29" actId="478"/>
          <ac:picMkLst>
            <pc:docMk/>
            <pc:sldMk cId="185559148" sldId="256"/>
            <ac:picMk id="59" creationId="{86C9DD16-E486-DD8F-9048-8E112114DFE5}"/>
          </ac:picMkLst>
        </pc:picChg>
        <pc:picChg chg="add del mod">
          <ac:chgData name="Haranadh reddy Ravi" userId="c3400aaa64fb9572" providerId="LiveId" clId="{5C188BB2-1A62-42B8-8C24-F191D598CB2A}" dt="2024-04-15T03:09:38.752" v="133" actId="478"/>
          <ac:picMkLst>
            <pc:docMk/>
            <pc:sldMk cId="185559148" sldId="256"/>
            <ac:picMk id="61" creationId="{167AE826-92DA-A672-C6F1-786D2A993D28}"/>
          </ac:picMkLst>
        </pc:picChg>
        <pc:picChg chg="add mod">
          <ac:chgData name="Haranadh reddy Ravi" userId="c3400aaa64fb9572" providerId="LiveId" clId="{5C188BB2-1A62-42B8-8C24-F191D598CB2A}" dt="2024-04-15T07:15:42.322" v="1764" actId="14100"/>
          <ac:picMkLst>
            <pc:docMk/>
            <pc:sldMk cId="185559148" sldId="256"/>
            <ac:picMk id="1026" creationId="{963B8CC0-D0E2-46D2-C63C-8DA46DE7FB1D}"/>
          </ac:picMkLst>
        </pc:picChg>
        <pc:picChg chg="add mod">
          <ac:chgData name="Haranadh reddy Ravi" userId="c3400aaa64fb9572" providerId="LiveId" clId="{5C188BB2-1A62-42B8-8C24-F191D598CB2A}" dt="2024-04-15T07:13:58.184" v="1736" actId="1076"/>
          <ac:picMkLst>
            <pc:docMk/>
            <pc:sldMk cId="185559148" sldId="256"/>
            <ac:picMk id="1028" creationId="{A35587DE-6C9A-ACBD-950D-208FCD9CDB9F}"/>
          </ac:picMkLst>
        </pc:picChg>
        <pc:picChg chg="add del mod">
          <ac:chgData name="Haranadh reddy Ravi" userId="c3400aaa64fb9572" providerId="LiveId" clId="{5C188BB2-1A62-42B8-8C24-F191D598CB2A}" dt="2024-04-15T04:45:57.502" v="484" actId="478"/>
          <ac:picMkLst>
            <pc:docMk/>
            <pc:sldMk cId="185559148" sldId="256"/>
            <ac:picMk id="1030" creationId="{F06B696D-4638-4510-E094-FCAD3A9E6B43}"/>
          </ac:picMkLst>
        </pc:picChg>
        <pc:picChg chg="add mod">
          <ac:chgData name="Haranadh reddy Ravi" userId="c3400aaa64fb9572" providerId="LiveId" clId="{5C188BB2-1A62-42B8-8C24-F191D598CB2A}" dt="2024-04-15T04:37:59.011" v="465" actId="1076"/>
          <ac:picMkLst>
            <pc:docMk/>
            <pc:sldMk cId="185559148" sldId="256"/>
            <ac:picMk id="1032" creationId="{10C7B3DA-6144-1C65-689E-3C6CA663E699}"/>
          </ac:picMkLst>
        </pc:picChg>
        <pc:picChg chg="add del mod">
          <ac:chgData name="Haranadh reddy Ravi" userId="c3400aaa64fb9572" providerId="LiveId" clId="{5C188BB2-1A62-42B8-8C24-F191D598CB2A}" dt="2024-04-15T04:39:07.505" v="481" actId="1076"/>
          <ac:picMkLst>
            <pc:docMk/>
            <pc:sldMk cId="185559148" sldId="256"/>
            <ac:picMk id="1034" creationId="{75E73A2C-98E9-5A05-CFBB-F183E69742B7}"/>
          </ac:picMkLst>
        </pc:picChg>
        <pc:picChg chg="add del mod">
          <ac:chgData name="Haranadh reddy Ravi" userId="c3400aaa64fb9572" providerId="LiveId" clId="{5C188BB2-1A62-42B8-8C24-F191D598CB2A}" dt="2024-04-15T05:46:53.836" v="663" actId="21"/>
          <ac:picMkLst>
            <pc:docMk/>
            <pc:sldMk cId="185559148" sldId="256"/>
            <ac:picMk id="1036" creationId="{4E912C81-40A2-B71B-D540-A350122982AD}"/>
          </ac:picMkLst>
        </pc:picChg>
        <pc:picChg chg="add del mod">
          <ac:chgData name="Haranadh reddy Ravi" userId="c3400aaa64fb9572" providerId="LiveId" clId="{5C188BB2-1A62-42B8-8C24-F191D598CB2A}" dt="2024-04-15T05:46:51.548" v="662" actId="21"/>
          <ac:picMkLst>
            <pc:docMk/>
            <pc:sldMk cId="185559148" sldId="256"/>
            <ac:picMk id="1038" creationId="{78CB7E15-65FC-E180-3E0B-A9FC05BEE0CD}"/>
          </ac:picMkLst>
        </pc:picChg>
        <pc:picChg chg="add mod">
          <ac:chgData name="Haranadh reddy Ravi" userId="c3400aaa64fb9572" providerId="LiveId" clId="{5C188BB2-1A62-42B8-8C24-F191D598CB2A}" dt="2024-04-15T07:22:19.598" v="1831" actId="1076"/>
          <ac:picMkLst>
            <pc:docMk/>
            <pc:sldMk cId="185559148" sldId="256"/>
            <ac:picMk id="1040" creationId="{0146B540-F78E-B744-E3A8-8B50E4901E1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F237217-2C55-460A-AF54-445C3C8557B4}" type="datetimeFigureOut">
              <a:rPr lang="en-US" smtClean="0"/>
              <a:t>4/15/2024</a:t>
            </a:fld>
            <a:endParaRPr lang="en-US"/>
          </a:p>
        </p:txBody>
      </p:sp>
      <p:sp>
        <p:nvSpPr>
          <p:cNvPr id="4" name="Slide Image Placeholder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23A02F0-EC9B-425B-92B2-1A8C6C40773D}" type="slidenum">
              <a:rPr lang="en-US" smtClean="0"/>
              <a:t>‹#›</a:t>
            </a:fld>
            <a:endParaRPr lang="en-US"/>
          </a:p>
        </p:txBody>
      </p:sp>
    </p:spTree>
    <p:extLst>
      <p:ext uri="{BB962C8B-B14F-4D97-AF65-F5344CB8AC3E}">
        <p14:creationId xmlns:p14="http://schemas.microsoft.com/office/powerpoint/2010/main" val="1052546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3A02F0-EC9B-425B-92B2-1A8C6C40773D}" type="slidenum">
              <a:rPr lang="en-US" smtClean="0"/>
              <a:t>1</a:t>
            </a:fld>
            <a:endParaRPr lang="en-US"/>
          </a:p>
        </p:txBody>
      </p:sp>
    </p:spTree>
    <p:extLst>
      <p:ext uri="{BB962C8B-B14F-4D97-AF65-F5344CB8AC3E}">
        <p14:creationId xmlns:p14="http://schemas.microsoft.com/office/powerpoint/2010/main" val="314188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3501669"/>
            <a:ext cx="25727184" cy="7449091"/>
          </a:xfrm>
        </p:spPr>
        <p:txBody>
          <a:bodyPr anchor="b"/>
          <a:lstStyle>
            <a:lvl1pPr algn="ctr">
              <a:defRPr sz="18719"/>
            </a:lvl1pPr>
          </a:lstStyle>
          <a:p>
            <a:r>
              <a:rPr lang="en-US"/>
              <a:t>Click to edit Master title style</a:t>
            </a:r>
            <a:endParaRPr lang="en-US" dirty="0"/>
          </a:p>
        </p:txBody>
      </p:sp>
      <p:sp>
        <p:nvSpPr>
          <p:cNvPr id="3" name="Subtitle 2"/>
          <p:cNvSpPr>
            <a:spLocks noGrp="1"/>
          </p:cNvSpPr>
          <p:nvPr>
            <p:ph type="subTitle" idx="1"/>
          </p:nvPr>
        </p:nvSpPr>
        <p:spPr>
          <a:xfrm>
            <a:off x="3783410" y="11238025"/>
            <a:ext cx="22700456" cy="5165824"/>
          </a:xfrm>
        </p:spPr>
        <p:txBody>
          <a:bodyPr/>
          <a:lstStyle>
            <a:lvl1pPr marL="0" indent="0" algn="ctr">
              <a:buNone/>
              <a:defRPr sz="7488"/>
            </a:lvl1pPr>
            <a:lvl2pPr marL="1426418" indent="0" algn="ctr">
              <a:buNone/>
              <a:defRPr sz="6240"/>
            </a:lvl2pPr>
            <a:lvl3pPr marL="2852837" indent="0" algn="ctr">
              <a:buNone/>
              <a:defRPr sz="5616"/>
            </a:lvl3pPr>
            <a:lvl4pPr marL="4279255" indent="0" algn="ctr">
              <a:buNone/>
              <a:defRPr sz="4992"/>
            </a:lvl4pPr>
            <a:lvl5pPr marL="5705673" indent="0" algn="ctr">
              <a:buNone/>
              <a:defRPr sz="4992"/>
            </a:lvl5pPr>
            <a:lvl6pPr marL="7132091" indent="0" algn="ctr">
              <a:buNone/>
              <a:defRPr sz="4992"/>
            </a:lvl6pPr>
            <a:lvl7pPr marL="8558510" indent="0" algn="ctr">
              <a:buNone/>
              <a:defRPr sz="4992"/>
            </a:lvl7pPr>
            <a:lvl8pPr marL="9984928" indent="0" algn="ctr">
              <a:buNone/>
              <a:defRPr sz="4992"/>
            </a:lvl8pPr>
            <a:lvl9pPr marL="11411346" indent="0" algn="ctr">
              <a:buNone/>
              <a:defRPr sz="499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6F238F-5BB1-4FA6-A6E1-6E70EA23E07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9874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F238F-5BB1-4FA6-A6E1-6E70EA23E07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6652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1139156"/>
            <a:ext cx="6526381" cy="1813239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1139156"/>
            <a:ext cx="19200803" cy="181323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F238F-5BB1-4FA6-A6E1-6E70EA23E07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7214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F238F-5BB1-4FA6-A6E1-6E70EA23E07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9575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5334229"/>
            <a:ext cx="26105525" cy="8900275"/>
          </a:xfrm>
        </p:spPr>
        <p:txBody>
          <a:bodyPr anchor="b"/>
          <a:lstStyle>
            <a:lvl1pPr>
              <a:defRPr sz="18719"/>
            </a:lvl1pPr>
          </a:lstStyle>
          <a:p>
            <a:r>
              <a:rPr lang="en-US"/>
              <a:t>Click to edit Master title style</a:t>
            </a:r>
            <a:endParaRPr lang="en-US" dirty="0"/>
          </a:p>
        </p:txBody>
      </p:sp>
      <p:sp>
        <p:nvSpPr>
          <p:cNvPr id="3" name="Text Placeholder 2"/>
          <p:cNvSpPr>
            <a:spLocks noGrp="1"/>
          </p:cNvSpPr>
          <p:nvPr>
            <p:ph type="body" idx="1"/>
          </p:nvPr>
        </p:nvSpPr>
        <p:spPr>
          <a:xfrm>
            <a:off x="2065112" y="14318704"/>
            <a:ext cx="26105525" cy="4680445"/>
          </a:xfrm>
        </p:spPr>
        <p:txBody>
          <a:bodyPr/>
          <a:lstStyle>
            <a:lvl1pPr marL="0" indent="0">
              <a:buNone/>
              <a:defRPr sz="7488">
                <a:solidFill>
                  <a:schemeClr val="tx1"/>
                </a:solidFill>
              </a:defRPr>
            </a:lvl1pPr>
            <a:lvl2pPr marL="1426418" indent="0">
              <a:buNone/>
              <a:defRPr sz="6240">
                <a:solidFill>
                  <a:schemeClr val="tx1">
                    <a:tint val="75000"/>
                  </a:schemeClr>
                </a:solidFill>
              </a:defRPr>
            </a:lvl2pPr>
            <a:lvl3pPr marL="2852837" indent="0">
              <a:buNone/>
              <a:defRPr sz="5616">
                <a:solidFill>
                  <a:schemeClr val="tx1">
                    <a:tint val="75000"/>
                  </a:schemeClr>
                </a:solidFill>
              </a:defRPr>
            </a:lvl3pPr>
            <a:lvl4pPr marL="4279255" indent="0">
              <a:buNone/>
              <a:defRPr sz="4992">
                <a:solidFill>
                  <a:schemeClr val="tx1">
                    <a:tint val="75000"/>
                  </a:schemeClr>
                </a:solidFill>
              </a:defRPr>
            </a:lvl4pPr>
            <a:lvl5pPr marL="5705673" indent="0">
              <a:buNone/>
              <a:defRPr sz="4992">
                <a:solidFill>
                  <a:schemeClr val="tx1">
                    <a:tint val="75000"/>
                  </a:schemeClr>
                </a:solidFill>
              </a:defRPr>
            </a:lvl5pPr>
            <a:lvl6pPr marL="7132091" indent="0">
              <a:buNone/>
              <a:defRPr sz="4992">
                <a:solidFill>
                  <a:schemeClr val="tx1">
                    <a:tint val="75000"/>
                  </a:schemeClr>
                </a:solidFill>
              </a:defRPr>
            </a:lvl6pPr>
            <a:lvl7pPr marL="8558510" indent="0">
              <a:buNone/>
              <a:defRPr sz="4992">
                <a:solidFill>
                  <a:schemeClr val="tx1">
                    <a:tint val="75000"/>
                  </a:schemeClr>
                </a:solidFill>
              </a:defRPr>
            </a:lvl7pPr>
            <a:lvl8pPr marL="9984928" indent="0">
              <a:buNone/>
              <a:defRPr sz="4992">
                <a:solidFill>
                  <a:schemeClr val="tx1">
                    <a:tint val="75000"/>
                  </a:schemeClr>
                </a:solidFill>
              </a:defRPr>
            </a:lvl8pPr>
            <a:lvl9pPr marL="11411346" indent="0">
              <a:buNone/>
              <a:defRPr sz="499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F238F-5BB1-4FA6-A6E1-6E70EA23E07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4978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5695781"/>
            <a:ext cx="12863592"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5695781"/>
            <a:ext cx="12863592"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6F238F-5BB1-4FA6-A6E1-6E70EA23E07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9886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139161"/>
            <a:ext cx="26105525" cy="41356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5245073"/>
            <a:ext cx="12804474" cy="2570529"/>
          </a:xfrm>
        </p:spPr>
        <p:txBody>
          <a:bodyPr anchor="b"/>
          <a:lstStyle>
            <a:lvl1pPr marL="0" indent="0">
              <a:buNone/>
              <a:defRPr sz="7488" b="1"/>
            </a:lvl1pPr>
            <a:lvl2pPr marL="1426418" indent="0">
              <a:buNone/>
              <a:defRPr sz="6240" b="1"/>
            </a:lvl2pPr>
            <a:lvl3pPr marL="2852837" indent="0">
              <a:buNone/>
              <a:defRPr sz="5616" b="1"/>
            </a:lvl3pPr>
            <a:lvl4pPr marL="4279255" indent="0">
              <a:buNone/>
              <a:defRPr sz="4992" b="1"/>
            </a:lvl4pPr>
            <a:lvl5pPr marL="5705673" indent="0">
              <a:buNone/>
              <a:defRPr sz="4992" b="1"/>
            </a:lvl5pPr>
            <a:lvl6pPr marL="7132091" indent="0">
              <a:buNone/>
              <a:defRPr sz="4992" b="1"/>
            </a:lvl6pPr>
            <a:lvl7pPr marL="8558510" indent="0">
              <a:buNone/>
              <a:defRPr sz="4992" b="1"/>
            </a:lvl7pPr>
            <a:lvl8pPr marL="9984928" indent="0">
              <a:buNone/>
              <a:defRPr sz="4992" b="1"/>
            </a:lvl8pPr>
            <a:lvl9pPr marL="11411346" indent="0">
              <a:buNone/>
              <a:defRPr sz="4992" b="1"/>
            </a:lvl9pPr>
          </a:lstStyle>
          <a:p>
            <a:pPr lvl="0"/>
            <a:r>
              <a:rPr lang="en-US"/>
              <a:t>Click to edit Master text styles</a:t>
            </a:r>
          </a:p>
        </p:txBody>
      </p:sp>
      <p:sp>
        <p:nvSpPr>
          <p:cNvPr id="4" name="Content Placeholder 3"/>
          <p:cNvSpPr>
            <a:spLocks noGrp="1"/>
          </p:cNvSpPr>
          <p:nvPr>
            <p:ph sz="half" idx="2"/>
          </p:nvPr>
        </p:nvSpPr>
        <p:spPr>
          <a:xfrm>
            <a:off x="2084821" y="7815602"/>
            <a:ext cx="12804474"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5245073"/>
            <a:ext cx="12867534" cy="2570529"/>
          </a:xfrm>
        </p:spPr>
        <p:txBody>
          <a:bodyPr anchor="b"/>
          <a:lstStyle>
            <a:lvl1pPr marL="0" indent="0">
              <a:buNone/>
              <a:defRPr sz="7488" b="1"/>
            </a:lvl1pPr>
            <a:lvl2pPr marL="1426418" indent="0">
              <a:buNone/>
              <a:defRPr sz="6240" b="1"/>
            </a:lvl2pPr>
            <a:lvl3pPr marL="2852837" indent="0">
              <a:buNone/>
              <a:defRPr sz="5616" b="1"/>
            </a:lvl3pPr>
            <a:lvl4pPr marL="4279255" indent="0">
              <a:buNone/>
              <a:defRPr sz="4992" b="1"/>
            </a:lvl4pPr>
            <a:lvl5pPr marL="5705673" indent="0">
              <a:buNone/>
              <a:defRPr sz="4992" b="1"/>
            </a:lvl5pPr>
            <a:lvl6pPr marL="7132091" indent="0">
              <a:buNone/>
              <a:defRPr sz="4992" b="1"/>
            </a:lvl6pPr>
            <a:lvl7pPr marL="8558510" indent="0">
              <a:buNone/>
              <a:defRPr sz="4992" b="1"/>
            </a:lvl7pPr>
            <a:lvl8pPr marL="9984928" indent="0">
              <a:buNone/>
              <a:defRPr sz="4992" b="1"/>
            </a:lvl8pPr>
            <a:lvl9pPr marL="11411346" indent="0">
              <a:buNone/>
              <a:defRPr sz="4992" b="1"/>
            </a:lvl9pPr>
          </a:lstStyle>
          <a:p>
            <a:pPr lvl="0"/>
            <a:r>
              <a:rPr lang="en-US"/>
              <a:t>Click to edit Master text styles</a:t>
            </a:r>
          </a:p>
        </p:txBody>
      </p:sp>
      <p:sp>
        <p:nvSpPr>
          <p:cNvPr id="6" name="Content Placeholder 5"/>
          <p:cNvSpPr>
            <a:spLocks noGrp="1"/>
          </p:cNvSpPr>
          <p:nvPr>
            <p:ph sz="quarter" idx="4"/>
          </p:nvPr>
        </p:nvSpPr>
        <p:spPr>
          <a:xfrm>
            <a:off x="15322810" y="7815602"/>
            <a:ext cx="12867534"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6F238F-5BB1-4FA6-A6E1-6E70EA23E07F}"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95530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6F238F-5BB1-4FA6-A6E1-6E70EA23E07F}"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0310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F238F-5BB1-4FA6-A6E1-6E70EA23E07F}"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9426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426422"/>
            <a:ext cx="9761984" cy="4992476"/>
          </a:xfrm>
        </p:spPr>
        <p:txBody>
          <a:bodyPr anchor="b"/>
          <a:lstStyle>
            <a:lvl1pPr>
              <a:defRPr sz="9984"/>
            </a:lvl1pPr>
          </a:lstStyle>
          <a:p>
            <a:r>
              <a:rPr lang="en-US"/>
              <a:t>Click to edit Master title style</a:t>
            </a:r>
            <a:endParaRPr lang="en-US" dirty="0"/>
          </a:p>
        </p:txBody>
      </p:sp>
      <p:sp>
        <p:nvSpPr>
          <p:cNvPr id="3" name="Content Placeholder 2"/>
          <p:cNvSpPr>
            <a:spLocks noGrp="1"/>
          </p:cNvSpPr>
          <p:nvPr>
            <p:ph idx="1"/>
          </p:nvPr>
        </p:nvSpPr>
        <p:spPr>
          <a:xfrm>
            <a:off x="12867534" y="3080679"/>
            <a:ext cx="15322808" cy="15205259"/>
          </a:xfrm>
        </p:spPr>
        <p:txBody>
          <a:bodyPr/>
          <a:lstStyle>
            <a:lvl1pPr>
              <a:defRPr sz="9984"/>
            </a:lvl1pPr>
            <a:lvl2pPr>
              <a:defRPr sz="8736"/>
            </a:lvl2pPr>
            <a:lvl3pPr>
              <a:defRPr sz="7488"/>
            </a:lvl3pPr>
            <a:lvl4pPr>
              <a:defRPr sz="6240"/>
            </a:lvl4pPr>
            <a:lvl5pPr>
              <a:defRPr sz="6240"/>
            </a:lvl5pPr>
            <a:lvl6pPr>
              <a:defRPr sz="6240"/>
            </a:lvl6pPr>
            <a:lvl7pPr>
              <a:defRPr sz="6240"/>
            </a:lvl7pPr>
            <a:lvl8pPr>
              <a:defRPr sz="6240"/>
            </a:lvl8pPr>
            <a:lvl9pPr>
              <a:defRPr sz="6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6418897"/>
            <a:ext cx="9761984" cy="11891802"/>
          </a:xfrm>
        </p:spPr>
        <p:txBody>
          <a:bodyPr/>
          <a:lstStyle>
            <a:lvl1pPr marL="0" indent="0">
              <a:buNone/>
              <a:defRPr sz="4992"/>
            </a:lvl1pPr>
            <a:lvl2pPr marL="1426418" indent="0">
              <a:buNone/>
              <a:defRPr sz="4368"/>
            </a:lvl2pPr>
            <a:lvl3pPr marL="2852837" indent="0">
              <a:buNone/>
              <a:defRPr sz="3744"/>
            </a:lvl3pPr>
            <a:lvl4pPr marL="4279255" indent="0">
              <a:buNone/>
              <a:defRPr sz="3120"/>
            </a:lvl4pPr>
            <a:lvl5pPr marL="5705673" indent="0">
              <a:buNone/>
              <a:defRPr sz="3120"/>
            </a:lvl5pPr>
            <a:lvl6pPr marL="7132091" indent="0">
              <a:buNone/>
              <a:defRPr sz="3120"/>
            </a:lvl6pPr>
            <a:lvl7pPr marL="8558510" indent="0">
              <a:buNone/>
              <a:defRPr sz="3120"/>
            </a:lvl7pPr>
            <a:lvl8pPr marL="9984928" indent="0">
              <a:buNone/>
              <a:defRPr sz="3120"/>
            </a:lvl8pPr>
            <a:lvl9pPr marL="11411346" indent="0">
              <a:buNone/>
              <a:defRPr sz="3120"/>
            </a:lvl9pPr>
          </a:lstStyle>
          <a:p>
            <a:pPr lvl="0"/>
            <a:r>
              <a:rPr lang="en-US"/>
              <a:t>Click to edit Master text styles</a:t>
            </a:r>
          </a:p>
        </p:txBody>
      </p:sp>
      <p:sp>
        <p:nvSpPr>
          <p:cNvPr id="5" name="Date Placeholder 4"/>
          <p:cNvSpPr>
            <a:spLocks noGrp="1"/>
          </p:cNvSpPr>
          <p:nvPr>
            <p:ph type="dt" sz="half" idx="10"/>
          </p:nvPr>
        </p:nvSpPr>
        <p:spPr/>
        <p:txBody>
          <a:bodyPr/>
          <a:lstStyle/>
          <a:p>
            <a:fld id="{BE6F238F-5BB1-4FA6-A6E1-6E70EA23E07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101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426422"/>
            <a:ext cx="9761984" cy="4992476"/>
          </a:xfrm>
        </p:spPr>
        <p:txBody>
          <a:bodyPr anchor="b"/>
          <a:lstStyle>
            <a:lvl1pPr>
              <a:defRPr sz="9984"/>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3080679"/>
            <a:ext cx="15322808" cy="15205259"/>
          </a:xfrm>
        </p:spPr>
        <p:txBody>
          <a:bodyPr anchor="t"/>
          <a:lstStyle>
            <a:lvl1pPr marL="0" indent="0">
              <a:buNone/>
              <a:defRPr sz="9984"/>
            </a:lvl1pPr>
            <a:lvl2pPr marL="1426418" indent="0">
              <a:buNone/>
              <a:defRPr sz="8736"/>
            </a:lvl2pPr>
            <a:lvl3pPr marL="2852837" indent="0">
              <a:buNone/>
              <a:defRPr sz="7488"/>
            </a:lvl3pPr>
            <a:lvl4pPr marL="4279255" indent="0">
              <a:buNone/>
              <a:defRPr sz="6240"/>
            </a:lvl4pPr>
            <a:lvl5pPr marL="5705673" indent="0">
              <a:buNone/>
              <a:defRPr sz="6240"/>
            </a:lvl5pPr>
            <a:lvl6pPr marL="7132091" indent="0">
              <a:buNone/>
              <a:defRPr sz="6240"/>
            </a:lvl6pPr>
            <a:lvl7pPr marL="8558510" indent="0">
              <a:buNone/>
              <a:defRPr sz="6240"/>
            </a:lvl7pPr>
            <a:lvl8pPr marL="9984928" indent="0">
              <a:buNone/>
              <a:defRPr sz="6240"/>
            </a:lvl8pPr>
            <a:lvl9pPr marL="11411346" indent="0">
              <a:buNone/>
              <a:defRPr sz="6240"/>
            </a:lvl9pPr>
          </a:lstStyle>
          <a:p>
            <a:r>
              <a:rPr lang="en-US"/>
              <a:t>Click icon to add picture</a:t>
            </a:r>
            <a:endParaRPr lang="en-US" dirty="0"/>
          </a:p>
        </p:txBody>
      </p:sp>
      <p:sp>
        <p:nvSpPr>
          <p:cNvPr id="4" name="Text Placeholder 3"/>
          <p:cNvSpPr>
            <a:spLocks noGrp="1"/>
          </p:cNvSpPr>
          <p:nvPr>
            <p:ph type="body" sz="half" idx="2"/>
          </p:nvPr>
        </p:nvSpPr>
        <p:spPr>
          <a:xfrm>
            <a:off x="2084817" y="6418897"/>
            <a:ext cx="9761984" cy="11891802"/>
          </a:xfrm>
        </p:spPr>
        <p:txBody>
          <a:bodyPr/>
          <a:lstStyle>
            <a:lvl1pPr marL="0" indent="0">
              <a:buNone/>
              <a:defRPr sz="4992"/>
            </a:lvl1pPr>
            <a:lvl2pPr marL="1426418" indent="0">
              <a:buNone/>
              <a:defRPr sz="4368"/>
            </a:lvl2pPr>
            <a:lvl3pPr marL="2852837" indent="0">
              <a:buNone/>
              <a:defRPr sz="3744"/>
            </a:lvl3pPr>
            <a:lvl4pPr marL="4279255" indent="0">
              <a:buNone/>
              <a:defRPr sz="3120"/>
            </a:lvl4pPr>
            <a:lvl5pPr marL="5705673" indent="0">
              <a:buNone/>
              <a:defRPr sz="3120"/>
            </a:lvl5pPr>
            <a:lvl6pPr marL="7132091" indent="0">
              <a:buNone/>
              <a:defRPr sz="3120"/>
            </a:lvl6pPr>
            <a:lvl7pPr marL="8558510" indent="0">
              <a:buNone/>
              <a:defRPr sz="3120"/>
            </a:lvl7pPr>
            <a:lvl8pPr marL="9984928" indent="0">
              <a:buNone/>
              <a:defRPr sz="3120"/>
            </a:lvl8pPr>
            <a:lvl9pPr marL="11411346" indent="0">
              <a:buNone/>
              <a:defRPr sz="3120"/>
            </a:lvl9pPr>
          </a:lstStyle>
          <a:p>
            <a:pPr lvl="0"/>
            <a:r>
              <a:rPr lang="en-US"/>
              <a:t>Click to edit Master text styles</a:t>
            </a:r>
          </a:p>
        </p:txBody>
      </p:sp>
      <p:sp>
        <p:nvSpPr>
          <p:cNvPr id="5" name="Date Placeholder 4"/>
          <p:cNvSpPr>
            <a:spLocks noGrp="1"/>
          </p:cNvSpPr>
          <p:nvPr>
            <p:ph type="dt" sz="half" idx="10"/>
          </p:nvPr>
        </p:nvSpPr>
        <p:spPr/>
        <p:txBody>
          <a:bodyPr/>
          <a:lstStyle/>
          <a:p>
            <a:fld id="{BE6F238F-5BB1-4FA6-A6E1-6E70EA23E07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3314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1139161"/>
            <a:ext cx="26105525" cy="41356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5695781"/>
            <a:ext cx="26105525" cy="135757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19831228"/>
            <a:ext cx="6810137" cy="1139156"/>
          </a:xfrm>
          <a:prstGeom prst="rect">
            <a:avLst/>
          </a:prstGeom>
        </p:spPr>
        <p:txBody>
          <a:bodyPr vert="horz" lIns="91440" tIns="45720" rIns="91440" bIns="45720" rtlCol="0" anchor="ctr"/>
          <a:lstStyle>
            <a:lvl1pPr algn="l">
              <a:defRPr sz="3744">
                <a:solidFill>
                  <a:schemeClr val="tx1">
                    <a:tint val="75000"/>
                  </a:schemeClr>
                </a:solidFill>
              </a:defRPr>
            </a:lvl1pPr>
          </a:lstStyle>
          <a:p>
            <a:fld id="{BE6F238F-5BB1-4FA6-A6E1-6E70EA23E07F}" type="datetimeFigureOut">
              <a:rPr lang="en-US" smtClean="0"/>
              <a:t>4/15/2024</a:t>
            </a:fld>
            <a:endParaRPr lang="en-US"/>
          </a:p>
        </p:txBody>
      </p:sp>
      <p:sp>
        <p:nvSpPr>
          <p:cNvPr id="5" name="Footer Placeholder 4"/>
          <p:cNvSpPr>
            <a:spLocks noGrp="1"/>
          </p:cNvSpPr>
          <p:nvPr>
            <p:ph type="ftr" sz="quarter" idx="3"/>
          </p:nvPr>
        </p:nvSpPr>
        <p:spPr>
          <a:xfrm>
            <a:off x="10026035" y="19831228"/>
            <a:ext cx="10215205" cy="1139156"/>
          </a:xfrm>
          <a:prstGeom prst="rect">
            <a:avLst/>
          </a:prstGeom>
        </p:spPr>
        <p:txBody>
          <a:bodyPr vert="horz" lIns="91440" tIns="45720" rIns="91440" bIns="45720" rtlCol="0" anchor="ctr"/>
          <a:lstStyle>
            <a:lvl1pPr algn="ctr">
              <a:defRPr sz="37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76263" y="19831228"/>
            <a:ext cx="6810137" cy="1139156"/>
          </a:xfrm>
          <a:prstGeom prst="rect">
            <a:avLst/>
          </a:prstGeom>
        </p:spPr>
        <p:txBody>
          <a:bodyPr vert="horz" lIns="91440" tIns="45720" rIns="91440" bIns="45720" rtlCol="0" anchor="ctr"/>
          <a:lstStyle>
            <a:lvl1pPr algn="r">
              <a:defRPr sz="3744">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7998318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852837" rtl="0" eaLnBrk="1" latinLnBrk="0" hangingPunct="1">
        <a:lnSpc>
          <a:spcPct val="90000"/>
        </a:lnSpc>
        <a:spcBef>
          <a:spcPct val="0"/>
        </a:spcBef>
        <a:buNone/>
        <a:defRPr sz="13728" kern="1200">
          <a:solidFill>
            <a:schemeClr val="tx1"/>
          </a:solidFill>
          <a:latin typeface="+mj-lt"/>
          <a:ea typeface="+mj-ea"/>
          <a:cs typeface="+mj-cs"/>
        </a:defRPr>
      </a:lvl1pPr>
    </p:titleStyle>
    <p:bodyStyle>
      <a:lvl1pPr marL="713209" indent="-713209" algn="l" defTabSz="2852837" rtl="0" eaLnBrk="1" latinLnBrk="0" hangingPunct="1">
        <a:lnSpc>
          <a:spcPct val="90000"/>
        </a:lnSpc>
        <a:spcBef>
          <a:spcPts val="3120"/>
        </a:spcBef>
        <a:buFont typeface="Arial" panose="020B0604020202020204" pitchFamily="34" charset="0"/>
        <a:buChar char="•"/>
        <a:defRPr sz="8736" kern="1200">
          <a:solidFill>
            <a:schemeClr val="tx1"/>
          </a:solidFill>
          <a:latin typeface="+mn-lt"/>
          <a:ea typeface="+mn-ea"/>
          <a:cs typeface="+mn-cs"/>
        </a:defRPr>
      </a:lvl1pPr>
      <a:lvl2pPr marL="2139627" indent="-713209" algn="l" defTabSz="2852837" rtl="0" eaLnBrk="1" latinLnBrk="0" hangingPunct="1">
        <a:lnSpc>
          <a:spcPct val="90000"/>
        </a:lnSpc>
        <a:spcBef>
          <a:spcPts val="1560"/>
        </a:spcBef>
        <a:buFont typeface="Arial" panose="020B0604020202020204" pitchFamily="34" charset="0"/>
        <a:buChar char="•"/>
        <a:defRPr sz="7488" kern="1200">
          <a:solidFill>
            <a:schemeClr val="tx1"/>
          </a:solidFill>
          <a:latin typeface="+mn-lt"/>
          <a:ea typeface="+mn-ea"/>
          <a:cs typeface="+mn-cs"/>
        </a:defRPr>
      </a:lvl2pPr>
      <a:lvl3pPr marL="3566046" indent="-713209" algn="l" defTabSz="2852837" rtl="0" eaLnBrk="1" latinLnBrk="0" hangingPunct="1">
        <a:lnSpc>
          <a:spcPct val="90000"/>
        </a:lnSpc>
        <a:spcBef>
          <a:spcPts val="1560"/>
        </a:spcBef>
        <a:buFont typeface="Arial" panose="020B0604020202020204" pitchFamily="34" charset="0"/>
        <a:buChar char="•"/>
        <a:defRPr sz="6240" kern="1200">
          <a:solidFill>
            <a:schemeClr val="tx1"/>
          </a:solidFill>
          <a:latin typeface="+mn-lt"/>
          <a:ea typeface="+mn-ea"/>
          <a:cs typeface="+mn-cs"/>
        </a:defRPr>
      </a:lvl3pPr>
      <a:lvl4pPr marL="4992464"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4pPr>
      <a:lvl5pPr marL="6418882"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5pPr>
      <a:lvl6pPr marL="7845301"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6pPr>
      <a:lvl7pPr marL="9271719"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7pPr>
      <a:lvl8pPr marL="10698137"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8pPr>
      <a:lvl9pPr marL="12124555"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9pPr>
    </p:bodyStyle>
    <p:otherStyle>
      <a:defPPr>
        <a:defRPr lang="en-US"/>
      </a:defPPr>
      <a:lvl1pPr marL="0" algn="l" defTabSz="2852837" rtl="0" eaLnBrk="1" latinLnBrk="0" hangingPunct="1">
        <a:defRPr sz="5616" kern="1200">
          <a:solidFill>
            <a:schemeClr val="tx1"/>
          </a:solidFill>
          <a:latin typeface="+mn-lt"/>
          <a:ea typeface="+mn-ea"/>
          <a:cs typeface="+mn-cs"/>
        </a:defRPr>
      </a:lvl1pPr>
      <a:lvl2pPr marL="1426418" algn="l" defTabSz="2852837" rtl="0" eaLnBrk="1" latinLnBrk="0" hangingPunct="1">
        <a:defRPr sz="5616" kern="1200">
          <a:solidFill>
            <a:schemeClr val="tx1"/>
          </a:solidFill>
          <a:latin typeface="+mn-lt"/>
          <a:ea typeface="+mn-ea"/>
          <a:cs typeface="+mn-cs"/>
        </a:defRPr>
      </a:lvl2pPr>
      <a:lvl3pPr marL="2852837" algn="l" defTabSz="2852837" rtl="0" eaLnBrk="1" latinLnBrk="0" hangingPunct="1">
        <a:defRPr sz="5616" kern="1200">
          <a:solidFill>
            <a:schemeClr val="tx1"/>
          </a:solidFill>
          <a:latin typeface="+mn-lt"/>
          <a:ea typeface="+mn-ea"/>
          <a:cs typeface="+mn-cs"/>
        </a:defRPr>
      </a:lvl3pPr>
      <a:lvl4pPr marL="4279255" algn="l" defTabSz="2852837" rtl="0" eaLnBrk="1" latinLnBrk="0" hangingPunct="1">
        <a:defRPr sz="5616" kern="1200">
          <a:solidFill>
            <a:schemeClr val="tx1"/>
          </a:solidFill>
          <a:latin typeface="+mn-lt"/>
          <a:ea typeface="+mn-ea"/>
          <a:cs typeface="+mn-cs"/>
        </a:defRPr>
      </a:lvl4pPr>
      <a:lvl5pPr marL="5705673" algn="l" defTabSz="2852837" rtl="0" eaLnBrk="1" latinLnBrk="0" hangingPunct="1">
        <a:defRPr sz="5616" kern="1200">
          <a:solidFill>
            <a:schemeClr val="tx1"/>
          </a:solidFill>
          <a:latin typeface="+mn-lt"/>
          <a:ea typeface="+mn-ea"/>
          <a:cs typeface="+mn-cs"/>
        </a:defRPr>
      </a:lvl5pPr>
      <a:lvl6pPr marL="7132091" algn="l" defTabSz="2852837" rtl="0" eaLnBrk="1" latinLnBrk="0" hangingPunct="1">
        <a:defRPr sz="5616" kern="1200">
          <a:solidFill>
            <a:schemeClr val="tx1"/>
          </a:solidFill>
          <a:latin typeface="+mn-lt"/>
          <a:ea typeface="+mn-ea"/>
          <a:cs typeface="+mn-cs"/>
        </a:defRPr>
      </a:lvl6pPr>
      <a:lvl7pPr marL="8558510" algn="l" defTabSz="2852837" rtl="0" eaLnBrk="1" latinLnBrk="0" hangingPunct="1">
        <a:defRPr sz="5616" kern="1200">
          <a:solidFill>
            <a:schemeClr val="tx1"/>
          </a:solidFill>
          <a:latin typeface="+mn-lt"/>
          <a:ea typeface="+mn-ea"/>
          <a:cs typeface="+mn-cs"/>
        </a:defRPr>
      </a:lvl7pPr>
      <a:lvl8pPr marL="9984928" algn="l" defTabSz="2852837" rtl="0" eaLnBrk="1" latinLnBrk="0" hangingPunct="1">
        <a:defRPr sz="5616" kern="1200">
          <a:solidFill>
            <a:schemeClr val="tx1"/>
          </a:solidFill>
          <a:latin typeface="+mn-lt"/>
          <a:ea typeface="+mn-ea"/>
          <a:cs typeface="+mn-cs"/>
        </a:defRPr>
      </a:lvl8pPr>
      <a:lvl9pPr marL="11411346" algn="l" defTabSz="2852837" rtl="0" eaLnBrk="1" latinLnBrk="0" hangingPunct="1">
        <a:defRPr sz="56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research.google.com/audioset/index.html" TargetMode="External"/><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scholarworks.calstate.edu/downloads/fj236870j"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link.springer.com/chapter/10.1007/978-3-030-97540-1_8" TargetMode="External"/><Relationship Id="rId11" Type="http://schemas.openxmlformats.org/officeDocument/2006/relationships/image" Target="../media/image5.png"/><Relationship Id="rId5" Type="http://schemas.openxmlformats.org/officeDocument/2006/relationships/hyperlink" Target="https://www.researchgate.net/publication/328331699_Domestic_Cat_Sound_Classification_Using_Learned_Features_from_Deep_Neural_Nets" TargetMode="External"/><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241">
            <a:extLst>
              <a:ext uri="{FF2B5EF4-FFF2-40B4-BE49-F238E27FC236}">
                <a16:creationId xmlns:a16="http://schemas.microsoft.com/office/drawing/2014/main" id="{2AC5FE23-B9FE-9571-6F46-9FF1E321E890}"/>
              </a:ext>
            </a:extLst>
          </p:cNvPr>
          <p:cNvSpPr txBox="1">
            <a:spLocks noChangeArrowheads="1"/>
          </p:cNvSpPr>
          <p:nvPr/>
        </p:nvSpPr>
        <p:spPr bwMode="auto">
          <a:xfrm>
            <a:off x="362153" y="183818"/>
            <a:ext cx="29635297" cy="2781300"/>
          </a:xfrm>
          <a:prstGeom prst="snip2DiagRect">
            <a:avLst>
              <a:gd name="adj1" fmla="val 0"/>
              <a:gd name="adj2" fmla="val 673"/>
            </a:avLst>
          </a:prstGeom>
          <a:solidFill>
            <a:schemeClr val="accent4">
              <a:lumMod val="60000"/>
              <a:lumOff val="40000"/>
            </a:schemeClr>
          </a:solidFill>
          <a:ln w="25400">
            <a:noFill/>
            <a:miter lim="800000"/>
          </a:ln>
        </p:spPr>
        <p:txBody>
          <a:bodyPr lIns="40780" tIns="20389" rIns="40780" bIns="20389"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2800" b="1" i="1" u="sng" dirty="0">
              <a:solidFill>
                <a:schemeClr val="bg1"/>
              </a:solidFill>
              <a:latin typeface="Arial"/>
              <a:ea typeface="SimSun" pitchFamily="2" charset="-122"/>
            </a:endParaRPr>
          </a:p>
        </p:txBody>
      </p:sp>
      <p:pic>
        <p:nvPicPr>
          <p:cNvPr id="7" name="Picture 6" descr="A black text on a black background&#10;&#10;Description automatically generated">
            <a:extLst>
              <a:ext uri="{FF2B5EF4-FFF2-40B4-BE49-F238E27FC236}">
                <a16:creationId xmlns:a16="http://schemas.microsoft.com/office/drawing/2014/main" id="{2B0752CB-ECC4-B1CD-F8BA-33BE5D665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85" y="324845"/>
            <a:ext cx="4745188" cy="1570866"/>
          </a:xfrm>
          <a:prstGeom prst="rect">
            <a:avLst/>
          </a:prstGeom>
        </p:spPr>
      </p:pic>
      <p:sp>
        <p:nvSpPr>
          <p:cNvPr id="8" name="Title 11">
            <a:extLst>
              <a:ext uri="{FF2B5EF4-FFF2-40B4-BE49-F238E27FC236}">
                <a16:creationId xmlns:a16="http://schemas.microsoft.com/office/drawing/2014/main" id="{27FFCD5A-BDA5-B6C0-3594-BD7703975C41}"/>
              </a:ext>
            </a:extLst>
          </p:cNvPr>
          <p:cNvSpPr txBox="1"/>
          <p:nvPr/>
        </p:nvSpPr>
        <p:spPr>
          <a:xfrm>
            <a:off x="6039396" y="461440"/>
            <a:ext cx="19926300" cy="1857621"/>
          </a:xfrm>
          <a:prstGeom prst="rect">
            <a:avLst/>
          </a:prstGeom>
        </p:spPr>
        <p:txBody>
          <a:bodyPr lIns="85344" tIns="42672" rIns="85344" bIns="42672"/>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5000" b="1" dirty="0">
                <a:latin typeface="Times New Roman" panose="02020603050405020304" pitchFamily="18" charset="0"/>
                <a:cs typeface="Times New Roman" panose="02020603050405020304" pitchFamily="18" charset="0"/>
              </a:rPr>
              <a:t>Advanced Classification of Animal Sounds Using Spectrogram Analysis</a:t>
            </a:r>
          </a:p>
          <a:p>
            <a:endParaRPr lang="en-US" sz="5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639969A-8CFD-6F2F-DD70-F288DCED2698}"/>
              </a:ext>
            </a:extLst>
          </p:cNvPr>
          <p:cNvSpPr txBox="1"/>
          <p:nvPr/>
        </p:nvSpPr>
        <p:spPr>
          <a:xfrm>
            <a:off x="6865642" y="1286885"/>
            <a:ext cx="16761057" cy="1938992"/>
          </a:xfrm>
          <a:prstGeom prst="rect">
            <a:avLst/>
          </a:prstGeom>
          <a:noFill/>
        </p:spPr>
        <p:txBody>
          <a:bodyPr wrap="square">
            <a:spAutoFit/>
          </a:bodyPr>
          <a:lstStyle/>
          <a:p>
            <a:pPr algn="ctr" rtl="0">
              <a:spcBef>
                <a:spcPts val="0"/>
              </a:spcBef>
              <a:spcAft>
                <a:spcPts val="0"/>
              </a:spcAft>
            </a:pPr>
            <a:r>
              <a:rPr lang="en-US" sz="4000" b="0" i="0" u="none" strike="noStrike" dirty="0">
                <a:effectLst/>
                <a:latin typeface="Times New Roman" panose="02020603050405020304" pitchFamily="18" charset="0"/>
                <a:cs typeface="Times New Roman" panose="02020603050405020304" pitchFamily="18" charset="0"/>
              </a:rPr>
              <a:t>Group 16: Dallas Grandy, Bhavani </a:t>
            </a:r>
            <a:r>
              <a:rPr lang="en-US" sz="4000" b="0" i="0" u="none" strike="noStrike" dirty="0" err="1">
                <a:effectLst/>
                <a:latin typeface="Times New Roman" panose="02020603050405020304" pitchFamily="18" charset="0"/>
                <a:cs typeface="Times New Roman" panose="02020603050405020304" pitchFamily="18" charset="0"/>
              </a:rPr>
              <a:t>Chalamalla</a:t>
            </a:r>
            <a:r>
              <a:rPr lang="en-US" sz="4000" b="0" i="0" u="none" strike="noStrike" dirty="0">
                <a:effectLst/>
                <a:latin typeface="Times New Roman" panose="02020603050405020304" pitchFamily="18" charset="0"/>
                <a:cs typeface="Times New Roman" panose="02020603050405020304" pitchFamily="18" charset="0"/>
              </a:rPr>
              <a:t>, Haranadh Reddy Ravi</a:t>
            </a:r>
            <a:endParaRPr lang="en-US" sz="4000" b="0" dirty="0">
              <a:effectLst/>
              <a:latin typeface="Times New Roman" panose="02020603050405020304" pitchFamily="18" charset="0"/>
              <a:cs typeface="Times New Roman" panose="02020603050405020304" pitchFamily="18" charset="0"/>
            </a:endParaRPr>
          </a:p>
          <a:p>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pic>
        <p:nvPicPr>
          <p:cNvPr id="14" name="Picture 13" descr="A black background with a black square&#10;&#10;Description automatically generated with medium confidence">
            <a:extLst>
              <a:ext uri="{FF2B5EF4-FFF2-40B4-BE49-F238E27FC236}">
                <a16:creationId xmlns:a16="http://schemas.microsoft.com/office/drawing/2014/main" id="{9422BB89-F805-DAF9-BE2C-C6B2B54912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0413" y="1769522"/>
            <a:ext cx="3621172" cy="660892"/>
          </a:xfrm>
          <a:prstGeom prst="rect">
            <a:avLst/>
          </a:prstGeom>
        </p:spPr>
      </p:pic>
      <p:sp>
        <p:nvSpPr>
          <p:cNvPr id="16" name="TextBox 15">
            <a:extLst>
              <a:ext uri="{FF2B5EF4-FFF2-40B4-BE49-F238E27FC236}">
                <a16:creationId xmlns:a16="http://schemas.microsoft.com/office/drawing/2014/main" id="{5088FE9E-601B-0942-3E71-13DDEDDFEF2E}"/>
              </a:ext>
            </a:extLst>
          </p:cNvPr>
          <p:cNvSpPr txBox="1"/>
          <p:nvPr/>
        </p:nvSpPr>
        <p:spPr>
          <a:xfrm>
            <a:off x="8606414" y="2054445"/>
            <a:ext cx="13522066"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Department of Computer Science, Michigan Technological University</a:t>
            </a:r>
          </a:p>
        </p:txBody>
      </p:sp>
      <p:sp>
        <p:nvSpPr>
          <p:cNvPr id="19" name="Rectangle 18">
            <a:extLst>
              <a:ext uri="{FF2B5EF4-FFF2-40B4-BE49-F238E27FC236}">
                <a16:creationId xmlns:a16="http://schemas.microsoft.com/office/drawing/2014/main" id="{48156B2C-977F-48B1-D56E-9CC6BF581329}"/>
              </a:ext>
            </a:extLst>
          </p:cNvPr>
          <p:cNvSpPr/>
          <p:nvPr/>
        </p:nvSpPr>
        <p:spPr>
          <a:xfrm>
            <a:off x="362156" y="3146713"/>
            <a:ext cx="6693996" cy="709994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endParaRPr lang="en-US" sz="26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a:r>
              <a:rPr lang="en-US" sz="2600" b="0" i="0" u="none" strike="noStrike" dirty="0">
                <a:solidFill>
                  <a:srgbClr val="000000"/>
                </a:solidFill>
                <a:effectLst/>
                <a:latin typeface="Times New Roman" panose="02020603050405020304" pitchFamily="18" charset="0"/>
                <a:cs typeface="Times New Roman" panose="02020603050405020304" pitchFamily="18" charset="0"/>
              </a:rPr>
              <a:t>This project aims to develop a machine-learning model for classifying animal sounds into distinct categories: Dog, Cat, Goat, Sheep, Big Cats, and Wild Dogs. Utilizing audio feature extraction techniques with the Python library </a:t>
            </a:r>
            <a:r>
              <a:rPr lang="en-US" sz="2600" b="0" i="0" u="none" strike="noStrike" dirty="0" err="1">
                <a:solidFill>
                  <a:srgbClr val="000000"/>
                </a:solidFill>
                <a:effectLst/>
                <a:latin typeface="Times New Roman" panose="02020603050405020304" pitchFamily="18" charset="0"/>
                <a:cs typeface="Times New Roman" panose="02020603050405020304" pitchFamily="18" charset="0"/>
              </a:rPr>
              <a:t>Librosa</a:t>
            </a:r>
            <a:r>
              <a:rPr lang="en-US" sz="2600" b="0" i="0" u="none" strike="noStrike" dirty="0">
                <a:solidFill>
                  <a:srgbClr val="000000"/>
                </a:solidFill>
                <a:effectLst/>
                <a:latin typeface="Times New Roman" panose="02020603050405020304" pitchFamily="18" charset="0"/>
                <a:cs typeface="Times New Roman" panose="02020603050405020304" pitchFamily="18" charset="0"/>
              </a:rPr>
              <a:t> and advanced signal processing methods, including Fourier Transforms, the study focuses on the analysis of .wav audio files for minimal data loss. Mel Spectrograms and Mel Frequency Cepstral Coefficients (MFCCs) are crucial in representing and quantifying audio features. The project underscores the potential of combining sophisticated audio analysis techniques with machine learning to enhance </a:t>
            </a:r>
            <a:r>
              <a:rPr lang="en-US" sz="2600" b="0" i="0" u="none" strike="noStrike" dirty="0" err="1">
                <a:solidFill>
                  <a:srgbClr val="000000"/>
                </a:solidFill>
                <a:effectLst/>
                <a:latin typeface="Times New Roman" panose="02020603050405020304" pitchFamily="18" charset="0"/>
                <a:cs typeface="Times New Roman" panose="02020603050405020304" pitchFamily="18" charset="0"/>
              </a:rPr>
              <a:t>bioacoustic</a:t>
            </a:r>
            <a:r>
              <a:rPr lang="en-US" sz="2600" b="0" i="0" u="none" strike="noStrike" dirty="0">
                <a:solidFill>
                  <a:srgbClr val="000000"/>
                </a:solidFill>
                <a:effectLst/>
                <a:latin typeface="Times New Roman" panose="02020603050405020304" pitchFamily="18" charset="0"/>
                <a:cs typeface="Times New Roman" panose="02020603050405020304" pitchFamily="18" charset="0"/>
              </a:rPr>
              <a:t> research and animal sound classification.</a:t>
            </a:r>
            <a:endParaRPr lang="en-US" sz="26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20E01641-DB61-EE8D-432B-4EBA983745BB}"/>
              </a:ext>
            </a:extLst>
          </p:cNvPr>
          <p:cNvSpPr/>
          <p:nvPr/>
        </p:nvSpPr>
        <p:spPr>
          <a:xfrm>
            <a:off x="15050682" y="7965129"/>
            <a:ext cx="9098291" cy="1324737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endParaRPr lang="en-US" sz="2600" dirty="0"/>
          </a:p>
        </p:txBody>
      </p:sp>
      <p:sp>
        <p:nvSpPr>
          <p:cNvPr id="21" name="Rectangle 20">
            <a:extLst>
              <a:ext uri="{FF2B5EF4-FFF2-40B4-BE49-F238E27FC236}">
                <a16:creationId xmlns:a16="http://schemas.microsoft.com/office/drawing/2014/main" id="{0C13B0C1-2B94-40AC-182B-0558FC4CFD0D}"/>
              </a:ext>
            </a:extLst>
          </p:cNvPr>
          <p:cNvSpPr/>
          <p:nvPr/>
        </p:nvSpPr>
        <p:spPr>
          <a:xfrm>
            <a:off x="24334252" y="3133208"/>
            <a:ext cx="5663198" cy="1250942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22" name="Rectangle 21">
            <a:extLst>
              <a:ext uri="{FF2B5EF4-FFF2-40B4-BE49-F238E27FC236}">
                <a16:creationId xmlns:a16="http://schemas.microsoft.com/office/drawing/2014/main" id="{842F7FEE-FF33-2493-632E-BF58D0FF3A7A}"/>
              </a:ext>
            </a:extLst>
          </p:cNvPr>
          <p:cNvSpPr/>
          <p:nvPr/>
        </p:nvSpPr>
        <p:spPr>
          <a:xfrm>
            <a:off x="362155" y="10544005"/>
            <a:ext cx="6693999" cy="106217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r>
              <a:rPr lang="en-US" sz="2600" dirty="0">
                <a:solidFill>
                  <a:schemeClr val="tx1"/>
                </a:solidFill>
                <a:latin typeface="Times New Roman" panose="02020603050405020304" pitchFamily="18" charset="0"/>
                <a:cs typeface="Times New Roman" panose="02020603050405020304" pitchFamily="18" charset="0"/>
              </a:rPr>
              <a:t>The study and classification of animal sounds play a crucial role in </a:t>
            </a:r>
            <a:r>
              <a:rPr lang="en-US" sz="2600" dirty="0" err="1">
                <a:solidFill>
                  <a:schemeClr val="tx1"/>
                </a:solidFill>
                <a:latin typeface="Times New Roman" panose="02020603050405020304" pitchFamily="18" charset="0"/>
                <a:cs typeface="Times New Roman" panose="02020603050405020304" pitchFamily="18" charset="0"/>
              </a:rPr>
              <a:t>bioacoustic</a:t>
            </a:r>
            <a:r>
              <a:rPr lang="en-US" sz="2600" dirty="0">
                <a:solidFill>
                  <a:schemeClr val="tx1"/>
                </a:solidFill>
                <a:latin typeface="Times New Roman" panose="02020603050405020304" pitchFamily="18" charset="0"/>
                <a:cs typeface="Times New Roman" panose="02020603050405020304" pitchFamily="18" charset="0"/>
              </a:rPr>
              <a:t> research, offering valuable insights into animal behavior, communication patterns, and ecosystem health. Traditionally, this process has relied heavily on manual effort and subjective interpretation, which can be time-consuming and prone to errors. However, with recent advancements in machine learning and audio processing techniques, there is a growing opportunity to automate and enhance the accuracy of animal sound classification.</a:t>
            </a:r>
          </a:p>
          <a:p>
            <a:pPr algn="just"/>
            <a:br>
              <a:rPr lang="en-US" sz="2600" dirty="0">
                <a:solidFill>
                  <a:schemeClr val="tx1"/>
                </a:solidFill>
                <a:latin typeface="Times New Roman" panose="02020603050405020304" pitchFamily="18" charset="0"/>
                <a:cs typeface="Times New Roman" panose="02020603050405020304" pitchFamily="18" charset="0"/>
              </a:rPr>
            </a:br>
            <a:r>
              <a:rPr lang="en-US" sz="2600" dirty="0">
                <a:solidFill>
                  <a:schemeClr val="tx1"/>
                </a:solidFill>
                <a:latin typeface="Times New Roman" panose="02020603050405020304" pitchFamily="18" charset="0"/>
                <a:cs typeface="Times New Roman" panose="02020603050405020304" pitchFamily="18" charset="0"/>
              </a:rPr>
              <a:t>This project introduces an automated approach that leverages the power of machine learning algorithms and advanced audio analysis methods to classify animal sounds more efficiently and accurately. By utilizing the </a:t>
            </a:r>
            <a:r>
              <a:rPr lang="en-US" sz="2600" dirty="0" err="1">
                <a:solidFill>
                  <a:schemeClr val="tx1"/>
                </a:solidFill>
                <a:latin typeface="Times New Roman" panose="02020603050405020304" pitchFamily="18" charset="0"/>
                <a:cs typeface="Times New Roman" panose="02020603050405020304" pitchFamily="18" charset="0"/>
              </a:rPr>
              <a:t>Librosa</a:t>
            </a:r>
            <a:r>
              <a:rPr lang="en-US" sz="2600" dirty="0">
                <a:solidFill>
                  <a:schemeClr val="tx1"/>
                </a:solidFill>
                <a:latin typeface="Times New Roman" panose="02020603050405020304" pitchFamily="18" charset="0"/>
                <a:cs typeface="Times New Roman" panose="02020603050405020304" pitchFamily="18" charset="0"/>
              </a:rPr>
              <a:t> library for feature extraction and employing Fourier Transforms for spectrogram analysis, this study aims to delve into the intricate acoustic characteristics of diverse animal sounds.</a:t>
            </a:r>
            <a:br>
              <a:rPr lang="en-US" sz="2600" dirty="0">
                <a:solidFill>
                  <a:schemeClr val="tx1"/>
                </a:solidFill>
                <a:latin typeface="Times New Roman" panose="02020603050405020304" pitchFamily="18" charset="0"/>
                <a:cs typeface="Times New Roman" panose="02020603050405020304" pitchFamily="18" charset="0"/>
              </a:rPr>
            </a:br>
            <a:endParaRPr lang="en-US" sz="2600" dirty="0">
              <a:solidFill>
                <a:schemeClr val="tx1"/>
              </a:solidFill>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61E6AF9A-0EF5-68DC-7AEF-964A4E32BE72}"/>
              </a:ext>
            </a:extLst>
          </p:cNvPr>
          <p:cNvSpPr/>
          <p:nvPr/>
        </p:nvSpPr>
        <p:spPr>
          <a:xfrm>
            <a:off x="7219098" y="3155438"/>
            <a:ext cx="7646305" cy="1262492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rtl="0">
              <a:spcBef>
                <a:spcPts val="0"/>
              </a:spcBef>
              <a:spcAft>
                <a:spcPts val="0"/>
              </a:spcAft>
            </a:pPr>
            <a:endParaRPr lang="en-US" sz="2600" dirty="0">
              <a:solidFill>
                <a:schemeClr val="tx1"/>
              </a:solidFill>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571E575F-C9B7-B99E-DA5E-228B671A5F01}"/>
              </a:ext>
            </a:extLst>
          </p:cNvPr>
          <p:cNvSpPr/>
          <p:nvPr/>
        </p:nvSpPr>
        <p:spPr>
          <a:xfrm>
            <a:off x="24334252" y="15780359"/>
            <a:ext cx="5663198" cy="5385357"/>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marL="228600" indent="-228600" algn="just">
              <a:buFont typeface="+mj-lt"/>
              <a:buAutoNum type="arabicPeriod"/>
            </a:pPr>
            <a:endParaRPr lang="en-US" sz="2300" b="0" i="0" u="none" strike="noStrike" dirty="0">
              <a:solidFill>
                <a:srgbClr val="1F1F1F"/>
              </a:solidFill>
              <a:effectLst/>
              <a:highlight>
                <a:srgbClr val="FFFFFF"/>
              </a:highlight>
              <a:latin typeface="Times New Roman" panose="02020603050405020304" pitchFamily="18" charset="0"/>
            </a:endParaRPr>
          </a:p>
          <a:p>
            <a:pPr marL="457200" indent="-457200" algn="just">
              <a:buFont typeface="+mj-lt"/>
              <a:buAutoNum type="arabicPeriod"/>
            </a:pPr>
            <a:r>
              <a:rPr lang="en-US" sz="2300" b="0" i="0" u="none" strike="noStrike" dirty="0" err="1">
                <a:solidFill>
                  <a:srgbClr val="1F1F1F"/>
                </a:solidFill>
                <a:effectLst/>
                <a:highlight>
                  <a:srgbClr val="FFFFFF"/>
                </a:highlight>
                <a:latin typeface="Times New Roman" panose="02020603050405020304" pitchFamily="18" charset="0"/>
              </a:rPr>
              <a:t>Yagya</a:t>
            </a:r>
            <a:r>
              <a:rPr lang="en-US" sz="2300" b="0" i="0" u="none" strike="noStrike" dirty="0">
                <a:solidFill>
                  <a:srgbClr val="1F1F1F"/>
                </a:solidFill>
                <a:effectLst/>
                <a:highlight>
                  <a:srgbClr val="FFFFFF"/>
                </a:highlight>
                <a:latin typeface="Times New Roman" panose="02020603050405020304" pitchFamily="18" charset="0"/>
              </a:rPr>
              <a:t> Raj, K. L., 2018. Domestic Cat Sound Classification Using Learned Features from Deep Neural Nets. Division of Computer Science and Engineering, 8(10). Retrieved from </a:t>
            </a:r>
            <a:r>
              <a:rPr lang="en-US" sz="2300" b="0" i="0" u="sng" strike="noStrike" dirty="0">
                <a:solidFill>
                  <a:srgbClr val="1155CC"/>
                </a:solidFill>
                <a:effectLst/>
                <a:highlight>
                  <a:srgbClr val="FFFFFF"/>
                </a:highlight>
                <a:latin typeface="Times New Roman" panose="02020603050405020304" pitchFamily="18" charset="0"/>
                <a:hlinkClick r:id="rId5"/>
              </a:rPr>
              <a:t>Domestic Cat Sound Classification Using Learned Features from Deep Neural Nets</a:t>
            </a:r>
            <a:r>
              <a:rPr lang="en-US" sz="2300" b="0" i="0" u="none" strike="noStrike" dirty="0">
                <a:solidFill>
                  <a:srgbClr val="1F1F1F"/>
                </a:solidFill>
                <a:effectLst/>
                <a:highlight>
                  <a:srgbClr val="FFFFFF"/>
                </a:highlight>
                <a:latin typeface="Times New Roman" panose="02020603050405020304" pitchFamily="18" charset="0"/>
              </a:rPr>
              <a:t>.</a:t>
            </a:r>
            <a:endParaRPr lang="en-US" sz="2300" dirty="0">
              <a:solidFill>
                <a:srgbClr val="1F1F1F"/>
              </a:solidFill>
              <a:highlight>
                <a:srgbClr val="FFFFFF"/>
              </a:highlight>
              <a:latin typeface="Times New Roman" panose="02020603050405020304" pitchFamily="18" charset="0"/>
            </a:endParaRPr>
          </a:p>
          <a:p>
            <a:pPr marL="457200" indent="-457200" algn="just">
              <a:buFont typeface="+mj-lt"/>
              <a:buAutoNum type="arabicPeriod"/>
            </a:pPr>
            <a:r>
              <a:rPr lang="en-US" sz="2300" b="0" i="0" u="sng" strike="noStrike" dirty="0">
                <a:solidFill>
                  <a:srgbClr val="1155CC"/>
                </a:solidFill>
                <a:effectLst/>
                <a:highlight>
                  <a:srgbClr val="FFFFFF"/>
                </a:highlight>
                <a:latin typeface="Times New Roman" panose="02020603050405020304" pitchFamily="18" charset="0"/>
                <a:hlinkClick r:id="rId6"/>
              </a:rPr>
              <a:t>Detection and Classification Methods for Animal Sounds | SpringerLink</a:t>
            </a:r>
            <a:r>
              <a:rPr lang="en-US" sz="2300" b="0" i="0" u="none" strike="noStrike" dirty="0">
                <a:solidFill>
                  <a:srgbClr val="1F1F1F"/>
                </a:solidFill>
                <a:effectLst/>
                <a:highlight>
                  <a:srgbClr val="FFFFFF"/>
                </a:highlight>
                <a:latin typeface="Times New Roman" panose="02020603050405020304" pitchFamily="18" charset="0"/>
              </a:rPr>
              <a:t>.</a:t>
            </a:r>
            <a:endParaRPr lang="en-US" sz="2300" b="0" i="0" u="none" strike="noStrike" dirty="0">
              <a:solidFill>
                <a:srgbClr val="000000"/>
              </a:solidFill>
              <a:effectLst/>
              <a:latin typeface="Times New Roman" panose="02020603050405020304" pitchFamily="18" charset="0"/>
            </a:endParaRPr>
          </a:p>
          <a:p>
            <a:pPr marL="457200" indent="-457200" algn="just" rtl="0" fontAlgn="base">
              <a:spcBef>
                <a:spcPts val="0"/>
              </a:spcBef>
              <a:spcAft>
                <a:spcPts val="0"/>
              </a:spcAft>
              <a:buFont typeface="+mj-lt"/>
              <a:buAutoNum type="arabicPeriod"/>
            </a:pPr>
            <a:r>
              <a:rPr lang="en-US" sz="2300" b="0" i="0" u="sng" strike="noStrike" dirty="0">
                <a:solidFill>
                  <a:srgbClr val="1155CC"/>
                </a:solidFill>
                <a:effectLst/>
                <a:highlight>
                  <a:srgbClr val="FFFFFF"/>
                </a:highlight>
                <a:latin typeface="Times New Roman" panose="02020603050405020304" pitchFamily="18" charset="0"/>
                <a:hlinkClick r:id="rId7"/>
              </a:rPr>
              <a:t>Mammal Sound Classification Using Convolution Neural Network</a:t>
            </a:r>
            <a:r>
              <a:rPr lang="en-US" sz="2300" b="0" i="0" u="none" strike="noStrike" dirty="0">
                <a:solidFill>
                  <a:srgbClr val="1F1F1F"/>
                </a:solidFill>
                <a:effectLst/>
                <a:highlight>
                  <a:srgbClr val="FFFFFF"/>
                </a:highlight>
                <a:latin typeface="Times New Roman" panose="02020603050405020304" pitchFamily="18" charset="0"/>
              </a:rPr>
              <a:t>.</a:t>
            </a:r>
            <a:endParaRPr lang="en-US" sz="2300" b="0" i="0" u="none" strike="noStrike" dirty="0">
              <a:solidFill>
                <a:srgbClr val="000000"/>
              </a:solidFill>
              <a:effectLst/>
              <a:latin typeface="Times New Roman" panose="02020603050405020304" pitchFamily="18" charset="0"/>
            </a:endParaRPr>
          </a:p>
          <a:p>
            <a:pPr marL="457200" indent="-457200" algn="just">
              <a:buFont typeface="+mj-lt"/>
              <a:buAutoNum type="arabicPeriod"/>
            </a:pPr>
            <a:r>
              <a:rPr lang="en-US" sz="2300" b="0" i="0" u="sng" strike="noStrike" dirty="0" err="1">
                <a:solidFill>
                  <a:srgbClr val="1155CC"/>
                </a:solidFill>
                <a:effectLst/>
                <a:highlight>
                  <a:srgbClr val="FFFFFF"/>
                </a:highlight>
                <a:latin typeface="Times New Roman" panose="02020603050405020304" pitchFamily="18" charset="0"/>
                <a:hlinkClick r:id="rId8"/>
              </a:rPr>
              <a:t>AudioSet</a:t>
            </a:r>
            <a:r>
              <a:rPr lang="en-US" sz="2300" b="0" i="0" u="sng" strike="noStrike" dirty="0">
                <a:solidFill>
                  <a:srgbClr val="1155CC"/>
                </a:solidFill>
                <a:effectLst/>
                <a:highlight>
                  <a:srgbClr val="FFFFFF"/>
                </a:highlight>
                <a:latin typeface="Times New Roman" panose="02020603050405020304" pitchFamily="18" charset="0"/>
                <a:hlinkClick r:id="rId8"/>
              </a:rPr>
              <a:t> - A sound vocabulary and dataset</a:t>
            </a:r>
            <a:r>
              <a:rPr lang="en-US" sz="2300" b="0" i="0" u="none" strike="noStrike" dirty="0">
                <a:solidFill>
                  <a:srgbClr val="1F1F1F"/>
                </a:solidFill>
                <a:effectLst/>
                <a:highlight>
                  <a:srgbClr val="FFFFFF"/>
                </a:highlight>
                <a:latin typeface="Times New Roman" panose="02020603050405020304" pitchFamily="18" charset="0"/>
              </a:rPr>
              <a:t>.</a:t>
            </a:r>
            <a:endParaRPr lang="en-US" sz="2300" dirty="0"/>
          </a:p>
        </p:txBody>
      </p:sp>
      <p:sp>
        <p:nvSpPr>
          <p:cNvPr id="43" name="Rectangle 42">
            <a:extLst>
              <a:ext uri="{FF2B5EF4-FFF2-40B4-BE49-F238E27FC236}">
                <a16:creationId xmlns:a16="http://schemas.microsoft.com/office/drawing/2014/main" id="{786BAA0F-B20B-16B1-9DD2-1EA56983BC70}"/>
              </a:ext>
            </a:extLst>
          </p:cNvPr>
          <p:cNvSpPr/>
          <p:nvPr/>
        </p:nvSpPr>
        <p:spPr>
          <a:xfrm>
            <a:off x="362153" y="3136108"/>
            <a:ext cx="6693997" cy="520407"/>
          </a:xfrm>
          <a:prstGeom prst="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234C0F7-8873-85B6-9068-E06B7460779D}"/>
              </a:ext>
            </a:extLst>
          </p:cNvPr>
          <p:cNvSpPr/>
          <p:nvPr/>
        </p:nvSpPr>
        <p:spPr>
          <a:xfrm>
            <a:off x="361168" y="10544005"/>
            <a:ext cx="6693999" cy="520407"/>
          </a:xfrm>
          <a:prstGeom prst="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7D64493-C1C6-5AF6-7E6C-9ECC8266DD7F}"/>
              </a:ext>
            </a:extLst>
          </p:cNvPr>
          <p:cNvSpPr/>
          <p:nvPr/>
        </p:nvSpPr>
        <p:spPr>
          <a:xfrm>
            <a:off x="7219098" y="3146713"/>
            <a:ext cx="7646306" cy="530381"/>
          </a:xfrm>
          <a:prstGeom prst="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B1CAF03-281B-C619-B0BF-D46B65C4B45D}"/>
              </a:ext>
            </a:extLst>
          </p:cNvPr>
          <p:cNvSpPr/>
          <p:nvPr/>
        </p:nvSpPr>
        <p:spPr>
          <a:xfrm>
            <a:off x="15050682" y="7965129"/>
            <a:ext cx="9098291" cy="785575"/>
          </a:xfrm>
          <a:prstGeom prst="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00F786AB-E687-27DA-4287-0E60B3BDF06C}"/>
              </a:ext>
            </a:extLst>
          </p:cNvPr>
          <p:cNvSpPr/>
          <p:nvPr/>
        </p:nvSpPr>
        <p:spPr>
          <a:xfrm>
            <a:off x="24334251" y="3131568"/>
            <a:ext cx="5663198" cy="549304"/>
          </a:xfrm>
          <a:prstGeom prst="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BF4AD7DF-F304-9353-4A4A-41030C3528B6}"/>
              </a:ext>
            </a:extLst>
          </p:cNvPr>
          <p:cNvSpPr/>
          <p:nvPr/>
        </p:nvSpPr>
        <p:spPr>
          <a:xfrm>
            <a:off x="24334252" y="15780359"/>
            <a:ext cx="5663198" cy="469282"/>
          </a:xfrm>
          <a:prstGeom prst="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651E6903-5228-7E6B-C40E-8AFF8A786C4B}"/>
              </a:ext>
            </a:extLst>
          </p:cNvPr>
          <p:cNvSpPr txBox="1"/>
          <p:nvPr/>
        </p:nvSpPr>
        <p:spPr>
          <a:xfrm>
            <a:off x="1369111" y="3125685"/>
            <a:ext cx="4303552"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Abstract</a:t>
            </a:r>
          </a:p>
        </p:txBody>
      </p:sp>
      <p:sp>
        <p:nvSpPr>
          <p:cNvPr id="53" name="TextBox 52">
            <a:extLst>
              <a:ext uri="{FF2B5EF4-FFF2-40B4-BE49-F238E27FC236}">
                <a16:creationId xmlns:a16="http://schemas.microsoft.com/office/drawing/2014/main" id="{FD2B319F-FEF5-D006-AEDA-93286D9A0884}"/>
              </a:ext>
            </a:extLst>
          </p:cNvPr>
          <p:cNvSpPr txBox="1"/>
          <p:nvPr/>
        </p:nvSpPr>
        <p:spPr>
          <a:xfrm>
            <a:off x="1345472" y="10498205"/>
            <a:ext cx="468008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Introduction</a:t>
            </a:r>
          </a:p>
        </p:txBody>
      </p:sp>
      <p:sp>
        <p:nvSpPr>
          <p:cNvPr id="54" name="TextBox 53">
            <a:extLst>
              <a:ext uri="{FF2B5EF4-FFF2-40B4-BE49-F238E27FC236}">
                <a16:creationId xmlns:a16="http://schemas.microsoft.com/office/drawing/2014/main" id="{43E5D4B5-6305-3C2F-D8A7-712FB25DF2B0}"/>
              </a:ext>
            </a:extLst>
          </p:cNvPr>
          <p:cNvSpPr txBox="1"/>
          <p:nvPr/>
        </p:nvSpPr>
        <p:spPr>
          <a:xfrm>
            <a:off x="16548396" y="8095312"/>
            <a:ext cx="628024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Results and Discussion</a:t>
            </a:r>
          </a:p>
        </p:txBody>
      </p:sp>
      <p:sp>
        <p:nvSpPr>
          <p:cNvPr id="55" name="TextBox 54">
            <a:extLst>
              <a:ext uri="{FF2B5EF4-FFF2-40B4-BE49-F238E27FC236}">
                <a16:creationId xmlns:a16="http://schemas.microsoft.com/office/drawing/2014/main" id="{DCD0113D-4BA1-3256-A1AB-693E30F75356}"/>
              </a:ext>
            </a:extLst>
          </p:cNvPr>
          <p:cNvSpPr txBox="1"/>
          <p:nvPr/>
        </p:nvSpPr>
        <p:spPr>
          <a:xfrm>
            <a:off x="24419259" y="3100826"/>
            <a:ext cx="5289423"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Conclusion and Future Work</a:t>
            </a:r>
          </a:p>
        </p:txBody>
      </p:sp>
      <p:sp>
        <p:nvSpPr>
          <p:cNvPr id="57" name="TextBox 56">
            <a:extLst>
              <a:ext uri="{FF2B5EF4-FFF2-40B4-BE49-F238E27FC236}">
                <a16:creationId xmlns:a16="http://schemas.microsoft.com/office/drawing/2014/main" id="{06CE3909-0A3A-9944-23E6-3E889280AC60}"/>
              </a:ext>
            </a:extLst>
          </p:cNvPr>
          <p:cNvSpPr txBox="1"/>
          <p:nvPr/>
        </p:nvSpPr>
        <p:spPr>
          <a:xfrm>
            <a:off x="26467032" y="15722083"/>
            <a:ext cx="353041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p>
        </p:txBody>
      </p:sp>
      <p:pic>
        <p:nvPicPr>
          <p:cNvPr id="1026" name="Picture 2">
            <a:extLst>
              <a:ext uri="{FF2B5EF4-FFF2-40B4-BE49-F238E27FC236}">
                <a16:creationId xmlns:a16="http://schemas.microsoft.com/office/drawing/2014/main" id="{963B8CC0-D0E2-46D2-C63C-8DA46DE7FB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56784" y="3171616"/>
            <a:ext cx="8759482" cy="4227034"/>
          </a:xfrm>
          <a:prstGeom prst="rect">
            <a:avLst/>
          </a:prstGeom>
          <a:noFill/>
          <a:ln>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E93BC40E-9030-9732-B7BD-A00912B95997}"/>
              </a:ext>
            </a:extLst>
          </p:cNvPr>
          <p:cNvSpPr txBox="1"/>
          <p:nvPr/>
        </p:nvSpPr>
        <p:spPr>
          <a:xfrm>
            <a:off x="8717370" y="3083986"/>
            <a:ext cx="4697260" cy="1077218"/>
          </a:xfrm>
          <a:prstGeom prst="rect">
            <a:avLst/>
          </a:prstGeom>
          <a:noFill/>
        </p:spPr>
        <p:txBody>
          <a:bodyPr wrap="square" rtlCol="0">
            <a:spAutoFit/>
          </a:bodyPr>
          <a:lstStyle/>
          <a:p>
            <a:r>
              <a:rPr lang="en-US" sz="3200" b="1" i="0" u="none" strike="noStrike" dirty="0">
                <a:solidFill>
                  <a:schemeClr val="tx1"/>
                </a:solidFill>
                <a:effectLst/>
                <a:latin typeface="Times New Roman" panose="02020603050405020304" pitchFamily="18" charset="0"/>
                <a:cs typeface="Times New Roman" panose="02020603050405020304" pitchFamily="18" charset="0"/>
              </a:rPr>
              <a:t>Methods and Materials</a:t>
            </a:r>
            <a:endParaRPr lang="en-US" sz="3200" dirty="0">
              <a:solidFill>
                <a:schemeClr val="tx1"/>
              </a:solidFill>
              <a:latin typeface="Times New Roman" panose="02020603050405020304" pitchFamily="18" charset="0"/>
              <a:cs typeface="Times New Roman" panose="02020603050405020304" pitchFamily="18" charset="0"/>
            </a:endParaRPr>
          </a:p>
          <a:p>
            <a:endParaRPr lang="en-US" sz="3200" dirty="0"/>
          </a:p>
        </p:txBody>
      </p:sp>
      <p:sp>
        <p:nvSpPr>
          <p:cNvPr id="63" name="TextBox 62">
            <a:extLst>
              <a:ext uri="{FF2B5EF4-FFF2-40B4-BE49-F238E27FC236}">
                <a16:creationId xmlns:a16="http://schemas.microsoft.com/office/drawing/2014/main" id="{31D3DA2D-3815-DFD6-AB76-A0D1E7CF30C2}"/>
              </a:ext>
            </a:extLst>
          </p:cNvPr>
          <p:cNvSpPr txBox="1"/>
          <p:nvPr/>
        </p:nvSpPr>
        <p:spPr>
          <a:xfrm>
            <a:off x="7249866" y="3742562"/>
            <a:ext cx="7479057" cy="12403395"/>
          </a:xfrm>
          <a:prstGeom prst="rect">
            <a:avLst/>
          </a:prstGeom>
          <a:noFill/>
        </p:spPr>
        <p:txBody>
          <a:bodyPr wrap="square" rtlCol="0">
            <a:spAutoFit/>
          </a:bodyPr>
          <a:lstStyle/>
          <a:p>
            <a:pPr algn="just" rtl="0">
              <a:spcBef>
                <a:spcPts val="0"/>
              </a:spcBef>
              <a:spcAft>
                <a:spcPts val="0"/>
              </a:spcAft>
            </a:pPr>
            <a:r>
              <a:rPr lang="en-US" sz="2500" b="1" i="0" u="none" strike="noStrike" dirty="0">
                <a:solidFill>
                  <a:srgbClr val="000000"/>
                </a:solidFill>
                <a:effectLst/>
                <a:latin typeface="Times New Roman" panose="02020603050405020304" pitchFamily="18" charset="0"/>
                <a:cs typeface="Times New Roman" panose="02020603050405020304" pitchFamily="18" charset="0"/>
              </a:rPr>
              <a:t>Data Collection: </a:t>
            </a:r>
            <a:r>
              <a:rPr lang="en-US" sz="2500" b="0" i="0" u="none" strike="noStrike" dirty="0">
                <a:solidFill>
                  <a:srgbClr val="000000"/>
                </a:solidFill>
                <a:effectLst/>
                <a:latin typeface="Times New Roman" panose="02020603050405020304" pitchFamily="18" charset="0"/>
                <a:cs typeface="Times New Roman" panose="02020603050405020304" pitchFamily="18" charset="0"/>
              </a:rPr>
              <a:t>The dataset comprises audio recordings of household pets (dogs, cats), farm animals (sheep, goats), and wild animals (canines/wild dogs, big cats). These recordings are sourced from platforms like YouTube, </a:t>
            </a:r>
            <a:r>
              <a:rPr lang="en-US" sz="2500" b="0" i="0" u="none" strike="noStrike" dirty="0" err="1">
                <a:solidFill>
                  <a:srgbClr val="000000"/>
                </a:solidFill>
                <a:effectLst/>
                <a:latin typeface="Times New Roman" panose="02020603050405020304" pitchFamily="18" charset="0"/>
                <a:cs typeface="Times New Roman" panose="02020603050405020304" pitchFamily="18" charset="0"/>
              </a:rPr>
              <a:t>Pixabay</a:t>
            </a:r>
            <a:r>
              <a:rPr lang="en-US" sz="2500" b="0" i="0" u="none" strike="noStrike" dirty="0">
                <a:solidFill>
                  <a:srgbClr val="000000"/>
                </a:solidFill>
                <a:effectLst/>
                <a:latin typeface="Times New Roman" panose="02020603050405020304" pitchFamily="18" charset="0"/>
                <a:cs typeface="Times New Roman" panose="02020603050405020304" pitchFamily="18" charset="0"/>
              </a:rPr>
              <a:t>, and Google's audio datasets.</a:t>
            </a:r>
          </a:p>
          <a:p>
            <a:pPr algn="just" rtl="0">
              <a:spcBef>
                <a:spcPts val="0"/>
              </a:spcBef>
              <a:spcAft>
                <a:spcPts val="0"/>
              </a:spcAft>
            </a:pPr>
            <a:endParaRPr lang="en-US" sz="2500" dirty="0">
              <a:latin typeface="Times New Roman" panose="02020603050405020304" pitchFamily="18" charset="0"/>
              <a:cs typeface="Times New Roman" panose="02020603050405020304" pitchFamily="18" charset="0"/>
            </a:endParaRPr>
          </a:p>
          <a:p>
            <a:pPr algn="just" rtl="0">
              <a:spcBef>
                <a:spcPts val="0"/>
              </a:spcBef>
              <a:spcAft>
                <a:spcPts val="0"/>
              </a:spcAft>
            </a:pPr>
            <a:r>
              <a:rPr lang="en-US" sz="2500" b="1" i="0" u="none" strike="noStrike" dirty="0">
                <a:solidFill>
                  <a:srgbClr val="000000"/>
                </a:solidFill>
                <a:effectLst/>
                <a:latin typeface="Times New Roman" panose="02020603050405020304" pitchFamily="18" charset="0"/>
                <a:cs typeface="Times New Roman" panose="02020603050405020304" pitchFamily="18" charset="0"/>
              </a:rPr>
              <a:t>Audio Processing Tools</a:t>
            </a:r>
            <a:r>
              <a:rPr lang="en-US" sz="2500" b="0" i="0" u="none" strike="noStrike" dirty="0">
                <a:solidFill>
                  <a:srgbClr val="000000"/>
                </a:solidFill>
                <a:effectLst/>
                <a:latin typeface="Times New Roman" panose="02020603050405020304" pitchFamily="18" charset="0"/>
                <a:cs typeface="Times New Roman" panose="02020603050405020304" pitchFamily="18" charset="0"/>
              </a:rPr>
              <a:t>: Tools such as MP3 Cutter and Audio Converter are employed to standardize and enhance the audio </a:t>
            </a:r>
            <a:r>
              <a:rPr lang="en-US" sz="2500" b="0" i="0" u="none" strike="noStrike" dirty="0" err="1">
                <a:solidFill>
                  <a:srgbClr val="000000"/>
                </a:solidFill>
                <a:effectLst/>
                <a:latin typeface="Times New Roman" panose="02020603050405020304" pitchFamily="18" charset="0"/>
                <a:cs typeface="Times New Roman" panose="02020603050405020304" pitchFamily="18" charset="0"/>
              </a:rPr>
              <a:t>quality.Librosa</a:t>
            </a:r>
            <a:r>
              <a:rPr lang="en-US" sz="2500" b="0" i="0" u="none" strike="noStrike" dirty="0">
                <a:solidFill>
                  <a:srgbClr val="000000"/>
                </a:solidFill>
                <a:effectLst/>
                <a:latin typeface="Times New Roman" panose="02020603050405020304" pitchFamily="18" charset="0"/>
                <a:cs typeface="Times New Roman" panose="02020603050405020304" pitchFamily="18" charset="0"/>
              </a:rPr>
              <a:t> for Feature Extraction: </a:t>
            </a:r>
            <a:r>
              <a:rPr lang="en-US" sz="2500" b="0" i="0" u="none" strike="noStrike" dirty="0" err="1">
                <a:solidFill>
                  <a:srgbClr val="000000"/>
                </a:solidFill>
                <a:effectLst/>
                <a:latin typeface="Times New Roman" panose="02020603050405020304" pitchFamily="18" charset="0"/>
                <a:cs typeface="Times New Roman" panose="02020603050405020304" pitchFamily="18" charset="0"/>
              </a:rPr>
              <a:t>Librosa</a:t>
            </a:r>
            <a:r>
              <a:rPr lang="en-US" sz="2500" b="0" i="0" u="none" strike="noStrike" dirty="0">
                <a:solidFill>
                  <a:srgbClr val="000000"/>
                </a:solidFill>
                <a:effectLst/>
                <a:latin typeface="Times New Roman" panose="02020603050405020304" pitchFamily="18" charset="0"/>
                <a:cs typeface="Times New Roman" panose="02020603050405020304" pitchFamily="18" charset="0"/>
              </a:rPr>
              <a:t> is used for extracting audio features from .wav files. Features like Mel Spectrograms and MFCCs are generated, capturing the essence of the audio files.</a:t>
            </a:r>
          </a:p>
          <a:p>
            <a:pPr algn="just" rtl="0">
              <a:spcBef>
                <a:spcPts val="0"/>
              </a:spcBef>
              <a:spcAft>
                <a:spcPts val="0"/>
              </a:spcAft>
            </a:pPr>
            <a:endParaRPr lang="en-US" sz="2500"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sz="2500" b="0"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sz="2500"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sz="2500" b="0"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sz="2500"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sz="2500" b="0"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sz="25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sz="2500" b="1"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sz="2500" b="1"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sz="2500" b="1"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sz="2500" b="1"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sz="2500" b="1" i="0" u="none" strike="noStrike" dirty="0">
                <a:solidFill>
                  <a:srgbClr val="000000"/>
                </a:solidFill>
                <a:effectLst/>
                <a:latin typeface="Times New Roman" panose="02020603050405020304" pitchFamily="18" charset="0"/>
                <a:cs typeface="Times New Roman" panose="02020603050405020304" pitchFamily="18" charset="0"/>
              </a:rPr>
              <a:t>Spectrogram Analysis:</a:t>
            </a:r>
            <a:r>
              <a:rPr lang="en-US" sz="2500" b="1" dirty="0">
                <a:solidFill>
                  <a:srgbClr val="000000"/>
                </a:solidFill>
                <a:latin typeface="Times New Roman" panose="02020603050405020304" pitchFamily="18" charset="0"/>
                <a:cs typeface="Times New Roman" panose="02020603050405020304" pitchFamily="18" charset="0"/>
              </a:rPr>
              <a:t> </a:t>
            </a:r>
            <a:r>
              <a:rPr lang="en-US" sz="2500" b="0" i="0" u="none" strike="noStrike" dirty="0">
                <a:solidFill>
                  <a:srgbClr val="000000"/>
                </a:solidFill>
                <a:effectLst/>
                <a:latin typeface="Times New Roman" panose="02020603050405020304" pitchFamily="18" charset="0"/>
                <a:cs typeface="Times New Roman" panose="02020603050405020304" pitchFamily="18" charset="0"/>
              </a:rPr>
              <a:t>Fast Fourier Transform (FFT) is applied to create spectrograms, further adjusted to fit into the Mel scale, mimicking the human range of hearing. MFCC Extraction: MFCCs, extracted from the Mel Spectrograms, serve as input features for the machine learning models. </a:t>
            </a:r>
          </a:p>
          <a:p>
            <a:pPr rtl="0">
              <a:spcBef>
                <a:spcPts val="0"/>
              </a:spcBef>
              <a:spcAft>
                <a:spcPts val="0"/>
              </a:spcAft>
            </a:pPr>
            <a:r>
              <a:rPr lang="en-US" sz="2500" dirty="0">
                <a:solidFill>
                  <a:srgbClr val="000000"/>
                </a:solidFill>
                <a:latin typeface="Times New Roman" panose="02020603050405020304" pitchFamily="18" charset="0"/>
                <a:cs typeface="Times New Roman" panose="02020603050405020304" pitchFamily="18" charset="0"/>
              </a:rPr>
              <a:t> </a:t>
            </a:r>
          </a:p>
          <a:p>
            <a:pPr rtl="0">
              <a:spcBef>
                <a:spcPts val="0"/>
              </a:spcBef>
              <a:spcAft>
                <a:spcPts val="0"/>
              </a:spcAft>
            </a:pPr>
            <a:r>
              <a:rPr lang="en-US" sz="2500" b="1" i="0" u="none" strike="noStrike" dirty="0">
                <a:solidFill>
                  <a:srgbClr val="000000"/>
                </a:solidFill>
                <a:effectLst/>
                <a:latin typeface="Times New Roman" panose="02020603050405020304" pitchFamily="18" charset="0"/>
                <a:cs typeface="Times New Roman" panose="02020603050405020304" pitchFamily="18" charset="0"/>
              </a:rPr>
              <a:t>Models tested: </a:t>
            </a:r>
            <a:r>
              <a:rPr lang="en-US" sz="2500" b="0" i="0" u="none" strike="noStrike" dirty="0">
                <a:solidFill>
                  <a:srgbClr val="000000"/>
                </a:solidFill>
                <a:effectLst/>
                <a:latin typeface="Times New Roman" panose="02020603050405020304" pitchFamily="18" charset="0"/>
                <a:cs typeface="Times New Roman" panose="02020603050405020304" pitchFamily="18" charset="0"/>
              </a:rPr>
              <a:t>Convolutional Neural Networks.</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A35587DE-6C9A-ACBD-950D-208FCD9CDB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38633" y="8450866"/>
            <a:ext cx="7207231" cy="3441897"/>
          </a:xfrm>
          <a:prstGeom prst="rect">
            <a:avLst/>
          </a:prstGeom>
          <a:noFill/>
          <a:extLst>
            <a:ext uri="{909E8E84-426E-40DD-AFC4-6F175D3DCCD1}">
              <a14:hiddenFill xmlns:a14="http://schemas.microsoft.com/office/drawing/2010/main">
                <a:solidFill>
                  <a:srgbClr val="FFFFFF"/>
                </a:solidFill>
              </a14:hiddenFill>
            </a:ext>
          </a:extLst>
        </p:spPr>
      </p:pic>
      <p:sp>
        <p:nvSpPr>
          <p:cNvPr id="1024" name="TextBox 1023">
            <a:extLst>
              <a:ext uri="{FF2B5EF4-FFF2-40B4-BE49-F238E27FC236}">
                <a16:creationId xmlns:a16="http://schemas.microsoft.com/office/drawing/2014/main" id="{F628AA08-FF47-1930-DA8C-077F89D8A0F0}"/>
              </a:ext>
            </a:extLst>
          </p:cNvPr>
          <p:cNvSpPr txBox="1"/>
          <p:nvPr/>
        </p:nvSpPr>
        <p:spPr>
          <a:xfrm>
            <a:off x="9320302" y="11935058"/>
            <a:ext cx="348315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Fig 1: Visual </a:t>
            </a:r>
            <a:r>
              <a:rPr lang="en-US" sz="2000" dirty="0">
                <a:latin typeface="Times New Roman" panose="02020603050405020304" pitchFamily="18" charset="0"/>
                <a:cs typeface="Times New Roman" panose="02020603050405020304" pitchFamily="18" charset="0"/>
              </a:rPr>
              <a:t>of</a:t>
            </a:r>
            <a:r>
              <a:rPr lang="en-US" sz="2400" dirty="0">
                <a:latin typeface="Times New Roman" panose="02020603050405020304" pitchFamily="18" charset="0"/>
                <a:cs typeface="Times New Roman" panose="02020603050405020304" pitchFamily="18" charset="0"/>
              </a:rPr>
              <a:t> FFT</a:t>
            </a:r>
          </a:p>
        </p:txBody>
      </p:sp>
      <p:sp>
        <p:nvSpPr>
          <p:cNvPr id="1025" name="TextBox 1024">
            <a:extLst>
              <a:ext uri="{FF2B5EF4-FFF2-40B4-BE49-F238E27FC236}">
                <a16:creationId xmlns:a16="http://schemas.microsoft.com/office/drawing/2014/main" id="{8E2D1E29-74BB-2F00-927D-F57D6FBAC4D8}"/>
              </a:ext>
            </a:extLst>
          </p:cNvPr>
          <p:cNvSpPr txBox="1"/>
          <p:nvPr/>
        </p:nvSpPr>
        <p:spPr>
          <a:xfrm>
            <a:off x="8528285" y="20686488"/>
            <a:ext cx="502792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Fig 2: Mel Spectrogram </a:t>
            </a:r>
          </a:p>
        </p:txBody>
      </p:sp>
      <p:pic>
        <p:nvPicPr>
          <p:cNvPr id="1040" name="Picture 16">
            <a:extLst>
              <a:ext uri="{FF2B5EF4-FFF2-40B4-BE49-F238E27FC236}">
                <a16:creationId xmlns:a16="http://schemas.microsoft.com/office/drawing/2014/main" id="{0146B540-F78E-B744-E3A8-8B50E4901E1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128768" y="15923372"/>
            <a:ext cx="5660806" cy="5220797"/>
          </a:xfrm>
          <a:prstGeom prst="rect">
            <a:avLst/>
          </a:prstGeom>
          <a:noFill/>
          <a:ln>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
        <p:nvSpPr>
          <p:cNvPr id="1031" name="TextBox 1030">
            <a:extLst>
              <a:ext uri="{FF2B5EF4-FFF2-40B4-BE49-F238E27FC236}">
                <a16:creationId xmlns:a16="http://schemas.microsoft.com/office/drawing/2014/main" id="{334B54ED-CC68-56B4-6219-835058A62302}"/>
              </a:ext>
            </a:extLst>
          </p:cNvPr>
          <p:cNvSpPr txBox="1"/>
          <p:nvPr/>
        </p:nvSpPr>
        <p:spPr>
          <a:xfrm>
            <a:off x="15050681" y="12051663"/>
            <a:ext cx="9098291" cy="6370975"/>
          </a:xfrm>
          <a:prstGeom prst="rect">
            <a:avLst/>
          </a:prstGeom>
          <a:noFill/>
        </p:spPr>
        <p:txBody>
          <a:bodyPr wrap="square" rtlCol="0">
            <a:spAutoFit/>
          </a:bodyPr>
          <a:lstStyle/>
          <a:p>
            <a:pPr algn="just" rtl="0" fontAlgn="base">
              <a:spcBef>
                <a:spcPts val="0"/>
              </a:spcBef>
              <a:spcAft>
                <a:spcPts val="0"/>
              </a:spcAft>
            </a:pPr>
            <a:br>
              <a:rPr lang="en-US" sz="2400" dirty="0">
                <a:solidFill>
                  <a:srgbClr val="0D0D0D"/>
                </a:solidFill>
                <a:latin typeface="Times New Roman" panose="02020603050405020304" pitchFamily="18" charset="0"/>
                <a:cs typeface="Times New Roman" panose="02020603050405020304" pitchFamily="18" charset="0"/>
              </a:rPr>
            </a:br>
            <a:endParaRPr lang="en-US" sz="2400" b="0" i="0" u="none" strike="noStrike" dirty="0">
              <a:solidFill>
                <a:srgbClr val="0D0D0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400" b="0" i="0" u="none" strike="noStrike" dirty="0">
                <a:solidFill>
                  <a:srgbClr val="0D0D0D"/>
                </a:solidFill>
                <a:effectLst/>
                <a:latin typeface="Times New Roman" panose="02020603050405020304" pitchFamily="18" charset="0"/>
                <a:cs typeface="Times New Roman" panose="02020603050405020304" pitchFamily="18" charset="0"/>
              </a:rPr>
              <a:t> </a:t>
            </a:r>
            <a:r>
              <a:rPr lang="en-US" sz="24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rPr>
              <a:t>Test accuracy of 87.5% indicates some overfitting, with the model less effective on unseen data.</a:t>
            </a:r>
          </a:p>
          <a:p>
            <a:pPr algn="just" rtl="0" fontAlgn="base">
              <a:spcBef>
                <a:spcPts val="0"/>
              </a:spcBef>
              <a:spcAft>
                <a:spcPts val="0"/>
              </a:spcAft>
              <a:buFont typeface="Arial" panose="020B0604020202020204" pitchFamily="34" charset="0"/>
              <a:buChar char="•"/>
            </a:pPr>
            <a:r>
              <a:rPr lang="en-US" sz="2400" b="0" i="0" u="none" strike="noStrike" dirty="0">
                <a:solidFill>
                  <a:srgbClr val="0D0D0D"/>
                </a:solidFill>
                <a:effectLst/>
                <a:latin typeface="Times New Roman" panose="02020603050405020304" pitchFamily="18" charset="0"/>
                <a:cs typeface="Times New Roman" panose="02020603050405020304" pitchFamily="18" charset="0"/>
              </a:rPr>
              <a:t> </a:t>
            </a:r>
            <a:r>
              <a:rPr lang="en-US" sz="24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rPr>
              <a:t>We achieved a high training accuracy of 98.94%, showing strong learning capabilities</a:t>
            </a:r>
            <a:endParaRPr lang="en-US" sz="2400" b="0" i="0" u="none" strike="noStrike" dirty="0">
              <a:solidFill>
                <a:srgbClr val="0D0D0D"/>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US" sz="24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rPr>
              <a:t> Discrepancy between training and validation metrics suggests the need for improved generalization.</a:t>
            </a:r>
            <a:endParaRPr lang="en-US" sz="2400" b="0" i="0" u="none" strike="noStrike" dirty="0">
              <a:solidFill>
                <a:srgbClr val="0D0D0D"/>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US" sz="24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rPr>
              <a:t> Plans to enhance generalization include more diverse data augmentation and increased regularization.</a:t>
            </a:r>
          </a:p>
          <a:p>
            <a:pPr algn="just" rtl="0" fontAlgn="base">
              <a:spcBef>
                <a:spcPts val="0"/>
              </a:spcBef>
              <a:spcAft>
                <a:spcPts val="0"/>
              </a:spcAft>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endParaRPr lang="en-US" sz="24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endParaRPr lang="en-US" sz="24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r>
              <a:rPr lang="en-US" sz="2400" b="0" dirty="0">
                <a:effectLst/>
                <a:latin typeface="Times New Roman" panose="02020603050405020304" pitchFamily="18" charset="0"/>
                <a:cs typeface="Times New Roman" panose="02020603050405020304" pitchFamily="18" charset="0"/>
              </a:rPr>
            </a:br>
            <a:br>
              <a:rPr lang="en-US" sz="2400" b="0" dirty="0">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2" name="Picture 12">
            <a:extLst>
              <a:ext uri="{FF2B5EF4-FFF2-40B4-BE49-F238E27FC236}">
                <a16:creationId xmlns:a16="http://schemas.microsoft.com/office/drawing/2014/main" id="{4E912C81-40A2-B71B-D540-A350122982A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20019" y="8924008"/>
            <a:ext cx="8858414" cy="37331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C5EB6AE-FDFD-8214-274F-A7F0EEF285ED}"/>
              </a:ext>
            </a:extLst>
          </p:cNvPr>
          <p:cNvSpPr txBox="1"/>
          <p:nvPr/>
        </p:nvSpPr>
        <p:spPr>
          <a:xfrm>
            <a:off x="20808533" y="15841547"/>
            <a:ext cx="3296790" cy="5262979"/>
          </a:xfrm>
          <a:prstGeom prst="rect">
            <a:avLst/>
          </a:prstGeom>
          <a:noFill/>
        </p:spPr>
        <p:txBody>
          <a:bodyPr wrap="square" rtlCol="0">
            <a:spAutoFit/>
          </a:bodyPr>
          <a:lstStyle/>
          <a:p>
            <a:pPr algn="just" rtl="0" fontAlgn="base">
              <a:spcBef>
                <a:spcPts val="0"/>
              </a:spcBef>
              <a:spcAft>
                <a:spcPts val="0"/>
              </a:spcAft>
              <a:buFont typeface="Arial" panose="020B0604020202020204" pitchFamily="34" charset="0"/>
              <a:buChar char="•"/>
            </a:pPr>
            <a:r>
              <a:rPr lang="en-US" sz="24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rPr>
              <a:t> The model performs very well with 'Big Cats' and 'Wild Dogs’.</a:t>
            </a:r>
            <a:endParaRPr lang="en-US" sz="2400" b="0" i="0" u="none" strike="noStrike" dirty="0">
              <a:solidFill>
                <a:srgbClr val="0D0D0D"/>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US" sz="24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rPr>
              <a:t> Poor performance on 'Cats' indicates a need for more diverse and distinct training samples.</a:t>
            </a:r>
            <a:endParaRPr lang="en-US" sz="2400" b="0" i="0" u="none" strike="noStrike" dirty="0">
              <a:solidFill>
                <a:srgbClr val="0D0D0D"/>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US" sz="24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rPr>
              <a:t> Inconsistent classification across classes highlights the need for enhanced data augmentation and additional tuning to reduce misclassification.</a:t>
            </a:r>
            <a:endParaRPr lang="en-US" sz="2400" b="0" i="0" u="none" strike="noStrike" dirty="0">
              <a:solidFill>
                <a:srgbClr val="0D0D0D"/>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C794E90-F94D-E9EA-7650-170D8E860807}"/>
              </a:ext>
            </a:extLst>
          </p:cNvPr>
          <p:cNvSpPr txBox="1"/>
          <p:nvPr/>
        </p:nvSpPr>
        <p:spPr>
          <a:xfrm>
            <a:off x="17959171" y="7477287"/>
            <a:ext cx="644804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 3: Wave Form of Animal Sounds</a:t>
            </a:r>
          </a:p>
          <a:p>
            <a:endParaRPr lang="en-US" sz="2000" dirty="0"/>
          </a:p>
        </p:txBody>
      </p:sp>
      <p:pic>
        <p:nvPicPr>
          <p:cNvPr id="12" name="Picture 2">
            <a:extLst>
              <a:ext uri="{FF2B5EF4-FFF2-40B4-BE49-F238E27FC236}">
                <a16:creationId xmlns:a16="http://schemas.microsoft.com/office/drawing/2014/main" id="{AE4CA083-0149-A572-4541-4C258AE0FA8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5970" y="16080178"/>
            <a:ext cx="7719433" cy="453732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21AC194-C4A0-FA3A-2B0E-FD2BEA770E7C}"/>
              </a:ext>
            </a:extLst>
          </p:cNvPr>
          <p:cNvSpPr txBox="1"/>
          <p:nvPr/>
        </p:nvSpPr>
        <p:spPr>
          <a:xfrm>
            <a:off x="24422550" y="3739148"/>
            <a:ext cx="5374431" cy="12649617"/>
          </a:xfrm>
          <a:prstGeom prst="rect">
            <a:avLst/>
          </a:prstGeom>
          <a:noFill/>
        </p:spPr>
        <p:txBody>
          <a:bodyPr wrap="square" rtlCol="0">
            <a:spAutoFit/>
          </a:bodyPr>
          <a:lstStyle/>
          <a:p>
            <a:pPr algn="just" rtl="0">
              <a:spcBef>
                <a:spcPts val="0"/>
              </a:spcBef>
              <a:spcAft>
                <a:spcPts val="0"/>
              </a:spcAft>
            </a:pPr>
            <a:r>
              <a:rPr lang="en-US" sz="24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rPr>
              <a:t>In conclusion, our project aimed at classifying animal sounds through spectrogram analysis. We effectively utilized </a:t>
            </a:r>
            <a:r>
              <a:rPr lang="en-US" sz="2400" dirty="0" err="1">
                <a:solidFill>
                  <a:srgbClr val="0D0D0D"/>
                </a:solidFill>
                <a:highlight>
                  <a:srgbClr val="FFFFFF"/>
                </a:highlight>
                <a:latin typeface="Times New Roman" panose="02020603050405020304" pitchFamily="18" charset="0"/>
                <a:cs typeface="Times New Roman" panose="02020603050405020304" pitchFamily="18" charset="0"/>
              </a:rPr>
              <a:t>l</a:t>
            </a:r>
            <a:r>
              <a:rPr lang="en-US" sz="2400" b="0" i="0" u="none" strike="noStrike" dirty="0" err="1">
                <a:solidFill>
                  <a:srgbClr val="0D0D0D"/>
                </a:solidFill>
                <a:effectLst/>
                <a:highlight>
                  <a:srgbClr val="FFFFFF"/>
                </a:highlight>
                <a:latin typeface="Times New Roman" panose="02020603050405020304" pitchFamily="18" charset="0"/>
                <a:cs typeface="Times New Roman" panose="02020603050405020304" pitchFamily="18" charset="0"/>
              </a:rPr>
              <a:t>ibrosa</a:t>
            </a:r>
            <a:r>
              <a:rPr lang="en-US" sz="24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rPr>
              <a:t> for feature extraction, with Mel Spectrograms and MFCCs crucially capturing audio characteristics, while Fourier Transforms were key in our precise spectrogram analysis to distinguish between animal sound categories. Our CNN model demonstrated strong classification abilities, especially for 'Big Cats' and 'Wild Dogs'. However, </a:t>
            </a: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t</a:t>
            </a:r>
            <a:r>
              <a:rPr lang="en-US" sz="24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rPr>
              <a:t>he findings emphasize the importance of a comprehensive and diverse dataset for training robust machine learning models and pave the way for future enhancements that could further improve classification accuracy, ultimately benefiting biodiversity monitoring and conservation efforts.</a:t>
            </a:r>
            <a:endParaRPr lang="en-US" sz="2400" b="0" dirty="0">
              <a:effectLst/>
              <a:latin typeface="Times New Roman" panose="02020603050405020304" pitchFamily="18" charset="0"/>
              <a:cs typeface="Times New Roman" panose="02020603050405020304" pitchFamily="18" charset="0"/>
            </a:endParaRPr>
          </a:p>
          <a:p>
            <a:pPr algn="just"/>
            <a:br>
              <a:rPr lang="en-US" sz="2400" dirty="0">
                <a:latin typeface="Times New Roman" panose="02020603050405020304" pitchFamily="18" charset="0"/>
                <a:cs typeface="Times New Roman" panose="02020603050405020304" pitchFamily="18" charset="0"/>
              </a:rPr>
            </a:br>
            <a:r>
              <a:rPr lang="en-US" sz="2400" b="1"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rPr>
              <a:t>Future Work: </a:t>
            </a: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The</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4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rPr>
              <a:t>model exhibited overfitting, reflected in the discrepancy between high training and lower test accuracies, suggesting the refinement of the model with more sophisticated data augmentation, regularization strategies, hyperparameter tuning, and simplification for improved generalization.</a:t>
            </a:r>
          </a:p>
          <a:p>
            <a:pPr algn="just"/>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We’ll also try to incorporate more Machine learning and deep learning models.</a:t>
            </a:r>
            <a:r>
              <a:rPr lang="en-US" sz="24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rPr>
              <a:t> </a:t>
            </a:r>
          </a:p>
          <a:p>
            <a:pPr algn="just"/>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5914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383</TotalTime>
  <Words>830</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Calibri Light</vt:lpstr>
      <vt:lpstr>Times New Roman</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Haranadh reddy Ravi</dc:creator>
  <cp:lastModifiedBy>Haranadh reddy Ravi</cp:lastModifiedBy>
  <cp:revision>1</cp:revision>
  <dcterms:created xsi:type="dcterms:W3CDTF">2024-04-15T00:59:18Z</dcterms:created>
  <dcterms:modified xsi:type="dcterms:W3CDTF">2024-04-15T07:38:30Z</dcterms:modified>
</cp:coreProperties>
</file>