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F172-34E2-43DF-BE9E-6EF59B75D6D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FD0E-4A5E-4727-B58C-FE8A7D421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F172-34E2-43DF-BE9E-6EF59B75D6D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FD0E-4A5E-4727-B58C-FE8A7D421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0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F172-34E2-43DF-BE9E-6EF59B75D6D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FD0E-4A5E-4727-B58C-FE8A7D421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F172-34E2-43DF-BE9E-6EF59B75D6D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FD0E-4A5E-4727-B58C-FE8A7D421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1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F172-34E2-43DF-BE9E-6EF59B75D6D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FD0E-4A5E-4727-B58C-FE8A7D421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5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F172-34E2-43DF-BE9E-6EF59B75D6D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FD0E-4A5E-4727-B58C-FE8A7D421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4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F172-34E2-43DF-BE9E-6EF59B75D6D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FD0E-4A5E-4727-B58C-FE8A7D421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8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F172-34E2-43DF-BE9E-6EF59B75D6D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FD0E-4A5E-4727-B58C-FE8A7D421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6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F172-34E2-43DF-BE9E-6EF59B75D6D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FD0E-4A5E-4727-B58C-FE8A7D421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3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F172-34E2-43DF-BE9E-6EF59B75D6D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FD0E-4A5E-4727-B58C-FE8A7D421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3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F172-34E2-43DF-BE9E-6EF59B75D6D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FD0E-4A5E-4727-B58C-FE8A7D421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8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1F172-34E2-43DF-BE9E-6EF59B75D6D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EFD0E-4A5E-4727-B58C-FE8A7D421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3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8028" y="1866945"/>
            <a:ext cx="7789817" cy="4321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EE7510 Course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936" y="3223214"/>
            <a:ext cx="9144000" cy="3177586"/>
          </a:xfrm>
        </p:spPr>
        <p:txBody>
          <a:bodyPr/>
          <a:lstStyle/>
          <a:p>
            <a:r>
              <a:rPr lang="en-US" dirty="0" err="1" smtClean="0"/>
              <a:t>Haranath</a:t>
            </a:r>
            <a:r>
              <a:rPr lang="en-US" dirty="0" smtClean="0"/>
              <a:t> </a:t>
            </a:r>
            <a:r>
              <a:rPr lang="en-US" dirty="0" err="1" smtClean="0"/>
              <a:t>Manikonda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8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366" y="18028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Response of the plant model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19453" y="6321378"/>
            <a:ext cx="1283425" cy="536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0.6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08" y="554650"/>
            <a:ext cx="5042263" cy="576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7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366" y="18028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Response of the plant model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19453" y="6321378"/>
            <a:ext cx="1283425" cy="536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0.02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554650"/>
            <a:ext cx="5068389" cy="587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7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366" y="18028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Transfer Recovery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19453" y="6321378"/>
            <a:ext cx="1283425" cy="536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0.02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085" y="1035525"/>
            <a:ext cx="2057400" cy="9906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92" y="2504971"/>
            <a:ext cx="3383280" cy="111252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163" y="4196612"/>
            <a:ext cx="1592580" cy="106680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72589" y="2125502"/>
            <a:ext cx="3169919" cy="231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Gain at Output Feedback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72588" y="3925078"/>
            <a:ext cx="3169919" cy="231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Gain at State Feedback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72587" y="673778"/>
            <a:ext cx="3169919" cy="231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Observer Based Controller Gain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37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366" y="18028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 Responses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33257" y="6439989"/>
            <a:ext cx="3540034" cy="392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0.6 and q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100000.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54650"/>
            <a:ext cx="10332719" cy="588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36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366" y="18028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 Responses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33257" y="6439989"/>
            <a:ext cx="3540034" cy="392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0.6 and q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1000000.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6" y="554650"/>
            <a:ext cx="10228218" cy="57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8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178" y="422977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Perturbation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33257" y="6439989"/>
            <a:ext cx="3540034" cy="392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0.6 and q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1000000.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48594" y="1985554"/>
            <a:ext cx="5133703" cy="231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39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5" y="0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Perturbation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49886" y="5712956"/>
            <a:ext cx="3540034" cy="392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ε = 9 and a = 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5" y="716416"/>
            <a:ext cx="4865914" cy="2523173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9" y="2675527"/>
            <a:ext cx="5943600" cy="294386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14055" y="3419383"/>
            <a:ext cx="3540034" cy="392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ε = 5 and a = 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908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5" y="0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Design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96489" y="3754526"/>
            <a:ext cx="3540034" cy="392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ε = 0.5 and a = 5, W=0.65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2" y="678519"/>
            <a:ext cx="5144589" cy="2937329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76" y="2271098"/>
            <a:ext cx="5943600" cy="335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5" y="0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Design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61804" y="4380456"/>
            <a:ext cx="3540034" cy="392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ε = 0 and a = 5, W=0.65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1" y="808809"/>
            <a:ext cx="5943600" cy="329946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21" y="2440759"/>
            <a:ext cx="5943600" cy="333502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975567" y="5956707"/>
            <a:ext cx="3540034" cy="392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ε = 0.6 and a = 5, W=0.65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81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5" y="0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Design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95" y="318770"/>
            <a:ext cx="5363210" cy="62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5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8942" y="874167"/>
            <a:ext cx="1678577" cy="536622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730" y="1750423"/>
            <a:ext cx="9048205" cy="4650377"/>
          </a:xfrm>
        </p:spPr>
        <p:txBody>
          <a:bodyPr/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an observer based controller using LQR/LTR Control 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has to be robust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response should be as quick as possible. </a:t>
            </a:r>
          </a:p>
        </p:txBody>
      </p:sp>
    </p:spTree>
    <p:extLst>
      <p:ext uri="{BB962C8B-B14F-4D97-AF65-F5344CB8AC3E}">
        <p14:creationId xmlns:p14="http://schemas.microsoft.com/office/powerpoint/2010/main" val="233296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5" y="0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Design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57" y="328295"/>
            <a:ext cx="5353685" cy="620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45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5" y="0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Design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03" y="705394"/>
            <a:ext cx="8595360" cy="56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71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5" y="0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Design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88" y="536622"/>
            <a:ext cx="9535886" cy="60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88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5" y="0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– Linear input to increase rise 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" y="653143"/>
            <a:ext cx="9980022" cy="57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1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5" y="0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– Linear input to increase rise 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5" y="536622"/>
            <a:ext cx="5943600" cy="34258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45" y="2801396"/>
            <a:ext cx="5943600" cy="33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83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5" y="0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– Linear input to increase rise 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542567"/>
            <a:ext cx="5943600" cy="334772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80" y="2969986"/>
            <a:ext cx="5943600" cy="334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59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5" y="0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– Linear input to increase rise 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6" y="692331"/>
            <a:ext cx="10280467" cy="561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22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5" y="0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– Linear input to increase rise 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6" y="796834"/>
            <a:ext cx="10006148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45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5" y="0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– Linear input to increase rise 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2" y="536622"/>
            <a:ext cx="9836331" cy="59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19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9183" y="2586446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4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8942" y="874167"/>
            <a:ext cx="2932612" cy="536622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system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30" y="2155355"/>
            <a:ext cx="9330248" cy="269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9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994" y="194899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 Response of the given system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54" y="1149532"/>
            <a:ext cx="10770326" cy="54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183" y="286339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cut-off Frequency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9" y="972658"/>
            <a:ext cx="8934995" cy="512063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419453" y="6093297"/>
            <a:ext cx="1283425" cy="536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25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8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183" y="286339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cut-off Frequency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19453" y="6093297"/>
            <a:ext cx="1283425" cy="536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3.5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03" y="822961"/>
            <a:ext cx="9209314" cy="527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183" y="286339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cut-off Frequency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19453" y="6093297"/>
            <a:ext cx="1283425" cy="536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966651"/>
            <a:ext cx="9927771" cy="50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492" y="18028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 Response of True System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19453" y="6093297"/>
            <a:ext cx="1283425" cy="536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0.6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46" y="822961"/>
            <a:ext cx="9091748" cy="52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9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366" y="18028"/>
            <a:ext cx="6224452" cy="53662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Response of the plant model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19453" y="6321378"/>
            <a:ext cx="1283425" cy="536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2.5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90" y="554650"/>
            <a:ext cx="5217523" cy="58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2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260</Words>
  <Application>Microsoft Office PowerPoint</Application>
  <PresentationFormat>Widescreen</PresentationFormat>
  <Paragraphs>52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EE7510 Course Project</vt:lpstr>
      <vt:lpstr>Aim</vt:lpstr>
      <vt:lpstr>Given system</vt:lpstr>
      <vt:lpstr>Magnitude Response of the given system</vt:lpstr>
      <vt:lpstr>Determination of cut-off Frequency</vt:lpstr>
      <vt:lpstr>Determination of cut-off Frequency</vt:lpstr>
      <vt:lpstr>Determination of cut-off Frequency</vt:lpstr>
      <vt:lpstr>Magnitude Response of True System</vt:lpstr>
      <vt:lpstr>Step Response of the plant model</vt:lpstr>
      <vt:lpstr>Step Response of the plant model</vt:lpstr>
      <vt:lpstr>Step Response of the plant model</vt:lpstr>
      <vt:lpstr>Loop Transfer Recovery</vt:lpstr>
      <vt:lpstr>Magnitude Responses</vt:lpstr>
      <vt:lpstr>Magnitude Responses</vt:lpstr>
      <vt:lpstr>Perturbation Analysis</vt:lpstr>
      <vt:lpstr>Perturbation Analysis</vt:lpstr>
      <vt:lpstr>Problems in Design</vt:lpstr>
      <vt:lpstr>Problems in Design</vt:lpstr>
      <vt:lpstr>Problems in Design</vt:lpstr>
      <vt:lpstr>Problems in Design</vt:lpstr>
      <vt:lpstr>Problems in Design</vt:lpstr>
      <vt:lpstr>Problems in Design</vt:lpstr>
      <vt:lpstr>Non – Linear input to increase rise time</vt:lpstr>
      <vt:lpstr>Non – Linear input to increase rise time</vt:lpstr>
      <vt:lpstr>Non – Linear input to increase rise time</vt:lpstr>
      <vt:lpstr>Non – Linear input to increase rise time</vt:lpstr>
      <vt:lpstr>Non – Linear input to increase rise time</vt:lpstr>
      <vt:lpstr>Non – Linear input to increase rise time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EE7510 Course Project</dc:title>
  <dc:creator>admin</dc:creator>
  <cp:lastModifiedBy>admin</cp:lastModifiedBy>
  <cp:revision>27</cp:revision>
  <dcterms:created xsi:type="dcterms:W3CDTF">2018-12-04T20:16:29Z</dcterms:created>
  <dcterms:modified xsi:type="dcterms:W3CDTF">2018-12-04T20:53:49Z</dcterms:modified>
</cp:coreProperties>
</file>