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8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850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0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1806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2120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676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89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44118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460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6982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23407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9999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583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019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047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1494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661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624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315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957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3566228"/>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5027" y="5053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rtlCol="0">
            <a:spAutoFit/>
          </a:bodyPr>
          <a:lstStyle/>
          <a:p>
            <a:r>
              <a:rPr lang="en-US" sz="2400" dirty="0"/>
              <a:t>STUDENT NAME: HARANI.M</a:t>
            </a:r>
          </a:p>
          <a:p>
            <a:r>
              <a:rPr lang="en-US" sz="2400" dirty="0"/>
              <a:t>REGISTER NO: 312209066</a:t>
            </a:r>
          </a:p>
          <a:p>
            <a:r>
              <a:rPr lang="en-US" sz="2400" dirty="0"/>
              <a:t>NAAN MUDHALVAN ID:asunm1353312209066</a:t>
            </a:r>
          </a:p>
          <a:p>
            <a:r>
              <a:rPr lang="en-US" sz="2400" dirty="0"/>
              <a:t>DEPARTMENT: BCOM(ACCOUNTING AND FINANCE)</a:t>
            </a:r>
          </a:p>
          <a:p>
            <a:r>
              <a:rPr lang="en-US" sz="2400" dirty="0"/>
              <a:t>COLLEGE: ANNA ADARSH COLLEGE FOR WOMEN</a:t>
            </a:r>
          </a:p>
          <a:p>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09600" y="1066800"/>
            <a:ext cx="10972800" cy="6278642"/>
          </a:xfrm>
        </p:spPr>
        <p:txBody>
          <a:bodyPr>
            <a:normAutofit fontScale="92500" lnSpcReduction="20000"/>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88636" y="381000"/>
            <a:ext cx="10131425" cy="1456267"/>
          </a:xfrm>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762000" y="1219200"/>
            <a:ext cx="7848600" cy="3183949"/>
          </a:xfrm>
        </p:spPr>
        <p:txBody>
          <a:bodyPr>
            <a:normAutofit lnSpcReduction="10000"/>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1" y="1002385"/>
            <a:ext cx="1013142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609600" y="1295400"/>
            <a:ext cx="9067800" cy="4457502"/>
          </a:xfrm>
        </p:spPr>
        <p:txBody>
          <a:bodyPr>
            <a:normAutofit fontScale="85000" lnSpcReduction="20000"/>
          </a:bodyPr>
          <a:lstStyle/>
          <a:p>
            <a:pPr>
              <a:lnSpc>
                <a:spcPct val="150000"/>
              </a:lnSpc>
            </a:pPr>
            <a:endParaRPr lang="en-US" sz="2800" dirty="0"/>
          </a:p>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609600" y="1371600"/>
            <a:ext cx="10972800" cy="5122941"/>
          </a:xfrm>
        </p:spPr>
        <p:txBody>
          <a:bodyPr>
            <a:normAutofit fontScale="92500" lnSpcReduction="20000"/>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609600" y="1447800"/>
            <a:ext cx="9525000" cy="4001095"/>
          </a:xfrm>
        </p:spPr>
        <p:txBody>
          <a:bodyPr>
            <a:normAutofit lnSpcReduction="10000"/>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br>
              <a:rPr lang="en-IN" dirty="0">
                <a:latin typeface="+mj-lt"/>
              </a:rPr>
            </a:br>
            <a:endParaRPr lang="en-IN" dirty="0">
              <a:latin typeface="+mj-lt"/>
            </a:endParaRP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295400"/>
            <a:ext cx="10439400" cy="4431983"/>
          </a:xfrm>
        </p:spPr>
        <p:txBody>
          <a:bodyPr>
            <a:normAutofit fontScale="62500" lnSpcReduction="20000"/>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330</TotalTime>
  <Words>627</Words>
  <Application>Microsoft Office PowerPoint</Application>
  <PresentationFormat>Widescreen</PresentationFormat>
  <Paragraphs>108</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Roboto</vt:lpstr>
      <vt:lpstr>Times New Roman</vt:lpstr>
      <vt:lpstr>Trebuchet MS</vt:lpstr>
      <vt:lpstr>Tw Cen MT</vt:lpstr>
      <vt:lpstr>Wingdings</vt: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Hariharan M</cp:lastModifiedBy>
  <cp:revision>16</cp:revision>
  <dcterms:created xsi:type="dcterms:W3CDTF">2024-03-29T15:07:22Z</dcterms:created>
  <dcterms:modified xsi:type="dcterms:W3CDTF">2024-08-30T04:40:43Z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