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Haranisha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IN" sz="2400" dirty="0"/>
              <a:t>No: 22CZ-A49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: COMMERCE ( B.COM GENERAL)</a:t>
            </a:r>
          </a:p>
          <a:p>
            <a:r>
              <a:rPr lang="en-IN" sz="2400" dirty="0"/>
              <a:t>COLLEGE: SHREE CHANDRAPRABHU JAIN COLLEGE, MINJUR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CDCC5-6519-35EF-4C46-3942C21FF78F}"/>
              </a:ext>
            </a:extLst>
          </p:cNvPr>
          <p:cNvSpPr txBox="1"/>
          <p:nvPr/>
        </p:nvSpPr>
        <p:spPr>
          <a:xfrm>
            <a:off x="3053953" y="2560766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Visualization using excel charts and pivot </a:t>
            </a:r>
          </a:p>
          <a:p>
            <a:r>
              <a:rPr lang="en-US" dirty="0"/>
              <a:t>tables </a:t>
            </a:r>
          </a:p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AD62ED-D1AD-DBDB-A437-8479E27FE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871662"/>
            <a:ext cx="535305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52030-3113-8A7F-56B4-45CB06617166}"/>
              </a:ext>
            </a:extLst>
          </p:cNvPr>
          <p:cNvSpPr txBox="1"/>
          <p:nvPr/>
        </p:nvSpPr>
        <p:spPr>
          <a:xfrm>
            <a:off x="3053953" y="2560766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Summary of insights gained </a:t>
            </a:r>
          </a:p>
          <a:p>
            <a:r>
              <a:rPr lang="en-US" dirty="0"/>
              <a:t>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07954-8F49-658A-4D44-CA51930C396D}"/>
              </a:ext>
            </a:extLst>
          </p:cNvPr>
          <p:cNvSpPr txBox="1"/>
          <p:nvPr/>
        </p:nvSpPr>
        <p:spPr>
          <a:xfrm>
            <a:off x="917415" y="1695450"/>
            <a:ext cx="75836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BLEM STATEMENT</a:t>
            </a:r>
          </a:p>
          <a:p>
            <a:r>
              <a:rPr lang="en-US"/>
              <a:t>1. Inconsistent employee performance data </a:t>
            </a:r>
          </a:p>
          <a:p>
            <a:r>
              <a:rPr lang="en-US"/>
              <a:t>2. Identifying patterns </a:t>
            </a:r>
          </a:p>
          <a:p>
            <a:r>
              <a:rPr lang="en-US"/>
              <a:t>3. Employee metrics </a:t>
            </a:r>
          </a:p>
          <a:p>
            <a:r>
              <a:rPr lang="en-US"/>
              <a:t>4. Decision making </a:t>
            </a:r>
          </a:p>
          <a:p>
            <a:r>
              <a:rPr lang="en-US"/>
              <a:t>5. Actionable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0BE9D-7223-349B-957F-D68A798D3507}"/>
              </a:ext>
            </a:extLst>
          </p:cNvPr>
          <p:cNvSpPr txBox="1"/>
          <p:nvPr/>
        </p:nvSpPr>
        <p:spPr>
          <a:xfrm>
            <a:off x="739775" y="2019300"/>
            <a:ext cx="68413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CONTENT</a:t>
            </a:r>
          </a:p>
          <a:p>
            <a:r>
              <a:rPr lang="en-US"/>
              <a:t>•AIM; To streamline employee data analysis using excel tools</a:t>
            </a:r>
          </a:p>
          <a:p>
            <a:r>
              <a:rPr lang="en-US"/>
              <a:t>•OBJECTIVES; Identify key metrics, analyae trends &amp; provide </a:t>
            </a:r>
          </a:p>
          <a:p>
            <a:r>
              <a:rPr lang="en-US"/>
              <a:t>data – driven insights.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F695E-8622-C2EF-60F2-5891F86D6489}"/>
              </a:ext>
            </a:extLst>
          </p:cNvPr>
          <p:cNvSpPr txBox="1"/>
          <p:nvPr/>
        </p:nvSpPr>
        <p:spPr>
          <a:xfrm>
            <a:off x="588169" y="1908215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•HR mangers</a:t>
            </a:r>
          </a:p>
          <a:p>
            <a:r>
              <a:rPr lang="en-IN"/>
              <a:t>•</a:t>
            </a:r>
            <a:r>
              <a:rPr lang="en-US"/>
              <a:t>team leads &amp; departments heds</a:t>
            </a:r>
          </a:p>
          <a:p>
            <a:r>
              <a:rPr lang="en-IN"/>
              <a:t>•</a:t>
            </a:r>
            <a:r>
              <a:rPr lang="en-US"/>
              <a:t>company exectives </a:t>
            </a:r>
          </a:p>
          <a:p>
            <a:r>
              <a:rPr lang="en-IN"/>
              <a:t>•</a:t>
            </a:r>
            <a:r>
              <a:rPr lang="en-US"/>
              <a:t>company manager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C4DD6-6C25-8249-BB10-D4F536F8672F}"/>
              </a:ext>
            </a:extLst>
          </p:cNvPr>
          <p:cNvSpPr txBox="1"/>
          <p:nvPr/>
        </p:nvSpPr>
        <p:spPr>
          <a:xfrm>
            <a:off x="3053953" y="242226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Enable easy data </a:t>
            </a:r>
          </a:p>
          <a:p>
            <a:r>
              <a:rPr lang="en-US" dirty="0"/>
              <a:t>manipulation and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119FD-EF33-66BF-BA41-B19CC8A839F3}"/>
              </a:ext>
            </a:extLst>
          </p:cNvPr>
          <p:cNvSpPr txBox="1"/>
          <p:nvPr/>
        </p:nvSpPr>
        <p:spPr>
          <a:xfrm>
            <a:off x="1910953" y="2679739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96716" y="2134687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•HR managers hours of manual work. Tise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•quick access to insightful data withoout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Haranisha Haranisha</cp:lastModifiedBy>
  <cp:revision>14</cp:revision>
  <dcterms:created xsi:type="dcterms:W3CDTF">2024-03-29T15:07:22Z</dcterms:created>
  <dcterms:modified xsi:type="dcterms:W3CDTF">2024-09-11T07:57:28Z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