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17-Aug-18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17-Aug-18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17-Aug-18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17-Aug-18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17-Aug-18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17-Aug-18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17-Aug-18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17-Aug-18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17-Aug-18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17-Aug-18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17-Aug-18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17-Aug-18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17-Aug-18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17-Aug-18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17-Aug-18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1413" y="1694330"/>
            <a:ext cx="10572000" cy="1022574"/>
          </a:xfrm>
        </p:spPr>
        <p:txBody>
          <a:bodyPr/>
          <a:lstStyle/>
          <a:p>
            <a:pPr algn="ctr"/>
            <a:r>
              <a:rPr lang="en-US" dirty="0" smtClean="0"/>
              <a:t>Hello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1624"/>
            <a:ext cx="7261412" cy="19363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9" b="7975"/>
          <a:stretch/>
        </p:blipFill>
        <p:spPr>
          <a:xfrm>
            <a:off x="8767482" y="4921624"/>
            <a:ext cx="3424518" cy="193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99444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Modular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49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4823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Covers users of all experience types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92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128918"/>
          </a:xfrm>
        </p:spPr>
        <p:txBody>
          <a:bodyPr>
            <a:noAutofit/>
          </a:bodyPr>
          <a:lstStyle/>
          <a:p>
            <a:r>
              <a:rPr lang="en-US" sz="4400" dirty="0" smtClean="0"/>
              <a:t>California House Data set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92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1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objectives(Pandas)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8588" y="2411506"/>
            <a:ext cx="96998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Know the basics of </a:t>
            </a:r>
            <a:r>
              <a:rPr lang="en-US" sz="3200" dirty="0" err="1" smtClean="0"/>
              <a:t>DataFrames</a:t>
            </a:r>
            <a:r>
              <a:rPr lang="en-US" sz="3200" dirty="0" smtClean="0"/>
              <a:t> and Series structures of the pandas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Access and manipulate data within a </a:t>
            </a:r>
            <a:r>
              <a:rPr lang="en-US" sz="3200" dirty="0" err="1" smtClean="0"/>
              <a:t>DataFrame</a:t>
            </a:r>
            <a:r>
              <a:rPr lang="en-US" sz="3200" dirty="0" smtClean="0"/>
              <a:t> and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Import CSV data into a pandas </a:t>
            </a:r>
            <a:r>
              <a:rPr lang="en-US" sz="3200" dirty="0" err="1" smtClean="0"/>
              <a:t>DataFrame</a:t>
            </a: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Reindex</a:t>
            </a:r>
            <a:r>
              <a:rPr lang="en-US" sz="3200" dirty="0" smtClean="0"/>
              <a:t> a </a:t>
            </a:r>
            <a:r>
              <a:rPr lang="en-US" sz="3200" dirty="0" err="1" smtClean="0"/>
              <a:t>DataFrame</a:t>
            </a:r>
            <a:r>
              <a:rPr lang="en-US" sz="3200" dirty="0" smtClean="0"/>
              <a:t> to shuffle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709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objectives(</a:t>
            </a:r>
            <a:r>
              <a:rPr lang="en-US" dirty="0" err="1" smtClean="0"/>
              <a:t>TensorFlow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5642" y="2903621"/>
            <a:ext cx="101065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Learn basic </a:t>
            </a:r>
            <a:r>
              <a:rPr lang="en-US" sz="2400" dirty="0" err="1" smtClean="0"/>
              <a:t>TensorFlow</a:t>
            </a:r>
            <a:r>
              <a:rPr lang="en-US" sz="2400" dirty="0" smtClean="0"/>
              <a:t>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 the </a:t>
            </a:r>
            <a:r>
              <a:rPr lang="en-US" sz="2400" dirty="0" err="1" smtClean="0"/>
              <a:t>LinearRegressor</a:t>
            </a:r>
            <a:r>
              <a:rPr lang="en-US" sz="2400" dirty="0" smtClean="0"/>
              <a:t>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Evaluate the accuracy of a model’s prediction using Root Mean Squared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Improve the accuracy of a model by tuning its </a:t>
            </a:r>
            <a:r>
              <a:rPr lang="en-US" sz="2400" dirty="0" err="1" smtClean="0"/>
              <a:t>hyperparameters</a:t>
            </a:r>
            <a:r>
              <a:rPr lang="en-US" sz="2400" dirty="0" smtClean="0"/>
              <a:t> ”Feature engineering”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0111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Tools(libraries)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0000" y="2510118"/>
            <a:ext cx="107275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/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 smtClean="0"/>
              <a:t>Numpy</a:t>
            </a:r>
            <a:endParaRPr lang="en-US" sz="4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 smtClean="0"/>
              <a:t>Sklearn</a:t>
            </a:r>
            <a:endParaRPr lang="en-US" sz="4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 smtClean="0"/>
              <a:t>Matplotlib</a:t>
            </a:r>
            <a:endParaRPr lang="en-US" sz="4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/>
              <a:t>Math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29071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197</TotalTime>
  <Words>93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2</vt:lpstr>
      <vt:lpstr>Quotable</vt:lpstr>
      <vt:lpstr>Hello</vt:lpstr>
      <vt:lpstr>PowerPoint Presentation</vt:lpstr>
      <vt:lpstr>PowerPoint Presentation</vt:lpstr>
      <vt:lpstr>PowerPoint Presentation</vt:lpstr>
      <vt:lpstr>Learning objectives(Pandas)</vt:lpstr>
      <vt:lpstr>Learning objectives(TensorFlow)</vt:lpstr>
      <vt:lpstr>Tools(libraries)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on Keras</dc:title>
  <dc:creator>Simbarashe Timothy Motsi</dc:creator>
  <cp:lastModifiedBy>Simbarashe Timothy Motsi</cp:lastModifiedBy>
  <cp:revision>10</cp:revision>
  <dcterms:created xsi:type="dcterms:W3CDTF">2018-08-17T08:23:39Z</dcterms:created>
  <dcterms:modified xsi:type="dcterms:W3CDTF">2018-08-17T11:41:01Z</dcterms:modified>
</cp:coreProperties>
</file>