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EAB02-CF7B-54A6-7559-FAE18E60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42666A-A201-B016-A1AB-653810A62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3F57B-FD2F-89E3-C5F4-917E6079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B65C1-3C70-7477-1AB3-EF22B61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5FEABA-25CF-09E4-8E8C-CAC031B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5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00A87-3D2D-4C85-618B-EFAA125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3870F-A5B1-84CB-D736-5C3141590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3AD23-268F-CDE1-220F-A420976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D0829-E79A-A698-0305-9FBF507E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9AB3E-9B7B-3CDB-9949-FF42192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0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8D203A-CBD5-C367-BE63-E4396C70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58D7AB-9A1D-FB37-DC2B-7DCA33E4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0BEFE-E3D3-72D3-7F79-68C37AAC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7E7D6-6E55-DA66-1E90-CCD41F08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25F5B-5DF4-046B-54FB-99F2FF73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5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3BE3-EDCB-904C-7F91-775184D5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14967-AED9-B599-EBC3-D6DD1E05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068D8-B084-6867-D3C3-298A62D2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C38B2-6C3D-8226-3CD1-2BE99630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6ABA6-8AC3-1E1B-3F94-8CC54B1F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84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0E50C-EC04-E36D-4487-10AB66E1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DFF179-4D1D-90CD-7E34-26BEE40F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4929E-0D8E-F2AE-C42F-1C9988AF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1F2B5-E26B-7FB6-4590-966209D5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95C59-995F-2874-798D-AE0970F4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57D81-BC34-CCF0-9D0D-4FC5736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9E433-C305-A320-CC1D-98D09CBAC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4F7170-893B-B8BF-566C-D308833C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DE400-181E-CCCA-085C-50A8D9B9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651C1-DBE1-C604-D992-820B5190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D33461-649B-3F8A-1AFF-98A03A48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1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E3A72-390F-86F5-3254-254EFEF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649CE-C679-0959-07A4-A22111A8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CFACF1-1C7D-ADA9-01BD-B524BC10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87027E-7E64-CA57-19F9-487E9BEE0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DCEB28-6C2B-9A0B-78E1-6C4A31CC6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BB149-B979-A823-EC0A-1E521FFF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95C584-6A85-4800-5BC0-97EFA37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D7827-3812-DAEF-017A-015FB62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7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EE348-866B-122D-A9E0-631F7274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8FF253-A404-801A-43E6-55A0BCC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4E0903-6BA1-4768-BE32-57641172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979C37-36AE-AD29-CAB7-E4A385A9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08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6AFC69-6A94-5CB7-4F0B-91AA71B9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1FD449-9CB3-E356-7ABF-E75ABD0C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31A19B-FAB4-CDDC-41D3-C19A4C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15D24-8239-495C-DA2D-3532E6A4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AE125-7B9F-CB16-DFCD-F03FC383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5FEE8-395B-52D1-0D89-0068E431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EB6BB-AED7-8BD7-6EF0-BC9B81B6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5F2644-8165-E163-CAED-3C19F27C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1353F-06BC-D193-058A-87F48E5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9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4AF10-12B7-7A15-47A7-171EEE3E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AD2D7-139A-24F1-30FE-E3D9C7AE5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0B67F9-7AF7-8152-33D5-A7CAD422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9B4A15-A24C-CE11-BD45-FCCC004F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DB155A-40AF-EBDD-9336-018C2FC8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264AA-43F5-F836-E405-7112604C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82CCE3-CA75-6E5C-18A7-CA7D0698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71384D-4AEC-7FBE-820C-2CFC5AA0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09584-0D5E-EBC2-93CE-C42A4974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C51B-F65E-4607-9EEE-4DDE7843DD0A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7D1D9-3077-C87B-AB57-BDBF50C1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2FCAE-CC98-9720-C318-DF941B8F5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EAA5-01D8-4237-B3F1-24C92F361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070548-BFA3-1CA9-1223-6378A9C19014}"/>
              </a:ext>
            </a:extLst>
          </p:cNvPr>
          <p:cNvSpPr/>
          <p:nvPr/>
        </p:nvSpPr>
        <p:spPr>
          <a:xfrm>
            <a:off x="1193073" y="592184"/>
            <a:ext cx="2360023" cy="126274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4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yuko harasawa</dc:creator>
  <cp:lastModifiedBy>yuko harasawa</cp:lastModifiedBy>
  <cp:revision>1</cp:revision>
  <dcterms:created xsi:type="dcterms:W3CDTF">2023-11-16T18:48:56Z</dcterms:created>
  <dcterms:modified xsi:type="dcterms:W3CDTF">2023-11-16T18:49:20Z</dcterms:modified>
</cp:coreProperties>
</file>