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1522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8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2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8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658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30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61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16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47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9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7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5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9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5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6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8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39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alkulator.jednostek.pl/temperatu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5867AC-ED61-4002-8658-445A55F12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Wprowadzenie do informatyki – Moduł 1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C739C50-644A-4BE9-9E05-E7CD41663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387599"/>
          </a:xfrm>
        </p:spPr>
        <p:txBody>
          <a:bodyPr>
            <a:normAutofit/>
          </a:bodyPr>
          <a:lstStyle/>
          <a:p>
            <a:r>
              <a:rPr lang="pl-PL" sz="3900" dirty="0"/>
              <a:t>Temat 9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Autorstwa: Jakub Sydor, Przemysław Nowak</a:t>
            </a:r>
          </a:p>
        </p:txBody>
      </p:sp>
    </p:spTree>
    <p:extLst>
      <p:ext uri="{BB962C8B-B14F-4D97-AF65-F5344CB8AC3E}">
        <p14:creationId xmlns:p14="http://schemas.microsoft.com/office/powerpoint/2010/main" val="1737972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3920F38A-E4FE-4722-B9CE-4E2B2782F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763" y="618518"/>
            <a:ext cx="7570230" cy="608307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F6870F9-C382-4A02-A420-BF4E2DE2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478570"/>
          </a:xfrm>
        </p:spPr>
        <p:txBody>
          <a:bodyPr/>
          <a:lstStyle/>
          <a:p>
            <a:r>
              <a:rPr lang="pl-PL" dirty="0"/>
              <a:t>Funkcja „</a:t>
            </a:r>
            <a:r>
              <a:rPr lang="pl-PL" dirty="0" err="1"/>
              <a:t>main</a:t>
            </a:r>
            <a:r>
              <a:rPr lang="pl-PL" dirty="0"/>
              <a:t>()”</a:t>
            </a:r>
          </a:p>
        </p:txBody>
      </p:sp>
    </p:spTree>
    <p:extLst>
      <p:ext uri="{BB962C8B-B14F-4D97-AF65-F5344CB8AC3E}">
        <p14:creationId xmlns:p14="http://schemas.microsoft.com/office/powerpoint/2010/main" val="298175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ADB443-F83A-4BE5-98D0-0E9EDE64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9478DF-2E2C-47FA-A4D9-A1C88C38A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Temat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Środowisko Pracy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Wzory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Wzory – Implementacje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Funkcje Pomocnicze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Funkcja „</a:t>
            </a:r>
            <a:r>
              <a:rPr lang="pl-PL" dirty="0" err="1"/>
              <a:t>main</a:t>
            </a:r>
            <a:r>
              <a:rPr lang="pl-PL" dirty="0"/>
              <a:t>()”</a:t>
            </a:r>
          </a:p>
        </p:txBody>
      </p:sp>
    </p:spTree>
    <p:extLst>
      <p:ext uri="{BB962C8B-B14F-4D97-AF65-F5344CB8AC3E}">
        <p14:creationId xmlns:p14="http://schemas.microsoft.com/office/powerpoint/2010/main" val="403856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6E0639-59D0-4FA9-9906-86EBC242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 projektu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F083075-D4B7-4103-A07F-1D57C5C17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566090"/>
            <a:ext cx="9784080" cy="20631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b="1" dirty="0"/>
              <a:t>Zaprogramuj w języku </a:t>
            </a:r>
            <a:r>
              <a:rPr lang="pl-PL" b="1" dirty="0" err="1"/>
              <a:t>Python</a:t>
            </a:r>
            <a:r>
              <a:rPr lang="pl-PL" b="1" dirty="0"/>
              <a:t> program typu przelicznik, który pozwala na przeliczanie stopni Celsjusza na stopnie Fahrenheita i na odwrót </a:t>
            </a:r>
            <a:r>
              <a:rPr lang="pl-PL" dirty="0"/>
              <a:t>lub kalkulator walutowy, który pozwala na przeliczenie </a:t>
            </a:r>
            <a:r>
              <a:rPr lang="pl-PL" dirty="0" err="1"/>
              <a:t>cebulionów</a:t>
            </a:r>
            <a:r>
              <a:rPr lang="pl-PL" dirty="0"/>
              <a:t> na v-dolary). W tym ostatnim przypadku można opcjonalnie rozszerzyć funkcjonalność programu o pobieranie danych z zewnętrznych źródeł (np. aktualny kurs dolara), ale na początek wystarczy wpisać obecną wartość z tabeli kursów NBP). </a:t>
            </a:r>
          </a:p>
        </p:txBody>
      </p:sp>
    </p:spTree>
    <p:extLst>
      <p:ext uri="{BB962C8B-B14F-4D97-AF65-F5344CB8AC3E}">
        <p14:creationId xmlns:p14="http://schemas.microsoft.com/office/powerpoint/2010/main" val="131427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707F8B-5126-4350-AFA3-696F24A2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Środowisko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3E1739-AB24-4335-AA58-4D74D7EB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IDE – </a:t>
            </a:r>
            <a:r>
              <a:rPr lang="pl-PL" dirty="0" err="1"/>
              <a:t>PyCharm</a:t>
            </a:r>
            <a:r>
              <a:rPr lang="pl-PL" dirty="0"/>
              <a:t> </a:t>
            </a:r>
            <a:r>
              <a:rPr lang="pl-PL" dirty="0" err="1"/>
              <a:t>Community</a:t>
            </a:r>
            <a:r>
              <a:rPr lang="pl-PL" dirty="0"/>
              <a:t> v2019.2.3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Interpreter – </a:t>
            </a:r>
            <a:r>
              <a:rPr lang="pl-PL" dirty="0" err="1"/>
              <a:t>Python</a:t>
            </a:r>
            <a:r>
              <a:rPr lang="pl-PL" dirty="0"/>
              <a:t> 3.7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OS – Windows 10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332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A0CF3B-997F-41D4-9216-329396C7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2AB9A25-60DF-45E9-8CA1-DA570010BC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pl-PL" b="1" dirty="0"/>
                  <a:t>Celsjusze na </a:t>
                </a:r>
                <a:r>
                  <a:rPr lang="pl-PL" b="1" dirty="0" err="1"/>
                  <a:t>Fahrenheity</a:t>
                </a:r>
                <a:endParaRPr lang="pl-PL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℉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 ×1.8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+32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 algn="ctr">
                  <a:buNone/>
                </a:pPr>
                <a:r>
                  <a:rPr lang="pl-PL" b="1" dirty="0"/>
                  <a:t>Fahrenheity na Celsjusze</a:t>
                </a:r>
                <a:endParaRPr lang="pl-PL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℉ −32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1.8</m:t>
                          </m:r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r>
                  <a:rPr lang="pl-PL" sz="1400" dirty="0">
                    <a:hlinkClick r:id="rId2"/>
                  </a:rPr>
                  <a:t>https://kalkulator.jednostek.pl/temperatury</a:t>
                </a:r>
                <a:endParaRPr lang="pl-PL" sz="1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2AB9A25-60DF-45E9-8CA1-DA570010B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" t="-172" b="-268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77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DC125D-BCAF-411B-BCA5-529E842F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WZORY - implementacja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C6EA1DC-6716-496B-92DC-C8B04CABD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756" y="2911376"/>
            <a:ext cx="8964487" cy="1371538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41AB7AA-3CC5-4825-A4AC-E356896DBE33}"/>
              </a:ext>
            </a:extLst>
          </p:cNvPr>
          <p:cNvSpPr txBox="1"/>
          <p:nvPr/>
        </p:nvSpPr>
        <p:spPr>
          <a:xfrm>
            <a:off x="4127142" y="2242622"/>
            <a:ext cx="3934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/>
              <a:t>Fahrenheity</a:t>
            </a:r>
            <a:r>
              <a:rPr lang="pl-PL" sz="2800" b="1" dirty="0"/>
              <a:t> na Celsjusze</a:t>
            </a:r>
            <a:endParaRPr lang="pl-PL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7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DC125D-BCAF-411B-BCA5-529E842F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WZORY - implementacja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41AB7AA-3CC5-4825-A4AC-E356896DBE33}"/>
              </a:ext>
            </a:extLst>
          </p:cNvPr>
          <p:cNvSpPr txBox="1"/>
          <p:nvPr/>
        </p:nvSpPr>
        <p:spPr>
          <a:xfrm>
            <a:off x="4127142" y="2242622"/>
            <a:ext cx="3934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/>
              <a:t>Celsjusze na </a:t>
            </a:r>
            <a:r>
              <a:rPr lang="pl-PL" sz="2800" b="1" dirty="0" err="1"/>
              <a:t>Fahrenheity</a:t>
            </a:r>
            <a:endParaRPr lang="pl-PL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3A63058C-6312-4726-B89D-014B192FF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094" y="2911376"/>
            <a:ext cx="8545811" cy="1558587"/>
          </a:xfrm>
        </p:spPr>
      </p:pic>
    </p:spTree>
    <p:extLst>
      <p:ext uri="{BB962C8B-B14F-4D97-AF65-F5344CB8AC3E}">
        <p14:creationId xmlns:p14="http://schemas.microsoft.com/office/powerpoint/2010/main" val="209972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65408F-D761-4C9A-AEED-B6BF4803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pomocnicze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4415590-9EBA-4316-955A-96D23AF86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804" y="2048236"/>
            <a:ext cx="8435215" cy="2761528"/>
          </a:xfrm>
        </p:spPr>
      </p:pic>
    </p:spTree>
    <p:extLst>
      <p:ext uri="{BB962C8B-B14F-4D97-AF65-F5344CB8AC3E}">
        <p14:creationId xmlns:p14="http://schemas.microsoft.com/office/powerpoint/2010/main" val="292122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65408F-D761-4C9A-AEED-B6BF4803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pomocnicze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C34ACFE9-0EB2-4263-BEBD-66031E518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044" y="2134757"/>
            <a:ext cx="8496735" cy="2588486"/>
          </a:xfrm>
        </p:spPr>
      </p:pic>
    </p:spTree>
    <p:extLst>
      <p:ext uri="{BB962C8B-B14F-4D97-AF65-F5344CB8AC3E}">
        <p14:creationId xmlns:p14="http://schemas.microsoft.com/office/powerpoint/2010/main" val="1784745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39</TotalTime>
  <Words>157</Words>
  <Application>Microsoft Office PowerPoint</Application>
  <PresentationFormat>Panoramiczny</PresentationFormat>
  <Paragraphs>34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Tw Cen MT</vt:lpstr>
      <vt:lpstr>Obwód</vt:lpstr>
      <vt:lpstr>Wprowadzenie do informatyki – Moduł 1</vt:lpstr>
      <vt:lpstr>Agenda</vt:lpstr>
      <vt:lpstr>TEMAT projektu</vt:lpstr>
      <vt:lpstr>Środowisko pracy</vt:lpstr>
      <vt:lpstr>Wzory</vt:lpstr>
      <vt:lpstr>WZORY - implementacja</vt:lpstr>
      <vt:lpstr>WZORY - implementacja</vt:lpstr>
      <vt:lpstr>Funkcje pomocnicze</vt:lpstr>
      <vt:lpstr>Funkcje pomocnicze</vt:lpstr>
      <vt:lpstr>Funkcja „main()”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Jakub Sydor</dc:creator>
  <cp:lastModifiedBy>Jakub Sydor</cp:lastModifiedBy>
  <cp:revision>12</cp:revision>
  <dcterms:created xsi:type="dcterms:W3CDTF">2019-10-23T21:00:13Z</dcterms:created>
  <dcterms:modified xsi:type="dcterms:W3CDTF">2019-10-23T21:39:22Z</dcterms:modified>
</cp:coreProperties>
</file>