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ppt/theme/themeOverride1.xml" ContentType="application/vnd.openxmlformats-officedocument.themeOverr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0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9144000" cy="6858000"/>
  <p:notesSz cx="6857895" cy="9143861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4660" autoAdjust="0"/>
  </p:normalViewPr>
  <p:slideViewPr>
    <p:cSldViewPr>
      <p:cViewPr varScale="1">
        <p:scale>
          <a:sx n="112" d="100"/>
          <a:sy n="112" d="100"/>
        </p:scale>
        <p:origin x="0" y="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showMasterSp="0" type="title" preserve="1">
  <p:cSld name="标题幻灯片">
    <p:bg>
      <p:bgPr>
        <a:gradFill xmlns:a="http://schemas.openxmlformats.org/drawingml/2006/main">
          <a:gsLst>
            <a:gs pos="0">
              <a:srgbClr val="45A1D8"/>
            </a:gs>
            <a:gs pos="25000">
              <a:srgbClr val="4699C9"/>
            </a:gs>
            <a:gs pos="100000">
              <a:srgbClr val="001016"/>
            </a:gs>
          </a:gsLst>
          <a:path path="shape">
            <a:fillToRect l="50000" t="50000" r="50000" b="50000"/>
          </a:path>
        </a:gra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-9525" y="-7144"/>
            <a:ext cx="9163050" cy="10414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2" y="65"/>
                </a:moveTo>
                <a:lnTo>
                  <a:pt x="9512" y="0"/>
                </a:lnTo>
                <a:cubicBezTo>
                  <a:pt x="10276" y="3325"/>
                  <a:pt x="14325" y="12084"/>
                  <a:pt x="16368" y="12084"/>
                </a:cubicBezTo>
                <a:cubicBezTo>
                  <a:pt x="18411" y="12084"/>
                  <a:pt x="20679" y="5004"/>
                  <a:pt x="21577" y="1810"/>
                </a:cubicBezTo>
                <a:lnTo>
                  <a:pt x="21600" y="7013"/>
                </a:lnTo>
                <a:cubicBezTo>
                  <a:pt x="21218" y="8462"/>
                  <a:pt x="18770" y="14520"/>
                  <a:pt x="16098" y="14454"/>
                </a:cubicBezTo>
                <a:cubicBezTo>
                  <a:pt x="13427" y="14389"/>
                  <a:pt x="8251" y="5432"/>
                  <a:pt x="5568" y="6618"/>
                </a:cubicBezTo>
                <a:cubicBezTo>
                  <a:pt x="2806" y="6881"/>
                  <a:pt x="1010" y="15870"/>
                  <a:pt x="0" y="21600"/>
                </a:cubicBezTo>
                <a:lnTo>
                  <a:pt x="22" y="65"/>
                </a:lnTo>
                <a:close/>
              </a:path>
            </a:pathLst>
          </a:custGeom>
          <a:gradFill xmlns:a="http://schemas.openxmlformats.org/drawingml/2006/main" rotWithShape="1">
            <a:gsLst>
              <a:gs pos="0">
                <a:srgbClr val="00638A">
                  <a:alpha val="44705"/>
                </a:srgbClr>
              </a:gs>
              <a:gs pos="100000">
                <a:srgbClr val="00B4BC">
                  <a:alpha val="54901"/>
                </a:srgbClr>
              </a:gs>
            </a:gsLst>
            <a:lin ang="5400000" scaled="1"/>
          </a:gradFill>
          <a:ln xmlns:a="http://schemas.openxmlformats.org/drawingml/2006/main" w="9525" cmpd="sng" cap="flat">
            <a:noFill/>
            <a:prstDash val="solid"/>
            <a:round/>
          </a:ln>
        </p:spPr>
      </p:sp>
      <p:sp>
        <p:nvSpPr>
          <p:cNvPr id="2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4381500" y="-7144"/>
            <a:ext cx="4762500" cy="6381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cubicBezTo>
                  <a:pt x="1252" y="3702"/>
                  <a:pt x="8409" y="19349"/>
                  <a:pt x="12009" y="20474"/>
                </a:cubicBezTo>
                <a:cubicBezTo>
                  <a:pt x="15609" y="21600"/>
                  <a:pt x="20001" y="10128"/>
                  <a:pt x="21600" y="6752"/>
                </a:cubicBezTo>
                <a:lnTo>
                  <a:pt x="21600" y="217"/>
                </a:lnTo>
                <a:lnTo>
                  <a:pt x="0" y="0"/>
                </a:lnTo>
                <a:close/>
              </a:path>
            </a:pathLst>
          </a:custGeom>
          <a:gradFill xmlns:a="http://schemas.openxmlformats.org/drawingml/2006/main" rotWithShape="1">
            <a:gsLst>
              <a:gs pos="0">
                <a:srgbClr val="008990">
                  <a:alpha val="29803"/>
                </a:srgbClr>
              </a:gs>
              <a:gs pos="80000">
                <a:srgbClr val="007CAC">
                  <a:alpha val="44705"/>
                </a:srgbClr>
              </a:gs>
            </a:gsLst>
            <a:lin ang="5400000" scaled="1"/>
          </a:gradFill>
          <a:ln xmlns:a="http://schemas.openxmlformats.org/drawingml/2006/main" w="9525" cmpd="sng" cap="flat">
            <a:noFill/>
            <a:prstDash val="solid"/>
            <a:round/>
          </a:ln>
        </p:spPr>
      </p:sp>
      <p:grpSp>
        <p:nvGrpSpPr>
          <p:cNvPr id="19" name="组合"/>
          <p:cNvGrpSpPr>
            <a:grpSpLocks xmlns:a="http://schemas.openxmlformats.org/drawingml/2006/main"/>
          </p:cNvGrpSpPr>
          <p:nvPr/>
        </p:nvGrpSpPr>
        <p:grpSpPr>
          <a:xfrm xmlns:a="http://schemas.openxmlformats.org/drawingml/2006/main">
            <a:off x="-19017" y="202407"/>
            <a:ext cx="9180548" cy="649224"/>
            <a:chOff x="-19017" y="202407"/>
            <a:chExt cx="9180548" cy="649224"/>
          </a:xfrm>
        </p:grpSpPr>
        <p:sp>
          <p:nvSpPr>
            <p:cNvPr id="17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21435692">
              <a:off x="-19017" y="202407"/>
              <a:ext cx="9163050" cy="649224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19777"/>
                  </a:moveTo>
                  <a:cubicBezTo>
                    <a:pt x="1055" y="15109"/>
                    <a:pt x="3454" y="5630"/>
                    <a:pt x="6017" y="5773"/>
                  </a:cubicBezTo>
                  <a:cubicBezTo>
                    <a:pt x="8580" y="5916"/>
                    <a:pt x="12783" y="21599"/>
                    <a:pt x="15380" y="20637"/>
                  </a:cubicBezTo>
                  <a:cubicBezTo>
                    <a:pt x="17977" y="19675"/>
                    <a:pt x="20305" y="4299"/>
                    <a:pt x="21600" y="0"/>
                  </a:cubicBezTo>
                </a:path>
              </a:pathLst>
            </a:custGeom>
            <a:noFill xmlns:a="http://schemas.openxmlformats.org/drawingml/2006/main"/>
            <a:ln xmlns:a="http://schemas.openxmlformats.org/drawingml/2006/main" w="10795" cmpd="sng" cap="flat">
              <a:gradFill rotWithShape="1">
                <a:gsLst>
                  <a:gs pos="74000">
                    <a:srgbClr val="08B7BF">
                      <a:alpha val="100000"/>
                    </a:srgbClr>
                  </a:gs>
                  <a:gs pos="86000">
                    <a:srgbClr val="000000">
                      <a:alpha val="28627"/>
                    </a:srgbClr>
                  </a:gs>
                  <a:gs pos="16000">
                    <a:srgbClr val="008ABF">
                      <a:alpha val="55686"/>
                    </a:srgbClr>
                  </a:gs>
                </a:gsLst>
                <a:lin ang="5400000" scaled="1"/>
              </a:gradFill>
              <a:prstDash val="solid"/>
              <a:round/>
            </a:ln>
          </p:spPr>
        </p:sp>
        <p:sp>
          <p:nvSpPr>
            <p:cNvPr id="18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21435692">
              <a:off x="-14281" y="275861"/>
              <a:ext cx="9175812" cy="530352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18514"/>
                  </a:moveTo>
                  <a:cubicBezTo>
                    <a:pt x="1022" y="16364"/>
                    <a:pt x="3562" y="5412"/>
                    <a:pt x="6136" y="5766"/>
                  </a:cubicBezTo>
                  <a:cubicBezTo>
                    <a:pt x="8709" y="6120"/>
                    <a:pt x="12864" y="21599"/>
                    <a:pt x="15441" y="20638"/>
                  </a:cubicBezTo>
                  <a:cubicBezTo>
                    <a:pt x="18018" y="19677"/>
                    <a:pt x="20318" y="4299"/>
                    <a:pt x="21600" y="0"/>
                  </a:cubicBezTo>
                </a:path>
              </a:pathLst>
            </a:custGeom>
            <a:noFill xmlns:a="http://schemas.openxmlformats.org/drawingml/2006/main"/>
            <a:ln xmlns:a="http://schemas.openxmlformats.org/drawingml/2006/main" w="9525" cmpd="sng" cap="flat">
              <a:gradFill rotWithShape="1">
                <a:gsLst>
                  <a:gs pos="74000">
                    <a:srgbClr val="10CF9B">
                      <a:alpha val="100000"/>
                    </a:srgbClr>
                  </a:gs>
                  <a:gs pos="44000">
                    <a:srgbClr val="0F6FC6">
                      <a:alpha val="100000"/>
                    </a:srgbClr>
                  </a:gs>
                  <a:gs pos="33000">
                    <a:srgbClr val="009DD9">
                      <a:alpha val="55686"/>
                    </a:srgbClr>
                  </a:gs>
                </a:gsLst>
                <a:lin ang="5400000" scaled="1"/>
              </a:gradFill>
              <a:prstDash val="solid"/>
              <a:round/>
            </a:ln>
          </p:spPr>
        </p:sp>
      </p:grpSp>
      <p:sp>
        <p:nvSpPr>
          <p:cNvPr id="12" name="文本框"/>
          <p:cNvSpPr>
            <a:spLocks xmlns:a="http://schemas.openxmlformats.org/drawingml/2006/main" noGrp="1"/>
          </p:cNvSpPr>
          <p:nvPr>
            <p:ph type="ctrTitle"/>
          </p:nvPr>
        </p:nvSpPr>
        <p:spPr>
          <a:xfrm xmlns:a="http://schemas.openxmlformats.org/drawingml/2006/main" rot="0">
            <a:off x="533400" y="1371600"/>
            <a:ext cx="7851647" cy="18288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b" anchorCtr="0">
            <a:prstTxWarp prst="textNoShape"/>
          </a:bodyPr>
          <a:lstStyle xmlns:a="http://schemas.openxmlformats.org/drawingml/2006/main"/>
          <a:p xmlns:a="http://schemas.openxmlformats.org/drawingml/2006/main"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5600" b="1" i="0" u="none" strike="noStrike" kern="1200" cap="none" spc="0" baseline="0">
                <a:solidFill>
                  <a:srgbClr val="4EE0EA"/>
                </a:solidFill>
                <a:effectLst>
                  <a:outerShdw sx="100000" sy="100000" blurRad="38100" dir="5400000" dist="25400" algn="tl">
                    <a:srgbClr val="000000">
                      <a:alpha val="43000"/>
                    </a:srgbClr>
                  </a:outerShdw>
                </a:effectLst>
                <a:latin typeface="Calibri" pitchFamily="0" charset="0"/>
                <a:ea typeface="隶书" pitchFamily="0" charset="0"/>
                <a:cs typeface="Calibri" pitchFamily="0" charset="0"/>
              </a:rPr>
              <a:t>Click to edit Master title style</a:t>
            </a:r>
            <a:endParaRPr lang="zh-CN" altLang="en-US" sz="5600" b="1" i="0" u="none" strike="noStrike" kern="1200" cap="none" spc="0" baseline="0">
              <a:solidFill>
                <a:srgbClr val="4EE0EA"/>
              </a:solidFill>
              <a:effectLst>
                <a:outerShdw sx="100000" sy="100000" blurRad="38100" dir="5400000" dist="25400" algn="tl">
                  <a:srgbClr val="000000">
                    <a:alpha val="43000"/>
                  </a:srgbClr>
                </a:outerShdw>
              </a:effectLst>
              <a:latin typeface="Calibri" pitchFamily="0" charset="0"/>
              <a:ea typeface="隶书" pitchFamily="0" charset="0"/>
              <a:cs typeface="Calibri" pitchFamily="0" charset="0"/>
            </a:endParaRPr>
          </a:p>
        </p:txBody>
      </p:sp>
      <p:sp>
        <p:nvSpPr>
          <p:cNvPr id="13" name="文本框"/>
          <p:cNvSpPr>
            <a:spLocks xmlns:a="http://schemas.openxmlformats.org/drawingml/2006/main" noGrp="1"/>
          </p:cNvSpPr>
          <p:nvPr>
            <p:ph type="subTitle" idx="1"/>
          </p:nvPr>
        </p:nvSpPr>
        <p:spPr>
          <a:xfrm xmlns:a="http://schemas.openxmlformats.org/drawingml/2006/main" rot="0">
            <a:off x="533400" y="3228535"/>
            <a:ext cx="7854695" cy="17526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</a:bodyPr>
          <a:lstStyle xmlns:a="http://schemas.openxmlformats.org/drawingml/2006/main"/>
          <a:p xmlns:a="http://schemas.openxmlformats.org/drawingml/2006/main">
            <a:pPr marL="0" indent="0" algn="r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600" b="0" i="0" u="none" strike="noStrike" kern="1200" cap="none" spc="0" baseline="0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/>
              </a:rPr>
              <a:t>Click to edit Master subtitle style</a:t>
            </a:r>
            <a:endParaRPr lang="zh-CN" altLang="en-US" sz="2600" b="0" i="0" u="none" strike="noStrike" kern="1200" cap="none" spc="0" baseline="0">
              <a:solidFill>
                <a:schemeClr val="tx1"/>
              </a:solidFill>
              <a:latin typeface="Constantia" pitchFamily="0" charset="0"/>
              <a:ea typeface="宋体" pitchFamily="0" charset="0"/>
              <a:cs typeface="Lucida Sans"/>
            </a:endParaRPr>
          </a:p>
        </p:txBody>
      </p:sp>
      <p:sp>
        <p:nvSpPr>
          <p:cNvPr id="14" name="文本框"/>
          <p:cNvSpPr>
            <a:spLocks xmlns:a="http://schemas.openxmlformats.org/drawingml/2006/main" noGrp="1"/>
          </p:cNvSpPr>
          <p:nvPr>
            <p:ph type="dt" idx="10"/>
          </p:nvPr>
        </p:nvSpPr>
        <p:spPr>
          <a:xfrm xmlns:a="http://schemas.openxmlformats.org/drawingml/2006/main" rot="0">
            <a:off x="457200" y="6356349"/>
            <a:ext cx="2133600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b" anchorCtr="0">
            <a:prstTxWarp prst="textNoShape"/>
          </a:bodyPr>
          <a:lstStyle xmlns:a="http://schemas.openxmlformats.org/drawingml/2006/main"/>
          <a:p xmlns:a="http://schemas.openxmlformats.org/drawingml/2006/main">
            <a:pPr marL="0" indent="0" algn="l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200" b="0" i="0" u="none" strike="noStrike" kern="1200" cap="none" spc="0" baseline="0">
              <a:solidFill>
                <a:srgbClr val="045C75"/>
              </a:solidFill>
              <a:latin typeface="Constantia" pitchFamily="0" charset="0"/>
              <a:ea typeface="宋体" pitchFamily="0" charset="0"/>
              <a:cs typeface="Constantia" pitchFamily="0" charset="0"/>
            </a:endParaRPr>
          </a:p>
        </p:txBody>
      </p:sp>
      <p:sp>
        <p:nvSpPr>
          <p:cNvPr id="15" name="文本框"/>
          <p:cNvSpPr>
            <a:spLocks xmlns:a="http://schemas.openxmlformats.org/drawingml/2006/main" noGrp="1"/>
          </p:cNvSpPr>
          <p:nvPr>
            <p:ph type="ftr"/>
          </p:nvPr>
        </p:nvSpPr>
        <p:spPr>
          <a:xfrm xmlns:a="http://schemas.openxmlformats.org/drawingml/2006/main" rot="0">
            <a:off x="2667000" y="6356349"/>
            <a:ext cx="3352800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b" anchorCtr="0">
            <a:prstTxWarp prst="textNoShape"/>
          </a:bodyPr>
          <a:lstStyle xmlns:a="http://schemas.openxmlformats.org/drawingml/2006/main"/>
          <a:p xmlns:a="http://schemas.openxmlformats.org/drawingml/2006/main">
            <a:pPr marL="0" indent="0" algn="l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200" b="0" i="0" u="none" strike="noStrike" kern="1200" cap="none" spc="0" baseline="0">
              <a:solidFill>
                <a:srgbClr val="045C75"/>
              </a:solidFill>
              <a:latin typeface="Constantia" pitchFamily="0" charset="0"/>
              <a:ea typeface="宋体" pitchFamily="0" charset="0"/>
              <a:cs typeface="Constantia" pitchFamily="0" charset="0"/>
            </a:endParaRPr>
          </a:p>
        </p:txBody>
      </p:sp>
      <p:sp>
        <p:nvSpPr>
          <p:cNvPr id="16" name="文本框"/>
          <p:cNvSpPr>
            <a:spLocks xmlns:a="http://schemas.openxmlformats.org/drawingml/2006/main" noGrp="1"/>
          </p:cNvSpPr>
          <p:nvPr>
            <p:ph type="sldNum"/>
          </p:nvPr>
        </p:nvSpPr>
        <p:spPr>
          <a:xfrm xmlns:a="http://schemas.openxmlformats.org/drawingml/2006/main" rot="0">
            <a:off x="7924800" y="6356349"/>
            <a:ext cx="762000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b" anchorCtr="0">
            <a:prstTxWarp prst="textNoShape"/>
          </a:bodyPr>
          <a:lstStyle xmlns:a="http://schemas.openxmlformats.org/drawingml/2006/main"/>
          <a:p xmlns:a="http://schemas.openxmlformats.org/drawingml/2006/main">
            <a:pPr marL="0" indent="0" algn="r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200" b="0" i="0" u="none" strike="noStrike" kern="1200" cap="none" spc="0" baseline="0">
                <a:solidFill>
                  <a:srgbClr val="045C75"/>
                </a:solidFill>
                <a:latin typeface="Constantia" pitchFamily="0" charset="0"/>
                <a:ea typeface="宋体" pitchFamily="0" charset="0"/>
                <a:cs typeface="Constantia" pitchFamily="0" charset="0"/>
              </a:rPr>
              <a:t>&lt;#&gt;</a:t>
            </a:fld>
            <a:endParaRPr lang="zh-CN" altLang="en-US" sz="1200" b="0" i="0" u="none" strike="noStrike" kern="1200" cap="none" spc="0" baseline="0">
              <a:solidFill>
                <a:srgbClr val="045C75"/>
              </a:solidFill>
              <a:latin typeface="Constantia" pitchFamily="0" charset="0"/>
              <a:ea typeface="宋体" pitchFamily="0" charset="0"/>
              <a:cs typeface="Constantia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9566546"/>
      </p:ext>
    </p:extLst>
  </p:cSld>
  <p:clrMapOvr>
    <a:overrideClrMapping xmlns:a="http://schemas.openxmlformats.org/drawingml/2006/main"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041345"/>
      </p:ext>
    </p:extLst>
  </p:cSld>
  <p:clrMapOvr>
    <a:masterClrMapping xmlns:a="http://schemas.openxmlformats.org/drawingml/2006/main"/>
  </p:clrMapOvr>
</p:sldLayout>
</file>

<file path=ppt/slideLayouts/slideLayout11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2121234"/>
      </p:ext>
    </p:extLst>
  </p:cSld>
  <p:clrMapOvr>
    <a:masterClrMapping xmlns:a="http://schemas.openxmlformats.org/drawingml/2006/main"/>
  </p:clrMapOvr>
</p:sldLayout>
</file>

<file path=ppt/slideLayouts/slideLayout12.xml><?xml version="1.0" encoding="utf-8"?>
<p:sldLayout xmlns:p="http://schemas.openxmlformats.org/presentationml/2006/main" showMasterSp="0" preserve="1">
  <p:cSld name="自定义版式">
    <p:bg>
      <p:bgPr>
        <a:blipFill xmlns:a="http://schemas.openxmlformats.org/drawingml/2006/main">
          <a:blip xmlns:r="http://schemas.openxmlformats.org/officeDocument/2006/relationships" r:embed="rId2">
            <a:duotone>
              <a:srgbClr val="F3F3F3"/>
              <a:srgbClr val="FFFFFF"/>
            </a:duotone>
          </a:blip>
          <a:tile/>
        </a:blip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3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-9525" y="-7144"/>
            <a:ext cx="9163050" cy="10414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2" y="65"/>
                </a:moveTo>
                <a:lnTo>
                  <a:pt x="9512" y="0"/>
                </a:lnTo>
                <a:cubicBezTo>
                  <a:pt x="10276" y="3325"/>
                  <a:pt x="14325" y="12084"/>
                  <a:pt x="16368" y="12084"/>
                </a:cubicBezTo>
                <a:cubicBezTo>
                  <a:pt x="18411" y="12084"/>
                  <a:pt x="20679" y="5004"/>
                  <a:pt x="21577" y="1810"/>
                </a:cubicBezTo>
                <a:lnTo>
                  <a:pt x="21600" y="7013"/>
                </a:lnTo>
                <a:cubicBezTo>
                  <a:pt x="21218" y="8462"/>
                  <a:pt x="18770" y="14520"/>
                  <a:pt x="16098" y="14454"/>
                </a:cubicBezTo>
                <a:cubicBezTo>
                  <a:pt x="13427" y="14389"/>
                  <a:pt x="8251" y="5432"/>
                  <a:pt x="5568" y="6618"/>
                </a:cubicBezTo>
                <a:cubicBezTo>
                  <a:pt x="2806" y="6881"/>
                  <a:pt x="1010" y="15870"/>
                  <a:pt x="0" y="21600"/>
                </a:cubicBezTo>
                <a:lnTo>
                  <a:pt x="22" y="65"/>
                </a:lnTo>
                <a:close/>
              </a:path>
            </a:pathLst>
          </a:custGeom>
          <a:gradFill xmlns:a="http://schemas.openxmlformats.org/drawingml/2006/main" rotWithShape="1">
            <a:gsLst>
              <a:gs pos="0">
                <a:srgbClr val="00638A">
                  <a:alpha val="44705"/>
                </a:srgbClr>
              </a:gs>
              <a:gs pos="100000">
                <a:srgbClr val="00B4BC">
                  <a:alpha val="54901"/>
                </a:srgbClr>
              </a:gs>
            </a:gsLst>
            <a:lin ang="5400000" scaled="1"/>
          </a:gradFill>
          <a:ln xmlns:a="http://schemas.openxmlformats.org/drawingml/2006/main" w="9525" cmpd="sng" cap="flat">
            <a:noFill/>
            <a:prstDash val="solid"/>
            <a:round/>
          </a:ln>
        </p:spPr>
      </p:sp>
      <p:sp>
        <p:nvSpPr>
          <p:cNvPr id="3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4381500" y="-7144"/>
            <a:ext cx="4762500" cy="6381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cubicBezTo>
                  <a:pt x="1252" y="3702"/>
                  <a:pt x="8409" y="19349"/>
                  <a:pt x="12009" y="20474"/>
                </a:cubicBezTo>
                <a:cubicBezTo>
                  <a:pt x="15609" y="21600"/>
                  <a:pt x="20001" y="10128"/>
                  <a:pt x="21600" y="6752"/>
                </a:cubicBezTo>
                <a:lnTo>
                  <a:pt x="21600" y="217"/>
                </a:lnTo>
                <a:lnTo>
                  <a:pt x="0" y="0"/>
                </a:lnTo>
                <a:close/>
              </a:path>
            </a:pathLst>
          </a:custGeom>
          <a:gradFill xmlns:a="http://schemas.openxmlformats.org/drawingml/2006/main" rotWithShape="1">
            <a:gsLst>
              <a:gs pos="0">
                <a:srgbClr val="008990">
                  <a:alpha val="29803"/>
                </a:srgbClr>
              </a:gs>
              <a:gs pos="80000">
                <a:srgbClr val="007CAC">
                  <a:alpha val="44705"/>
                </a:srgbClr>
              </a:gs>
            </a:gsLst>
            <a:lin ang="5400000" scaled="1"/>
          </a:gradFill>
          <a:ln xmlns:a="http://schemas.openxmlformats.org/drawingml/2006/main" w="9525" cmpd="sng" cap="flat">
            <a:noFill/>
            <a:prstDash val="solid"/>
            <a:round/>
          </a:ln>
        </p:spPr>
      </p:sp>
      <p:grpSp>
        <p:nvGrpSpPr>
          <p:cNvPr id="31" name="组合"/>
          <p:cNvGrpSpPr>
            <a:grpSpLocks xmlns:a="http://schemas.openxmlformats.org/drawingml/2006/main"/>
          </p:cNvGrpSpPr>
          <p:nvPr/>
        </p:nvGrpSpPr>
        <p:grpSpPr>
          <a:xfrm xmlns:a="http://schemas.openxmlformats.org/drawingml/2006/main">
            <a:off x="-19017" y="202407"/>
            <a:ext cx="9180548" cy="649224"/>
            <a:chOff x="-19017" y="202407"/>
            <a:chExt cx="9180548" cy="649224"/>
          </a:xfrm>
        </p:grpSpPr>
        <p:sp>
          <p:nvSpPr>
            <p:cNvPr id="29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21435692">
              <a:off x="-19017" y="202407"/>
              <a:ext cx="9163050" cy="649224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19777"/>
                  </a:moveTo>
                  <a:cubicBezTo>
                    <a:pt x="1055" y="15109"/>
                    <a:pt x="3454" y="5630"/>
                    <a:pt x="6017" y="5773"/>
                  </a:cubicBezTo>
                  <a:cubicBezTo>
                    <a:pt x="8580" y="5916"/>
                    <a:pt x="12783" y="21599"/>
                    <a:pt x="15380" y="20637"/>
                  </a:cubicBezTo>
                  <a:cubicBezTo>
                    <a:pt x="17977" y="19675"/>
                    <a:pt x="20305" y="4299"/>
                    <a:pt x="21600" y="0"/>
                  </a:cubicBezTo>
                </a:path>
              </a:pathLst>
            </a:custGeom>
            <a:noFill xmlns:a="http://schemas.openxmlformats.org/drawingml/2006/main"/>
            <a:ln xmlns:a="http://schemas.openxmlformats.org/drawingml/2006/main" w="10795" cmpd="sng" cap="flat">
              <a:gradFill rotWithShape="1">
                <a:gsLst>
                  <a:gs pos="74000">
                    <a:srgbClr val="08B7BF">
                      <a:alpha val="100000"/>
                    </a:srgbClr>
                  </a:gs>
                  <a:gs pos="86000">
                    <a:srgbClr val="000000">
                      <a:alpha val="28627"/>
                    </a:srgbClr>
                  </a:gs>
                  <a:gs pos="16000">
                    <a:srgbClr val="008ABF">
                      <a:alpha val="55686"/>
                    </a:srgbClr>
                  </a:gs>
                </a:gsLst>
                <a:lin ang="5400000" scaled="1"/>
              </a:gradFill>
              <a:prstDash val="solid"/>
              <a:round/>
            </a:ln>
          </p:spPr>
        </p:sp>
        <p:sp>
          <p:nvSpPr>
            <p:cNvPr id="30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21435692">
              <a:off x="-14281" y="275861"/>
              <a:ext cx="9175812" cy="530352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18514"/>
                  </a:moveTo>
                  <a:cubicBezTo>
                    <a:pt x="1022" y="16364"/>
                    <a:pt x="3562" y="5412"/>
                    <a:pt x="6136" y="5766"/>
                  </a:cubicBezTo>
                  <a:cubicBezTo>
                    <a:pt x="8709" y="6120"/>
                    <a:pt x="12864" y="21599"/>
                    <a:pt x="15441" y="20638"/>
                  </a:cubicBezTo>
                  <a:cubicBezTo>
                    <a:pt x="18018" y="19677"/>
                    <a:pt x="20318" y="4299"/>
                    <a:pt x="21600" y="0"/>
                  </a:cubicBezTo>
                </a:path>
              </a:pathLst>
            </a:custGeom>
            <a:noFill xmlns:a="http://schemas.openxmlformats.org/drawingml/2006/main"/>
            <a:ln xmlns:a="http://schemas.openxmlformats.org/drawingml/2006/main" w="9525" cmpd="sng" cap="flat">
              <a:gradFill rotWithShape="1">
                <a:gsLst>
                  <a:gs pos="74000">
                    <a:srgbClr val="10CF9B">
                      <a:alpha val="100000"/>
                    </a:srgbClr>
                  </a:gs>
                  <a:gs pos="44000">
                    <a:srgbClr val="0F6FC6">
                      <a:alpha val="100000"/>
                    </a:srgbClr>
                  </a:gs>
                  <a:gs pos="33000">
                    <a:srgbClr val="009DD9">
                      <a:alpha val="55686"/>
                    </a:srgbClr>
                  </a:gs>
                </a:gsLst>
                <a:lin ang="5400000" scaled="1"/>
              </a:gradFill>
              <a:prstDash val="solid"/>
              <a:round/>
            </a:ln>
          </p:spPr>
        </p:sp>
      </p:grpSp>
      <p:sp>
        <p:nvSpPr>
          <p:cNvPr id="24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457200" y="704088"/>
            <a:ext cx="8229600" cy="11430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b" anchorCtr="0">
            <a:prstTxWarp prst="textNoShape"/>
          </a:bodyPr>
          <a:lstStyle xmlns:a="http://schemas.openxmlformats.org/drawingml/2006/main"/>
          <a:p xmlns:a="http://schemas.openxmlformats.org/drawingml/2006/main"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25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 rot="0">
            <a:off x="457200" y="1935480"/>
            <a:ext cx="8229600" cy="43891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</a:bodyPr>
          <a:lstStyle xmlns:a="http://schemas.openxmlformats.org/drawingml/2006/main"/>
          <a:p xmlns:a="http://schemas.openxmlformats.org/drawingml/2006/main">
            <a:pPr eaLnBrk="1" latinLnBrk="0" hangingPunct="1"/>
            <a:r>
              <a:rPr lang="en-US" altLang="zh-CN"/>
              <a:t>Click to edit Master text styles</a:t>
            </a:r>
            <a:endParaRPr lang="en-US" altLang="zh-CN"/>
          </a:p>
          <a:p xmlns:a="http://schemas.openxmlformats.org/drawingml/2006/main">
            <a:pPr lvl="1" eaLnBrk="1" latinLnBrk="0" hangingPunct="1"/>
            <a:r>
              <a:rPr lang="en-US" altLang="zh-CN"/>
              <a:t>Second level</a:t>
            </a:r>
            <a:endParaRPr lang="en-US" altLang="zh-CN"/>
          </a:p>
          <a:p xmlns:a="http://schemas.openxmlformats.org/drawingml/2006/main">
            <a:pPr lvl="2" eaLnBrk="1" latinLnBrk="0" hangingPunct="1"/>
            <a:r>
              <a:rPr lang="en-US" altLang="zh-CN"/>
              <a:t>Third level</a:t>
            </a:r>
            <a:endParaRPr lang="en-US" altLang="zh-CN"/>
          </a:p>
          <a:p xmlns:a="http://schemas.openxmlformats.org/drawingml/2006/main">
            <a:pPr lvl="3" eaLnBrk="1" latinLnBrk="0" hangingPunct="1"/>
            <a:r>
              <a:rPr lang="en-US" altLang="zh-CN"/>
              <a:t>Fourth level</a:t>
            </a:r>
            <a:endParaRPr lang="en-US" altLang="zh-CN"/>
          </a:p>
          <a:p xmlns:a="http://schemas.openxmlformats.org/drawingml/2006/main">
            <a:pPr lvl="4" eaLnBrk="1" latinLnBrk="0" hangingPunct="1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26" name="文本框"/>
          <p:cNvSpPr>
            <a:spLocks xmlns:a="http://schemas.openxmlformats.org/drawingml/2006/main" noGrp="1"/>
          </p:cNvSpPr>
          <p:nvPr>
            <p:ph type="dt" idx="10"/>
          </p:nvPr>
        </p:nvSpPr>
        <p:spPr>
          <a:xfrm xmlns:a="http://schemas.openxmlformats.org/drawingml/2006/main" rot="0">
            <a:off x="457200" y="6356349"/>
            <a:ext cx="2133600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b" anchorCtr="0">
            <a:prstTxWarp prst="textNoShape"/>
          </a:bodyPr>
          <a:lstStyle xmlns:a="http://schemas.openxmlformats.org/drawingml/2006/main"/>
          <a:p xmlns:a="http://schemas.openxmlformats.org/drawingml/2006/main">
            <a:pPr algn="l" eaLnBrk="1" latinLnBrk="0" hangingPunct="1"/>
            <a:endParaRPr lang="zh-CN" altLang="en-US" sz="1200">
              <a:solidFill>
                <a:srgbClr val="045C75"/>
              </a:solidFill>
              <a:latin typeface="Constantia" pitchFamily="0" charset="0"/>
              <a:ea typeface="宋体" pitchFamily="0" charset="0"/>
              <a:cs typeface="Constantia" pitchFamily="0" charset="0"/>
            </a:endParaRPr>
          </a:p>
        </p:txBody>
      </p:sp>
      <p:sp>
        <p:nvSpPr>
          <p:cNvPr id="27" name="文本框"/>
          <p:cNvSpPr>
            <a:spLocks xmlns:a="http://schemas.openxmlformats.org/drawingml/2006/main" noGrp="1"/>
          </p:cNvSpPr>
          <p:nvPr>
            <p:ph type="ftr"/>
          </p:nvPr>
        </p:nvSpPr>
        <p:spPr>
          <a:xfrm xmlns:a="http://schemas.openxmlformats.org/drawingml/2006/main" rot="0">
            <a:off x="2667000" y="6356349"/>
            <a:ext cx="3352800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b" anchorCtr="0">
            <a:prstTxWarp prst="textNoShape"/>
          </a:bodyPr>
          <a:lstStyle xmlns:a="http://schemas.openxmlformats.org/drawingml/2006/main"/>
          <a:p xmlns:a="http://schemas.openxmlformats.org/drawingml/2006/main">
            <a:pPr algn="l" eaLnBrk="1" latinLnBrk="0" hangingPunct="1"/>
            <a:endParaRPr lang="zh-CN" altLang="en-US" sz="1200">
              <a:solidFill>
                <a:srgbClr val="045C75"/>
              </a:solidFill>
              <a:latin typeface="Constantia" pitchFamily="0" charset="0"/>
              <a:ea typeface="宋体" pitchFamily="0" charset="0"/>
              <a:cs typeface="Constantia" pitchFamily="0" charset="0"/>
            </a:endParaRPr>
          </a:p>
        </p:txBody>
      </p:sp>
      <p:sp>
        <p:nvSpPr>
          <p:cNvPr id="28" name="文本框"/>
          <p:cNvSpPr>
            <a:spLocks xmlns:a="http://schemas.openxmlformats.org/drawingml/2006/main" noGrp="1"/>
          </p:cNvSpPr>
          <p:nvPr>
            <p:ph type="sldNum"/>
          </p:nvPr>
        </p:nvSpPr>
        <p:spPr>
          <a:xfrm xmlns:a="http://schemas.openxmlformats.org/drawingml/2006/main" rot="0">
            <a:off x="7924800" y="6356349"/>
            <a:ext cx="762000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b" anchorCtr="0">
            <a:prstTxWarp prst="textNoShape"/>
          </a:bodyPr>
          <a:lstStyle xmlns:a="http://schemas.openxmlformats.org/drawingml/2006/main"/>
          <a:p xmlns:a="http://schemas.openxmlformats.org/drawingml/2006/main">
            <a:pPr algn="r" eaLnBrk="1" latinLnBrk="0" hangingPunct="1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rgbClr val="045C75"/>
                </a:solidFill>
                <a:latin typeface="Constantia" pitchFamily="0" charset="0"/>
                <a:ea typeface="宋体" pitchFamily="0" charset="0"/>
                <a:cs typeface="Constantia" pitchFamily="0" charset="0"/>
              </a:rPr>
              <a:t>&lt;#&gt;</a:t>
            </a:fld>
            <a:endParaRPr lang="zh-CN" altLang="en-US" sz="1200">
              <a:solidFill>
                <a:srgbClr val="045C75"/>
              </a:solidFill>
              <a:latin typeface="Constantia" pitchFamily="0" charset="0"/>
              <a:ea typeface="宋体" pitchFamily="0" charset="0"/>
              <a:cs typeface="Constantia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774176"/>
      </p:ext>
    </p:extLst>
  </p:cSld>
  <p:clrMapOvr>
    <a:masterClrMapping xmlns:a="http://schemas.openxmlformats.org/drawingml/2006/main"/>
  </p:clrMapOvr>
</p:sldLayout>
</file>

<file path=ppt/slideLayouts/slideLayout2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2268514"/>
      </p:ext>
    </p:extLst>
  </p:cSld>
  <p:clrMapOvr>
    <a:masterClrMapping xmlns:a="http://schemas.openxmlformats.org/drawingml/2006/main"/>
  </p:clrMapOvr>
</p:sldLayout>
</file>

<file path=ppt/slideLayouts/slideLayout3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1162"/>
      </p:ext>
    </p:extLst>
  </p:cSld>
  <p:clrMapOvr>
    <a:masterClrMapping xmlns:a="http://schemas.openxmlformats.org/drawingml/2006/main"/>
  </p:clrMapOvr>
</p:sldLayout>
</file>

<file path=ppt/slideLayouts/slideLayout4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6770723"/>
      </p:ext>
    </p:extLst>
  </p:cSld>
  <p:clrMapOvr>
    <a:masterClrMapping xmlns:a="http://schemas.openxmlformats.org/drawingml/2006/main"/>
  </p:clrMapOvr>
</p:sldLayout>
</file>

<file path=ppt/slideLayouts/slideLayout5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1109469"/>
      </p:ext>
    </p:extLst>
  </p:cSld>
  <p:clrMapOvr>
    <a:masterClrMapping xmlns:a="http://schemas.openxmlformats.org/drawingml/2006/main"/>
  </p:clrMapOvr>
</p:sldLayout>
</file>

<file path=ppt/slideLayouts/slideLayout6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5579170"/>
      </p:ext>
    </p:extLst>
  </p:cSld>
  <p:clrMapOvr>
    <a:masterClrMapping xmlns:a="http://schemas.openxmlformats.org/drawingml/2006/main"/>
  </p:clrMapOvr>
</p:sldLayout>
</file>

<file path=ppt/slideLayouts/slideLayout7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5812020"/>
      </p:ext>
    </p:extLst>
  </p:cSld>
  <p:clrMapOvr>
    <a:masterClrMapping xmlns:a="http://schemas.openxmlformats.org/drawingml/2006/main"/>
  </p:clrMapOvr>
</p:sldLayout>
</file>

<file path=ppt/slideLayouts/slideLayout8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5013822"/>
      </p:ext>
    </p:extLst>
  </p:cSld>
  <p:clrMapOvr>
    <a:masterClrMapping xmlns:a="http://schemas.openxmlformats.org/drawingml/2006/main"/>
  </p:clrMapOvr>
</p:sldLayout>
</file>

<file path=ppt/slideLayouts/slideLayout9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7951882"/>
      </p:ext>
    </p:extLst>
  </p:cSld>
  <p:clrMapOvr>
    <a:masterClrMapping xmlns:a="http://schemas.openxmlformats.org/drawingml/2006/main"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image" Target="../media/1.jpe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blipFill>
          <a:blip r:embed="rId1">
            <a:duotone>
              <a:srgbClr val="F3F3F3"/>
              <a:srgbClr val="FFFFFF"/>
            </a:duotone>
          </a:blip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曲线"/>
          <p:cNvSpPr>
            <a:spLocks/>
          </p:cNvSpPr>
          <p:nvPr/>
        </p:nvSpPr>
        <p:spPr>
          <a:xfrm rot="0">
            <a:off x="-9525" y="-7144"/>
            <a:ext cx="9163050" cy="10414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2" y="65"/>
                </a:moveTo>
                <a:lnTo>
                  <a:pt x="9512" y="0"/>
                </a:lnTo>
                <a:cubicBezTo>
                  <a:pt x="10276" y="3325"/>
                  <a:pt x="14325" y="12084"/>
                  <a:pt x="16368" y="12084"/>
                </a:cubicBezTo>
                <a:cubicBezTo>
                  <a:pt x="18411" y="12084"/>
                  <a:pt x="20679" y="5004"/>
                  <a:pt x="21577" y="1810"/>
                </a:cubicBezTo>
                <a:lnTo>
                  <a:pt x="21600" y="7013"/>
                </a:lnTo>
                <a:cubicBezTo>
                  <a:pt x="21218" y="8462"/>
                  <a:pt x="18770" y="14520"/>
                  <a:pt x="16098" y="14454"/>
                </a:cubicBezTo>
                <a:cubicBezTo>
                  <a:pt x="13427" y="14389"/>
                  <a:pt x="8251" y="5432"/>
                  <a:pt x="5568" y="6618"/>
                </a:cubicBezTo>
                <a:cubicBezTo>
                  <a:pt x="2806" y="6881"/>
                  <a:pt x="1010" y="15870"/>
                  <a:pt x="0" y="21600"/>
                </a:cubicBezTo>
                <a:lnTo>
                  <a:pt x="22" y="65"/>
                </a:lnTo>
                <a:close/>
              </a:path>
            </a:pathLst>
          </a:custGeom>
          <a:gradFill rotWithShape="1">
            <a:gsLst>
              <a:gs pos="0">
                <a:srgbClr val="00638A">
                  <a:alpha val="44705"/>
                </a:srgbClr>
              </a:gs>
              <a:gs pos="100000">
                <a:srgbClr val="00B4BC">
                  <a:alpha val="54901"/>
                </a:srgbClr>
              </a:gs>
            </a:gsLst>
            <a:lin ang="5400000" scaled="1"/>
          </a:gradFill>
          <a:ln w="9525" cmpd="sng" cap="flat">
            <a:noFill/>
            <a:prstDash val="solid"/>
            <a:round/>
          </a:ln>
        </p:spPr>
      </p:sp>
      <p:sp>
        <p:nvSpPr>
          <p:cNvPr id="3" name="曲线"/>
          <p:cNvSpPr>
            <a:spLocks/>
          </p:cNvSpPr>
          <p:nvPr/>
        </p:nvSpPr>
        <p:spPr>
          <a:xfrm rot="0">
            <a:off x="4381500" y="-7144"/>
            <a:ext cx="4762500" cy="6381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cubicBezTo>
                  <a:pt x="1252" y="3702"/>
                  <a:pt x="8409" y="19349"/>
                  <a:pt x="12009" y="20474"/>
                </a:cubicBezTo>
                <a:cubicBezTo>
                  <a:pt x="15609" y="21600"/>
                  <a:pt x="20001" y="10128"/>
                  <a:pt x="21600" y="6752"/>
                </a:cubicBezTo>
                <a:lnTo>
                  <a:pt x="21600" y="217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008990">
                  <a:alpha val="29803"/>
                </a:srgbClr>
              </a:gs>
              <a:gs pos="80000">
                <a:srgbClr val="007CAC">
                  <a:alpha val="44705"/>
                </a:srgbClr>
              </a:gs>
            </a:gsLst>
            <a:lin ang="5400000" scaled="1"/>
          </a:gradFill>
          <a:ln w="9525" cmpd="sng" cap="flat">
            <a:noFill/>
            <a:prstDash val="solid"/>
            <a:round/>
          </a:ln>
        </p:spPr>
      </p:sp>
      <p:sp>
        <p:nvSpPr>
          <p:cNvPr id="4" name="文本框"/>
          <p:cNvSpPr>
            <a:spLocks noGrp="1"/>
          </p:cNvSpPr>
          <p:nvPr>
            <p:ph type="title"/>
          </p:nvPr>
        </p:nvSpPr>
        <p:spPr>
          <a:xfrm rot="0">
            <a:off x="457200" y="704088"/>
            <a:ext cx="8229600" cy="11430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45720" rIns="0" bIns="0" anchor="b" anchorCtr="0">
            <a:prstTxWarp prst="textNoShape"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body" idx="1"/>
          </p:nvPr>
        </p:nvSpPr>
        <p:spPr>
          <a:xfrm rot="0">
            <a:off x="457200" y="1935480"/>
            <a:ext cx="8229600" cy="438912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eaLnBrk="1" latinLnBrk="0" hangingPunct="1"/>
            <a:r>
              <a:rPr lang="en-US" altLang="zh-CN"/>
              <a:t>Click to edit Master text styles</a:t>
            </a:r>
            <a:endParaRPr lang="en-US" altLang="zh-CN"/>
          </a:p>
          <a:p>
            <a:pPr lvl="1" eaLnBrk="1" latinLnBrk="0" hangingPunct="1"/>
            <a:r>
              <a:rPr lang="en-US" altLang="zh-CN"/>
              <a:t>Second level</a:t>
            </a:r>
            <a:endParaRPr lang="en-US" altLang="zh-CN"/>
          </a:p>
          <a:p>
            <a:pPr lvl="2" eaLnBrk="1" latinLnBrk="0" hangingPunct="1"/>
            <a:r>
              <a:rPr lang="en-US" altLang="zh-CN"/>
              <a:t>Third level</a:t>
            </a:r>
            <a:endParaRPr lang="en-US" altLang="zh-CN"/>
          </a:p>
          <a:p>
            <a:pPr lvl="3" eaLnBrk="1" latinLnBrk="0" hangingPunct="1"/>
            <a:r>
              <a:rPr lang="en-US" altLang="zh-CN"/>
              <a:t>Fourth level</a:t>
            </a:r>
            <a:endParaRPr lang="en-US" altLang="zh-CN"/>
          </a:p>
          <a:p>
            <a:pPr lvl="4" eaLnBrk="1" latinLnBrk="0" hangingPunct="1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dt" idx="2"/>
          </p:nvPr>
        </p:nvSpPr>
        <p:spPr>
          <a:xfrm rot="0">
            <a:off x="457200" y="6356349"/>
            <a:ext cx="2133600" cy="36512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b" anchorCtr="0">
            <a:prstTxWarp prst="textNoShape"/>
          </a:bodyPr>
          <a:lstStyle/>
          <a:p>
            <a:pPr algn="l" eaLnBrk="1" latinLnBrk="0" hangingPunct="1"/>
            <a:fld id="{CAD2D6BD-DE1B-4B5F-8B41-2702339687B9}" type="datetime1">
              <a:rPr lang="en-US" altLang="zh-CN" sz="1200">
                <a:solidFill>
                  <a:srgbClr val="045C75"/>
                </a:solidFill>
                <a:latin typeface="Constantia" pitchFamily="0" charset="0"/>
                <a:ea typeface="宋体" pitchFamily="0" charset="0"/>
                <a:cs typeface="Constantia" pitchFamily="0" charset="0"/>
              </a:rPr>
              <a:t>9/9/2024</a:t>
            </a:fld>
            <a:endParaRPr lang="zh-CN" altLang="en-US" sz="1200">
              <a:solidFill>
                <a:srgbClr val="045C75"/>
              </a:solidFill>
              <a:latin typeface="Constantia" pitchFamily="0" charset="0"/>
              <a:ea typeface="宋体" pitchFamily="0" charset="0"/>
              <a:cs typeface="Constantia" pitchFamily="0" charset="0"/>
            </a:endParaRPr>
          </a:p>
        </p:txBody>
      </p:sp>
      <p:sp>
        <p:nvSpPr>
          <p:cNvPr id="7" name="文本框"/>
          <p:cNvSpPr>
            <a:spLocks noGrp="1"/>
          </p:cNvSpPr>
          <p:nvPr>
            <p:ph type="ftr" idx="3"/>
          </p:nvPr>
        </p:nvSpPr>
        <p:spPr>
          <a:xfrm rot="0">
            <a:off x="2667000" y="6356349"/>
            <a:ext cx="3352800" cy="36512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b" anchorCtr="0">
            <a:prstTxWarp prst="textNoShape"/>
          </a:bodyPr>
          <a:lstStyle/>
          <a:p>
            <a:pPr algn="l" eaLnBrk="1" latinLnBrk="0" hangingPunct="1"/>
            <a:endParaRPr lang="zh-CN" altLang="en-US" sz="1200">
              <a:solidFill>
                <a:srgbClr val="045C75"/>
              </a:solidFill>
              <a:latin typeface="Constantia" pitchFamily="0" charset="0"/>
              <a:ea typeface="宋体" pitchFamily="0" charset="0"/>
              <a:cs typeface="Constantia" pitchFamily="0" charset="0"/>
            </a:endParaRPr>
          </a:p>
        </p:txBody>
      </p:sp>
      <p:sp>
        <p:nvSpPr>
          <p:cNvPr id="8" name="文本框"/>
          <p:cNvSpPr>
            <a:spLocks noGrp="1"/>
          </p:cNvSpPr>
          <p:nvPr>
            <p:ph type="sldNum" idx="4"/>
          </p:nvPr>
        </p:nvSpPr>
        <p:spPr>
          <a:xfrm rot="0">
            <a:off x="7924800" y="6356349"/>
            <a:ext cx="762000" cy="36512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b" anchorCtr="0">
            <a:prstTxWarp prst="textNoShape"/>
          </a:bodyPr>
          <a:lstStyle/>
          <a:p>
            <a:pPr algn="r" eaLnBrk="1" latinLnBrk="0" hangingPunct="1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rgbClr val="045C75"/>
                </a:solidFill>
                <a:latin typeface="Constantia" pitchFamily="0" charset="0"/>
                <a:ea typeface="宋体" pitchFamily="0" charset="0"/>
                <a:cs typeface="Constantia" pitchFamily="0" charset="0"/>
              </a:rPr>
              <a:t>&lt;#&gt;</a:t>
            </a:fld>
            <a:endParaRPr lang="zh-CN" altLang="en-US" sz="1200">
              <a:solidFill>
                <a:srgbClr val="045C75"/>
              </a:solidFill>
              <a:latin typeface="Constantia" pitchFamily="0" charset="0"/>
              <a:ea typeface="宋体" pitchFamily="0" charset="0"/>
              <a:cs typeface="Constantia" pitchFamily="0" charset="0"/>
            </a:endParaRPr>
          </a:p>
        </p:txBody>
      </p:sp>
      <p:grpSp>
        <p:nvGrpSpPr>
          <p:cNvPr id="11" name="组合"/>
          <p:cNvGrpSpPr>
            <a:grpSpLocks/>
          </p:cNvGrpSpPr>
          <p:nvPr/>
        </p:nvGrpSpPr>
        <p:grpSpPr>
          <a:xfrm>
            <a:off x="-19017" y="202407"/>
            <a:ext cx="9180548" cy="649224"/>
            <a:chOff x="-19017" y="202407"/>
            <a:chExt cx="9180548" cy="649224"/>
          </a:xfrm>
        </p:grpSpPr>
        <p:sp>
          <p:nvSpPr>
            <p:cNvPr id="9" name="曲线"/>
            <p:cNvSpPr>
              <a:spLocks/>
            </p:cNvSpPr>
            <p:nvPr/>
          </p:nvSpPr>
          <p:spPr>
            <a:xfrm rot="21435692">
              <a:off x="-19017" y="202407"/>
              <a:ext cx="9163050" cy="64922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19777"/>
                  </a:moveTo>
                  <a:cubicBezTo>
                    <a:pt x="1055" y="15109"/>
                    <a:pt x="3454" y="5630"/>
                    <a:pt x="6017" y="5773"/>
                  </a:cubicBezTo>
                  <a:cubicBezTo>
                    <a:pt x="8580" y="5916"/>
                    <a:pt x="12783" y="21599"/>
                    <a:pt x="15380" y="20637"/>
                  </a:cubicBezTo>
                  <a:cubicBezTo>
                    <a:pt x="17977" y="19675"/>
                    <a:pt x="20305" y="4299"/>
                    <a:pt x="21600" y="0"/>
                  </a:cubicBezTo>
                </a:path>
              </a:pathLst>
            </a:custGeom>
            <a:noFill/>
            <a:ln w="10795" cmpd="sng" cap="flat">
              <a:gradFill rotWithShape="1">
                <a:gsLst>
                  <a:gs pos="74000">
                    <a:srgbClr val="08B7BF">
                      <a:alpha val="100000"/>
                    </a:srgbClr>
                  </a:gs>
                  <a:gs pos="86000">
                    <a:srgbClr val="000000">
                      <a:alpha val="28627"/>
                    </a:srgbClr>
                  </a:gs>
                  <a:gs pos="16000">
                    <a:srgbClr val="008ABF">
                      <a:alpha val="55686"/>
                    </a:srgbClr>
                  </a:gs>
                </a:gsLst>
                <a:lin ang="5400000" scaled="1"/>
              </a:gradFill>
              <a:prstDash val="solid"/>
              <a:round/>
            </a:ln>
          </p:spPr>
        </p:sp>
        <p:sp>
          <p:nvSpPr>
            <p:cNvPr id="10" name="曲线"/>
            <p:cNvSpPr>
              <a:spLocks/>
            </p:cNvSpPr>
            <p:nvPr/>
          </p:nvSpPr>
          <p:spPr>
            <a:xfrm rot="21435692">
              <a:off x="-14281" y="275861"/>
              <a:ext cx="9175812" cy="530352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18514"/>
                  </a:moveTo>
                  <a:cubicBezTo>
                    <a:pt x="1022" y="16364"/>
                    <a:pt x="3562" y="5412"/>
                    <a:pt x="6136" y="5766"/>
                  </a:cubicBezTo>
                  <a:cubicBezTo>
                    <a:pt x="8709" y="6120"/>
                    <a:pt x="12864" y="21599"/>
                    <a:pt x="15441" y="20638"/>
                  </a:cubicBezTo>
                  <a:cubicBezTo>
                    <a:pt x="18018" y="19677"/>
                    <a:pt x="20318" y="4299"/>
                    <a:pt x="21600" y="0"/>
                  </a:cubicBezTo>
                </a:path>
              </a:pathLst>
            </a:custGeom>
            <a:noFill/>
            <a:ln w="9525" cmpd="sng" cap="flat">
              <a:gradFill rotWithShape="1">
                <a:gsLst>
                  <a:gs pos="74000">
                    <a:srgbClr val="10CF9B">
                      <a:alpha val="100000"/>
                    </a:srgbClr>
                  </a:gs>
                  <a:gs pos="44000">
                    <a:srgbClr val="0F6FC6">
                      <a:alpha val="100000"/>
                    </a:srgbClr>
                  </a:gs>
                  <a:gs pos="33000">
                    <a:srgbClr val="009DD9">
                      <a:alpha val="55686"/>
                    </a:srgbClr>
                  </a:gs>
                </a:gsLst>
                <a:lin ang="5400000" scaled="1"/>
              </a:gradFill>
              <a:prstDash val="solid"/>
              <a:round/>
            </a:ln>
          </p:spPr>
        </p:sp>
      </p:grpSp>
    </p:spTree>
    <p:extLst>
      <p:ext uri="{BB962C8B-B14F-4D97-AF65-F5344CB8AC3E}">
        <p14:creationId xmlns:p14="http://schemas.microsoft.com/office/powerpoint/2010/main" val="1850042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sldNum="0" hdr="0" ftr="0" dt="0"/>
  <p:txStyles>
    <p:titleStyle>
      <a:lvl1pPr algn="l" defTabSz="914400" eaLnBrk="1" fontAlgn="auto" latinLnBrk="0" hangingPunct="1">
        <a:spcBef>
          <a:spcPts val="0"/>
        </a:spcBef>
        <a:buNone/>
        <a:defRPr sz="5000" b="0" kern="1200">
          <a:solidFill>
            <a:schemeClr val="tx2"/>
          </a:solidFill>
          <a:latin typeface="Calibri" pitchFamily="0" charset="0"/>
          <a:ea typeface="隶书" pitchFamily="0" charset="0"/>
          <a:cs typeface="Calibri" pitchFamily="0" charset="0"/>
        </a:defRPr>
      </a:lvl1pPr>
    </p:titleStyle>
    <p:bodyStyle>
      <a:lvl1pPr marL="274320" indent="-274320" algn="l" defTabSz="914400" eaLnBrk="1" fontAlgn="auto" latinLnBrk="0" hangingPunct="1">
        <a:spcBef>
          <a:spcPct val="20000"/>
        </a:spcBef>
        <a:buClr>
          <a:schemeClr val="accent3"/>
        </a:buClr>
        <a:buSzPct val="95000"/>
        <a:buFont typeface="Wingdings 2" pitchFamily="0" charset="0"/>
        <a:buChar char=""/>
        <a:defRPr sz="2600" kern="1200">
          <a:solidFill>
            <a:schemeClr val="tx1"/>
          </a:solidFill>
          <a:latin typeface="Constantia" pitchFamily="0" charset="0"/>
          <a:ea typeface="宋体" pitchFamily="0" charset="0"/>
          <a:cs typeface="Constantia" pitchFamily="0" charset="0"/>
        </a:defRPr>
      </a:lvl1pPr>
      <a:lvl2pPr marL="640080" indent="-246888" algn="l" defTabSz="914400" eaLnBrk="1" fontAlgn="auto" latinLnBrk="0" hangingPunct="1">
        <a:spcBef>
          <a:spcPct val="20000"/>
        </a:spcBef>
        <a:buClr>
          <a:schemeClr val="accent1"/>
        </a:buClr>
        <a:buSzPct val="85000"/>
        <a:buFont typeface="Wingdings 2" pitchFamily="0" charset="0"/>
        <a:buChar char=""/>
        <a:defRPr sz="2400" kern="1200">
          <a:solidFill>
            <a:schemeClr val="tx1"/>
          </a:solidFill>
          <a:latin typeface="Constantia" pitchFamily="0" charset="0"/>
          <a:ea typeface="宋体" pitchFamily="0" charset="0"/>
          <a:cs typeface="Constantia" pitchFamily="0" charset="0"/>
        </a:defRPr>
      </a:lvl2pPr>
      <a:lvl3pPr marL="914400" indent="-246888" algn="l" defTabSz="914400" eaLnBrk="1" fontAlgn="auto" latinLnBrk="0" hangingPunct="1">
        <a:spcBef>
          <a:spcPct val="20000"/>
        </a:spcBef>
        <a:buClr>
          <a:schemeClr val="accent2"/>
        </a:buClr>
        <a:buSzPct val="70000"/>
        <a:buFont typeface="Wingdings 2" pitchFamily="0" charset="0"/>
        <a:buChar char=""/>
        <a:defRPr sz="2100" kern="1200">
          <a:solidFill>
            <a:schemeClr val="tx1"/>
          </a:solidFill>
          <a:latin typeface="Constantia" pitchFamily="0" charset="0"/>
          <a:ea typeface="宋体" pitchFamily="0" charset="0"/>
          <a:cs typeface="Constantia" pitchFamily="0" charset="0"/>
        </a:defRPr>
      </a:lvl3pPr>
      <a:lvl4pPr marL="1188720" indent="-210312" algn="l" defTabSz="914400" eaLnBrk="1" fontAlgn="auto" latinLnBrk="0" hangingPunct="1">
        <a:spcBef>
          <a:spcPct val="20000"/>
        </a:spcBef>
        <a:buClr>
          <a:schemeClr val="accent3"/>
        </a:buClr>
        <a:buSzPct val="65000"/>
        <a:buFont typeface="Wingdings 2" pitchFamily="0" charset="0"/>
        <a:buChar char=""/>
        <a:defRPr sz="2000" kern="1200">
          <a:solidFill>
            <a:schemeClr val="tx1"/>
          </a:solidFill>
          <a:latin typeface="Constantia" pitchFamily="0" charset="0"/>
          <a:ea typeface="宋体" pitchFamily="0" charset="0"/>
          <a:cs typeface="Constantia" pitchFamily="0" charset="0"/>
        </a:defRPr>
      </a:lvl4pPr>
      <a:lvl5pPr marL="1463040" indent="-210312" algn="l" defTabSz="914400" eaLnBrk="1" fontAlgn="auto" latinLnBrk="0" hangingPunct="1">
        <a:spcBef>
          <a:spcPct val="20000"/>
        </a:spcBef>
        <a:buClr>
          <a:schemeClr val="accent4"/>
        </a:buClr>
        <a:buSzPct val="65000"/>
        <a:buFont typeface="Wingdings 2" pitchFamily="0" charset="0"/>
        <a:buChar char=""/>
        <a:defRPr sz="2000" kern="1200">
          <a:solidFill>
            <a:schemeClr val="tx1"/>
          </a:solidFill>
          <a:latin typeface="Constantia" pitchFamily="0" charset="0"/>
          <a:ea typeface="宋体" pitchFamily="0" charset="0"/>
          <a:cs typeface="Constantia" pitchFamily="0" charset="0"/>
        </a:defRPr>
      </a:lvl5pPr>
      <a:lvl6pPr marL="1737360" indent="-210312" algn="l" defTabSz="914400" eaLnBrk="1" fontAlgn="auto" latinLnBrk="0" hangingPunct="1">
        <a:spcBef>
          <a:spcPct val="20000"/>
        </a:spcBef>
        <a:buClr>
          <a:schemeClr val="accent5"/>
        </a:buClr>
        <a:buSzPct val="80000"/>
        <a:buFont typeface="Wingdings 2" pitchFamily="0" charset="0"/>
        <a:buChar char=""/>
        <a:defRPr sz="1800" kern="1200">
          <a:solidFill>
            <a:schemeClr val="tx1"/>
          </a:solidFill>
          <a:latin typeface="Constantia" pitchFamily="0" charset="0"/>
          <a:ea typeface="宋体" pitchFamily="0" charset="0"/>
          <a:cs typeface="Constantia" pitchFamily="0" charset="0"/>
        </a:defRPr>
      </a:lvl6pPr>
      <a:lvl7pPr marL="1920240" indent="-182880" algn="l" defTabSz="914400" eaLnBrk="1" fontAlgn="auto" latinLnBrk="0" hangingPunct="1">
        <a:spcBef>
          <a:spcPct val="20000"/>
        </a:spcBef>
        <a:buClr>
          <a:schemeClr val="accent6"/>
        </a:buClr>
        <a:buSzPct val="80000"/>
        <a:buFont typeface="Wingdings 2" pitchFamily="0" charset="0"/>
        <a:buChar char=""/>
        <a:defRPr sz="1600" kern="1200" baseline="0">
          <a:solidFill>
            <a:schemeClr val="tx1"/>
          </a:solidFill>
          <a:latin typeface="Constantia" pitchFamily="0" charset="0"/>
          <a:ea typeface="宋体" pitchFamily="0" charset="0"/>
          <a:cs typeface="Constantia" pitchFamily="0" charset="0"/>
        </a:defRPr>
      </a:lvl7pPr>
      <a:lvl8pPr marL="2194559" indent="-182880" algn="l" defTabSz="914400" eaLnBrk="1" fontAlgn="auto" latinLnBrk="0" hangingPunct="1">
        <a:spcBef>
          <a:spcPct val="20000"/>
        </a:spcBef>
        <a:buClr>
          <a:schemeClr val="tx2"/>
        </a:buClr>
        <a:buChar char="•"/>
        <a:defRPr sz="1600" kern="1200">
          <a:solidFill>
            <a:schemeClr val="tx1"/>
          </a:solidFill>
          <a:latin typeface="Constantia" pitchFamily="0" charset="0"/>
          <a:ea typeface="宋体" pitchFamily="0" charset="0"/>
          <a:cs typeface="Constantia" pitchFamily="0" charset="0"/>
        </a:defRPr>
      </a:lvl8pPr>
      <a:lvl9pPr marL="2194559" indent="-182880" algn="l" defTabSz="914400" eaLnBrk="1" fontAlgn="auto" latinLnBrk="0" hangingPunct="1">
        <a:spcBef>
          <a:spcPct val="20000"/>
        </a:spcBef>
        <a:buClr>
          <a:schemeClr val="tx2"/>
        </a:buClr>
        <a:buChar char="•"/>
        <a:defRPr sz="1600" kern="1200">
          <a:solidFill>
            <a:schemeClr val="tx1"/>
          </a:solidFill>
          <a:latin typeface="Constantia" pitchFamily="0" charset="0"/>
          <a:ea typeface="宋体" pitchFamily="0" charset="0"/>
          <a:cs typeface="Constantia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1.jpeg"/><Relationship Id="rId2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1.jpeg"/><Relationship Id="rId2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1.jpeg"/><Relationship Id="rId2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1.jpeg"/><Relationship Id="rId2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1.jpeg"/><Relationship Id="rId2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1.jpeg"/><Relationship Id="rId2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1.jpeg"/><Relationship Id="rId2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1.jpeg"/><Relationship Id="rId2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1.jpeg"/><Relationship Id="rId2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1.jpeg"/><Relationship Id="rId2" Type="http://schemas.openxmlformats.org/officeDocument/2006/relationships/slideLayout" Target="../slideLayouts/slideLayout12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45A1D8"/>
            </a:gs>
            <a:gs pos="25000">
              <a:srgbClr val="4699C9"/>
            </a:gs>
            <a:gs pos="100000">
              <a:srgbClr val="001016"/>
            </a:gs>
          </a:gsLst>
          <a:path path="shape">
            <a:fillToRect l="50000" t="50000" r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"/>
          <p:cNvSpPr>
            <a:spLocks noGrp="1"/>
          </p:cNvSpPr>
          <p:nvPr>
            <p:ph type="ctrTitle"/>
          </p:nvPr>
        </p:nvSpPr>
        <p:spPr>
          <a:xfrm rot="0">
            <a:off x="2362200" y="1500174"/>
            <a:ext cx="6477000" cy="264320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000" b="1" i="0" u="none" strike="noStrike" kern="1200" cap="none" spc="0" baseline="0">
                <a:solidFill>
                  <a:srgbClr val="C9DB91"/>
                </a:solidFill>
                <a:effectLst>
                  <a:outerShdw sx="100000" sy="100000" blurRad="38100" dir="5400000" dist="25400" algn="tl">
                    <a:srgbClr val="000000">
                      <a:alpha val="43000"/>
                    </a:srgbClr>
                  </a:outerShdw>
                </a:effectLst>
                <a:latin typeface="Calibri" pitchFamily="0" charset="0"/>
                <a:ea typeface="隶书" pitchFamily="0" charset="0"/>
                <a:cs typeface="Calibri" pitchFamily="0" charset="0"/>
              </a:rPr>
              <a:t>EMPLOYEE DATA ANALYSIS USING EXCEL</a:t>
            </a:r>
            <a:endParaRPr lang="zh-CN" altLang="en-US" sz="4000" b="1" i="0" u="none" strike="noStrike" kern="1200" cap="none" spc="0" baseline="0">
              <a:solidFill>
                <a:srgbClr val="C9DB91"/>
              </a:solidFill>
              <a:effectLst>
                <a:outerShdw sx="100000" sy="100000" blurRad="38100" dir="5400000" dist="25400" algn="tl">
                  <a:srgbClr val="000000">
                    <a:alpha val="43000"/>
                  </a:srgbClr>
                </a:outerShdw>
              </a:effectLst>
              <a:latin typeface="Calibri" pitchFamily="0" charset="0"/>
              <a:ea typeface="隶书" pitchFamily="0" charset="0"/>
              <a:cs typeface="Calibri" pitchFamily="0" charset="0"/>
            </a:endParaRPr>
          </a:p>
        </p:txBody>
      </p:sp>
      <p:sp>
        <p:nvSpPr>
          <p:cNvPr id="23" name="文本框"/>
          <p:cNvSpPr>
            <a:spLocks noGrp="1"/>
          </p:cNvSpPr>
          <p:nvPr>
            <p:ph type="subTitle" idx="1"/>
          </p:nvPr>
        </p:nvSpPr>
        <p:spPr>
          <a:xfrm rot="0">
            <a:off x="2200277" y="4433896"/>
            <a:ext cx="6705600" cy="235743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r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600" b="0" i="0" u="none" strike="noStrike" kern="1200" cap="none" spc="0" baseline="0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/>
              </a:rPr>
              <a:t>NAME:</a:t>
            </a:r>
            <a:r>
              <a:rPr lang="en-US" altLang="zh-CN" sz="2600" b="0" i="0" u="none" strike="noStrike" kern="1200" cap="none" spc="0" baseline="0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/>
              </a:rPr>
              <a:t>G.Haravindh</a:t>
            </a:r>
            <a:endParaRPr lang="en-US" altLang="zh-CN" sz="2600" b="0" i="0" u="none" strike="noStrike" kern="1200" cap="none" spc="0" baseline="0">
              <a:solidFill>
                <a:schemeClr val="tx1"/>
              </a:solidFill>
              <a:latin typeface="Constantia" pitchFamily="0" charset="0"/>
              <a:ea typeface="宋体" pitchFamily="0" charset="0"/>
              <a:cs typeface="Lucida Sans"/>
            </a:endParaRPr>
          </a:p>
          <a:p>
            <a:pPr marL="0" indent="0" algn="r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600" b="0" i="0" u="none" strike="noStrike" kern="1200" cap="none" spc="0" baseline="0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/>
              </a:rPr>
              <a:t>REGISTER:USER ID </a:t>
            </a:r>
            <a:r>
              <a:rPr lang="en-US" altLang="zh-CN" sz="2600" b="0" i="0" u="none" strike="noStrike" kern="1200" cap="none" spc="0" baseline="0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/>
              </a:rPr>
              <a:t>6369102794</a:t>
            </a:r>
            <a:endParaRPr lang="en-US" altLang="zh-CN" sz="2600" b="0" i="0" u="none" strike="noStrike" kern="1200" cap="none" spc="0" baseline="0">
              <a:solidFill>
                <a:schemeClr val="tx1"/>
              </a:solidFill>
              <a:latin typeface="Constantia" pitchFamily="0" charset="0"/>
              <a:ea typeface="宋体" pitchFamily="0" charset="0"/>
              <a:cs typeface="Lucida Sans"/>
            </a:endParaRPr>
          </a:p>
          <a:p>
            <a:pPr marL="0" indent="0" algn="r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600" b="0" i="0" u="none" strike="noStrike" kern="1200" cap="none" spc="0" baseline="0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/>
              </a:rPr>
              <a:t>DEPARTMENT:III BCOM [GENERAL]</a:t>
            </a:r>
            <a:endParaRPr lang="en-US" altLang="zh-CN" sz="2600" b="0" i="0" u="none" strike="noStrike" kern="1200" cap="none" spc="0" baseline="0">
              <a:solidFill>
                <a:schemeClr val="tx1"/>
              </a:solidFill>
              <a:latin typeface="Constantia" pitchFamily="0" charset="0"/>
              <a:ea typeface="宋体" pitchFamily="0" charset="0"/>
              <a:cs typeface="Lucida Sans"/>
            </a:endParaRPr>
          </a:p>
          <a:p>
            <a:pPr marL="0" indent="0" algn="r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/>
              </a:rPr>
              <a:t>COLLEGE: D.R.B.C.C.C HINDU COLLEGE , PATTABIRAM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onstantia" pitchFamily="0" charset="0"/>
              <a:ea typeface="宋体" pitchFamily="0" charset="0"/>
              <a:cs typeface="Lucida Sans"/>
            </a:endParaRPr>
          </a:p>
          <a:p>
            <a:pPr marL="0" indent="0" algn="r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endParaRPr lang="zh-CN" altLang="en-US" sz="2600" b="0" i="0" u="none" strike="noStrike" kern="1200" cap="none" spc="0" baseline="0">
              <a:solidFill>
                <a:schemeClr val="tx1"/>
              </a:solidFill>
              <a:latin typeface="Constantia" pitchFamily="0" charset="0"/>
              <a:ea typeface="宋体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219178550"/>
      </p:ext>
    </p:extLst>
  </p:cSld>
  <p:clrMapOvr>
    <a:masterClrMapping/>
  </p:clrMapOvr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blipFill>
          <a:blip r:embed="rId1">
            <a:duotone>
              <a:srgbClr val="F3F3F3"/>
              <a:srgbClr val="FFFFFF"/>
            </a:duotone>
          </a:blip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文本框"/>
          <p:cNvSpPr>
            <a:spLocks noGrp="1"/>
          </p:cNvSpPr>
          <p:nvPr>
            <p:ph type="title"/>
          </p:nvPr>
        </p:nvSpPr>
        <p:spPr>
          <a:xfrm rot="0">
            <a:off x="457200" y="704088"/>
            <a:ext cx="8229600" cy="11430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500" b="0" i="0" u="none" strike="noStrike" kern="1200" cap="none" spc="0" baseline="0">
                <a:solidFill>
                  <a:schemeClr val="tx2"/>
                </a:solidFill>
                <a:latin typeface="Calibri" pitchFamily="0" charset="0"/>
                <a:ea typeface="隶书" pitchFamily="0" charset="0"/>
                <a:cs typeface="Lucida Sans"/>
              </a:rPr>
              <a:t>RESULT AND DISCUSSION</a:t>
            </a:r>
            <a:br>
              <a:rPr lang="zh-CN" altLang="en-US" sz="4500" b="0" i="0" u="none" strike="noStrike" kern="1200" cap="none" spc="0" baseline="0">
                <a:solidFill>
                  <a:schemeClr val="tx2"/>
                </a:solidFill>
                <a:latin typeface="Calibri" pitchFamily="0" charset="0"/>
                <a:ea typeface="隶书" pitchFamily="0" charset="0"/>
                <a:cs typeface="Lucida Sans"/>
              </a:rPr>
            </a:br>
            <a:endParaRPr lang="zh-CN" altLang="en-US" sz="4500" b="0" i="0" u="none" strike="noStrike" kern="1200" cap="none" spc="0" baseline="0">
              <a:solidFill>
                <a:schemeClr val="tx2"/>
              </a:solidFill>
              <a:latin typeface="Calibri" pitchFamily="0" charset="0"/>
              <a:ea typeface="隶书" pitchFamily="0" charset="0"/>
              <a:cs typeface="Lucida Sans"/>
            </a:endParaRPr>
          </a:p>
        </p:txBody>
      </p:sp>
      <p:sp>
        <p:nvSpPr>
          <p:cNvPr id="51" name="文本框"/>
          <p:cNvSpPr>
            <a:spLocks noGrp="1"/>
          </p:cNvSpPr>
          <p:nvPr>
            <p:ph type="body" idx="1"/>
          </p:nvPr>
        </p:nvSpPr>
        <p:spPr>
          <a:xfrm rot="0">
            <a:off x="457200" y="1935480"/>
            <a:ext cx="8229600" cy="438912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274320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 pitchFamily="0" charset="0"/>
              <a:buChar char=""/>
            </a:pPr>
            <a:endParaRPr lang="en-US" altLang="zh-CN" sz="2600" b="0" i="0" u="none" strike="noStrike" kern="1200" cap="none" spc="0" baseline="0">
              <a:solidFill>
                <a:schemeClr val="tx1"/>
              </a:solidFill>
              <a:latin typeface="Constantia" pitchFamily="0" charset="0"/>
              <a:ea typeface="宋体" pitchFamily="0" charset="0"/>
              <a:cs typeface="Lucida Sans"/>
            </a:endParaRPr>
          </a:p>
          <a:p>
            <a:pPr marL="274320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 pitchFamily="0" charset="0"/>
              <a:buChar char=""/>
            </a:pPr>
            <a:r>
              <a:rPr lang="en-US" altLang="zh-CN" sz="2600" b="0" i="0" u="none" strike="noStrike" kern="1200" cap="none" spc="0" baseline="0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/>
              </a:rPr>
              <a:t>The results might show correlations or patterns, such as a specific education level or department that tends to yield higher profits.</a:t>
            </a:r>
            <a:endParaRPr lang="en-US" altLang="zh-CN" sz="2600" b="0" i="0" u="none" strike="noStrike" kern="1200" cap="none" spc="0" baseline="0">
              <a:solidFill>
                <a:schemeClr val="tx1"/>
              </a:solidFill>
              <a:latin typeface="Constantia" pitchFamily="0" charset="0"/>
              <a:ea typeface="宋体" pitchFamily="0" charset="0"/>
              <a:cs typeface="Lucida Sans"/>
            </a:endParaRPr>
          </a:p>
          <a:p>
            <a:pPr marL="274320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 pitchFamily="0" charset="0"/>
              <a:buChar char=""/>
            </a:pPr>
            <a:endParaRPr lang="zh-CN" altLang="en-US" sz="2600" b="0" i="0" u="none" strike="noStrike" kern="1200" cap="none" spc="0" baseline="0">
              <a:solidFill>
                <a:schemeClr val="tx1"/>
              </a:solidFill>
              <a:latin typeface="Constantia" pitchFamily="0" charset="0"/>
              <a:ea typeface="宋体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770259246"/>
      </p:ext>
    </p:extLst>
  </p:cSld>
  <p:clrMapOvr>
    <a:masterClrMapping/>
  </p:clrMapOvr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blipFill>
          <a:blip r:embed="rId1">
            <a:duotone>
              <a:srgbClr val="F3F3F3"/>
              <a:srgbClr val="FFFFFF"/>
            </a:duotone>
          </a:blip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文本框"/>
          <p:cNvSpPr>
            <a:spLocks noGrp="1"/>
          </p:cNvSpPr>
          <p:nvPr>
            <p:ph type="title"/>
          </p:nvPr>
        </p:nvSpPr>
        <p:spPr>
          <a:xfrm rot="0">
            <a:off x="457200" y="704088"/>
            <a:ext cx="8229600" cy="11430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500" b="0" i="0" u="none" strike="noStrike" kern="1200" cap="none" spc="0" baseline="0">
                <a:solidFill>
                  <a:schemeClr val="tx2"/>
                </a:solidFill>
                <a:latin typeface="Calibri" pitchFamily="0" charset="0"/>
                <a:ea typeface="隶书" pitchFamily="0" charset="0"/>
                <a:cs typeface="Lucida Sans"/>
              </a:rPr>
              <a:t>CONCLUSION</a:t>
            </a:r>
            <a:br>
              <a:rPr lang="zh-CN" altLang="en-US" sz="4500" b="0" i="0" u="none" strike="noStrike" kern="1200" cap="none" spc="0" baseline="0">
                <a:solidFill>
                  <a:schemeClr val="tx2"/>
                </a:solidFill>
                <a:latin typeface="Calibri" pitchFamily="0" charset="0"/>
                <a:ea typeface="隶书" pitchFamily="0" charset="0"/>
                <a:cs typeface="Lucida Sans"/>
              </a:rPr>
            </a:br>
            <a:endParaRPr lang="zh-CN" altLang="en-US" sz="4500" b="0" i="0" u="none" strike="noStrike" kern="1200" cap="none" spc="0" baseline="0">
              <a:solidFill>
                <a:schemeClr val="tx2"/>
              </a:solidFill>
              <a:latin typeface="Calibri" pitchFamily="0" charset="0"/>
              <a:ea typeface="隶书" pitchFamily="0" charset="0"/>
              <a:cs typeface="Lucida Sans"/>
            </a:endParaRPr>
          </a:p>
        </p:txBody>
      </p:sp>
      <p:sp>
        <p:nvSpPr>
          <p:cNvPr id="53" name="文本框"/>
          <p:cNvSpPr>
            <a:spLocks noGrp="1"/>
          </p:cNvSpPr>
          <p:nvPr>
            <p:ph type="body" idx="1"/>
          </p:nvPr>
        </p:nvSpPr>
        <p:spPr>
          <a:xfrm rot="0">
            <a:off x="457200" y="1935480"/>
            <a:ext cx="8229600" cy="438912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274320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 pitchFamily="0" charset="0"/>
              <a:buChar char=""/>
            </a:pPr>
            <a:endParaRPr lang="en-US" altLang="zh-CN" sz="2600" b="0" i="0" u="none" strike="noStrike" kern="1200" cap="none" spc="0" baseline="0">
              <a:solidFill>
                <a:schemeClr val="tx1"/>
              </a:solidFill>
              <a:latin typeface="Constantia" pitchFamily="0" charset="0"/>
              <a:ea typeface="宋体" pitchFamily="0" charset="0"/>
              <a:cs typeface="Lucida Sans"/>
            </a:endParaRPr>
          </a:p>
          <a:p>
            <a:pPr marL="274320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 pitchFamily="0" charset="0"/>
              <a:buChar char=""/>
            </a:pPr>
            <a:r>
              <a:rPr lang="en-US" altLang="zh-CN" sz="2600" b="0" i="0" u="none" strike="noStrike" kern="1200" cap="none" spc="0" baseline="0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/>
              </a:rPr>
              <a:t>The final conclusion would be drawn based on the findings, potentially leading to actionable insights like training programs for underperforming employees or recognizing and rewarding top performers.</a:t>
            </a:r>
            <a:endParaRPr lang="zh-CN" altLang="en-US" sz="2600" b="0" i="0" u="none" strike="noStrike" kern="1200" cap="none" spc="0" baseline="0">
              <a:solidFill>
                <a:schemeClr val="tx1"/>
              </a:solidFill>
              <a:latin typeface="Constantia" pitchFamily="0" charset="0"/>
              <a:ea typeface="宋体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723220259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blipFill>
          <a:blip r:embed="rId1">
            <a:duotone>
              <a:srgbClr val="F3F3F3"/>
              <a:srgbClr val="FFFFFF"/>
            </a:duotone>
          </a:blip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"/>
          <p:cNvSpPr>
            <a:spLocks noGrp="1"/>
          </p:cNvSpPr>
          <p:nvPr>
            <p:ph type="title"/>
          </p:nvPr>
        </p:nvSpPr>
        <p:spPr>
          <a:xfrm rot="0">
            <a:off x="457200" y="704088"/>
            <a:ext cx="8229600" cy="11430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5000" b="0" i="0" u="none" strike="noStrike" kern="1200" cap="none" spc="0" baseline="0">
                <a:solidFill>
                  <a:schemeClr val="tx2"/>
                </a:solidFill>
                <a:latin typeface="Calibri" pitchFamily="0" charset="0"/>
                <a:ea typeface="隶书" pitchFamily="0" charset="0"/>
                <a:cs typeface="Lucida Sans"/>
              </a:rPr>
              <a:t>PROJECT TITLE</a:t>
            </a:r>
            <a:endParaRPr lang="zh-CN" altLang="en-US" sz="5000" b="0" i="0" u="none" strike="noStrike" kern="1200" cap="none" spc="0" baseline="0">
              <a:solidFill>
                <a:schemeClr val="tx2"/>
              </a:solidFill>
              <a:latin typeface="Calibri" pitchFamily="0" charset="0"/>
              <a:ea typeface="隶书" pitchFamily="0" charset="0"/>
              <a:cs typeface="Lucida Sans"/>
            </a:endParaRPr>
          </a:p>
        </p:txBody>
      </p:sp>
      <p:sp>
        <p:nvSpPr>
          <p:cNvPr id="35" name="文本框"/>
          <p:cNvSpPr>
            <a:spLocks noGrp="1"/>
          </p:cNvSpPr>
          <p:nvPr>
            <p:ph type="body" idx="1"/>
          </p:nvPr>
        </p:nvSpPr>
        <p:spPr>
          <a:xfrm rot="0">
            <a:off x="457200" y="1935480"/>
            <a:ext cx="8229600" cy="438912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274320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 pitchFamily="0" charset="0"/>
              <a:buChar char=""/>
            </a:pPr>
            <a:endParaRPr lang="en-US" altLang="zh-CN" sz="4400" b="0" i="0" u="none" strike="noStrike" kern="1200" cap="none" spc="0" baseline="0">
              <a:solidFill>
                <a:schemeClr val="tx1"/>
              </a:solidFill>
              <a:latin typeface="Constantia" pitchFamily="0" charset="0"/>
              <a:ea typeface="宋体" pitchFamily="0" charset="0"/>
              <a:cs typeface="Lucida Sans"/>
            </a:endParaRPr>
          </a:p>
          <a:p>
            <a:pPr marL="274320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 pitchFamily="0" charset="0"/>
              <a:buChar char=""/>
            </a:pPr>
            <a:r>
              <a:rPr lang="en-US" altLang="zh-CN" sz="4400" b="0" i="0" u="none" strike="noStrike" kern="1200" cap="none" spc="0" baseline="0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/>
              </a:rPr>
              <a:t>EMPLOYEE PROFIT\LOSS ANALYTICS</a:t>
            </a:r>
            <a:endParaRPr lang="zh-CN" altLang="en-US" sz="4400" b="0" i="0" u="none" strike="noStrike" kern="1200" cap="none" spc="0" baseline="0">
              <a:solidFill>
                <a:schemeClr val="tx1"/>
              </a:solidFill>
              <a:latin typeface="Constantia" pitchFamily="0" charset="0"/>
              <a:ea typeface="宋体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2133908469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blipFill>
          <a:blip r:embed="rId1">
            <a:duotone>
              <a:srgbClr val="F3F3F3"/>
              <a:srgbClr val="FFFFFF"/>
            </a:duotone>
          </a:blip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文本框"/>
          <p:cNvSpPr>
            <a:spLocks noGrp="1"/>
          </p:cNvSpPr>
          <p:nvPr>
            <p:ph type="title"/>
          </p:nvPr>
        </p:nvSpPr>
        <p:spPr>
          <a:xfrm rot="0">
            <a:off x="457200" y="704088"/>
            <a:ext cx="8229600" cy="11430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5000" b="0" i="0" u="none" strike="noStrike" kern="1200" cap="none" spc="0" baseline="0">
                <a:solidFill>
                  <a:schemeClr val="tx2"/>
                </a:solidFill>
                <a:latin typeface="Calibri" pitchFamily="0" charset="0"/>
                <a:ea typeface="隶书" pitchFamily="0" charset="0"/>
                <a:cs typeface="Lucida Sans"/>
              </a:rPr>
              <a:t>AGENDA</a:t>
            </a:r>
            <a:endParaRPr lang="zh-CN" altLang="en-US" sz="5000" b="0" i="0" u="none" strike="noStrike" kern="1200" cap="none" spc="0" baseline="0">
              <a:solidFill>
                <a:schemeClr val="tx2"/>
              </a:solidFill>
              <a:latin typeface="Calibri" pitchFamily="0" charset="0"/>
              <a:ea typeface="隶书" pitchFamily="0" charset="0"/>
              <a:cs typeface="Lucida Sans"/>
            </a:endParaRPr>
          </a:p>
        </p:txBody>
      </p:sp>
      <p:sp>
        <p:nvSpPr>
          <p:cNvPr id="37" name="文本框"/>
          <p:cNvSpPr>
            <a:spLocks noGrp="1"/>
          </p:cNvSpPr>
          <p:nvPr>
            <p:ph type="body" idx="1"/>
          </p:nvPr>
        </p:nvSpPr>
        <p:spPr>
          <a:xfrm rot="0">
            <a:off x="457200" y="1935480"/>
            <a:ext cx="8229600" cy="438912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274320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 pitchFamily="0" charset="0"/>
              <a:buChar char=""/>
            </a:pPr>
            <a:r>
              <a:rPr lang="en-US" altLang="zh-CN" sz="2600" b="0" i="0" u="none" strike="noStrike" kern="1200" cap="none" spc="0" baseline="0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/>
              </a:rPr>
              <a:t>PROBLEM STATEMENT</a:t>
            </a:r>
            <a:endParaRPr lang="en-US" altLang="zh-CN" sz="2600" b="0" i="0" u="none" strike="noStrike" kern="1200" cap="none" spc="0" baseline="0">
              <a:solidFill>
                <a:schemeClr val="tx1"/>
              </a:solidFill>
              <a:latin typeface="Constantia" pitchFamily="0" charset="0"/>
              <a:ea typeface="宋体" pitchFamily="0" charset="0"/>
              <a:cs typeface="Lucida Sans"/>
            </a:endParaRPr>
          </a:p>
          <a:p>
            <a:pPr marL="274320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 pitchFamily="0" charset="0"/>
              <a:buChar char=""/>
            </a:pPr>
            <a:r>
              <a:rPr lang="en-US" altLang="zh-CN" sz="2600" b="0" i="0" u="none" strike="noStrike" kern="1200" cap="none" spc="0" baseline="0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/>
              </a:rPr>
              <a:t>PROJECT OVERVIEW</a:t>
            </a:r>
            <a:endParaRPr lang="en-US" altLang="zh-CN" sz="2600" b="0" i="0" u="none" strike="noStrike" kern="1200" cap="none" spc="0" baseline="0">
              <a:solidFill>
                <a:schemeClr val="tx1"/>
              </a:solidFill>
              <a:latin typeface="Constantia" pitchFamily="0" charset="0"/>
              <a:ea typeface="宋体" pitchFamily="0" charset="0"/>
              <a:cs typeface="Lucida Sans"/>
            </a:endParaRPr>
          </a:p>
          <a:p>
            <a:pPr marL="274320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 pitchFamily="0" charset="0"/>
              <a:buChar char=""/>
            </a:pPr>
            <a:r>
              <a:rPr lang="en-US" altLang="zh-CN" sz="2600" b="0" i="0" u="none" strike="noStrike" kern="1200" cap="none" spc="0" baseline="0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/>
              </a:rPr>
              <a:t>END USER </a:t>
            </a:r>
            <a:endParaRPr lang="en-US" altLang="zh-CN" sz="2600" b="0" i="0" u="none" strike="noStrike" kern="1200" cap="none" spc="0" baseline="0">
              <a:solidFill>
                <a:schemeClr val="tx1"/>
              </a:solidFill>
              <a:latin typeface="Constantia" pitchFamily="0" charset="0"/>
              <a:ea typeface="宋体" pitchFamily="0" charset="0"/>
              <a:cs typeface="Lucida Sans"/>
            </a:endParaRPr>
          </a:p>
          <a:p>
            <a:pPr marL="274320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 pitchFamily="0" charset="0"/>
              <a:buChar char=""/>
            </a:pPr>
            <a:r>
              <a:rPr lang="en-US" altLang="zh-CN" sz="2600" b="0" i="0" u="none" strike="noStrike" kern="1200" cap="none" spc="0" baseline="0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/>
              </a:rPr>
              <a:t>OUR SOLUTION &amp; PREPOSITION</a:t>
            </a:r>
            <a:endParaRPr lang="en-US" altLang="zh-CN" sz="2600" b="0" i="0" u="none" strike="noStrike" kern="1200" cap="none" spc="0" baseline="0">
              <a:solidFill>
                <a:schemeClr val="tx1"/>
              </a:solidFill>
              <a:latin typeface="Constantia" pitchFamily="0" charset="0"/>
              <a:ea typeface="宋体" pitchFamily="0" charset="0"/>
              <a:cs typeface="Lucida Sans"/>
            </a:endParaRPr>
          </a:p>
          <a:p>
            <a:pPr marL="274320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 pitchFamily="0" charset="0"/>
              <a:buChar char=""/>
            </a:pPr>
            <a:r>
              <a:rPr lang="en-US" altLang="zh-CN" sz="2600" b="0" i="0" u="none" strike="noStrike" kern="1200" cap="none" spc="0" baseline="0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/>
              </a:rPr>
              <a:t>DATASET DISCRIPTION</a:t>
            </a:r>
            <a:endParaRPr lang="en-US" altLang="zh-CN" sz="2600" b="0" i="0" u="none" strike="noStrike" kern="1200" cap="none" spc="0" baseline="0">
              <a:solidFill>
                <a:schemeClr val="tx1"/>
              </a:solidFill>
              <a:latin typeface="Constantia" pitchFamily="0" charset="0"/>
              <a:ea typeface="宋体" pitchFamily="0" charset="0"/>
              <a:cs typeface="Lucida Sans"/>
            </a:endParaRPr>
          </a:p>
          <a:p>
            <a:pPr marL="274320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 pitchFamily="0" charset="0"/>
              <a:buChar char=""/>
            </a:pPr>
            <a:r>
              <a:rPr lang="en-US" altLang="zh-CN" sz="2600" b="0" i="0" u="none" strike="noStrike" kern="1200" cap="none" spc="0" baseline="0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/>
              </a:rPr>
              <a:t>MODELING APPROACH</a:t>
            </a:r>
            <a:endParaRPr lang="en-US" altLang="zh-CN" sz="2600" b="0" i="0" u="none" strike="noStrike" kern="1200" cap="none" spc="0" baseline="0">
              <a:solidFill>
                <a:schemeClr val="tx1"/>
              </a:solidFill>
              <a:latin typeface="Constantia" pitchFamily="0" charset="0"/>
              <a:ea typeface="宋体" pitchFamily="0" charset="0"/>
              <a:cs typeface="Lucida Sans"/>
            </a:endParaRPr>
          </a:p>
          <a:p>
            <a:pPr marL="274320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 pitchFamily="0" charset="0"/>
              <a:buChar char=""/>
            </a:pPr>
            <a:r>
              <a:rPr lang="en-US" altLang="zh-CN" sz="2600" b="0" i="0" u="none" strike="noStrike" kern="1200" cap="none" spc="0" baseline="0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/>
              </a:rPr>
              <a:t>RESULT AND DISCUSSION</a:t>
            </a:r>
            <a:endParaRPr lang="en-US" altLang="zh-CN" sz="2600" b="0" i="0" u="none" strike="noStrike" kern="1200" cap="none" spc="0" baseline="0">
              <a:solidFill>
                <a:schemeClr val="tx1"/>
              </a:solidFill>
              <a:latin typeface="Constantia" pitchFamily="0" charset="0"/>
              <a:ea typeface="宋体" pitchFamily="0" charset="0"/>
              <a:cs typeface="Lucida Sans"/>
            </a:endParaRPr>
          </a:p>
          <a:p>
            <a:pPr marL="274320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 pitchFamily="0" charset="0"/>
              <a:buChar char=""/>
            </a:pPr>
            <a:r>
              <a:rPr lang="en-US" altLang="zh-CN" sz="2600" b="0" i="0" u="none" strike="noStrike" kern="1200" cap="none" spc="0" baseline="0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/>
              </a:rPr>
              <a:t>CONCLUSION</a:t>
            </a:r>
            <a:endParaRPr lang="zh-CN" altLang="en-US" sz="2600" b="0" i="0" u="none" strike="noStrike" kern="1200" cap="none" spc="0" baseline="0">
              <a:solidFill>
                <a:schemeClr val="tx1"/>
              </a:solidFill>
              <a:latin typeface="Constantia" pitchFamily="0" charset="0"/>
              <a:ea typeface="宋体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1396721289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blipFill>
          <a:blip r:embed="rId1">
            <a:duotone>
              <a:srgbClr val="F3F3F3"/>
              <a:srgbClr val="FFFFFF"/>
            </a:duotone>
          </a:blip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文本框"/>
          <p:cNvSpPr>
            <a:spLocks noGrp="1"/>
          </p:cNvSpPr>
          <p:nvPr>
            <p:ph type="title"/>
          </p:nvPr>
        </p:nvSpPr>
        <p:spPr>
          <a:xfrm rot="0">
            <a:off x="457200" y="704088"/>
            <a:ext cx="8229600" cy="11430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5000" b="0" i="0" u="none" strike="noStrike" kern="1200" cap="none" spc="0" baseline="0">
                <a:solidFill>
                  <a:schemeClr val="tx2"/>
                </a:solidFill>
                <a:latin typeface="Calibri" pitchFamily="0" charset="0"/>
                <a:ea typeface="隶书" pitchFamily="0" charset="0"/>
                <a:cs typeface="Lucida Sans"/>
              </a:rPr>
              <a:t>PROBLEM STATEMENT</a:t>
            </a:r>
            <a:endParaRPr lang="zh-CN" altLang="en-US" sz="5000" b="0" i="0" u="none" strike="noStrike" kern="1200" cap="none" spc="0" baseline="0">
              <a:solidFill>
                <a:schemeClr val="tx2"/>
              </a:solidFill>
              <a:latin typeface="Calibri" pitchFamily="0" charset="0"/>
              <a:ea typeface="隶书" pitchFamily="0" charset="0"/>
              <a:cs typeface="Lucida Sans"/>
            </a:endParaRPr>
          </a:p>
        </p:txBody>
      </p:sp>
      <p:sp>
        <p:nvSpPr>
          <p:cNvPr id="39" name="文本框"/>
          <p:cNvSpPr>
            <a:spLocks noGrp="1"/>
          </p:cNvSpPr>
          <p:nvPr>
            <p:ph type="body" idx="1"/>
          </p:nvPr>
        </p:nvSpPr>
        <p:spPr>
          <a:xfrm rot="0">
            <a:off x="457200" y="1935480"/>
            <a:ext cx="8229600" cy="438912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274320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 pitchFamily="0" charset="0"/>
              <a:buChar char=""/>
            </a:pPr>
            <a:endParaRPr lang="en-US" altLang="zh-CN" sz="2600" b="0" i="0" u="none" strike="noStrike" kern="1200" cap="none" spc="0" baseline="0">
              <a:solidFill>
                <a:schemeClr val="tx1"/>
              </a:solidFill>
              <a:latin typeface="Constantia" pitchFamily="0" charset="0"/>
              <a:ea typeface="宋体" pitchFamily="0" charset="0"/>
              <a:cs typeface="Lucida Sans"/>
            </a:endParaRPr>
          </a:p>
          <a:p>
            <a:pPr marL="274320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 pitchFamily="0" charset="0"/>
              <a:buChar char=""/>
            </a:pPr>
            <a:r>
              <a:rPr lang="en-US" altLang="zh-CN" sz="2600" b="0" i="0" u="none" strike="noStrike" kern="1200" cap="none" spc="0" baseline="0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/>
              </a:rPr>
              <a:t>The organization is likely trying to analyze the financial impact of its employees, identifying those who contribute positively to the company’s profit and those who do not.</a:t>
            </a:r>
            <a:endParaRPr lang="en-US" altLang="zh-CN" sz="2600" b="0" i="0" u="none" strike="noStrike" kern="1200" cap="none" spc="0" baseline="0">
              <a:solidFill>
                <a:schemeClr val="tx1"/>
              </a:solidFill>
              <a:latin typeface="Constantia" pitchFamily="0" charset="0"/>
              <a:ea typeface="宋体" pitchFamily="0" charset="0"/>
              <a:cs typeface="Lucida Sans"/>
            </a:endParaRPr>
          </a:p>
          <a:p>
            <a:pPr marL="274320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 pitchFamily="0" charset="0"/>
              <a:buChar char=""/>
            </a:pPr>
            <a:endParaRPr lang="zh-CN" altLang="en-US" sz="2600" b="0" i="0" u="none" strike="noStrike" kern="1200" cap="none" spc="0" baseline="0">
              <a:solidFill>
                <a:schemeClr val="tx1"/>
              </a:solidFill>
              <a:latin typeface="Constantia" pitchFamily="0" charset="0"/>
              <a:ea typeface="宋体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1163673943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blipFill>
          <a:blip r:embed="rId1">
            <a:duotone>
              <a:srgbClr val="F3F3F3"/>
              <a:srgbClr val="FFFFFF"/>
            </a:duotone>
          </a:blip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文本框"/>
          <p:cNvSpPr>
            <a:spLocks noGrp="1"/>
          </p:cNvSpPr>
          <p:nvPr>
            <p:ph type="title"/>
          </p:nvPr>
        </p:nvSpPr>
        <p:spPr>
          <a:xfrm rot="0">
            <a:off x="457200" y="704088"/>
            <a:ext cx="8229600" cy="11430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5000" b="0" i="0" u="none" strike="noStrike" kern="1200" cap="none" spc="0" baseline="0">
                <a:solidFill>
                  <a:schemeClr val="tx2"/>
                </a:solidFill>
                <a:latin typeface="Calibri" pitchFamily="0" charset="0"/>
                <a:ea typeface="隶书" pitchFamily="0" charset="0"/>
                <a:cs typeface="Lucida Sans"/>
              </a:rPr>
              <a:t>PROJECT OVERVIEW</a:t>
            </a:r>
            <a:endParaRPr lang="zh-CN" altLang="en-US" sz="5000" b="0" i="0" u="none" strike="noStrike" kern="1200" cap="none" spc="0" baseline="0">
              <a:solidFill>
                <a:schemeClr val="tx2"/>
              </a:solidFill>
              <a:latin typeface="Calibri" pitchFamily="0" charset="0"/>
              <a:ea typeface="隶书" pitchFamily="0" charset="0"/>
              <a:cs typeface="Lucida Sans"/>
            </a:endParaRPr>
          </a:p>
        </p:txBody>
      </p:sp>
      <p:sp>
        <p:nvSpPr>
          <p:cNvPr id="41" name="文本框"/>
          <p:cNvSpPr>
            <a:spLocks noGrp="1"/>
          </p:cNvSpPr>
          <p:nvPr>
            <p:ph type="body" idx="1"/>
          </p:nvPr>
        </p:nvSpPr>
        <p:spPr>
          <a:xfrm rot="0">
            <a:off x="457200" y="1935480"/>
            <a:ext cx="8229600" cy="438912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274320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 pitchFamily="0" charset="0"/>
              <a:buChar char=""/>
            </a:pPr>
            <a:endParaRPr lang="en-US" altLang="zh-CN" sz="2600" b="0" i="0" u="none" strike="noStrike" kern="1200" cap="none" spc="0" baseline="0">
              <a:solidFill>
                <a:schemeClr val="tx1"/>
              </a:solidFill>
              <a:latin typeface="Constantia" pitchFamily="0" charset="0"/>
              <a:ea typeface="宋体" pitchFamily="0" charset="0"/>
              <a:cs typeface="Lucida Sans"/>
            </a:endParaRPr>
          </a:p>
          <a:p>
            <a:pPr marL="274320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 pitchFamily="0" charset="0"/>
              <a:buChar char=""/>
            </a:pPr>
            <a:r>
              <a:rPr lang="en-US" altLang="zh-CN" sz="2600" b="0" i="0" u="none" strike="noStrike" kern="1200" cap="none" spc="0" baseline="0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/>
              </a:rPr>
              <a:t>The analysis could involve examining the factors influencing employee performance, such as years of experience, education level, and departmental affiliation</a:t>
            </a:r>
            <a:endParaRPr lang="zh-CN" altLang="en-US" sz="2600" b="0" i="0" u="none" strike="noStrike" kern="1200" cap="none" spc="0" baseline="0">
              <a:solidFill>
                <a:schemeClr val="tx1"/>
              </a:solidFill>
              <a:latin typeface="Constantia" pitchFamily="0" charset="0"/>
              <a:ea typeface="宋体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1212348406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blipFill>
          <a:blip r:embed="rId1">
            <a:duotone>
              <a:srgbClr val="F3F3F3"/>
              <a:srgbClr val="FFFFFF"/>
            </a:duotone>
          </a:blip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文本框"/>
          <p:cNvSpPr>
            <a:spLocks noGrp="1"/>
          </p:cNvSpPr>
          <p:nvPr>
            <p:ph type="title"/>
          </p:nvPr>
        </p:nvSpPr>
        <p:spPr>
          <a:xfrm rot="0">
            <a:off x="457200" y="704088"/>
            <a:ext cx="8229600" cy="11430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5000" b="0" i="0" u="none" strike="noStrike" kern="1200" cap="none" spc="0" baseline="0">
                <a:solidFill>
                  <a:schemeClr val="tx2"/>
                </a:solidFill>
                <a:latin typeface="Calibri" pitchFamily="0" charset="0"/>
                <a:ea typeface="隶书" pitchFamily="0" charset="0"/>
                <a:cs typeface="Lucida Sans"/>
              </a:rPr>
              <a:t>WHO ARE THE END USER?</a:t>
            </a:r>
            <a:endParaRPr lang="zh-CN" altLang="en-US" sz="5000" b="0" i="0" u="none" strike="noStrike" kern="1200" cap="none" spc="0" baseline="0">
              <a:solidFill>
                <a:schemeClr val="tx2"/>
              </a:solidFill>
              <a:latin typeface="Calibri" pitchFamily="0" charset="0"/>
              <a:ea typeface="隶书" pitchFamily="0" charset="0"/>
              <a:cs typeface="Lucida Sans"/>
            </a:endParaRPr>
          </a:p>
        </p:txBody>
      </p:sp>
      <p:sp>
        <p:nvSpPr>
          <p:cNvPr id="43" name="文本框"/>
          <p:cNvSpPr>
            <a:spLocks noGrp="1"/>
          </p:cNvSpPr>
          <p:nvPr>
            <p:ph type="body" idx="1"/>
          </p:nvPr>
        </p:nvSpPr>
        <p:spPr>
          <a:xfrm rot="0">
            <a:off x="457200" y="1935480"/>
            <a:ext cx="8229600" cy="438912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274320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 pitchFamily="0" charset="0"/>
              <a:buChar char=""/>
            </a:pPr>
            <a:endParaRPr lang="en-US" altLang="zh-CN" sz="2600" b="0" i="0" u="none" strike="noStrike" kern="1200" cap="none" spc="0" baseline="0">
              <a:solidFill>
                <a:schemeClr val="tx1"/>
              </a:solidFill>
              <a:latin typeface="Constantia" pitchFamily="0" charset="0"/>
              <a:ea typeface="宋体" pitchFamily="0" charset="0"/>
              <a:cs typeface="Lucida Sans"/>
            </a:endParaRPr>
          </a:p>
          <a:p>
            <a:pPr marL="274320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 pitchFamily="0" charset="0"/>
              <a:buChar char=""/>
            </a:pPr>
            <a:r>
              <a:rPr lang="en-US" altLang="zh-CN" sz="2600" b="0" i="0" u="none" strike="noStrike" kern="1200" cap="none" spc="0" baseline="0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/>
              </a:rPr>
              <a:t>The insights from this analysis could be used by HR, management, and financial departments to make informed decisions regarding promotions, training, or even downsizing</a:t>
            </a:r>
            <a:endParaRPr lang="zh-CN" altLang="en-US" sz="2600" b="0" i="0" u="none" strike="noStrike" kern="1200" cap="none" spc="0" baseline="0">
              <a:solidFill>
                <a:schemeClr val="tx1"/>
              </a:solidFill>
              <a:latin typeface="Constantia" pitchFamily="0" charset="0"/>
              <a:ea typeface="宋体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917600676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blipFill>
          <a:blip r:embed="rId1">
            <a:duotone>
              <a:srgbClr val="F3F3F3"/>
              <a:srgbClr val="FFFFFF"/>
            </a:duotone>
          </a:blip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文本框"/>
          <p:cNvSpPr>
            <a:spLocks noGrp="1"/>
          </p:cNvSpPr>
          <p:nvPr>
            <p:ph type="title"/>
          </p:nvPr>
        </p:nvSpPr>
        <p:spPr>
          <a:xfrm rot="0">
            <a:off x="457200" y="704088"/>
            <a:ext cx="8229600" cy="11430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000" b="0" i="0" u="none" strike="noStrike" kern="1200" cap="none" spc="0" baseline="0">
                <a:solidFill>
                  <a:schemeClr val="tx2"/>
                </a:solidFill>
                <a:latin typeface="Calibri" pitchFamily="0" charset="0"/>
                <a:ea typeface="隶书" pitchFamily="0" charset="0"/>
                <a:cs typeface="Lucida Sans"/>
              </a:rPr>
              <a:t>OUR SOLUTION&amp;VALUE PREPOSITION</a:t>
            </a:r>
            <a:endParaRPr lang="zh-CN" altLang="en-US" sz="4000" b="0" i="0" u="none" strike="noStrike" kern="1200" cap="none" spc="0" baseline="0">
              <a:solidFill>
                <a:schemeClr val="tx2"/>
              </a:solidFill>
              <a:latin typeface="Calibri" pitchFamily="0" charset="0"/>
              <a:ea typeface="隶书" pitchFamily="0" charset="0"/>
              <a:cs typeface="Lucida Sans"/>
            </a:endParaRPr>
          </a:p>
        </p:txBody>
      </p:sp>
      <p:sp>
        <p:nvSpPr>
          <p:cNvPr id="45" name="文本框"/>
          <p:cNvSpPr>
            <a:spLocks noGrp="1"/>
          </p:cNvSpPr>
          <p:nvPr>
            <p:ph type="body" idx="1"/>
          </p:nvPr>
        </p:nvSpPr>
        <p:spPr>
          <a:xfrm rot="0">
            <a:off x="457200" y="1935480"/>
            <a:ext cx="8229600" cy="438912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274320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 pitchFamily="0" charset="0"/>
              <a:buChar char=""/>
            </a:pPr>
            <a:endParaRPr lang="en-US" altLang="zh-CN" sz="2600" b="0" i="0" u="none" strike="noStrike" kern="1200" cap="none" spc="0" baseline="0">
              <a:solidFill>
                <a:schemeClr val="tx1"/>
              </a:solidFill>
              <a:latin typeface="Constantia" pitchFamily="0" charset="0"/>
              <a:ea typeface="宋体" pitchFamily="0" charset="0"/>
              <a:cs typeface="Lucida Sans"/>
            </a:endParaRPr>
          </a:p>
          <a:p>
            <a:pPr marL="274320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 pitchFamily="0" charset="0"/>
              <a:buChar char=""/>
            </a:pPr>
            <a:r>
              <a:rPr lang="en-US" altLang="zh-CN" sz="2600" b="0" i="0" u="none" strike="noStrike" kern="1200" cap="none" spc="0" baseline="0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/>
              </a:rPr>
              <a:t>This analysis could be part of a larger project aimed at improving employee productivity and optimizing the workforce.</a:t>
            </a:r>
            <a:endParaRPr lang="zh-CN" altLang="en-US" sz="2600" b="0" i="0" u="none" strike="noStrike" kern="1200" cap="none" spc="0" baseline="0">
              <a:solidFill>
                <a:schemeClr val="tx1"/>
              </a:solidFill>
              <a:latin typeface="Constantia" pitchFamily="0" charset="0"/>
              <a:ea typeface="宋体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1796891337"/>
      </p:ext>
    </p:extLst>
  </p:cSld>
  <p:clrMapOvr>
    <a:masterClrMapping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blipFill>
          <a:blip r:embed="rId1">
            <a:duotone>
              <a:srgbClr val="F3F3F3"/>
              <a:srgbClr val="FFFFFF"/>
            </a:duotone>
          </a:blip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文本框"/>
          <p:cNvSpPr>
            <a:spLocks noGrp="1"/>
          </p:cNvSpPr>
          <p:nvPr>
            <p:ph type="title"/>
          </p:nvPr>
        </p:nvSpPr>
        <p:spPr>
          <a:xfrm rot="0">
            <a:off x="457200" y="704088"/>
            <a:ext cx="8229600" cy="11430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5000" b="0" i="0" u="none" strike="noStrike" kern="1200" cap="none" spc="0" baseline="0">
                <a:solidFill>
                  <a:schemeClr val="tx2"/>
                </a:solidFill>
                <a:latin typeface="Calibri" pitchFamily="0" charset="0"/>
                <a:ea typeface="隶书" pitchFamily="0" charset="0"/>
                <a:cs typeface="Lucida Sans"/>
              </a:rPr>
              <a:t>DATASET DESCRIPTION</a:t>
            </a:r>
            <a:endParaRPr lang="zh-CN" altLang="en-US" sz="5000" b="0" i="0" u="none" strike="noStrike" kern="1200" cap="none" spc="0" baseline="0">
              <a:solidFill>
                <a:schemeClr val="tx2"/>
              </a:solidFill>
              <a:latin typeface="Calibri" pitchFamily="0" charset="0"/>
              <a:ea typeface="隶书" pitchFamily="0" charset="0"/>
              <a:cs typeface="Lucida Sans"/>
            </a:endParaRPr>
          </a:p>
        </p:txBody>
      </p:sp>
      <p:sp>
        <p:nvSpPr>
          <p:cNvPr id="47" name="文本框"/>
          <p:cNvSpPr>
            <a:spLocks noGrp="1"/>
          </p:cNvSpPr>
          <p:nvPr>
            <p:ph type="body" idx="1"/>
          </p:nvPr>
        </p:nvSpPr>
        <p:spPr>
          <a:xfrm rot="0">
            <a:off x="457200" y="1935480"/>
            <a:ext cx="8229600" cy="438912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274320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 pitchFamily="0" charset="0"/>
              <a:buChar char=""/>
            </a:pPr>
            <a:endParaRPr lang="en-US" altLang="zh-CN" sz="2600" b="0" i="0" u="none" strike="noStrike" kern="1200" cap="none" spc="0" baseline="0">
              <a:solidFill>
                <a:schemeClr val="tx1"/>
              </a:solidFill>
              <a:latin typeface="Constantia" pitchFamily="0" charset="0"/>
              <a:ea typeface="宋体" pitchFamily="0" charset="0"/>
              <a:cs typeface="Lucida Sans"/>
            </a:endParaRPr>
          </a:p>
          <a:p>
            <a:pPr marL="274320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 pitchFamily="0" charset="0"/>
              <a:buChar char=""/>
            </a:pPr>
            <a:r>
              <a:rPr lang="en-US" altLang="zh-CN" sz="2600" b="0" i="0" u="none" strike="noStrike" kern="1200" cap="none" spc="0" baseline="0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/>
              </a:rPr>
              <a:t>The dataset includes demographic information, employment details, and financial performance data for each employee</a:t>
            </a:r>
            <a:endParaRPr lang="zh-CN" altLang="en-US" sz="2600" b="0" i="0" u="none" strike="noStrike" kern="1200" cap="none" spc="0" baseline="0">
              <a:solidFill>
                <a:schemeClr val="tx1"/>
              </a:solidFill>
              <a:latin typeface="Constantia" pitchFamily="0" charset="0"/>
              <a:ea typeface="宋体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618345382"/>
      </p:ext>
    </p:extLst>
  </p:cSld>
  <p:clrMapOvr>
    <a:masterClrMapping/>
  </p:clrMapOvr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blipFill>
          <a:blip r:embed="rId1">
            <a:duotone>
              <a:srgbClr val="F3F3F3"/>
              <a:srgbClr val="FFFFFF"/>
            </a:duotone>
          </a:blip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文本框"/>
          <p:cNvSpPr>
            <a:spLocks noGrp="1"/>
          </p:cNvSpPr>
          <p:nvPr>
            <p:ph type="title"/>
          </p:nvPr>
        </p:nvSpPr>
        <p:spPr>
          <a:xfrm rot="0">
            <a:off x="457200" y="704088"/>
            <a:ext cx="8229600" cy="11430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zh-CN" altLang="en-US" sz="4000" b="0" i="0" u="none" strike="noStrike" kern="1200" cap="none" spc="0" baseline="0">
                <a:solidFill>
                  <a:schemeClr val="tx2"/>
                </a:solidFill>
                <a:latin typeface="Calibri" pitchFamily="0" charset="0"/>
                <a:ea typeface="隶书" pitchFamily="0" charset="0"/>
                <a:cs typeface="Lucida Sans"/>
              </a:rPr>
            </a:br>
            <a:br>
              <a:rPr lang="zh-CN" altLang="en-US" sz="4000" b="0" i="0" u="none" strike="noStrike" kern="1200" cap="none" spc="0" baseline="0">
                <a:solidFill>
                  <a:schemeClr val="tx2"/>
                </a:solidFill>
                <a:latin typeface="Calibri" pitchFamily="0" charset="0"/>
                <a:ea typeface="隶书" pitchFamily="0" charset="0"/>
                <a:cs typeface="Lucida Sans"/>
              </a:rPr>
            </a:br>
            <a:r>
              <a:rPr lang="en-US" altLang="zh-CN" sz="4000" b="0" i="0" u="none" strike="noStrike" kern="1200" cap="none" spc="0" baseline="0">
                <a:solidFill>
                  <a:schemeClr val="tx2"/>
                </a:solidFill>
                <a:latin typeface="Calibri" pitchFamily="0" charset="0"/>
                <a:ea typeface="隶书" pitchFamily="0" charset="0"/>
                <a:cs typeface="Lucida Sans"/>
              </a:rPr>
              <a:t>MODLING APPROACH</a:t>
            </a:r>
            <a:br>
              <a:rPr lang="zh-CN" altLang="en-US" sz="4500" b="0" i="0" u="none" strike="noStrike" kern="1200" cap="none" spc="0" baseline="0">
                <a:solidFill>
                  <a:schemeClr val="tx2"/>
                </a:solidFill>
                <a:latin typeface="Calibri" pitchFamily="0" charset="0"/>
                <a:ea typeface="隶书" pitchFamily="0" charset="0"/>
                <a:cs typeface="Lucida Sans"/>
              </a:rPr>
            </a:br>
            <a:endParaRPr lang="zh-CN" altLang="en-US" sz="4500" b="0" i="0" u="none" strike="noStrike" kern="1200" cap="none" spc="0" baseline="0">
              <a:solidFill>
                <a:schemeClr val="tx2"/>
              </a:solidFill>
              <a:latin typeface="Calibri" pitchFamily="0" charset="0"/>
              <a:ea typeface="隶书" pitchFamily="0" charset="0"/>
              <a:cs typeface="Lucida Sans"/>
            </a:endParaRPr>
          </a:p>
        </p:txBody>
      </p:sp>
      <p:sp>
        <p:nvSpPr>
          <p:cNvPr id="49" name="文本框"/>
          <p:cNvSpPr>
            <a:spLocks noGrp="1"/>
          </p:cNvSpPr>
          <p:nvPr>
            <p:ph type="body" idx="1"/>
          </p:nvPr>
        </p:nvSpPr>
        <p:spPr>
          <a:xfrm rot="0">
            <a:off x="457200" y="1935480"/>
            <a:ext cx="8229600" cy="438912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274320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 pitchFamily="0" charset="0"/>
              <a:buChar char=""/>
            </a:pPr>
            <a:endParaRPr lang="en-US" altLang="zh-CN" sz="2600" b="0" i="0" u="none" strike="noStrike" kern="1200" cap="none" spc="0" baseline="0">
              <a:solidFill>
                <a:schemeClr val="tx1"/>
              </a:solidFill>
              <a:latin typeface="Constantia" pitchFamily="0" charset="0"/>
              <a:ea typeface="宋体" pitchFamily="0" charset="0"/>
              <a:cs typeface="Lucida Sans"/>
            </a:endParaRPr>
          </a:p>
          <a:p>
            <a:pPr marL="274320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 pitchFamily="0" charset="0"/>
              <a:buChar char=""/>
            </a:pPr>
            <a:r>
              <a:rPr lang="en-US" altLang="zh-CN" sz="2600" b="0" i="0" u="none" strike="noStrike" kern="1200" cap="none" spc="0" baseline="0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/>
              </a:rPr>
              <a:t>Data could be analyzed using statistical methods or machine learning models to predict which factors contribute to higher profitability.</a:t>
            </a:r>
            <a:endParaRPr lang="en-US" altLang="zh-CN" sz="2600" b="0" i="0" u="none" strike="noStrike" kern="1200" cap="none" spc="0" baseline="0">
              <a:solidFill>
                <a:schemeClr val="tx1"/>
              </a:solidFill>
              <a:latin typeface="Constantia" pitchFamily="0" charset="0"/>
              <a:ea typeface="宋体" pitchFamily="0" charset="0"/>
              <a:cs typeface="Lucida Sans"/>
            </a:endParaRPr>
          </a:p>
          <a:p>
            <a:pPr marL="274320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 pitchFamily="0" charset="0"/>
              <a:buChar char=""/>
            </a:pPr>
            <a:endParaRPr lang="zh-CN" altLang="en-US" sz="2600" b="0" i="0" u="none" strike="noStrike" kern="1200" cap="none" spc="0" baseline="0">
              <a:solidFill>
                <a:schemeClr val="tx1"/>
              </a:solidFill>
              <a:latin typeface="Constantia" pitchFamily="0" charset="0"/>
              <a:ea typeface="宋体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223544439"/>
      </p:ext>
    </p:extLst>
  </p:cSld>
  <p:clrMapOvr>
    <a:masterClrMapping/>
  </p:clrMapOvr>
</p:sld>
</file>

<file path=ppt/theme/theme1.xml><?xml version="1.0" encoding="utf-8"?>
<a:theme xmlns:a="http://schemas.openxmlformats.org/drawingml/2006/main" name="Flow">
  <a:themeElements>
    <a:clrScheme name="Flow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Flow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Override1.xml><?xml version="1.0" encoding="utf-8"?>
<a:themeOverride xmlns:a="http://schemas.openxmlformats.org/drawingml/2006/main">
  <a:clrScheme name="scheme1">
    <a:dk1>
      <a:srgbClr val="FFFFFF"/>
    </a:dk1>
    <a:lt1>
      <a:srgbClr val="000000"/>
    </a:lt1>
    <a:dk2>
      <a:srgbClr val="DBF5F9"/>
    </a:dk2>
    <a:lt2>
      <a:srgbClr val="04617B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docProps/app.xml><?xml version="1.0" encoding="utf-8"?>
<Properties xmlns="http://schemas.openxmlformats.org/officeDocument/2006/extended-properties">
  <Template>Normal.eit</Template>
  <TotalTime>27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EMPLOYEE DATA ANALYSIS USING EXCEL</dc:title>
  <dc:creator>m.com</dc:creator>
  <cp:lastModifiedBy>root</cp:lastModifiedBy>
  <cp:revision>5</cp:revision>
  <dcterms:created xsi:type="dcterms:W3CDTF">2024-08-30T16:08:17Z</dcterms:created>
  <dcterms:modified xsi:type="dcterms:W3CDTF">2024-09-09T01:38:22Z</dcterms:modified>
</cp:coreProperties>
</file>