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8177-9FE9-4B77-BD4E-1985E1EC3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1EBFD-FC44-42B5-97BE-E85254456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30287-0130-46A4-A4DB-6279D85D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82EB-7E28-4561-9379-D8DB74A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D30B-4663-4B12-8B16-94784411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DA0-2B65-409A-BE98-AD11532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39032-D510-4D89-9E99-FA5A6BC2A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D694-32E8-4659-B2B0-604F2B1F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BEC6-7599-4FDC-BDB8-1DF40AF4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0A5F-64E3-4EAD-BFBE-F59F011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3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351E4-3875-40E8-953A-20AE5C895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F9C53-DA96-402F-A530-753E2523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7F54-64F3-4CA4-AEE0-94DD78F6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2738-2287-4184-9450-2F4A713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F05F-4853-43A3-B555-BD1E123B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F17-876E-4FDC-BADC-D5FA99FE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0800-F618-49C2-B2B8-E45D9756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E25D-D356-4DBF-9DC1-EF5E9103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8647-9610-4409-83DF-7C554E13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44A1-58ED-4CCA-BC49-53922E05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F0AB-29A9-4DB0-A5F6-7529524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EB57-DF86-4B59-B480-8DD690A3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1DF8-509E-4E0F-8711-753A8E98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424C-4BA1-42A0-B5FD-A1E397F7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752F-52D2-49A3-B76A-E59A16A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1DD8-6A43-46E9-92E5-F757A3D4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4179-3675-4CAF-819E-CB14F97F7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D616-8BFA-46C0-8BA9-E9C1528C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E3F8-D32C-4E26-9ADA-0DD7EC0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640CE-67FD-4B11-9AEC-94D96CB6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BC5D-067A-42B0-AF36-A44E7220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AA7A-3A20-48E0-A0C5-19962383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AE135-A77D-4628-A74C-3C701196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97B84-4970-46F7-BDE4-86318323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4E77D-8831-4432-9055-73C2A777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DABCE-408C-40E9-ABB7-1E578934A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23A34-851D-48FC-AF94-0BBB6748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8152B-0C73-4A5A-8807-11591827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B7793-401A-4D99-82F3-90C31B7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968-4ACF-4343-A8CA-02CC8B88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F42A8-9B32-4C80-9157-4D664E01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3D3A9-0D39-440B-8201-184DE6DF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E2C8F-65EB-4FB4-9F43-8195F8D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3A41E-8E8C-4755-9F39-5EF9510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AAA2C-9BD1-4D43-AB18-CD2B470C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449E-D06F-4D4E-B830-225346E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4616-B194-4CD1-823C-219649A4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DACC-AB51-4EF8-9F66-ECBF4631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74615-1702-4CE3-9781-629ED0EC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6DFA-53AE-4BB1-89B0-3E3D2D70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EDA0-C6EE-47BC-9C1F-607AB60D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536B-F343-4CD7-8543-3700607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5431-F5F0-4816-8380-007A02E0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47A56-6F65-4D76-A426-C1D227D5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2D85-AE04-49C5-B9C3-FD226160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FEE46-DC1B-43CB-A94B-02D103DF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E604-41C5-4AC6-8E67-13AE58B4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E018-63CD-4EA2-9B08-53F6924F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B72EA-58FB-479A-BF35-B9BD6B95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ECF5-2899-4961-BDD0-B51A9030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3737-2E80-4FB1-AFE9-9711AEB55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D7DF-A02E-4832-88EC-7C85FE742AD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A651-5183-4BD9-A05A-5F124F723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E9B1-77A5-4437-9A12-73715F97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9E66-4698-4896-A1DD-9673953DF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6878B-86BA-4758-B8F4-EDCA6461F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A860C5-8270-4661-9A1E-AF4F4F3CA02F}"/>
              </a:ext>
            </a:extLst>
          </p:cNvPr>
          <p:cNvSpPr/>
          <p:nvPr/>
        </p:nvSpPr>
        <p:spPr>
          <a:xfrm>
            <a:off x="3676650" y="361950"/>
            <a:ext cx="3276600" cy="8763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data S&amp;P 500 companies shareholder form CNN money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EBDCDAD-D0DA-4682-84A1-0000C35B1F31}"/>
              </a:ext>
            </a:extLst>
          </p:cNvPr>
          <p:cNvSpPr/>
          <p:nvPr/>
        </p:nvSpPr>
        <p:spPr>
          <a:xfrm>
            <a:off x="4895850" y="1390650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40178-B4E7-4A93-8A9F-FF7D49B2B2D5}"/>
              </a:ext>
            </a:extLst>
          </p:cNvPr>
          <p:cNvSpPr/>
          <p:nvPr/>
        </p:nvSpPr>
        <p:spPr>
          <a:xfrm>
            <a:off x="3676650" y="2000250"/>
            <a:ext cx="3276600" cy="8763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Neo4J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53265C9-0E55-41BD-A4BB-6A5D594E853C}"/>
              </a:ext>
            </a:extLst>
          </p:cNvPr>
          <p:cNvSpPr/>
          <p:nvPr/>
        </p:nvSpPr>
        <p:spPr>
          <a:xfrm rot="2988956">
            <a:off x="3546531" y="3129447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C4F58C-F6CA-4CBE-99C6-E33D24F11BFC}"/>
              </a:ext>
            </a:extLst>
          </p:cNvPr>
          <p:cNvSpPr/>
          <p:nvPr/>
        </p:nvSpPr>
        <p:spPr>
          <a:xfrm>
            <a:off x="1114425" y="3638550"/>
            <a:ext cx="32766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analytics?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A3F4C2-5B84-41CA-A028-453704354387}"/>
              </a:ext>
            </a:extLst>
          </p:cNvPr>
          <p:cNvSpPr/>
          <p:nvPr/>
        </p:nvSpPr>
        <p:spPr>
          <a:xfrm>
            <a:off x="6096000" y="3638550"/>
            <a:ext cx="32766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CE865E1-2079-483E-A282-4045673F740B}"/>
              </a:ext>
            </a:extLst>
          </p:cNvPr>
          <p:cNvSpPr/>
          <p:nvPr/>
        </p:nvSpPr>
        <p:spPr>
          <a:xfrm rot="18804625">
            <a:off x="6450873" y="3127784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C1F01-57F0-418E-B265-994A093473BD}"/>
              </a:ext>
            </a:extLst>
          </p:cNvPr>
          <p:cNvSpPr/>
          <p:nvPr/>
        </p:nvSpPr>
        <p:spPr>
          <a:xfrm>
            <a:off x="8001000" y="5038725"/>
            <a:ext cx="32766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(flask backend + </a:t>
            </a:r>
            <a:r>
              <a:rPr lang="en-US" dirty="0" err="1"/>
              <a:t>Pyecharts</a:t>
            </a:r>
            <a:r>
              <a:rPr lang="en-US" dirty="0"/>
              <a:t> frontend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9DA1846-1A1E-45B9-8244-DD36DD545D66}"/>
              </a:ext>
            </a:extLst>
          </p:cNvPr>
          <p:cNvSpPr/>
          <p:nvPr/>
        </p:nvSpPr>
        <p:spPr>
          <a:xfrm rot="18804625">
            <a:off x="8700305" y="4589871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E3CE-E62C-4FE1-9D4B-C53FDA3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using Neo4J for a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52A1-9E14-4BF1-B792-AA38631F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 relationship query</a:t>
            </a:r>
          </a:p>
          <a:p>
            <a:pPr lvl="1"/>
            <a:r>
              <a:rPr lang="en-US" dirty="0"/>
              <a:t>Better than SQL? </a:t>
            </a:r>
          </a:p>
          <a:p>
            <a:pPr lvl="1"/>
            <a:r>
              <a:rPr lang="en-US" dirty="0"/>
              <a:t>Referential integrity?</a:t>
            </a:r>
          </a:p>
          <a:p>
            <a:pPr lvl="1"/>
            <a:endParaRPr lang="en-US" dirty="0"/>
          </a:p>
          <a:p>
            <a:r>
              <a:rPr lang="en-US" dirty="0"/>
              <a:t>Medium between SQL and no-SQL</a:t>
            </a:r>
          </a:p>
          <a:p>
            <a:pPr lvl="1"/>
            <a:endParaRPr lang="en-US" dirty="0"/>
          </a:p>
          <a:p>
            <a:r>
              <a:rPr lang="en-US" dirty="0"/>
              <a:t>Help analyzing data better</a:t>
            </a:r>
          </a:p>
          <a:p>
            <a:pPr lvl="1"/>
            <a:endParaRPr lang="en-US" dirty="0"/>
          </a:p>
          <a:p>
            <a:r>
              <a:rPr lang="en-US" dirty="0"/>
              <a:t>Find cartels</a:t>
            </a:r>
          </a:p>
        </p:txBody>
      </p:sp>
    </p:spTree>
    <p:extLst>
      <p:ext uri="{BB962C8B-B14F-4D97-AF65-F5344CB8AC3E}">
        <p14:creationId xmlns:p14="http://schemas.microsoft.com/office/powerpoint/2010/main" val="151282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127B-5157-4F12-97FE-908A03CD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0656-B902-4D5C-B0F7-574CB42B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engine</a:t>
            </a:r>
          </a:p>
          <a:p>
            <a:r>
              <a:rPr lang="en-US" dirty="0"/>
              <a:t>Chemical reaction database. A -&gt; B, c , D, E. </a:t>
            </a:r>
          </a:p>
          <a:p>
            <a:pPr lvl="1"/>
            <a:r>
              <a:rPr lang="en-US" dirty="0"/>
              <a:t>A -&gt; B -&gt; C -&gt;D -&gt;E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84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the value of using Neo4J for a webapp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Harbing Lou</dc:creator>
  <cp:lastModifiedBy>Harbing Lou</cp:lastModifiedBy>
  <cp:revision>11</cp:revision>
  <dcterms:created xsi:type="dcterms:W3CDTF">2020-04-09T00:31:12Z</dcterms:created>
  <dcterms:modified xsi:type="dcterms:W3CDTF">2020-05-07T03:17:35Z</dcterms:modified>
</cp:coreProperties>
</file>