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F9BE-2B31-4645-A871-E1263F62D46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AE345-4784-4E55-A142-5E32BCF2A12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88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F9BE-2B31-4645-A871-E1263F62D46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AE345-4784-4E55-A142-5E32BCF2A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F9BE-2B31-4645-A871-E1263F62D46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AE345-4784-4E55-A142-5E32BCF2A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3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F9BE-2B31-4645-A871-E1263F62D46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AE345-4784-4E55-A142-5E32BCF2A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8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F9BE-2B31-4645-A871-E1263F62D46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AE345-4784-4E55-A142-5E32BCF2A12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92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F9BE-2B31-4645-A871-E1263F62D46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AE345-4784-4E55-A142-5E32BCF2A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6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F9BE-2B31-4645-A871-E1263F62D46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AE345-4784-4E55-A142-5E32BCF2A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F9BE-2B31-4645-A871-E1263F62D46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AE345-4784-4E55-A142-5E32BCF2A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F9BE-2B31-4645-A871-E1263F62D46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AE345-4784-4E55-A142-5E32BCF2A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4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F54F9BE-2B31-4645-A871-E1263F62D46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5AE345-4784-4E55-A142-5E32BCF2A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4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F9BE-2B31-4645-A871-E1263F62D46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AE345-4784-4E55-A142-5E32BCF2A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8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54F9BE-2B31-4645-A871-E1263F62D46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45AE345-4784-4E55-A142-5E32BCF2A12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94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AB9C-9CAF-2325-7089-40F05E79D2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Agile Approach to Software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9FB2C-B710-2AA3-F875-3716CB518D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Jared Bickler</a:t>
            </a:r>
          </a:p>
        </p:txBody>
      </p:sp>
    </p:spTree>
    <p:extLst>
      <p:ext uri="{BB962C8B-B14F-4D97-AF65-F5344CB8AC3E}">
        <p14:creationId xmlns:p14="http://schemas.microsoft.com/office/powerpoint/2010/main" val="1970549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EB9C-B533-1BD6-14EF-DDB083A43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vs. Waterfall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D6D4E-E18E-96A8-008A-ADEA2E330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Waterfall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Linear (one-cycle) approach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Limited feedback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Requires completing most development before feedback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Changes require extra planning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Agile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Circular approach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Breaks the project into stories, each with their own development cycle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Regular feedback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Allows for incremental feedback and adjustments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Makes it easier to pivot quickly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Easy to implement changes</a:t>
            </a:r>
          </a:p>
        </p:txBody>
      </p:sp>
    </p:spTree>
    <p:extLst>
      <p:ext uri="{BB962C8B-B14F-4D97-AF65-F5344CB8AC3E}">
        <p14:creationId xmlns:p14="http://schemas.microsoft.com/office/powerpoint/2010/main" val="2560606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4AF17-0077-143D-9228-E5B490043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Approach is Right for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09980-A490-D708-7190-734C8EE59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long will it take to develop the product?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quickly does the Product Owner need it completed?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many features will the product include?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likely are features to change mid-development?</a:t>
            </a:r>
          </a:p>
        </p:txBody>
      </p:sp>
    </p:spTree>
    <p:extLst>
      <p:ext uri="{BB962C8B-B14F-4D97-AF65-F5344CB8AC3E}">
        <p14:creationId xmlns:p14="http://schemas.microsoft.com/office/powerpoint/2010/main" val="3887327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F9A7F-4C00-EB0E-3CCC-CD354101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Approach is Right for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93C2A-FA95-0E3A-E890-1D5B3A6A4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Waterfall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Short development timelines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Short feature lists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Unlikely mid-project changes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Agile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Longer development timelines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Extensive feature lists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Likely changes during development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Requires high communication and self-sufficiency</a:t>
            </a:r>
          </a:p>
        </p:txBody>
      </p:sp>
    </p:spTree>
    <p:extLst>
      <p:ext uri="{BB962C8B-B14F-4D97-AF65-F5344CB8AC3E}">
        <p14:creationId xmlns:p14="http://schemas.microsoft.com/office/powerpoint/2010/main" val="213404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ACCA5-D38D-DD59-FC9E-A3027CCA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6E5C-E995-A80C-5479-882337CE7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Georgieff, M. (n.d.).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Building your first agile team charter.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Agile Marketing Guidance for Orgs, Teams, and Individuals. https://www.agilesherpas.com/blog/agile-team-charter.</a:t>
            </a:r>
            <a:endParaRPr lang="en-US" b="1" dirty="0"/>
          </a:p>
          <a:p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Charter the team : Full scale agile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™. Full Scale agile™ : Radical Agile. (2021, July 9). https://fullscaleagile.com/charter-the-team/#_Toc72418174.</a:t>
            </a:r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Overeem, B. (2016, July).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Characteristics of a great scrum team.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Scrum.org. https://www.scrum.org/resources/characteristics-great-scrum-team-0.</a:t>
            </a:r>
            <a:endParaRPr lang="en-US"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Tutorials Point. (n.d.).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SDLC - Agile Model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Retrieved October 14, 2021, from https://www.tutorialspoint.com/sdlc/sdlc_agile_model.html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920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540A2-1695-C5CD-7AB2-8AC3F2AA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156DF-7B11-CD97-53F3-FC9CE2D5A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Software development methodology focused on delivering small, incremental updates instead of a single large release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Helps teams work faster and with fewer issues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Involves continuous evaluation and feedback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Enables quick adjustments during development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Includes three main roles: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Product Owner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Scrum Master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Development Team</a:t>
            </a:r>
          </a:p>
        </p:txBody>
      </p:sp>
    </p:spTree>
    <p:extLst>
      <p:ext uri="{BB962C8B-B14F-4D97-AF65-F5344CB8AC3E}">
        <p14:creationId xmlns:p14="http://schemas.microsoft.com/office/powerpoint/2010/main" val="362105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C9C0-10C3-3523-A450-B244B4CA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Owner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8BC1E-2D53-FEE0-3C75-5CF029C95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Creates and maintains the product vision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Manages the product and backlog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Engages shareholders and end-users in backlog refinement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Coordinates with other product owners for alignment</a:t>
            </a:r>
          </a:p>
        </p:txBody>
      </p:sp>
    </p:spTree>
    <p:extLst>
      <p:ext uri="{BB962C8B-B14F-4D97-AF65-F5344CB8AC3E}">
        <p14:creationId xmlns:p14="http://schemas.microsoft.com/office/powerpoint/2010/main" val="164429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9BC3-B89E-5B24-B2C7-969E214E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76426-EE2D-A23E-D8AD-1161DF315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Supports team needs and facilitates collaboration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Coaches team members and addresses negative behaviors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Imparts Agile knowledge to the team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Manages impediments and reduces waste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Oversees team health and culture</a:t>
            </a:r>
          </a:p>
        </p:txBody>
      </p:sp>
    </p:spTree>
    <p:extLst>
      <p:ext uri="{BB962C8B-B14F-4D97-AF65-F5344CB8AC3E}">
        <p14:creationId xmlns:p14="http://schemas.microsoft.com/office/powerpoint/2010/main" val="3685683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12CF-08FA-4089-D36E-9ED0B7AA4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ADB43-9E9F-DF27-393D-6AABA9C5E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Operates as a self-organizing unit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All members are equal, with no special titles or sub-teams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Possesses all necessary skills to develop the product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Commits to achieving the sprint goal</a:t>
            </a:r>
          </a:p>
        </p:txBody>
      </p:sp>
    </p:spTree>
    <p:extLst>
      <p:ext uri="{BB962C8B-B14F-4D97-AF65-F5344CB8AC3E}">
        <p14:creationId xmlns:p14="http://schemas.microsoft.com/office/powerpoint/2010/main" val="4243939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20229-EE14-0E00-A6D5-7788801C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Agile structured?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D9C10-5ABE-1218-4385-176C6D9C8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Continuous loops of phases for each feature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Contrasts with the waterfall approach of completing all features before delivery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Features broken down into user stories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Developed in short iterations called “sprints”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Phases repeated as needed until completion</a:t>
            </a:r>
          </a:p>
        </p:txBody>
      </p:sp>
    </p:spTree>
    <p:extLst>
      <p:ext uri="{BB962C8B-B14F-4D97-AF65-F5344CB8AC3E}">
        <p14:creationId xmlns:p14="http://schemas.microsoft.com/office/powerpoint/2010/main" val="3858278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DCEB-CCFC-3BD6-FE97-71FADFB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041E3-012E-3F9E-4558-EB68CC0C0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Plan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Envision the project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Prioritize key features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Consider </a:t>
            </a:r>
            <a:r>
              <a:rPr lang="en-US" dirty="0"/>
              <a:t>deployment platform, architecture, and basic UI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Define </a:t>
            </a:r>
            <a:r>
              <a:rPr lang="en-US" dirty="0"/>
              <a:t>key product aspects based on research and feedback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Create a product backlog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Design </a:t>
            </a:r>
            <a:r>
              <a:rPr lang="en-US" dirty="0"/>
              <a:t>the final product and develop test plans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Develop </a:t>
            </a:r>
            <a:r>
              <a:rPr lang="en-US" dirty="0"/>
              <a:t>the product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Prioritize backlog items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Incorporate feedback and make adjustments</a:t>
            </a:r>
          </a:p>
        </p:txBody>
      </p:sp>
    </p:spTree>
    <p:extLst>
      <p:ext uri="{BB962C8B-B14F-4D97-AF65-F5344CB8AC3E}">
        <p14:creationId xmlns:p14="http://schemas.microsoft.com/office/powerpoint/2010/main" val="1484990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FF77-B77A-FD8E-AECA-FE428E3A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6BB8F-70CF-D50B-8F9F-A017EB166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Test </a:t>
            </a:r>
            <a:r>
              <a:rPr lang="en-US" dirty="0"/>
              <a:t>for useability and accuracy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Refine based on tester feedback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Deploy </a:t>
            </a:r>
            <a:r>
              <a:rPr lang="en-US" dirty="0"/>
              <a:t>the product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Conduct system and user acceptance testing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Maintain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Make ongoing changes and refinements based on user and market changes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Perform production testing and bug checks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8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275D-07D6-35B3-80D0-F7B69D22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Agile a Better Approach to the SDLC?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4BD5A-C35C-3F32-F0F8-D92AAED5C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Complex and gradual approach to software development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Can lead to better results and productivity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Requires full team commitment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May not be suitable for every team or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Considerations must be made before adopting Agile</a:t>
            </a:r>
          </a:p>
        </p:txBody>
      </p:sp>
    </p:spTree>
    <p:extLst>
      <p:ext uri="{BB962C8B-B14F-4D97-AF65-F5344CB8AC3E}">
        <p14:creationId xmlns:p14="http://schemas.microsoft.com/office/powerpoint/2010/main" val="42309116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</TotalTime>
  <Words>592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Retrospect</vt:lpstr>
      <vt:lpstr>An Agile Approach to Software Development</vt:lpstr>
      <vt:lpstr>Agile</vt:lpstr>
      <vt:lpstr>Product Owner</vt:lpstr>
      <vt:lpstr>Scrum Master</vt:lpstr>
      <vt:lpstr>Development Team</vt:lpstr>
      <vt:lpstr>How is Agile structured?</vt:lpstr>
      <vt:lpstr>Agile Phases</vt:lpstr>
      <vt:lpstr>Agile Phases</vt:lpstr>
      <vt:lpstr>Is Agile a Better Approach to the SDLC?</vt:lpstr>
      <vt:lpstr>Agile vs. Waterfall</vt:lpstr>
      <vt:lpstr>Which Approach is Right for You?</vt:lpstr>
      <vt:lpstr>Which Approach is Right for You?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Bickler, Jared</dc:creator>
  <cp:lastModifiedBy>Bickler, Jared</cp:lastModifiedBy>
  <cp:revision>12</cp:revision>
  <dcterms:created xsi:type="dcterms:W3CDTF">2024-06-22T14:45:20Z</dcterms:created>
  <dcterms:modified xsi:type="dcterms:W3CDTF">2024-06-22T15:15:59Z</dcterms:modified>
</cp:coreProperties>
</file>