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89" r:id="rId5"/>
    <p:sldId id="288" r:id="rId6"/>
    <p:sldId id="262" r:id="rId7"/>
    <p:sldId id="266" r:id="rId8"/>
    <p:sldId id="264" r:id="rId9"/>
    <p:sldId id="287" r:id="rId10"/>
    <p:sldId id="275" r:id="rId11"/>
    <p:sldId id="270" r:id="rId12"/>
    <p:sldId id="277" r:id="rId13"/>
    <p:sldId id="27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608240" y="2676872"/>
            <a:ext cx="8975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아파트 실거래가 예측 모델 만들기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1214638" y="2172890"/>
            <a:ext cx="9714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EB7B8D-1547-EB45-9B38-7094DBF9E17E}"/>
              </a:ext>
            </a:extLst>
          </p:cNvPr>
          <p:cNvCxnSpPr>
            <a:cxnSpLocks/>
          </p:cNvCxnSpPr>
          <p:nvPr/>
        </p:nvCxnSpPr>
        <p:spPr>
          <a:xfrm>
            <a:off x="1238690" y="3975565"/>
            <a:ext cx="9714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47DCD0-DCBA-FA4C-0C8D-62CBF4FB885B}"/>
              </a:ext>
            </a:extLst>
          </p:cNvPr>
          <p:cNvSpPr txBox="1"/>
          <p:nvPr/>
        </p:nvSpPr>
        <p:spPr>
          <a:xfrm>
            <a:off x="3930779" y="4676382"/>
            <a:ext cx="43304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파이썬 </a:t>
            </a:r>
            <a:r>
              <a:rPr lang="ko-KR" altLang="en-US" sz="2400" dirty="0" err="1">
                <a:solidFill>
                  <a:schemeClr val="bg1"/>
                </a:solidFill>
              </a:rPr>
              <a:t>어렵조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 latinLnBrk="0"/>
            <a:r>
              <a:rPr lang="ko-KR" altLang="ko-KR" sz="1800" kern="5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박영우</a:t>
            </a:r>
            <a:r>
              <a:rPr lang="en-US" altLang="ko-KR" sz="1800" kern="5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5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김연우</a:t>
            </a:r>
            <a:r>
              <a:rPr lang="en-US" altLang="ko-KR" sz="1800" kern="5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5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문석찬</a:t>
            </a:r>
            <a:r>
              <a:rPr lang="en-US" altLang="ko-KR" sz="1800" kern="5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5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김나은</a:t>
            </a:r>
            <a:r>
              <a:rPr lang="en-US" altLang="ko-KR" sz="1800" kern="5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800" kern="5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5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오</a:t>
            </a:r>
            <a:r>
              <a:rPr lang="ko-KR" altLang="ko-KR" sz="1800" kern="50" dirty="0" err="1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효석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342463" y="3105834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프로젝트 추진 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599439" y="3121223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599439" y="2823130"/>
            <a:ext cx="47524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599439" y="4011850"/>
            <a:ext cx="47524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41257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프로젝트 추진 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CC4EF04-A70F-88ED-F002-43579D9004D5}"/>
              </a:ext>
            </a:extLst>
          </p:cNvPr>
          <p:cNvSpPr txBox="1"/>
          <p:nvPr/>
        </p:nvSpPr>
        <p:spPr>
          <a:xfrm>
            <a:off x="645110" y="1613824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05/02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166EDAC-BFD7-9112-23CC-4220FC0880DE}"/>
              </a:ext>
            </a:extLst>
          </p:cNvPr>
          <p:cNvCxnSpPr>
            <a:cxnSpLocks/>
          </p:cNvCxnSpPr>
          <p:nvPr/>
        </p:nvCxnSpPr>
        <p:spPr>
          <a:xfrm>
            <a:off x="609969" y="1626268"/>
            <a:ext cx="0" cy="172700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0EF60D-17F9-A9A7-81CF-A9F0FCB0BFB9}"/>
              </a:ext>
            </a:extLst>
          </p:cNvPr>
          <p:cNvSpPr txBox="1"/>
          <p:nvPr/>
        </p:nvSpPr>
        <p:spPr>
          <a:xfrm>
            <a:off x="657868" y="2179492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시작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75A05-4725-42C1-B95A-4DB6674D459A}"/>
              </a:ext>
            </a:extLst>
          </p:cNvPr>
          <p:cNvSpPr txBox="1"/>
          <p:nvPr/>
        </p:nvSpPr>
        <p:spPr>
          <a:xfrm>
            <a:off x="689419" y="2683175"/>
            <a:ext cx="1953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수집 및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시작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421FFB-F317-A5F6-D574-7A12CEB7D0AE}"/>
              </a:ext>
            </a:extLst>
          </p:cNvPr>
          <p:cNvSpPr txBox="1"/>
          <p:nvPr/>
        </p:nvSpPr>
        <p:spPr>
          <a:xfrm>
            <a:off x="2640320" y="3483059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05/06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08C2067-7BA2-F42F-9899-9E63D4B59A44}"/>
              </a:ext>
            </a:extLst>
          </p:cNvPr>
          <p:cNvCxnSpPr>
            <a:cxnSpLocks/>
          </p:cNvCxnSpPr>
          <p:nvPr/>
        </p:nvCxnSpPr>
        <p:spPr>
          <a:xfrm>
            <a:off x="2605179" y="3439514"/>
            <a:ext cx="0" cy="166107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548F2BA-7851-6F1D-DD05-EFCAF2D21345}"/>
              </a:ext>
            </a:extLst>
          </p:cNvPr>
          <p:cNvSpPr txBox="1"/>
          <p:nvPr/>
        </p:nvSpPr>
        <p:spPr>
          <a:xfrm>
            <a:off x="2653078" y="404872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데이터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전처리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79D6F2-3CB5-5429-E61E-47B70E6B686B}"/>
              </a:ext>
            </a:extLst>
          </p:cNvPr>
          <p:cNvSpPr txBox="1"/>
          <p:nvPr/>
        </p:nvSpPr>
        <p:spPr>
          <a:xfrm>
            <a:off x="2684629" y="4552410"/>
            <a:ext cx="1953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본격적인 데이터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전처리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작업 진행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DEDEDF-8376-D42E-20C7-0C22ACDFBE46}"/>
              </a:ext>
            </a:extLst>
          </p:cNvPr>
          <p:cNvSpPr txBox="1"/>
          <p:nvPr/>
        </p:nvSpPr>
        <p:spPr>
          <a:xfrm>
            <a:off x="7112009" y="3465513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05/18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D1C0743-4C65-34AE-EE23-DF13BC053091}"/>
              </a:ext>
            </a:extLst>
          </p:cNvPr>
          <p:cNvCxnSpPr>
            <a:cxnSpLocks/>
          </p:cNvCxnSpPr>
          <p:nvPr/>
        </p:nvCxnSpPr>
        <p:spPr>
          <a:xfrm>
            <a:off x="7076868" y="3421968"/>
            <a:ext cx="0" cy="17152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871A65F-2AA9-38A3-1467-8C8F1A3BAB57}"/>
              </a:ext>
            </a:extLst>
          </p:cNvPr>
          <p:cNvSpPr txBox="1"/>
          <p:nvPr/>
        </p:nvSpPr>
        <p:spPr>
          <a:xfrm>
            <a:off x="7124767" y="4031181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발표 준비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96E56D-04AA-D640-DC85-5F02CE4C4266}"/>
              </a:ext>
            </a:extLst>
          </p:cNvPr>
          <p:cNvSpPr txBox="1"/>
          <p:nvPr/>
        </p:nvSpPr>
        <p:spPr>
          <a:xfrm>
            <a:off x="7156318" y="4578409"/>
            <a:ext cx="2196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본격적인 발표용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준비 및 발표연습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5D3ED5-B921-6DB4-0195-AF45D070FBAB}"/>
              </a:ext>
            </a:extLst>
          </p:cNvPr>
          <p:cNvSpPr txBox="1"/>
          <p:nvPr/>
        </p:nvSpPr>
        <p:spPr>
          <a:xfrm>
            <a:off x="4946478" y="1530380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05/15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8A06541-D349-C02E-9E69-2093D1844730}"/>
              </a:ext>
            </a:extLst>
          </p:cNvPr>
          <p:cNvCxnSpPr>
            <a:cxnSpLocks/>
          </p:cNvCxnSpPr>
          <p:nvPr/>
        </p:nvCxnSpPr>
        <p:spPr>
          <a:xfrm>
            <a:off x="4884535" y="1613824"/>
            <a:ext cx="26803" cy="178668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F64877-2484-7DED-E639-EFEFC391A0DB}"/>
              </a:ext>
            </a:extLst>
          </p:cNvPr>
          <p:cNvSpPr txBox="1"/>
          <p:nvPr/>
        </p:nvSpPr>
        <p:spPr>
          <a:xfrm>
            <a:off x="4941486" y="2059172"/>
            <a:ext cx="3140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모델 구축 및 기능 확인</a:t>
            </a:r>
          </a:p>
          <a:p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FD5CC2-51E2-83B6-E3DA-D786599C0FB7}"/>
              </a:ext>
            </a:extLst>
          </p:cNvPr>
          <p:cNvSpPr txBox="1"/>
          <p:nvPr/>
        </p:nvSpPr>
        <p:spPr>
          <a:xfrm>
            <a:off x="4979724" y="2531068"/>
            <a:ext cx="2300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아파트 실거래가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예측 모델 구축 및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모델의 성능 확인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F46FED-4195-1710-93D9-85579CA086F0}"/>
              </a:ext>
            </a:extLst>
          </p:cNvPr>
          <p:cNvSpPr txBox="1"/>
          <p:nvPr/>
        </p:nvSpPr>
        <p:spPr>
          <a:xfrm>
            <a:off x="9045417" y="1626268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05/19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E5D59B5-8FE2-704F-6EB5-89EF2521B791}"/>
              </a:ext>
            </a:extLst>
          </p:cNvPr>
          <p:cNvCxnSpPr>
            <a:cxnSpLocks/>
          </p:cNvCxnSpPr>
          <p:nvPr/>
        </p:nvCxnSpPr>
        <p:spPr>
          <a:xfrm>
            <a:off x="8983474" y="1683585"/>
            <a:ext cx="26803" cy="172572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0F369C2-76E9-4E8B-9F76-111C7D9AB9F1}"/>
              </a:ext>
            </a:extLst>
          </p:cNvPr>
          <p:cNvSpPr txBox="1"/>
          <p:nvPr/>
        </p:nvSpPr>
        <p:spPr>
          <a:xfrm>
            <a:off x="9040425" y="2242470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산출물 발표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97FD0D-AAEF-E3E9-95AB-8F9AB27E37F7}"/>
              </a:ext>
            </a:extLst>
          </p:cNvPr>
          <p:cNvSpPr txBox="1"/>
          <p:nvPr/>
        </p:nvSpPr>
        <p:spPr>
          <a:xfrm>
            <a:off x="9075261" y="2795539"/>
            <a:ext cx="230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산출물 발표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4" grpId="0"/>
      <p:bldP spid="35" grpId="0"/>
      <p:bldP spid="36" grpId="0"/>
      <p:bldP spid="39" grpId="0"/>
      <p:bldP spid="40" grpId="0"/>
      <p:bldP spid="65" grpId="0"/>
      <p:bldP spid="67" grpId="0"/>
      <p:bldP spid="69" grpId="0"/>
      <p:bldP spid="70" grpId="0"/>
      <p:bldP spid="72" grpId="0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3880489" y="2875002"/>
            <a:ext cx="44310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>
                <a:solidFill>
                  <a:schemeClr val="bg1"/>
                </a:solidFill>
              </a:rPr>
              <a:t>감사합니다</a:t>
            </a:r>
            <a:r>
              <a:rPr lang="en-US" altLang="ko-KR" sz="6600" spc="-300" dirty="0">
                <a:solidFill>
                  <a:schemeClr val="bg1"/>
                </a:solidFill>
              </a:rPr>
              <a:t>!</a:t>
            </a:r>
            <a:endParaRPr lang="ko-KR" altLang="en-US" sz="66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43989" y="246162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5390-ADD7-4C94-8805-D912724ABC3E}"/>
              </a:ext>
            </a:extLst>
          </p:cNvPr>
          <p:cNvSpPr txBox="1"/>
          <p:nvPr/>
        </p:nvSpPr>
        <p:spPr>
          <a:xfrm>
            <a:off x="619016" y="3799840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61C2D-7B54-4B3D-9449-360FD650556A}"/>
              </a:ext>
            </a:extLst>
          </p:cNvPr>
          <p:cNvSpPr txBox="1"/>
          <p:nvPr/>
        </p:nvSpPr>
        <p:spPr>
          <a:xfrm>
            <a:off x="1267770" y="3892173"/>
            <a:ext cx="671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393939"/>
                </a:solidFill>
              </a:rPr>
              <a:t>프로젝트 주제 및 이론적 배경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3E10E-6802-4565-A9E8-5457EEEB6662}"/>
              </a:ext>
            </a:extLst>
          </p:cNvPr>
          <p:cNvSpPr txBox="1"/>
          <p:nvPr/>
        </p:nvSpPr>
        <p:spPr>
          <a:xfrm>
            <a:off x="619016" y="4790678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C73533-A9D9-4EEB-A800-80F0AD62009F}"/>
              </a:ext>
            </a:extLst>
          </p:cNvPr>
          <p:cNvSpPr txBox="1"/>
          <p:nvPr/>
        </p:nvSpPr>
        <p:spPr>
          <a:xfrm>
            <a:off x="1267770" y="4883011"/>
            <a:ext cx="6717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393939"/>
                </a:solidFill>
              </a:rPr>
              <a:t>프로젝트 수행 방향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6CD2E-3CC1-4835-B282-AE92CEFFFE97}"/>
              </a:ext>
            </a:extLst>
          </p:cNvPr>
          <p:cNvSpPr txBox="1"/>
          <p:nvPr/>
        </p:nvSpPr>
        <p:spPr>
          <a:xfrm>
            <a:off x="619016" y="5781516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245155-BF92-4471-AC62-A87A47A31390}"/>
              </a:ext>
            </a:extLst>
          </p:cNvPr>
          <p:cNvSpPr txBox="1"/>
          <p:nvPr/>
        </p:nvSpPr>
        <p:spPr>
          <a:xfrm>
            <a:off x="1267770" y="5873849"/>
            <a:ext cx="726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rgbClr val="393939"/>
                </a:solidFill>
              </a:rPr>
              <a:t>프로젝트 추진 일정</a:t>
            </a:r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41865" y="3105834"/>
            <a:ext cx="50321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bg1"/>
                </a:solidFill>
              </a:rPr>
              <a:t>프로젝트 주제 및 이론적 배경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198841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198841" y="2823128"/>
            <a:ext cx="56968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198841" y="3898642"/>
            <a:ext cx="56968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A595DA-FF50-00B5-0A85-A1A13F69EB97}"/>
              </a:ext>
            </a:extLst>
          </p:cNvPr>
          <p:cNvSpPr/>
          <p:nvPr/>
        </p:nvSpPr>
        <p:spPr>
          <a:xfrm>
            <a:off x="6326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9F6943-6BAC-F1A8-C78C-A2D7DC7A6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55" y="160018"/>
            <a:ext cx="4684873" cy="4497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500762-37D3-7742-5A7D-379B5B1B4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50" y="390525"/>
            <a:ext cx="4684873" cy="3038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8F8B15-630D-C8BF-3EA4-98283E6E7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78" y="2878937"/>
            <a:ext cx="3710865" cy="37850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349DC1-7DB8-8993-AD9B-5FC164177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11" y="2707737"/>
            <a:ext cx="6756382" cy="359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88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32551"/>
            <a:ext cx="606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프로젝트 주제 및 이론적 배경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64C8340-BC79-2ADE-26C0-D29CA3DFB735}"/>
              </a:ext>
            </a:extLst>
          </p:cNvPr>
          <p:cNvGrpSpPr/>
          <p:nvPr/>
        </p:nvGrpSpPr>
        <p:grpSpPr>
          <a:xfrm>
            <a:off x="4927598" y="1343278"/>
            <a:ext cx="1922179" cy="1764477"/>
            <a:chOff x="4820918" y="1323738"/>
            <a:chExt cx="1922179" cy="1764477"/>
          </a:xfrm>
        </p:grpSpPr>
        <p:pic>
          <p:nvPicPr>
            <p:cNvPr id="12" name="그래픽 11" descr="건물 윤곽선">
              <a:extLst>
                <a:ext uri="{FF2B5EF4-FFF2-40B4-BE49-F238E27FC236}">
                  <a16:creationId xmlns:a16="http://schemas.microsoft.com/office/drawing/2014/main" id="{AA62640B-C440-D9F8-44D9-1EDB4A4AD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1358" y="2086476"/>
              <a:ext cx="1001739" cy="1001739"/>
            </a:xfrm>
            <a:prstGeom prst="rect">
              <a:avLst/>
            </a:prstGeom>
          </p:spPr>
        </p:pic>
        <p:pic>
          <p:nvPicPr>
            <p:cNvPr id="62" name="그래픽 61" descr="달러 단색으로 채워진">
              <a:extLst>
                <a:ext uri="{FF2B5EF4-FFF2-40B4-BE49-F238E27FC236}">
                  <a16:creationId xmlns:a16="http://schemas.microsoft.com/office/drawing/2014/main" id="{42A30273-24FF-D4F7-630E-F1121A40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20918" y="1323738"/>
              <a:ext cx="1526805" cy="1526805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0517D18-CEE2-2BB3-F4DD-FACEDBAC124F}"/>
              </a:ext>
            </a:extLst>
          </p:cNvPr>
          <p:cNvGrpSpPr/>
          <p:nvPr/>
        </p:nvGrpSpPr>
        <p:grpSpPr>
          <a:xfrm>
            <a:off x="811884" y="2811780"/>
            <a:ext cx="4243133" cy="2457938"/>
            <a:chOff x="811884" y="2811780"/>
            <a:chExt cx="4243133" cy="2457938"/>
          </a:xfrm>
        </p:grpSpPr>
        <p:pic>
          <p:nvPicPr>
            <p:cNvPr id="65" name="그래픽 64" descr="수갑 윤곽선">
              <a:extLst>
                <a:ext uri="{FF2B5EF4-FFF2-40B4-BE49-F238E27FC236}">
                  <a16:creationId xmlns:a16="http://schemas.microsoft.com/office/drawing/2014/main" id="{0EBC2587-3C7B-4A96-E50F-9B08AB31A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1884" y="3685572"/>
              <a:ext cx="1584146" cy="1584146"/>
            </a:xfrm>
            <a:prstGeom prst="rect">
              <a:avLst/>
            </a:prstGeom>
          </p:spPr>
        </p:pic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25F0F7CB-49C9-A4A0-3E95-5B00E9E5771E}"/>
                </a:ext>
              </a:extLst>
            </p:cNvPr>
            <p:cNvCxnSpPr/>
            <p:nvPr/>
          </p:nvCxnSpPr>
          <p:spPr>
            <a:xfrm flipV="1">
              <a:off x="2171700" y="2811780"/>
              <a:ext cx="2883317" cy="1254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438C95A-797C-C85D-C12F-17F4B8F009E8}"/>
              </a:ext>
            </a:extLst>
          </p:cNvPr>
          <p:cNvGrpSpPr/>
          <p:nvPr/>
        </p:nvGrpSpPr>
        <p:grpSpPr>
          <a:xfrm>
            <a:off x="2919448" y="3082083"/>
            <a:ext cx="2631047" cy="3059395"/>
            <a:chOff x="2919448" y="3082083"/>
            <a:chExt cx="2631047" cy="3059395"/>
          </a:xfrm>
        </p:grpSpPr>
        <p:pic>
          <p:nvPicPr>
            <p:cNvPr id="67" name="그래픽 66" descr="원격 작업 윤곽선">
              <a:extLst>
                <a:ext uri="{FF2B5EF4-FFF2-40B4-BE49-F238E27FC236}">
                  <a16:creationId xmlns:a16="http://schemas.microsoft.com/office/drawing/2014/main" id="{6FFBA382-B75A-AAA8-3358-CCBD5074F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19448" y="4492581"/>
              <a:ext cx="1648897" cy="1648897"/>
            </a:xfrm>
            <a:prstGeom prst="rect">
              <a:avLst/>
            </a:prstGeom>
          </p:spPr>
        </p:pic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C1F1874-712D-F451-8831-E1B6F7F3B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268" y="3082083"/>
              <a:ext cx="1494227" cy="1395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37C4A0E-2961-B385-BBA7-575EA2688FD3}"/>
              </a:ext>
            </a:extLst>
          </p:cNvPr>
          <p:cNvGrpSpPr/>
          <p:nvPr/>
        </p:nvGrpSpPr>
        <p:grpSpPr>
          <a:xfrm>
            <a:off x="5055017" y="3219699"/>
            <a:ext cx="1526805" cy="2784751"/>
            <a:chOff x="5055017" y="3219699"/>
            <a:chExt cx="1526805" cy="2784751"/>
          </a:xfrm>
        </p:grpSpPr>
        <p:pic>
          <p:nvPicPr>
            <p:cNvPr id="60" name="그래픽 59" descr="공원 장면 단색으로 채워진">
              <a:extLst>
                <a:ext uri="{FF2B5EF4-FFF2-40B4-BE49-F238E27FC236}">
                  <a16:creationId xmlns:a16="http://schemas.microsoft.com/office/drawing/2014/main" id="{72C50126-4F53-65AD-4C5F-56336BCB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55017" y="4477645"/>
              <a:ext cx="1526805" cy="1526805"/>
            </a:xfrm>
            <a:prstGeom prst="rect">
              <a:avLst/>
            </a:prstGeom>
          </p:spPr>
        </p:pic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EEA67E25-93D5-A037-41C6-AD3E76789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0381" y="3219699"/>
              <a:ext cx="90220" cy="1364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37A0B1-CB49-EDF0-C858-A09C4DD314E1}"/>
              </a:ext>
            </a:extLst>
          </p:cNvPr>
          <p:cNvGrpSpPr/>
          <p:nvPr/>
        </p:nvGrpSpPr>
        <p:grpSpPr>
          <a:xfrm>
            <a:off x="6579869" y="3166196"/>
            <a:ext cx="2239636" cy="3155185"/>
            <a:chOff x="6579869" y="3166196"/>
            <a:chExt cx="2239636" cy="3155185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7D827FCD-D4A4-B3BB-2A84-A7EC24F6A15D}"/>
                </a:ext>
              </a:extLst>
            </p:cNvPr>
            <p:cNvGrpSpPr/>
            <p:nvPr/>
          </p:nvGrpSpPr>
          <p:grpSpPr>
            <a:xfrm>
              <a:off x="7166675" y="4812518"/>
              <a:ext cx="1652830" cy="1508863"/>
              <a:chOff x="7532435" y="4812518"/>
              <a:chExt cx="1652830" cy="1508863"/>
            </a:xfrm>
          </p:grpSpPr>
          <p:pic>
            <p:nvPicPr>
              <p:cNvPr id="71" name="그래픽 70" descr="재택 근무 윤곽선">
                <a:extLst>
                  <a:ext uri="{FF2B5EF4-FFF2-40B4-BE49-F238E27FC236}">
                    <a16:creationId xmlns:a16="http://schemas.microsoft.com/office/drawing/2014/main" id="{F5F163D8-34FC-A6FE-BFA7-58BCCFB0E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206813" y="481251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3" name="그래픽 72" descr="자 단색으로 채워진">
                <a:extLst>
                  <a:ext uri="{FF2B5EF4-FFF2-40B4-BE49-F238E27FC236}">
                    <a16:creationId xmlns:a16="http://schemas.microsoft.com/office/drawing/2014/main" id="{536B5FD3-3DBD-25E5-EE10-7DDBF8D77C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8901859">
                <a:off x="7532435" y="481251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그래픽 73" descr="자 단색으로 채워진">
                <a:extLst>
                  <a:ext uri="{FF2B5EF4-FFF2-40B4-BE49-F238E27FC236}">
                    <a16:creationId xmlns:a16="http://schemas.microsoft.com/office/drawing/2014/main" id="{219AE259-6BEB-DCBD-6DC9-B620E4CFD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3506309">
                <a:off x="8270865" y="5406981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0CAB2384-3DDD-1C9C-1FD1-1F462BF12A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9869" y="3166196"/>
              <a:ext cx="1383031" cy="156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BA6F3E26-DCC1-CE05-C7EF-E5ED93062233}"/>
              </a:ext>
            </a:extLst>
          </p:cNvPr>
          <p:cNvGrpSpPr/>
          <p:nvPr/>
        </p:nvGrpSpPr>
        <p:grpSpPr>
          <a:xfrm>
            <a:off x="6939563" y="2870083"/>
            <a:ext cx="4644784" cy="2248068"/>
            <a:chOff x="6939563" y="2870083"/>
            <a:chExt cx="4644784" cy="2248068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F5EAA3C-5D21-1A62-654D-EA91A194E750}"/>
                </a:ext>
              </a:extLst>
            </p:cNvPr>
            <p:cNvGrpSpPr/>
            <p:nvPr/>
          </p:nvGrpSpPr>
          <p:grpSpPr>
            <a:xfrm>
              <a:off x="9619210" y="3374073"/>
              <a:ext cx="1965137" cy="1744078"/>
              <a:chOff x="7624987" y="3732503"/>
              <a:chExt cx="3048939" cy="2199162"/>
            </a:xfrm>
          </p:grpSpPr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6CA9AAD-8CA9-8744-9332-69E43BE1248A}"/>
                  </a:ext>
                </a:extLst>
              </p:cNvPr>
              <p:cNvSpPr/>
              <p:nvPr/>
            </p:nvSpPr>
            <p:spPr>
              <a:xfrm>
                <a:off x="9289022" y="5258164"/>
                <a:ext cx="415471" cy="623206"/>
              </a:xfrm>
              <a:custGeom>
                <a:avLst/>
                <a:gdLst>
                  <a:gd name="connsiteX0" fmla="*/ 103868 w 415471"/>
                  <a:gd name="connsiteY0" fmla="*/ 380849 h 623206"/>
                  <a:gd name="connsiteX1" fmla="*/ 173113 w 415471"/>
                  <a:gd name="connsiteY1" fmla="*/ 380849 h 623206"/>
                  <a:gd name="connsiteX2" fmla="*/ 173113 w 415471"/>
                  <a:gd name="connsiteY2" fmla="*/ 450094 h 623206"/>
                  <a:gd name="connsiteX3" fmla="*/ 103868 w 415471"/>
                  <a:gd name="connsiteY3" fmla="*/ 450094 h 623206"/>
                  <a:gd name="connsiteX4" fmla="*/ 103868 w 415471"/>
                  <a:gd name="connsiteY4" fmla="*/ 380849 h 623206"/>
                  <a:gd name="connsiteX5" fmla="*/ 103868 w 415471"/>
                  <a:gd name="connsiteY5" fmla="*/ 242358 h 623206"/>
                  <a:gd name="connsiteX6" fmla="*/ 173113 w 415471"/>
                  <a:gd name="connsiteY6" fmla="*/ 242358 h 623206"/>
                  <a:gd name="connsiteX7" fmla="*/ 173113 w 415471"/>
                  <a:gd name="connsiteY7" fmla="*/ 311603 h 623206"/>
                  <a:gd name="connsiteX8" fmla="*/ 103868 w 415471"/>
                  <a:gd name="connsiteY8" fmla="*/ 311603 h 623206"/>
                  <a:gd name="connsiteX9" fmla="*/ 103868 w 415471"/>
                  <a:gd name="connsiteY9" fmla="*/ 242358 h 623206"/>
                  <a:gd name="connsiteX10" fmla="*/ 103868 w 415471"/>
                  <a:gd name="connsiteY10" fmla="*/ 103868 h 623206"/>
                  <a:gd name="connsiteX11" fmla="*/ 173113 w 415471"/>
                  <a:gd name="connsiteY11" fmla="*/ 103868 h 623206"/>
                  <a:gd name="connsiteX12" fmla="*/ 173113 w 415471"/>
                  <a:gd name="connsiteY12" fmla="*/ 173113 h 623206"/>
                  <a:gd name="connsiteX13" fmla="*/ 103868 w 415471"/>
                  <a:gd name="connsiteY13" fmla="*/ 173113 h 623206"/>
                  <a:gd name="connsiteX14" fmla="*/ 103868 w 415471"/>
                  <a:gd name="connsiteY14" fmla="*/ 103868 h 623206"/>
                  <a:gd name="connsiteX15" fmla="*/ 242358 w 415471"/>
                  <a:gd name="connsiteY15" fmla="*/ 380849 h 623206"/>
                  <a:gd name="connsiteX16" fmla="*/ 311603 w 415471"/>
                  <a:gd name="connsiteY16" fmla="*/ 380849 h 623206"/>
                  <a:gd name="connsiteX17" fmla="*/ 311603 w 415471"/>
                  <a:gd name="connsiteY17" fmla="*/ 450094 h 623206"/>
                  <a:gd name="connsiteX18" fmla="*/ 242358 w 415471"/>
                  <a:gd name="connsiteY18" fmla="*/ 450094 h 623206"/>
                  <a:gd name="connsiteX19" fmla="*/ 242358 w 415471"/>
                  <a:gd name="connsiteY19" fmla="*/ 380849 h 623206"/>
                  <a:gd name="connsiteX20" fmla="*/ 242358 w 415471"/>
                  <a:gd name="connsiteY20" fmla="*/ 242358 h 623206"/>
                  <a:gd name="connsiteX21" fmla="*/ 311603 w 415471"/>
                  <a:gd name="connsiteY21" fmla="*/ 242358 h 623206"/>
                  <a:gd name="connsiteX22" fmla="*/ 311603 w 415471"/>
                  <a:gd name="connsiteY22" fmla="*/ 311603 h 623206"/>
                  <a:gd name="connsiteX23" fmla="*/ 242358 w 415471"/>
                  <a:gd name="connsiteY23" fmla="*/ 311603 h 623206"/>
                  <a:gd name="connsiteX24" fmla="*/ 242358 w 415471"/>
                  <a:gd name="connsiteY24" fmla="*/ 242358 h 623206"/>
                  <a:gd name="connsiteX25" fmla="*/ 242358 w 415471"/>
                  <a:gd name="connsiteY25" fmla="*/ 103868 h 623206"/>
                  <a:gd name="connsiteX26" fmla="*/ 311603 w 415471"/>
                  <a:gd name="connsiteY26" fmla="*/ 103868 h 623206"/>
                  <a:gd name="connsiteX27" fmla="*/ 311603 w 415471"/>
                  <a:gd name="connsiteY27" fmla="*/ 173113 h 623206"/>
                  <a:gd name="connsiteX28" fmla="*/ 242358 w 415471"/>
                  <a:gd name="connsiteY28" fmla="*/ 173113 h 623206"/>
                  <a:gd name="connsiteX29" fmla="*/ 242358 w 415471"/>
                  <a:gd name="connsiteY29" fmla="*/ 103868 h 623206"/>
                  <a:gd name="connsiteX30" fmla="*/ 0 w 415471"/>
                  <a:gd name="connsiteY30" fmla="*/ 623207 h 623206"/>
                  <a:gd name="connsiteX31" fmla="*/ 173113 w 415471"/>
                  <a:gd name="connsiteY31" fmla="*/ 623207 h 623206"/>
                  <a:gd name="connsiteX32" fmla="*/ 173113 w 415471"/>
                  <a:gd name="connsiteY32" fmla="*/ 519339 h 623206"/>
                  <a:gd name="connsiteX33" fmla="*/ 242358 w 415471"/>
                  <a:gd name="connsiteY33" fmla="*/ 519339 h 623206"/>
                  <a:gd name="connsiteX34" fmla="*/ 242358 w 415471"/>
                  <a:gd name="connsiteY34" fmla="*/ 623207 h 623206"/>
                  <a:gd name="connsiteX35" fmla="*/ 415471 w 415471"/>
                  <a:gd name="connsiteY35" fmla="*/ 623207 h 623206"/>
                  <a:gd name="connsiteX36" fmla="*/ 415471 w 415471"/>
                  <a:gd name="connsiteY36" fmla="*/ 0 h 623206"/>
                  <a:gd name="connsiteX37" fmla="*/ 0 w 415471"/>
                  <a:gd name="connsiteY37" fmla="*/ 0 h 623206"/>
                  <a:gd name="connsiteX38" fmla="*/ 0 w 415471"/>
                  <a:gd name="connsiteY38" fmla="*/ 623207 h 623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15471" h="623206">
                    <a:moveTo>
                      <a:pt x="103868" y="380849"/>
                    </a:moveTo>
                    <a:lnTo>
                      <a:pt x="173113" y="380849"/>
                    </a:lnTo>
                    <a:lnTo>
                      <a:pt x="173113" y="450094"/>
                    </a:lnTo>
                    <a:lnTo>
                      <a:pt x="103868" y="450094"/>
                    </a:lnTo>
                    <a:lnTo>
                      <a:pt x="103868" y="380849"/>
                    </a:lnTo>
                    <a:close/>
                    <a:moveTo>
                      <a:pt x="103868" y="242358"/>
                    </a:moveTo>
                    <a:lnTo>
                      <a:pt x="173113" y="242358"/>
                    </a:lnTo>
                    <a:lnTo>
                      <a:pt x="173113" y="311603"/>
                    </a:lnTo>
                    <a:lnTo>
                      <a:pt x="103868" y="311603"/>
                    </a:lnTo>
                    <a:lnTo>
                      <a:pt x="103868" y="242358"/>
                    </a:lnTo>
                    <a:close/>
                    <a:moveTo>
                      <a:pt x="103868" y="103868"/>
                    </a:moveTo>
                    <a:lnTo>
                      <a:pt x="173113" y="103868"/>
                    </a:lnTo>
                    <a:lnTo>
                      <a:pt x="173113" y="173113"/>
                    </a:lnTo>
                    <a:lnTo>
                      <a:pt x="103868" y="173113"/>
                    </a:lnTo>
                    <a:lnTo>
                      <a:pt x="103868" y="103868"/>
                    </a:lnTo>
                    <a:close/>
                    <a:moveTo>
                      <a:pt x="242358" y="380849"/>
                    </a:moveTo>
                    <a:lnTo>
                      <a:pt x="311603" y="380849"/>
                    </a:lnTo>
                    <a:lnTo>
                      <a:pt x="311603" y="450094"/>
                    </a:lnTo>
                    <a:lnTo>
                      <a:pt x="242358" y="450094"/>
                    </a:lnTo>
                    <a:lnTo>
                      <a:pt x="242358" y="380849"/>
                    </a:lnTo>
                    <a:close/>
                    <a:moveTo>
                      <a:pt x="242358" y="242358"/>
                    </a:moveTo>
                    <a:lnTo>
                      <a:pt x="311603" y="242358"/>
                    </a:lnTo>
                    <a:lnTo>
                      <a:pt x="311603" y="311603"/>
                    </a:lnTo>
                    <a:lnTo>
                      <a:pt x="242358" y="311603"/>
                    </a:lnTo>
                    <a:lnTo>
                      <a:pt x="242358" y="242358"/>
                    </a:lnTo>
                    <a:close/>
                    <a:moveTo>
                      <a:pt x="242358" y="103868"/>
                    </a:moveTo>
                    <a:lnTo>
                      <a:pt x="311603" y="103868"/>
                    </a:lnTo>
                    <a:lnTo>
                      <a:pt x="311603" y="173113"/>
                    </a:lnTo>
                    <a:lnTo>
                      <a:pt x="242358" y="173113"/>
                    </a:lnTo>
                    <a:lnTo>
                      <a:pt x="242358" y="103868"/>
                    </a:lnTo>
                    <a:close/>
                    <a:moveTo>
                      <a:pt x="0" y="623207"/>
                    </a:moveTo>
                    <a:lnTo>
                      <a:pt x="173113" y="623207"/>
                    </a:lnTo>
                    <a:lnTo>
                      <a:pt x="173113" y="519339"/>
                    </a:lnTo>
                    <a:lnTo>
                      <a:pt x="242358" y="519339"/>
                    </a:lnTo>
                    <a:lnTo>
                      <a:pt x="242358" y="623207"/>
                    </a:lnTo>
                    <a:lnTo>
                      <a:pt x="415471" y="623207"/>
                    </a:lnTo>
                    <a:lnTo>
                      <a:pt x="415471" y="0"/>
                    </a:lnTo>
                    <a:lnTo>
                      <a:pt x="0" y="0"/>
                    </a:lnTo>
                    <a:lnTo>
                      <a:pt x="0" y="623207"/>
                    </a:lnTo>
                    <a:close/>
                  </a:path>
                </a:pathLst>
              </a:custGeom>
              <a:solidFill>
                <a:srgbClr val="000000"/>
              </a:solidFill>
              <a:ln w="17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A2A2CE5A-C441-D333-43CF-5E5BBDD8D458}"/>
                  </a:ext>
                </a:extLst>
              </p:cNvPr>
              <p:cNvSpPr/>
              <p:nvPr/>
            </p:nvSpPr>
            <p:spPr>
              <a:xfrm>
                <a:off x="9773738" y="5396655"/>
                <a:ext cx="415471" cy="484716"/>
              </a:xfrm>
              <a:custGeom>
                <a:avLst/>
                <a:gdLst>
                  <a:gd name="connsiteX0" fmla="*/ 103868 w 415471"/>
                  <a:gd name="connsiteY0" fmla="*/ 242358 h 484716"/>
                  <a:gd name="connsiteX1" fmla="*/ 173113 w 415471"/>
                  <a:gd name="connsiteY1" fmla="*/ 242358 h 484716"/>
                  <a:gd name="connsiteX2" fmla="*/ 173113 w 415471"/>
                  <a:gd name="connsiteY2" fmla="*/ 311603 h 484716"/>
                  <a:gd name="connsiteX3" fmla="*/ 103868 w 415471"/>
                  <a:gd name="connsiteY3" fmla="*/ 311603 h 484716"/>
                  <a:gd name="connsiteX4" fmla="*/ 103868 w 415471"/>
                  <a:gd name="connsiteY4" fmla="*/ 242358 h 484716"/>
                  <a:gd name="connsiteX5" fmla="*/ 103868 w 415471"/>
                  <a:gd name="connsiteY5" fmla="*/ 103868 h 484716"/>
                  <a:gd name="connsiteX6" fmla="*/ 173113 w 415471"/>
                  <a:gd name="connsiteY6" fmla="*/ 103868 h 484716"/>
                  <a:gd name="connsiteX7" fmla="*/ 173113 w 415471"/>
                  <a:gd name="connsiteY7" fmla="*/ 173113 h 484716"/>
                  <a:gd name="connsiteX8" fmla="*/ 103868 w 415471"/>
                  <a:gd name="connsiteY8" fmla="*/ 173113 h 484716"/>
                  <a:gd name="connsiteX9" fmla="*/ 103868 w 415471"/>
                  <a:gd name="connsiteY9" fmla="*/ 103868 h 484716"/>
                  <a:gd name="connsiteX10" fmla="*/ 242358 w 415471"/>
                  <a:gd name="connsiteY10" fmla="*/ 242358 h 484716"/>
                  <a:gd name="connsiteX11" fmla="*/ 311603 w 415471"/>
                  <a:gd name="connsiteY11" fmla="*/ 242358 h 484716"/>
                  <a:gd name="connsiteX12" fmla="*/ 311603 w 415471"/>
                  <a:gd name="connsiteY12" fmla="*/ 311603 h 484716"/>
                  <a:gd name="connsiteX13" fmla="*/ 242358 w 415471"/>
                  <a:gd name="connsiteY13" fmla="*/ 311603 h 484716"/>
                  <a:gd name="connsiteX14" fmla="*/ 242358 w 415471"/>
                  <a:gd name="connsiteY14" fmla="*/ 242358 h 484716"/>
                  <a:gd name="connsiteX15" fmla="*/ 242358 w 415471"/>
                  <a:gd name="connsiteY15" fmla="*/ 103868 h 484716"/>
                  <a:gd name="connsiteX16" fmla="*/ 311603 w 415471"/>
                  <a:gd name="connsiteY16" fmla="*/ 103868 h 484716"/>
                  <a:gd name="connsiteX17" fmla="*/ 311603 w 415471"/>
                  <a:gd name="connsiteY17" fmla="*/ 173113 h 484716"/>
                  <a:gd name="connsiteX18" fmla="*/ 242358 w 415471"/>
                  <a:gd name="connsiteY18" fmla="*/ 173113 h 484716"/>
                  <a:gd name="connsiteX19" fmla="*/ 242358 w 415471"/>
                  <a:gd name="connsiteY19" fmla="*/ 103868 h 484716"/>
                  <a:gd name="connsiteX20" fmla="*/ 0 w 415471"/>
                  <a:gd name="connsiteY20" fmla="*/ 484716 h 484716"/>
                  <a:gd name="connsiteX21" fmla="*/ 173113 w 415471"/>
                  <a:gd name="connsiteY21" fmla="*/ 484716 h 484716"/>
                  <a:gd name="connsiteX22" fmla="*/ 173113 w 415471"/>
                  <a:gd name="connsiteY22" fmla="*/ 380849 h 484716"/>
                  <a:gd name="connsiteX23" fmla="*/ 242358 w 415471"/>
                  <a:gd name="connsiteY23" fmla="*/ 380849 h 484716"/>
                  <a:gd name="connsiteX24" fmla="*/ 242358 w 415471"/>
                  <a:gd name="connsiteY24" fmla="*/ 484716 h 484716"/>
                  <a:gd name="connsiteX25" fmla="*/ 415471 w 415471"/>
                  <a:gd name="connsiteY25" fmla="*/ 484716 h 484716"/>
                  <a:gd name="connsiteX26" fmla="*/ 415471 w 415471"/>
                  <a:gd name="connsiteY26" fmla="*/ 0 h 484716"/>
                  <a:gd name="connsiteX27" fmla="*/ 0 w 415471"/>
                  <a:gd name="connsiteY27" fmla="*/ 0 h 484716"/>
                  <a:gd name="connsiteX28" fmla="*/ 0 w 415471"/>
                  <a:gd name="connsiteY28" fmla="*/ 484716 h 48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5471" h="484716">
                    <a:moveTo>
                      <a:pt x="103868" y="242358"/>
                    </a:moveTo>
                    <a:lnTo>
                      <a:pt x="173113" y="242358"/>
                    </a:lnTo>
                    <a:lnTo>
                      <a:pt x="173113" y="311603"/>
                    </a:lnTo>
                    <a:lnTo>
                      <a:pt x="103868" y="311603"/>
                    </a:lnTo>
                    <a:lnTo>
                      <a:pt x="103868" y="242358"/>
                    </a:lnTo>
                    <a:close/>
                    <a:moveTo>
                      <a:pt x="103868" y="103868"/>
                    </a:moveTo>
                    <a:lnTo>
                      <a:pt x="173113" y="103868"/>
                    </a:lnTo>
                    <a:lnTo>
                      <a:pt x="173113" y="173113"/>
                    </a:lnTo>
                    <a:lnTo>
                      <a:pt x="103868" y="173113"/>
                    </a:lnTo>
                    <a:lnTo>
                      <a:pt x="103868" y="103868"/>
                    </a:lnTo>
                    <a:close/>
                    <a:moveTo>
                      <a:pt x="242358" y="242358"/>
                    </a:moveTo>
                    <a:lnTo>
                      <a:pt x="311603" y="242358"/>
                    </a:lnTo>
                    <a:lnTo>
                      <a:pt x="311603" y="311603"/>
                    </a:lnTo>
                    <a:lnTo>
                      <a:pt x="242358" y="311603"/>
                    </a:lnTo>
                    <a:lnTo>
                      <a:pt x="242358" y="242358"/>
                    </a:lnTo>
                    <a:close/>
                    <a:moveTo>
                      <a:pt x="242358" y="103868"/>
                    </a:moveTo>
                    <a:lnTo>
                      <a:pt x="311603" y="103868"/>
                    </a:lnTo>
                    <a:lnTo>
                      <a:pt x="311603" y="173113"/>
                    </a:lnTo>
                    <a:lnTo>
                      <a:pt x="242358" y="173113"/>
                    </a:lnTo>
                    <a:lnTo>
                      <a:pt x="242358" y="103868"/>
                    </a:lnTo>
                    <a:close/>
                    <a:moveTo>
                      <a:pt x="0" y="484716"/>
                    </a:moveTo>
                    <a:lnTo>
                      <a:pt x="173113" y="484716"/>
                    </a:lnTo>
                    <a:lnTo>
                      <a:pt x="173113" y="380849"/>
                    </a:lnTo>
                    <a:lnTo>
                      <a:pt x="242358" y="380849"/>
                    </a:lnTo>
                    <a:lnTo>
                      <a:pt x="242358" y="484716"/>
                    </a:lnTo>
                    <a:lnTo>
                      <a:pt x="415471" y="484716"/>
                    </a:lnTo>
                    <a:lnTo>
                      <a:pt x="415471" y="0"/>
                    </a:lnTo>
                    <a:lnTo>
                      <a:pt x="0" y="0"/>
                    </a:lnTo>
                    <a:lnTo>
                      <a:pt x="0" y="484716"/>
                    </a:lnTo>
                    <a:close/>
                  </a:path>
                </a:pathLst>
              </a:custGeom>
              <a:solidFill>
                <a:srgbClr val="000000"/>
              </a:solidFill>
              <a:ln w="17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97FED631-9EC5-D05A-EA99-05058A466A3B}"/>
                  </a:ext>
                </a:extLst>
              </p:cNvPr>
              <p:cNvSpPr/>
              <p:nvPr/>
            </p:nvSpPr>
            <p:spPr>
              <a:xfrm>
                <a:off x="10258455" y="4842693"/>
                <a:ext cx="415471" cy="1038678"/>
              </a:xfrm>
              <a:custGeom>
                <a:avLst/>
                <a:gdLst>
                  <a:gd name="connsiteX0" fmla="*/ 311603 w 415471"/>
                  <a:gd name="connsiteY0" fmla="*/ 190424 h 1038678"/>
                  <a:gd name="connsiteX1" fmla="*/ 242358 w 415471"/>
                  <a:gd name="connsiteY1" fmla="*/ 190424 h 1038678"/>
                  <a:gd name="connsiteX2" fmla="*/ 242358 w 415471"/>
                  <a:gd name="connsiteY2" fmla="*/ 121179 h 1038678"/>
                  <a:gd name="connsiteX3" fmla="*/ 311603 w 415471"/>
                  <a:gd name="connsiteY3" fmla="*/ 121179 h 1038678"/>
                  <a:gd name="connsiteX4" fmla="*/ 311603 w 415471"/>
                  <a:gd name="connsiteY4" fmla="*/ 190424 h 1038678"/>
                  <a:gd name="connsiteX5" fmla="*/ 311603 w 415471"/>
                  <a:gd name="connsiteY5" fmla="*/ 311603 h 1038678"/>
                  <a:gd name="connsiteX6" fmla="*/ 242358 w 415471"/>
                  <a:gd name="connsiteY6" fmla="*/ 311603 h 1038678"/>
                  <a:gd name="connsiteX7" fmla="*/ 242358 w 415471"/>
                  <a:gd name="connsiteY7" fmla="*/ 242358 h 1038678"/>
                  <a:gd name="connsiteX8" fmla="*/ 311603 w 415471"/>
                  <a:gd name="connsiteY8" fmla="*/ 242358 h 1038678"/>
                  <a:gd name="connsiteX9" fmla="*/ 311603 w 415471"/>
                  <a:gd name="connsiteY9" fmla="*/ 311603 h 1038678"/>
                  <a:gd name="connsiteX10" fmla="*/ 311603 w 415471"/>
                  <a:gd name="connsiteY10" fmla="*/ 450094 h 1038678"/>
                  <a:gd name="connsiteX11" fmla="*/ 242358 w 415471"/>
                  <a:gd name="connsiteY11" fmla="*/ 450094 h 1038678"/>
                  <a:gd name="connsiteX12" fmla="*/ 242358 w 415471"/>
                  <a:gd name="connsiteY12" fmla="*/ 380849 h 1038678"/>
                  <a:gd name="connsiteX13" fmla="*/ 311603 w 415471"/>
                  <a:gd name="connsiteY13" fmla="*/ 380849 h 1038678"/>
                  <a:gd name="connsiteX14" fmla="*/ 311603 w 415471"/>
                  <a:gd name="connsiteY14" fmla="*/ 450094 h 1038678"/>
                  <a:gd name="connsiteX15" fmla="*/ 311603 w 415471"/>
                  <a:gd name="connsiteY15" fmla="*/ 588584 h 1038678"/>
                  <a:gd name="connsiteX16" fmla="*/ 242358 w 415471"/>
                  <a:gd name="connsiteY16" fmla="*/ 588584 h 1038678"/>
                  <a:gd name="connsiteX17" fmla="*/ 242358 w 415471"/>
                  <a:gd name="connsiteY17" fmla="*/ 519339 h 1038678"/>
                  <a:gd name="connsiteX18" fmla="*/ 311603 w 415471"/>
                  <a:gd name="connsiteY18" fmla="*/ 519339 h 1038678"/>
                  <a:gd name="connsiteX19" fmla="*/ 311603 w 415471"/>
                  <a:gd name="connsiteY19" fmla="*/ 588584 h 1038678"/>
                  <a:gd name="connsiteX20" fmla="*/ 311603 w 415471"/>
                  <a:gd name="connsiteY20" fmla="*/ 727075 h 1038678"/>
                  <a:gd name="connsiteX21" fmla="*/ 242358 w 415471"/>
                  <a:gd name="connsiteY21" fmla="*/ 727075 h 1038678"/>
                  <a:gd name="connsiteX22" fmla="*/ 242358 w 415471"/>
                  <a:gd name="connsiteY22" fmla="*/ 657830 h 1038678"/>
                  <a:gd name="connsiteX23" fmla="*/ 311603 w 415471"/>
                  <a:gd name="connsiteY23" fmla="*/ 657830 h 1038678"/>
                  <a:gd name="connsiteX24" fmla="*/ 311603 w 415471"/>
                  <a:gd name="connsiteY24" fmla="*/ 727075 h 1038678"/>
                  <a:gd name="connsiteX25" fmla="*/ 311603 w 415471"/>
                  <a:gd name="connsiteY25" fmla="*/ 865565 h 1038678"/>
                  <a:gd name="connsiteX26" fmla="*/ 242358 w 415471"/>
                  <a:gd name="connsiteY26" fmla="*/ 865565 h 1038678"/>
                  <a:gd name="connsiteX27" fmla="*/ 242358 w 415471"/>
                  <a:gd name="connsiteY27" fmla="*/ 796320 h 1038678"/>
                  <a:gd name="connsiteX28" fmla="*/ 311603 w 415471"/>
                  <a:gd name="connsiteY28" fmla="*/ 796320 h 1038678"/>
                  <a:gd name="connsiteX29" fmla="*/ 311603 w 415471"/>
                  <a:gd name="connsiteY29" fmla="*/ 865565 h 1038678"/>
                  <a:gd name="connsiteX30" fmla="*/ 173113 w 415471"/>
                  <a:gd name="connsiteY30" fmla="*/ 190424 h 1038678"/>
                  <a:gd name="connsiteX31" fmla="*/ 103868 w 415471"/>
                  <a:gd name="connsiteY31" fmla="*/ 190424 h 1038678"/>
                  <a:gd name="connsiteX32" fmla="*/ 103868 w 415471"/>
                  <a:gd name="connsiteY32" fmla="*/ 121179 h 1038678"/>
                  <a:gd name="connsiteX33" fmla="*/ 173113 w 415471"/>
                  <a:gd name="connsiteY33" fmla="*/ 121179 h 1038678"/>
                  <a:gd name="connsiteX34" fmla="*/ 173113 w 415471"/>
                  <a:gd name="connsiteY34" fmla="*/ 190424 h 1038678"/>
                  <a:gd name="connsiteX35" fmla="*/ 173113 w 415471"/>
                  <a:gd name="connsiteY35" fmla="*/ 311603 h 1038678"/>
                  <a:gd name="connsiteX36" fmla="*/ 103868 w 415471"/>
                  <a:gd name="connsiteY36" fmla="*/ 311603 h 1038678"/>
                  <a:gd name="connsiteX37" fmla="*/ 103868 w 415471"/>
                  <a:gd name="connsiteY37" fmla="*/ 242358 h 1038678"/>
                  <a:gd name="connsiteX38" fmla="*/ 173113 w 415471"/>
                  <a:gd name="connsiteY38" fmla="*/ 242358 h 1038678"/>
                  <a:gd name="connsiteX39" fmla="*/ 173113 w 415471"/>
                  <a:gd name="connsiteY39" fmla="*/ 311603 h 1038678"/>
                  <a:gd name="connsiteX40" fmla="*/ 173113 w 415471"/>
                  <a:gd name="connsiteY40" fmla="*/ 450094 h 1038678"/>
                  <a:gd name="connsiteX41" fmla="*/ 103868 w 415471"/>
                  <a:gd name="connsiteY41" fmla="*/ 450094 h 1038678"/>
                  <a:gd name="connsiteX42" fmla="*/ 103868 w 415471"/>
                  <a:gd name="connsiteY42" fmla="*/ 380849 h 1038678"/>
                  <a:gd name="connsiteX43" fmla="*/ 173113 w 415471"/>
                  <a:gd name="connsiteY43" fmla="*/ 380849 h 1038678"/>
                  <a:gd name="connsiteX44" fmla="*/ 173113 w 415471"/>
                  <a:gd name="connsiteY44" fmla="*/ 450094 h 1038678"/>
                  <a:gd name="connsiteX45" fmla="*/ 173113 w 415471"/>
                  <a:gd name="connsiteY45" fmla="*/ 588584 h 1038678"/>
                  <a:gd name="connsiteX46" fmla="*/ 103868 w 415471"/>
                  <a:gd name="connsiteY46" fmla="*/ 588584 h 1038678"/>
                  <a:gd name="connsiteX47" fmla="*/ 103868 w 415471"/>
                  <a:gd name="connsiteY47" fmla="*/ 519339 h 1038678"/>
                  <a:gd name="connsiteX48" fmla="*/ 173113 w 415471"/>
                  <a:gd name="connsiteY48" fmla="*/ 519339 h 1038678"/>
                  <a:gd name="connsiteX49" fmla="*/ 173113 w 415471"/>
                  <a:gd name="connsiteY49" fmla="*/ 588584 h 1038678"/>
                  <a:gd name="connsiteX50" fmla="*/ 173113 w 415471"/>
                  <a:gd name="connsiteY50" fmla="*/ 727075 h 1038678"/>
                  <a:gd name="connsiteX51" fmla="*/ 103868 w 415471"/>
                  <a:gd name="connsiteY51" fmla="*/ 727075 h 1038678"/>
                  <a:gd name="connsiteX52" fmla="*/ 103868 w 415471"/>
                  <a:gd name="connsiteY52" fmla="*/ 657830 h 1038678"/>
                  <a:gd name="connsiteX53" fmla="*/ 173113 w 415471"/>
                  <a:gd name="connsiteY53" fmla="*/ 657830 h 1038678"/>
                  <a:gd name="connsiteX54" fmla="*/ 173113 w 415471"/>
                  <a:gd name="connsiteY54" fmla="*/ 727075 h 1038678"/>
                  <a:gd name="connsiteX55" fmla="*/ 173113 w 415471"/>
                  <a:gd name="connsiteY55" fmla="*/ 865565 h 1038678"/>
                  <a:gd name="connsiteX56" fmla="*/ 103868 w 415471"/>
                  <a:gd name="connsiteY56" fmla="*/ 865565 h 1038678"/>
                  <a:gd name="connsiteX57" fmla="*/ 103868 w 415471"/>
                  <a:gd name="connsiteY57" fmla="*/ 796320 h 1038678"/>
                  <a:gd name="connsiteX58" fmla="*/ 173113 w 415471"/>
                  <a:gd name="connsiteY58" fmla="*/ 796320 h 1038678"/>
                  <a:gd name="connsiteX59" fmla="*/ 173113 w 415471"/>
                  <a:gd name="connsiteY59" fmla="*/ 865565 h 1038678"/>
                  <a:gd name="connsiteX60" fmla="*/ 0 w 415471"/>
                  <a:gd name="connsiteY60" fmla="*/ 0 h 1038678"/>
                  <a:gd name="connsiteX61" fmla="*/ 0 w 415471"/>
                  <a:gd name="connsiteY61" fmla="*/ 1038678 h 1038678"/>
                  <a:gd name="connsiteX62" fmla="*/ 173113 w 415471"/>
                  <a:gd name="connsiteY62" fmla="*/ 1038678 h 1038678"/>
                  <a:gd name="connsiteX63" fmla="*/ 173113 w 415471"/>
                  <a:gd name="connsiteY63" fmla="*/ 934810 h 1038678"/>
                  <a:gd name="connsiteX64" fmla="*/ 242358 w 415471"/>
                  <a:gd name="connsiteY64" fmla="*/ 934810 h 1038678"/>
                  <a:gd name="connsiteX65" fmla="*/ 242358 w 415471"/>
                  <a:gd name="connsiteY65" fmla="*/ 1038678 h 1038678"/>
                  <a:gd name="connsiteX66" fmla="*/ 415471 w 415471"/>
                  <a:gd name="connsiteY66" fmla="*/ 1038678 h 1038678"/>
                  <a:gd name="connsiteX67" fmla="*/ 415471 w 415471"/>
                  <a:gd name="connsiteY67" fmla="*/ 51934 h 1038678"/>
                  <a:gd name="connsiteX68" fmla="*/ 0 w 415471"/>
                  <a:gd name="connsiteY68" fmla="*/ 0 h 103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415471" h="1038678">
                    <a:moveTo>
                      <a:pt x="311603" y="190424"/>
                    </a:moveTo>
                    <a:lnTo>
                      <a:pt x="242358" y="190424"/>
                    </a:lnTo>
                    <a:lnTo>
                      <a:pt x="242358" y="121179"/>
                    </a:lnTo>
                    <a:lnTo>
                      <a:pt x="311603" y="121179"/>
                    </a:lnTo>
                    <a:lnTo>
                      <a:pt x="311603" y="190424"/>
                    </a:lnTo>
                    <a:close/>
                    <a:moveTo>
                      <a:pt x="311603" y="311603"/>
                    </a:moveTo>
                    <a:lnTo>
                      <a:pt x="242358" y="311603"/>
                    </a:lnTo>
                    <a:lnTo>
                      <a:pt x="242358" y="242358"/>
                    </a:lnTo>
                    <a:lnTo>
                      <a:pt x="311603" y="242358"/>
                    </a:lnTo>
                    <a:lnTo>
                      <a:pt x="311603" y="311603"/>
                    </a:lnTo>
                    <a:close/>
                    <a:moveTo>
                      <a:pt x="311603" y="450094"/>
                    </a:moveTo>
                    <a:lnTo>
                      <a:pt x="242358" y="450094"/>
                    </a:lnTo>
                    <a:lnTo>
                      <a:pt x="242358" y="380849"/>
                    </a:lnTo>
                    <a:lnTo>
                      <a:pt x="311603" y="380849"/>
                    </a:lnTo>
                    <a:lnTo>
                      <a:pt x="311603" y="450094"/>
                    </a:lnTo>
                    <a:close/>
                    <a:moveTo>
                      <a:pt x="311603" y="588584"/>
                    </a:moveTo>
                    <a:lnTo>
                      <a:pt x="242358" y="588584"/>
                    </a:lnTo>
                    <a:lnTo>
                      <a:pt x="242358" y="519339"/>
                    </a:lnTo>
                    <a:lnTo>
                      <a:pt x="311603" y="519339"/>
                    </a:lnTo>
                    <a:lnTo>
                      <a:pt x="311603" y="588584"/>
                    </a:lnTo>
                    <a:close/>
                    <a:moveTo>
                      <a:pt x="311603" y="727075"/>
                    </a:moveTo>
                    <a:lnTo>
                      <a:pt x="242358" y="727075"/>
                    </a:lnTo>
                    <a:lnTo>
                      <a:pt x="242358" y="657830"/>
                    </a:lnTo>
                    <a:lnTo>
                      <a:pt x="311603" y="657830"/>
                    </a:lnTo>
                    <a:lnTo>
                      <a:pt x="311603" y="727075"/>
                    </a:lnTo>
                    <a:close/>
                    <a:moveTo>
                      <a:pt x="311603" y="865565"/>
                    </a:moveTo>
                    <a:lnTo>
                      <a:pt x="242358" y="865565"/>
                    </a:lnTo>
                    <a:lnTo>
                      <a:pt x="242358" y="796320"/>
                    </a:lnTo>
                    <a:lnTo>
                      <a:pt x="311603" y="796320"/>
                    </a:lnTo>
                    <a:lnTo>
                      <a:pt x="311603" y="865565"/>
                    </a:lnTo>
                    <a:close/>
                    <a:moveTo>
                      <a:pt x="173113" y="190424"/>
                    </a:moveTo>
                    <a:lnTo>
                      <a:pt x="103868" y="190424"/>
                    </a:lnTo>
                    <a:lnTo>
                      <a:pt x="103868" y="121179"/>
                    </a:lnTo>
                    <a:lnTo>
                      <a:pt x="173113" y="121179"/>
                    </a:lnTo>
                    <a:lnTo>
                      <a:pt x="173113" y="190424"/>
                    </a:lnTo>
                    <a:close/>
                    <a:moveTo>
                      <a:pt x="173113" y="311603"/>
                    </a:moveTo>
                    <a:lnTo>
                      <a:pt x="103868" y="311603"/>
                    </a:lnTo>
                    <a:lnTo>
                      <a:pt x="103868" y="242358"/>
                    </a:lnTo>
                    <a:lnTo>
                      <a:pt x="173113" y="242358"/>
                    </a:lnTo>
                    <a:lnTo>
                      <a:pt x="173113" y="311603"/>
                    </a:lnTo>
                    <a:close/>
                    <a:moveTo>
                      <a:pt x="173113" y="450094"/>
                    </a:moveTo>
                    <a:lnTo>
                      <a:pt x="103868" y="450094"/>
                    </a:lnTo>
                    <a:lnTo>
                      <a:pt x="103868" y="380849"/>
                    </a:lnTo>
                    <a:lnTo>
                      <a:pt x="173113" y="380849"/>
                    </a:lnTo>
                    <a:lnTo>
                      <a:pt x="173113" y="450094"/>
                    </a:lnTo>
                    <a:close/>
                    <a:moveTo>
                      <a:pt x="173113" y="588584"/>
                    </a:moveTo>
                    <a:lnTo>
                      <a:pt x="103868" y="588584"/>
                    </a:lnTo>
                    <a:lnTo>
                      <a:pt x="103868" y="519339"/>
                    </a:lnTo>
                    <a:lnTo>
                      <a:pt x="173113" y="519339"/>
                    </a:lnTo>
                    <a:lnTo>
                      <a:pt x="173113" y="588584"/>
                    </a:lnTo>
                    <a:close/>
                    <a:moveTo>
                      <a:pt x="173113" y="727075"/>
                    </a:moveTo>
                    <a:lnTo>
                      <a:pt x="103868" y="727075"/>
                    </a:lnTo>
                    <a:lnTo>
                      <a:pt x="103868" y="657830"/>
                    </a:lnTo>
                    <a:lnTo>
                      <a:pt x="173113" y="657830"/>
                    </a:lnTo>
                    <a:lnTo>
                      <a:pt x="173113" y="727075"/>
                    </a:lnTo>
                    <a:close/>
                    <a:moveTo>
                      <a:pt x="173113" y="865565"/>
                    </a:moveTo>
                    <a:lnTo>
                      <a:pt x="103868" y="865565"/>
                    </a:lnTo>
                    <a:lnTo>
                      <a:pt x="103868" y="796320"/>
                    </a:lnTo>
                    <a:lnTo>
                      <a:pt x="173113" y="796320"/>
                    </a:lnTo>
                    <a:lnTo>
                      <a:pt x="173113" y="865565"/>
                    </a:lnTo>
                    <a:close/>
                    <a:moveTo>
                      <a:pt x="0" y="0"/>
                    </a:moveTo>
                    <a:lnTo>
                      <a:pt x="0" y="1038678"/>
                    </a:lnTo>
                    <a:lnTo>
                      <a:pt x="173113" y="1038678"/>
                    </a:lnTo>
                    <a:lnTo>
                      <a:pt x="173113" y="934810"/>
                    </a:lnTo>
                    <a:lnTo>
                      <a:pt x="242358" y="934810"/>
                    </a:lnTo>
                    <a:lnTo>
                      <a:pt x="242358" y="1038678"/>
                    </a:lnTo>
                    <a:lnTo>
                      <a:pt x="415471" y="1038678"/>
                    </a:lnTo>
                    <a:lnTo>
                      <a:pt x="415471" y="519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7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C0276501-98F0-1FDC-D656-1F87E57F8CD9}"/>
                  </a:ext>
                </a:extLst>
              </p:cNvPr>
              <p:cNvSpPr/>
              <p:nvPr/>
            </p:nvSpPr>
            <p:spPr>
              <a:xfrm>
                <a:off x="9531380" y="4808071"/>
                <a:ext cx="415471" cy="519339"/>
              </a:xfrm>
              <a:custGeom>
                <a:avLst/>
                <a:gdLst>
                  <a:gd name="connsiteX0" fmla="*/ 242358 w 415471"/>
                  <a:gd name="connsiteY0" fmla="*/ 242358 h 519339"/>
                  <a:gd name="connsiteX1" fmla="*/ 311603 w 415471"/>
                  <a:gd name="connsiteY1" fmla="*/ 242358 h 519339"/>
                  <a:gd name="connsiteX2" fmla="*/ 311603 w 415471"/>
                  <a:gd name="connsiteY2" fmla="*/ 311603 h 519339"/>
                  <a:gd name="connsiteX3" fmla="*/ 242358 w 415471"/>
                  <a:gd name="connsiteY3" fmla="*/ 311603 h 519339"/>
                  <a:gd name="connsiteX4" fmla="*/ 242358 w 415471"/>
                  <a:gd name="connsiteY4" fmla="*/ 242358 h 519339"/>
                  <a:gd name="connsiteX5" fmla="*/ 242358 w 415471"/>
                  <a:gd name="connsiteY5" fmla="*/ 103868 h 519339"/>
                  <a:gd name="connsiteX6" fmla="*/ 311603 w 415471"/>
                  <a:gd name="connsiteY6" fmla="*/ 103868 h 519339"/>
                  <a:gd name="connsiteX7" fmla="*/ 311603 w 415471"/>
                  <a:gd name="connsiteY7" fmla="*/ 173113 h 519339"/>
                  <a:gd name="connsiteX8" fmla="*/ 242358 w 415471"/>
                  <a:gd name="connsiteY8" fmla="*/ 173113 h 519339"/>
                  <a:gd name="connsiteX9" fmla="*/ 242358 w 415471"/>
                  <a:gd name="connsiteY9" fmla="*/ 103868 h 519339"/>
                  <a:gd name="connsiteX10" fmla="*/ 173113 w 415471"/>
                  <a:gd name="connsiteY10" fmla="*/ 173113 h 519339"/>
                  <a:gd name="connsiteX11" fmla="*/ 103868 w 415471"/>
                  <a:gd name="connsiteY11" fmla="*/ 173113 h 519339"/>
                  <a:gd name="connsiteX12" fmla="*/ 103868 w 415471"/>
                  <a:gd name="connsiteY12" fmla="*/ 103868 h 519339"/>
                  <a:gd name="connsiteX13" fmla="*/ 173113 w 415471"/>
                  <a:gd name="connsiteY13" fmla="*/ 103868 h 519339"/>
                  <a:gd name="connsiteX14" fmla="*/ 173113 w 415471"/>
                  <a:gd name="connsiteY14" fmla="*/ 173113 h 519339"/>
                  <a:gd name="connsiteX15" fmla="*/ 173113 w 415471"/>
                  <a:gd name="connsiteY15" fmla="*/ 311603 h 519339"/>
                  <a:gd name="connsiteX16" fmla="*/ 103868 w 415471"/>
                  <a:gd name="connsiteY16" fmla="*/ 311603 h 519339"/>
                  <a:gd name="connsiteX17" fmla="*/ 103868 w 415471"/>
                  <a:gd name="connsiteY17" fmla="*/ 242358 h 519339"/>
                  <a:gd name="connsiteX18" fmla="*/ 173113 w 415471"/>
                  <a:gd name="connsiteY18" fmla="*/ 242358 h 519339"/>
                  <a:gd name="connsiteX19" fmla="*/ 173113 w 415471"/>
                  <a:gd name="connsiteY19" fmla="*/ 311603 h 519339"/>
                  <a:gd name="connsiteX20" fmla="*/ 242358 w 415471"/>
                  <a:gd name="connsiteY20" fmla="*/ 519339 h 519339"/>
                  <a:gd name="connsiteX21" fmla="*/ 415471 w 415471"/>
                  <a:gd name="connsiteY21" fmla="*/ 519339 h 519339"/>
                  <a:gd name="connsiteX22" fmla="*/ 415471 w 415471"/>
                  <a:gd name="connsiteY22" fmla="*/ 0 h 519339"/>
                  <a:gd name="connsiteX23" fmla="*/ 0 w 415471"/>
                  <a:gd name="connsiteY23" fmla="*/ 0 h 519339"/>
                  <a:gd name="connsiteX24" fmla="*/ 0 w 415471"/>
                  <a:gd name="connsiteY24" fmla="*/ 380849 h 519339"/>
                  <a:gd name="connsiteX25" fmla="*/ 242358 w 415471"/>
                  <a:gd name="connsiteY25" fmla="*/ 380849 h 519339"/>
                  <a:gd name="connsiteX26" fmla="*/ 242358 w 415471"/>
                  <a:gd name="connsiteY26" fmla="*/ 519339 h 51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15471" h="519339">
                    <a:moveTo>
                      <a:pt x="242358" y="242358"/>
                    </a:moveTo>
                    <a:lnTo>
                      <a:pt x="311603" y="242358"/>
                    </a:lnTo>
                    <a:lnTo>
                      <a:pt x="311603" y="311603"/>
                    </a:lnTo>
                    <a:lnTo>
                      <a:pt x="242358" y="311603"/>
                    </a:lnTo>
                    <a:lnTo>
                      <a:pt x="242358" y="242358"/>
                    </a:lnTo>
                    <a:close/>
                    <a:moveTo>
                      <a:pt x="242358" y="103868"/>
                    </a:moveTo>
                    <a:lnTo>
                      <a:pt x="311603" y="103868"/>
                    </a:lnTo>
                    <a:lnTo>
                      <a:pt x="311603" y="173113"/>
                    </a:lnTo>
                    <a:lnTo>
                      <a:pt x="242358" y="173113"/>
                    </a:lnTo>
                    <a:lnTo>
                      <a:pt x="242358" y="103868"/>
                    </a:lnTo>
                    <a:close/>
                    <a:moveTo>
                      <a:pt x="173113" y="173113"/>
                    </a:moveTo>
                    <a:lnTo>
                      <a:pt x="103868" y="173113"/>
                    </a:lnTo>
                    <a:lnTo>
                      <a:pt x="103868" y="103868"/>
                    </a:lnTo>
                    <a:lnTo>
                      <a:pt x="173113" y="103868"/>
                    </a:lnTo>
                    <a:lnTo>
                      <a:pt x="173113" y="173113"/>
                    </a:lnTo>
                    <a:close/>
                    <a:moveTo>
                      <a:pt x="173113" y="311603"/>
                    </a:moveTo>
                    <a:lnTo>
                      <a:pt x="103868" y="311603"/>
                    </a:lnTo>
                    <a:lnTo>
                      <a:pt x="103868" y="242358"/>
                    </a:lnTo>
                    <a:lnTo>
                      <a:pt x="173113" y="242358"/>
                    </a:lnTo>
                    <a:lnTo>
                      <a:pt x="173113" y="311603"/>
                    </a:lnTo>
                    <a:close/>
                    <a:moveTo>
                      <a:pt x="242358" y="519339"/>
                    </a:moveTo>
                    <a:lnTo>
                      <a:pt x="415471" y="519339"/>
                    </a:lnTo>
                    <a:lnTo>
                      <a:pt x="415471" y="0"/>
                    </a:lnTo>
                    <a:lnTo>
                      <a:pt x="0" y="0"/>
                    </a:lnTo>
                    <a:lnTo>
                      <a:pt x="0" y="380849"/>
                    </a:lnTo>
                    <a:lnTo>
                      <a:pt x="242358" y="380849"/>
                    </a:lnTo>
                    <a:lnTo>
                      <a:pt x="242358" y="519339"/>
                    </a:lnTo>
                    <a:close/>
                  </a:path>
                </a:pathLst>
              </a:custGeom>
              <a:solidFill>
                <a:srgbClr val="000000"/>
              </a:solidFill>
              <a:ln w="172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8" name="그래픽 15" descr="기차 단색으로 채워진">
                <a:extLst>
                  <a:ext uri="{FF2B5EF4-FFF2-40B4-BE49-F238E27FC236}">
                    <a16:creationId xmlns:a16="http://schemas.microsoft.com/office/drawing/2014/main" id="{E1E49E58-905A-73BA-66A2-3A0845B4BDA4}"/>
                  </a:ext>
                </a:extLst>
              </p:cNvPr>
              <p:cNvSpPr/>
              <p:nvPr/>
            </p:nvSpPr>
            <p:spPr>
              <a:xfrm>
                <a:off x="7624987" y="5093465"/>
                <a:ext cx="566737" cy="838200"/>
              </a:xfrm>
              <a:custGeom>
                <a:avLst/>
                <a:gdLst>
                  <a:gd name="connsiteX0" fmla="*/ 76200 w 566737"/>
                  <a:gd name="connsiteY0" fmla="*/ 762000 h 838200"/>
                  <a:gd name="connsiteX1" fmla="*/ 93345 w 566737"/>
                  <a:gd name="connsiteY1" fmla="*/ 723900 h 838200"/>
                  <a:gd name="connsiteX2" fmla="*/ 474345 w 566737"/>
                  <a:gd name="connsiteY2" fmla="*/ 723900 h 838200"/>
                  <a:gd name="connsiteX3" fmla="*/ 491490 w 566737"/>
                  <a:gd name="connsiteY3" fmla="*/ 762000 h 838200"/>
                  <a:gd name="connsiteX4" fmla="*/ 76200 w 566737"/>
                  <a:gd name="connsiteY4" fmla="*/ 762000 h 838200"/>
                  <a:gd name="connsiteX5" fmla="*/ 128588 w 566737"/>
                  <a:gd name="connsiteY5" fmla="*/ 647700 h 838200"/>
                  <a:gd name="connsiteX6" fmla="*/ 440055 w 566737"/>
                  <a:gd name="connsiteY6" fmla="*/ 647700 h 838200"/>
                  <a:gd name="connsiteX7" fmla="*/ 457200 w 566737"/>
                  <a:gd name="connsiteY7" fmla="*/ 685800 h 838200"/>
                  <a:gd name="connsiteX8" fmla="*/ 111442 w 566737"/>
                  <a:gd name="connsiteY8" fmla="*/ 685800 h 838200"/>
                  <a:gd name="connsiteX9" fmla="*/ 128588 w 566737"/>
                  <a:gd name="connsiteY9" fmla="*/ 647700 h 838200"/>
                  <a:gd name="connsiteX10" fmla="*/ 112395 w 566737"/>
                  <a:gd name="connsiteY10" fmla="*/ 485775 h 838200"/>
                  <a:gd name="connsiteX11" fmla="*/ 140970 w 566737"/>
                  <a:gd name="connsiteY11" fmla="*/ 457200 h 838200"/>
                  <a:gd name="connsiteX12" fmla="*/ 169545 w 566737"/>
                  <a:gd name="connsiteY12" fmla="*/ 485775 h 838200"/>
                  <a:gd name="connsiteX13" fmla="*/ 140970 w 566737"/>
                  <a:gd name="connsiteY13" fmla="*/ 514350 h 838200"/>
                  <a:gd name="connsiteX14" fmla="*/ 112395 w 566737"/>
                  <a:gd name="connsiteY14" fmla="*/ 485775 h 838200"/>
                  <a:gd name="connsiteX15" fmla="*/ 112395 w 566737"/>
                  <a:gd name="connsiteY15" fmla="*/ 95250 h 838200"/>
                  <a:gd name="connsiteX16" fmla="*/ 150495 w 566737"/>
                  <a:gd name="connsiteY16" fmla="*/ 57150 h 838200"/>
                  <a:gd name="connsiteX17" fmla="*/ 226695 w 566737"/>
                  <a:gd name="connsiteY17" fmla="*/ 57150 h 838200"/>
                  <a:gd name="connsiteX18" fmla="*/ 245745 w 566737"/>
                  <a:gd name="connsiteY18" fmla="*/ 38100 h 838200"/>
                  <a:gd name="connsiteX19" fmla="*/ 321945 w 566737"/>
                  <a:gd name="connsiteY19" fmla="*/ 38100 h 838200"/>
                  <a:gd name="connsiteX20" fmla="*/ 340995 w 566737"/>
                  <a:gd name="connsiteY20" fmla="*/ 57150 h 838200"/>
                  <a:gd name="connsiteX21" fmla="*/ 417195 w 566737"/>
                  <a:gd name="connsiteY21" fmla="*/ 57150 h 838200"/>
                  <a:gd name="connsiteX22" fmla="*/ 455295 w 566737"/>
                  <a:gd name="connsiteY22" fmla="*/ 95250 h 838200"/>
                  <a:gd name="connsiteX23" fmla="*/ 455295 w 566737"/>
                  <a:gd name="connsiteY23" fmla="*/ 285750 h 838200"/>
                  <a:gd name="connsiteX24" fmla="*/ 436245 w 566737"/>
                  <a:gd name="connsiteY24" fmla="*/ 304800 h 838200"/>
                  <a:gd name="connsiteX25" fmla="*/ 131445 w 566737"/>
                  <a:gd name="connsiteY25" fmla="*/ 304800 h 838200"/>
                  <a:gd name="connsiteX26" fmla="*/ 112395 w 566737"/>
                  <a:gd name="connsiteY26" fmla="*/ 285750 h 838200"/>
                  <a:gd name="connsiteX27" fmla="*/ 112395 w 566737"/>
                  <a:gd name="connsiteY27" fmla="*/ 95250 h 838200"/>
                  <a:gd name="connsiteX28" fmla="*/ 421958 w 566737"/>
                  <a:gd name="connsiteY28" fmla="*/ 609600 h 838200"/>
                  <a:gd name="connsiteX29" fmla="*/ 145733 w 566737"/>
                  <a:gd name="connsiteY29" fmla="*/ 609600 h 838200"/>
                  <a:gd name="connsiteX30" fmla="*/ 162877 w 566737"/>
                  <a:gd name="connsiteY30" fmla="*/ 571500 h 838200"/>
                  <a:gd name="connsiteX31" fmla="*/ 404813 w 566737"/>
                  <a:gd name="connsiteY31" fmla="*/ 571500 h 838200"/>
                  <a:gd name="connsiteX32" fmla="*/ 421958 w 566737"/>
                  <a:gd name="connsiteY32" fmla="*/ 609600 h 838200"/>
                  <a:gd name="connsiteX33" fmla="*/ 426720 w 566737"/>
                  <a:gd name="connsiteY33" fmla="*/ 514350 h 838200"/>
                  <a:gd name="connsiteX34" fmla="*/ 398145 w 566737"/>
                  <a:gd name="connsiteY34" fmla="*/ 485775 h 838200"/>
                  <a:gd name="connsiteX35" fmla="*/ 426720 w 566737"/>
                  <a:gd name="connsiteY35" fmla="*/ 457200 h 838200"/>
                  <a:gd name="connsiteX36" fmla="*/ 455295 w 566737"/>
                  <a:gd name="connsiteY36" fmla="*/ 485775 h 838200"/>
                  <a:gd name="connsiteX37" fmla="*/ 426720 w 566737"/>
                  <a:gd name="connsiteY37" fmla="*/ 514350 h 838200"/>
                  <a:gd name="connsiteX38" fmla="*/ 446722 w 566737"/>
                  <a:gd name="connsiteY38" fmla="*/ 571500 h 838200"/>
                  <a:gd name="connsiteX39" fmla="*/ 455295 w 566737"/>
                  <a:gd name="connsiteY39" fmla="*/ 571500 h 838200"/>
                  <a:gd name="connsiteX40" fmla="*/ 512445 w 566737"/>
                  <a:gd name="connsiteY40" fmla="*/ 514350 h 838200"/>
                  <a:gd name="connsiteX41" fmla="*/ 512445 w 566737"/>
                  <a:gd name="connsiteY41" fmla="*/ 76200 h 838200"/>
                  <a:gd name="connsiteX42" fmla="*/ 436245 w 566737"/>
                  <a:gd name="connsiteY42" fmla="*/ 0 h 838200"/>
                  <a:gd name="connsiteX43" fmla="*/ 131445 w 566737"/>
                  <a:gd name="connsiteY43" fmla="*/ 0 h 838200"/>
                  <a:gd name="connsiteX44" fmla="*/ 55245 w 566737"/>
                  <a:gd name="connsiteY44" fmla="*/ 76200 h 838200"/>
                  <a:gd name="connsiteX45" fmla="*/ 55245 w 566737"/>
                  <a:gd name="connsiteY45" fmla="*/ 514350 h 838200"/>
                  <a:gd name="connsiteX46" fmla="*/ 112395 w 566737"/>
                  <a:gd name="connsiteY46" fmla="*/ 571500 h 838200"/>
                  <a:gd name="connsiteX47" fmla="*/ 120967 w 566737"/>
                  <a:gd name="connsiteY47" fmla="*/ 571500 h 838200"/>
                  <a:gd name="connsiteX48" fmla="*/ 0 w 566737"/>
                  <a:gd name="connsiteY48" fmla="*/ 838200 h 838200"/>
                  <a:gd name="connsiteX49" fmla="*/ 41910 w 566737"/>
                  <a:gd name="connsiteY49" fmla="*/ 838200 h 838200"/>
                  <a:gd name="connsiteX50" fmla="*/ 59055 w 566737"/>
                  <a:gd name="connsiteY50" fmla="*/ 800100 h 838200"/>
                  <a:gd name="connsiteX51" fmla="*/ 507683 w 566737"/>
                  <a:gd name="connsiteY51" fmla="*/ 800100 h 838200"/>
                  <a:gd name="connsiteX52" fmla="*/ 524828 w 566737"/>
                  <a:gd name="connsiteY52" fmla="*/ 838200 h 838200"/>
                  <a:gd name="connsiteX53" fmla="*/ 566737 w 566737"/>
                  <a:gd name="connsiteY53" fmla="*/ 838200 h 838200"/>
                  <a:gd name="connsiteX54" fmla="*/ 446722 w 566737"/>
                  <a:gd name="connsiteY54" fmla="*/ 571500 h 83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566737" h="838200">
                    <a:moveTo>
                      <a:pt x="76200" y="762000"/>
                    </a:moveTo>
                    <a:lnTo>
                      <a:pt x="93345" y="723900"/>
                    </a:lnTo>
                    <a:lnTo>
                      <a:pt x="474345" y="723900"/>
                    </a:lnTo>
                    <a:lnTo>
                      <a:pt x="491490" y="762000"/>
                    </a:lnTo>
                    <a:lnTo>
                      <a:pt x="76200" y="762000"/>
                    </a:lnTo>
                    <a:close/>
                    <a:moveTo>
                      <a:pt x="128588" y="647700"/>
                    </a:moveTo>
                    <a:lnTo>
                      <a:pt x="440055" y="647700"/>
                    </a:lnTo>
                    <a:lnTo>
                      <a:pt x="457200" y="685800"/>
                    </a:lnTo>
                    <a:lnTo>
                      <a:pt x="111442" y="685800"/>
                    </a:lnTo>
                    <a:lnTo>
                      <a:pt x="128588" y="647700"/>
                    </a:lnTo>
                    <a:close/>
                    <a:moveTo>
                      <a:pt x="112395" y="485775"/>
                    </a:moveTo>
                    <a:cubicBezTo>
                      <a:pt x="112395" y="469583"/>
                      <a:pt x="124777" y="457200"/>
                      <a:pt x="140970" y="457200"/>
                    </a:cubicBezTo>
                    <a:cubicBezTo>
                      <a:pt x="157163" y="457200"/>
                      <a:pt x="169545" y="469583"/>
                      <a:pt x="169545" y="485775"/>
                    </a:cubicBezTo>
                    <a:cubicBezTo>
                      <a:pt x="169545" y="501968"/>
                      <a:pt x="157163" y="514350"/>
                      <a:pt x="140970" y="514350"/>
                    </a:cubicBezTo>
                    <a:cubicBezTo>
                      <a:pt x="124777" y="514350"/>
                      <a:pt x="112395" y="501968"/>
                      <a:pt x="112395" y="485775"/>
                    </a:cubicBezTo>
                    <a:close/>
                    <a:moveTo>
                      <a:pt x="112395" y="95250"/>
                    </a:moveTo>
                    <a:cubicBezTo>
                      <a:pt x="112395" y="74295"/>
                      <a:pt x="129540" y="57150"/>
                      <a:pt x="150495" y="57150"/>
                    </a:cubicBezTo>
                    <a:lnTo>
                      <a:pt x="226695" y="57150"/>
                    </a:lnTo>
                    <a:cubicBezTo>
                      <a:pt x="226695" y="46672"/>
                      <a:pt x="235268" y="38100"/>
                      <a:pt x="245745" y="38100"/>
                    </a:cubicBezTo>
                    <a:lnTo>
                      <a:pt x="321945" y="38100"/>
                    </a:lnTo>
                    <a:cubicBezTo>
                      <a:pt x="332422" y="38100"/>
                      <a:pt x="340995" y="46672"/>
                      <a:pt x="340995" y="57150"/>
                    </a:cubicBezTo>
                    <a:lnTo>
                      <a:pt x="417195" y="57150"/>
                    </a:lnTo>
                    <a:cubicBezTo>
                      <a:pt x="438150" y="57150"/>
                      <a:pt x="455295" y="74295"/>
                      <a:pt x="455295" y="95250"/>
                    </a:cubicBezTo>
                    <a:lnTo>
                      <a:pt x="455295" y="285750"/>
                    </a:lnTo>
                    <a:cubicBezTo>
                      <a:pt x="455295" y="296228"/>
                      <a:pt x="446722" y="304800"/>
                      <a:pt x="436245" y="304800"/>
                    </a:cubicBezTo>
                    <a:lnTo>
                      <a:pt x="131445" y="304800"/>
                    </a:lnTo>
                    <a:cubicBezTo>
                      <a:pt x="120967" y="304800"/>
                      <a:pt x="112395" y="296228"/>
                      <a:pt x="112395" y="285750"/>
                    </a:cubicBezTo>
                    <a:lnTo>
                      <a:pt x="112395" y="95250"/>
                    </a:lnTo>
                    <a:close/>
                    <a:moveTo>
                      <a:pt x="421958" y="609600"/>
                    </a:moveTo>
                    <a:lnTo>
                      <a:pt x="145733" y="609600"/>
                    </a:lnTo>
                    <a:lnTo>
                      <a:pt x="162877" y="571500"/>
                    </a:lnTo>
                    <a:lnTo>
                      <a:pt x="404813" y="571500"/>
                    </a:lnTo>
                    <a:lnTo>
                      <a:pt x="421958" y="609600"/>
                    </a:lnTo>
                    <a:close/>
                    <a:moveTo>
                      <a:pt x="426720" y="514350"/>
                    </a:moveTo>
                    <a:cubicBezTo>
                      <a:pt x="410528" y="514350"/>
                      <a:pt x="398145" y="501968"/>
                      <a:pt x="398145" y="485775"/>
                    </a:cubicBezTo>
                    <a:cubicBezTo>
                      <a:pt x="398145" y="469583"/>
                      <a:pt x="410528" y="457200"/>
                      <a:pt x="426720" y="457200"/>
                    </a:cubicBezTo>
                    <a:cubicBezTo>
                      <a:pt x="442912" y="457200"/>
                      <a:pt x="455295" y="469583"/>
                      <a:pt x="455295" y="485775"/>
                    </a:cubicBezTo>
                    <a:cubicBezTo>
                      <a:pt x="455295" y="501968"/>
                      <a:pt x="442912" y="514350"/>
                      <a:pt x="426720" y="514350"/>
                    </a:cubicBezTo>
                    <a:close/>
                    <a:moveTo>
                      <a:pt x="446722" y="571500"/>
                    </a:moveTo>
                    <a:lnTo>
                      <a:pt x="455295" y="571500"/>
                    </a:lnTo>
                    <a:cubicBezTo>
                      <a:pt x="486728" y="571500"/>
                      <a:pt x="512445" y="545783"/>
                      <a:pt x="512445" y="514350"/>
                    </a:cubicBezTo>
                    <a:lnTo>
                      <a:pt x="512445" y="76200"/>
                    </a:lnTo>
                    <a:cubicBezTo>
                      <a:pt x="512445" y="34290"/>
                      <a:pt x="478155" y="0"/>
                      <a:pt x="436245" y="0"/>
                    </a:cubicBezTo>
                    <a:lnTo>
                      <a:pt x="131445" y="0"/>
                    </a:lnTo>
                    <a:cubicBezTo>
                      <a:pt x="89535" y="0"/>
                      <a:pt x="55245" y="34290"/>
                      <a:pt x="55245" y="76200"/>
                    </a:cubicBezTo>
                    <a:lnTo>
                      <a:pt x="55245" y="514350"/>
                    </a:lnTo>
                    <a:cubicBezTo>
                      <a:pt x="55245" y="545783"/>
                      <a:pt x="80963" y="571500"/>
                      <a:pt x="112395" y="571500"/>
                    </a:cubicBezTo>
                    <a:lnTo>
                      <a:pt x="120967" y="571500"/>
                    </a:lnTo>
                    <a:lnTo>
                      <a:pt x="0" y="838200"/>
                    </a:lnTo>
                    <a:lnTo>
                      <a:pt x="41910" y="838200"/>
                    </a:lnTo>
                    <a:lnTo>
                      <a:pt x="59055" y="800100"/>
                    </a:lnTo>
                    <a:lnTo>
                      <a:pt x="507683" y="800100"/>
                    </a:lnTo>
                    <a:lnTo>
                      <a:pt x="524828" y="838200"/>
                    </a:lnTo>
                    <a:lnTo>
                      <a:pt x="566737" y="838200"/>
                    </a:lnTo>
                    <a:lnTo>
                      <a:pt x="446722" y="5715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9" name="그래픽 26" descr="건물 윤곽선">
                <a:extLst>
                  <a:ext uri="{FF2B5EF4-FFF2-40B4-BE49-F238E27FC236}">
                    <a16:creationId xmlns:a16="http://schemas.microsoft.com/office/drawing/2014/main" id="{01D1964A-44CF-8E92-DD2C-96A9A9755E0A}"/>
                  </a:ext>
                </a:extLst>
              </p:cNvPr>
              <p:cNvGrpSpPr/>
              <p:nvPr/>
            </p:nvGrpSpPr>
            <p:grpSpPr>
              <a:xfrm>
                <a:off x="8361709" y="3732503"/>
                <a:ext cx="626956" cy="873003"/>
                <a:chOff x="8361709" y="3732503"/>
                <a:chExt cx="626956" cy="873003"/>
              </a:xfrm>
              <a:solidFill>
                <a:srgbClr val="000000"/>
              </a:solidFill>
            </p:grpSpPr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7E6E9BD6-74EB-F65E-7F7B-F5A1B3B30619}"/>
                    </a:ext>
                  </a:extLst>
                </p:cNvPr>
                <p:cNvSpPr/>
                <p:nvPr/>
              </p:nvSpPr>
              <p:spPr>
                <a:xfrm>
                  <a:off x="8361709" y="3732503"/>
                  <a:ext cx="626956" cy="873003"/>
                </a:xfrm>
                <a:custGeom>
                  <a:avLst/>
                  <a:gdLst>
                    <a:gd name="connsiteX0" fmla="*/ 548587 w 626956"/>
                    <a:gd name="connsiteY0" fmla="*/ 850612 h 873003"/>
                    <a:gd name="connsiteX1" fmla="*/ 548587 w 626956"/>
                    <a:gd name="connsiteY1" fmla="*/ 67174 h 873003"/>
                    <a:gd name="connsiteX2" fmla="*/ 492609 w 626956"/>
                    <a:gd name="connsiteY2" fmla="*/ 67174 h 873003"/>
                    <a:gd name="connsiteX3" fmla="*/ 492609 w 626956"/>
                    <a:gd name="connsiteY3" fmla="*/ 0 h 873003"/>
                    <a:gd name="connsiteX4" fmla="*/ 134348 w 626956"/>
                    <a:gd name="connsiteY4" fmla="*/ 0 h 873003"/>
                    <a:gd name="connsiteX5" fmla="*/ 134348 w 626956"/>
                    <a:gd name="connsiteY5" fmla="*/ 67174 h 873003"/>
                    <a:gd name="connsiteX6" fmla="*/ 78370 w 626956"/>
                    <a:gd name="connsiteY6" fmla="*/ 67174 h 873003"/>
                    <a:gd name="connsiteX7" fmla="*/ 78370 w 626956"/>
                    <a:gd name="connsiteY7" fmla="*/ 850612 h 873003"/>
                    <a:gd name="connsiteX8" fmla="*/ 0 w 626956"/>
                    <a:gd name="connsiteY8" fmla="*/ 850612 h 873003"/>
                    <a:gd name="connsiteX9" fmla="*/ 0 w 626956"/>
                    <a:gd name="connsiteY9" fmla="*/ 873004 h 873003"/>
                    <a:gd name="connsiteX10" fmla="*/ 626957 w 626956"/>
                    <a:gd name="connsiteY10" fmla="*/ 873004 h 873003"/>
                    <a:gd name="connsiteX11" fmla="*/ 626957 w 626956"/>
                    <a:gd name="connsiteY11" fmla="*/ 850612 h 873003"/>
                    <a:gd name="connsiteX12" fmla="*/ 156739 w 626956"/>
                    <a:gd name="connsiteY12" fmla="*/ 22391 h 873003"/>
                    <a:gd name="connsiteX13" fmla="*/ 470218 w 626956"/>
                    <a:gd name="connsiteY13" fmla="*/ 22391 h 873003"/>
                    <a:gd name="connsiteX14" fmla="*/ 470218 w 626956"/>
                    <a:gd name="connsiteY14" fmla="*/ 67174 h 873003"/>
                    <a:gd name="connsiteX15" fmla="*/ 156739 w 626956"/>
                    <a:gd name="connsiteY15" fmla="*/ 67174 h 873003"/>
                    <a:gd name="connsiteX16" fmla="*/ 100761 w 626956"/>
                    <a:gd name="connsiteY16" fmla="*/ 89565 h 873003"/>
                    <a:gd name="connsiteX17" fmla="*/ 526196 w 626956"/>
                    <a:gd name="connsiteY17" fmla="*/ 89565 h 873003"/>
                    <a:gd name="connsiteX18" fmla="*/ 526196 w 626956"/>
                    <a:gd name="connsiteY18" fmla="*/ 850612 h 873003"/>
                    <a:gd name="connsiteX19" fmla="*/ 335870 w 626956"/>
                    <a:gd name="connsiteY19" fmla="*/ 850612 h 873003"/>
                    <a:gd name="connsiteX20" fmla="*/ 335870 w 626956"/>
                    <a:gd name="connsiteY20" fmla="*/ 727718 h 873003"/>
                    <a:gd name="connsiteX21" fmla="*/ 291087 w 626956"/>
                    <a:gd name="connsiteY21" fmla="*/ 727718 h 873003"/>
                    <a:gd name="connsiteX22" fmla="*/ 291087 w 626956"/>
                    <a:gd name="connsiteY22" fmla="*/ 850612 h 873003"/>
                    <a:gd name="connsiteX23" fmla="*/ 100761 w 626956"/>
                    <a:gd name="connsiteY23" fmla="*/ 850612 h 873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26956" h="873003">
                      <a:moveTo>
                        <a:pt x="548587" y="850612"/>
                      </a:moveTo>
                      <a:lnTo>
                        <a:pt x="548587" y="67174"/>
                      </a:lnTo>
                      <a:lnTo>
                        <a:pt x="492609" y="67174"/>
                      </a:lnTo>
                      <a:lnTo>
                        <a:pt x="492609" y="0"/>
                      </a:lnTo>
                      <a:lnTo>
                        <a:pt x="134348" y="0"/>
                      </a:lnTo>
                      <a:lnTo>
                        <a:pt x="134348" y="67174"/>
                      </a:lnTo>
                      <a:lnTo>
                        <a:pt x="78370" y="67174"/>
                      </a:lnTo>
                      <a:lnTo>
                        <a:pt x="78370" y="850612"/>
                      </a:lnTo>
                      <a:lnTo>
                        <a:pt x="0" y="850612"/>
                      </a:lnTo>
                      <a:lnTo>
                        <a:pt x="0" y="873004"/>
                      </a:lnTo>
                      <a:lnTo>
                        <a:pt x="626957" y="873004"/>
                      </a:lnTo>
                      <a:lnTo>
                        <a:pt x="626957" y="850612"/>
                      </a:lnTo>
                      <a:close/>
                      <a:moveTo>
                        <a:pt x="156739" y="22391"/>
                      </a:moveTo>
                      <a:lnTo>
                        <a:pt x="470218" y="22391"/>
                      </a:lnTo>
                      <a:lnTo>
                        <a:pt x="470218" y="67174"/>
                      </a:lnTo>
                      <a:lnTo>
                        <a:pt x="156739" y="67174"/>
                      </a:lnTo>
                      <a:close/>
                      <a:moveTo>
                        <a:pt x="100761" y="89565"/>
                      </a:moveTo>
                      <a:lnTo>
                        <a:pt x="526196" y="89565"/>
                      </a:lnTo>
                      <a:lnTo>
                        <a:pt x="526196" y="850612"/>
                      </a:lnTo>
                      <a:lnTo>
                        <a:pt x="335870" y="850612"/>
                      </a:lnTo>
                      <a:lnTo>
                        <a:pt x="335870" y="727718"/>
                      </a:lnTo>
                      <a:lnTo>
                        <a:pt x="291087" y="727718"/>
                      </a:lnTo>
                      <a:lnTo>
                        <a:pt x="291087" y="850612"/>
                      </a:lnTo>
                      <a:lnTo>
                        <a:pt x="100761" y="8506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F1424E06-2DC2-33AB-7A3B-C86F382CFD1C}"/>
                    </a:ext>
                  </a:extLst>
                </p:cNvPr>
                <p:cNvSpPr/>
                <p:nvPr/>
              </p:nvSpPr>
              <p:spPr>
                <a:xfrm>
                  <a:off x="8540839" y="4124351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9F746F4B-1CA2-4D85-DDA9-203037714227}"/>
                    </a:ext>
                  </a:extLst>
                </p:cNvPr>
                <p:cNvSpPr/>
                <p:nvPr/>
              </p:nvSpPr>
              <p:spPr>
                <a:xfrm>
                  <a:off x="8540839" y="4012394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54BD7A2B-FD77-5AAF-5DA6-537041A22103}"/>
                    </a:ext>
                  </a:extLst>
                </p:cNvPr>
                <p:cNvSpPr/>
                <p:nvPr/>
              </p:nvSpPr>
              <p:spPr>
                <a:xfrm>
                  <a:off x="8540839" y="4236308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2DCA31AB-AAD0-7477-F73C-D7F19ADEEC43}"/>
                    </a:ext>
                  </a:extLst>
                </p:cNvPr>
                <p:cNvSpPr/>
                <p:nvPr/>
              </p:nvSpPr>
              <p:spPr>
                <a:xfrm>
                  <a:off x="8540839" y="4348264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C6056BBE-4314-7B42-7544-68A24FBE0AA2}"/>
                    </a:ext>
                  </a:extLst>
                </p:cNvPr>
                <p:cNvSpPr/>
                <p:nvPr/>
              </p:nvSpPr>
              <p:spPr>
                <a:xfrm>
                  <a:off x="8652796" y="4124351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F585CFE2-72CE-D65D-9750-84B93C38316D}"/>
                    </a:ext>
                  </a:extLst>
                </p:cNvPr>
                <p:cNvSpPr/>
                <p:nvPr/>
              </p:nvSpPr>
              <p:spPr>
                <a:xfrm>
                  <a:off x="8652796" y="4348264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89440AC2-583B-06A3-59AD-5523296E3E06}"/>
                    </a:ext>
                  </a:extLst>
                </p:cNvPr>
                <p:cNvSpPr/>
                <p:nvPr/>
              </p:nvSpPr>
              <p:spPr>
                <a:xfrm>
                  <a:off x="8764752" y="4460221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0901BC58-F8A5-4059-46B3-60AB0DCE02B3}"/>
                    </a:ext>
                  </a:extLst>
                </p:cNvPr>
                <p:cNvSpPr/>
                <p:nvPr/>
              </p:nvSpPr>
              <p:spPr>
                <a:xfrm>
                  <a:off x="8764752" y="3900438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452A61AC-8D41-90DF-8B4F-067415C6EE91}"/>
                    </a:ext>
                  </a:extLst>
                </p:cNvPr>
                <p:cNvSpPr/>
                <p:nvPr/>
              </p:nvSpPr>
              <p:spPr>
                <a:xfrm>
                  <a:off x="8652796" y="4236308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FE603CC1-A58D-076E-767D-749B4056ED79}"/>
                    </a:ext>
                  </a:extLst>
                </p:cNvPr>
                <p:cNvSpPr/>
                <p:nvPr/>
              </p:nvSpPr>
              <p:spPr>
                <a:xfrm>
                  <a:off x="8652796" y="4012394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01F2B50E-12FA-CEF7-504F-76D266B5202F}"/>
                    </a:ext>
                  </a:extLst>
                </p:cNvPr>
                <p:cNvSpPr/>
                <p:nvPr/>
              </p:nvSpPr>
              <p:spPr>
                <a:xfrm>
                  <a:off x="8652796" y="3900438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78A34F1F-C055-750F-EA42-F31DC4D8E25D}"/>
                    </a:ext>
                  </a:extLst>
                </p:cNvPr>
                <p:cNvSpPr/>
                <p:nvPr/>
              </p:nvSpPr>
              <p:spPr>
                <a:xfrm>
                  <a:off x="8540839" y="3900438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FAEF6A79-3965-6113-AACC-A644AC34F5D5}"/>
                    </a:ext>
                  </a:extLst>
                </p:cNvPr>
                <p:cNvSpPr/>
                <p:nvPr/>
              </p:nvSpPr>
              <p:spPr>
                <a:xfrm>
                  <a:off x="8540839" y="4460221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3ADB0622-77D1-66FB-F440-CE3E92B1D6CD}"/>
                    </a:ext>
                  </a:extLst>
                </p:cNvPr>
                <p:cNvSpPr/>
                <p:nvPr/>
              </p:nvSpPr>
              <p:spPr>
                <a:xfrm>
                  <a:off x="8764752" y="4124351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자유형: 도형 54">
                  <a:extLst>
                    <a:ext uri="{FF2B5EF4-FFF2-40B4-BE49-F238E27FC236}">
                      <a16:creationId xmlns:a16="http://schemas.microsoft.com/office/drawing/2014/main" id="{03983F21-A6B8-E10A-0A0C-4E6F192255FE}"/>
                    </a:ext>
                  </a:extLst>
                </p:cNvPr>
                <p:cNvSpPr/>
                <p:nvPr/>
              </p:nvSpPr>
              <p:spPr>
                <a:xfrm>
                  <a:off x="8764752" y="4236308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자유형: 도형 55">
                  <a:extLst>
                    <a:ext uri="{FF2B5EF4-FFF2-40B4-BE49-F238E27FC236}">
                      <a16:creationId xmlns:a16="http://schemas.microsoft.com/office/drawing/2014/main" id="{02CB3D1A-C2EF-F861-5C12-066D44632287}"/>
                    </a:ext>
                  </a:extLst>
                </p:cNvPr>
                <p:cNvSpPr/>
                <p:nvPr/>
              </p:nvSpPr>
              <p:spPr>
                <a:xfrm>
                  <a:off x="8764752" y="4348264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자유형: 도형 56">
                  <a:extLst>
                    <a:ext uri="{FF2B5EF4-FFF2-40B4-BE49-F238E27FC236}">
                      <a16:creationId xmlns:a16="http://schemas.microsoft.com/office/drawing/2014/main" id="{30672D71-92AC-4BBA-A827-40CFC6F8E90A}"/>
                    </a:ext>
                  </a:extLst>
                </p:cNvPr>
                <p:cNvSpPr/>
                <p:nvPr/>
              </p:nvSpPr>
              <p:spPr>
                <a:xfrm>
                  <a:off x="8764752" y="4012394"/>
                  <a:ext cx="44782" cy="67173"/>
                </a:xfrm>
                <a:custGeom>
                  <a:avLst/>
                  <a:gdLst>
                    <a:gd name="connsiteX0" fmla="*/ 0 w 44782"/>
                    <a:gd name="connsiteY0" fmla="*/ 0 h 67173"/>
                    <a:gd name="connsiteX1" fmla="*/ 44783 w 44782"/>
                    <a:gd name="connsiteY1" fmla="*/ 0 h 67173"/>
                    <a:gd name="connsiteX2" fmla="*/ 44783 w 44782"/>
                    <a:gd name="connsiteY2" fmla="*/ 67174 h 67173"/>
                    <a:gd name="connsiteX3" fmla="*/ 0 w 44782"/>
                    <a:gd name="connsiteY3" fmla="*/ 67174 h 67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82" h="67173">
                      <a:moveTo>
                        <a:pt x="0" y="0"/>
                      </a:moveTo>
                      <a:lnTo>
                        <a:pt x="44783" y="0"/>
                      </a:lnTo>
                      <a:lnTo>
                        <a:pt x="44783" y="67174"/>
                      </a:lnTo>
                      <a:lnTo>
                        <a:pt x="0" y="671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11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8B55AE86-DE22-629B-519C-800ACE6F37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03177" y="4695330"/>
                <a:ext cx="672011" cy="28814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ADB8668D-6445-2C78-8BA8-BC493CD6F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5188" y="4695330"/>
                <a:ext cx="768895" cy="28814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8B4611B9-2843-A6CC-0610-33BAF0EDE6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9563" y="2870083"/>
              <a:ext cx="2701760" cy="1066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212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32551"/>
            <a:ext cx="606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프로젝트 주제 및 이론적 배경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1610327" y="1622511"/>
            <a:ext cx="3332480" cy="3332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6EE71FE-0A3F-4A25-852B-B62F5C0A9B7E}"/>
              </a:ext>
            </a:extLst>
          </p:cNvPr>
          <p:cNvSpPr/>
          <p:nvPr/>
        </p:nvSpPr>
        <p:spPr>
          <a:xfrm>
            <a:off x="6798490" y="1613802"/>
            <a:ext cx="3332480" cy="33324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1716246" y="5259095"/>
            <a:ext cx="3118052" cy="1243338"/>
            <a:chOff x="631683" y="5390664"/>
            <a:chExt cx="2887651" cy="12433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>
                  <a:solidFill>
                    <a:srgbClr val="393939"/>
                  </a:solidFill>
                </a:rPr>
                <a:t>경제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&amp;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문화의 중심지인 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‘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도심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’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이 여러 개 </a:t>
              </a:r>
              <a:endParaRPr lang="en-US" altLang="ko-KR" sz="1400" spc="-150" dirty="0">
                <a:solidFill>
                  <a:srgbClr val="393939"/>
                </a:solidFill>
              </a:endParaRPr>
            </a:p>
            <a:p>
              <a:pPr algn="ctr"/>
              <a:r>
                <a:rPr lang="ko-KR" altLang="en-US" sz="1400" spc="-150" dirty="0">
                  <a:solidFill>
                    <a:srgbClr val="393939"/>
                  </a:solidFill>
                </a:rPr>
                <a:t>존재하는 모형</a:t>
              </a:r>
              <a:r>
                <a:rPr lang="en-US" altLang="ko-KR" sz="1400" spc="-150" dirty="0">
                  <a:solidFill>
                    <a:srgbClr val="393939"/>
                  </a:solidFill>
                </a:rPr>
                <a:t>. </a:t>
              </a:r>
              <a:r>
                <a:rPr lang="ko-KR" altLang="en-US" sz="1400" spc="-150" dirty="0">
                  <a:solidFill>
                    <a:srgbClr val="393939"/>
                  </a:solidFill>
                </a:rPr>
                <a:t>거주지에 대한 지불용의는 도심과의 거리와 상관관계 존재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1218555" y="5390664"/>
              <a:ext cx="1749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다중 도심 모형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EA9CF4-4B02-4D79-9686-A8B683FEB8DB}"/>
              </a:ext>
            </a:extLst>
          </p:cNvPr>
          <p:cNvGrpSpPr/>
          <p:nvPr/>
        </p:nvGrpSpPr>
        <p:grpSpPr>
          <a:xfrm>
            <a:off x="6977359" y="5259095"/>
            <a:ext cx="3110066" cy="1243338"/>
            <a:chOff x="631683" y="5390664"/>
            <a:chExt cx="2887651" cy="12433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EFA88-3BDB-4986-A4E8-1D056235E726}"/>
                </a:ext>
              </a:extLst>
            </p:cNvPr>
            <p:cNvSpPr txBox="1"/>
            <p:nvPr/>
          </p:nvSpPr>
          <p:spPr>
            <a:xfrm>
              <a:off x="631683" y="5895338"/>
              <a:ext cx="28876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스타벅스의 경우 유동인구가 많은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지역의 랜드마크 건물에 넓고 쾌적한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공간을 가진 카페형 매장을 설계</a:t>
              </a:r>
              <a:endParaRPr lang="ko-KR" altLang="en-US" sz="1400" spc="-150" dirty="0">
                <a:solidFill>
                  <a:srgbClr val="393939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94904B-FC61-4D90-BA0A-83761D16208E}"/>
                </a:ext>
              </a:extLst>
            </p:cNvPr>
            <p:cNvSpPr txBox="1"/>
            <p:nvPr/>
          </p:nvSpPr>
          <p:spPr>
            <a:xfrm>
              <a:off x="994124" y="5390664"/>
              <a:ext cx="2162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393939"/>
                  </a:solidFill>
                  <a:latin typeface="+mj-ea"/>
                  <a:ea typeface="+mj-ea"/>
                </a:rPr>
                <a:t>스타벅스와 도심</a:t>
              </a:r>
            </a:p>
          </p:txBody>
        </p:sp>
      </p:grpSp>
      <p:pic>
        <p:nvPicPr>
          <p:cNvPr id="9" name="그래픽 8" descr="커피 콩 단색으로 채워진">
            <a:extLst>
              <a:ext uri="{FF2B5EF4-FFF2-40B4-BE49-F238E27FC236}">
                <a16:creationId xmlns:a16="http://schemas.microsoft.com/office/drawing/2014/main" id="{DDFC3447-E0D0-5528-B944-3B6D26EA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9941" y="3372292"/>
            <a:ext cx="914400" cy="914400"/>
          </a:xfrm>
          <a:prstGeom prst="rect">
            <a:avLst/>
          </a:prstGeom>
        </p:spPr>
      </p:pic>
      <p:pic>
        <p:nvPicPr>
          <p:cNvPr id="11" name="그래픽 10" descr="커피 단색으로 채워진">
            <a:extLst>
              <a:ext uri="{FF2B5EF4-FFF2-40B4-BE49-F238E27FC236}">
                <a16:creationId xmlns:a16="http://schemas.microsoft.com/office/drawing/2014/main" id="{98330331-4FD0-9C16-C0D0-DF527D803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8047" y="3413776"/>
            <a:ext cx="1392613" cy="1392613"/>
          </a:xfrm>
          <a:prstGeom prst="rect">
            <a:avLst/>
          </a:prstGeom>
        </p:spPr>
      </p:pic>
      <p:pic>
        <p:nvPicPr>
          <p:cNvPr id="13" name="그래픽 12" descr="도시 단색으로 채워진">
            <a:extLst>
              <a:ext uri="{FF2B5EF4-FFF2-40B4-BE49-F238E27FC236}">
                <a16:creationId xmlns:a16="http://schemas.microsoft.com/office/drawing/2014/main" id="{CA7F9FE3-F8A0-C0D3-DE11-089B85F3C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87" y="2075745"/>
            <a:ext cx="1813560" cy="1813560"/>
          </a:xfrm>
          <a:prstGeom prst="rect">
            <a:avLst/>
          </a:prstGeom>
        </p:spPr>
      </p:pic>
      <p:pic>
        <p:nvPicPr>
          <p:cNvPr id="15" name="그래픽 14" descr="도시 단색으로 채워진">
            <a:extLst>
              <a:ext uri="{FF2B5EF4-FFF2-40B4-BE49-F238E27FC236}">
                <a16:creationId xmlns:a16="http://schemas.microsoft.com/office/drawing/2014/main" id="{73F74D43-D0B1-B6F2-D5B7-F8295D26B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4089" y="1874852"/>
            <a:ext cx="2682366" cy="26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394711" y="3105834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프로젝트 수행 방향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651687" y="3121223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651687" y="2823130"/>
            <a:ext cx="46518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651687" y="4011850"/>
            <a:ext cx="47127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98C25A-0A97-A9A5-032B-49F8B7F936C5}"/>
              </a:ext>
            </a:extLst>
          </p:cNvPr>
          <p:cNvSpPr txBox="1"/>
          <p:nvPr/>
        </p:nvSpPr>
        <p:spPr>
          <a:xfrm>
            <a:off x="875104" y="232548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프로젝트 수행 방향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5D299C-3700-0FA9-F1FA-5171E117D225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AAA290-EF77-5376-8634-104E41E31C67}"/>
              </a:ext>
            </a:extLst>
          </p:cNvPr>
          <p:cNvSpPr txBox="1"/>
          <p:nvPr/>
        </p:nvSpPr>
        <p:spPr>
          <a:xfrm>
            <a:off x="339536" y="1264666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사용하는 데이터 목록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339CB0-A5ED-0548-4A26-973E9A49EAC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7FF008-116A-6E89-5872-9F16C5DC3158}"/>
              </a:ext>
            </a:extLst>
          </p:cNvPr>
          <p:cNvSpPr/>
          <p:nvPr/>
        </p:nvSpPr>
        <p:spPr>
          <a:xfrm>
            <a:off x="417762" y="1889706"/>
            <a:ext cx="5292000" cy="14456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CC325C-D7D1-061A-F8F5-3DBD3857EA66}"/>
              </a:ext>
            </a:extLst>
          </p:cNvPr>
          <p:cNvSpPr/>
          <p:nvPr/>
        </p:nvSpPr>
        <p:spPr>
          <a:xfrm>
            <a:off x="6231611" y="1889706"/>
            <a:ext cx="5516257" cy="1445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AE61B2-BE5E-CE37-0B0B-355A597321EB}"/>
              </a:ext>
            </a:extLst>
          </p:cNvPr>
          <p:cNvSpPr/>
          <p:nvPr/>
        </p:nvSpPr>
        <p:spPr>
          <a:xfrm>
            <a:off x="432118" y="3522618"/>
            <a:ext cx="5292000" cy="14456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E7D016F-EBC5-08DE-2AEE-A686A0B8303D}"/>
              </a:ext>
            </a:extLst>
          </p:cNvPr>
          <p:cNvSpPr/>
          <p:nvPr/>
        </p:nvSpPr>
        <p:spPr>
          <a:xfrm>
            <a:off x="6226630" y="3522618"/>
            <a:ext cx="5516256" cy="14456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4E0465-7BEB-97F1-344B-5E46018C4AAF}"/>
              </a:ext>
            </a:extLst>
          </p:cNvPr>
          <p:cNvSpPr txBox="1"/>
          <p:nvPr/>
        </p:nvSpPr>
        <p:spPr>
          <a:xfrm>
            <a:off x="599973" y="2114917"/>
            <a:ext cx="4583612" cy="87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2015~2021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년의 소상공인 상권 데이터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스타벅스 가맹점의 위치와 도심의 위치 도출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F588B2-B120-ADDE-B814-98B7B7D52331}"/>
              </a:ext>
            </a:extLst>
          </p:cNvPr>
          <p:cNvSpPr txBox="1"/>
          <p:nvPr/>
        </p:nvSpPr>
        <p:spPr>
          <a:xfrm>
            <a:off x="6339847" y="1917926"/>
            <a:ext cx="5368203" cy="1275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지하철역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spc="-150" dirty="0" err="1">
                <a:solidFill>
                  <a:schemeClr val="bg1"/>
                </a:solidFill>
                <a:latin typeface="+mn-ea"/>
              </a:rPr>
              <a:t>버스역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공원의 위도 및 경도 데이터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아파트와 가장 가까운 지하철역 및 </a:t>
            </a:r>
            <a:r>
              <a:rPr lang="ko-KR" altLang="en-US" sz="1600" spc="-150" dirty="0" err="1">
                <a:solidFill>
                  <a:schemeClr val="bg1"/>
                </a:solidFill>
                <a:latin typeface="+mn-ea"/>
              </a:rPr>
              <a:t>버스역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공원 사이의 거리 계산에 사용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1B2008-8BC2-8A1F-D557-BB397993E237}"/>
              </a:ext>
            </a:extLst>
          </p:cNvPr>
          <p:cNvSpPr txBox="1"/>
          <p:nvPr/>
        </p:nvSpPr>
        <p:spPr>
          <a:xfrm>
            <a:off x="623711" y="3653012"/>
            <a:ext cx="4853980" cy="115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2015~2022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년의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아파트 실거래가 데이터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회귀모델 독립변수 및 종속변수로 사용</a:t>
            </a:r>
            <a:endParaRPr lang="en-US" altLang="ko-KR" sz="1600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solidFill>
                  <a:schemeClr val="bg1"/>
                </a:solidFill>
                <a:latin typeface="+mn-ea"/>
              </a:rPr>
              <a:t>모델을 훈련시키고 성능을 평가하는 </a:t>
            </a:r>
            <a:r>
              <a:rPr lang="en-US" altLang="ko-KR" sz="1600" spc="-150" dirty="0">
                <a:solidFill>
                  <a:schemeClr val="bg1"/>
                </a:solidFill>
                <a:latin typeface="+mn-ea"/>
              </a:rPr>
              <a:t>Test &amp; Train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671E29-118B-7976-96FF-AF3F9A08C8DC}"/>
              </a:ext>
            </a:extLst>
          </p:cNvPr>
          <p:cNvSpPr txBox="1"/>
          <p:nvPr/>
        </p:nvSpPr>
        <p:spPr>
          <a:xfrm>
            <a:off x="6383595" y="3826767"/>
            <a:ext cx="572484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latin typeface="+mn-ea"/>
              </a:rPr>
              <a:t>한국은행의 기준금리 데이터 및 정부 부동산 정책 데이터</a:t>
            </a:r>
            <a:endParaRPr lang="en-US" altLang="ko-KR" sz="1600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latin typeface="+mn-ea"/>
              </a:rPr>
              <a:t>거시경제 지표로써 사용</a:t>
            </a:r>
            <a:endParaRPr lang="en-US" altLang="ko-KR" sz="1600" spc="-15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C56E29-2781-43B0-40D3-4D89EBBABB3D}"/>
              </a:ext>
            </a:extLst>
          </p:cNvPr>
          <p:cNvSpPr/>
          <p:nvPr/>
        </p:nvSpPr>
        <p:spPr>
          <a:xfrm>
            <a:off x="3285618" y="5155530"/>
            <a:ext cx="5516256" cy="1445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BD6121-56FC-BE5A-27D5-719EE1EFAA4E}"/>
              </a:ext>
            </a:extLst>
          </p:cNvPr>
          <p:cNvSpPr txBox="1"/>
          <p:nvPr/>
        </p:nvSpPr>
        <p:spPr>
          <a:xfrm>
            <a:off x="3438380" y="5459679"/>
            <a:ext cx="521073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latin typeface="+mn-ea"/>
              </a:rPr>
              <a:t>각 아파트가 속한 구의 </a:t>
            </a:r>
            <a:r>
              <a:rPr lang="ko-KR" altLang="en-US" sz="1600" spc="-150" dirty="0" err="1">
                <a:latin typeface="+mn-ea"/>
              </a:rPr>
              <a:t>범죄율</a:t>
            </a:r>
            <a:r>
              <a:rPr lang="ko-KR" altLang="en-US" sz="1600" spc="-150" dirty="0">
                <a:latin typeface="+mn-ea"/>
              </a:rPr>
              <a:t> 및 한강까지의 거리 자료 등 </a:t>
            </a:r>
            <a:endParaRPr lang="en-US" altLang="ko-KR" sz="1600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pc="-150" dirty="0">
                <a:latin typeface="+mn-ea"/>
              </a:rPr>
              <a:t>회귀모델 독립변수로 사용</a:t>
            </a:r>
            <a:endParaRPr lang="en-US" altLang="ko-KR" sz="16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1052293" y="2190973"/>
            <a:ext cx="3968210" cy="4079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1052293" y="2190972"/>
            <a:ext cx="3968210" cy="702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988E-2D8A-4342-8243-09A547E7D6EC}"/>
              </a:ext>
            </a:extLst>
          </p:cNvPr>
          <p:cNvSpPr txBox="1"/>
          <p:nvPr/>
        </p:nvSpPr>
        <p:spPr>
          <a:xfrm>
            <a:off x="5547543" y="3815072"/>
            <a:ext cx="1236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+mn-ea"/>
              </a:rPr>
              <a:t>&gt;&gt;</a:t>
            </a:r>
            <a:endParaRPr lang="ko-KR" altLang="en-US" sz="48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2123924" y="2280620"/>
            <a:ext cx="182494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프로젝트 진행 순서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523426-A2C8-613F-20E3-5EC3C1C4A2C0}"/>
              </a:ext>
            </a:extLst>
          </p:cNvPr>
          <p:cNvSpPr txBox="1"/>
          <p:nvPr/>
        </p:nvSpPr>
        <p:spPr>
          <a:xfrm>
            <a:off x="875104" y="232548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프로젝트 수행 방향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B59F12-F860-C914-48CE-9C528694A9EC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435308-2644-6840-96EA-2551069F571A}"/>
              </a:ext>
            </a:extLst>
          </p:cNvPr>
          <p:cNvSpPr txBox="1"/>
          <p:nvPr/>
        </p:nvSpPr>
        <p:spPr>
          <a:xfrm>
            <a:off x="1202252" y="5602044"/>
            <a:ext cx="3668291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수집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ko-KR" altLang="en-US" sz="20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전처리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그래픽 20" descr="휴대폰 및 계산기와 노트북">
            <a:extLst>
              <a:ext uri="{FF2B5EF4-FFF2-40B4-BE49-F238E27FC236}">
                <a16:creationId xmlns:a16="http://schemas.microsoft.com/office/drawing/2014/main" id="{B2698A5E-481B-5B05-82CC-66BAC8C9B5F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8551" y="3045232"/>
            <a:ext cx="3579906" cy="2617774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64657F-D21A-D921-5F9C-E488FE6E7626}"/>
              </a:ext>
            </a:extLst>
          </p:cNvPr>
          <p:cNvSpPr/>
          <p:nvPr/>
        </p:nvSpPr>
        <p:spPr>
          <a:xfrm>
            <a:off x="7126543" y="2212741"/>
            <a:ext cx="3968210" cy="4079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2BA9B80-30CD-243E-67E2-E024A62A041D}"/>
              </a:ext>
            </a:extLst>
          </p:cNvPr>
          <p:cNvSpPr/>
          <p:nvPr/>
        </p:nvSpPr>
        <p:spPr>
          <a:xfrm>
            <a:off x="7126543" y="2212740"/>
            <a:ext cx="3968210" cy="7025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AEB7A3-C551-8352-625E-2D163DC1058E}"/>
              </a:ext>
            </a:extLst>
          </p:cNvPr>
          <p:cNvSpPr txBox="1"/>
          <p:nvPr/>
        </p:nvSpPr>
        <p:spPr>
          <a:xfrm>
            <a:off x="8198174" y="2302388"/>
            <a:ext cx="182494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01AFDF-6DE1-5933-5B27-86108D33A143}"/>
              </a:ext>
            </a:extLst>
          </p:cNvPr>
          <p:cNvSpPr txBox="1"/>
          <p:nvPr/>
        </p:nvSpPr>
        <p:spPr>
          <a:xfrm>
            <a:off x="7276502" y="5606394"/>
            <a:ext cx="3668291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구축 </a:t>
            </a: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성능 평가</a:t>
            </a:r>
          </a:p>
        </p:txBody>
      </p:sp>
      <p:pic>
        <p:nvPicPr>
          <p:cNvPr id="23" name="그래픽 22" descr="계산기, 눈금자, 형광펜, 연필이 있는 그래프 종이">
            <a:extLst>
              <a:ext uri="{FF2B5EF4-FFF2-40B4-BE49-F238E27FC236}">
                <a16:creationId xmlns:a16="http://schemas.microsoft.com/office/drawing/2014/main" id="{716B2301-F5F1-CA0F-AB82-7C26A3EAE2F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6777" y="3004903"/>
            <a:ext cx="4108007" cy="26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266</Words>
  <Application>Microsoft Office PowerPoint</Application>
  <PresentationFormat>와이드스크린</PresentationFormat>
  <Paragraphs>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나눔스퀘어 ExtraBold</vt:lpstr>
      <vt:lpstr>나눔스퀘어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박 영우</cp:lastModifiedBy>
  <cp:revision>49</cp:revision>
  <dcterms:created xsi:type="dcterms:W3CDTF">2020-09-07T02:34:06Z</dcterms:created>
  <dcterms:modified xsi:type="dcterms:W3CDTF">2022-05-06T00:27:36Z</dcterms:modified>
</cp:coreProperties>
</file>