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28D6-7E71-428A-B95C-647EECC47D3F}" type="datetimeFigureOut">
              <a:rPr lang="en-US" smtClean="0"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A9DB-CA12-4E4A-996B-C0CFA1409F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wing.corp.adobe.com/display/flex/mx.effects+-+Basic+Test+Pl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-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effect in transition.</a:t>
            </a:r>
          </a:p>
          <a:p>
            <a:r>
              <a:rPr lang="en-US" dirty="0" smtClean="0"/>
              <a:t>Composite wrapped effect in transition.</a:t>
            </a:r>
          </a:p>
          <a:p>
            <a:r>
              <a:rPr lang="en-US" dirty="0" smtClean="0"/>
              <a:t>Complex composite “”</a:t>
            </a:r>
          </a:p>
          <a:p>
            <a:r>
              <a:rPr lang="en-US" dirty="0" smtClean="0"/>
              <a:t>Combinatorial composite “” &lt;- Approaching Thermo</a:t>
            </a:r>
          </a:p>
          <a:p>
            <a:r>
              <a:rPr lang="en-US" dirty="0" smtClean="0"/>
              <a:t>Thermo composite in transition. </a:t>
            </a:r>
            <a:r>
              <a:rPr lang="en-US" dirty="0" smtClean="0"/>
              <a:t>(</a:t>
            </a:r>
            <a:r>
              <a:rPr lang="en-US" dirty="0" err="1" smtClean="0"/>
              <a:t>Thermo’ish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Add/remove items in transition. </a:t>
            </a:r>
            <a:r>
              <a:rPr lang="en-US" dirty="0" smtClean="0"/>
              <a:t>(</a:t>
            </a:r>
            <a:r>
              <a:rPr lang="en-US" dirty="0" err="1" smtClean="0"/>
              <a:t>Thermo’ish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Multi-group in transition. (</a:t>
            </a:r>
            <a:r>
              <a:rPr lang="en-US" dirty="0" err="1" smtClean="0"/>
              <a:t>Thermo’ish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https://zerowing.corp.adobe.com/display/flex/mx.effects+-+Basic+Test+Plan</a:t>
            </a:r>
            <a:endParaRPr lang="en-US" dirty="0" smtClean="0"/>
          </a:p>
          <a:p>
            <a:r>
              <a:rPr lang="en-US" dirty="0" smtClean="0"/>
              <a:t>Watch the effect, understand it.</a:t>
            </a:r>
          </a:p>
          <a:p>
            <a:r>
              <a:rPr lang="en-US" dirty="0" smtClean="0"/>
              <a:t>Verify it works</a:t>
            </a:r>
          </a:p>
          <a:p>
            <a:r>
              <a:rPr lang="en-US" dirty="0" smtClean="0"/>
              <a:t>Verify it works in Parallel</a:t>
            </a:r>
          </a:p>
          <a:p>
            <a:r>
              <a:rPr lang="en-US" dirty="0" smtClean="0"/>
              <a:t>Verify it works in Sequence</a:t>
            </a:r>
          </a:p>
          <a:p>
            <a:r>
              <a:rPr lang="en-US" dirty="0" smtClean="0"/>
              <a:t>Verify it works in Transition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</a:p>
          <a:p>
            <a:r>
              <a:rPr lang="en-US" dirty="0" smtClean="0"/>
              <a:t>Stop 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Pause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Resume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Reverse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</a:p>
          <a:p>
            <a:r>
              <a:rPr lang="en-US" dirty="0" err="1" smtClean="0"/>
              <a:t>StartDelay</a:t>
            </a:r>
            <a:endParaRPr lang="en-US" dirty="0" smtClean="0"/>
          </a:p>
          <a:p>
            <a:r>
              <a:rPr lang="en-US" dirty="0" err="1" smtClean="0"/>
              <a:t>RepeatCount</a:t>
            </a:r>
            <a:endParaRPr lang="en-US" dirty="0" smtClean="0"/>
          </a:p>
          <a:p>
            <a:r>
              <a:rPr lang="en-US" dirty="0" err="1" smtClean="0"/>
              <a:t>RepeatDelay</a:t>
            </a:r>
            <a:endParaRPr lang="en-US" dirty="0" smtClean="0"/>
          </a:p>
          <a:p>
            <a:r>
              <a:rPr lang="en-US" dirty="0" smtClean="0"/>
              <a:t>Target/Targets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EffectStart</a:t>
            </a:r>
            <a:endParaRPr lang="en-US" dirty="0" smtClean="0"/>
          </a:p>
          <a:p>
            <a:r>
              <a:rPr lang="en-US" dirty="0" err="1" smtClean="0"/>
              <a:t>EffectUpdate</a:t>
            </a:r>
            <a:endParaRPr lang="en-US" dirty="0" smtClean="0"/>
          </a:p>
          <a:p>
            <a:r>
              <a:rPr lang="en-US" dirty="0" err="1" smtClean="0"/>
              <a:t>EffectRepeat</a:t>
            </a:r>
            <a:endParaRPr lang="en-US" dirty="0" smtClean="0"/>
          </a:p>
          <a:p>
            <a:r>
              <a:rPr lang="en-US" dirty="0" err="1" smtClean="0"/>
              <a:t>EffectEnd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– Simple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effect by itself</a:t>
            </a:r>
          </a:p>
          <a:p>
            <a:r>
              <a:rPr lang="en-US" dirty="0" smtClean="0"/>
              <a:t>Verify it works when tweaking the basic knobs while calling the basic functionality.</a:t>
            </a:r>
            <a:endParaRPr lang="en-US" dirty="0" smtClean="0"/>
          </a:p>
          <a:p>
            <a:r>
              <a:rPr lang="en-US" dirty="0" smtClean="0"/>
              <a:t>Verify it works with a variety of targets – not everyone that exists – just a sample that represents the majority of components in the framework.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– Simple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/ Sequence</a:t>
            </a:r>
          </a:p>
          <a:p>
            <a:r>
              <a:rPr lang="en-US" dirty="0" smtClean="0"/>
              <a:t>Duration on parallel, duration on effect</a:t>
            </a:r>
          </a:p>
          <a:p>
            <a:r>
              <a:rPr lang="en-US" dirty="0" smtClean="0"/>
              <a:t>Target on parallel, target on effect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- Complex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simple composite</a:t>
            </a:r>
          </a:p>
          <a:p>
            <a:r>
              <a:rPr lang="en-US" dirty="0" smtClean="0"/>
              <a:t>Add start delays, repeats, </a:t>
            </a:r>
            <a:r>
              <a:rPr lang="en-US" dirty="0" err="1" smtClean="0"/>
              <a:t>repeatDelays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Level – Combinatorial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other effects.</a:t>
            </a:r>
          </a:p>
          <a:p>
            <a:r>
              <a:rPr lang="en-US" dirty="0" smtClean="0"/>
              <a:t>Stagger with delays</a:t>
            </a:r>
          </a:p>
          <a:p>
            <a:r>
              <a:rPr lang="en-US" dirty="0" smtClean="0"/>
              <a:t>Again, targets on composite, targets on effects.</a:t>
            </a:r>
          </a:p>
          <a:p>
            <a:r>
              <a:rPr lang="en-US" dirty="0" smtClean="0"/>
              <a:t>Same target on composite, or multiple targets in effects</a:t>
            </a:r>
          </a:p>
          <a:p>
            <a:r>
              <a:rPr lang="en-US" dirty="0" smtClean="0"/>
              <a:t>Multiple effects, some with overlapping durations and overlapping targets.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Testing Effects</vt:lpstr>
      <vt:lpstr>All Effects</vt:lpstr>
      <vt:lpstr>Basic Functionality</vt:lpstr>
      <vt:lpstr>Basic Knobs</vt:lpstr>
      <vt:lpstr>Basic Events</vt:lpstr>
      <vt:lpstr>First Level – Simple Effect</vt:lpstr>
      <vt:lpstr>Next Level – Simple Composite</vt:lpstr>
      <vt:lpstr>Next Level - Complex Composite</vt:lpstr>
      <vt:lpstr>Next Level – Combinatorial Composite</vt:lpstr>
      <vt:lpstr>Next Level - Transitions</vt:lpstr>
    </vt:vector>
  </TitlesOfParts>
  <Company>Adobe Systems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Effects</dc:title>
  <dc:creator>Matt Finitz</dc:creator>
  <cp:lastModifiedBy>Matt Finitz</cp:lastModifiedBy>
  <cp:revision>3</cp:revision>
  <dcterms:created xsi:type="dcterms:W3CDTF">2009-10-21T17:38:36Z</dcterms:created>
  <dcterms:modified xsi:type="dcterms:W3CDTF">2009-10-21T17:54:51Z</dcterms:modified>
</cp:coreProperties>
</file>