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0" autoAdjust="0"/>
  </p:normalViewPr>
  <p:slideViewPr>
    <p:cSldViewPr snapToGrid="0">
      <p:cViewPr>
        <p:scale>
          <a:sx n="91" d="100"/>
          <a:sy n="91" d="100"/>
        </p:scale>
        <p:origin x="840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5750-AA1E-4319-BA08-C9F8D4C05217}" type="datetimeFigureOut">
              <a:rPr lang="en-CA" smtClean="0"/>
              <a:t>2023-12-13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1930C-F160-4704-A330-4918458F71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64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1930C-F160-4704-A330-4918458F710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92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1A5D17A2-735F-3ECD-E52D-93921AABBA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7853" b="785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9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b="1"/>
              <a:t>Sentiment Analysis on Amazon food Reviews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relationships between sentiment scores and review scores using pair plots.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8" y="2886849"/>
            <a:ext cx="7324725" cy="36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34" y="2249487"/>
            <a:ext cx="8101557" cy="4164191"/>
          </a:xfrm>
        </p:spPr>
      </p:pic>
    </p:spTree>
    <p:extLst>
      <p:ext uri="{BB962C8B-B14F-4D97-AF65-F5344CB8AC3E}">
        <p14:creationId xmlns:p14="http://schemas.microsoft.com/office/powerpoint/2010/main" val="311459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2249488"/>
            <a:ext cx="8757634" cy="4357374"/>
          </a:xfrm>
        </p:spPr>
      </p:pic>
    </p:spTree>
    <p:extLst>
      <p:ext uri="{BB962C8B-B14F-4D97-AF65-F5344CB8AC3E}">
        <p14:creationId xmlns:p14="http://schemas.microsoft.com/office/powerpoint/2010/main" val="424016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SENTIMENT ANALYSIS RESULT</a:t>
            </a:r>
          </a:p>
        </p:txBody>
      </p:sp>
      <p:pic>
        <p:nvPicPr>
          <p:cNvPr id="9" name="Content Placeholder 8" descr="A close-up of a logo&#10;&#10;Description automatically generated">
            <a:extLst>
              <a:ext uri="{FF2B5EF4-FFF2-40B4-BE49-F238E27FC236}">
                <a16:creationId xmlns:a16="http://schemas.microsoft.com/office/drawing/2014/main" id="{3A1D72E0-38AD-94F6-FBD4-1B6055C6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3223003"/>
            <a:ext cx="9906000" cy="1690145"/>
          </a:xfr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B613AD4-1198-7D70-D023-386FFBF5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37400"/>
            <a:ext cx="9906000" cy="161564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5D92D7F-044C-2227-B054-6A06BF33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993475"/>
            <a:ext cx="9906000" cy="16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provides a comprehensive analysis of sentiment in Amazon food reviews using both rule-based (VADER) and machine learning-based (</a:t>
            </a:r>
            <a:r>
              <a:rPr lang="en-US" dirty="0" err="1"/>
              <a:t>RoBERTa</a:t>
            </a:r>
            <a:r>
              <a:rPr lang="en-US" dirty="0"/>
              <a:t>) approaches. The comparison between these methods offers valuable insights. Visualizations enhance the understanding of sentiment distributions and their relationships with review scores.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0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09" y="290871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 </a:t>
            </a:r>
            <a:r>
              <a:rPr lang="en-IN" dirty="0" err="1"/>
              <a:t>Gitik</a:t>
            </a:r>
            <a:r>
              <a:rPr lang="en-IN" dirty="0"/>
              <a:t> </a:t>
            </a:r>
            <a:r>
              <a:rPr lang="en-IN" dirty="0" err="1"/>
              <a:t>Kaushik</a:t>
            </a:r>
            <a:r>
              <a:rPr lang="es-ES" dirty="0"/>
              <a:t>				</a:t>
            </a:r>
            <a:r>
              <a:rPr lang="en-IN" dirty="0"/>
              <a:t>           </a:t>
            </a:r>
            <a:r>
              <a:rPr lang="es-ES" dirty="0"/>
              <a:t>(C086</a:t>
            </a:r>
            <a:r>
              <a:rPr lang="en-IN" dirty="0"/>
              <a:t>7079</a:t>
            </a:r>
            <a:r>
              <a:rPr lang="es-ES" dirty="0"/>
              <a:t>)</a:t>
            </a:r>
            <a:endParaRPr lang="en-US" dirty="0"/>
          </a:p>
          <a:p>
            <a:pPr fontAlgn="base"/>
            <a:r>
              <a:rPr lang="en-IN" dirty="0" err="1"/>
              <a:t>Harcharan</a:t>
            </a:r>
            <a:r>
              <a:rPr lang="en-IN" dirty="0"/>
              <a:t> Singh                                 </a:t>
            </a:r>
            <a:r>
              <a:rPr lang="en-US" dirty="0"/>
              <a:t>		(C086</a:t>
            </a:r>
            <a:r>
              <a:rPr lang="en-IN" dirty="0"/>
              <a:t>3764</a:t>
            </a:r>
            <a:r>
              <a:rPr lang="en-US" dirty="0"/>
              <a:t>)</a:t>
            </a:r>
          </a:p>
          <a:p>
            <a:pPr fontAlgn="base"/>
            <a:r>
              <a:rPr lang="en-IN" dirty="0" err="1"/>
              <a:t>Yajur</a:t>
            </a:r>
            <a:r>
              <a:rPr lang="en-IN" dirty="0"/>
              <a:t> </a:t>
            </a:r>
            <a:r>
              <a:rPr lang="en-IN" dirty="0" err="1"/>
              <a:t>Sethi</a:t>
            </a:r>
            <a:r>
              <a:rPr lang="en-IN" dirty="0"/>
              <a:t>            </a:t>
            </a:r>
            <a:r>
              <a:rPr lang="en-US" dirty="0"/>
              <a:t>					(C086</a:t>
            </a:r>
            <a:r>
              <a:rPr lang="en-IN" dirty="0"/>
              <a:t>3424</a:t>
            </a:r>
            <a:r>
              <a:rPr lang="en-US" dirty="0"/>
              <a:t>)</a:t>
            </a:r>
          </a:p>
          <a:p>
            <a:pPr fontAlgn="base"/>
            <a:r>
              <a:rPr lang="en-IN" dirty="0"/>
              <a:t>Tega Orido                                                         (C0857045)</a:t>
            </a:r>
            <a:endParaRPr lang="en-US" dirty="0"/>
          </a:p>
          <a:p>
            <a:pPr fontAlgn="base"/>
            <a:r>
              <a:rPr lang="en-IN" dirty="0"/>
              <a:t>Anargha Manoj                                                    (C0865188)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Amazon food reviews using rule-based and machine learning-based methods.</a:t>
            </a:r>
          </a:p>
          <a:p>
            <a:r>
              <a:rPr lang="en-US" dirty="0"/>
              <a:t>Compare results from VADER and </a:t>
            </a:r>
            <a:r>
              <a:rPr lang="en-US" dirty="0" err="1"/>
              <a:t>RoBERTa</a:t>
            </a:r>
            <a:r>
              <a:rPr lang="en-US" dirty="0"/>
              <a:t>.</a:t>
            </a:r>
          </a:p>
          <a:p>
            <a:r>
              <a:rPr lang="en-US" dirty="0"/>
              <a:t>Visualize sentiment distributions and review score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9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Loading and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by loading the dataset (Reviews.csv) using the Pandas library and explore its structure to understand the available attributes.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1" y="3888547"/>
            <a:ext cx="8572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Data Preprocessing </a:t>
            </a:r>
            <a:br>
              <a:rPr lang="en-US" b="1" dirty="0"/>
            </a:br>
            <a:r>
              <a:rPr lang="en-US" b="1" dirty="0"/>
              <a:t>and Exploratory Data Analysis (EDA):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1978514"/>
            <a:ext cx="9905999" cy="3541714"/>
          </a:xfrm>
        </p:spPr>
        <p:txBody>
          <a:bodyPr/>
          <a:lstStyle/>
          <a:p>
            <a:r>
              <a:rPr lang="en-US" dirty="0"/>
              <a:t>We preprocess the data by selecting a subset of the dataset for analysis. Additionally, we handle any missing or irrelevant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54" y="2961090"/>
            <a:ext cx="8258175" cy="35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Natural Language Processing (NLP) with NLTK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demonstrate basic NLP techniques such as tokenization and part-of-speech tagging using NLTK.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3" y="3784576"/>
            <a:ext cx="8524875" cy="13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Natural Language Processing (NLP) with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5" y="2627291"/>
            <a:ext cx="8048625" cy="25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Sentiment Analysis with VADER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utilize VADER, a rule-based sentiment analysis tool from NLTK, to calculate sentiment scores for each review.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58" y="3661289"/>
            <a:ext cx="80581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58" y="4981576"/>
            <a:ext cx="805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Sentiment Analysis with </a:t>
            </a:r>
            <a:r>
              <a:rPr lang="en-US" b="1" dirty="0" err="1"/>
              <a:t>RoBERTa</a:t>
            </a:r>
            <a:r>
              <a:rPr lang="en-US" b="1" dirty="0"/>
              <a:t>:</a:t>
            </a:r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We employ a pre-trained </a:t>
            </a:r>
            <a:r>
              <a:rPr lang="en-US" dirty="0" err="1"/>
              <a:t>RoBERTa</a:t>
            </a:r>
            <a:r>
              <a:rPr lang="en-US" dirty="0"/>
              <a:t> model from Hugging Face's Transformers library for machine learning-based sentiment analysis.</a:t>
            </a:r>
          </a:p>
          <a:p>
            <a:r>
              <a:rPr lang="en-US" dirty="0"/>
              <a:t>Load </a:t>
            </a:r>
            <a:r>
              <a:rPr lang="en-US" dirty="0" err="1"/>
              <a:t>RoBERTa</a:t>
            </a:r>
            <a:r>
              <a:rPr lang="en-US" dirty="0"/>
              <a:t> model and </a:t>
            </a:r>
            <a:r>
              <a:rPr lang="en-US" dirty="0" err="1"/>
              <a:t>tokenizer</a:t>
            </a:r>
            <a:endParaRPr lang="en-US" dirty="0"/>
          </a:p>
          <a:p>
            <a:r>
              <a:rPr lang="en-US" dirty="0"/>
              <a:t>MODEL = "</a:t>
            </a:r>
            <a:r>
              <a:rPr lang="en-US" dirty="0" err="1"/>
              <a:t>cardiffnlp</a:t>
            </a:r>
            <a:r>
              <a:rPr lang="en-US" dirty="0"/>
              <a:t>/twitter-</a:t>
            </a:r>
            <a:r>
              <a:rPr lang="en-US" dirty="0" err="1"/>
              <a:t>roberta</a:t>
            </a:r>
            <a:r>
              <a:rPr lang="en-US" dirty="0"/>
              <a:t>-base-sentiment"</a:t>
            </a:r>
          </a:p>
          <a:p>
            <a:r>
              <a:rPr lang="en-US" dirty="0" err="1"/>
              <a:t>tokenizer</a:t>
            </a:r>
            <a:r>
              <a:rPr lang="en-US" dirty="0"/>
              <a:t> = </a:t>
            </a:r>
            <a:r>
              <a:rPr lang="en-US" dirty="0" err="1"/>
              <a:t>AutoTokenizer.from_pretrained</a:t>
            </a:r>
            <a:r>
              <a:rPr lang="en-US" dirty="0"/>
              <a:t>(MODEL)</a:t>
            </a:r>
          </a:p>
          <a:p>
            <a:r>
              <a:rPr lang="en-US" dirty="0"/>
              <a:t>model = </a:t>
            </a:r>
            <a:r>
              <a:rPr lang="en-US" dirty="0" err="1"/>
              <a:t>TFAutoModelForSequenceClassification.from_pretrained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401</TotalTime>
  <Words>329</Words>
  <Application>Microsoft Office PowerPoint</Application>
  <PresentationFormat>Widescreen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Sentiment Analysis on Amazon food Reviews</vt:lpstr>
      <vt:lpstr>TEAM MEMBERS</vt:lpstr>
      <vt:lpstr>OBJECTIVES</vt:lpstr>
      <vt:lpstr>Data Loading and Exploration </vt:lpstr>
      <vt:lpstr>Data Preprocessing  and Exploratory Data Analysis (EDA): </vt:lpstr>
      <vt:lpstr>Natural Language Processing (NLP) with NLTK </vt:lpstr>
      <vt:lpstr>Natural Language Processing (NLP) with NLTK</vt:lpstr>
      <vt:lpstr>Sentiment Analysis with VADER</vt:lpstr>
      <vt:lpstr>Sentiment Analysis with RoBERTa:   </vt:lpstr>
      <vt:lpstr>Data Visualization </vt:lpstr>
      <vt:lpstr>Data Visualization</vt:lpstr>
      <vt:lpstr>Data Visualization</vt:lpstr>
      <vt:lpstr> SENTIMENT ANALYSIS RESULT</vt:lpstr>
      <vt:lpstr>CONCLUSION</vt:lpstr>
      <vt:lpstr>THANK YOU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Anumol Thundathil Roy</cp:lastModifiedBy>
  <cp:revision>20</cp:revision>
  <dcterms:created xsi:type="dcterms:W3CDTF">2023-12-13T09:51:59Z</dcterms:created>
  <dcterms:modified xsi:type="dcterms:W3CDTF">2023-12-13T18:27:47Z</dcterms:modified>
</cp:coreProperties>
</file>