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26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0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7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3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5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6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30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9D86914F-B18B-5FD6-83C9-81BF4928B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34347-E37D-BC79-60BC-0101F2853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House Price Prediction Using Machine Learning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18C50-2200-E130-7D90-DA119EDC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555544"/>
            <a:ext cx="3349214" cy="308787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Submitted by:</a:t>
            </a:r>
          </a:p>
          <a:p>
            <a:r>
              <a:rPr lang="en-CA" dirty="0"/>
              <a:t>Gitik Kaushik C0867079</a:t>
            </a:r>
          </a:p>
          <a:p>
            <a:r>
              <a:rPr lang="en-CA" dirty="0"/>
              <a:t>Ankit Goswami C0863649</a:t>
            </a:r>
          </a:p>
          <a:p>
            <a:r>
              <a:rPr lang="en-CA" dirty="0" err="1"/>
              <a:t>Yajur</a:t>
            </a:r>
            <a:r>
              <a:rPr lang="en-CA" dirty="0"/>
              <a:t> Sethi C0863424</a:t>
            </a:r>
          </a:p>
          <a:p>
            <a:r>
              <a:rPr lang="en-CA" dirty="0" err="1"/>
              <a:t>Harcharan</a:t>
            </a:r>
            <a:r>
              <a:rPr lang="en-CA" dirty="0"/>
              <a:t> Singh C0863764</a:t>
            </a:r>
          </a:p>
        </p:txBody>
      </p:sp>
    </p:spTree>
    <p:extLst>
      <p:ext uri="{BB962C8B-B14F-4D97-AF65-F5344CB8AC3E}">
        <p14:creationId xmlns:p14="http://schemas.microsoft.com/office/powerpoint/2010/main" val="8899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5F68-71BE-07BF-04D1-923D3E7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5DF8-CD77-C24B-A43B-78C74CA3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Successful creation of a Flask web application for house price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Deployment on a cloud platform for accessibility.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A2EE4-A92B-FECE-CBBF-E3102559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90875"/>
            <a:ext cx="4695825" cy="3227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A6D10-8EFD-C0B6-95B6-0A642E2D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3190874"/>
            <a:ext cx="5000625" cy="32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AB55-55C6-70C5-54D7-41AB8A8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3159-51DE-9FF0-44EC-795A7540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forecasting of house prices is crucial in the real estate landscape, impacting stakeholders such as homebuyers, sellers, and investors.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This research utilizes machine learning methodologies to construct a robust model for predicting house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Popular algorithms including linear regression, decision trees, Random Forest, and Gradient Boosting are applied, contributing to a deeper understanding of housing market dynamics.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2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C0DA-8F55-3A1C-09F2-6C0263FA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385E-FD19-C654-6D95-F3D98C2D8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Central Goal:</a:t>
            </a:r>
            <a:r>
              <a:rPr lang="en-US" b="0" i="0" dirty="0">
                <a:effectLst/>
                <a:latin typeface="Söhne"/>
              </a:rPr>
              <a:t> Create a robust machine learning model for accurate house price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Specific Objectives: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Preparation and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Development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Testing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Variable Impact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Comparison of Algorithms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Contribution to Real Estate Decision-Making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8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1954-861B-16ED-9DB2-D559DF91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373-78B6-905B-EC75-58E6BD10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    Steps Involved: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Dataset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Cleaning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Exploration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Feature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Hyperparameter Tuning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400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8378-46C7-B921-F8E0-E335B491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4C56-0E9C-036D-D5FA-96AD6C6E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Statistical and visual methods were used to understand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Utilized dataset overview, checked null values, and used visualization techniques (box plot, scatter plot, histogram, correlation heatmap).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226CD-ABA1-5F80-56A6-40E3709A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362324"/>
            <a:ext cx="470916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1D865-CD15-D615-6F01-C5AFC84F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62323"/>
            <a:ext cx="5271135" cy="3495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45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2D3B-4ACF-4D4D-884C-C524D1C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93E6-2FF5-F6ED-6F3A-403D86C3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New features created, and categorical variables handled appropriately.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transformation techniques applied to enhance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5716E-8692-D3B0-88E9-16CBE9AE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29000"/>
            <a:ext cx="5267960" cy="249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87C99-E42A-8DBC-D514-613419AB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632" y="3051810"/>
            <a:ext cx="5271135" cy="355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51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24F6-F44A-63A3-07E0-1B4A109F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3928-9AEA-D59C-258F-AFCD49E6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Explored multiple models for regression and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Models considered: Linear Regression, Decision Trees, Support Vector Machines, Artificial Neural Network (ANN).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489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70C7-9EB4-DD00-E4AA-C0A44D17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1D35-1BF7-5C02-B9DA-C4C88DB5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Optimized model performance through techniques like </a:t>
            </a:r>
            <a:r>
              <a:rPr lang="en-US" b="0" i="0" dirty="0" err="1">
                <a:effectLst/>
                <a:latin typeface="Söhne"/>
              </a:rPr>
              <a:t>GridSearchCV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4CDA2-FB3A-C3E4-9C6B-8CD16875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81274"/>
            <a:ext cx="5274310" cy="416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E513C-EF45-E7D3-9ED6-9395317B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5" y="2629797"/>
            <a:ext cx="5120640" cy="1348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24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6E25-3900-87EB-776A-181F3694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A95D-7A55-43BA-F7AB-E952F819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Considered models: Linear Regression, Decision Trees.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Best-performing model selected for house price prediction.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7278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</TotalTime>
  <Words>284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Söhne</vt:lpstr>
      <vt:lpstr>Damask</vt:lpstr>
      <vt:lpstr>House Price Prediction Using Machine Learning</vt:lpstr>
      <vt:lpstr>Abstract</vt:lpstr>
      <vt:lpstr>Objective</vt:lpstr>
      <vt:lpstr>Methodology</vt:lpstr>
      <vt:lpstr>Data Exploration</vt:lpstr>
      <vt:lpstr>Feature Engineering</vt:lpstr>
      <vt:lpstr>Model Selection</vt:lpstr>
      <vt:lpstr>Hyperparameter Tuning</vt:lpstr>
      <vt:lpstr>Model Evaluation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Using Machine Learning</dc:title>
  <dc:creator>Gitik Kaushik</dc:creator>
  <cp:lastModifiedBy>Gitik Kaushik</cp:lastModifiedBy>
  <cp:revision>1</cp:revision>
  <dcterms:created xsi:type="dcterms:W3CDTF">2023-12-12T02:11:39Z</dcterms:created>
  <dcterms:modified xsi:type="dcterms:W3CDTF">2023-12-12T02:40:45Z</dcterms:modified>
</cp:coreProperties>
</file>