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56" r:id="rId3"/>
    <p:sldId id="259" r:id="rId4"/>
    <p:sldId id="291" r:id="rId5"/>
    <p:sldId id="292" r:id="rId6"/>
    <p:sldId id="293" r:id="rId7"/>
    <p:sldId id="294" r:id="rId8"/>
    <p:sldId id="296" r:id="rId9"/>
    <p:sldId id="298" r:id="rId10"/>
    <p:sldId id="297" r:id="rId11"/>
    <p:sldId id="272" r:id="rId12"/>
    <p:sldId id="299" r:id="rId13"/>
    <p:sldId id="289" r:id="rId14"/>
  </p:sldIdLst>
  <p:sldSz cx="9144000" cy="6858000" type="screen4x3"/>
  <p:notesSz cx="6858000" cy="9144000"/>
  <p:defaultTextStyle>
    <a:defPPr>
      <a:defRPr lang="zh-CN"/>
    </a:defPPr>
    <a:lvl1pPr lvl="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xmlns="" val="1"/>
      </p:ext>
    </p:extLst>
  </p:showPr>
  <p:clrMru>
    <a:srgbClr val="C0C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294" y="-96"/>
      </p:cViewPr>
      <p:guideLst>
        <p:guide orient="horz" pos="2172"/>
        <p:guide pos="288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832CA-44A7-4A23-A20C-A3911C26CCDF}" type="datetimeFigureOut">
              <a:rPr lang="zh-CN" altLang="en-US" smtClean="0"/>
              <a:t>2016/9/2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16487-B332-491C-8F4D-7F2EB50F26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latinLnBrk="0" hangingPunct="1"/>
            <a:endParaRPr/>
          </a:p>
        </p:txBody>
      </p:sp>
      <p:sp>
        <p:nvSpPr>
          <p:cNvPr id="5" name="页脚占位符 4"/>
          <p:cNvSpPr>
            <a:spLocks noGrp="1"/>
          </p:cNvSpPr>
          <p:nvPr>
            <p:ph type="ftr" sz="quarter" idx="11"/>
          </p:nvPr>
        </p:nvSpPr>
        <p:spPr/>
        <p:txBody>
          <a:bodyPr/>
          <a:lstStyle/>
          <a:p>
            <a:pPr lvl="0" eaLnBrk="1" latinLnBrk="0" hangingPunct="1"/>
            <a:endParaRPr/>
          </a:p>
        </p:txBody>
      </p:sp>
      <p:sp>
        <p:nvSpPr>
          <p:cNvPr id="6" name="灯片编号占位符 5"/>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latinLnBrk="0" hangingPunct="1"/>
            <a:endParaRPr/>
          </a:p>
        </p:txBody>
      </p:sp>
      <p:sp>
        <p:nvSpPr>
          <p:cNvPr id="5" name="页脚占位符 4"/>
          <p:cNvSpPr>
            <a:spLocks noGrp="1"/>
          </p:cNvSpPr>
          <p:nvPr>
            <p:ph type="ftr" sz="quarter" idx="11"/>
          </p:nvPr>
        </p:nvSpPr>
        <p:spPr/>
        <p:txBody>
          <a:bodyPr/>
          <a:lstStyle/>
          <a:p>
            <a:pPr lvl="0" eaLnBrk="1" latinLnBrk="0" hangingPunct="1"/>
            <a:endParaRPr/>
          </a:p>
        </p:txBody>
      </p:sp>
      <p:sp>
        <p:nvSpPr>
          <p:cNvPr id="6" name="灯片编号占位符 5"/>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latinLnBrk="0" hangingPunct="1"/>
            <a:endParaRPr/>
          </a:p>
        </p:txBody>
      </p:sp>
      <p:sp>
        <p:nvSpPr>
          <p:cNvPr id="5" name="页脚占位符 4"/>
          <p:cNvSpPr>
            <a:spLocks noGrp="1"/>
          </p:cNvSpPr>
          <p:nvPr>
            <p:ph type="ftr" sz="quarter" idx="11"/>
          </p:nvPr>
        </p:nvSpPr>
        <p:spPr/>
        <p:txBody>
          <a:bodyPr/>
          <a:lstStyle/>
          <a:p>
            <a:pPr lvl="0" eaLnBrk="1" latinLnBrk="0" hangingPunct="1"/>
            <a:endParaRPr/>
          </a:p>
        </p:txBody>
      </p:sp>
      <p:sp>
        <p:nvSpPr>
          <p:cNvPr id="6" name="灯片编号占位符 5"/>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latinLnBrk="0" hangingPunct="1"/>
            <a:endParaRPr/>
          </a:p>
        </p:txBody>
      </p:sp>
      <p:sp>
        <p:nvSpPr>
          <p:cNvPr id="5" name="页脚占位符 4"/>
          <p:cNvSpPr>
            <a:spLocks noGrp="1"/>
          </p:cNvSpPr>
          <p:nvPr>
            <p:ph type="ftr" sz="quarter" idx="11"/>
          </p:nvPr>
        </p:nvSpPr>
        <p:spPr/>
        <p:txBody>
          <a:bodyPr/>
          <a:lstStyle/>
          <a:p>
            <a:pPr lvl="0" eaLnBrk="1" latinLnBrk="0" hangingPunct="1"/>
            <a:endParaRPr/>
          </a:p>
        </p:txBody>
      </p:sp>
      <p:sp>
        <p:nvSpPr>
          <p:cNvPr id="6" name="灯片编号占位符 5"/>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latinLnBrk="0" hangingPunct="1"/>
            <a:endParaRPr/>
          </a:p>
        </p:txBody>
      </p:sp>
      <p:sp>
        <p:nvSpPr>
          <p:cNvPr id="5" name="页脚占位符 4"/>
          <p:cNvSpPr>
            <a:spLocks noGrp="1"/>
          </p:cNvSpPr>
          <p:nvPr>
            <p:ph type="ftr" sz="quarter" idx="11"/>
          </p:nvPr>
        </p:nvSpPr>
        <p:spPr/>
        <p:txBody>
          <a:bodyPr/>
          <a:lstStyle/>
          <a:p>
            <a:pPr lvl="0" eaLnBrk="1" latinLnBrk="0" hangingPunct="1"/>
            <a:endParaRPr/>
          </a:p>
        </p:txBody>
      </p:sp>
      <p:sp>
        <p:nvSpPr>
          <p:cNvPr id="6" name="灯片编号占位符 5"/>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2504"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481138"/>
            <a:ext cx="4032504"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latinLnBrk="0" hangingPunct="1"/>
            <a:endParaRPr/>
          </a:p>
        </p:txBody>
      </p:sp>
      <p:sp>
        <p:nvSpPr>
          <p:cNvPr id="6" name="页脚占位符 5"/>
          <p:cNvSpPr>
            <a:spLocks noGrp="1"/>
          </p:cNvSpPr>
          <p:nvPr>
            <p:ph type="ftr" sz="quarter" idx="11"/>
          </p:nvPr>
        </p:nvSpPr>
        <p:spPr/>
        <p:txBody>
          <a:bodyPr/>
          <a:lstStyle/>
          <a:p>
            <a:pPr lvl="0" eaLnBrk="1" latinLnBrk="0" hangingPunct="1"/>
            <a:endParaRPr/>
          </a:p>
        </p:txBody>
      </p:sp>
      <p:sp>
        <p:nvSpPr>
          <p:cNvPr id="7" name="灯片编号占位符 6"/>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latinLnBrk="0" hangingPunct="1"/>
            <a:endParaRPr/>
          </a:p>
        </p:txBody>
      </p:sp>
      <p:sp>
        <p:nvSpPr>
          <p:cNvPr id="8" name="页脚占位符 7"/>
          <p:cNvSpPr>
            <a:spLocks noGrp="1"/>
          </p:cNvSpPr>
          <p:nvPr>
            <p:ph type="ftr" sz="quarter" idx="11"/>
          </p:nvPr>
        </p:nvSpPr>
        <p:spPr/>
        <p:txBody>
          <a:bodyPr/>
          <a:lstStyle/>
          <a:p>
            <a:pPr lvl="0" eaLnBrk="1" latinLnBrk="0" hangingPunct="1"/>
            <a:endParaRPr/>
          </a:p>
        </p:txBody>
      </p:sp>
      <p:sp>
        <p:nvSpPr>
          <p:cNvPr id="9" name="灯片编号占位符 8"/>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latinLnBrk="0" hangingPunct="1"/>
            <a:endParaRPr/>
          </a:p>
        </p:txBody>
      </p:sp>
      <p:sp>
        <p:nvSpPr>
          <p:cNvPr id="4" name="页脚占位符 3"/>
          <p:cNvSpPr>
            <a:spLocks noGrp="1"/>
          </p:cNvSpPr>
          <p:nvPr>
            <p:ph type="ftr" sz="quarter" idx="11"/>
          </p:nvPr>
        </p:nvSpPr>
        <p:spPr/>
        <p:txBody>
          <a:bodyPr/>
          <a:lstStyle/>
          <a:p>
            <a:pPr lvl="0" eaLnBrk="1" latinLnBrk="0" hangingPunct="1"/>
            <a:endParaRPr/>
          </a:p>
        </p:txBody>
      </p:sp>
      <p:sp>
        <p:nvSpPr>
          <p:cNvPr id="5" name="灯片编号占位符 4"/>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latinLnBrk="0" hangingPunct="1"/>
            <a:endParaRPr/>
          </a:p>
        </p:txBody>
      </p:sp>
      <p:sp>
        <p:nvSpPr>
          <p:cNvPr id="3" name="页脚占位符 2"/>
          <p:cNvSpPr>
            <a:spLocks noGrp="1"/>
          </p:cNvSpPr>
          <p:nvPr>
            <p:ph type="ftr" sz="quarter" idx="11"/>
          </p:nvPr>
        </p:nvSpPr>
        <p:spPr/>
        <p:txBody>
          <a:bodyPr/>
          <a:lstStyle/>
          <a:p>
            <a:pPr lvl="0" eaLnBrk="1" latinLnBrk="0" hangingPunct="1"/>
            <a:endParaRPr/>
          </a:p>
        </p:txBody>
      </p:sp>
      <p:sp>
        <p:nvSpPr>
          <p:cNvPr id="4" name="灯片编号占位符 3"/>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latinLnBrk="0" hangingPunct="1"/>
            <a:endParaRPr/>
          </a:p>
        </p:txBody>
      </p:sp>
      <p:sp>
        <p:nvSpPr>
          <p:cNvPr id="6" name="页脚占位符 5"/>
          <p:cNvSpPr>
            <a:spLocks noGrp="1"/>
          </p:cNvSpPr>
          <p:nvPr>
            <p:ph type="ftr" sz="quarter" idx="11"/>
          </p:nvPr>
        </p:nvSpPr>
        <p:spPr/>
        <p:txBody>
          <a:bodyPr/>
          <a:lstStyle/>
          <a:p>
            <a:pPr lvl="0" eaLnBrk="1" latinLnBrk="0" hangingPunct="1"/>
            <a:endParaRPr/>
          </a:p>
        </p:txBody>
      </p:sp>
      <p:sp>
        <p:nvSpPr>
          <p:cNvPr id="7" name="灯片编号占位符 6"/>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latinLnBrk="0" hangingPunct="1"/>
            <a:endParaRPr/>
          </a:p>
        </p:txBody>
      </p:sp>
      <p:sp>
        <p:nvSpPr>
          <p:cNvPr id="6" name="页脚占位符 5"/>
          <p:cNvSpPr>
            <a:spLocks noGrp="1"/>
          </p:cNvSpPr>
          <p:nvPr>
            <p:ph type="ftr" sz="quarter" idx="11"/>
          </p:nvPr>
        </p:nvSpPr>
        <p:spPr/>
        <p:txBody>
          <a:bodyPr/>
          <a:lstStyle/>
          <a:p>
            <a:pPr lvl="0" eaLnBrk="1" latinLnBrk="0" hangingPunct="1"/>
            <a:endParaRPr/>
          </a:p>
        </p:txBody>
      </p:sp>
      <p:sp>
        <p:nvSpPr>
          <p:cNvPr id="7" name="灯片编号占位符 6"/>
          <p:cNvSpPr>
            <a:spLocks noGrp="1"/>
          </p:cNvSpPr>
          <p:nvPr>
            <p:ph type="sldNum" sz="quarter" idx="12"/>
          </p:nvPr>
        </p:nvSpPr>
        <p:spPr/>
        <p:txBody>
          <a:bodyPr/>
          <a:lstStyle/>
          <a:p>
            <a:pPr lvl="0" eaLnBrk="1" latinLnBrk="0" hangingPunct="1"/>
            <a:fld id="{9A0DB2DC-4C9A-4742-B13C-FB6460FD3503}" type="slidenum">
              <a:rPr lang="zh-CN" altLang="en-US" dirty="0"/>
              <a:pPr lvl="0" eaLnBrk="1" latinLnBrk="0" hangingPunct="1"/>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任意多边形 12"/>
          <p:cNvSpPr/>
          <p:nvPr/>
        </p:nvSpPr>
        <p:spPr>
          <a:xfrm>
            <a:off x="715963" y="5002213"/>
            <a:ext cx="3802062" cy="1443037"/>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329" y="347"/>
                </a:moveTo>
                <a:lnTo>
                  <a:pt x="7156" y="682"/>
                </a:lnTo>
                <a:lnTo>
                  <a:pt x="5229" y="682"/>
                </a:lnTo>
                <a:lnTo>
                  <a:pt x="-328" y="345"/>
                </a:lnTo>
              </a:path>
            </a:pathLst>
          </a:custGeom>
          <a:solidFill>
            <a:srgbClr val="9DCADC">
              <a:alpha val="39999"/>
            </a:srgbClr>
          </a:solidFill>
          <a:ln w="9525">
            <a:noFill/>
          </a:ln>
        </p:spPr>
        <p:txBody>
          <a:bodyPr vert="horz" wrap="square" anchor="t"/>
          <a:lstStyle/>
          <a:p>
            <a:pPr lvl="0">
              <a:lnSpc>
                <a:spcPct val="100000"/>
              </a:lnSpc>
            </a:pPr>
            <a:endParaRPr sz="1800">
              <a:solidFill>
                <a:srgbClr val="000000"/>
              </a:solidFill>
              <a:latin typeface="Arial" panose="020B0604020202020204" pitchFamily="34" charset="0"/>
              <a:ea typeface="Lucida Sans Unicode" panose="020B0602030504020204" charset="0"/>
              <a:sym typeface="Lucida Sans Unicode" panose="020B0602030504020204" charset="0"/>
            </a:endParaRPr>
          </a:p>
        </p:txBody>
      </p:sp>
      <p:sp>
        <p:nvSpPr>
          <p:cNvPr id="1027" name="任意多边形 11"/>
          <p:cNvSpPr/>
          <p:nvPr/>
        </p:nvSpPr>
        <p:spPr>
          <a:xfrm>
            <a:off x="-49212" y="5784850"/>
            <a:ext cx="3797300" cy="838200"/>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817" y="97"/>
                </a:moveTo>
                <a:lnTo>
                  <a:pt x="6408" y="682"/>
                </a:lnTo>
                <a:lnTo>
                  <a:pt x="5232" y="685"/>
                </a:lnTo>
                <a:lnTo>
                  <a:pt x="829" y="101"/>
                </a:lnTo>
              </a:path>
            </a:pathLst>
          </a:custGeom>
          <a:solidFill>
            <a:srgbClr val="000000">
              <a:alpha val="100000"/>
            </a:srgbClr>
          </a:solidFill>
          <a:ln w="9525">
            <a:noFill/>
          </a:ln>
        </p:spPr>
        <p:txBody>
          <a:bodyPr vert="horz" wrap="square" anchor="t"/>
          <a:lstStyle/>
          <a:p>
            <a:pPr lvl="0">
              <a:lnSpc>
                <a:spcPct val="100000"/>
              </a:lnSpc>
            </a:pPr>
            <a:endParaRPr sz="1800">
              <a:solidFill>
                <a:srgbClr val="000000"/>
              </a:solidFill>
              <a:latin typeface="Arial" panose="020B0604020202020204" pitchFamily="34" charset="0"/>
              <a:ea typeface="Lucida Sans Unicode" panose="020B0602030504020204" charset="0"/>
              <a:sym typeface="Lucida Sans Unicode" panose="020B0602030504020204" charset="0"/>
            </a:endParaRPr>
          </a:p>
        </p:txBody>
      </p:sp>
      <p:sp>
        <p:nvSpPr>
          <p:cNvPr id="1028" name="直角三角形 13"/>
          <p:cNvSpPr/>
          <p:nvPr/>
        </p:nvSpPr>
        <p:spPr>
          <a:xfrm>
            <a:off x="-3175" y="5791200"/>
            <a:ext cx="3400425" cy="1081088"/>
          </a:xfrm>
          <a:prstGeom prst="rtTriangle">
            <a:avLst/>
          </a:prstGeom>
          <a:blipFill rotWithShape="1">
            <a:blip r:embed="rId13">
              <a:alphaModFix amt="50000"/>
            </a:blip>
          </a:blipFill>
          <a:ln w="9525">
            <a:noFill/>
          </a:ln>
        </p:spPr>
        <p:txBody>
          <a:bodyPr vert="horz" wrap="square" anchor="ctr"/>
          <a:lstStyle/>
          <a:p>
            <a:pPr lvl="0" algn="ctr" eaLnBrk="1" latinLnBrk="0" hangingPunct="1">
              <a:lnSpc>
                <a:spcPct val="100000"/>
              </a:lnSpc>
            </a:pPr>
            <a:endParaRPr sz="1800">
              <a:solidFill>
                <a:srgbClr val="FFFFFF"/>
              </a:solidFill>
              <a:latin typeface="Lucida Sans Unicode" panose="020B0602030504020204" charset="0"/>
              <a:ea typeface="Lucida Sans Unicode" panose="020B0602030504020204" charset="0"/>
              <a:sym typeface="Lucida Sans Unicode" panose="020B0602030504020204" charset="0"/>
            </a:endParaRPr>
          </a:p>
        </p:txBody>
      </p:sp>
      <p:sp>
        <p:nvSpPr>
          <p:cNvPr id="1029" name="直接连接符 14"/>
          <p:cNvSpPr/>
          <p:nvPr/>
        </p:nvSpPr>
        <p:spPr>
          <a:xfrm>
            <a:off x="-6350" y="5788025"/>
            <a:ext cx="3403600" cy="1084263"/>
          </a:xfrm>
          <a:prstGeom prst="line">
            <a:avLst/>
          </a:prstGeom>
          <a:ln w="12065" cap="flat" cmpd="sng">
            <a:pattFill prst="horz">
              <a:fgClr>
                <a:schemeClr val="accent1"/>
              </a:fgClr>
              <a:bgClr>
                <a:srgbClr val="FFFFFF"/>
              </a:bgClr>
            </a:pattFill>
            <a:prstDash val="solid"/>
            <a:headEnd type="none" w="med" len="med"/>
            <a:tailEnd type="none" w="med" len="med"/>
          </a:ln>
        </p:spPr>
        <p:txBody>
          <a:bodyPr/>
          <a:lstStyle/>
          <a:p>
            <a:endParaRPr lang="zh-CN" altLang="en-US"/>
          </a:p>
        </p:txBody>
      </p:sp>
      <p:sp>
        <p:nvSpPr>
          <p:cNvPr id="1030" name="标题占位符 8"/>
          <p:cNvSpPr>
            <a:spLocks noGrp="1"/>
          </p:cNvSpPr>
          <p:nvPr>
            <p:ph type="title"/>
          </p:nvPr>
        </p:nvSpPr>
        <p:spPr>
          <a:xfrm>
            <a:off x="457200" y="274638"/>
            <a:ext cx="8229600" cy="1143000"/>
          </a:xfrm>
          <a:prstGeom prst="rect">
            <a:avLst/>
          </a:prstGeom>
          <a:noFill/>
          <a:ln w="9525">
            <a:noFill/>
          </a:ln>
        </p:spPr>
        <p:txBody>
          <a:bodyPr vert="horz" anchor="ctr">
            <a:normAutofit/>
          </a:bodyPr>
          <a:lstStyle/>
          <a:p>
            <a:pPr lvl="0"/>
            <a:r>
              <a:rPr lang="zh-CN" altLang="en-US"/>
              <a:t>单击此处编辑母版标题样式</a:t>
            </a:r>
          </a:p>
        </p:txBody>
      </p:sp>
      <p:sp>
        <p:nvSpPr>
          <p:cNvPr id="1031" name="文本占位符 29"/>
          <p:cNvSpPr>
            <a:spLocks noGrp="1"/>
          </p:cNvSpPr>
          <p:nvPr>
            <p:ph type="body" idx="1"/>
          </p:nvPr>
        </p:nvSpPr>
        <p:spPr>
          <a:xfrm>
            <a:off x="457200" y="1481138"/>
            <a:ext cx="8229600" cy="4525962"/>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2" name="日期占位符 9"/>
          <p:cNvSpPr>
            <a:spLocks noGrp="1"/>
          </p:cNvSpPr>
          <p:nvPr>
            <p:ph type="dt" sz="half" idx="2"/>
          </p:nvPr>
        </p:nvSpPr>
        <p:spPr>
          <a:xfrm>
            <a:off x="6727825" y="6407150"/>
            <a:ext cx="1919288" cy="366713"/>
          </a:xfrm>
          <a:prstGeom prst="rect">
            <a:avLst/>
          </a:prstGeom>
          <a:noFill/>
          <a:ln w="9525">
            <a:noFill/>
          </a:ln>
        </p:spPr>
        <p:txBody>
          <a:bodyPr vert="horz" anchor="b"/>
          <a:lstStyle>
            <a:lvl1pPr algn="l">
              <a:defRPr sz="1000">
                <a:solidFill>
                  <a:schemeClr val="tx1"/>
                </a:solidFill>
                <a:ea typeface="宋体" panose="02010600030101010101" pitchFamily="2" charset="-122"/>
              </a:defRPr>
            </a:lvl1pPr>
          </a:lstStyle>
          <a:p>
            <a:pPr lvl="0" eaLnBrk="1" latinLnBrk="0" hangingPunct="1"/>
            <a:endParaRPr/>
          </a:p>
        </p:txBody>
      </p:sp>
      <p:sp>
        <p:nvSpPr>
          <p:cNvPr id="1033" name="页脚占位符 21"/>
          <p:cNvSpPr>
            <a:spLocks noGrp="1"/>
          </p:cNvSpPr>
          <p:nvPr>
            <p:ph type="ftr" sz="quarter" idx="3"/>
          </p:nvPr>
        </p:nvSpPr>
        <p:spPr>
          <a:xfrm>
            <a:off x="4379913" y="6407150"/>
            <a:ext cx="2351087" cy="365125"/>
          </a:xfrm>
          <a:prstGeom prst="rect">
            <a:avLst/>
          </a:prstGeom>
          <a:noFill/>
          <a:ln w="9525">
            <a:noFill/>
          </a:ln>
        </p:spPr>
        <p:txBody>
          <a:bodyPr vert="horz" anchor="b"/>
          <a:lstStyle>
            <a:lvl1pPr algn="r">
              <a:defRPr sz="1000">
                <a:solidFill>
                  <a:schemeClr val="tx1"/>
                </a:solidFill>
                <a:ea typeface="宋体" panose="02010600030101010101" pitchFamily="2" charset="-122"/>
              </a:defRPr>
            </a:lvl1pPr>
          </a:lstStyle>
          <a:p>
            <a:pPr lvl="0" eaLnBrk="1" latinLnBrk="0" hangingPunct="1"/>
            <a:endParaRPr/>
          </a:p>
        </p:txBody>
      </p:sp>
      <p:sp>
        <p:nvSpPr>
          <p:cNvPr id="1034" name="灯片编号占位符 17"/>
          <p:cNvSpPr>
            <a:spLocks noGrp="1"/>
          </p:cNvSpPr>
          <p:nvPr>
            <p:ph type="sldNum" sz="quarter" idx="4"/>
          </p:nvPr>
        </p:nvSpPr>
        <p:spPr>
          <a:xfrm>
            <a:off x="8647113" y="6407150"/>
            <a:ext cx="366712" cy="365125"/>
          </a:xfrm>
          <a:prstGeom prst="rect">
            <a:avLst/>
          </a:prstGeom>
          <a:noFill/>
          <a:ln w="9525">
            <a:noFill/>
          </a:ln>
        </p:spPr>
        <p:txBody>
          <a:bodyPr vert="horz" anchor="b"/>
          <a:lstStyle>
            <a:lvl1pPr algn="r">
              <a:defRPr sz="1000" b="0">
                <a:solidFill>
                  <a:schemeClr val="tx1"/>
                </a:solidFill>
                <a:ea typeface="宋体" panose="02010600030101010101" pitchFamily="2" charset="-122"/>
              </a:defRPr>
            </a:lvl1pPr>
          </a:lstStyle>
          <a:p>
            <a:pPr lvl="0" eaLnBrk="1" latinLnBrk="0" hangingPunct="1"/>
            <a:fld id="{9A0DB2DC-4C9A-4742-B13C-FB6460FD3503}" type="slidenum">
              <a:rPr lang="zh-CN" altLang="en-US" dirty="0"/>
              <a:pPr lvl="0" eaLnBrk="1" latinLnBrk="0" hangingPunct="1"/>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500" fill="hold"/>
                                        <p:tgtEl>
                                          <p:spTgt spid="1030"/>
                                        </p:tgtEl>
                                        <p:attrNameLst>
                                          <p:attrName>ppt_x</p:attrName>
                                        </p:attrNameLst>
                                      </p:cBhvr>
                                      <p:tavLst>
                                        <p:tav tm="0">
                                          <p:val>
                                            <p:strVal val="#ppt_x-.2"/>
                                          </p:val>
                                        </p:tav>
                                        <p:tav tm="100000">
                                          <p:val>
                                            <p:strVal val="#ppt_x"/>
                                          </p:val>
                                        </p:tav>
                                      </p:tavLst>
                                    </p:anim>
                                    <p:anim calcmode="lin" valueType="num">
                                      <p:cBhvr>
                                        <p:cTn id="8" dur="500" fill="hold"/>
                                        <p:tgtEl>
                                          <p:spTgt spid="1030"/>
                                        </p:tgtEl>
                                        <p:attrNameLst>
                                          <p:attrName>ppt_y</p:attrName>
                                        </p:attrNameLst>
                                      </p:cBhvr>
                                      <p:tavLst>
                                        <p:tav tm="0">
                                          <p:val>
                                            <p:strVal val="#ppt_y"/>
                                          </p:val>
                                        </p:tav>
                                        <p:tav tm="100000">
                                          <p:val>
                                            <p:strVal val="#ppt_y"/>
                                          </p:val>
                                        </p:tav>
                                      </p:tavLst>
                                    </p:anim>
                                    <p:animEffect filter="wipe(right)" prLst="gradientSize: 0.1">
                                      <p:cBhvr>
                                        <p:cTn id="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ldLvl="0"/>
    </p:bldLst>
  </p:timing>
  <p:hf sldNum="0" hdr="0" ftr="0" dt="0"/>
  <p:txStyles>
    <p:titleStyle>
      <a:lvl1pPr marL="0" lvl="0" indent="0" algn="l" eaLnBrk="1" latinLnBrk="0" hangingPunct="1">
        <a:lnSpc>
          <a:spcPct val="100000"/>
        </a:lnSpc>
        <a:spcBef>
          <a:spcPct val="0"/>
        </a:spcBef>
        <a:buClr>
          <a:srgbClr val="000000"/>
        </a:buClr>
        <a:buNone/>
        <a:defRPr sz="4100" b="1" kern="1200">
          <a:solidFill>
            <a:schemeClr val="tx2"/>
          </a:solidFill>
          <a:latin typeface="+mj-lt"/>
          <a:ea typeface="+mj-ea"/>
          <a:cs typeface="+mj-cs"/>
          <a:sym typeface="Lucida Sans Unicode" panose="020B0602030504020204" charset="0"/>
        </a:defRPr>
      </a:lvl1pPr>
    </p:titleStyle>
    <p:bodyStyle>
      <a:lvl1pPr marL="365125" lvl="0" indent="-254000" algn="l" defTabSz="0" eaLnBrk="1" fontAlgn="base" latinLnBrk="0" hangingPunct="1">
        <a:lnSpc>
          <a:spcPct val="100000"/>
        </a:lnSpc>
        <a:spcBef>
          <a:spcPts val="400"/>
        </a:spcBef>
        <a:spcAft>
          <a:spcPct val="0"/>
        </a:spcAft>
        <a:buClr>
          <a:schemeClr val="accent1"/>
        </a:buClr>
        <a:buSzPct val="68000"/>
        <a:buFont typeface="Wingdings 3" panose="05040102010807070707" charset="0"/>
        <a:buChar char=""/>
        <a:defRPr sz="2700" kern="1200">
          <a:solidFill>
            <a:schemeClr val="tx1"/>
          </a:solidFill>
          <a:latin typeface="+mn-lt"/>
          <a:ea typeface="+mn-ea"/>
          <a:cs typeface="+mn-cs"/>
          <a:sym typeface="Lucida Sans Unicode" panose="020B0602030504020204" charset="0"/>
        </a:defRPr>
      </a:lvl1pPr>
      <a:lvl2pPr marL="622300" lvl="1" indent="-228600" algn="l" defTabSz="0" eaLnBrk="1" fontAlgn="base" latinLnBrk="0" hangingPunct="1">
        <a:lnSpc>
          <a:spcPct val="100000"/>
        </a:lnSpc>
        <a:spcBef>
          <a:spcPts val="325"/>
        </a:spcBef>
        <a:spcAft>
          <a:spcPct val="0"/>
        </a:spcAft>
        <a:buClr>
          <a:schemeClr val="accent1"/>
        </a:buClr>
        <a:buSzPct val="68000"/>
        <a:buFont typeface="Verdana" panose="020B0604030504040204" charset="0"/>
        <a:buChar char="◦"/>
        <a:defRPr sz="2300" kern="1200">
          <a:solidFill>
            <a:schemeClr val="tx1"/>
          </a:solidFill>
          <a:latin typeface="+mn-lt"/>
          <a:ea typeface="+mn-ea"/>
          <a:cs typeface="+mn-cs"/>
          <a:sym typeface="Lucida Sans Unicode" panose="020B0602030504020204" charset="0"/>
        </a:defRPr>
      </a:lvl2pPr>
      <a:lvl3pPr marL="860425" lvl="2"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2100" kern="1200">
          <a:solidFill>
            <a:schemeClr val="tx1"/>
          </a:solidFill>
          <a:latin typeface="+mn-lt"/>
          <a:ea typeface="+mn-ea"/>
          <a:cs typeface="+mn-cs"/>
          <a:sym typeface="Lucida Sans Unicode" panose="020B0602030504020204" charset="0"/>
        </a:defRPr>
      </a:lvl3pPr>
      <a:lvl4pPr marL="1143000" lvl="3"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900" kern="1200">
          <a:solidFill>
            <a:schemeClr val="tx1"/>
          </a:solidFill>
          <a:latin typeface="+mn-lt"/>
          <a:ea typeface="+mn-ea"/>
          <a:cs typeface="+mn-cs"/>
          <a:sym typeface="Lucida Sans Unicode" panose="020B0602030504020204" charset="0"/>
        </a:defRPr>
      </a:lvl4pPr>
      <a:lvl5pPr marL="1371600" lvl="4"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800" kern="1200">
          <a:solidFill>
            <a:schemeClr val="tx1"/>
          </a:solidFill>
          <a:latin typeface="+mn-lt"/>
          <a:ea typeface="+mn-ea"/>
          <a:cs typeface="+mn-cs"/>
          <a:sym typeface="Lucida Sans Unicode" panose="020B0602030504020204" charset="0"/>
        </a:defRPr>
      </a:lvl5pPr>
      <a:lvl6pPr marL="2514600" lvl="5"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800" kern="1200">
          <a:solidFill>
            <a:schemeClr val="tx1"/>
          </a:solidFill>
          <a:latin typeface="+mn-lt"/>
          <a:ea typeface="+mn-ea"/>
          <a:cs typeface="+mn-cs"/>
          <a:sym typeface="Lucida Sans Unicode" panose="020B0602030504020204" charset="0"/>
        </a:defRPr>
      </a:lvl6pPr>
      <a:lvl7pPr marL="2971800" lvl="6"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800" kern="1200">
          <a:solidFill>
            <a:schemeClr val="tx1"/>
          </a:solidFill>
          <a:latin typeface="+mn-lt"/>
          <a:ea typeface="+mn-ea"/>
          <a:cs typeface="+mn-cs"/>
          <a:sym typeface="Lucida Sans Unicode" panose="020B0602030504020204" charset="0"/>
        </a:defRPr>
      </a:lvl7pPr>
      <a:lvl8pPr marL="3429000" lvl="7"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800" kern="1200">
          <a:solidFill>
            <a:schemeClr val="tx1"/>
          </a:solidFill>
          <a:latin typeface="+mn-lt"/>
          <a:ea typeface="+mn-ea"/>
          <a:cs typeface="+mn-cs"/>
          <a:sym typeface="Lucida Sans Unicode" panose="020B0602030504020204" charset="0"/>
        </a:defRPr>
      </a:lvl8pPr>
      <a:lvl9pPr marL="3886200" lvl="8" indent="-228600" algn="l" defTabSz="0" eaLnBrk="1" fontAlgn="base" latinLnBrk="0" hangingPunct="1">
        <a:lnSpc>
          <a:spcPct val="100000"/>
        </a:lnSpc>
        <a:spcBef>
          <a:spcPts val="350"/>
        </a:spcBef>
        <a:spcAft>
          <a:spcPct val="0"/>
        </a:spcAft>
        <a:buClr>
          <a:schemeClr val="accent2"/>
        </a:buClr>
        <a:buSzPct val="100000"/>
        <a:buFont typeface="Wingdings 2" panose="05020102010507070707" charset="2"/>
        <a:buChar char=""/>
        <a:defRPr sz="1800" kern="1200">
          <a:solidFill>
            <a:schemeClr val="tx1"/>
          </a:solidFill>
          <a:latin typeface="+mn-lt"/>
          <a:ea typeface="+mn-ea"/>
          <a:cs typeface="+mn-cs"/>
          <a:sym typeface="Lucida Sans Unicode" panose="020B0602030504020204" charset="0"/>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标题 2049"/>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2051" name="文本占位符 2050"/>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日期占位符 2051"/>
          <p:cNvSpPr>
            <a:spLocks noGrp="1"/>
          </p:cNvSpPr>
          <p:nvPr>
            <p:ph type="dt" sz="half" idx="2"/>
          </p:nvPr>
        </p:nvSpPr>
        <p:spPr>
          <a:xfrm>
            <a:off x="457200" y="6245225"/>
            <a:ext cx="2133600" cy="476250"/>
          </a:xfrm>
          <a:prstGeom prst="rect">
            <a:avLst/>
          </a:prstGeom>
          <a:noFill/>
          <a:ln w="9525">
            <a:noFill/>
          </a:ln>
        </p:spPr>
        <p:txBody>
          <a:bodyPr/>
          <a:lstStyle>
            <a:lvl1pPr>
              <a:defRPr sz="1400">
                <a:ea typeface="宋体" panose="02010600030101010101" pitchFamily="2" charset="-122"/>
              </a:defRPr>
            </a:lvl1pPr>
          </a:lstStyle>
          <a:p>
            <a:pPr lvl="0"/>
            <a:endParaRPr lang="zh-CN" altLang="en-US"/>
          </a:p>
        </p:txBody>
      </p:sp>
      <p:sp>
        <p:nvSpPr>
          <p:cNvPr id="2053" name="页脚占位符 2052"/>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宋体" panose="02010600030101010101" pitchFamily="2" charset="-122"/>
              </a:defRPr>
            </a:lvl1pPr>
          </a:lstStyle>
          <a:p>
            <a:pPr lvl="0"/>
            <a:endParaRPr lang="zh-CN"/>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宋体" panose="02010600030101010101" pitchFamily="2" charset="-122"/>
              </a:defRPr>
            </a:lvl1pPr>
          </a:lstStyle>
          <a:p>
            <a:pPr lvl="0"/>
            <a:fld id="{9A0DB2DC-4C9A-4742-B13C-FB6460FD3503}" type="slidenum">
              <a:rPr lang="en-US" altLang="zh-CN"/>
              <a:pPr lvl="0"/>
              <a:t>‹#›</a:t>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lvl="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262620.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直角三角形 9"/>
          <p:cNvSpPr/>
          <p:nvPr/>
        </p:nvSpPr>
        <p:spPr>
          <a:xfrm>
            <a:off x="0" y="4664075"/>
            <a:ext cx="9150350" cy="0"/>
          </a:xfrm>
          <a:prstGeom prst="rtTriangle">
            <a:avLst/>
          </a:prstGeom>
          <a:gradFill rotWithShape="1">
            <a:gsLst>
              <a:gs pos="0">
                <a:srgbClr val="007593">
                  <a:alpha val="100000"/>
                </a:srgbClr>
              </a:gs>
              <a:gs pos="54999">
                <a:srgbClr val="48BAE0">
                  <a:alpha val="100000"/>
                </a:srgbClr>
              </a:gs>
              <a:gs pos="100000">
                <a:srgbClr val="007593">
                  <a:alpha val="100000"/>
                </a:srgbClr>
              </a:gs>
            </a:gsLst>
            <a:lin ang="3000000" scaled="1"/>
            <a:tileRect/>
          </a:gradFill>
          <a:ln w="9525">
            <a:noFill/>
          </a:ln>
        </p:spPr>
        <p:txBody>
          <a:bodyPr anchor="ctr"/>
          <a:lstStyle/>
          <a:p>
            <a:pPr lvl="0">
              <a:lnSpc>
                <a:spcPct val="100000"/>
              </a:lnSpc>
            </a:pPr>
            <a:endParaRPr>
              <a:solidFill>
                <a:srgbClr val="FFFFFF"/>
              </a:solidFill>
              <a:latin typeface="Lucida Sans Unicode" panose="020B0602030504020204" charset="0"/>
              <a:ea typeface="Lucida Sans Unicode" panose="020B0602030504020204" charset="0"/>
              <a:sym typeface="Lucida Sans Unicode" panose="020B0602030504020204" charset="0"/>
            </a:endParaRPr>
          </a:p>
        </p:txBody>
      </p:sp>
      <p:grpSp>
        <p:nvGrpSpPr>
          <p:cNvPr id="4099" name="组合 4098"/>
          <p:cNvGrpSpPr/>
          <p:nvPr/>
        </p:nvGrpSpPr>
        <p:grpSpPr>
          <a:xfrm>
            <a:off x="0" y="4953000"/>
            <a:ext cx="9144000" cy="1911350"/>
            <a:chOff x="0" y="0"/>
            <a:chExt cx="9147765" cy="2032192"/>
          </a:xfrm>
        </p:grpSpPr>
        <p:sp>
          <p:nvSpPr>
            <p:cNvPr id="4100" name="任意多边形 6"/>
            <p:cNvSpPr/>
            <p:nvPr/>
          </p:nvSpPr>
          <p:spPr>
            <a:xfrm>
              <a:off x="1691278" y="0"/>
              <a:ext cx="7456487" cy="518816"/>
            </a:xfrm>
            <a:custGeom>
              <a:avLst/>
              <a:gdLst>
                <a:gd name="txL" fmla="*/ 0 w 4697"/>
                <a:gd name="txT" fmla="*/ 0 h 367"/>
                <a:gd name="txR" fmla="*/ 4697 w 4697"/>
                <a:gd name="txB" fmla="*/ 367 h 367"/>
              </a:gdLst>
              <a:ahLst/>
              <a:cxnLst>
                <a:cxn ang="0">
                  <a:pos x="4697" y="0"/>
                </a:cxn>
                <a:cxn ang="0">
                  <a:pos x="4697" y="367"/>
                </a:cxn>
                <a:cxn ang="0">
                  <a:pos x="0" y="218"/>
                </a:cxn>
                <a:cxn ang="0">
                  <a:pos x="4697" y="0"/>
                </a:cxn>
              </a:cxnLst>
              <a:rect l="txL" t="txT" r="txR" b="txB"/>
              <a:pathLst>
                <a:path w="4697" h="367">
                  <a:moveTo>
                    <a:pt x="4697" y="0"/>
                  </a:moveTo>
                  <a:lnTo>
                    <a:pt x="4697" y="367"/>
                  </a:lnTo>
                  <a:lnTo>
                    <a:pt x="0" y="218"/>
                  </a:lnTo>
                  <a:lnTo>
                    <a:pt x="4697" y="0"/>
                  </a:lnTo>
                  <a:close/>
                </a:path>
              </a:pathLst>
            </a:custGeom>
            <a:solidFill>
              <a:srgbClr val="9DCADC">
                <a:alpha val="39999"/>
              </a:srgbClr>
            </a:solidFill>
            <a:ln w="9525">
              <a:noFill/>
            </a:ln>
          </p:spPr>
          <p:txBody>
            <a:bodyPr vert="horz" wrap="square" anchor="t"/>
            <a:lstStyle/>
            <a:p>
              <a:pPr lvl="0">
                <a:lnSpc>
                  <a:spcPct val="100000"/>
                </a:lnSpc>
              </a:pPr>
              <a:endParaRPr>
                <a:solidFill>
                  <a:srgbClr val="000000"/>
                </a:solidFill>
                <a:latin typeface="Arial" panose="020B0604020202020204" pitchFamily="34" charset="0"/>
                <a:ea typeface="Lucida Sans Unicode" panose="020B0602030504020204" charset="0"/>
                <a:sym typeface="Lucida Sans Unicode" panose="020B0602030504020204" charset="0"/>
              </a:endParaRPr>
            </a:p>
          </p:txBody>
        </p:sp>
        <p:sp>
          <p:nvSpPr>
            <p:cNvPr id="4101" name="任意多边形 7"/>
            <p:cNvSpPr/>
            <p:nvPr/>
          </p:nvSpPr>
          <p:spPr>
            <a:xfrm>
              <a:off x="39208" y="302630"/>
              <a:ext cx="9108557" cy="838200"/>
            </a:xfrm>
            <a:custGeom>
              <a:avLst/>
              <a:gdLst>
                <a:gd name="txL" fmla="*/ 0 w 5760"/>
                <a:gd name="txT" fmla="*/ 0 h 528"/>
                <a:gd name="txR" fmla="*/ 5760 w 5760"/>
                <a:gd name="txB" fmla="*/ 528 h 528"/>
              </a:gdLst>
              <a:ahLst/>
              <a:cxnLst>
                <a:cxn ang="0">
                  <a:pos x="0" y="0"/>
                </a:cxn>
                <a:cxn ang="0">
                  <a:pos x="5760" y="0"/>
                </a:cxn>
                <a:cxn ang="0">
                  <a:pos x="5760" y="528"/>
                </a:cxn>
                <a:cxn ang="0">
                  <a:pos x="48" y="0"/>
                </a:cxn>
              </a:cxnLst>
              <a:rect l="txL" t="txT" r="txR" b="txB"/>
              <a:pathLst>
                <a:path w="5760" h="528">
                  <a:moveTo>
                    <a:pt x="0" y="0"/>
                  </a:moveTo>
                  <a:lnTo>
                    <a:pt x="5760" y="0"/>
                  </a:lnTo>
                  <a:lnTo>
                    <a:pt x="5760" y="528"/>
                  </a:lnTo>
                  <a:lnTo>
                    <a:pt x="48" y="0"/>
                  </a:lnTo>
                </a:path>
              </a:pathLst>
            </a:custGeom>
            <a:solidFill>
              <a:srgbClr val="000000">
                <a:alpha val="100000"/>
              </a:srgbClr>
            </a:solidFill>
            <a:ln w="9525">
              <a:noFill/>
            </a:ln>
          </p:spPr>
          <p:txBody>
            <a:bodyPr vert="horz" wrap="square" anchor="t"/>
            <a:lstStyle/>
            <a:p>
              <a:pPr lvl="0">
                <a:lnSpc>
                  <a:spcPct val="100000"/>
                </a:lnSpc>
              </a:pPr>
              <a:endParaRPr>
                <a:solidFill>
                  <a:srgbClr val="000000"/>
                </a:solidFill>
                <a:latin typeface="Arial" panose="020B0604020202020204" pitchFamily="34" charset="0"/>
                <a:ea typeface="Lucida Sans Unicode" panose="020B0602030504020204" charset="0"/>
                <a:sym typeface="Lucida Sans Unicode" panose="020B0602030504020204" charset="0"/>
              </a:endParaRPr>
            </a:p>
          </p:txBody>
        </p:sp>
        <p:sp>
          <p:nvSpPr>
            <p:cNvPr id="4102" name="任意多边形 10"/>
            <p:cNvSpPr/>
            <p:nvPr/>
          </p:nvSpPr>
          <p:spPr>
            <a:xfrm>
              <a:off x="3765" y="50992"/>
              <a:ext cx="9144000" cy="1981200"/>
            </a:xfrm>
            <a:custGeom>
              <a:avLst/>
              <a:gdLst>
                <a:gd name="txL" fmla="*/ 0 w 5760"/>
                <a:gd name="txT" fmla="*/ 0 h 1248"/>
                <a:gd name="txR" fmla="*/ 5760 w 5760"/>
                <a:gd name="txB" fmla="*/ 1248 h 1248"/>
              </a:gdLst>
              <a:ahLst/>
              <a:cxnLst>
                <a:cxn ang="0">
                  <a:pos x="0" y="0"/>
                </a:cxn>
                <a:cxn ang="0">
                  <a:pos x="0" y="1248"/>
                </a:cxn>
                <a:cxn ang="0">
                  <a:pos x="5760" y="1248"/>
                </a:cxn>
                <a:cxn ang="0">
                  <a:pos x="5760" y="528"/>
                </a:cxn>
                <a:cxn ang="0">
                  <a:pos x="0" y="0"/>
                </a:cxn>
              </a:cxnLst>
              <a:rect l="txL" t="txT" r="txR" b="txB"/>
              <a:pathLst>
                <a:path w="5760" h="1248">
                  <a:moveTo>
                    <a:pt x="0" y="0"/>
                  </a:moveTo>
                  <a:lnTo>
                    <a:pt x="0" y="1248"/>
                  </a:lnTo>
                  <a:lnTo>
                    <a:pt x="5760" y="1248"/>
                  </a:lnTo>
                  <a:lnTo>
                    <a:pt x="5760" y="528"/>
                  </a:lnTo>
                  <a:lnTo>
                    <a:pt x="0" y="0"/>
                  </a:lnTo>
                  <a:close/>
                </a:path>
              </a:pathLst>
            </a:custGeom>
            <a:blipFill rotWithShape="1">
              <a:blip r:embed="rId2">
                <a:alphaModFix amt="50000"/>
              </a:blip>
            </a:blipFill>
            <a:ln w="9525">
              <a:noFill/>
            </a:ln>
          </p:spPr>
          <p:txBody>
            <a:bodyPr vert="horz" wrap="square" anchor="ctr"/>
            <a:lstStyle/>
            <a:p>
              <a:pPr lvl="0">
                <a:lnSpc>
                  <a:spcPct val="100000"/>
                </a:lnSpc>
              </a:pPr>
              <a:endParaRPr>
                <a:solidFill>
                  <a:srgbClr val="FFFFFF"/>
                </a:solidFill>
                <a:latin typeface="Lucida Sans Unicode" panose="020B0602030504020204" charset="0"/>
                <a:ea typeface="Lucida Sans Unicode" panose="020B0602030504020204" charset="0"/>
                <a:sym typeface="Lucida Sans Unicode" panose="020B0602030504020204" charset="0"/>
              </a:endParaRPr>
            </a:p>
          </p:txBody>
        </p:sp>
        <p:sp>
          <p:nvSpPr>
            <p:cNvPr id="4103" name="直接连接符 11"/>
            <p:cNvSpPr/>
            <p:nvPr/>
          </p:nvSpPr>
          <p:spPr>
            <a:xfrm>
              <a:off x="0" y="47477"/>
              <a:ext cx="9147765" cy="839943"/>
            </a:xfrm>
            <a:prstGeom prst="line">
              <a:avLst/>
            </a:prstGeom>
            <a:ln w="12065" cap="flat" cmpd="sng">
              <a:pattFill prst="horz">
                <a:fgClr>
                  <a:schemeClr val="accent1"/>
                </a:fgClr>
                <a:bgClr>
                  <a:srgbClr val="FFFFFF"/>
                </a:bgClr>
              </a:pattFill>
              <a:prstDash val="solid"/>
              <a:headEnd type="none" w="med" len="med"/>
              <a:tailEnd type="none" w="med" len="med"/>
            </a:ln>
          </p:spPr>
          <p:txBody>
            <a:bodyPr/>
            <a:lstStyle/>
            <a:p>
              <a:endParaRPr lang="zh-CN" altLang="en-US"/>
            </a:p>
          </p:txBody>
        </p:sp>
      </p:grpSp>
      <p:sp>
        <p:nvSpPr>
          <p:cNvPr id="4104" name="Rectangle 2"/>
          <p:cNvSpPr>
            <a:spLocks noGrp="1"/>
          </p:cNvSpPr>
          <p:nvPr>
            <p:ph type="ctrTitle"/>
          </p:nvPr>
        </p:nvSpPr>
        <p:spPr>
          <a:xfrm>
            <a:off x="617220" y="2404745"/>
            <a:ext cx="7772400" cy="1830388"/>
          </a:xfrm>
        </p:spPr>
        <p:txBody>
          <a:bodyPr vert="horz" anchor="b">
            <a:normAutofit/>
          </a:bodyPr>
          <a:lstStyle/>
          <a:p>
            <a:pPr algn="r">
              <a:buNone/>
            </a:pPr>
            <a:r>
              <a:rPr lang="zh-CN" altLang="en-US" sz="2600" b="0" kern="1200">
                <a:latin typeface="Lucida Sans Unicode" panose="020B0602030504020204" charset="0"/>
                <a:ea typeface="宋体" panose="02010600030101010101" pitchFamily="2" charset="-122"/>
                <a:sym typeface="Lucida Sans Unicode" panose="020B0602030504020204" charset="0"/>
              </a:rPr>
              <a:t>介绍人：黄昕</a:t>
            </a:r>
            <a:r>
              <a:rPr lang="en-US" altLang="zh-CN" sz="2600" b="0" kern="1200">
                <a:latin typeface="Lucida Sans Unicode" panose="020B0602030504020204" charset="0"/>
                <a:ea typeface="宋体" panose="02010600030101010101" pitchFamily="2" charset="-122"/>
                <a:sym typeface="Lucida Sans Unicode" panose="020B0602030504020204" charset="0"/>
              </a:rPr>
              <a:t/>
            </a:r>
            <a:br>
              <a:rPr lang="en-US" altLang="zh-CN" sz="2600" b="0" kern="1200">
                <a:latin typeface="Lucida Sans Unicode" panose="020B0602030504020204" charset="0"/>
                <a:ea typeface="宋体" panose="02010600030101010101" pitchFamily="2" charset="-122"/>
                <a:sym typeface="Lucida Sans Unicode" panose="020B0602030504020204" charset="0"/>
              </a:rPr>
            </a:br>
            <a:endParaRPr lang="en-US" altLang="zh-CN" sz="4100" kern="1200">
              <a:latin typeface="Lucida Sans Unicode" panose="020B0602030504020204" charset="0"/>
              <a:ea typeface="黑体" panose="02010609060101010101" charset="-122"/>
              <a:sym typeface="Lucida Sans Unicode" panose="020B0602030504020204" charset="0"/>
            </a:endParaRPr>
          </a:p>
        </p:txBody>
      </p:sp>
      <p:sp>
        <p:nvSpPr>
          <p:cNvPr id="2" name="Rectangle 2"/>
          <p:cNvSpPr>
            <a:spLocks noGrp="1"/>
          </p:cNvSpPr>
          <p:nvPr/>
        </p:nvSpPr>
        <p:spPr>
          <a:xfrm>
            <a:off x="617220" y="413385"/>
            <a:ext cx="7772400" cy="1830388"/>
          </a:xfrm>
          <a:prstGeom prst="rect">
            <a:avLst/>
          </a:prstGeom>
          <a:noFill/>
          <a:ln w="9525">
            <a:noFill/>
          </a:ln>
        </p:spPr>
        <p:txBody>
          <a:bodyPr vert="horz" anchor="b">
            <a:normAutofit/>
          </a:bodyPr>
          <a:lstStyle>
            <a:lvl1pPr marL="0" lvl="0" indent="0" algn="ctr" eaLnBrk="1" latinLnBrk="0" hangingPunct="1">
              <a:lnSpc>
                <a:spcPct val="100000"/>
              </a:lnSpc>
              <a:spcBef>
                <a:spcPct val="0"/>
              </a:spcBef>
              <a:buClr>
                <a:srgbClr val="000000"/>
              </a:buClr>
              <a:buNone/>
              <a:defRPr sz="4500" b="1" kern="1200">
                <a:solidFill>
                  <a:schemeClr val="tx2"/>
                </a:solidFill>
                <a:latin typeface="+mj-lt"/>
                <a:ea typeface="+mj-ea"/>
                <a:cs typeface="+mj-cs"/>
                <a:sym typeface="Lucida Sans Unicode" panose="020B0602030504020204" charset="0"/>
              </a:defRPr>
            </a:lvl1pPr>
          </a:lstStyle>
          <a:p>
            <a:pPr algn="r"/>
            <a:r>
              <a:rPr lang="zh-CN" altLang="en-US" sz="2800" dirty="0" smtClean="0"/>
              <a:t>上海易饰嘉网络科技有限公司 </a:t>
            </a:r>
            <a:r>
              <a:rPr lang="en-US" altLang="zh-CN" sz="2600" b="0" kern="1200" dirty="0" smtClean="0">
                <a:latin typeface="Lucida Sans Unicode" panose="020B0602030504020204" charset="0"/>
                <a:ea typeface="宋体" panose="02010600030101010101" pitchFamily="2" charset="-122"/>
                <a:sym typeface="Lucida Sans Unicode" panose="020B0602030504020204" charset="0"/>
              </a:rPr>
              <a:t>（</a:t>
            </a:r>
            <a:r>
              <a:rPr lang="en-US" sz="2800" dirty="0" err="1" smtClean="0"/>
              <a:t>homevv</a:t>
            </a:r>
            <a:r>
              <a:rPr lang="en-US" sz="2800" dirty="0" smtClean="0"/>
              <a:t> </a:t>
            </a:r>
            <a:r>
              <a:rPr lang="en-US" altLang="zh-CN" sz="2600" b="0" kern="1200" dirty="0" smtClean="0">
                <a:latin typeface="Lucida Sans Unicode" panose="020B0602030504020204" charset="0"/>
                <a:ea typeface="宋体" panose="02010600030101010101" pitchFamily="2" charset="-122"/>
                <a:sym typeface="Lucida Sans Unicode" panose="020B0602030504020204" charset="0"/>
              </a:rPr>
              <a:t>）</a:t>
            </a:r>
            <a:br>
              <a:rPr lang="en-US" altLang="zh-CN" sz="2600" b="0" kern="1200" dirty="0" smtClean="0">
                <a:latin typeface="Lucida Sans Unicode" panose="020B0602030504020204" charset="0"/>
                <a:ea typeface="宋体" panose="02010600030101010101" pitchFamily="2" charset="-122"/>
                <a:sym typeface="Lucida Sans Unicode" panose="020B0602030504020204" charset="0"/>
              </a:rPr>
            </a:br>
            <a:r>
              <a:rPr lang="zh-CN" altLang="en-US" sz="5400" b="0" dirty="0" smtClean="0">
                <a:latin typeface="Lucida Sans Unicode" panose="020B0602030504020204" charset="0"/>
                <a:ea typeface="宋体" panose="02010600030101010101" pitchFamily="2" charset="-122"/>
              </a:rPr>
              <a:t>为为网</a:t>
            </a:r>
            <a:r>
              <a:rPr lang="zh-CN" altLang="en-US" sz="5400" b="0" kern="1200" dirty="0" smtClean="0">
                <a:latin typeface="Lucida Sans Unicode" panose="020B0602030504020204" charset="0"/>
                <a:ea typeface="宋体" panose="02010600030101010101" pitchFamily="2" charset="-122"/>
                <a:sym typeface="Lucida Sans Unicode" panose="020B0602030504020204" charset="0"/>
              </a:rPr>
              <a:t>官</a:t>
            </a:r>
            <a:r>
              <a:rPr lang="zh-CN" altLang="en-US" sz="5400" b="0" kern="1200" dirty="0">
                <a:latin typeface="Lucida Sans Unicode" panose="020B0602030504020204" charset="0"/>
                <a:ea typeface="宋体" panose="02010600030101010101" pitchFamily="2" charset="-122"/>
                <a:sym typeface="Lucida Sans Unicode" panose="020B0602030504020204" charset="0"/>
              </a:rPr>
              <a:t>网项目介绍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B2B2B2">
                <a:alpha val="100000"/>
              </a:srgbClr>
            </a:gs>
            <a:gs pos="39999">
              <a:srgbClr val="9F9F9F">
                <a:alpha val="100000"/>
              </a:srgbClr>
            </a:gs>
            <a:gs pos="100000">
              <a:srgbClr val="000000">
                <a:alpha val="100000"/>
              </a:srgbClr>
            </a:gs>
          </a:gsLst>
          <a:path path="rect">
            <a:fillToRect l="4999" t="206499" r="95001" b="-106499"/>
          </a:path>
          <a:tileRect/>
        </a:gradFill>
        <a:effectLst/>
      </p:bgPr>
    </p:bg>
    <p:spTree>
      <p:nvGrpSpPr>
        <p:cNvPr id="1" name=""/>
        <p:cNvGrpSpPr/>
        <p:nvPr/>
      </p:nvGrpSpPr>
      <p:grpSpPr>
        <a:xfrm>
          <a:off x="0" y="0"/>
          <a:ext cx="0" cy="0"/>
          <a:chOff x="0" y="0"/>
          <a:chExt cx="0" cy="0"/>
        </a:xfrm>
      </p:grpSpPr>
      <p:sp>
        <p:nvSpPr>
          <p:cNvPr id="20507" name="Rectangle 27"/>
          <p:cNvSpPr>
            <a:spLocks noGrp="1"/>
          </p:cNvSpPr>
          <p:nvPr>
            <p:ph type="title"/>
          </p:nvPr>
        </p:nvSpPr>
        <p:spPr>
          <a:xfrm>
            <a:off x="457200" y="274638"/>
            <a:ext cx="8229600" cy="1143000"/>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疑难点</a:t>
            </a:r>
          </a:p>
        </p:txBody>
      </p:sp>
      <p:sp>
        <p:nvSpPr>
          <p:cNvPr id="31746" name="Freeform 2"/>
          <p:cNvSpPr/>
          <p:nvPr/>
        </p:nvSpPr>
        <p:spPr>
          <a:xfrm flipH="1">
            <a:off x="2227263" y="1589088"/>
            <a:ext cx="2220912" cy="1858962"/>
          </a:xfrm>
          <a:custGeom>
            <a:avLst/>
            <a:gdLst>
              <a:gd name="txL" fmla="*/ 0 w 1299"/>
              <a:gd name="txT" fmla="*/ 0 h 1008"/>
              <a:gd name="txR" fmla="*/ 1299 w 1299"/>
              <a:gd name="txB" fmla="*/ 1008 h 1008"/>
            </a:gdLst>
            <a:ahLst/>
            <a:cxnLst>
              <a:cxn ang="0">
                <a:pos x="303" y="1008"/>
              </a:cxn>
              <a:cxn ang="0">
                <a:pos x="1299" y="1008"/>
              </a:cxn>
              <a:cxn ang="0">
                <a:pos x="1296" y="315"/>
              </a:cxn>
              <a:cxn ang="0">
                <a:pos x="942" y="0"/>
              </a:cxn>
              <a:cxn ang="0">
                <a:pos x="3" y="0"/>
              </a:cxn>
              <a:cxn ang="0">
                <a:pos x="0" y="723"/>
              </a:cxn>
              <a:cxn ang="0">
                <a:pos x="303" y="1008"/>
              </a:cxn>
            </a:cxnLst>
            <a:rect l="txL" t="txT" r="txR" b="tx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folHlink"/>
          </a:solidFill>
          <a:ln w="9525">
            <a:noFill/>
          </a:ln>
        </p:spPr>
        <p:txBody>
          <a:bodyP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1747" name="Freeform 3"/>
          <p:cNvSpPr/>
          <p:nvPr/>
        </p:nvSpPr>
        <p:spPr>
          <a:xfrm>
            <a:off x="4560888" y="1589088"/>
            <a:ext cx="2219325" cy="1858962"/>
          </a:xfrm>
          <a:custGeom>
            <a:avLst/>
            <a:gdLst>
              <a:gd name="txL" fmla="*/ 0 w 1299"/>
              <a:gd name="txT" fmla="*/ 0 h 1008"/>
              <a:gd name="txR" fmla="*/ 1299 w 1299"/>
              <a:gd name="txB" fmla="*/ 1008 h 1008"/>
            </a:gdLst>
            <a:ahLst/>
            <a:cxnLst>
              <a:cxn ang="0">
                <a:pos x="303" y="1008"/>
              </a:cxn>
              <a:cxn ang="0">
                <a:pos x="1299" y="1008"/>
              </a:cxn>
              <a:cxn ang="0">
                <a:pos x="1296" y="315"/>
              </a:cxn>
              <a:cxn ang="0">
                <a:pos x="942" y="0"/>
              </a:cxn>
              <a:cxn ang="0">
                <a:pos x="3" y="0"/>
              </a:cxn>
              <a:cxn ang="0">
                <a:pos x="0" y="723"/>
              </a:cxn>
              <a:cxn ang="0">
                <a:pos x="303" y="1008"/>
              </a:cxn>
            </a:cxnLst>
            <a:rect l="txL" t="txT" r="txR" b="tx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hlink"/>
          </a:solidFill>
          <a:ln w="9525">
            <a:noFill/>
          </a:ln>
        </p:spPr>
        <p:txBody>
          <a:bodyP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1748" name="Freeform 4"/>
          <p:cNvSpPr/>
          <p:nvPr/>
        </p:nvSpPr>
        <p:spPr>
          <a:xfrm>
            <a:off x="2227263" y="3570288"/>
            <a:ext cx="2220912" cy="1857375"/>
          </a:xfrm>
          <a:custGeom>
            <a:avLst/>
            <a:gdLst>
              <a:gd name="txL" fmla="*/ 0 w 1299"/>
              <a:gd name="txT" fmla="*/ 0 h 1008"/>
              <a:gd name="txR" fmla="*/ 1299 w 1299"/>
              <a:gd name="txB" fmla="*/ 1008 h 1008"/>
            </a:gdLst>
            <a:ahLst/>
            <a:cxnLst>
              <a:cxn ang="0">
                <a:pos x="303" y="1008"/>
              </a:cxn>
              <a:cxn ang="0">
                <a:pos x="1299" y="1008"/>
              </a:cxn>
              <a:cxn ang="0">
                <a:pos x="1296" y="315"/>
              </a:cxn>
              <a:cxn ang="0">
                <a:pos x="942" y="0"/>
              </a:cxn>
              <a:cxn ang="0">
                <a:pos x="3" y="0"/>
              </a:cxn>
              <a:cxn ang="0">
                <a:pos x="0" y="723"/>
              </a:cxn>
              <a:cxn ang="0">
                <a:pos x="303" y="1008"/>
              </a:cxn>
            </a:cxnLst>
            <a:rect l="txL" t="txT" r="txR" b="tx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2"/>
          </a:solidFill>
          <a:ln w="9525">
            <a:noFill/>
          </a:ln>
        </p:spPr>
        <p:txBody>
          <a:bodyP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1749" name="Freeform 5"/>
          <p:cNvSpPr/>
          <p:nvPr/>
        </p:nvSpPr>
        <p:spPr>
          <a:xfrm flipH="1">
            <a:off x="4560888" y="3570288"/>
            <a:ext cx="2219325" cy="1857375"/>
          </a:xfrm>
          <a:custGeom>
            <a:avLst/>
            <a:gdLst>
              <a:gd name="txL" fmla="*/ 0 w 1299"/>
              <a:gd name="txT" fmla="*/ 0 h 1008"/>
              <a:gd name="txR" fmla="*/ 1299 w 1299"/>
              <a:gd name="txB" fmla="*/ 1008 h 1008"/>
            </a:gdLst>
            <a:ahLst/>
            <a:cxnLst>
              <a:cxn ang="0">
                <a:pos x="303" y="1008"/>
              </a:cxn>
              <a:cxn ang="0">
                <a:pos x="1299" y="1008"/>
              </a:cxn>
              <a:cxn ang="0">
                <a:pos x="1296" y="315"/>
              </a:cxn>
              <a:cxn ang="0">
                <a:pos x="942" y="0"/>
              </a:cxn>
              <a:cxn ang="0">
                <a:pos x="3" y="0"/>
              </a:cxn>
              <a:cxn ang="0">
                <a:pos x="0" y="723"/>
              </a:cxn>
              <a:cxn ang="0">
                <a:pos x="303" y="1008"/>
              </a:cxn>
            </a:cxnLst>
            <a:rect l="txL" t="txT" r="txR" b="tx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solidFill>
          <a:ln w="9525">
            <a:noFill/>
          </a:ln>
        </p:spPr>
        <p:txBody>
          <a:bodyP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1750" name="Oval 6"/>
          <p:cNvSpPr/>
          <p:nvPr/>
        </p:nvSpPr>
        <p:spPr>
          <a:xfrm>
            <a:off x="3454718" y="2468563"/>
            <a:ext cx="2239962" cy="2238375"/>
          </a:xfrm>
          <a:prstGeom prst="ellipse">
            <a:avLst/>
          </a:prstGeom>
          <a:solidFill>
            <a:srgbClr val="FFFFFF">
              <a:alpha val="50000"/>
            </a:srgbClr>
          </a:solidFill>
          <a:ln w="9525">
            <a:noFill/>
          </a:ln>
        </p:spPr>
        <p:txBody>
          <a:bodyPr wrap="none" anchor="ctr"/>
          <a:lstStyle/>
          <a:p>
            <a:pPr lvl="0" algn="ctr">
              <a:lnSpc>
                <a:spcPct val="100000"/>
              </a:lnSpc>
            </a:pPr>
            <a:endParaRPr lang="zh-CN" sz="4000">
              <a:solidFill>
                <a:srgbClr val="7030A0"/>
              </a:solidFill>
              <a:latin typeface="Arial" panose="020B0604020202020204" pitchFamily="34" charset="0"/>
              <a:ea typeface="黑体" panose="02010609060101010101" charset="-122"/>
              <a:sym typeface="黑体" panose="02010609060101010101" charset="-122"/>
            </a:endParaRPr>
          </a:p>
        </p:txBody>
      </p:sp>
      <p:sp>
        <p:nvSpPr>
          <p:cNvPr id="31753" name="Text Box 9"/>
          <p:cNvSpPr/>
          <p:nvPr/>
        </p:nvSpPr>
        <p:spPr>
          <a:xfrm>
            <a:off x="4829175" y="2133600"/>
            <a:ext cx="1700213" cy="335280"/>
          </a:xfrm>
          <a:prstGeom prst="rect">
            <a:avLst/>
          </a:prstGeom>
          <a:noFill/>
          <a:ln w="9525">
            <a:noFill/>
          </a:ln>
        </p:spPr>
        <p:txBody>
          <a:bodyPr>
            <a:spAutoFit/>
          </a:bodyPr>
          <a:lstStyle/>
          <a:p>
            <a:pPr lvl="0" algn="ctr">
              <a:lnSpc>
                <a:spcPct val="100000"/>
              </a:lnSpc>
              <a:spcBef>
                <a:spcPct val="50000"/>
              </a:spcBef>
            </a:pPr>
            <a:endParaRPr lang="zh-CN" altLang="en-US" sz="1600" b="1" dirty="0">
              <a:solidFill>
                <a:srgbClr val="FFFFFF"/>
              </a:solidFill>
              <a:latin typeface="Arial" panose="020B060402020202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1" name="Rectangle 21"/>
          <p:cNvSpPr/>
          <p:nvPr/>
        </p:nvSpPr>
        <p:spPr>
          <a:xfrm>
            <a:off x="5257800" y="4646613"/>
            <a:ext cx="2819400" cy="915987"/>
          </a:xfrm>
          <a:prstGeom prst="rect">
            <a:avLst/>
          </a:prstGeom>
          <a:noFill/>
          <a:ln w="9525">
            <a:noFill/>
          </a:ln>
        </p:spPr>
        <p:txBody>
          <a:bodyPr>
            <a:spAutoFit/>
          </a:bodyPr>
          <a:lstStyle/>
          <a:p>
            <a:pPr lvl="0">
              <a:lnSpc>
                <a:spcPct val="100000"/>
              </a:lnSpc>
            </a:pPr>
            <a:r>
              <a:rPr lang="en-US" altLang="x-none" dirty="0">
                <a:solidFill>
                  <a:srgbClr val="080808"/>
                </a:solidFill>
                <a:latin typeface="Arial" panose="020B0604020202020204" pitchFamily="34" charset="0"/>
                <a:ea typeface="宋体" panose="02010600030101010101" pitchFamily="2" charset="-122"/>
              </a:rPr>
              <a:t>Please write down of </a:t>
            </a:r>
            <a:endParaRPr lang="zh-CN" altLang="en-US" dirty="0">
              <a:solidFill>
                <a:srgbClr val="080808"/>
              </a:solidFill>
              <a:latin typeface="Arial" panose="020B0604020202020204" pitchFamily="34" charset="0"/>
              <a:ea typeface="宋体" panose="02010600030101010101" pitchFamily="2" charset="-122"/>
            </a:endParaRPr>
          </a:p>
          <a:p>
            <a:pPr lvl="0">
              <a:lnSpc>
                <a:spcPct val="100000"/>
              </a:lnSpc>
            </a:pPr>
            <a:r>
              <a:rPr lang="en-US" altLang="x-none" dirty="0">
                <a:solidFill>
                  <a:srgbClr val="080808"/>
                </a:solidFill>
                <a:latin typeface="Arial" panose="020B0604020202020204" pitchFamily="34" charset="0"/>
                <a:ea typeface="宋体" panose="02010600030101010101" pitchFamily="2" charset="-122"/>
              </a:rPr>
              <a:t>a slogan for a vision of  a company in shortly.</a:t>
            </a:r>
            <a:endParaRPr lang="zh-CN" altLang="en-US" dirty="0">
              <a:latin typeface="Arial" panose="020B0604020202020204" pitchFamily="34" charset="0"/>
              <a:ea typeface="宋体" panose="02010600030101010101" pitchFamily="2" charset="-122"/>
            </a:endParaRPr>
          </a:p>
        </p:txBody>
      </p:sp>
      <p:sp>
        <p:nvSpPr>
          <p:cNvPr id="20507" name="Rectangle 27"/>
          <p:cNvSpPr>
            <a:spLocks noGrp="1"/>
          </p:cNvSpPr>
          <p:nvPr>
            <p:ph type="title"/>
          </p:nvPr>
        </p:nvSpPr>
        <p:spPr>
          <a:xfrm>
            <a:off x="457200" y="274638"/>
            <a:ext cx="8229600" cy="1143000"/>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心得收获</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5841"/>
          <p:cNvSpPr/>
          <p:nvPr/>
        </p:nvSpPr>
        <p:spPr>
          <a:xfrm>
            <a:off x="0" y="4093528"/>
            <a:ext cx="9144000" cy="2781300"/>
          </a:xfrm>
          <a:prstGeom prst="rect">
            <a:avLst/>
          </a:prstGeom>
          <a:solidFill>
            <a:srgbClr val="0000FF">
              <a:alpha val="70000"/>
            </a:srgbClr>
          </a:solidFill>
          <a:ln w="9525">
            <a:noFill/>
          </a:ln>
        </p:spPr>
        <p:txBody>
          <a:bodyPr wrap="none" anchor="ctr"/>
          <a:lstStyle/>
          <a:p>
            <a:pPr lvl="0" algn="ctr" eaLnBrk="1" latinLnBrk="0" hangingPunct="1"/>
            <a:endParaRPr>
              <a:solidFill>
                <a:schemeClr val="bg2"/>
              </a:solidFill>
              <a:latin typeface="Arial" panose="020B0604020202020204" pitchFamily="34" charset="0"/>
              <a:ea typeface="Arial" panose="020B0604020202020204" pitchFamily="34" charset="0"/>
            </a:endParaRPr>
          </a:p>
        </p:txBody>
      </p:sp>
      <p:sp>
        <p:nvSpPr>
          <p:cNvPr id="35843" name="文本框 35842"/>
          <p:cNvSpPr txBox="1"/>
          <p:nvPr/>
        </p:nvSpPr>
        <p:spPr>
          <a:xfrm>
            <a:off x="396875" y="1412875"/>
            <a:ext cx="5762625" cy="1006475"/>
          </a:xfrm>
          <a:prstGeom prst="rect">
            <a:avLst/>
          </a:prstGeom>
          <a:noFill/>
          <a:ln w="9525">
            <a:noFill/>
          </a:ln>
        </p:spPr>
        <p:txBody>
          <a:bodyPr>
            <a:spAutoFit/>
          </a:bodyPr>
          <a:lstStyle/>
          <a:p>
            <a:pPr lvl="0" algn="l" eaLnBrk="1" latinLnBrk="0" hangingPunct="1"/>
            <a:r>
              <a:rPr lang="zh-CN" altLang="en-US" sz="6000" b="1" i="1" dirty="0">
                <a:solidFill>
                  <a:srgbClr val="5F5F5F"/>
                </a:solidFill>
                <a:latin typeface="Arial" panose="020B0604020202020204" pitchFamily="34" charset="0"/>
                <a:ea typeface="微软雅黑" panose="020B0503020204020204" pitchFamily="2" charset="-122"/>
              </a:rPr>
              <a:t>谢谢</a:t>
            </a:r>
            <a:r>
              <a:rPr lang="zh-CN" altLang="en-US" sz="6000" b="1" i="1" dirty="0">
                <a:solidFill>
                  <a:schemeClr val="accent2"/>
                </a:solidFill>
                <a:latin typeface="Arial" panose="020B0604020202020204" pitchFamily="34" charset="0"/>
                <a:ea typeface="微软雅黑" panose="020B0503020204020204" pitchFamily="2" charset="-122"/>
              </a:rPr>
              <a:t>观赏</a:t>
            </a:r>
          </a:p>
        </p:txBody>
      </p:sp>
      <p:sp>
        <p:nvSpPr>
          <p:cNvPr id="35844" name="TextBox 5"/>
          <p:cNvSpPr/>
          <p:nvPr/>
        </p:nvSpPr>
        <p:spPr>
          <a:xfrm>
            <a:off x="323850" y="4437380"/>
            <a:ext cx="5003165" cy="762000"/>
          </a:xfrm>
          <a:prstGeom prst="rect">
            <a:avLst/>
          </a:prstGeom>
          <a:noFill/>
          <a:ln w="9525">
            <a:noFill/>
          </a:ln>
        </p:spPr>
        <p:txBody>
          <a:bodyPr vert="horz" wrap="square" anchor="t">
            <a:spAutoFit/>
          </a:bodyPr>
          <a:lstStyle/>
          <a:p>
            <a:pPr lvl="0">
              <a:lnSpc>
                <a:spcPct val="100000"/>
              </a:lnSpc>
            </a:pPr>
            <a:r>
              <a:rPr lang="en-US" altLang="zh-CN" sz="4400" dirty="0">
                <a:solidFill>
                  <a:srgbClr val="C0C0C0"/>
                </a:solidFill>
                <a:latin typeface="Arial Unicode MS" pitchFamily="2" charset="-122"/>
                <a:ea typeface="Arial Unicode MS" pitchFamily="2" charset="-122"/>
                <a:sym typeface="Haettenschweiler" pitchFamily="2" charset="0"/>
              </a:rPr>
              <a:t>Thank</a:t>
            </a:r>
            <a:r>
              <a:rPr lang="en-US" altLang="x-none" sz="4400" dirty="0">
                <a:solidFill>
                  <a:srgbClr val="000000"/>
                </a:solidFill>
                <a:latin typeface="Arial Unicode MS" pitchFamily="2" charset="-122"/>
                <a:ea typeface="Arial Unicode MS" pitchFamily="2" charset="-122"/>
                <a:sym typeface="Haettenschweiler" pitchFamily="2" charset="0"/>
              </a:rPr>
              <a:t> </a:t>
            </a:r>
            <a:r>
              <a:rPr lang="en-US" altLang="zh-CN" sz="4400" dirty="0">
                <a:solidFill>
                  <a:schemeClr val="bg1"/>
                </a:solidFill>
                <a:latin typeface="Arial Unicode MS" pitchFamily="2" charset="-122"/>
                <a:ea typeface="Arial Unicode MS" pitchFamily="2" charset="-122"/>
                <a:sym typeface="Haettenschweiler" pitchFamily="2" charset="0"/>
              </a:rPr>
              <a:t>You...</a:t>
            </a:r>
          </a:p>
        </p:txBody>
      </p:sp>
      <p:sp>
        <p:nvSpPr>
          <p:cNvPr id="35845" name="TextBox 6"/>
          <p:cNvSpPr/>
          <p:nvPr/>
        </p:nvSpPr>
        <p:spPr>
          <a:xfrm>
            <a:off x="396875" y="5302250"/>
            <a:ext cx="2693988" cy="365125"/>
          </a:xfrm>
          <a:prstGeom prst="rect">
            <a:avLst/>
          </a:prstGeom>
          <a:noFill/>
          <a:ln w="9525">
            <a:noFill/>
          </a:ln>
        </p:spPr>
        <p:txBody>
          <a:bodyPr vert="horz" wrap="none" anchor="t">
            <a:spAutoFit/>
          </a:bodyPr>
          <a:lstStyle/>
          <a:p>
            <a:pPr lvl="0">
              <a:lnSpc>
                <a:spcPct val="100000"/>
              </a:lnSpc>
            </a:pPr>
            <a:r>
              <a:rPr lang="en-US" altLang="x-none" dirty="0">
                <a:solidFill>
                  <a:schemeClr val="bg1"/>
                </a:solidFill>
                <a:latin typeface="Mistral" pitchFamily="2" charset="0"/>
                <a:ea typeface="宋体" panose="02010600030101010101" pitchFamily="2" charset="-122"/>
                <a:sym typeface="Mistral" pitchFamily="2" charset="0"/>
              </a:rPr>
              <a:t>Make Presentation much more fun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公司简介</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fontScale="90000"/>
          </a:bodyPr>
          <a:lstStyle/>
          <a:p>
            <a:pPr marL="365125" indent="-254000" algn="l">
              <a:lnSpc>
                <a:spcPct val="120000"/>
              </a:lnSpc>
              <a:buSzPct val="90000"/>
            </a:pPr>
            <a:r>
              <a:rPr lang="zh-CN" altLang="en-US" sz="2800" dirty="0" smtClean="0"/>
              <a:t>为为网</a:t>
            </a:r>
            <a:r>
              <a:rPr lang="en-US" altLang="zh-CN" sz="2800" dirty="0" smtClean="0"/>
              <a:t>2010</a:t>
            </a:r>
            <a:r>
              <a:rPr lang="zh-CN" altLang="en-US" sz="2800" dirty="0" smtClean="0"/>
              <a:t>年正式上线，</a:t>
            </a:r>
            <a:r>
              <a:rPr lang="en-US" altLang="zh-CN" sz="2800" baseline="30000" dirty="0" smtClean="0"/>
              <a:t>[1]</a:t>
            </a:r>
            <a:r>
              <a:rPr lang="zh-CN" altLang="en-US" sz="2800" dirty="0" smtClean="0"/>
              <a:t>  为为网是国内领先在家居建材行业推出</a:t>
            </a:r>
            <a:r>
              <a:rPr lang="en-US" altLang="zh-CN" sz="2800" dirty="0" smtClean="0"/>
              <a:t>O2M</a:t>
            </a:r>
            <a:r>
              <a:rPr lang="zh-CN" altLang="en-US" sz="2800" dirty="0" smtClean="0"/>
              <a:t>模式的企业，是行业的先驱者，带领着建材家居行业跨越了从传统互联网电子商务到移动电子商务的巨大转型。</a:t>
            </a:r>
            <a:r>
              <a:rPr lang="en-US" altLang="zh-CN" sz="2800" baseline="30000" dirty="0" smtClean="0"/>
              <a:t>[2]</a:t>
            </a:r>
            <a:r>
              <a:rPr lang="zh-CN" altLang="en-US" sz="2800" dirty="0" smtClean="0"/>
              <a:t>  为为网</a:t>
            </a:r>
            <a:r>
              <a:rPr lang="en-US" altLang="zh-CN" sz="2800" dirty="0" smtClean="0"/>
              <a:t>O2M</a:t>
            </a:r>
            <a:r>
              <a:rPr lang="zh-CN" altLang="en-US" sz="2800" dirty="0" smtClean="0"/>
              <a:t>的核心是建配龙建材家居商场（</a:t>
            </a:r>
            <a:r>
              <a:rPr lang="en-US" altLang="zh-CN" sz="2800" dirty="0" smtClean="0"/>
              <a:t>Offline</a:t>
            </a:r>
            <a:r>
              <a:rPr lang="zh-CN" altLang="en-US" sz="2800" dirty="0" smtClean="0"/>
              <a:t>） </a:t>
            </a:r>
            <a:r>
              <a:rPr lang="en-US" altLang="zh-CN" sz="2800" dirty="0" smtClean="0"/>
              <a:t>+</a:t>
            </a:r>
            <a:r>
              <a:rPr lang="zh-CN" altLang="en-US" sz="2800" dirty="0" smtClean="0"/>
              <a:t>为为网网上综合</a:t>
            </a:r>
            <a:r>
              <a:rPr lang="zh-CN" altLang="en-US" sz="2800" dirty="0" smtClean="0">
                <a:hlinkClick r:id="rId2"/>
              </a:rPr>
              <a:t>商城</a:t>
            </a:r>
            <a:r>
              <a:rPr lang="zh-CN" altLang="en-US" sz="2800" dirty="0" smtClean="0"/>
              <a:t>（</a:t>
            </a:r>
            <a:r>
              <a:rPr lang="en-US" altLang="zh-CN" sz="2800" dirty="0" smtClean="0"/>
              <a:t>Online</a:t>
            </a:r>
            <a:r>
              <a:rPr lang="zh-CN" altLang="en-US" sz="2800" dirty="0" smtClean="0"/>
              <a:t>）</a:t>
            </a:r>
            <a:r>
              <a:rPr lang="en-US" altLang="zh-CN" sz="2800" dirty="0" smtClean="0"/>
              <a:t>+</a:t>
            </a:r>
            <a:r>
              <a:rPr lang="zh-CN" altLang="en-US" sz="2800" dirty="0" smtClean="0"/>
              <a:t>移动端应用（</a:t>
            </a:r>
            <a:r>
              <a:rPr lang="en-US" altLang="zh-CN" sz="2800" dirty="0" smtClean="0"/>
              <a:t>mobile</a:t>
            </a:r>
            <a:r>
              <a:rPr lang="zh-CN" altLang="en-US" sz="2800" dirty="0" smtClean="0"/>
              <a:t>）三种平台的全面有机结合</a:t>
            </a:r>
            <a:endParaRPr lang="en-US" altLang="x-none" sz="2000" kern="1200" dirty="0">
              <a:latin typeface="Lucida Sans Unicode" panose="020B0602030504020204" charset="0"/>
              <a:ea typeface="宋体" panose="02010600030101010101" pitchFamily="2" charset="-122"/>
              <a:sym typeface="Lucida Sans Unicode" panose="020B0602030504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相关技术</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61035" y="1472883"/>
            <a:ext cx="7467600" cy="3429000"/>
          </a:xfrm>
        </p:spPr>
        <p:txBody>
          <a:bodyPr vert="horz">
            <a:normAutofit/>
          </a:bodyPr>
          <a:lstStyle/>
          <a:p>
            <a:pPr marL="365125" indent="-254000" algn="l" defTabSz="0">
              <a:buSzPct val="90000"/>
              <a:buFont typeface="Wingdings 3" panose="05040102010807070707" charset="0"/>
            </a:pPr>
            <a:r>
              <a:rPr lang="en-US" altLang="x-none" sz="3000" b="1" kern="1200" dirty="0">
                <a:latin typeface="Lucida Sans Unicode" panose="020B0602030504020204" charset="0"/>
                <a:ea typeface="宋体" panose="02010600030101010101" pitchFamily="2" charset="-122"/>
                <a:sym typeface="Lucida Sans Unicode" panose="020B0602030504020204" charset="0"/>
              </a:rPr>
              <a:t> </a:t>
            </a:r>
            <a:r>
              <a:rPr lang="en-US" sz="2800" b="1" kern="1200" dirty="0">
                <a:latin typeface="Lucida Sans Unicode" panose="020B0602030504020204" charset="0"/>
                <a:ea typeface="宋体" panose="02010600030101010101" pitchFamily="2" charset="-122"/>
                <a:sym typeface="Lucida Sans Unicode" panose="020B0602030504020204" charset="0"/>
              </a:rPr>
              <a:t>1</a:t>
            </a:r>
            <a:r>
              <a:rPr lang="zh-CN" altLang="en-US" sz="2800" b="1" kern="1200" dirty="0">
                <a:latin typeface="Lucida Sans Unicode" panose="020B0602030504020204" charset="0"/>
                <a:ea typeface="宋体" panose="02010600030101010101" pitchFamily="2" charset="-122"/>
                <a:sym typeface="Lucida Sans Unicode" panose="020B0602030504020204" charset="0"/>
              </a:rPr>
              <a:t>、</a:t>
            </a:r>
            <a:r>
              <a:rPr lang="en-US" altLang="zh-CN" sz="2800" b="1" kern="1200" dirty="0">
                <a:latin typeface="Lucida Sans Unicode" panose="020B0602030504020204" charset="0"/>
                <a:ea typeface="宋体" panose="02010600030101010101" pitchFamily="2" charset="-122"/>
                <a:sym typeface="Lucida Sans Unicode" panose="020B0602030504020204" charset="0"/>
              </a:rPr>
              <a:t>HTML+CSS+JAVAScript</a:t>
            </a:r>
          </a:p>
        </p:txBody>
      </p:sp>
      <p:sp>
        <p:nvSpPr>
          <p:cNvPr id="6148" name="Rectangle 4"/>
          <p:cNvSpPr/>
          <p:nvPr/>
        </p:nvSpPr>
        <p:spPr>
          <a:xfrm>
            <a:off x="1371600" y="4789488"/>
            <a:ext cx="6324600" cy="553998"/>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r>
              <a:rPr lang="en-US" altLang="x-none" sz="1000" b="1" dirty="0" smtClean="0">
                <a:solidFill>
                  <a:schemeClr val="bg1"/>
                </a:solidFill>
                <a:latin typeface="Arial" panose="020B0604020202020204" pitchFamily="34" charset="0"/>
                <a:ea typeface="宋体" panose="02010600030101010101" pitchFamily="2" charset="-122"/>
                <a:sym typeface="Arial" panose="020B0604020202020204" pitchFamily="34" charset="0"/>
              </a:rPr>
              <a:t>]</a:t>
            </a:r>
            <a:r>
              <a:rPr lang="en-US" altLang="x-none" sz="1000" dirty="0" smtClean="0">
                <a:solidFill>
                  <a:schemeClr val="bg1"/>
                </a:solidFill>
                <a:latin typeface="Arial" panose="020B0604020202020204" pitchFamily="34" charset="0"/>
                <a:ea typeface="宋体" panose="02010600030101010101" pitchFamily="2" charset="-122"/>
                <a:sym typeface="Arial" panose="020B0604020202020204" pitchFamily="34" charset="0"/>
              </a:rPr>
              <a:t>mage </a:t>
            </a: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a:t>
            </a:r>
            <a:r>
              <a:rPr lang="en-US" altLang="x-none" sz="1000" dirty="0" smtClean="0">
                <a:solidFill>
                  <a:schemeClr val="bg1"/>
                </a:solidFill>
                <a:latin typeface="Arial" panose="020B0604020202020204" pitchFamily="34" charset="0"/>
                <a:ea typeface="宋体" panose="02010600030101010101" pitchFamily="2" charset="-122"/>
                <a:sym typeface="Arial" panose="020B0604020202020204" pitchFamily="34" charset="0"/>
              </a:rPr>
              <a:t>www.openas.com</a:t>
            </a:r>
            <a:r>
              <a:rPr lang="en-US" altLang="x-none" sz="1000" dirty="0" smtClean="0">
                <a:solidFill>
                  <a:schemeClr val="bg1"/>
                </a:solidFill>
                <a:ea typeface="宋体" panose="02010600030101010101" pitchFamily="2" charset="-122"/>
                <a:sym typeface="Arial" panose="020B0604020202020204" pitchFamily="34" charset="0"/>
              </a:rPr>
              <a:t>Note </a:t>
            </a: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838200" y="2675573"/>
            <a:ext cx="7467600" cy="3429000"/>
          </a:xfrm>
          <a:prstGeom prst="rect">
            <a:avLst/>
          </a:prstGeom>
          <a:noFill/>
          <a:ln w="9525">
            <a:noFill/>
          </a:ln>
        </p:spPr>
        <p:txBody>
          <a:bodyPr vert="horz">
            <a:normAutofit/>
          </a:bodyPr>
          <a:lstStyle>
            <a:lvl1pPr marL="0" lvl="0" indent="0" algn="ctr" defTabSz="0" eaLnBrk="1" fontAlgn="base" latinLnBrk="0" hangingPunct="1">
              <a:lnSpc>
                <a:spcPct val="100000"/>
              </a:lnSpc>
              <a:spcBef>
                <a:spcPts val="400"/>
              </a:spcBef>
              <a:spcAft>
                <a:spcPct val="0"/>
              </a:spcAft>
              <a:buClr>
                <a:schemeClr val="accent1"/>
              </a:buClr>
              <a:buSzPct val="68000"/>
              <a:buFont typeface="Wingdings 3" panose="05040102010807070707" charset="0"/>
              <a:buNone/>
              <a:defRPr sz="1800" kern="1200">
                <a:solidFill>
                  <a:schemeClr val="tx1"/>
                </a:solidFill>
                <a:latin typeface="+mn-lt"/>
                <a:ea typeface="+mn-ea"/>
                <a:cs typeface="+mn-cs"/>
                <a:sym typeface="Lucida Sans Unicode" panose="020B0602030504020204" charset="0"/>
              </a:defRPr>
            </a:lvl1pPr>
            <a:lvl2pPr marL="342900" lvl="1" indent="0" algn="ctr" defTabSz="0" eaLnBrk="1" fontAlgn="base" latinLnBrk="0" hangingPunct="1">
              <a:lnSpc>
                <a:spcPct val="100000"/>
              </a:lnSpc>
              <a:spcBef>
                <a:spcPts val="325"/>
              </a:spcBef>
              <a:spcAft>
                <a:spcPct val="0"/>
              </a:spcAft>
              <a:buClr>
                <a:schemeClr val="accent1"/>
              </a:buClr>
              <a:buSzPct val="68000"/>
              <a:buFont typeface="Verdana" panose="020B0604030504040204" charset="0"/>
              <a:buNone/>
              <a:defRPr sz="1500" kern="1200">
                <a:solidFill>
                  <a:schemeClr val="tx1"/>
                </a:solidFill>
                <a:latin typeface="+mn-lt"/>
                <a:ea typeface="+mn-ea"/>
                <a:cs typeface="+mn-cs"/>
                <a:sym typeface="Lucida Sans Unicode" panose="020B0602030504020204" charset="0"/>
              </a:defRPr>
            </a:lvl2pPr>
            <a:lvl3pPr marL="685800" lvl="2"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350" kern="1200">
                <a:solidFill>
                  <a:schemeClr val="tx1"/>
                </a:solidFill>
                <a:latin typeface="+mn-lt"/>
                <a:ea typeface="+mn-ea"/>
                <a:cs typeface="+mn-cs"/>
                <a:sym typeface="Lucida Sans Unicode" panose="020B0602030504020204" charset="0"/>
              </a:defRPr>
            </a:lvl3pPr>
            <a:lvl4pPr marL="1028700" lvl="3"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4pPr>
            <a:lvl5pPr marL="1371600" lvl="4"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5pPr>
            <a:lvl6pPr marL="1714500" lvl="5"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6pPr>
            <a:lvl7pPr marL="2057400" lvl="6"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7pPr>
            <a:lvl8pPr marL="2400300" lvl="7"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8pPr>
            <a:lvl9pPr marL="2743200" lvl="8" indent="0" algn="ctr" defTabSz="0" eaLnBrk="1" fontAlgn="base" latinLnBrk="0" hangingPunct="1">
              <a:lnSpc>
                <a:spcPct val="100000"/>
              </a:lnSpc>
              <a:spcBef>
                <a:spcPts val="350"/>
              </a:spcBef>
              <a:spcAft>
                <a:spcPct val="0"/>
              </a:spcAft>
              <a:buClr>
                <a:schemeClr val="accent2"/>
              </a:buClr>
              <a:buSzPct val="100000"/>
              <a:buFont typeface="Wingdings 2" panose="05020102010507070707" charset="2"/>
              <a:buNone/>
              <a:defRPr sz="1200" kern="1200">
                <a:solidFill>
                  <a:schemeClr val="tx1"/>
                </a:solidFill>
                <a:latin typeface="+mn-lt"/>
                <a:ea typeface="+mn-ea"/>
                <a:cs typeface="+mn-cs"/>
                <a:sym typeface="Lucida Sans Unicode" panose="020B0602030504020204" charset="0"/>
              </a:defRPr>
            </a:lvl9pPr>
          </a:lstStyle>
          <a:p>
            <a:pPr marL="365125" indent="-254000" algn="l" defTabSz="0">
              <a:buSzPct val="90000"/>
              <a:buFont typeface="Wingdings 3" panose="05040102010807070707" charset="0"/>
            </a:pPr>
            <a:r>
              <a:rPr lang="en-US" sz="2800" b="1" kern="1200" dirty="0">
                <a:latin typeface="Lucida Sans Unicode" panose="020B0602030504020204" charset="0"/>
                <a:ea typeface="宋体" panose="02010600030101010101" pitchFamily="2" charset="-122"/>
                <a:sym typeface="Lucida Sans Unicode" panose="020B0602030504020204" charset="0"/>
              </a:rPr>
              <a:t>2</a:t>
            </a:r>
            <a:r>
              <a:rPr lang="zh-CN" altLang="en-US" sz="2800" b="1" kern="1200" dirty="0">
                <a:latin typeface="Lucida Sans Unicode" panose="020B0602030504020204" charset="0"/>
                <a:ea typeface="宋体" panose="02010600030101010101" pitchFamily="2" charset="-122"/>
                <a:sym typeface="Lucida Sans Unicode" panose="020B0602030504020204" charset="0"/>
              </a:rPr>
              <a:t>、</a:t>
            </a:r>
            <a:r>
              <a:rPr lang="en-US" altLang="zh-CN" sz="2800" b="1" kern="1200" dirty="0">
                <a:latin typeface="Lucida Sans Unicode" panose="020B0602030504020204" charset="0"/>
                <a:ea typeface="宋体" panose="02010600030101010101" pitchFamily="2" charset="-122"/>
                <a:sym typeface="Lucida Sans Unicode" panose="020B0602030504020204" charset="0"/>
              </a:rPr>
              <a:t>jQuery</a:t>
            </a:r>
          </a:p>
          <a:p>
            <a:pPr marL="365125" indent="-254000" algn="l" defTabSz="0">
              <a:buSzPct val="90000"/>
              <a:buFont typeface="Wingdings 3" panose="05040102010807070707" charset="0"/>
            </a:pPr>
            <a:endParaRPr lang="en-US" altLang="zh-CN" sz="28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endParaRPr lang="en-US" altLang="zh-CN" sz="28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zh-CN" sz="2800" b="1" kern="1200" dirty="0">
                <a:latin typeface="Lucida Sans Unicode" panose="020B0602030504020204" charset="0"/>
                <a:ea typeface="宋体" panose="02010600030101010101" pitchFamily="2" charset="-122"/>
                <a:sym typeface="Lucida Sans Unicode" panose="020B0602030504020204" charset="0"/>
              </a:rPr>
              <a:t>3</a:t>
            </a:r>
            <a:r>
              <a:rPr lang="zh-CN" altLang="en-US" sz="2800" b="1" kern="1200" dirty="0" smtClean="0">
                <a:latin typeface="Lucida Sans Unicode" panose="020B0602030504020204" charset="0"/>
                <a:ea typeface="宋体" panose="02010600030101010101" pitchFamily="2" charset="-122"/>
                <a:sym typeface="Lucida Sans Unicode" panose="020B0602030504020204" charset="0"/>
              </a:rPr>
              <a:t>、</a:t>
            </a:r>
            <a:r>
              <a:rPr lang="en-US" altLang="zh-CN" sz="2800" b="1" kern="1200" dirty="0" smtClean="0">
                <a:latin typeface="Lucida Sans Unicode" panose="020B0602030504020204" charset="0"/>
                <a:ea typeface="宋体" panose="02010600030101010101" pitchFamily="2" charset="-122"/>
                <a:sym typeface="Lucida Sans Unicode" panose="020B0602030504020204" charset="0"/>
              </a:rPr>
              <a:t>cookie</a:t>
            </a:r>
            <a:endParaRPr lang="zh-CN" altLang="en-US" sz="2800" b="1" kern="1200" dirty="0">
              <a:latin typeface="Lucida Sans Unicode" panose="020B0602030504020204" charset="0"/>
              <a:ea typeface="宋体" panose="02010600030101010101" pitchFamily="2" charset="-122"/>
              <a:sym typeface="Lucida Sans Unicode" panose="020B0602030504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网站搭建</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grpSp>
        <p:nvGrpSpPr>
          <p:cNvPr id="23" name="组合 22"/>
          <p:cNvGrpSpPr/>
          <p:nvPr/>
        </p:nvGrpSpPr>
        <p:grpSpPr>
          <a:xfrm>
            <a:off x="1104265" y="2214245"/>
            <a:ext cx="5311775" cy="688975"/>
            <a:chOff x="0" y="0"/>
            <a:chExt cx="4058" cy="480"/>
          </a:xfrm>
        </p:grpSpPr>
        <p:sp>
          <p:nvSpPr>
            <p:cNvPr id="24" name="AutoShape 4"/>
            <p:cNvSpPr/>
            <p:nvPr/>
          </p:nvSpPr>
          <p:spPr>
            <a:xfrm>
              <a:off x="0" y="0"/>
              <a:ext cx="4058" cy="480"/>
            </a:xfrm>
            <a:prstGeom prst="roundRect">
              <a:avLst>
                <a:gd name="adj" fmla="val 17505"/>
              </a:avLst>
            </a:prstGeom>
            <a:gradFill rotWithShape="1">
              <a:gsLst>
                <a:gs pos="0">
                  <a:srgbClr val="DA1F28">
                    <a:alpha val="100000"/>
                  </a:srgbClr>
                </a:gs>
                <a:gs pos="50000">
                  <a:srgbClr val="C91C24">
                    <a:alpha val="100000"/>
                  </a:srgbClr>
                </a:gs>
                <a:gs pos="100000">
                  <a:srgbClr val="DA1F28">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nvGrpSpPr>
            <p:cNvPr id="25" name="组合 24"/>
            <p:cNvGrpSpPr/>
            <p:nvPr/>
          </p:nvGrpSpPr>
          <p:grpSpPr>
            <a:xfrm>
              <a:off x="10" y="15"/>
              <a:ext cx="4043" cy="444"/>
              <a:chOff x="0" y="0"/>
              <a:chExt cx="3988" cy="444"/>
            </a:xfrm>
          </p:grpSpPr>
          <p:sp>
            <p:nvSpPr>
              <p:cNvPr id="26" name="AutoShape 6"/>
              <p:cNvSpPr/>
              <p:nvPr/>
            </p:nvSpPr>
            <p:spPr>
              <a:xfrm>
                <a:off x="0" y="329"/>
                <a:ext cx="3988" cy="115"/>
              </a:xfrm>
              <a:prstGeom prst="roundRect">
                <a:avLst>
                  <a:gd name="adj" fmla="val 50000"/>
                </a:avLst>
              </a:prstGeom>
              <a:gradFill rotWithShape="1">
                <a:gsLst>
                  <a:gs pos="0">
                    <a:srgbClr val="DA1F28">
                      <a:alpha val="100000"/>
                    </a:srgbClr>
                  </a:gs>
                  <a:gs pos="100000">
                    <a:srgbClr val="FFFFF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27" name="AutoShape 7"/>
              <p:cNvSpPr/>
              <p:nvPr/>
            </p:nvSpPr>
            <p:spPr>
              <a:xfrm>
                <a:off x="0" y="0"/>
                <a:ext cx="3988" cy="115"/>
              </a:xfrm>
              <a:prstGeom prst="roundRect">
                <a:avLst>
                  <a:gd name="adj" fmla="val 50000"/>
                </a:avLst>
              </a:prstGeom>
              <a:gradFill rotWithShape="1">
                <a:gsLst>
                  <a:gs pos="0">
                    <a:srgbClr val="FFFFFF">
                      <a:alpha val="100000"/>
                    </a:srgbClr>
                  </a:gs>
                  <a:gs pos="100000">
                    <a:srgbClr val="DA1F28">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grpSp>
      <p:grpSp>
        <p:nvGrpSpPr>
          <p:cNvPr id="28" name="组合 27"/>
          <p:cNvGrpSpPr/>
          <p:nvPr/>
        </p:nvGrpSpPr>
        <p:grpSpPr>
          <a:xfrm>
            <a:off x="1104265" y="3079433"/>
            <a:ext cx="5311775" cy="688975"/>
            <a:chOff x="0" y="0"/>
            <a:chExt cx="4058" cy="480"/>
          </a:xfrm>
        </p:grpSpPr>
        <p:sp>
          <p:nvSpPr>
            <p:cNvPr id="29" name="AutoShape 9"/>
            <p:cNvSpPr/>
            <p:nvPr/>
          </p:nvSpPr>
          <p:spPr>
            <a:xfrm>
              <a:off x="0" y="0"/>
              <a:ext cx="4058" cy="480"/>
            </a:xfrm>
            <a:prstGeom prst="roundRect">
              <a:avLst>
                <a:gd name="adj" fmla="val 17505"/>
              </a:avLst>
            </a:prstGeom>
            <a:gradFill rotWithShape="1">
              <a:gsLst>
                <a:gs pos="0">
                  <a:srgbClr val="FF8119">
                    <a:alpha val="100000"/>
                  </a:srgbClr>
                </a:gs>
                <a:gs pos="50000">
                  <a:srgbClr val="E97717">
                    <a:alpha val="100000"/>
                  </a:srgbClr>
                </a:gs>
                <a:gs pos="100000">
                  <a:srgbClr val="FF8119">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nvGrpSpPr>
            <p:cNvPr id="30" name="组合 29"/>
            <p:cNvGrpSpPr/>
            <p:nvPr/>
          </p:nvGrpSpPr>
          <p:grpSpPr>
            <a:xfrm>
              <a:off x="10" y="15"/>
              <a:ext cx="4043" cy="444"/>
              <a:chOff x="0" y="0"/>
              <a:chExt cx="3988" cy="444"/>
            </a:xfrm>
          </p:grpSpPr>
          <p:sp>
            <p:nvSpPr>
              <p:cNvPr id="31" name="AutoShape 11"/>
              <p:cNvSpPr/>
              <p:nvPr/>
            </p:nvSpPr>
            <p:spPr>
              <a:xfrm>
                <a:off x="0" y="329"/>
                <a:ext cx="3988" cy="115"/>
              </a:xfrm>
              <a:prstGeom prst="roundRect">
                <a:avLst>
                  <a:gd name="adj" fmla="val 50000"/>
                </a:avLst>
              </a:prstGeom>
              <a:gradFill rotWithShape="1">
                <a:gsLst>
                  <a:gs pos="0">
                    <a:srgbClr val="FF8119">
                      <a:alpha val="100000"/>
                    </a:srgbClr>
                  </a:gs>
                  <a:gs pos="100000">
                    <a:srgbClr val="FFFFF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2" name="AutoShape 12"/>
              <p:cNvSpPr/>
              <p:nvPr/>
            </p:nvSpPr>
            <p:spPr>
              <a:xfrm>
                <a:off x="0" y="0"/>
                <a:ext cx="3988" cy="115"/>
              </a:xfrm>
              <a:prstGeom prst="roundRect">
                <a:avLst>
                  <a:gd name="adj" fmla="val 50000"/>
                </a:avLst>
              </a:prstGeom>
              <a:gradFill rotWithShape="1">
                <a:gsLst>
                  <a:gs pos="0">
                    <a:srgbClr val="FFFFFF">
                      <a:alpha val="100000"/>
                    </a:srgbClr>
                  </a:gs>
                  <a:gs pos="100000">
                    <a:srgbClr val="FF8119">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grpSp>
      <p:grpSp>
        <p:nvGrpSpPr>
          <p:cNvPr id="33" name="组合 32"/>
          <p:cNvGrpSpPr/>
          <p:nvPr/>
        </p:nvGrpSpPr>
        <p:grpSpPr>
          <a:xfrm>
            <a:off x="1104265" y="3936683"/>
            <a:ext cx="5311775" cy="688975"/>
            <a:chOff x="0" y="0"/>
            <a:chExt cx="4058" cy="480"/>
          </a:xfrm>
        </p:grpSpPr>
        <p:sp>
          <p:nvSpPr>
            <p:cNvPr id="34" name="AutoShape 14"/>
            <p:cNvSpPr/>
            <p:nvPr/>
          </p:nvSpPr>
          <p:spPr>
            <a:xfrm>
              <a:off x="0" y="0"/>
              <a:ext cx="4058" cy="480"/>
            </a:xfrm>
            <a:prstGeom prst="roundRect">
              <a:avLst>
                <a:gd name="adj" fmla="val 17505"/>
              </a:avLst>
            </a:prstGeom>
            <a:gradFill rotWithShape="1">
              <a:gsLst>
                <a:gs pos="0">
                  <a:srgbClr val="44B9E8">
                    <a:alpha val="100000"/>
                  </a:srgbClr>
                </a:gs>
                <a:gs pos="50000">
                  <a:srgbClr val="3EA9D5">
                    <a:alpha val="100000"/>
                  </a:srgbClr>
                </a:gs>
                <a:gs pos="100000">
                  <a:srgbClr val="44B9E8">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nvGrpSpPr>
            <p:cNvPr id="35" name="组合 34"/>
            <p:cNvGrpSpPr/>
            <p:nvPr/>
          </p:nvGrpSpPr>
          <p:grpSpPr>
            <a:xfrm>
              <a:off x="10" y="15"/>
              <a:ext cx="4043" cy="444"/>
              <a:chOff x="0" y="0"/>
              <a:chExt cx="3988" cy="444"/>
            </a:xfrm>
          </p:grpSpPr>
          <p:sp>
            <p:nvSpPr>
              <p:cNvPr id="36" name="AutoShape 16"/>
              <p:cNvSpPr/>
              <p:nvPr/>
            </p:nvSpPr>
            <p:spPr>
              <a:xfrm>
                <a:off x="0" y="329"/>
                <a:ext cx="3988" cy="115"/>
              </a:xfrm>
              <a:prstGeom prst="roundRect">
                <a:avLst>
                  <a:gd name="adj" fmla="val 50000"/>
                </a:avLst>
              </a:prstGeom>
              <a:gradFill rotWithShape="1">
                <a:gsLst>
                  <a:gs pos="0">
                    <a:srgbClr val="44B9E8">
                      <a:alpha val="100000"/>
                    </a:srgbClr>
                  </a:gs>
                  <a:gs pos="100000">
                    <a:srgbClr val="FFFFF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37" name="AutoShape 17"/>
              <p:cNvSpPr/>
              <p:nvPr/>
            </p:nvSpPr>
            <p:spPr>
              <a:xfrm>
                <a:off x="0" y="0"/>
                <a:ext cx="3988" cy="115"/>
              </a:xfrm>
              <a:prstGeom prst="roundRect">
                <a:avLst>
                  <a:gd name="adj" fmla="val 50000"/>
                </a:avLst>
              </a:prstGeom>
              <a:gradFill rotWithShape="1">
                <a:gsLst>
                  <a:gs pos="0">
                    <a:srgbClr val="FFFFFF">
                      <a:alpha val="100000"/>
                    </a:srgbClr>
                  </a:gs>
                  <a:gs pos="100000">
                    <a:srgbClr val="44B9E8">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grpSp>
      <p:grpSp>
        <p:nvGrpSpPr>
          <p:cNvPr id="38" name="组合 37"/>
          <p:cNvGrpSpPr/>
          <p:nvPr/>
        </p:nvGrpSpPr>
        <p:grpSpPr>
          <a:xfrm>
            <a:off x="1097915" y="4720590"/>
            <a:ext cx="5311775" cy="688975"/>
            <a:chOff x="0" y="0"/>
            <a:chExt cx="4058" cy="480"/>
          </a:xfrm>
        </p:grpSpPr>
        <p:sp>
          <p:nvSpPr>
            <p:cNvPr id="39" name="AutoShape 19"/>
            <p:cNvSpPr/>
            <p:nvPr/>
          </p:nvSpPr>
          <p:spPr>
            <a:xfrm>
              <a:off x="0" y="0"/>
              <a:ext cx="4058" cy="480"/>
            </a:xfrm>
            <a:prstGeom prst="roundRect">
              <a:avLst>
                <a:gd name="adj" fmla="val 17505"/>
              </a:avLst>
            </a:prstGeom>
            <a:gradFill rotWithShape="1">
              <a:gsLst>
                <a:gs pos="0">
                  <a:srgbClr val="2DA2BF">
                    <a:alpha val="100000"/>
                  </a:srgbClr>
                </a:gs>
                <a:gs pos="50000">
                  <a:srgbClr val="2995AF">
                    <a:alpha val="100000"/>
                  </a:srgbClr>
                </a:gs>
                <a:gs pos="100000">
                  <a:srgbClr val="2DA2B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nvGrpSpPr>
            <p:cNvPr id="40" name="组合 39"/>
            <p:cNvGrpSpPr/>
            <p:nvPr/>
          </p:nvGrpSpPr>
          <p:grpSpPr>
            <a:xfrm>
              <a:off x="10" y="15"/>
              <a:ext cx="4043" cy="444"/>
              <a:chOff x="0" y="0"/>
              <a:chExt cx="3988" cy="444"/>
            </a:xfrm>
          </p:grpSpPr>
          <p:sp>
            <p:nvSpPr>
              <p:cNvPr id="41" name="AutoShape 21"/>
              <p:cNvSpPr/>
              <p:nvPr/>
            </p:nvSpPr>
            <p:spPr>
              <a:xfrm>
                <a:off x="0" y="329"/>
                <a:ext cx="3988" cy="115"/>
              </a:xfrm>
              <a:prstGeom prst="roundRect">
                <a:avLst>
                  <a:gd name="adj" fmla="val 50000"/>
                </a:avLst>
              </a:prstGeom>
              <a:gradFill rotWithShape="1">
                <a:gsLst>
                  <a:gs pos="0">
                    <a:srgbClr val="2DA2BF">
                      <a:alpha val="100000"/>
                    </a:srgbClr>
                  </a:gs>
                  <a:gs pos="100000">
                    <a:srgbClr val="FFFFF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42" name="AutoShape 22"/>
              <p:cNvSpPr/>
              <p:nvPr/>
            </p:nvSpPr>
            <p:spPr>
              <a:xfrm>
                <a:off x="0" y="0"/>
                <a:ext cx="3988" cy="115"/>
              </a:xfrm>
              <a:prstGeom prst="roundRect">
                <a:avLst>
                  <a:gd name="adj" fmla="val 50000"/>
                </a:avLst>
              </a:prstGeom>
              <a:gradFill rotWithShape="1">
                <a:gsLst>
                  <a:gs pos="0">
                    <a:srgbClr val="FFFFFF">
                      <a:alpha val="100000"/>
                    </a:srgbClr>
                  </a:gs>
                  <a:gs pos="100000">
                    <a:srgbClr val="2DA2B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grpSp>
      <p:sp>
        <p:nvSpPr>
          <p:cNvPr id="43" name="Text Box 23"/>
          <p:cNvSpPr/>
          <p:nvPr/>
        </p:nvSpPr>
        <p:spPr>
          <a:xfrm>
            <a:off x="1570990" y="1464945"/>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Click to add title in here    </a:t>
            </a:r>
            <a:endParaRPr lang="zh-CN" altLang="en-US" dirty="0">
              <a:latin typeface="Arial" panose="020B0604020202020204" pitchFamily="34" charset="0"/>
              <a:ea typeface="宋体" panose="02010600030101010101" pitchFamily="2" charset="-122"/>
            </a:endParaRPr>
          </a:p>
        </p:txBody>
      </p:sp>
      <p:sp>
        <p:nvSpPr>
          <p:cNvPr id="44" name="Text Box 24"/>
          <p:cNvSpPr/>
          <p:nvPr/>
        </p:nvSpPr>
        <p:spPr>
          <a:xfrm>
            <a:off x="1582103" y="2322195"/>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zh-CN" alt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注册登录页</a:t>
            </a: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   </a:t>
            </a:r>
            <a:endParaRPr lang="zh-CN" altLang="en-US" dirty="0">
              <a:latin typeface="Arial" panose="020B0604020202020204" pitchFamily="34" charset="0"/>
              <a:ea typeface="宋体" panose="02010600030101010101" pitchFamily="2" charset="-122"/>
            </a:endParaRPr>
          </a:p>
        </p:txBody>
      </p:sp>
      <p:sp>
        <p:nvSpPr>
          <p:cNvPr id="45" name="Text Box 25"/>
          <p:cNvSpPr/>
          <p:nvPr/>
        </p:nvSpPr>
        <p:spPr>
          <a:xfrm>
            <a:off x="1582103" y="3181033"/>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zh-CN" alt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商品列表页</a:t>
            </a: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    </a:t>
            </a:r>
            <a:endParaRPr lang="zh-CN" altLang="en-US" dirty="0">
              <a:latin typeface="Arial" panose="020B0604020202020204" pitchFamily="34" charset="0"/>
              <a:ea typeface="宋体" panose="02010600030101010101" pitchFamily="2" charset="-122"/>
            </a:endParaRPr>
          </a:p>
        </p:txBody>
      </p:sp>
      <p:sp>
        <p:nvSpPr>
          <p:cNvPr id="46" name="Text Box 26"/>
          <p:cNvSpPr/>
          <p:nvPr/>
        </p:nvSpPr>
        <p:spPr>
          <a:xfrm>
            <a:off x="1582103" y="4028758"/>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zh-CN" alt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商品详情页</a:t>
            </a: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    </a:t>
            </a:r>
            <a:endParaRPr lang="zh-CN" altLang="en-US" dirty="0">
              <a:latin typeface="Arial" panose="020B0604020202020204" pitchFamily="34" charset="0"/>
              <a:ea typeface="宋体" panose="02010600030101010101" pitchFamily="2" charset="-122"/>
            </a:endParaRPr>
          </a:p>
        </p:txBody>
      </p:sp>
      <p:sp>
        <p:nvSpPr>
          <p:cNvPr id="47" name="Text Box 31"/>
          <p:cNvSpPr/>
          <p:nvPr/>
        </p:nvSpPr>
        <p:spPr>
          <a:xfrm>
            <a:off x="1250315" y="4036695"/>
            <a:ext cx="381000" cy="457200"/>
          </a:xfrm>
          <a:prstGeom prst="rect">
            <a:avLst/>
          </a:prstGeom>
          <a:noFill/>
          <a:ln w="9525">
            <a:noFill/>
          </a:ln>
        </p:spPr>
        <p:txBody>
          <a:bodyPr>
            <a:spAutoFit/>
          </a:bodyPr>
          <a:lstStyle/>
          <a:p>
            <a:pPr lvl="0" algn="ctr">
              <a:lnSpc>
                <a:spcPct val="100000"/>
              </a:lnSpc>
              <a:spcBef>
                <a:spcPct val="50000"/>
              </a:spcBef>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4</a:t>
            </a:r>
            <a:endParaRPr lang="zh-CN" altLang="en-US" dirty="0">
              <a:latin typeface="Arial" panose="020B0604020202020204" pitchFamily="34" charset="0"/>
              <a:ea typeface="宋体" panose="02010600030101010101" pitchFamily="2" charset="-122"/>
            </a:endParaRPr>
          </a:p>
        </p:txBody>
      </p:sp>
      <p:sp>
        <p:nvSpPr>
          <p:cNvPr id="48" name="Text Box 32"/>
          <p:cNvSpPr/>
          <p:nvPr/>
        </p:nvSpPr>
        <p:spPr>
          <a:xfrm>
            <a:off x="1229678" y="1442720"/>
            <a:ext cx="381000" cy="457200"/>
          </a:xfrm>
          <a:prstGeom prst="rect">
            <a:avLst/>
          </a:prstGeom>
          <a:noFill/>
          <a:ln w="9525">
            <a:noFill/>
          </a:ln>
        </p:spPr>
        <p:txBody>
          <a:bodyPr>
            <a:spAutoFit/>
          </a:bodyPr>
          <a:lstStyle/>
          <a:p>
            <a:pPr lvl="0" algn="ctr">
              <a:lnSpc>
                <a:spcPct val="100000"/>
              </a:lnSpc>
              <a:spcBef>
                <a:spcPct val="50000"/>
              </a:spcBef>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Arial" panose="020B0604020202020204" pitchFamily="34" charset="0"/>
              <a:ea typeface="宋体" panose="02010600030101010101" pitchFamily="2" charset="-122"/>
            </a:endParaRPr>
          </a:p>
        </p:txBody>
      </p:sp>
      <p:sp>
        <p:nvSpPr>
          <p:cNvPr id="49" name="Text Box 33"/>
          <p:cNvSpPr/>
          <p:nvPr/>
        </p:nvSpPr>
        <p:spPr>
          <a:xfrm>
            <a:off x="1242378" y="2301558"/>
            <a:ext cx="381000" cy="457200"/>
          </a:xfrm>
          <a:prstGeom prst="rect">
            <a:avLst/>
          </a:prstGeom>
          <a:noFill/>
          <a:ln w="9525">
            <a:noFill/>
          </a:ln>
        </p:spPr>
        <p:txBody>
          <a:bodyPr>
            <a:spAutoFit/>
          </a:bodyPr>
          <a:lstStyle/>
          <a:p>
            <a:pPr lvl="0" algn="ctr">
              <a:lnSpc>
                <a:spcPct val="100000"/>
              </a:lnSpc>
              <a:spcBef>
                <a:spcPct val="50000"/>
              </a:spcBef>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2</a:t>
            </a:r>
            <a:endParaRPr lang="zh-CN" altLang="en-US" dirty="0">
              <a:latin typeface="Arial" panose="020B0604020202020204" pitchFamily="34" charset="0"/>
              <a:ea typeface="宋体" panose="02010600030101010101" pitchFamily="2" charset="-122"/>
            </a:endParaRPr>
          </a:p>
        </p:txBody>
      </p:sp>
      <p:sp>
        <p:nvSpPr>
          <p:cNvPr id="50" name="Text Box 34"/>
          <p:cNvSpPr/>
          <p:nvPr/>
        </p:nvSpPr>
        <p:spPr>
          <a:xfrm>
            <a:off x="1242378" y="3188970"/>
            <a:ext cx="381000" cy="457200"/>
          </a:xfrm>
          <a:prstGeom prst="rect">
            <a:avLst/>
          </a:prstGeom>
          <a:noFill/>
          <a:ln w="9525">
            <a:noFill/>
          </a:ln>
        </p:spPr>
        <p:txBody>
          <a:bodyPr>
            <a:spAutoFit/>
          </a:bodyPr>
          <a:lstStyle/>
          <a:p>
            <a:pPr lvl="0" algn="ctr">
              <a:lnSpc>
                <a:spcPct val="100000"/>
              </a:lnSpc>
              <a:spcBef>
                <a:spcPct val="50000"/>
              </a:spcBef>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3</a:t>
            </a:r>
            <a:endParaRPr lang="zh-CN" altLang="en-US" dirty="0">
              <a:latin typeface="Arial" panose="020B0604020202020204" pitchFamily="34" charset="0"/>
              <a:ea typeface="宋体" panose="02010600030101010101" pitchFamily="2" charset="-122"/>
            </a:endParaRPr>
          </a:p>
        </p:txBody>
      </p:sp>
      <p:grpSp>
        <p:nvGrpSpPr>
          <p:cNvPr id="56" name="组合 55"/>
          <p:cNvGrpSpPr/>
          <p:nvPr/>
        </p:nvGrpSpPr>
        <p:grpSpPr>
          <a:xfrm>
            <a:off x="1117600" y="1329055"/>
            <a:ext cx="5311775" cy="688975"/>
            <a:chOff x="0" y="0"/>
            <a:chExt cx="4058" cy="480"/>
          </a:xfrm>
        </p:grpSpPr>
        <p:sp>
          <p:nvSpPr>
            <p:cNvPr id="57" name="AutoShape 19"/>
            <p:cNvSpPr/>
            <p:nvPr/>
          </p:nvSpPr>
          <p:spPr>
            <a:xfrm>
              <a:off x="0" y="0"/>
              <a:ext cx="4058" cy="480"/>
            </a:xfrm>
            <a:prstGeom prst="roundRect">
              <a:avLst>
                <a:gd name="adj" fmla="val 17505"/>
              </a:avLst>
            </a:prstGeom>
            <a:gradFill rotWithShape="1">
              <a:gsLst>
                <a:gs pos="0">
                  <a:srgbClr val="2DA2BF">
                    <a:alpha val="100000"/>
                  </a:srgbClr>
                </a:gs>
                <a:gs pos="50000">
                  <a:srgbClr val="2995AF">
                    <a:alpha val="100000"/>
                  </a:srgbClr>
                </a:gs>
                <a:gs pos="100000">
                  <a:srgbClr val="2DA2B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nvGrpSpPr>
            <p:cNvPr id="58" name="组合 57"/>
            <p:cNvGrpSpPr/>
            <p:nvPr/>
          </p:nvGrpSpPr>
          <p:grpSpPr>
            <a:xfrm>
              <a:off x="10" y="15"/>
              <a:ext cx="4043" cy="444"/>
              <a:chOff x="0" y="0"/>
              <a:chExt cx="3988" cy="444"/>
            </a:xfrm>
          </p:grpSpPr>
          <p:sp>
            <p:nvSpPr>
              <p:cNvPr id="59" name="AutoShape 21"/>
              <p:cNvSpPr/>
              <p:nvPr/>
            </p:nvSpPr>
            <p:spPr>
              <a:xfrm>
                <a:off x="0" y="329"/>
                <a:ext cx="3988" cy="115"/>
              </a:xfrm>
              <a:prstGeom prst="roundRect">
                <a:avLst>
                  <a:gd name="adj" fmla="val 50000"/>
                </a:avLst>
              </a:prstGeom>
              <a:gradFill rotWithShape="1">
                <a:gsLst>
                  <a:gs pos="0">
                    <a:srgbClr val="2DA2BF">
                      <a:alpha val="100000"/>
                    </a:srgbClr>
                  </a:gs>
                  <a:gs pos="100000">
                    <a:srgbClr val="FFFFF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sp>
            <p:nvSpPr>
              <p:cNvPr id="60" name="AutoShape 22"/>
              <p:cNvSpPr/>
              <p:nvPr/>
            </p:nvSpPr>
            <p:spPr>
              <a:xfrm>
                <a:off x="0" y="0"/>
                <a:ext cx="3988" cy="115"/>
              </a:xfrm>
              <a:prstGeom prst="roundRect">
                <a:avLst>
                  <a:gd name="adj" fmla="val 50000"/>
                </a:avLst>
              </a:prstGeom>
              <a:gradFill rotWithShape="1">
                <a:gsLst>
                  <a:gs pos="0">
                    <a:srgbClr val="FFFFFF">
                      <a:alpha val="100000"/>
                    </a:srgbClr>
                  </a:gs>
                  <a:gs pos="100000">
                    <a:srgbClr val="2DA2BF">
                      <a:alpha val="100000"/>
                    </a:srgbClr>
                  </a:gs>
                </a:gsLst>
                <a:lin ang="5400000" scaled="1"/>
                <a:tileRect/>
              </a:gradFill>
              <a:ln w="9525">
                <a:noFill/>
              </a:ln>
            </p:spPr>
            <p:txBody>
              <a:bodyPr wrap="none" anchor="ctr"/>
              <a:lstStyle/>
              <a:p>
                <a:pPr lvl="0">
                  <a:lnSpc>
                    <a:spcPct val="100000"/>
                  </a:lnSpc>
                </a:pPr>
                <a:endParaRPr>
                  <a:solidFill>
                    <a:srgbClr val="000000"/>
                  </a:solidFill>
                  <a:latin typeface="Arial" panose="020B0604020202020204" pitchFamily="34" charset="0"/>
                  <a:ea typeface="黑体" panose="02010609060101010101" charset="-122"/>
                  <a:sym typeface="黑体" panose="02010609060101010101" charset="-122"/>
                </a:endParaRPr>
              </a:p>
            </p:txBody>
          </p:sp>
        </p:grpSp>
      </p:grpSp>
      <p:sp>
        <p:nvSpPr>
          <p:cNvPr id="61" name="Text Box 23"/>
          <p:cNvSpPr/>
          <p:nvPr/>
        </p:nvSpPr>
        <p:spPr>
          <a:xfrm>
            <a:off x="1584325" y="1466850"/>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zh-CN" alt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首页</a:t>
            </a: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    </a:t>
            </a:r>
            <a:endParaRPr lang="zh-CN" altLang="en-US" dirty="0">
              <a:latin typeface="Arial" panose="020B0604020202020204" pitchFamily="34" charset="0"/>
              <a:ea typeface="宋体" panose="02010600030101010101" pitchFamily="2" charset="-122"/>
            </a:endParaRPr>
          </a:p>
        </p:txBody>
      </p:sp>
      <p:sp>
        <p:nvSpPr>
          <p:cNvPr id="62" name="Text Box 24"/>
          <p:cNvSpPr/>
          <p:nvPr/>
        </p:nvSpPr>
        <p:spPr>
          <a:xfrm>
            <a:off x="1610678" y="4836795"/>
            <a:ext cx="4495800" cy="457200"/>
          </a:xfrm>
          <a:prstGeom prst="rect">
            <a:avLst/>
          </a:prstGeom>
          <a:noFill/>
          <a:ln w="9525">
            <a:noFill/>
          </a:ln>
        </p:spPr>
        <p:txBody>
          <a:bodyPr>
            <a:spAutoFit/>
          </a:bodyPr>
          <a:lstStyle/>
          <a:p>
            <a:pPr marL="457200" lvl="0" indent="-457200" algn="ctr">
              <a:lnSpc>
                <a:spcPct val="100000"/>
              </a:lnSpc>
              <a:spcBef>
                <a:spcPct val="50000"/>
              </a:spcBef>
              <a:buClr>
                <a:schemeClr val="tx1"/>
              </a:buClr>
            </a:pPr>
            <a:r>
              <a:rPr lang="zh-CN" alt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商品购物车页</a:t>
            </a: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    </a:t>
            </a:r>
            <a:endParaRPr lang="zh-CN" altLang="en-US" dirty="0">
              <a:latin typeface="Arial" panose="020B0604020202020204" pitchFamily="34" charset="0"/>
              <a:ea typeface="宋体" panose="02010600030101010101" pitchFamily="2" charset="-122"/>
            </a:endParaRPr>
          </a:p>
        </p:txBody>
      </p:sp>
      <p:sp>
        <p:nvSpPr>
          <p:cNvPr id="63" name="Text Box 32"/>
          <p:cNvSpPr/>
          <p:nvPr/>
        </p:nvSpPr>
        <p:spPr>
          <a:xfrm>
            <a:off x="1243013" y="1444625"/>
            <a:ext cx="381000" cy="457200"/>
          </a:xfrm>
          <a:prstGeom prst="rect">
            <a:avLst/>
          </a:prstGeom>
          <a:noFill/>
          <a:ln w="9525">
            <a:noFill/>
          </a:ln>
        </p:spPr>
        <p:txBody>
          <a:bodyPr>
            <a:spAutoFit/>
          </a:bodyPr>
          <a:lstStyle/>
          <a:p>
            <a:pPr lvl="0" algn="ctr">
              <a:lnSpc>
                <a:spcPct val="100000"/>
              </a:lnSpc>
              <a:spcBef>
                <a:spcPct val="50000"/>
              </a:spcBef>
            </a:pPr>
            <a:r>
              <a:rPr lang="en-US" altLang="x-none" sz="2400" b="1" dirty="0">
                <a:solidFill>
                  <a:srgbClr val="FFFFFF"/>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Arial" panose="020B0604020202020204" pitchFamily="34" charset="0"/>
              <a:ea typeface="宋体" panose="02010600030101010101" pitchFamily="2" charset="-122"/>
            </a:endParaRPr>
          </a:p>
        </p:txBody>
      </p:sp>
      <p:sp>
        <p:nvSpPr>
          <p:cNvPr id="64" name="Text Box 33"/>
          <p:cNvSpPr/>
          <p:nvPr/>
        </p:nvSpPr>
        <p:spPr>
          <a:xfrm>
            <a:off x="1270953" y="4816158"/>
            <a:ext cx="381000" cy="457200"/>
          </a:xfrm>
          <a:prstGeom prst="rect">
            <a:avLst/>
          </a:prstGeom>
          <a:noFill/>
          <a:ln w="9525">
            <a:noFill/>
          </a:ln>
        </p:spPr>
        <p:txBody>
          <a:bodyPr>
            <a:spAutoFit/>
          </a:bodyPr>
          <a:lstStyle/>
          <a:p>
            <a:pPr lvl="0" algn="ctr">
              <a:lnSpc>
                <a:spcPct val="100000"/>
              </a:lnSpc>
              <a:spcBef>
                <a:spcPct val="50000"/>
              </a:spcBef>
            </a:pPr>
            <a:r>
              <a:rPr lang="en-US" sz="2400" b="1" dirty="0">
                <a:solidFill>
                  <a:srgbClr val="FFFFFF"/>
                </a:solidFill>
                <a:latin typeface="Arial" panose="020B0604020202020204" pitchFamily="34" charset="0"/>
                <a:ea typeface="宋体" panose="02010600030101010101" pitchFamily="2" charset="-122"/>
                <a:sym typeface="Arial" panose="020B0604020202020204" pitchFamily="34" charset="0"/>
              </a:rPr>
              <a:t>5</a:t>
            </a:r>
            <a:endParaRPr lang="en-US"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首页</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a:bodyPr>
          <a:lstStyle/>
          <a:p>
            <a:pPr marL="365125" indent="-254000" algn="l" defTabSz="0">
              <a:buSzPct val="90000"/>
              <a:buFont typeface="Wingdings 3" panose="05040102010807070707" charset="0"/>
            </a:pPr>
            <a:r>
              <a:rPr lang="en-US" altLang="x-none" sz="2800" b="1" kern="1200" dirty="0">
                <a:latin typeface="Lucida Sans Unicode" panose="020B0602030504020204" charset="0"/>
                <a:ea typeface="宋体" panose="02010600030101010101" pitchFamily="2" charset="-122"/>
                <a:sym typeface="Lucida Sans Unicode" panose="020B0602030504020204" charset="0"/>
              </a:rPr>
              <a:t>1</a:t>
            </a:r>
            <a:r>
              <a:rPr lang="zh-CN" altLang="en-US" sz="2800" b="1" kern="1200" dirty="0">
                <a:latin typeface="Lucida Sans Unicode" panose="020B0602030504020204" charset="0"/>
                <a:ea typeface="宋体" panose="02010600030101010101" pitchFamily="2" charset="-122"/>
                <a:sym typeface="Lucida Sans Unicode" panose="020B0602030504020204" charset="0"/>
              </a:rPr>
              <a:t>、构建网页结构</a:t>
            </a:r>
          </a:p>
          <a:p>
            <a:pPr marL="365125" indent="-254000" algn="l" defTabSz="0">
              <a:buSzPct val="90000"/>
              <a:buFont typeface="Wingdings 3" panose="05040102010807070707" charset="0"/>
            </a:pPr>
            <a:endParaRPr lang="en-US" altLang="x-none" sz="28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x-none" sz="2800" b="1" kern="1200" dirty="0">
                <a:latin typeface="Lucida Sans Unicode" panose="020B0602030504020204" charset="0"/>
                <a:ea typeface="宋体" panose="02010600030101010101" pitchFamily="2" charset="-122"/>
                <a:sym typeface="Lucida Sans Unicode" panose="020B0602030504020204" charset="0"/>
              </a:rPr>
              <a:t>2</a:t>
            </a:r>
            <a:r>
              <a:rPr lang="zh-CN" altLang="en-US" sz="2800" b="1" kern="1200" dirty="0" smtClean="0">
                <a:latin typeface="Lucida Sans Unicode" panose="020B0602030504020204" charset="0"/>
                <a:ea typeface="宋体" panose="02010600030101010101" pitchFamily="2" charset="-122"/>
                <a:sym typeface="Lucida Sans Unicode" panose="020B0602030504020204" charset="0"/>
              </a:rPr>
              <a:t>、轮</a:t>
            </a:r>
            <a:r>
              <a:rPr lang="zh-CN" altLang="en-US" sz="2800" b="1" kern="1200" dirty="0">
                <a:latin typeface="Lucida Sans Unicode" panose="020B0602030504020204" charset="0"/>
                <a:ea typeface="宋体" panose="02010600030101010101" pitchFamily="2" charset="-122"/>
                <a:sym typeface="Lucida Sans Unicode" panose="020B0602030504020204" charset="0"/>
              </a:rPr>
              <a:t>播图</a:t>
            </a:r>
            <a:r>
              <a:rPr lang="en-US" altLang="x-none" sz="3000" b="1" kern="1200" dirty="0">
                <a:latin typeface="Lucida Sans Unicode" panose="020B0602030504020204" charset="0"/>
                <a:ea typeface="宋体" panose="02010600030101010101" pitchFamily="2" charset="-122"/>
                <a:sym typeface="Lucida Sans Unicode" panose="020B0602030504020204" charset="0"/>
              </a:rPr>
              <a:t> </a:t>
            </a:r>
          </a:p>
          <a:p>
            <a:pPr marL="365125" indent="-254000" algn="l" defTabSz="0">
              <a:buSzPct val="90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68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endParaRPr lang="zh-CN" altLang="en-US" sz="2300" kern="1200" dirty="0">
              <a:latin typeface="Lucida Sans Unicode" panose="020B0602030504020204" charset="0"/>
              <a:ea typeface="黑体" panose="02010609060101010101"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注册登录页</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a:bodyPr>
          <a:lstStyle/>
          <a:p>
            <a:pPr marL="365125" indent="-254000" algn="l" defTabSz="0">
              <a:buSzPct val="90000"/>
              <a:buFont typeface="Wingdings 3" panose="05040102010807070707" charset="0"/>
            </a:pPr>
            <a:endParaRPr lang="en-US" altLang="x-none" sz="30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x-none" sz="2800" b="1" kern="1200" dirty="0">
                <a:latin typeface="Lucida Sans Unicode" panose="020B0602030504020204" charset="0"/>
                <a:ea typeface="宋体" panose="02010600030101010101" pitchFamily="2" charset="-122"/>
                <a:sym typeface="Lucida Sans Unicode" panose="020B0602030504020204" charset="0"/>
              </a:rPr>
              <a:t>1</a:t>
            </a:r>
            <a:r>
              <a:rPr lang="zh-CN" altLang="en-US" sz="2800" b="1" kern="1200" dirty="0">
                <a:latin typeface="Lucida Sans Unicode" panose="020B0602030504020204" charset="0"/>
                <a:ea typeface="宋体" panose="02010600030101010101" pitchFamily="2" charset="-122"/>
                <a:sym typeface="Lucida Sans Unicode" panose="020B0602030504020204" charset="0"/>
              </a:rPr>
              <a:t>、表单正则验证</a:t>
            </a:r>
          </a:p>
          <a:p>
            <a:pPr marL="365125" indent="-254000" algn="l" defTabSz="0">
              <a:buSzPct val="90000"/>
              <a:buFont typeface="Wingdings 3" panose="05040102010807070707" charset="0"/>
            </a:pPr>
            <a:endParaRPr lang="zh-CN" altLang="en-US" sz="28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endParaRPr lang="zh-CN" altLang="en-US" sz="28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zh-CN" sz="2800" b="1" kern="1200" dirty="0">
                <a:latin typeface="Lucida Sans Unicode" panose="020B0602030504020204" charset="0"/>
                <a:ea typeface="宋体" panose="02010600030101010101" pitchFamily="2" charset="-122"/>
                <a:sym typeface="Lucida Sans Unicode" panose="020B0602030504020204" charset="0"/>
              </a:rPr>
              <a:t>2</a:t>
            </a:r>
            <a:r>
              <a:rPr lang="zh-CN" altLang="en-US" sz="2800" b="1" kern="1200" dirty="0">
                <a:latin typeface="Lucida Sans Unicode" panose="020B0602030504020204" charset="0"/>
                <a:ea typeface="宋体" panose="02010600030101010101" pitchFamily="2" charset="-122"/>
                <a:sym typeface="Lucida Sans Unicode" panose="020B0602030504020204" charset="0"/>
              </a:rPr>
              <a:t>、依靠</a:t>
            </a:r>
            <a:r>
              <a:rPr lang="en-US" altLang="zh-CN" sz="2800" b="1" kern="1200" dirty="0">
                <a:latin typeface="Lucida Sans Unicode" panose="020B0602030504020204" charset="0"/>
                <a:ea typeface="宋体" panose="02010600030101010101" pitchFamily="2" charset="-122"/>
                <a:sym typeface="Lucida Sans Unicode" panose="020B0602030504020204" charset="0"/>
              </a:rPr>
              <a:t>cookie</a:t>
            </a:r>
            <a:r>
              <a:rPr lang="zh-CN" altLang="en-US" sz="2800" b="1" kern="1200" dirty="0">
                <a:latin typeface="Lucida Sans Unicode" panose="020B0602030504020204" charset="0"/>
                <a:ea typeface="宋体" panose="02010600030101010101" pitchFamily="2" charset="-122"/>
                <a:sym typeface="Lucida Sans Unicode" panose="020B0602030504020204" charset="0"/>
              </a:rPr>
              <a:t>的读写，完成注册和登录</a:t>
            </a:r>
            <a:r>
              <a:rPr lang="zh-CN" altLang="en-US" sz="2800" b="1" kern="1200" dirty="0" smtClean="0">
                <a:latin typeface="Lucida Sans Unicode" panose="020B0602030504020204" charset="0"/>
                <a:ea typeface="宋体" panose="02010600030101010101" pitchFamily="2" charset="-122"/>
                <a:sym typeface="Lucida Sans Unicode" panose="020B0602030504020204" charset="0"/>
              </a:rPr>
              <a:t>验证</a:t>
            </a:r>
            <a:endParaRPr lang="zh-CN" altLang="en-US" sz="2800" b="1" kern="1200" dirty="0">
              <a:latin typeface="Lucida Sans Unicode" panose="020B0602030504020204" charset="0"/>
              <a:ea typeface="宋体" panose="02010600030101010101" pitchFamily="2"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商品列表页</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a:bodyPr>
          <a:lstStyle/>
          <a:p>
            <a:pPr marL="365125" indent="-254000" algn="l" defTabSz="0">
              <a:buSzPct val="90000"/>
              <a:buFont typeface="Wingdings 3" panose="05040102010807070707" charset="0"/>
            </a:pPr>
            <a:r>
              <a:rPr lang="en-US" altLang="x-none" sz="3000" b="1" kern="1200" dirty="0">
                <a:latin typeface="Lucida Sans Unicode" panose="020B0602030504020204" charset="0"/>
                <a:ea typeface="宋体" panose="02010600030101010101" pitchFamily="2" charset="-122"/>
                <a:sym typeface="Lucida Sans Unicode" panose="020B0602030504020204" charset="0"/>
              </a:rPr>
              <a:t>1</a:t>
            </a:r>
            <a:r>
              <a:rPr lang="zh-CN" altLang="en-US" sz="3000" b="1" kern="1200" dirty="0">
                <a:latin typeface="Lucida Sans Unicode" panose="020B0602030504020204" charset="0"/>
                <a:ea typeface="宋体" panose="02010600030101010101" pitchFamily="2" charset="-122"/>
                <a:sym typeface="Lucida Sans Unicode" panose="020B0602030504020204" charset="0"/>
              </a:rPr>
              <a:t>、依托</a:t>
            </a:r>
            <a:r>
              <a:rPr lang="en-US" altLang="zh-CN" sz="3000" b="1" kern="1200" dirty="0">
                <a:latin typeface="Lucida Sans Unicode" panose="020B0602030504020204" charset="0"/>
                <a:ea typeface="宋体" panose="02010600030101010101" pitchFamily="2" charset="-122"/>
                <a:sym typeface="Lucida Sans Unicode" panose="020B0602030504020204" charset="0"/>
              </a:rPr>
              <a:t>node</a:t>
            </a:r>
            <a:r>
              <a:rPr lang="zh-CN" altLang="en-US" sz="3000" b="1" kern="1200" dirty="0">
                <a:latin typeface="Lucida Sans Unicode" panose="020B0602030504020204" charset="0"/>
                <a:ea typeface="宋体" panose="02010600030101010101" pitchFamily="2" charset="-122"/>
                <a:sym typeface="Lucida Sans Unicode" panose="020B0602030504020204" charset="0"/>
              </a:rPr>
              <a:t>服务器，根据</a:t>
            </a:r>
            <a:r>
              <a:rPr lang="en-US" altLang="zh-CN" sz="3000" b="1" kern="1200" dirty="0">
                <a:latin typeface="Lucida Sans Unicode" panose="020B0602030504020204" charset="0"/>
                <a:ea typeface="宋体" panose="02010600030101010101" pitchFamily="2" charset="-122"/>
                <a:sym typeface="Lucida Sans Unicode" panose="020B0602030504020204" charset="0"/>
              </a:rPr>
              <a:t>ajax</a:t>
            </a:r>
            <a:r>
              <a:rPr lang="zh-CN" altLang="en-US" sz="3000" b="1" kern="1200" dirty="0">
                <a:latin typeface="Lucida Sans Unicode" panose="020B0602030504020204" charset="0"/>
                <a:ea typeface="宋体" panose="02010600030101010101" pitchFamily="2" charset="-122"/>
                <a:sym typeface="Lucida Sans Unicode" panose="020B0602030504020204" charset="0"/>
              </a:rPr>
              <a:t>请求</a:t>
            </a:r>
            <a:r>
              <a:rPr lang="en-US" altLang="zh-CN" sz="3000" b="1" kern="1200" dirty="0">
                <a:latin typeface="Lucida Sans Unicode" panose="020B0602030504020204" charset="0"/>
                <a:ea typeface="宋体" panose="02010600030101010101" pitchFamily="2" charset="-122"/>
                <a:sym typeface="Lucida Sans Unicode" panose="020B0602030504020204" charset="0"/>
              </a:rPr>
              <a:t>json</a:t>
            </a:r>
            <a:r>
              <a:rPr lang="zh-CN" altLang="en-US" sz="3000" b="1" kern="1200" dirty="0">
                <a:latin typeface="Lucida Sans Unicode" panose="020B0602030504020204" charset="0"/>
                <a:ea typeface="宋体" panose="02010600030101010101" pitchFamily="2" charset="-122"/>
                <a:sym typeface="Lucida Sans Unicode" panose="020B0602030504020204" charset="0"/>
              </a:rPr>
              <a:t>数据，用</a:t>
            </a:r>
            <a:r>
              <a:rPr lang="en-US" altLang="zh-CN" sz="3000" b="1" kern="1200" dirty="0">
                <a:latin typeface="Lucida Sans Unicode" panose="020B0602030504020204" charset="0"/>
                <a:ea typeface="宋体" panose="02010600030101010101" pitchFamily="2" charset="-122"/>
                <a:sym typeface="Lucida Sans Unicode" panose="020B0602030504020204" charset="0"/>
              </a:rPr>
              <a:t>jQuery</a:t>
            </a:r>
            <a:r>
              <a:rPr lang="zh-CN" altLang="en-US" sz="3000" b="1" kern="1200" dirty="0">
                <a:latin typeface="Lucida Sans Unicode" panose="020B0602030504020204" charset="0"/>
                <a:ea typeface="宋体" panose="02010600030101010101" pitchFamily="2" charset="-122"/>
                <a:sym typeface="Lucida Sans Unicode" panose="020B0602030504020204" charset="0"/>
              </a:rPr>
              <a:t>生成商品列表</a:t>
            </a:r>
          </a:p>
          <a:p>
            <a:pPr marL="365125" indent="-254000" algn="l" defTabSz="0">
              <a:buSzPct val="90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商品详情页</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a:bodyPr>
          <a:lstStyle/>
          <a:p>
            <a:pPr marL="365125" indent="-254000" algn="l" defTabSz="0">
              <a:buSzPct val="90000"/>
              <a:buFont typeface="Wingdings 3" panose="05040102010807070707" charset="0"/>
            </a:pPr>
            <a:r>
              <a:rPr lang="en-US" altLang="x-none" sz="3000" b="1" kern="1200" dirty="0">
                <a:latin typeface="Lucida Sans Unicode" panose="020B0602030504020204" charset="0"/>
                <a:ea typeface="宋体" panose="02010600030101010101" pitchFamily="2" charset="-122"/>
                <a:sym typeface="Lucida Sans Unicode" panose="020B0602030504020204" charset="0"/>
              </a:rPr>
              <a:t>1</a:t>
            </a:r>
            <a:r>
              <a:rPr lang="zh-CN" altLang="en-US" sz="3000" b="1" kern="1200" dirty="0">
                <a:latin typeface="Lucida Sans Unicode" panose="020B0602030504020204" charset="0"/>
                <a:ea typeface="宋体" panose="02010600030101010101" pitchFamily="2" charset="-122"/>
                <a:sym typeface="Lucida Sans Unicode" panose="020B0602030504020204" charset="0"/>
              </a:rPr>
              <a:t>、</a:t>
            </a:r>
            <a:r>
              <a:rPr lang="zh-CN" sz="3000" b="1" kern="1200" dirty="0">
                <a:latin typeface="Lucida Sans Unicode" panose="020B0602030504020204" charset="0"/>
                <a:ea typeface="宋体" panose="02010600030101010101" pitchFamily="2" charset="-122"/>
                <a:sym typeface="Lucida Sans Unicode" panose="020B0602030504020204" charset="0"/>
              </a:rPr>
              <a:t>商品图片放大镜效果</a:t>
            </a:r>
          </a:p>
          <a:p>
            <a:pPr marL="365125" indent="-254000" algn="l" defTabSz="0">
              <a:buSzPct val="90000"/>
              <a:buFont typeface="Wingdings 3" panose="05040102010807070707" charset="0"/>
            </a:pPr>
            <a:endParaRPr lang="zh-CN" sz="30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zh-CN" sz="3000" b="1" kern="1200" dirty="0">
                <a:latin typeface="Lucida Sans Unicode" panose="020B0602030504020204" charset="0"/>
                <a:ea typeface="宋体" panose="02010600030101010101" pitchFamily="2" charset="-122"/>
                <a:sym typeface="Lucida Sans Unicode" panose="020B0602030504020204" charset="0"/>
              </a:rPr>
              <a:t>2</a:t>
            </a:r>
            <a:r>
              <a:rPr lang="zh-CN" altLang="en-US" sz="3000" b="1" kern="1200" dirty="0">
                <a:latin typeface="Lucida Sans Unicode" panose="020B0602030504020204" charset="0"/>
                <a:ea typeface="宋体" panose="02010600030101010101" pitchFamily="2" charset="-122"/>
                <a:sym typeface="Lucida Sans Unicode" panose="020B0602030504020204" charset="0"/>
              </a:rPr>
              <a:t>、添加购物车，写入商品相关信息</a:t>
            </a:r>
            <a:r>
              <a:rPr lang="en-US" altLang="zh-CN" sz="3000" b="1" kern="1200" dirty="0">
                <a:latin typeface="Lucida Sans Unicode" panose="020B0602030504020204" charset="0"/>
                <a:ea typeface="宋体" panose="02010600030101010101" pitchFamily="2" charset="-122"/>
                <a:sym typeface="Lucida Sans Unicode" panose="020B0602030504020204" charset="0"/>
              </a:rPr>
              <a:t>cookie</a:t>
            </a:r>
          </a:p>
          <a:p>
            <a:pPr marL="365125" indent="-254000" algn="l" defTabSz="0">
              <a:buSzPct val="90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38125"/>
            <a:ext cx="6477000" cy="868363"/>
          </a:xfrm>
        </p:spPr>
        <p:txBody>
          <a:bodyPr vert="horz" anchor="ctr">
            <a:normAutofit/>
          </a:bodyPr>
          <a:lstStyle/>
          <a:p>
            <a:pPr algn="l">
              <a:buNone/>
            </a:pPr>
            <a:r>
              <a:rPr lang="zh-CN" altLang="en-US" sz="4100" kern="1200">
                <a:latin typeface="Lucida Sans Unicode" panose="020B0602030504020204" charset="0"/>
                <a:ea typeface="宋体" panose="02010600030101010101" pitchFamily="2" charset="-122"/>
                <a:sym typeface="Lucida Sans Unicode" panose="020B0602030504020204" charset="0"/>
              </a:rPr>
              <a:t>商品购物车页</a:t>
            </a:r>
            <a:endParaRPr lang="zh-CN" altLang="en-US" sz="4100" kern="1200">
              <a:latin typeface="Lucida Sans Unicode" panose="020B0602030504020204" charset="0"/>
              <a:ea typeface="黑体" panose="02010609060101010101" charset="-122"/>
              <a:sym typeface="Lucida Sans Unicode" panose="020B0602030504020204" charset="0"/>
            </a:endParaRPr>
          </a:p>
        </p:txBody>
      </p:sp>
      <p:sp>
        <p:nvSpPr>
          <p:cNvPr id="6147" name="Rectangle 3"/>
          <p:cNvSpPr>
            <a:spLocks noGrp="1"/>
          </p:cNvSpPr>
          <p:nvPr>
            <p:ph sz="half" idx="1"/>
          </p:nvPr>
        </p:nvSpPr>
        <p:spPr>
          <a:xfrm>
            <a:off x="685800" y="1817688"/>
            <a:ext cx="7467600" cy="3429000"/>
          </a:xfrm>
        </p:spPr>
        <p:txBody>
          <a:bodyPr vert="horz">
            <a:normAutofit/>
          </a:bodyPr>
          <a:lstStyle/>
          <a:p>
            <a:pPr marL="365125" indent="-254000" algn="l" defTabSz="0">
              <a:buSzPct val="90000"/>
              <a:buFont typeface="Wingdings 3" panose="05040102010807070707" charset="0"/>
            </a:pPr>
            <a:r>
              <a:rPr lang="en-US" altLang="x-none" sz="3000" b="1" kern="1200" dirty="0">
                <a:latin typeface="Lucida Sans Unicode" panose="020B0602030504020204" charset="0"/>
                <a:ea typeface="宋体" panose="02010600030101010101" pitchFamily="2" charset="-122"/>
                <a:sym typeface="Lucida Sans Unicode" panose="020B0602030504020204" charset="0"/>
              </a:rPr>
              <a:t>1</a:t>
            </a:r>
            <a:r>
              <a:rPr lang="zh-CN" altLang="en-US" sz="3000" b="1" kern="1200" dirty="0">
                <a:latin typeface="Lucida Sans Unicode" panose="020B0602030504020204" charset="0"/>
                <a:ea typeface="宋体" panose="02010600030101010101" pitchFamily="2" charset="-122"/>
                <a:sym typeface="Lucida Sans Unicode" panose="020B0602030504020204" charset="0"/>
              </a:rPr>
              <a:t>、获取</a:t>
            </a:r>
            <a:r>
              <a:rPr lang="zh-CN" sz="3000" b="1" kern="1200" dirty="0">
                <a:latin typeface="Lucida Sans Unicode" panose="020B0602030504020204" charset="0"/>
                <a:ea typeface="宋体" panose="02010600030101010101" pitchFamily="2" charset="-122"/>
                <a:sym typeface="Lucida Sans Unicode" panose="020B0602030504020204" charset="0"/>
              </a:rPr>
              <a:t>购物车商品信息的</a:t>
            </a:r>
            <a:r>
              <a:rPr lang="en-US" altLang="zh-CN" sz="3000" b="1" kern="1200" dirty="0">
                <a:latin typeface="Lucida Sans Unicode" panose="020B0602030504020204" charset="0"/>
                <a:ea typeface="宋体" panose="02010600030101010101" pitchFamily="2" charset="-122"/>
                <a:sym typeface="Lucida Sans Unicode" panose="020B0602030504020204" charset="0"/>
              </a:rPr>
              <a:t>cookie</a:t>
            </a:r>
            <a:r>
              <a:rPr lang="zh-CN" altLang="en-US" sz="3000" b="1" kern="1200" dirty="0">
                <a:latin typeface="Lucida Sans Unicode" panose="020B0602030504020204" charset="0"/>
                <a:ea typeface="宋体" panose="02010600030101010101" pitchFamily="2" charset="-122"/>
                <a:sym typeface="Lucida Sans Unicode" panose="020B0602030504020204" charset="0"/>
              </a:rPr>
              <a:t>，并输出到相应位置</a:t>
            </a:r>
          </a:p>
          <a:p>
            <a:pPr marL="365125" indent="-254000" algn="l" defTabSz="0">
              <a:buSzPct val="90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a:p>
            <a:pPr marL="365125" indent="-254000" algn="l" defTabSz="0">
              <a:buSzPct val="90000"/>
              <a:buFont typeface="Wingdings 3" panose="05040102010807070707" charset="0"/>
            </a:pPr>
            <a:r>
              <a:rPr lang="en-US" altLang="zh-CN" sz="3000" b="1" kern="1200" dirty="0">
                <a:latin typeface="Lucida Sans Unicode" panose="020B0602030504020204" charset="0"/>
                <a:ea typeface="宋体" panose="02010600030101010101" pitchFamily="2" charset="-122"/>
                <a:sym typeface="Lucida Sans Unicode" panose="020B0602030504020204" charset="0"/>
              </a:rPr>
              <a:t>2</a:t>
            </a:r>
            <a:r>
              <a:rPr lang="zh-CN" altLang="en-US" sz="3000" b="1" kern="1200" dirty="0">
                <a:latin typeface="Lucida Sans Unicode" panose="020B0602030504020204" charset="0"/>
                <a:ea typeface="宋体" panose="02010600030101010101" pitchFamily="2" charset="-122"/>
                <a:sym typeface="Lucida Sans Unicode" panose="020B0602030504020204" charset="0"/>
              </a:rPr>
              <a:t>、购物车计算</a:t>
            </a:r>
          </a:p>
          <a:p>
            <a:pPr marL="365125" indent="-254000" algn="l" defTabSz="0">
              <a:buSzPct val="90000"/>
              <a:buFont typeface="Wingdings 3" panose="05040102010807070707" charset="0"/>
            </a:pPr>
            <a:endParaRPr lang="zh-CN" altLang="en-US" sz="3000" b="1" kern="1200" dirty="0">
              <a:latin typeface="Lucida Sans Unicode" panose="020B0602030504020204" charset="0"/>
              <a:ea typeface="宋体" panose="02010600030101010101" pitchFamily="2" charset="-122"/>
              <a:sym typeface="Lucida Sans Unicode" panose="020B0602030504020204" charset="0"/>
            </a:endParaRPr>
          </a:p>
        </p:txBody>
      </p:sp>
      <p:sp>
        <p:nvSpPr>
          <p:cNvPr id="6148" name="Rectangle 4"/>
          <p:cNvSpPr/>
          <p:nvPr/>
        </p:nvSpPr>
        <p:spPr>
          <a:xfrm>
            <a:off x="1371600" y="4789488"/>
            <a:ext cx="6324600" cy="793750"/>
          </a:xfrm>
          <a:prstGeom prst="rect">
            <a:avLst/>
          </a:prstGeom>
          <a:noFill/>
          <a:ln w="9525">
            <a:noFill/>
          </a:ln>
        </p:spPr>
        <p:txBody>
          <a:bodyPr>
            <a:spAutoFit/>
          </a:bodyPr>
          <a:lstStyle/>
          <a:p>
            <a:pPr lvl="0">
              <a:lnSpc>
                <a:spcPct val="100000"/>
              </a:lnSpc>
            </a:pPr>
            <a:r>
              <a:rPr lang="en-US" altLang="x-none" sz="1000" b="1" dirty="0">
                <a:solidFill>
                  <a:schemeClr val="bg1"/>
                </a:solidFill>
                <a:latin typeface="Arial" panose="020B0604020202020204" pitchFamily="34" charset="0"/>
                <a:ea typeface="宋体" panose="02010600030101010101" pitchFamily="2" charset="-122"/>
                <a:sym typeface="Arial" panose="020B0604020202020204" pitchFamily="34" charset="0"/>
              </a:rPr>
              <a:t>[ Image information in product ]</a:t>
            </a:r>
            <a:endParaRPr lang="zh-CN" altLang="en-US" sz="1000" b="1"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Image : www.openas.com</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30000"/>
              </a:lnSpc>
              <a:buFont typeface="Wingdings" panose="05000000000000000000" pitchFamily="2" charset="2"/>
              <a:buChar char="§"/>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Note to customers : This image has been licensed to be used within this PowerPoint template only. </a:t>
            </a:r>
            <a:endParaRPr lang="zh-CN" altLang="en-US" sz="1000" dirty="0">
              <a:solidFill>
                <a:schemeClr val="bg1"/>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en-US" altLang="x-none" sz="1000" dirty="0">
                <a:solidFill>
                  <a:schemeClr val="bg1"/>
                </a:solidFill>
                <a:latin typeface="Arial" panose="020B0604020202020204" pitchFamily="34" charset="0"/>
                <a:ea typeface="宋体" panose="02010600030101010101" pitchFamily="2" charset="-122"/>
                <a:sym typeface="Arial" panose="020B0604020202020204" pitchFamily="34" charset="0"/>
              </a:rPr>
              <a:t>                                   You may not extract the image for any other use.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聚合">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
      <a:majorFont>
        <a:latin typeface="Lucida Sans Unicode"/>
        <a:ea typeface="黑体"/>
        <a:cs typeface=""/>
      </a:majorFont>
      <a:minorFont>
        <a:latin typeface="Lucida Sans Unicode"/>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FFFFFF"/>
    </a:dk1>
    <a:lt1>
      <a:srgbClr val="000000"/>
    </a:lt1>
    <a:dk2>
      <a:srgbClr val="DEF5FA"/>
    </a:dk2>
    <a:lt2>
      <a:srgbClr val="464646"/>
    </a:lt2>
    <a:accent1>
      <a:srgbClr val="2DA2BF"/>
    </a:accent1>
    <a:accent2>
      <a:srgbClr val="DA1F28"/>
    </a:accent2>
    <a:accent3>
      <a:srgbClr val="AAAAAA"/>
    </a:accent3>
    <a:accent4>
      <a:srgbClr val="DCDCDC"/>
    </a:accent4>
    <a:accent5>
      <a:srgbClr val="ACCEDB"/>
    </a:accent5>
    <a:accent6>
      <a:srgbClr val="C31B23"/>
    </a:accent6>
    <a:hlink>
      <a:srgbClr val="FF8119"/>
    </a:hlink>
    <a:folHlink>
      <a:srgbClr val="44B9E8"/>
    </a:folHlink>
  </a:clrScheme>
</a:themeOverride>
</file>

<file path=ppt/theme/themeOverride2.xml><?xml version="1.0" encoding="utf-8"?>
<a:themeOverride xmlns:a="http://schemas.openxmlformats.org/drawingml/2006/main">
  <a:clrScheme name="">
    <a:dk1>
      <a:srgbClr val="FFFFFF"/>
    </a:dk1>
    <a:lt1>
      <a:srgbClr val="000000"/>
    </a:lt1>
    <a:dk2>
      <a:srgbClr val="DEF5FA"/>
    </a:dk2>
    <a:lt2>
      <a:srgbClr val="464646"/>
    </a:lt2>
    <a:accent1>
      <a:srgbClr val="2DA2BF"/>
    </a:accent1>
    <a:accent2>
      <a:srgbClr val="DA1F28"/>
    </a:accent2>
    <a:accent3>
      <a:srgbClr val="AAAAAA"/>
    </a:accent3>
    <a:accent4>
      <a:srgbClr val="DCDCDC"/>
    </a:accent4>
    <a:accent5>
      <a:srgbClr val="ACCEDB"/>
    </a:accent5>
    <a:accent6>
      <a:srgbClr val="C31B23"/>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4</TotalTime>
  <Words>470</Words>
  <Application>WPS 演示</Application>
  <PresentationFormat>全屏显示(4:3)</PresentationFormat>
  <Paragraphs>77</Paragraphs>
  <Slides>12</Slides>
  <Notes>0</Notes>
  <HiddenSlides>0</HiddenSlides>
  <MMClips>0</MMClips>
  <ScaleCrop>false</ScaleCrop>
  <HeadingPairs>
    <vt:vector size="4" baseType="variant">
      <vt:variant>
        <vt:lpstr>主题</vt:lpstr>
      </vt:variant>
      <vt:variant>
        <vt:i4>2</vt:i4>
      </vt:variant>
      <vt:variant>
        <vt:lpstr>幻灯片标题</vt:lpstr>
      </vt:variant>
      <vt:variant>
        <vt:i4>12</vt:i4>
      </vt:variant>
    </vt:vector>
  </HeadingPairs>
  <TitlesOfParts>
    <vt:vector size="14" baseType="lpstr">
      <vt:lpstr>聚合</vt:lpstr>
      <vt:lpstr>默认设计模板_2</vt:lpstr>
      <vt:lpstr>介绍人：黄昕 </vt:lpstr>
      <vt:lpstr>公司简介</vt:lpstr>
      <vt:lpstr>相关技术</vt:lpstr>
      <vt:lpstr>网站搭建</vt:lpstr>
      <vt:lpstr>首页</vt:lpstr>
      <vt:lpstr>注册登录页</vt:lpstr>
      <vt:lpstr>商品列表页</vt:lpstr>
      <vt:lpstr>商品详情页</vt:lpstr>
      <vt:lpstr>商品购物车页</vt:lpstr>
      <vt:lpstr>疑难点</vt:lpstr>
      <vt:lpstr>心得收获</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tangtang</dc:creator>
  <cp:lastModifiedBy>qianfeng</cp:lastModifiedBy>
  <cp:revision>6</cp:revision>
  <dcterms:created xsi:type="dcterms:W3CDTF">2012-06-01T08:27:00Z</dcterms:created>
  <dcterms:modified xsi:type="dcterms:W3CDTF">2016-09-02T01:18:52Z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